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1" r:id="rId2"/>
    <p:sldId id="285" r:id="rId3"/>
    <p:sldId id="286" r:id="rId4"/>
    <p:sldId id="284" r:id="rId5"/>
    <p:sldId id="283" r:id="rId6"/>
    <p:sldId id="293" r:id="rId7"/>
    <p:sldId id="292" r:id="rId8"/>
    <p:sldId id="302" r:id="rId9"/>
    <p:sldId id="290" r:id="rId10"/>
    <p:sldId id="303" r:id="rId11"/>
    <p:sldId id="289" r:id="rId12"/>
    <p:sldId id="304" r:id="rId13"/>
    <p:sldId id="288" r:id="rId14"/>
    <p:sldId id="305" r:id="rId15"/>
    <p:sldId id="297" r:id="rId16"/>
    <p:sldId id="296" r:id="rId17"/>
    <p:sldId id="295" r:id="rId18"/>
    <p:sldId id="294" r:id="rId19"/>
    <p:sldId id="306" r:id="rId20"/>
    <p:sldId id="300" r:id="rId21"/>
    <p:sldId id="299" r:id="rId22"/>
  </p:sldIdLst>
  <p:sldSz cx="12192000" cy="6858000"/>
  <p:notesSz cx="6858000" cy="9144000"/>
  <p:embeddedFontLst>
    <p:embeddedFont>
      <p:font typeface="DengXian" panose="02010600030101010101" pitchFamily="2" charset="-122"/>
      <p:regular r:id="rId23"/>
      <p:bold r:id="rId24"/>
    </p:embeddedFont>
    <p:embeddedFont>
      <p:font typeface="等线 Light" panose="02010600030101010101" pitchFamily="2" charset="-122"/>
      <p:regular r:id="rId25"/>
    </p:embeddedFont>
    <p:embeddedFont>
      <p:font typeface="#9Slide03 Arima Madurai" panose="00000500000000000000" pitchFamily="2" charset="0"/>
      <p:regular r:id="rId26"/>
    </p:embeddedFont>
    <p:embeddedFont>
      <p:font typeface="#9Slide03 Arima Madurai Bold" panose="00000800000000000000" pitchFamily="2" charset="0"/>
      <p:bold r:id="rId27"/>
    </p:embeddedFont>
    <p:embeddedFont>
      <p:font typeface="#9Slide03 BoosterNextFYBlack" panose="02000A03000000020004" pitchFamily="2" charset="0"/>
      <p:regular r:id="rId28"/>
    </p:embeddedFont>
    <p:embeddedFont>
      <p:font typeface="#9Slide03 IcielUni Sans Heavy" panose="00000500000000000000" pitchFamily="2" charset="0"/>
      <p:bold r:id="rId29"/>
    </p:embeddedFont>
    <p:embeddedFont>
      <p:font typeface="#9Slide05 SVNNexa Rust Script" panose="020B0606040200020203" pitchFamily="34" charset="0"/>
      <p:regular r:id="rId30"/>
    </p:embeddedFont>
    <p:embeddedFont>
      <p:font typeface="#9Slide06 SVNHave Heart" pitchFamily="2" charset="0"/>
      <p:regular r:id="rId31"/>
    </p:embeddedFont>
    <p:embeddedFont>
      <p:font typeface="#9Slide06 SVNHello Sunshine Mar" pitchFamily="2" charset="0"/>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72D"/>
    <a:srgbClr val="E65E48"/>
    <a:srgbClr val="DBB1BA"/>
    <a:srgbClr val="8CCE6E"/>
    <a:srgbClr val="F8E2CA"/>
    <a:srgbClr val="E2B28E"/>
    <a:srgbClr val="002060"/>
    <a:srgbClr val="E9EBF5"/>
    <a:srgbClr val="CFD5EA"/>
    <a:srgbClr val="C9A1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77" autoAdjust="0"/>
    <p:restoredTop sz="94660"/>
  </p:normalViewPr>
  <p:slideViewPr>
    <p:cSldViewPr showGuides="1">
      <p:cViewPr varScale="1">
        <p:scale>
          <a:sx n="63" d="100"/>
          <a:sy n="63" d="100"/>
        </p:scale>
        <p:origin x="88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F65DCA-7A88-4B44-9DEA-BEF7D408F40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FE8A3EE-98F4-4817-A8A7-62394F19E8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4A13D5C-8C92-471B-BF48-679730487EAB}"/>
              </a:ext>
            </a:extLst>
          </p:cNvPr>
          <p:cNvSpPr>
            <a:spLocks noGrp="1"/>
          </p:cNvSpPr>
          <p:nvPr>
            <p:ph type="dt" sz="half" idx="10"/>
          </p:nvPr>
        </p:nvSpPr>
        <p:spPr/>
        <p:txBody>
          <a:bodyPr/>
          <a:lstStyle/>
          <a:p>
            <a:fld id="{71F2B1C8-BDFD-40FB-8D90-F140FA5AC55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id="{6C86F398-7EE3-44F1-8277-000151C8B1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698C93-16A0-425E-B346-2B2D5562AC13}"/>
              </a:ext>
            </a:extLst>
          </p:cNvPr>
          <p:cNvSpPr>
            <a:spLocks noGrp="1"/>
          </p:cNvSpPr>
          <p:nvPr>
            <p:ph type="sldNum" sz="quarter" idx="12"/>
          </p:nvPr>
        </p:nvSpPr>
        <p:spPr/>
        <p:txBody>
          <a:bodyPr/>
          <a:lstStyle/>
          <a:p>
            <a:fld id="{F339DF87-68CD-4E44-8487-481C8A7B60C9}" type="slidenum">
              <a:rPr lang="zh-CN" altLang="en-US" smtClean="0"/>
              <a:t>‹#›</a:t>
            </a:fld>
            <a:endParaRPr lang="zh-CN" altLang="en-US"/>
          </a:p>
        </p:txBody>
      </p:sp>
    </p:spTree>
    <p:extLst>
      <p:ext uri="{BB962C8B-B14F-4D97-AF65-F5344CB8AC3E}">
        <p14:creationId xmlns:p14="http://schemas.microsoft.com/office/powerpoint/2010/main" val="219591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905BAD-4AE4-409B-B6DA-FDF771B9EBB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5148E99-D59D-4E5A-9F4A-E840779FF6C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FF5F30B-C0E6-4440-BA74-2CA894C4F3E6}"/>
              </a:ext>
            </a:extLst>
          </p:cNvPr>
          <p:cNvSpPr>
            <a:spLocks noGrp="1"/>
          </p:cNvSpPr>
          <p:nvPr>
            <p:ph type="dt" sz="half" idx="10"/>
          </p:nvPr>
        </p:nvSpPr>
        <p:spPr/>
        <p:txBody>
          <a:bodyPr/>
          <a:lstStyle/>
          <a:p>
            <a:fld id="{71F2B1C8-BDFD-40FB-8D90-F140FA5AC55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id="{46CEDFCF-3A08-4A19-9E95-0F38729D3E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147156-9413-4100-AD39-01F6B7905378}"/>
              </a:ext>
            </a:extLst>
          </p:cNvPr>
          <p:cNvSpPr>
            <a:spLocks noGrp="1"/>
          </p:cNvSpPr>
          <p:nvPr>
            <p:ph type="sldNum" sz="quarter" idx="12"/>
          </p:nvPr>
        </p:nvSpPr>
        <p:spPr/>
        <p:txBody>
          <a:bodyPr/>
          <a:lstStyle/>
          <a:p>
            <a:fld id="{F339DF87-68CD-4E44-8487-481C8A7B60C9}" type="slidenum">
              <a:rPr lang="zh-CN" altLang="en-US" smtClean="0"/>
              <a:t>‹#›</a:t>
            </a:fld>
            <a:endParaRPr lang="zh-CN" altLang="en-US"/>
          </a:p>
        </p:txBody>
      </p:sp>
    </p:spTree>
    <p:extLst>
      <p:ext uri="{BB962C8B-B14F-4D97-AF65-F5344CB8AC3E}">
        <p14:creationId xmlns:p14="http://schemas.microsoft.com/office/powerpoint/2010/main" val="1761922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D593D1-FB55-448E-9D99-1E7858D92E5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E45CA2-64C5-44EE-92DB-C6AE23FF5C1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F7FADCE-987B-4CE1-ADAA-4203447795A5}"/>
              </a:ext>
            </a:extLst>
          </p:cNvPr>
          <p:cNvSpPr>
            <a:spLocks noGrp="1"/>
          </p:cNvSpPr>
          <p:nvPr>
            <p:ph type="dt" sz="half" idx="10"/>
          </p:nvPr>
        </p:nvSpPr>
        <p:spPr/>
        <p:txBody>
          <a:bodyPr/>
          <a:lstStyle/>
          <a:p>
            <a:fld id="{71F2B1C8-BDFD-40FB-8D90-F140FA5AC55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id="{DE5DBBAB-102C-4813-B403-7C7DB098CC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657565-47D1-4ECD-BEA4-89546CABDC85}"/>
              </a:ext>
            </a:extLst>
          </p:cNvPr>
          <p:cNvSpPr>
            <a:spLocks noGrp="1"/>
          </p:cNvSpPr>
          <p:nvPr>
            <p:ph type="sldNum" sz="quarter" idx="12"/>
          </p:nvPr>
        </p:nvSpPr>
        <p:spPr/>
        <p:txBody>
          <a:bodyPr/>
          <a:lstStyle/>
          <a:p>
            <a:fld id="{F339DF87-68CD-4E44-8487-481C8A7B60C9}" type="slidenum">
              <a:rPr lang="zh-CN" altLang="en-US" smtClean="0"/>
              <a:t>‹#›</a:t>
            </a:fld>
            <a:endParaRPr lang="zh-CN" altLang="en-US"/>
          </a:p>
        </p:txBody>
      </p:sp>
    </p:spTree>
    <p:extLst>
      <p:ext uri="{BB962C8B-B14F-4D97-AF65-F5344CB8AC3E}">
        <p14:creationId xmlns:p14="http://schemas.microsoft.com/office/powerpoint/2010/main" val="3604491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A9C9F-4229-475D-BECB-7D74F561CD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DC8AA8-2B7C-466E-B397-6FFD183579B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3AB1D8-C515-4CD5-80BB-88506355428B}"/>
              </a:ext>
            </a:extLst>
          </p:cNvPr>
          <p:cNvSpPr>
            <a:spLocks noGrp="1"/>
          </p:cNvSpPr>
          <p:nvPr>
            <p:ph type="dt" sz="half" idx="10"/>
          </p:nvPr>
        </p:nvSpPr>
        <p:spPr/>
        <p:txBody>
          <a:bodyPr/>
          <a:lstStyle/>
          <a:p>
            <a:fld id="{71F2B1C8-BDFD-40FB-8D90-F140FA5AC55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id="{AD324807-AD10-4595-9CBF-29157733BB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85305F-8EFD-439F-B906-B9224C42581C}"/>
              </a:ext>
            </a:extLst>
          </p:cNvPr>
          <p:cNvSpPr>
            <a:spLocks noGrp="1"/>
          </p:cNvSpPr>
          <p:nvPr>
            <p:ph type="sldNum" sz="quarter" idx="12"/>
          </p:nvPr>
        </p:nvSpPr>
        <p:spPr/>
        <p:txBody>
          <a:bodyPr/>
          <a:lstStyle/>
          <a:p>
            <a:fld id="{F339DF87-68CD-4E44-8487-481C8A7B60C9}" type="slidenum">
              <a:rPr lang="zh-CN" altLang="en-US" smtClean="0"/>
              <a:t>‹#›</a:t>
            </a:fld>
            <a:endParaRPr lang="zh-CN" altLang="en-US"/>
          </a:p>
        </p:txBody>
      </p:sp>
    </p:spTree>
    <p:extLst>
      <p:ext uri="{BB962C8B-B14F-4D97-AF65-F5344CB8AC3E}">
        <p14:creationId xmlns:p14="http://schemas.microsoft.com/office/powerpoint/2010/main" val="1781033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81EFA2-9BF0-4D1D-9679-1FD7F0A0E5D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151F981-A0A0-4AF8-B3B0-177D88914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EA81AB-858F-48BC-B750-9FC0156AFAF1}"/>
              </a:ext>
            </a:extLst>
          </p:cNvPr>
          <p:cNvSpPr>
            <a:spLocks noGrp="1"/>
          </p:cNvSpPr>
          <p:nvPr>
            <p:ph type="dt" sz="half" idx="10"/>
          </p:nvPr>
        </p:nvSpPr>
        <p:spPr/>
        <p:txBody>
          <a:bodyPr/>
          <a:lstStyle/>
          <a:p>
            <a:fld id="{71F2B1C8-BDFD-40FB-8D90-F140FA5AC55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id="{5610D14F-6249-40A8-AA53-F37CAEDA42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DC9790-0963-4113-9898-53A8C9930538}"/>
              </a:ext>
            </a:extLst>
          </p:cNvPr>
          <p:cNvSpPr>
            <a:spLocks noGrp="1"/>
          </p:cNvSpPr>
          <p:nvPr>
            <p:ph type="sldNum" sz="quarter" idx="12"/>
          </p:nvPr>
        </p:nvSpPr>
        <p:spPr/>
        <p:txBody>
          <a:bodyPr/>
          <a:lstStyle/>
          <a:p>
            <a:fld id="{F339DF87-68CD-4E44-8487-481C8A7B60C9}" type="slidenum">
              <a:rPr lang="zh-CN" altLang="en-US" smtClean="0"/>
              <a:t>‹#›</a:t>
            </a:fld>
            <a:endParaRPr lang="zh-CN" altLang="en-US"/>
          </a:p>
        </p:txBody>
      </p:sp>
    </p:spTree>
    <p:extLst>
      <p:ext uri="{BB962C8B-B14F-4D97-AF65-F5344CB8AC3E}">
        <p14:creationId xmlns:p14="http://schemas.microsoft.com/office/powerpoint/2010/main" val="115278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8C966B-E43C-4787-9E1A-456DCC2E59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6D217B9-18AD-4D2E-8D0C-4CC10227372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4BC4DC-0649-4F3A-B7DC-5B4D7D6771B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F13F6EC-9706-4D4C-87A7-E71A42538ABA}"/>
              </a:ext>
            </a:extLst>
          </p:cNvPr>
          <p:cNvSpPr>
            <a:spLocks noGrp="1"/>
          </p:cNvSpPr>
          <p:nvPr>
            <p:ph type="dt" sz="half" idx="10"/>
          </p:nvPr>
        </p:nvSpPr>
        <p:spPr/>
        <p:txBody>
          <a:bodyPr/>
          <a:lstStyle/>
          <a:p>
            <a:fld id="{71F2B1C8-BDFD-40FB-8D90-F140FA5AC558}"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id="{3A0C6560-3778-451F-A6C0-82D91D49F76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04DB373-D3CE-4E86-9420-52236B5EBD00}"/>
              </a:ext>
            </a:extLst>
          </p:cNvPr>
          <p:cNvSpPr>
            <a:spLocks noGrp="1"/>
          </p:cNvSpPr>
          <p:nvPr>
            <p:ph type="sldNum" sz="quarter" idx="12"/>
          </p:nvPr>
        </p:nvSpPr>
        <p:spPr/>
        <p:txBody>
          <a:bodyPr/>
          <a:lstStyle/>
          <a:p>
            <a:fld id="{F339DF87-68CD-4E44-8487-481C8A7B60C9}" type="slidenum">
              <a:rPr lang="zh-CN" altLang="en-US" smtClean="0"/>
              <a:t>‹#›</a:t>
            </a:fld>
            <a:endParaRPr lang="zh-CN" altLang="en-US"/>
          </a:p>
        </p:txBody>
      </p:sp>
    </p:spTree>
    <p:extLst>
      <p:ext uri="{BB962C8B-B14F-4D97-AF65-F5344CB8AC3E}">
        <p14:creationId xmlns:p14="http://schemas.microsoft.com/office/powerpoint/2010/main" val="64984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3182D-E73F-40FB-B51B-25A96EA850C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1F65CE3-498E-4EB7-BA66-764EB6571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D060ECE-910C-400C-AC41-5F0DDD50FAB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3716E3-54F9-4D75-852D-25AD1458E0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1C64DBF-157F-49D9-A2F8-262D1B45E85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DADDA4-9BE3-4180-8FF5-8E2BDA19D202}"/>
              </a:ext>
            </a:extLst>
          </p:cNvPr>
          <p:cNvSpPr>
            <a:spLocks noGrp="1"/>
          </p:cNvSpPr>
          <p:nvPr>
            <p:ph type="dt" sz="half" idx="10"/>
          </p:nvPr>
        </p:nvSpPr>
        <p:spPr/>
        <p:txBody>
          <a:bodyPr/>
          <a:lstStyle/>
          <a:p>
            <a:fld id="{71F2B1C8-BDFD-40FB-8D90-F140FA5AC558}" type="datetimeFigureOut">
              <a:rPr lang="zh-CN" altLang="en-US" smtClean="0"/>
              <a:t>2022/9/27</a:t>
            </a:fld>
            <a:endParaRPr lang="zh-CN" altLang="en-US"/>
          </a:p>
        </p:txBody>
      </p:sp>
      <p:sp>
        <p:nvSpPr>
          <p:cNvPr id="8" name="页脚占位符 7">
            <a:extLst>
              <a:ext uri="{FF2B5EF4-FFF2-40B4-BE49-F238E27FC236}">
                <a16:creationId xmlns:a16="http://schemas.microsoft.com/office/drawing/2014/main" id="{572E7B5F-D1EC-4C44-9BBE-A44851674A2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DD5FA03-5FFB-4F9B-8AA3-154827A13A43}"/>
              </a:ext>
            </a:extLst>
          </p:cNvPr>
          <p:cNvSpPr>
            <a:spLocks noGrp="1"/>
          </p:cNvSpPr>
          <p:nvPr>
            <p:ph type="sldNum" sz="quarter" idx="12"/>
          </p:nvPr>
        </p:nvSpPr>
        <p:spPr/>
        <p:txBody>
          <a:bodyPr/>
          <a:lstStyle/>
          <a:p>
            <a:fld id="{F339DF87-68CD-4E44-8487-481C8A7B60C9}" type="slidenum">
              <a:rPr lang="zh-CN" altLang="en-US" smtClean="0"/>
              <a:t>‹#›</a:t>
            </a:fld>
            <a:endParaRPr lang="zh-CN" altLang="en-US"/>
          </a:p>
        </p:txBody>
      </p:sp>
    </p:spTree>
    <p:extLst>
      <p:ext uri="{BB962C8B-B14F-4D97-AF65-F5344CB8AC3E}">
        <p14:creationId xmlns:p14="http://schemas.microsoft.com/office/powerpoint/2010/main" val="2856979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D025F-D7C2-44C7-94E5-8A0F6F013B4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A903230-6DD1-46BE-B83E-1863BE6A75A8}"/>
              </a:ext>
            </a:extLst>
          </p:cNvPr>
          <p:cNvSpPr>
            <a:spLocks noGrp="1"/>
          </p:cNvSpPr>
          <p:nvPr>
            <p:ph type="dt" sz="half" idx="10"/>
          </p:nvPr>
        </p:nvSpPr>
        <p:spPr/>
        <p:txBody>
          <a:bodyPr/>
          <a:lstStyle/>
          <a:p>
            <a:fld id="{71F2B1C8-BDFD-40FB-8D90-F140FA5AC558}" type="datetimeFigureOut">
              <a:rPr lang="zh-CN" altLang="en-US" smtClean="0"/>
              <a:t>2022/9/27</a:t>
            </a:fld>
            <a:endParaRPr lang="zh-CN" altLang="en-US"/>
          </a:p>
        </p:txBody>
      </p:sp>
      <p:sp>
        <p:nvSpPr>
          <p:cNvPr id="4" name="页脚占位符 3">
            <a:extLst>
              <a:ext uri="{FF2B5EF4-FFF2-40B4-BE49-F238E27FC236}">
                <a16:creationId xmlns:a16="http://schemas.microsoft.com/office/drawing/2014/main" id="{EA997D86-16F6-4BAD-9DC2-FCD1BDCC5EB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A3B76D6-23FF-430E-BCDE-9CF867365A01}"/>
              </a:ext>
            </a:extLst>
          </p:cNvPr>
          <p:cNvSpPr>
            <a:spLocks noGrp="1"/>
          </p:cNvSpPr>
          <p:nvPr>
            <p:ph type="sldNum" sz="quarter" idx="12"/>
          </p:nvPr>
        </p:nvSpPr>
        <p:spPr/>
        <p:txBody>
          <a:bodyPr/>
          <a:lstStyle/>
          <a:p>
            <a:fld id="{F339DF87-68CD-4E44-8487-481C8A7B60C9}" type="slidenum">
              <a:rPr lang="zh-CN" altLang="en-US" smtClean="0"/>
              <a:t>‹#›</a:t>
            </a:fld>
            <a:endParaRPr lang="zh-CN" altLang="en-US"/>
          </a:p>
        </p:txBody>
      </p:sp>
    </p:spTree>
    <p:extLst>
      <p:ext uri="{BB962C8B-B14F-4D97-AF65-F5344CB8AC3E}">
        <p14:creationId xmlns:p14="http://schemas.microsoft.com/office/powerpoint/2010/main" val="4129055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7F913FB-EBAE-4007-8840-8E0CC49E67B8}"/>
              </a:ext>
            </a:extLst>
          </p:cNvPr>
          <p:cNvSpPr>
            <a:spLocks noGrp="1"/>
          </p:cNvSpPr>
          <p:nvPr>
            <p:ph type="dt" sz="half" idx="10"/>
          </p:nvPr>
        </p:nvSpPr>
        <p:spPr/>
        <p:txBody>
          <a:bodyPr/>
          <a:lstStyle/>
          <a:p>
            <a:fld id="{71F2B1C8-BDFD-40FB-8D90-F140FA5AC558}" type="datetimeFigureOut">
              <a:rPr lang="zh-CN" altLang="en-US" smtClean="0"/>
              <a:t>2022/9/27</a:t>
            </a:fld>
            <a:endParaRPr lang="zh-CN" altLang="en-US"/>
          </a:p>
        </p:txBody>
      </p:sp>
      <p:sp>
        <p:nvSpPr>
          <p:cNvPr id="3" name="页脚占位符 2">
            <a:extLst>
              <a:ext uri="{FF2B5EF4-FFF2-40B4-BE49-F238E27FC236}">
                <a16:creationId xmlns:a16="http://schemas.microsoft.com/office/drawing/2014/main" id="{24533261-4B2C-48D9-895D-1118253C29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D4D3CAB-AD20-42BF-B4CE-A2A9CE287589}"/>
              </a:ext>
            </a:extLst>
          </p:cNvPr>
          <p:cNvSpPr>
            <a:spLocks noGrp="1"/>
          </p:cNvSpPr>
          <p:nvPr>
            <p:ph type="sldNum" sz="quarter" idx="12"/>
          </p:nvPr>
        </p:nvSpPr>
        <p:spPr/>
        <p:txBody>
          <a:bodyPr/>
          <a:lstStyle/>
          <a:p>
            <a:fld id="{F339DF87-68CD-4E44-8487-481C8A7B60C9}" type="slidenum">
              <a:rPr lang="zh-CN" altLang="en-US" smtClean="0"/>
              <a:t>‹#›</a:t>
            </a:fld>
            <a:endParaRPr lang="zh-CN" altLang="en-US"/>
          </a:p>
        </p:txBody>
      </p:sp>
    </p:spTree>
    <p:extLst>
      <p:ext uri="{BB962C8B-B14F-4D97-AF65-F5344CB8AC3E}">
        <p14:creationId xmlns:p14="http://schemas.microsoft.com/office/powerpoint/2010/main" val="247495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7B7979-0990-49A1-AB1A-0761372D1A1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0AF556-7359-48DF-8776-2DF8C49993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599D84A-4989-495F-AF36-541CE3A83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0274C1-CB8A-4C3F-A0B8-A11EEAA94F9D}"/>
              </a:ext>
            </a:extLst>
          </p:cNvPr>
          <p:cNvSpPr>
            <a:spLocks noGrp="1"/>
          </p:cNvSpPr>
          <p:nvPr>
            <p:ph type="dt" sz="half" idx="10"/>
          </p:nvPr>
        </p:nvSpPr>
        <p:spPr/>
        <p:txBody>
          <a:bodyPr/>
          <a:lstStyle/>
          <a:p>
            <a:fld id="{71F2B1C8-BDFD-40FB-8D90-F140FA5AC558}"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id="{B74C27EC-8F59-4C93-B15E-1EA617957F4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DAE870D-62BC-4391-8BD8-7564A44FCD36}"/>
              </a:ext>
            </a:extLst>
          </p:cNvPr>
          <p:cNvSpPr>
            <a:spLocks noGrp="1"/>
          </p:cNvSpPr>
          <p:nvPr>
            <p:ph type="sldNum" sz="quarter" idx="12"/>
          </p:nvPr>
        </p:nvSpPr>
        <p:spPr/>
        <p:txBody>
          <a:bodyPr/>
          <a:lstStyle/>
          <a:p>
            <a:fld id="{F339DF87-68CD-4E44-8487-481C8A7B60C9}" type="slidenum">
              <a:rPr lang="zh-CN" altLang="en-US" smtClean="0"/>
              <a:t>‹#›</a:t>
            </a:fld>
            <a:endParaRPr lang="zh-CN" altLang="en-US"/>
          </a:p>
        </p:txBody>
      </p:sp>
    </p:spTree>
    <p:extLst>
      <p:ext uri="{BB962C8B-B14F-4D97-AF65-F5344CB8AC3E}">
        <p14:creationId xmlns:p14="http://schemas.microsoft.com/office/powerpoint/2010/main" val="1112723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BFA978-BBE1-4B24-B063-65D0808E6C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8DC3C9-8A7F-49DE-8B77-C4D417FCC6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075C628-A53C-43C2-8CE9-BBE53F0F7F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7FBA4EB-9E9D-4F87-9DC8-23F6774533E4}"/>
              </a:ext>
            </a:extLst>
          </p:cNvPr>
          <p:cNvSpPr>
            <a:spLocks noGrp="1"/>
          </p:cNvSpPr>
          <p:nvPr>
            <p:ph type="dt" sz="half" idx="10"/>
          </p:nvPr>
        </p:nvSpPr>
        <p:spPr/>
        <p:txBody>
          <a:bodyPr/>
          <a:lstStyle/>
          <a:p>
            <a:fld id="{71F2B1C8-BDFD-40FB-8D90-F140FA5AC558}"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id="{53506114-DFF9-4AA4-91FA-B503539F2D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39C16-8DD1-4355-8857-3A923EC1C149}"/>
              </a:ext>
            </a:extLst>
          </p:cNvPr>
          <p:cNvSpPr>
            <a:spLocks noGrp="1"/>
          </p:cNvSpPr>
          <p:nvPr>
            <p:ph type="sldNum" sz="quarter" idx="12"/>
          </p:nvPr>
        </p:nvSpPr>
        <p:spPr/>
        <p:txBody>
          <a:bodyPr/>
          <a:lstStyle/>
          <a:p>
            <a:fld id="{F339DF87-68CD-4E44-8487-481C8A7B60C9}" type="slidenum">
              <a:rPr lang="zh-CN" altLang="en-US" smtClean="0"/>
              <a:t>‹#›</a:t>
            </a:fld>
            <a:endParaRPr lang="zh-CN" altLang="en-US"/>
          </a:p>
        </p:txBody>
      </p:sp>
    </p:spTree>
    <p:extLst>
      <p:ext uri="{BB962C8B-B14F-4D97-AF65-F5344CB8AC3E}">
        <p14:creationId xmlns:p14="http://schemas.microsoft.com/office/powerpoint/2010/main" val="14586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F425BD0-C861-49CE-87FF-55FA4970A4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9B5D39A-3C02-4A55-8CCD-89F520CDBA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5BAA6-ECB6-4955-A7AE-36F5BB7AE3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2B1C8-BDFD-40FB-8D90-F140FA5AC55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id="{C5B1729D-B32E-4215-842C-CCF9E06B9E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487F1F9-5363-4DE8-ACDF-3122030AA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9DF87-68CD-4E44-8487-481C8A7B60C9}" type="slidenum">
              <a:rPr lang="zh-CN" altLang="en-US" smtClean="0"/>
              <a:t>‹#›</a:t>
            </a:fld>
            <a:endParaRPr lang="zh-CN" altLang="en-US"/>
          </a:p>
        </p:txBody>
      </p:sp>
    </p:spTree>
    <p:extLst>
      <p:ext uri="{BB962C8B-B14F-4D97-AF65-F5344CB8AC3E}">
        <p14:creationId xmlns:p14="http://schemas.microsoft.com/office/powerpoint/2010/main" val="4200947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0.png"/><Relationship Id="rId4" Type="http://schemas.openxmlformats.org/officeDocument/2006/relationships/hyperlink" Target="https://youtube.com/clip/Ugkxm9-U-9sd7tbe6LKCTFTqOGE-iBAfVjl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5" name="TextBox 4">
            <a:extLst>
              <a:ext uri="{FF2B5EF4-FFF2-40B4-BE49-F238E27FC236}">
                <a16:creationId xmlns:a16="http://schemas.microsoft.com/office/drawing/2014/main" id="{D86A55B1-4896-93F0-66D0-43B2DE7F7260}"/>
              </a:ext>
            </a:extLst>
          </p:cNvPr>
          <p:cNvSpPr txBox="1"/>
          <p:nvPr/>
        </p:nvSpPr>
        <p:spPr>
          <a:xfrm>
            <a:off x="1991544" y="692696"/>
            <a:ext cx="7920880" cy="707886"/>
          </a:xfrm>
          <a:prstGeom prst="rect">
            <a:avLst/>
          </a:prstGeom>
          <a:noFill/>
        </p:spPr>
        <p:txBody>
          <a:bodyPr wrap="square" rtlCol="0">
            <a:spAutoFit/>
          </a:bodyPr>
          <a:lstStyle/>
          <a:p>
            <a:pPr algn="ctr"/>
            <a:r>
              <a:rPr lang="en-US" sz="4000" dirty="0">
                <a:solidFill>
                  <a:srgbClr val="C00000"/>
                </a:solidFill>
                <a:latin typeface="#9Slide06 SVNHello Sunshine Mar" pitchFamily="2" charset="0"/>
              </a:rPr>
              <a:t>NHÌN HÌNH ẢNH ĐOÁN TÊN LÀN ĐIỆU DÂN CA</a:t>
            </a:r>
          </a:p>
        </p:txBody>
      </p:sp>
      <p:pic>
        <p:nvPicPr>
          <p:cNvPr id="34" name="Picture 33" descr="Bảo tồn, phát huy di sản văn hóa phi vật thể Dân ca Quan họ Bắc Ninh">
            <a:extLst>
              <a:ext uri="{FF2B5EF4-FFF2-40B4-BE49-F238E27FC236}">
                <a16:creationId xmlns:a16="http://schemas.microsoft.com/office/drawing/2014/main" id="{79BE30D9-ACE2-97B7-0F7B-0F5C1AE182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408" y="1700808"/>
            <a:ext cx="5067297" cy="2880320"/>
          </a:xfrm>
          <a:prstGeom prst="rect">
            <a:avLst/>
          </a:prstGeom>
          <a:noFill/>
          <a:ln>
            <a:noFill/>
          </a:ln>
        </p:spPr>
      </p:pic>
      <p:pic>
        <p:nvPicPr>
          <p:cNvPr id="35" name="Picture 34" descr="Chi tiết - Cổng thông tin điện tử tỉnh Bắc Ninh">
            <a:extLst>
              <a:ext uri="{FF2B5EF4-FFF2-40B4-BE49-F238E27FC236}">
                <a16:creationId xmlns:a16="http://schemas.microsoft.com/office/drawing/2014/main" id="{7FEB36FD-5A35-2B5E-D676-AFCB52213D9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8407" y="1700808"/>
            <a:ext cx="4484967" cy="2880320"/>
          </a:xfrm>
          <a:prstGeom prst="rect">
            <a:avLst/>
          </a:prstGeom>
          <a:noFill/>
          <a:ln>
            <a:noFill/>
          </a:ln>
        </p:spPr>
      </p:pic>
      <p:sp>
        <p:nvSpPr>
          <p:cNvPr id="37" name="TextBox 36">
            <a:extLst>
              <a:ext uri="{FF2B5EF4-FFF2-40B4-BE49-F238E27FC236}">
                <a16:creationId xmlns:a16="http://schemas.microsoft.com/office/drawing/2014/main" id="{A7E377F8-23C4-9703-F055-62ADA1DCADBF}"/>
              </a:ext>
            </a:extLst>
          </p:cNvPr>
          <p:cNvSpPr txBox="1"/>
          <p:nvPr/>
        </p:nvSpPr>
        <p:spPr>
          <a:xfrm>
            <a:off x="2995173" y="5057106"/>
            <a:ext cx="6098582" cy="769441"/>
          </a:xfrm>
          <a:prstGeom prst="rect">
            <a:avLst/>
          </a:prstGeom>
          <a:noFill/>
        </p:spPr>
        <p:txBody>
          <a:bodyPr wrap="square">
            <a:spAutoFit/>
          </a:bodyPr>
          <a:lstStyle/>
          <a:p>
            <a:pPr algn="ctr"/>
            <a:r>
              <a:rPr lang="en-US" sz="4400" dirty="0">
                <a:solidFill>
                  <a:srgbClr val="002060"/>
                </a:solidFill>
                <a:effectLst/>
                <a:latin typeface="#9Slide06 SVNHave Heart" pitchFamily="2" charset="0"/>
                <a:ea typeface="Times New Roman" panose="02020603050405020304" pitchFamily="18" charset="0"/>
              </a:rPr>
              <a:t>Quan </a:t>
            </a:r>
            <a:r>
              <a:rPr lang="en-US" sz="4400" dirty="0" err="1">
                <a:solidFill>
                  <a:srgbClr val="002060"/>
                </a:solidFill>
                <a:effectLst/>
                <a:latin typeface="#9Slide06 SVNHave Heart" pitchFamily="2" charset="0"/>
                <a:ea typeface="Times New Roman" panose="02020603050405020304" pitchFamily="18" charset="0"/>
              </a:rPr>
              <a:t>họ</a:t>
            </a:r>
            <a:r>
              <a:rPr lang="en-US" sz="4400" dirty="0">
                <a:solidFill>
                  <a:srgbClr val="002060"/>
                </a:solidFill>
                <a:effectLst/>
                <a:latin typeface="#9Slide06 SVNHave Heart" pitchFamily="2" charset="0"/>
                <a:ea typeface="Times New Roman" panose="02020603050405020304" pitchFamily="18" charset="0"/>
              </a:rPr>
              <a:t> </a:t>
            </a:r>
            <a:r>
              <a:rPr lang="en-US" sz="4400" dirty="0" err="1">
                <a:solidFill>
                  <a:srgbClr val="002060"/>
                </a:solidFill>
                <a:effectLst/>
                <a:latin typeface="#9Slide06 SVNHave Heart" pitchFamily="2" charset="0"/>
                <a:ea typeface="Times New Roman" panose="02020603050405020304" pitchFamily="18" charset="0"/>
              </a:rPr>
              <a:t>Bắc</a:t>
            </a:r>
            <a:r>
              <a:rPr lang="en-US" sz="4400" dirty="0">
                <a:solidFill>
                  <a:srgbClr val="002060"/>
                </a:solidFill>
                <a:effectLst/>
                <a:latin typeface="#9Slide06 SVNHave Heart" pitchFamily="2" charset="0"/>
                <a:ea typeface="Times New Roman" panose="02020603050405020304" pitchFamily="18" charset="0"/>
              </a:rPr>
              <a:t> </a:t>
            </a:r>
            <a:r>
              <a:rPr lang="en-US" sz="4400" dirty="0" err="1">
                <a:solidFill>
                  <a:srgbClr val="002060"/>
                </a:solidFill>
                <a:effectLst/>
                <a:latin typeface="#9Slide06 SVNHave Heart" pitchFamily="2" charset="0"/>
                <a:ea typeface="Times New Roman" panose="02020603050405020304" pitchFamily="18" charset="0"/>
              </a:rPr>
              <a:t>Ninh</a:t>
            </a:r>
            <a:endParaRPr lang="en-US" sz="4400" dirty="0">
              <a:solidFill>
                <a:srgbClr val="002060"/>
              </a:solidFill>
              <a:latin typeface="#9Slide06 SVNHave Heart" pitchFamily="2" charset="0"/>
            </a:endParaRPr>
          </a:p>
        </p:txBody>
      </p:sp>
    </p:spTree>
    <p:custDataLst>
      <p:tags r:id="rId1"/>
    </p:custDataLst>
    <p:extLst>
      <p:ext uri="{BB962C8B-B14F-4D97-AF65-F5344CB8AC3E}">
        <p14:creationId xmlns:p14="http://schemas.microsoft.com/office/powerpoint/2010/main" val="2753461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0BC4CA7B-F4A8-D95B-A423-109C1F991975}"/>
              </a:ext>
            </a:extLst>
          </p:cNvPr>
          <p:cNvSpPr txBox="1"/>
          <p:nvPr/>
        </p:nvSpPr>
        <p:spPr>
          <a:xfrm>
            <a:off x="2146607" y="683407"/>
            <a:ext cx="7898782" cy="461665"/>
          </a:xfrm>
          <a:prstGeom prst="rect">
            <a:avLst/>
          </a:prstGeom>
          <a:noFill/>
        </p:spPr>
        <p:txBody>
          <a:bodyPr wrap="square">
            <a:spAutoFit/>
          </a:bodyPr>
          <a:lstStyle>
            <a:defPPr>
              <a:defRPr lang="zh-CN"/>
            </a:defPPr>
            <a:lvl1pPr marR="0">
              <a:spcBef>
                <a:spcPts val="600"/>
              </a:spcBef>
              <a:spcAft>
                <a:spcPts val="600"/>
              </a:spcAft>
              <a:defRPr sz="2400" b="1">
                <a:solidFill>
                  <a:srgbClr val="7030A0"/>
                </a:solidFill>
                <a:effectLst/>
                <a:latin typeface="#9Slide03 BoosterNextFYBlack" panose="02000A03000000020004" pitchFamily="2" charset="0"/>
                <a:ea typeface="Times New Roman" panose="02020603050405020304" pitchFamily="18" charset="0"/>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pt-BR" sz="2400" b="1"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2. Các quy tắc, luật lệ trong hoạt động ca Huế:</a:t>
            </a:r>
            <a:endParaRPr kumimoji="0" lang="en-US" sz="2400" b="1" i="0" u="none" strike="noStrike" kern="1200" cap="none" spc="0" normalizeH="0" baseline="0" noProof="0" dirty="0">
              <a:ln>
                <a:noFill/>
              </a:ln>
              <a:solidFill>
                <a:srgbClr val="7030A0"/>
              </a:solidFill>
              <a:effectLst/>
              <a:uLnTx/>
              <a:uFillTx/>
              <a:latin typeface="#9Slide03 BoosterNextFYBlack" panose="02000A03000000020004" pitchFamily="2" charset="0"/>
              <a:cs typeface="+mn-cs"/>
            </a:endParaRPr>
          </a:p>
        </p:txBody>
      </p:sp>
      <p:graphicFrame>
        <p:nvGraphicFramePr>
          <p:cNvPr id="7" name="Table 6">
            <a:extLst>
              <a:ext uri="{FF2B5EF4-FFF2-40B4-BE49-F238E27FC236}">
                <a16:creationId xmlns:a16="http://schemas.microsoft.com/office/drawing/2014/main" id="{72122890-50CF-52A7-B937-C3CE763BBE22}"/>
              </a:ext>
            </a:extLst>
          </p:cNvPr>
          <p:cNvGraphicFramePr>
            <a:graphicFrameLocks noGrp="1"/>
          </p:cNvGraphicFramePr>
          <p:nvPr>
            <p:extLst>
              <p:ext uri="{D42A27DB-BD31-4B8C-83A1-F6EECF244321}">
                <p14:modId xmlns:p14="http://schemas.microsoft.com/office/powerpoint/2010/main" val="3709024243"/>
              </p:ext>
            </p:extLst>
          </p:nvPr>
        </p:nvGraphicFramePr>
        <p:xfrm>
          <a:off x="875419" y="1333796"/>
          <a:ext cx="10441159" cy="4726950"/>
        </p:xfrm>
        <a:graphic>
          <a:graphicData uri="http://schemas.openxmlformats.org/drawingml/2006/table">
            <a:tbl>
              <a:tblPr firstRow="1" firstCol="1" bandRow="1">
                <a:tableStyleId>{21E4AEA4-8DFA-4A89-87EB-49C32662AFE0}</a:tableStyleId>
              </a:tblPr>
              <a:tblGrid>
                <a:gridCol w="5508613">
                  <a:extLst>
                    <a:ext uri="{9D8B030D-6E8A-4147-A177-3AD203B41FA5}">
                      <a16:colId xmlns:a16="http://schemas.microsoft.com/office/drawing/2014/main" val="47617947"/>
                    </a:ext>
                  </a:extLst>
                </a:gridCol>
                <a:gridCol w="4932546">
                  <a:extLst>
                    <a:ext uri="{9D8B030D-6E8A-4147-A177-3AD203B41FA5}">
                      <a16:colId xmlns:a16="http://schemas.microsoft.com/office/drawing/2014/main" val="3133236680"/>
                    </a:ext>
                  </a:extLst>
                </a:gridCol>
              </a:tblGrid>
              <a:tr h="576064">
                <a:tc>
                  <a:txBody>
                    <a:bodyPr/>
                    <a:lstStyle/>
                    <a:p>
                      <a:pPr marL="0" marR="0" algn="ctr">
                        <a:spcBef>
                          <a:spcPts val="600"/>
                        </a:spcBef>
                        <a:spcAft>
                          <a:spcPts val="600"/>
                        </a:spcAft>
                      </a:pPr>
                      <a:r>
                        <a:rPr lang="pt-BR" sz="1800">
                          <a:effectLst/>
                          <a:latin typeface="#9Slide03 Arima Madurai" panose="00000500000000000000" pitchFamily="2" charset="0"/>
                          <a:cs typeface="#9Slide03 Arima Madurai" panose="00000500000000000000" pitchFamily="2" charset="0"/>
                        </a:rPr>
                        <a:t>Nội dung hoạt động</a:t>
                      </a:r>
                      <a:endParaRPr lang="en-US" sz="18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ctr">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Quy tắc, luật lệ</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3132911831"/>
                  </a:ext>
                </a:extLst>
              </a:tr>
              <a:tr h="432048">
                <a:tc>
                  <a:txBody>
                    <a:bodyPr/>
                    <a:lstStyle/>
                    <a:p>
                      <a:pPr marL="0" marR="0" algn="just">
                        <a:spcBef>
                          <a:spcPts val="600"/>
                        </a:spcBef>
                        <a:spcAft>
                          <a:spcPts val="600"/>
                        </a:spcAft>
                      </a:pPr>
                      <a:r>
                        <a:rPr lang="pt-BR" sz="1800">
                          <a:effectLst/>
                          <a:latin typeface="#9Slide03 Arima Madurai" panose="00000500000000000000" pitchFamily="2" charset="0"/>
                          <a:cs typeface="#9Slide03 Arima Madurai" panose="00000500000000000000" pitchFamily="2" charset="0"/>
                        </a:rPr>
                        <a:t>1. Môi trường diễn xướng</a:t>
                      </a:r>
                      <a:endParaRPr lang="en-US" sz="18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1134689901"/>
                  </a:ext>
                </a:extLst>
              </a:tr>
              <a:tr h="432048">
                <a:tc>
                  <a:txBody>
                    <a:bodyPr/>
                    <a:lstStyle/>
                    <a:p>
                      <a:pPr marL="0" marR="0" algn="just">
                        <a:spcBef>
                          <a:spcPts val="600"/>
                        </a:spcBef>
                        <a:spcAft>
                          <a:spcPts val="600"/>
                        </a:spcAft>
                      </a:pPr>
                      <a:r>
                        <a:rPr lang="pt-BR" sz="1800">
                          <a:effectLst/>
                          <a:latin typeface="#9Slide03 Arima Madurai" panose="00000500000000000000" pitchFamily="2" charset="0"/>
                          <a:cs typeface="#9Slide03 Arima Madurai" panose="00000500000000000000" pitchFamily="2" charset="0"/>
                        </a:rPr>
                        <a:t>2. Số lượng người trình diễn cho một buổi ca Huế</a:t>
                      </a:r>
                      <a:endParaRPr lang="en-US" sz="18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3725793946"/>
                  </a:ext>
                </a:extLst>
              </a:tr>
              <a:tr h="360040">
                <a:tc>
                  <a:txBody>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3. Số lượng người nghe ca Huế</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2346503216"/>
                  </a:ext>
                </a:extLst>
              </a:tr>
              <a:tr h="360040">
                <a:tc>
                  <a:txBody>
                    <a:bodyPr/>
                    <a:lstStyle/>
                    <a:p>
                      <a:pPr marL="0" marR="0" algn="just">
                        <a:spcBef>
                          <a:spcPts val="600"/>
                        </a:spcBef>
                        <a:spcAft>
                          <a:spcPts val="600"/>
                        </a:spcAft>
                      </a:pPr>
                      <a:r>
                        <a:rPr lang="pt-BR" sz="1800">
                          <a:effectLst/>
                          <a:latin typeface="#9Slide03 Arima Madurai" panose="00000500000000000000" pitchFamily="2" charset="0"/>
                          <a:cs typeface="#9Slide03 Arima Madurai" panose="00000500000000000000" pitchFamily="2" charset="0"/>
                        </a:rPr>
                        <a:t>4. Số lượng nhạc công</a:t>
                      </a:r>
                      <a:endParaRPr lang="en-US" sz="18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1850642951"/>
                  </a:ext>
                </a:extLst>
              </a:tr>
              <a:tr h="432048">
                <a:tc>
                  <a:txBody>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5. Số lượng nhạc cụ</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1112078077"/>
                  </a:ext>
                </a:extLst>
              </a:tr>
              <a:tr h="432048">
                <a:tc>
                  <a:txBody>
                    <a:bodyPr/>
                    <a:lstStyle/>
                    <a:p>
                      <a:pPr marL="0" marR="0" algn="just">
                        <a:spcBef>
                          <a:spcPts val="600"/>
                        </a:spcBef>
                        <a:spcAft>
                          <a:spcPts val="600"/>
                        </a:spcAft>
                      </a:pPr>
                      <a:r>
                        <a:rPr lang="pt-BR" sz="1800">
                          <a:effectLst/>
                          <a:latin typeface="#9Slide03 Arima Madurai" panose="00000500000000000000" pitchFamily="2" charset="0"/>
                          <a:cs typeface="#9Slide03 Arima Madurai" panose="00000500000000000000" pitchFamily="2" charset="0"/>
                        </a:rPr>
                        <a:t>6. Phong cách biểu diễn</a:t>
                      </a:r>
                      <a:endParaRPr lang="en-US" sz="18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3938141797"/>
                  </a:ext>
                </a:extLst>
              </a:tr>
              <a:tr h="432048">
                <a:tc>
                  <a:txBody>
                    <a:bodyPr/>
                    <a:lstStyle/>
                    <a:p>
                      <a:pPr marL="0" marR="0" algn="just">
                        <a:spcBef>
                          <a:spcPts val="600"/>
                        </a:spcBef>
                        <a:spcAft>
                          <a:spcPts val="600"/>
                        </a:spcAft>
                      </a:pPr>
                      <a:r>
                        <a:rPr lang="pt-BR" sz="1800">
                          <a:effectLst/>
                          <a:latin typeface="#9Slide03 Arima Madurai" panose="00000500000000000000" pitchFamily="2" charset="0"/>
                          <a:cs typeface="#9Slide03 Arima Madurai" panose="00000500000000000000" pitchFamily="2" charset="0"/>
                        </a:rPr>
                        <a:t>7. Điểm đặc biệt trong trình diễn ca Huế</a:t>
                      </a:r>
                      <a:endParaRPr lang="en-US" sz="18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3583868191"/>
                  </a:ext>
                </a:extLst>
              </a:tr>
              <a:tr h="432048">
                <a:tc>
                  <a:txBody>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8. Nét đặc sắc trong các sáng tác ca Huế.</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2428678173"/>
                  </a:ext>
                </a:extLst>
              </a:tr>
              <a:tr h="838518">
                <a:tc gridSpan="2">
                  <a:txBody>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pt-BR" sz="1800" b="1" kern="1200" dirty="0">
                          <a:solidFill>
                            <a:schemeClr val="lt1"/>
                          </a:solidFill>
                          <a:effectLst/>
                          <a:latin typeface="#9Slide03 Arima Madurai" panose="00000500000000000000" pitchFamily="2" charset="0"/>
                          <a:cs typeface="#9Slide03 Arima Madurai" panose="00000500000000000000" pitchFamily="2" charset="0"/>
                        </a:rPr>
                        <a:t>- Nhận xét về các thông tin trong văn bản. Qua đó cho biết giá trị của hoạt động ca Huế?</a:t>
                      </a:r>
                      <a:endParaRPr lang="en-US" sz="1800" dirty="0">
                        <a:effectLst/>
                        <a:latin typeface="#9Slide03 Arima Madurai" panose="00000500000000000000" pitchFamily="2" charset="0"/>
                        <a:cs typeface="#9Slide03 Arima Madurai" panose="00000500000000000000" pitchFamily="2" charset="0"/>
                      </a:endParaRPr>
                    </a:p>
                  </a:txBody>
                  <a:tcPr marL="25630" marR="25630" marT="0" marB="0" anchor="ctr"/>
                </a:tc>
                <a:tc hMerge="1">
                  <a:txBody>
                    <a:bodyPr/>
                    <a:lstStyle/>
                    <a:p>
                      <a:endParaRPr lang="en-US"/>
                    </a:p>
                  </a:txBody>
                  <a:tcPr/>
                </a:tc>
                <a:extLst>
                  <a:ext uri="{0D108BD9-81ED-4DB2-BD59-A6C34878D82A}">
                    <a16:rowId xmlns:a16="http://schemas.microsoft.com/office/drawing/2014/main" val="2539152099"/>
                  </a:ext>
                </a:extLst>
              </a:tr>
            </a:tbl>
          </a:graphicData>
        </a:graphic>
      </p:graphicFrame>
    </p:spTree>
    <p:custDataLst>
      <p:tags r:id="rId1"/>
    </p:custDataLst>
    <p:extLst>
      <p:ext uri="{BB962C8B-B14F-4D97-AF65-F5344CB8AC3E}">
        <p14:creationId xmlns:p14="http://schemas.microsoft.com/office/powerpoint/2010/main" val="148965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0BC4CA7B-F4A8-D95B-A423-109C1F991975}"/>
              </a:ext>
            </a:extLst>
          </p:cNvPr>
          <p:cNvSpPr txBox="1"/>
          <p:nvPr/>
        </p:nvSpPr>
        <p:spPr>
          <a:xfrm>
            <a:off x="2326628" y="627557"/>
            <a:ext cx="7898782" cy="461665"/>
          </a:xfrm>
          <a:prstGeom prst="rect">
            <a:avLst/>
          </a:prstGeom>
          <a:noFill/>
        </p:spPr>
        <p:txBody>
          <a:bodyPr wrap="square">
            <a:spAutoFit/>
          </a:bodyPr>
          <a:lstStyle>
            <a:defPPr>
              <a:defRPr lang="zh-CN"/>
            </a:defPPr>
            <a:lvl1pPr marR="0">
              <a:spcBef>
                <a:spcPts val="600"/>
              </a:spcBef>
              <a:spcAft>
                <a:spcPts val="600"/>
              </a:spcAft>
              <a:defRPr sz="2400" b="1">
                <a:solidFill>
                  <a:srgbClr val="7030A0"/>
                </a:solidFill>
                <a:effectLst/>
                <a:latin typeface="#9Slide03 BoosterNextFYBlack" panose="02000A03000000020004" pitchFamily="2" charset="0"/>
                <a:ea typeface="Times New Roman" panose="02020603050405020304" pitchFamily="18" charset="0"/>
              </a:defRPr>
            </a:lvl1pPr>
          </a:lstStyle>
          <a:p>
            <a:pPr algn="ctr"/>
            <a:r>
              <a:rPr lang="pt-BR" dirty="0"/>
              <a:t>2. Các quy tắc, luật lệ trong hoạt động ca Huế:</a:t>
            </a:r>
            <a:endParaRPr lang="en-US" dirty="0"/>
          </a:p>
        </p:txBody>
      </p:sp>
      <p:graphicFrame>
        <p:nvGraphicFramePr>
          <p:cNvPr id="7" name="Table 6">
            <a:extLst>
              <a:ext uri="{FF2B5EF4-FFF2-40B4-BE49-F238E27FC236}">
                <a16:creationId xmlns:a16="http://schemas.microsoft.com/office/drawing/2014/main" id="{72122890-50CF-52A7-B937-C3CE763BBE22}"/>
              </a:ext>
            </a:extLst>
          </p:cNvPr>
          <p:cNvGraphicFramePr>
            <a:graphicFrameLocks noGrp="1"/>
          </p:cNvGraphicFramePr>
          <p:nvPr>
            <p:extLst>
              <p:ext uri="{D42A27DB-BD31-4B8C-83A1-F6EECF244321}">
                <p14:modId xmlns:p14="http://schemas.microsoft.com/office/powerpoint/2010/main" val="4227697216"/>
              </p:ext>
            </p:extLst>
          </p:nvPr>
        </p:nvGraphicFramePr>
        <p:xfrm>
          <a:off x="875419" y="1196752"/>
          <a:ext cx="10441159" cy="4627702"/>
        </p:xfrm>
        <a:graphic>
          <a:graphicData uri="http://schemas.openxmlformats.org/drawingml/2006/table">
            <a:tbl>
              <a:tblPr firstRow="1" firstCol="1" bandRow="1">
                <a:tableStyleId>{21E4AEA4-8DFA-4A89-87EB-49C32662AFE0}</a:tableStyleId>
              </a:tblPr>
              <a:tblGrid>
                <a:gridCol w="3492389">
                  <a:extLst>
                    <a:ext uri="{9D8B030D-6E8A-4147-A177-3AD203B41FA5}">
                      <a16:colId xmlns:a16="http://schemas.microsoft.com/office/drawing/2014/main" val="47617947"/>
                    </a:ext>
                  </a:extLst>
                </a:gridCol>
                <a:gridCol w="6948770">
                  <a:extLst>
                    <a:ext uri="{9D8B030D-6E8A-4147-A177-3AD203B41FA5}">
                      <a16:colId xmlns:a16="http://schemas.microsoft.com/office/drawing/2014/main" val="3133236680"/>
                    </a:ext>
                  </a:extLst>
                </a:gridCol>
              </a:tblGrid>
              <a:tr h="576064">
                <a:tc>
                  <a:txBody>
                    <a:bodyPr/>
                    <a:lstStyle/>
                    <a:p>
                      <a:pPr marL="0" marR="0" algn="ctr">
                        <a:spcBef>
                          <a:spcPts val="600"/>
                        </a:spcBef>
                        <a:spcAft>
                          <a:spcPts val="600"/>
                        </a:spcAft>
                      </a:pPr>
                      <a:r>
                        <a:rPr lang="pt-BR" sz="1800">
                          <a:effectLst/>
                          <a:latin typeface="#9Slide03 Arima Madurai" panose="00000500000000000000" pitchFamily="2" charset="0"/>
                          <a:cs typeface="#9Slide03 Arima Madurai" panose="00000500000000000000" pitchFamily="2" charset="0"/>
                        </a:rPr>
                        <a:t>Nội dung hoạt động</a:t>
                      </a:r>
                      <a:endParaRPr lang="en-US" sz="18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ctr">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Quy tắc, luật lệ</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3132911831"/>
                  </a:ext>
                </a:extLst>
              </a:tr>
              <a:tr h="792088">
                <a:tc>
                  <a:txBody>
                    <a:bodyPr/>
                    <a:lstStyle/>
                    <a:p>
                      <a:pPr marL="0" marR="0" algn="just">
                        <a:spcBef>
                          <a:spcPts val="600"/>
                        </a:spcBef>
                        <a:spcAft>
                          <a:spcPts val="600"/>
                        </a:spcAft>
                      </a:pPr>
                      <a:r>
                        <a:rPr lang="pt-BR" sz="1800">
                          <a:effectLst/>
                          <a:latin typeface="#9Slide03 Arima Madurai" panose="00000500000000000000" pitchFamily="2" charset="0"/>
                          <a:cs typeface="#9Slide03 Arima Madurai" panose="00000500000000000000" pitchFamily="2" charset="0"/>
                        </a:rPr>
                        <a:t>1. Môi trường diễn xướng</a:t>
                      </a:r>
                      <a:endParaRPr lang="en-US" sz="18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1134689901"/>
                  </a:ext>
                </a:extLst>
              </a:tr>
              <a:tr h="792088">
                <a:tc>
                  <a:txBody>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2. Số lượng người trình diễn cho một buổi ca Huế</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3725793946"/>
                  </a:ext>
                </a:extLst>
              </a:tr>
              <a:tr h="792088">
                <a:tc>
                  <a:txBody>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3. Số lượng người nghe ca Huế</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2346503216"/>
                  </a:ext>
                </a:extLst>
              </a:tr>
              <a:tr h="483896">
                <a:tc>
                  <a:txBody>
                    <a:bodyPr/>
                    <a:lstStyle/>
                    <a:p>
                      <a:pPr marL="0" marR="0" algn="just">
                        <a:spcBef>
                          <a:spcPts val="600"/>
                        </a:spcBef>
                        <a:spcAft>
                          <a:spcPts val="600"/>
                        </a:spcAft>
                      </a:pPr>
                      <a:r>
                        <a:rPr lang="pt-BR" sz="1800">
                          <a:effectLst/>
                          <a:latin typeface="#9Slide03 Arima Madurai" panose="00000500000000000000" pitchFamily="2" charset="0"/>
                          <a:cs typeface="#9Slide03 Arima Madurai" panose="00000500000000000000" pitchFamily="2" charset="0"/>
                        </a:rPr>
                        <a:t>4. Số lượng nhạc công</a:t>
                      </a:r>
                      <a:endParaRPr lang="en-US" sz="18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1850642951"/>
                  </a:ext>
                </a:extLst>
              </a:tr>
              <a:tr h="504994">
                <a:tc>
                  <a:txBody>
                    <a:bodyPr/>
                    <a:lstStyle/>
                    <a:p>
                      <a:pPr marL="0" marR="0" algn="just">
                        <a:spcBef>
                          <a:spcPts val="600"/>
                        </a:spcBef>
                        <a:spcAft>
                          <a:spcPts val="600"/>
                        </a:spcAft>
                      </a:pPr>
                      <a:r>
                        <a:rPr lang="pt-BR" sz="1800">
                          <a:effectLst/>
                          <a:latin typeface="#9Slide03 Arima Madurai" panose="00000500000000000000" pitchFamily="2" charset="0"/>
                          <a:cs typeface="#9Slide03 Arima Madurai" panose="00000500000000000000" pitchFamily="2" charset="0"/>
                        </a:rPr>
                        <a:t>5. Số lượng nhạc cụ</a:t>
                      </a:r>
                      <a:endParaRPr lang="en-US" sz="18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1112078077"/>
                  </a:ext>
                </a:extLst>
              </a:tr>
              <a:tr h="686484">
                <a:tc>
                  <a:txBody>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6. Phong cách biểu diễn</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3938141797"/>
                  </a:ext>
                </a:extLst>
              </a:tr>
            </a:tbl>
          </a:graphicData>
        </a:graphic>
      </p:graphicFrame>
      <p:sp>
        <p:nvSpPr>
          <p:cNvPr id="8" name="TextBox 7">
            <a:extLst>
              <a:ext uri="{FF2B5EF4-FFF2-40B4-BE49-F238E27FC236}">
                <a16:creationId xmlns:a16="http://schemas.microsoft.com/office/drawing/2014/main" id="{DFE64F4A-F7AD-A6FA-850E-835D2B4A9C4A}"/>
              </a:ext>
            </a:extLst>
          </p:cNvPr>
          <p:cNvSpPr txBox="1"/>
          <p:nvPr/>
        </p:nvSpPr>
        <p:spPr>
          <a:xfrm>
            <a:off x="4439816" y="1891551"/>
            <a:ext cx="6480720" cy="646331"/>
          </a:xfrm>
          <a:prstGeom prst="rect">
            <a:avLst/>
          </a:prstGeom>
          <a:noFill/>
        </p:spPr>
        <p:txBody>
          <a:bodyPr wrap="square">
            <a:spAutoFit/>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Thường trong một không gian hẹp, không hát dưới ánh mặt trời.</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0" name="TextBox 9">
            <a:extLst>
              <a:ext uri="{FF2B5EF4-FFF2-40B4-BE49-F238E27FC236}">
                <a16:creationId xmlns:a16="http://schemas.microsoft.com/office/drawing/2014/main" id="{AE60F91D-BC06-4033-BC1F-303F97D0B1E8}"/>
              </a:ext>
            </a:extLst>
          </p:cNvPr>
          <p:cNvSpPr txBox="1"/>
          <p:nvPr/>
        </p:nvSpPr>
        <p:spPr>
          <a:xfrm>
            <a:off x="4439816" y="2824510"/>
            <a:ext cx="6096000" cy="369332"/>
          </a:xfrm>
          <a:prstGeom prst="rect">
            <a:avLst/>
          </a:prstGeom>
          <a:noFill/>
        </p:spPr>
        <p:txBody>
          <a:bodyPr wrap="square">
            <a:spAutoFit/>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Khoảng từ 8 đến 10 người</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2" name="TextBox 11">
            <a:extLst>
              <a:ext uri="{FF2B5EF4-FFF2-40B4-BE49-F238E27FC236}">
                <a16:creationId xmlns:a16="http://schemas.microsoft.com/office/drawing/2014/main" id="{28862EDC-6B35-DAB0-9D73-6DB25144D346}"/>
              </a:ext>
            </a:extLst>
          </p:cNvPr>
          <p:cNvSpPr txBox="1"/>
          <p:nvPr/>
        </p:nvSpPr>
        <p:spPr>
          <a:xfrm>
            <a:off x="4439816" y="3439160"/>
            <a:ext cx="6696744" cy="646331"/>
          </a:xfrm>
          <a:prstGeom prst="rect">
            <a:avLst/>
          </a:prstGeom>
          <a:noFill/>
        </p:spPr>
        <p:txBody>
          <a:bodyPr wrap="square">
            <a:spAutoFit/>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Số lượng người nghe hạn chế do tính chất của âm nhạc mang tính tâm tình, tự sự.</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4" name="TextBox 13">
            <a:extLst>
              <a:ext uri="{FF2B5EF4-FFF2-40B4-BE49-F238E27FC236}">
                <a16:creationId xmlns:a16="http://schemas.microsoft.com/office/drawing/2014/main" id="{D35BFCF0-5A5E-1EB6-C636-87897BCB829D}"/>
              </a:ext>
            </a:extLst>
          </p:cNvPr>
          <p:cNvSpPr txBox="1"/>
          <p:nvPr/>
        </p:nvSpPr>
        <p:spPr>
          <a:xfrm>
            <a:off x="4453136" y="4233661"/>
            <a:ext cx="6096000" cy="369332"/>
          </a:xfrm>
          <a:prstGeom prst="rect">
            <a:avLst/>
          </a:prstGeom>
          <a:noFill/>
        </p:spPr>
        <p:txBody>
          <a:bodyPr wrap="square">
            <a:spAutoFit/>
          </a:bodyPr>
          <a:lstStyle/>
          <a:p>
            <a:pPr marL="0" marR="0">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Có từ 5 đến 6 người</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6" name="TextBox 15">
            <a:extLst>
              <a:ext uri="{FF2B5EF4-FFF2-40B4-BE49-F238E27FC236}">
                <a16:creationId xmlns:a16="http://schemas.microsoft.com/office/drawing/2014/main" id="{31D8B078-9195-0F1D-E5BA-A9939E6CFCDD}"/>
              </a:ext>
            </a:extLst>
          </p:cNvPr>
          <p:cNvSpPr txBox="1"/>
          <p:nvPr/>
        </p:nvSpPr>
        <p:spPr>
          <a:xfrm>
            <a:off x="4439032" y="4716241"/>
            <a:ext cx="6877546" cy="369332"/>
          </a:xfrm>
          <a:prstGeom prst="rect">
            <a:avLst/>
          </a:prstGeom>
          <a:noFill/>
        </p:spPr>
        <p:txBody>
          <a:bodyPr wrap="square">
            <a:spAutoFit/>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Biên chế của dàn nhạc phải sử dụng đạt chuẩn 4 hoặc 5 nhạc cụ.</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8" name="TextBox 17">
            <a:extLst>
              <a:ext uri="{FF2B5EF4-FFF2-40B4-BE49-F238E27FC236}">
                <a16:creationId xmlns:a16="http://schemas.microsoft.com/office/drawing/2014/main" id="{307FD715-4BEE-CD00-D321-CAE681CB8D66}"/>
              </a:ext>
            </a:extLst>
          </p:cNvPr>
          <p:cNvSpPr txBox="1"/>
          <p:nvPr/>
        </p:nvSpPr>
        <p:spPr>
          <a:xfrm>
            <a:off x="4435976" y="5188283"/>
            <a:ext cx="6696744" cy="646331"/>
          </a:xfrm>
          <a:prstGeom prst="rect">
            <a:avLst/>
          </a:prstGeom>
          <a:noFill/>
        </p:spPr>
        <p:txBody>
          <a:bodyPr wrap="square">
            <a:spAutoFit/>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Có hai hình thức biểu diễn là biểu diễn truyền thống và biểu diễn cho du khách.</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Tree>
    <p:custDataLst>
      <p:tags r:id="rId1"/>
    </p:custDataLst>
    <p:extLst>
      <p:ext uri="{BB962C8B-B14F-4D97-AF65-F5344CB8AC3E}">
        <p14:creationId xmlns:p14="http://schemas.microsoft.com/office/powerpoint/2010/main" val="357296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0BC4CA7B-F4A8-D95B-A423-109C1F991975}"/>
              </a:ext>
            </a:extLst>
          </p:cNvPr>
          <p:cNvSpPr txBox="1"/>
          <p:nvPr/>
        </p:nvSpPr>
        <p:spPr>
          <a:xfrm>
            <a:off x="2351584" y="729595"/>
            <a:ext cx="7898782" cy="461665"/>
          </a:xfrm>
          <a:prstGeom prst="rect">
            <a:avLst/>
          </a:prstGeom>
          <a:noFill/>
        </p:spPr>
        <p:txBody>
          <a:bodyPr wrap="square">
            <a:spAutoFit/>
          </a:bodyPr>
          <a:lstStyle>
            <a:defPPr>
              <a:defRPr lang="zh-CN"/>
            </a:defPPr>
            <a:lvl1pPr marR="0">
              <a:spcBef>
                <a:spcPts val="600"/>
              </a:spcBef>
              <a:spcAft>
                <a:spcPts val="600"/>
              </a:spcAft>
              <a:defRPr sz="2400" b="1">
                <a:solidFill>
                  <a:srgbClr val="7030A0"/>
                </a:solidFill>
                <a:effectLst/>
                <a:latin typeface="#9Slide03 BoosterNextFYBlack" panose="02000A03000000020004" pitchFamily="2" charset="0"/>
                <a:ea typeface="Times New Roman" panose="02020603050405020304" pitchFamily="18" charset="0"/>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pt-BR" sz="2400" b="1" i="0" u="none" strike="noStrike" kern="1200" cap="none" spc="0" normalizeH="0" baseline="0" noProof="0" dirty="0">
                <a:ln>
                  <a:noFill/>
                </a:ln>
                <a:solidFill>
                  <a:srgbClr val="7030A0"/>
                </a:solidFill>
                <a:effectLst/>
                <a:uLnTx/>
                <a:uFillTx/>
                <a:latin typeface="#9Slide03 BoosterNextFYBlack" panose="02000A03000000020004" pitchFamily="2" charset="0"/>
                <a:cs typeface="+mn-cs"/>
              </a:rPr>
              <a:t>2. Các quy tắc, luật lệ trong hoạt động ca Huế:</a:t>
            </a:r>
            <a:endParaRPr kumimoji="0" lang="en-US" sz="2400" b="1" i="0" u="none" strike="noStrike" kern="1200" cap="none" spc="0" normalizeH="0" baseline="0" noProof="0" dirty="0">
              <a:ln>
                <a:noFill/>
              </a:ln>
              <a:solidFill>
                <a:srgbClr val="7030A0"/>
              </a:solidFill>
              <a:effectLst/>
              <a:uLnTx/>
              <a:uFillTx/>
              <a:latin typeface="#9Slide03 BoosterNextFYBlack" panose="02000A03000000020004" pitchFamily="2" charset="0"/>
              <a:cs typeface="+mn-cs"/>
            </a:endParaRPr>
          </a:p>
        </p:txBody>
      </p:sp>
      <p:graphicFrame>
        <p:nvGraphicFramePr>
          <p:cNvPr id="7" name="Table 6">
            <a:extLst>
              <a:ext uri="{FF2B5EF4-FFF2-40B4-BE49-F238E27FC236}">
                <a16:creationId xmlns:a16="http://schemas.microsoft.com/office/drawing/2014/main" id="{72122890-50CF-52A7-B937-C3CE763BBE22}"/>
              </a:ext>
            </a:extLst>
          </p:cNvPr>
          <p:cNvGraphicFramePr>
            <a:graphicFrameLocks noGrp="1"/>
          </p:cNvGraphicFramePr>
          <p:nvPr>
            <p:extLst>
              <p:ext uri="{D42A27DB-BD31-4B8C-83A1-F6EECF244321}">
                <p14:modId xmlns:p14="http://schemas.microsoft.com/office/powerpoint/2010/main" val="237225323"/>
              </p:ext>
            </p:extLst>
          </p:nvPr>
        </p:nvGraphicFramePr>
        <p:xfrm>
          <a:off x="875417" y="1380154"/>
          <a:ext cx="10441159" cy="4479430"/>
        </p:xfrm>
        <a:graphic>
          <a:graphicData uri="http://schemas.openxmlformats.org/drawingml/2006/table">
            <a:tbl>
              <a:tblPr firstRow="1" firstCol="1" bandRow="1">
                <a:tableStyleId>{21E4AEA4-8DFA-4A89-87EB-49C32662AFE0}</a:tableStyleId>
              </a:tblPr>
              <a:tblGrid>
                <a:gridCol w="3415378">
                  <a:extLst>
                    <a:ext uri="{9D8B030D-6E8A-4147-A177-3AD203B41FA5}">
                      <a16:colId xmlns:a16="http://schemas.microsoft.com/office/drawing/2014/main" val="47617947"/>
                    </a:ext>
                  </a:extLst>
                </a:gridCol>
                <a:gridCol w="7025781">
                  <a:extLst>
                    <a:ext uri="{9D8B030D-6E8A-4147-A177-3AD203B41FA5}">
                      <a16:colId xmlns:a16="http://schemas.microsoft.com/office/drawing/2014/main" val="3133236680"/>
                    </a:ext>
                  </a:extLst>
                </a:gridCol>
              </a:tblGrid>
              <a:tr h="576064">
                <a:tc>
                  <a:txBody>
                    <a:bodyPr/>
                    <a:lstStyle/>
                    <a:p>
                      <a:pPr marL="0" marR="0" algn="ctr">
                        <a:spcBef>
                          <a:spcPts val="600"/>
                        </a:spcBef>
                        <a:spcAft>
                          <a:spcPts val="600"/>
                        </a:spcAft>
                      </a:pPr>
                      <a:r>
                        <a:rPr lang="pt-BR" sz="1800">
                          <a:effectLst/>
                          <a:latin typeface="#9Slide03 Arima Madurai" panose="00000500000000000000" pitchFamily="2" charset="0"/>
                          <a:cs typeface="#9Slide03 Arima Madurai" panose="00000500000000000000" pitchFamily="2" charset="0"/>
                        </a:rPr>
                        <a:t>Nội dung hoạt động</a:t>
                      </a:r>
                      <a:endParaRPr lang="en-US" sz="18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ctr">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Quy tắc, luật lệ</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3132911831"/>
                  </a:ext>
                </a:extLst>
              </a:tr>
              <a:tr h="882211">
                <a:tc>
                  <a:txBody>
                    <a:bodyPr/>
                    <a:lstStyle/>
                    <a:p>
                      <a:pPr marL="0" marR="0" algn="just">
                        <a:spcBef>
                          <a:spcPts val="0"/>
                        </a:spcBef>
                        <a:spcAft>
                          <a:spcPts val="0"/>
                        </a:spcAft>
                      </a:pPr>
                      <a:r>
                        <a:rPr lang="pt-BR" sz="1800" dirty="0">
                          <a:effectLst/>
                          <a:latin typeface="#9Slide03 Arima Madurai" panose="00000500000000000000" pitchFamily="2" charset="0"/>
                          <a:cs typeface="#9Slide03 Arima Madurai" panose="00000500000000000000" pitchFamily="2" charset="0"/>
                        </a:rPr>
                        <a:t>7. Điểm đặc biệt trong trình </a:t>
                      </a:r>
                    </a:p>
                    <a:p>
                      <a:pPr marL="0" marR="0" algn="just">
                        <a:spcBef>
                          <a:spcPts val="0"/>
                        </a:spcBef>
                        <a:spcAft>
                          <a:spcPts val="0"/>
                        </a:spcAft>
                      </a:pPr>
                      <a:r>
                        <a:rPr lang="pt-BR" sz="1800" dirty="0">
                          <a:effectLst/>
                          <a:latin typeface="#9Slide03 Arima Madurai" panose="00000500000000000000" pitchFamily="2" charset="0"/>
                          <a:cs typeface="#9Slide03 Arima Madurai" panose="00000500000000000000" pitchFamily="2" charset="0"/>
                        </a:rPr>
                        <a:t>diễn ca Huế</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3583868191"/>
                  </a:ext>
                </a:extLst>
              </a:tr>
              <a:tr h="1440160">
                <a:tc>
                  <a:txBody>
                    <a:bodyPr/>
                    <a:lstStyle/>
                    <a:p>
                      <a:pPr marL="0" marR="0" algn="just">
                        <a:spcBef>
                          <a:spcPts val="0"/>
                        </a:spcBef>
                        <a:spcAft>
                          <a:spcPts val="0"/>
                        </a:spcAft>
                      </a:pPr>
                      <a:r>
                        <a:rPr lang="pt-BR" sz="1800" dirty="0">
                          <a:effectLst/>
                          <a:latin typeface="#9Slide03 Arima Madurai" panose="00000500000000000000" pitchFamily="2" charset="0"/>
                          <a:cs typeface="#9Slide03 Arima Madurai" panose="00000500000000000000" pitchFamily="2" charset="0"/>
                        </a:rPr>
                        <a:t>8. Nét đặc sắc trong các sáng </a:t>
                      </a:r>
                    </a:p>
                    <a:p>
                      <a:pPr marL="0" marR="0" algn="just">
                        <a:spcBef>
                          <a:spcPts val="0"/>
                        </a:spcBef>
                        <a:spcAft>
                          <a:spcPts val="0"/>
                        </a:spcAft>
                      </a:pPr>
                      <a:r>
                        <a:rPr lang="pt-BR" sz="1800" dirty="0">
                          <a:effectLst/>
                          <a:latin typeface="#9Slide03 Arima Madurai" panose="00000500000000000000" pitchFamily="2" charset="0"/>
                          <a:cs typeface="#9Slide03 Arima Madurai" panose="00000500000000000000" pitchFamily="2" charset="0"/>
                        </a:rPr>
                        <a:t>tác ca Huế.</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tc>
                  <a:txBody>
                    <a:bodyPr/>
                    <a:lstStyle/>
                    <a:p>
                      <a:pPr marL="0" marR="0" algn="just">
                        <a:spcBef>
                          <a:spcPts val="600"/>
                        </a:spcBef>
                        <a:spcAft>
                          <a:spcPts val="600"/>
                        </a:spcAft>
                      </a:pP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5630" marR="25630" marT="0" marB="0" anchor="ctr"/>
                </a:tc>
                <a:extLst>
                  <a:ext uri="{0D108BD9-81ED-4DB2-BD59-A6C34878D82A}">
                    <a16:rowId xmlns:a16="http://schemas.microsoft.com/office/drawing/2014/main" val="2428678173"/>
                  </a:ext>
                </a:extLst>
              </a:tr>
              <a:tr h="1580995">
                <a:tc gridSpan="2">
                  <a:txBody>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pt-BR" sz="1800" dirty="0">
                          <a:effectLst/>
                          <a:latin typeface="#9Slide03 Arima Madurai" panose="00000500000000000000" pitchFamily="2" charset="0"/>
                          <a:cs typeface="#9Slide03 Arima Madurai" panose="00000500000000000000" pitchFamily="2" charset="0"/>
                        </a:rPr>
                        <a:t>Nhận xét chung:</a:t>
                      </a:r>
                      <a:endParaRPr lang="en-US" sz="1800" dirty="0">
                        <a:effectLst/>
                        <a:latin typeface="#9Slide03 Arima Madurai" panose="00000500000000000000" pitchFamily="2" charset="0"/>
                        <a:cs typeface="#9Slide03 Arima Madurai" panose="00000500000000000000" pitchFamily="2" charset="0"/>
                      </a:endParaRPr>
                    </a:p>
                  </a:txBody>
                  <a:tcPr marL="25630" marR="25630" marT="0" marB="0"/>
                </a:tc>
                <a:tc hMerge="1">
                  <a:txBody>
                    <a:bodyPr/>
                    <a:lstStyle/>
                    <a:p>
                      <a:endParaRPr lang="en-US"/>
                    </a:p>
                  </a:txBody>
                  <a:tcPr/>
                </a:tc>
                <a:extLst>
                  <a:ext uri="{0D108BD9-81ED-4DB2-BD59-A6C34878D82A}">
                    <a16:rowId xmlns:a16="http://schemas.microsoft.com/office/drawing/2014/main" val="2539152099"/>
                  </a:ext>
                </a:extLst>
              </a:tr>
            </a:tbl>
          </a:graphicData>
        </a:graphic>
      </p:graphicFrame>
      <p:sp>
        <p:nvSpPr>
          <p:cNvPr id="8" name="TextBox 7">
            <a:extLst>
              <a:ext uri="{FF2B5EF4-FFF2-40B4-BE49-F238E27FC236}">
                <a16:creationId xmlns:a16="http://schemas.microsoft.com/office/drawing/2014/main" id="{6231E6D7-64B8-F713-469C-B41CE13B22BC}"/>
              </a:ext>
            </a:extLst>
          </p:cNvPr>
          <p:cNvSpPr txBox="1"/>
          <p:nvPr/>
        </p:nvSpPr>
        <p:spPr>
          <a:xfrm>
            <a:off x="4292640" y="2078978"/>
            <a:ext cx="6840760" cy="646331"/>
          </a:xfrm>
          <a:prstGeom prst="rect">
            <a:avLst/>
          </a:prstGeom>
          <a:noFill/>
        </p:spPr>
        <p:txBody>
          <a:bodyPr wrap="square">
            <a:spAutoFit/>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Trình diễn ca Huế là một cuộc tao ngộ giữa các tao nhân mặc khách có hiểu biết về văn hóa và âm nhạc.</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0" name="TextBox 9">
            <a:extLst>
              <a:ext uri="{FF2B5EF4-FFF2-40B4-BE49-F238E27FC236}">
                <a16:creationId xmlns:a16="http://schemas.microsoft.com/office/drawing/2014/main" id="{1D48C565-45EE-B95B-86FC-8661ACEE186E}"/>
              </a:ext>
            </a:extLst>
          </p:cNvPr>
          <p:cNvSpPr txBox="1"/>
          <p:nvPr/>
        </p:nvSpPr>
        <p:spPr>
          <a:xfrm>
            <a:off x="4292640" y="2980745"/>
            <a:ext cx="6840760" cy="1200329"/>
          </a:xfrm>
          <a:prstGeom prst="rect">
            <a:avLst/>
          </a:prstGeom>
          <a:noFill/>
        </p:spPr>
        <p:txBody>
          <a:bodyPr wrap="square">
            <a:spAutoFit/>
          </a:bodyPr>
          <a:lstStyle/>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Được các nghệ nhân tài danh sáng tạo, bổ sung tạo thành hệ thống bài bản, phong phú, với giai điệu hoàn chỉnh mang tính nghệ thuật cao, lời ca giàu chất văn học, kỹ thuật ca hát tinh tế, điêu luyện nhạc đệm hoàn hảo.</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2" name="TextBox 11">
            <a:extLst>
              <a:ext uri="{FF2B5EF4-FFF2-40B4-BE49-F238E27FC236}">
                <a16:creationId xmlns:a16="http://schemas.microsoft.com/office/drawing/2014/main" id="{D72BA14D-FFD0-B417-5CFD-35521ACA0824}"/>
              </a:ext>
            </a:extLst>
          </p:cNvPr>
          <p:cNvSpPr txBox="1"/>
          <p:nvPr/>
        </p:nvSpPr>
        <p:spPr>
          <a:xfrm>
            <a:off x="897123" y="4680724"/>
            <a:ext cx="10239437" cy="1077218"/>
          </a:xfrm>
          <a:prstGeom prst="rect">
            <a:avLst/>
          </a:prstGeom>
          <a:noFill/>
        </p:spPr>
        <p:txBody>
          <a:bodyPr wrap="square">
            <a:spAutoFit/>
          </a:bodyPr>
          <a:lstStyle/>
          <a:p>
            <a:pPr marL="0" marR="0">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 Thông tin được cung cấp đầy đủ, rõ ràng, khiến người đọc dễ dàng hình dung về hoạt động ca Huế.</a:t>
            </a:r>
            <a:endParaRPr lang="en-US" sz="1800" dirty="0">
              <a:effectLst/>
              <a:latin typeface="#9Slide03 Arima Madurai" panose="00000500000000000000" pitchFamily="2" charset="0"/>
              <a:cs typeface="#9Slide03 Arima Madurai" panose="00000500000000000000" pitchFamily="2" charset="0"/>
            </a:endParaRPr>
          </a:p>
          <a:p>
            <a:pPr marL="0" marR="0" algn="just">
              <a:spcBef>
                <a:spcPts val="600"/>
              </a:spcBef>
              <a:spcAft>
                <a:spcPts val="600"/>
              </a:spcAft>
            </a:pPr>
            <a:r>
              <a:rPr lang="pt-BR" sz="1800" dirty="0">
                <a:effectLst/>
                <a:latin typeface="#9Slide03 Arima Madurai" panose="00000500000000000000" pitchFamily="2" charset="0"/>
                <a:cs typeface="#9Slide03 Arima Madurai" panose="00000500000000000000" pitchFamily="2" charset="0"/>
              </a:rPr>
              <a:t>- Ca Huế là loại hình âm nhạc độc đáo, mang đậm bản sắc văn hóa dân tộc, là thể loại âm nhạc đỉnh cao trong toàn bộ các di sản âm nhạc truyền thống. </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Tree>
    <p:custDataLst>
      <p:tags r:id="rId1"/>
    </p:custDataLst>
    <p:extLst>
      <p:ext uri="{BB962C8B-B14F-4D97-AF65-F5344CB8AC3E}">
        <p14:creationId xmlns:p14="http://schemas.microsoft.com/office/powerpoint/2010/main" val="1246563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94462C77-F29C-3901-8D51-2117A8ECF7F9}"/>
              </a:ext>
            </a:extLst>
          </p:cNvPr>
          <p:cNvSpPr txBox="1"/>
          <p:nvPr/>
        </p:nvSpPr>
        <p:spPr>
          <a:xfrm>
            <a:off x="3256812" y="764704"/>
            <a:ext cx="6098582" cy="369332"/>
          </a:xfrm>
          <a:prstGeom prst="rect">
            <a:avLst/>
          </a:prstGeom>
          <a:noFill/>
        </p:spPr>
        <p:txBody>
          <a:bodyPr wrap="square">
            <a:spAutoFit/>
          </a:bodyPr>
          <a:lstStyle>
            <a:defPPr>
              <a:defRPr lang="zh-CN"/>
            </a:defPPr>
            <a:lvl1pPr marR="0" algn="ctr">
              <a:spcBef>
                <a:spcPts val="600"/>
              </a:spcBef>
              <a:spcAft>
                <a:spcPts val="600"/>
              </a:spcAft>
              <a:defRPr sz="2400" b="1">
                <a:solidFill>
                  <a:srgbClr val="7030A0"/>
                </a:solidFill>
                <a:effectLst/>
                <a:latin typeface="#9Slide03 BoosterNextFYBlack" panose="02000A03000000020004" pitchFamily="2" charset="0"/>
                <a:ea typeface="Times New Roman" panose="02020603050405020304" pitchFamily="18" charset="0"/>
              </a:defRPr>
            </a:lvl1pPr>
          </a:lstStyle>
          <a:p>
            <a:r>
              <a:rPr lang="pt-BR" dirty="0"/>
              <a:t>3. Một số yếu tố hình thức đặc trưng</a:t>
            </a:r>
            <a:endParaRPr lang="en-US" dirty="0"/>
          </a:p>
        </p:txBody>
      </p:sp>
      <p:sp>
        <p:nvSpPr>
          <p:cNvPr id="8" name="TextBox 7">
            <a:extLst>
              <a:ext uri="{FF2B5EF4-FFF2-40B4-BE49-F238E27FC236}">
                <a16:creationId xmlns:a16="http://schemas.microsoft.com/office/drawing/2014/main" id="{A5C6C9C6-FAC2-0BC6-C522-867378E278C5}"/>
              </a:ext>
            </a:extLst>
          </p:cNvPr>
          <p:cNvSpPr txBox="1"/>
          <p:nvPr/>
        </p:nvSpPr>
        <p:spPr>
          <a:xfrm>
            <a:off x="947438" y="2551837"/>
            <a:ext cx="2160234" cy="2308324"/>
          </a:xfrm>
          <a:prstGeom prst="rect">
            <a:avLst/>
          </a:prstGeom>
          <a:noFill/>
          <a:effectLst>
            <a:outerShdw blurRad="50800" dist="38100" dir="8100000" algn="tr" rotWithShape="0">
              <a:prstClr val="black">
                <a:alpha val="40000"/>
              </a:prstClr>
            </a:outerShdw>
          </a:effectLst>
        </p:spPr>
        <p:txBody>
          <a:bodyPr wrap="square">
            <a:spAutoFit/>
          </a:bodyPr>
          <a:lstStyle/>
          <a:p>
            <a:pPr marL="0" marR="0" algn="ctr">
              <a:spcBef>
                <a:spcPts val="600"/>
              </a:spcBef>
              <a:spcAft>
                <a:spcPts val="600"/>
              </a:spcAft>
            </a:pPr>
            <a:r>
              <a:rPr lang="pt-BR"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Nhận xét về nhan đề, hình ảnh, cách trình bày bố cục của văn bản?</a:t>
            </a:r>
            <a:endParaRPr lang="en-US" sz="20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A4BFB0F5-C47A-35F9-5428-5C3E1E2AE41F}"/>
              </a:ext>
            </a:extLst>
          </p:cNvPr>
          <p:cNvSpPr txBox="1"/>
          <p:nvPr/>
        </p:nvSpPr>
        <p:spPr>
          <a:xfrm>
            <a:off x="3629740" y="1610218"/>
            <a:ext cx="7434811" cy="4093428"/>
          </a:xfrm>
          <a:prstGeom prst="rect">
            <a:avLst/>
          </a:prstGeom>
          <a:noFill/>
        </p:spPr>
        <p:txBody>
          <a:bodyPr wrap="square">
            <a:spAutoFit/>
          </a:bodyPr>
          <a:lstStyle/>
          <a:p>
            <a:pPr marL="0" marR="30480" algn="just">
              <a:spcBef>
                <a:spcPts val="600"/>
              </a:spcBef>
              <a:spcAft>
                <a:spcPts val="600"/>
              </a:spcAft>
            </a:pPr>
            <a:r>
              <a:rPr lang="pt-BR" sz="24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Nhan đề "Ca Huế" cung cấp thông tin ngắn gọn, bao quát và gợi trí tò mò cho người đọc.</a:t>
            </a:r>
            <a:endParaRPr lang="en-US" sz="20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p>
            <a:pPr marL="0" marR="30480" algn="just">
              <a:spcBef>
                <a:spcPts val="600"/>
              </a:spcBef>
              <a:spcAft>
                <a:spcPts val="600"/>
              </a:spcAft>
            </a:pPr>
            <a:r>
              <a:rPr lang="pt-BR" sz="24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Hình ảnh minh họa chụp dàn ca sĩ và nhạc công đang biểu diễn ca Huế với 6 loại nhạc cụ =&gt; minh họa cho phần giới thiệu thông tin chính của hoạt động, tạo thêm sự sinh động, hấp dẫn cho văn bản, đồng thời tăng cảm hứng cho người đọc.</a:t>
            </a:r>
            <a:endParaRPr lang="en-US" sz="20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p>
            <a:pPr marL="0" marR="30480" algn="just">
              <a:spcBef>
                <a:spcPts val="600"/>
              </a:spcBef>
              <a:spcAft>
                <a:spcPts val="600"/>
              </a:spcAft>
            </a:pPr>
            <a:r>
              <a:rPr lang="pt-BR" sz="24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Trình bày bố cục ba phần rõ ràng, cung cấp thông tin theo từng phương diện cụ thể =&gt; tạo thuận lợi cho người đọc tiếp cận các thông tin về hoạt động ca Huế.</a:t>
            </a:r>
            <a:endParaRPr lang="en-US" sz="20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cxnSp>
        <p:nvCxnSpPr>
          <p:cNvPr id="7" name="Straight Connector 6">
            <a:extLst>
              <a:ext uri="{FF2B5EF4-FFF2-40B4-BE49-F238E27FC236}">
                <a16:creationId xmlns:a16="http://schemas.microsoft.com/office/drawing/2014/main" id="{A38D357A-2A17-3AF0-C10A-BF42EED13C06}"/>
              </a:ext>
            </a:extLst>
          </p:cNvPr>
          <p:cNvCxnSpPr/>
          <p:nvPr/>
        </p:nvCxnSpPr>
        <p:spPr>
          <a:xfrm>
            <a:off x="3431704" y="1700808"/>
            <a:ext cx="0" cy="388843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02297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69"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B4740B91-5FE0-B4CD-A1EF-DFDE28BEDE95}"/>
              </a:ext>
            </a:extLst>
          </p:cNvPr>
          <p:cNvSpPr txBox="1"/>
          <p:nvPr/>
        </p:nvSpPr>
        <p:spPr>
          <a:xfrm>
            <a:off x="1123509" y="2893585"/>
            <a:ext cx="4039726" cy="830997"/>
          </a:xfrm>
          <a:prstGeom prst="rect">
            <a:avLst/>
          </a:prstGeom>
          <a:noFill/>
        </p:spPr>
        <p:txBody>
          <a:bodyPr wrap="square">
            <a:spAutoFit/>
          </a:bodyPr>
          <a:lstStyle/>
          <a:p>
            <a:pPr marL="0" marR="30480" lvl="0" indent="0" algn="ctr" defTabSz="914400" rtl="0" eaLnBrk="1" fontAlgn="auto" latinLnBrk="0" hangingPunct="1">
              <a:lnSpc>
                <a:spcPct val="100000"/>
              </a:lnSpc>
              <a:spcBef>
                <a:spcPts val="600"/>
              </a:spcBef>
              <a:spcAft>
                <a:spcPts val="600"/>
              </a:spcAft>
              <a:buClrTx/>
              <a:buSzTx/>
              <a:buFontTx/>
              <a:buNone/>
              <a:tabLst/>
              <a:defRPr/>
            </a:pPr>
            <a:r>
              <a:rPr kumimoji="0" lang="vi-VN" sz="4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I</a:t>
            </a:r>
            <a:r>
              <a:rPr kumimoji="0" lang="en-US" sz="4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II</a:t>
            </a:r>
            <a:r>
              <a:rPr kumimoji="0" lang="vi-VN" sz="4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Tổng</a:t>
            </a:r>
            <a:r>
              <a:rPr kumimoji="0" lang="en-US" sz="4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kết</a:t>
            </a:r>
            <a:endParaRPr kumimoji="0" lang="en-US" sz="4400" b="0"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endParaRPr>
          </a:p>
        </p:txBody>
      </p:sp>
      <p:pic>
        <p:nvPicPr>
          <p:cNvPr id="30" name="Picture 29">
            <a:extLst>
              <a:ext uri="{FF2B5EF4-FFF2-40B4-BE49-F238E27FC236}">
                <a16:creationId xmlns:a16="http://schemas.microsoft.com/office/drawing/2014/main" id="{0DB3D867-6A37-35FB-A476-5A0B1E913F0C}"/>
              </a:ext>
            </a:extLst>
          </p:cNvPr>
          <p:cNvPicPr>
            <a:picLocks noChangeAspect="1"/>
          </p:cNvPicPr>
          <p:nvPr/>
        </p:nvPicPr>
        <p:blipFill>
          <a:blip r:embed="rId4">
            <a:extLst>
              <a:ext uri="{28A0092B-C50C-407E-A947-70E740481C1C}">
                <a14:useLocalDpi xmlns:a14="http://schemas.microsoft.com/office/drawing/2010/main" val="0"/>
              </a:ext>
            </a:extLst>
          </a:blip>
          <a:srcRect t="-42"/>
          <a:stretch>
            <a:fillRect/>
          </a:stretch>
        </p:blipFill>
        <p:spPr>
          <a:xfrm>
            <a:off x="4871864" y="1250758"/>
            <a:ext cx="6364571" cy="4356484"/>
          </a:xfrm>
          <a:custGeom>
            <a:avLst/>
            <a:gdLst>
              <a:gd name="connsiteX0" fmla="*/ 1792638 w 5859445"/>
              <a:gd name="connsiteY0" fmla="*/ 3231139 h 3256604"/>
              <a:gd name="connsiteX1" fmla="*/ 1758042 w 5859445"/>
              <a:gd name="connsiteY1" fmla="*/ 3237810 h 3256604"/>
              <a:gd name="connsiteX2" fmla="*/ 1723445 w 5859445"/>
              <a:gd name="connsiteY2" fmla="*/ 3244480 h 3256604"/>
              <a:gd name="connsiteX3" fmla="*/ 1762807 w 5859445"/>
              <a:gd name="connsiteY3" fmla="*/ 3234440 h 3256604"/>
              <a:gd name="connsiteX4" fmla="*/ 1792638 w 5859445"/>
              <a:gd name="connsiteY4" fmla="*/ 3231139 h 3256604"/>
              <a:gd name="connsiteX5" fmla="*/ 1756660 w 5859445"/>
              <a:gd name="connsiteY5" fmla="*/ 3223219 h 3256604"/>
              <a:gd name="connsiteX6" fmla="*/ 1760996 w 5859445"/>
              <a:gd name="connsiteY6" fmla="*/ 3226825 h 3256604"/>
              <a:gd name="connsiteX7" fmla="*/ 1754679 w 5859445"/>
              <a:gd name="connsiteY7" fmla="*/ 3223666 h 3256604"/>
              <a:gd name="connsiteX8" fmla="*/ 1751480 w 5859445"/>
              <a:gd name="connsiteY8" fmla="*/ 3222068 h 3256604"/>
              <a:gd name="connsiteX9" fmla="*/ 1754679 w 5859445"/>
              <a:gd name="connsiteY9" fmla="*/ 3223666 h 3256604"/>
              <a:gd name="connsiteX10" fmla="*/ 1752038 w 5859445"/>
              <a:gd name="connsiteY10" fmla="*/ 3224263 h 3256604"/>
              <a:gd name="connsiteX11" fmla="*/ 1742793 w 5859445"/>
              <a:gd name="connsiteY11" fmla="*/ 3226352 h 3256604"/>
              <a:gd name="connsiteX12" fmla="*/ 1733548 w 5859445"/>
              <a:gd name="connsiteY12" fmla="*/ 3228441 h 3256604"/>
              <a:gd name="connsiteX13" fmla="*/ 1875558 w 5859445"/>
              <a:gd name="connsiteY13" fmla="*/ 3216990 h 3256604"/>
              <a:gd name="connsiteX14" fmla="*/ 1831717 w 5859445"/>
              <a:gd name="connsiteY14" fmla="*/ 3225750 h 3256604"/>
              <a:gd name="connsiteX15" fmla="*/ 1792638 w 5859445"/>
              <a:gd name="connsiteY15" fmla="*/ 3231139 h 3256604"/>
              <a:gd name="connsiteX16" fmla="*/ 1829620 w 5859445"/>
              <a:gd name="connsiteY16" fmla="*/ 3222784 h 3256604"/>
              <a:gd name="connsiteX17" fmla="*/ 1875558 w 5859445"/>
              <a:gd name="connsiteY17" fmla="*/ 3216990 h 3256604"/>
              <a:gd name="connsiteX18" fmla="*/ 1871365 w 5859445"/>
              <a:gd name="connsiteY18" fmla="*/ 3211060 h 3256604"/>
              <a:gd name="connsiteX19" fmla="*/ 1818563 w 5859445"/>
              <a:gd name="connsiteY19" fmla="*/ 3217256 h 3256604"/>
              <a:gd name="connsiteX20" fmla="*/ 1765762 w 5859445"/>
              <a:gd name="connsiteY20" fmla="*/ 3223455 h 3256604"/>
              <a:gd name="connsiteX21" fmla="*/ 1820946 w 5859445"/>
              <a:gd name="connsiteY21" fmla="*/ 3215572 h 3256604"/>
              <a:gd name="connsiteX22" fmla="*/ 1871365 w 5859445"/>
              <a:gd name="connsiteY22" fmla="*/ 3211060 h 3256604"/>
              <a:gd name="connsiteX23" fmla="*/ 2020858 w 5859445"/>
              <a:gd name="connsiteY23" fmla="*/ 3207662 h 3256604"/>
              <a:gd name="connsiteX24" fmla="*/ 2058172 w 5859445"/>
              <a:gd name="connsiteY24" fmla="*/ 3212414 h 3256604"/>
              <a:gd name="connsiteX25" fmla="*/ 2021477 w 5859445"/>
              <a:gd name="connsiteY25" fmla="*/ 3216120 h 3256604"/>
              <a:gd name="connsiteX26" fmla="*/ 1980589 w 5859445"/>
              <a:gd name="connsiteY26" fmla="*/ 3213893 h 3256604"/>
              <a:gd name="connsiteX27" fmla="*/ 2020858 w 5859445"/>
              <a:gd name="connsiteY27" fmla="*/ 3207662 h 3256604"/>
              <a:gd name="connsiteX28" fmla="*/ 3609470 w 5859445"/>
              <a:gd name="connsiteY28" fmla="*/ 3169713 h 3256604"/>
              <a:gd name="connsiteX29" fmla="*/ 3615141 w 5859445"/>
              <a:gd name="connsiteY29" fmla="*/ 3170151 h 3256604"/>
              <a:gd name="connsiteX30" fmla="*/ 3609652 w 5859445"/>
              <a:gd name="connsiteY30" fmla="*/ 3170475 h 3256604"/>
              <a:gd name="connsiteX31" fmla="*/ 1627470 w 5859445"/>
              <a:gd name="connsiteY31" fmla="*/ 3118854 h 3256604"/>
              <a:gd name="connsiteX32" fmla="*/ 1627846 w 5859445"/>
              <a:gd name="connsiteY32" fmla="*/ 3118905 h 3256604"/>
              <a:gd name="connsiteX33" fmla="*/ 1621656 w 5859445"/>
              <a:gd name="connsiteY33" fmla="*/ 3120741 h 3256604"/>
              <a:gd name="connsiteX34" fmla="*/ 1627470 w 5859445"/>
              <a:gd name="connsiteY34" fmla="*/ 3118854 h 3256604"/>
              <a:gd name="connsiteX35" fmla="*/ 1681891 w 5859445"/>
              <a:gd name="connsiteY35" fmla="*/ 3104838 h 3256604"/>
              <a:gd name="connsiteX36" fmla="*/ 1635381 w 5859445"/>
              <a:gd name="connsiteY36" fmla="*/ 3119933 h 3256604"/>
              <a:gd name="connsiteX37" fmla="*/ 1627846 w 5859445"/>
              <a:gd name="connsiteY37" fmla="*/ 3118905 h 3256604"/>
              <a:gd name="connsiteX38" fmla="*/ 1654156 w 5859445"/>
              <a:gd name="connsiteY38" fmla="*/ 3111105 h 3256604"/>
              <a:gd name="connsiteX39" fmla="*/ 1681891 w 5859445"/>
              <a:gd name="connsiteY39" fmla="*/ 3104838 h 3256604"/>
              <a:gd name="connsiteX40" fmla="*/ 1665116 w 5859445"/>
              <a:gd name="connsiteY40" fmla="*/ 3081113 h 3256604"/>
              <a:gd name="connsiteX41" fmla="*/ 1639837 w 5859445"/>
              <a:gd name="connsiteY41" fmla="*/ 3086280 h 3256604"/>
              <a:gd name="connsiteX42" fmla="*/ 1651105 w 5859445"/>
              <a:gd name="connsiteY42" fmla="*/ 3086572 h 3256604"/>
              <a:gd name="connsiteX43" fmla="*/ 1669310 w 5859445"/>
              <a:gd name="connsiteY43" fmla="*/ 3087046 h 3256604"/>
              <a:gd name="connsiteX44" fmla="*/ 1557481 w 5859445"/>
              <a:gd name="connsiteY44" fmla="*/ 3077157 h 3256604"/>
              <a:gd name="connsiteX45" fmla="*/ 1557989 w 5859445"/>
              <a:gd name="connsiteY45" fmla="*/ 3081245 h 3256604"/>
              <a:gd name="connsiteX46" fmla="*/ 1555892 w 5859445"/>
              <a:gd name="connsiteY46" fmla="*/ 3078280 h 3256604"/>
              <a:gd name="connsiteX47" fmla="*/ 4742268 w 5859445"/>
              <a:gd name="connsiteY47" fmla="*/ 3075978 h 3256604"/>
              <a:gd name="connsiteX48" fmla="*/ 4666782 w 5859445"/>
              <a:gd name="connsiteY48" fmla="*/ 3080422 h 3256604"/>
              <a:gd name="connsiteX49" fmla="*/ 4591297 w 5859445"/>
              <a:gd name="connsiteY49" fmla="*/ 3084868 h 3256604"/>
              <a:gd name="connsiteX50" fmla="*/ 4449286 w 5859445"/>
              <a:gd name="connsiteY50" fmla="*/ 3096319 h 3256604"/>
              <a:gd name="connsiteX51" fmla="*/ 4307276 w 5859445"/>
              <a:gd name="connsiteY51" fmla="*/ 3107770 h 3256604"/>
              <a:gd name="connsiteX52" fmla="*/ 4172127 w 5859445"/>
              <a:gd name="connsiteY52" fmla="*/ 3118819 h 3256604"/>
              <a:gd name="connsiteX53" fmla="*/ 4032214 w 5859445"/>
              <a:gd name="connsiteY53" fmla="*/ 3133235 h 3256604"/>
              <a:gd name="connsiteX54" fmla="*/ 3890203 w 5859445"/>
              <a:gd name="connsiteY54" fmla="*/ 3144686 h 3256604"/>
              <a:gd name="connsiteX55" fmla="*/ 3752958 w 5859445"/>
              <a:gd name="connsiteY55" fmla="*/ 3152767 h 3256604"/>
              <a:gd name="connsiteX56" fmla="*/ 3681953 w 5859445"/>
              <a:gd name="connsiteY56" fmla="*/ 3158494 h 3256604"/>
              <a:gd name="connsiteX57" fmla="*/ 3610948 w 5859445"/>
              <a:gd name="connsiteY57" fmla="*/ 3164221 h 3256604"/>
              <a:gd name="connsiteX58" fmla="*/ 3601989 w 5859445"/>
              <a:gd name="connsiteY58" fmla="*/ 3161659 h 3256604"/>
              <a:gd name="connsiteX59" fmla="*/ 3583499 w 5859445"/>
              <a:gd name="connsiteY59" fmla="*/ 3165837 h 3256604"/>
              <a:gd name="connsiteX60" fmla="*/ 3551284 w 5859445"/>
              <a:gd name="connsiteY60" fmla="*/ 3170821 h 3256604"/>
              <a:gd name="connsiteX61" fmla="*/ 3516972 w 5859445"/>
              <a:gd name="connsiteY61" fmla="*/ 3172842 h 3256604"/>
              <a:gd name="connsiteX62" fmla="*/ 3508369 w 5859445"/>
              <a:gd name="connsiteY62" fmla="*/ 3174933 h 3256604"/>
              <a:gd name="connsiteX63" fmla="*/ 3532793 w 5859445"/>
              <a:gd name="connsiteY63" fmla="*/ 3175000 h 3256604"/>
              <a:gd name="connsiteX64" fmla="*/ 3582927 w 5859445"/>
              <a:gd name="connsiteY64" fmla="*/ 3175137 h 3256604"/>
              <a:gd name="connsiteX65" fmla="*/ 3601417 w 5859445"/>
              <a:gd name="connsiteY65" fmla="*/ 3170960 h 3256604"/>
              <a:gd name="connsiteX66" fmla="*/ 3609652 w 5859445"/>
              <a:gd name="connsiteY66" fmla="*/ 3170475 h 3256604"/>
              <a:gd name="connsiteX67" fmla="*/ 3610376 w 5859445"/>
              <a:gd name="connsiteY67" fmla="*/ 3173521 h 3256604"/>
              <a:gd name="connsiteX68" fmla="*/ 3624100 w 5859445"/>
              <a:gd name="connsiteY68" fmla="*/ 3172713 h 3256604"/>
              <a:gd name="connsiteX69" fmla="*/ 3647070 w 5859445"/>
              <a:gd name="connsiteY69" fmla="*/ 3169815 h 3256604"/>
              <a:gd name="connsiteX70" fmla="*/ 3670039 w 5859445"/>
              <a:gd name="connsiteY70" fmla="*/ 3166918 h 3256604"/>
              <a:gd name="connsiteX71" fmla="*/ 3765825 w 5859445"/>
              <a:gd name="connsiteY71" fmla="*/ 3165911 h 3256604"/>
              <a:gd name="connsiteX72" fmla="*/ 3857417 w 5859445"/>
              <a:gd name="connsiteY72" fmla="*/ 3158972 h 3256604"/>
              <a:gd name="connsiteX73" fmla="*/ 4227979 w 5859445"/>
              <a:gd name="connsiteY73" fmla="*/ 3137151 h 3256604"/>
              <a:gd name="connsiteX74" fmla="*/ 4576143 w 5859445"/>
              <a:gd name="connsiteY74" fmla="*/ 3108926 h 3256604"/>
              <a:gd name="connsiteX75" fmla="*/ 4839989 w 5859445"/>
              <a:gd name="connsiteY75" fmla="*/ 3082284 h 3256604"/>
              <a:gd name="connsiteX76" fmla="*/ 4808220 w 5859445"/>
              <a:gd name="connsiteY76" fmla="*/ 3078271 h 3256604"/>
              <a:gd name="connsiteX77" fmla="*/ 4742268 w 5859445"/>
              <a:gd name="connsiteY77" fmla="*/ 3075978 h 3256604"/>
              <a:gd name="connsiteX78" fmla="*/ 5367113 w 5859445"/>
              <a:gd name="connsiteY78" fmla="*/ 3070071 h 3256604"/>
              <a:gd name="connsiteX79" fmla="*/ 5412481 w 5859445"/>
              <a:gd name="connsiteY79" fmla="*/ 3073577 h 3256604"/>
              <a:gd name="connsiteX80" fmla="*/ 5366827 w 5859445"/>
              <a:gd name="connsiteY80" fmla="*/ 3074720 h 3256604"/>
              <a:gd name="connsiteX81" fmla="*/ 5321174 w 5859445"/>
              <a:gd name="connsiteY81" fmla="*/ 3075864 h 3256604"/>
              <a:gd name="connsiteX82" fmla="*/ 5367113 w 5859445"/>
              <a:gd name="connsiteY82" fmla="*/ 3070071 h 3256604"/>
              <a:gd name="connsiteX83" fmla="*/ 1556464 w 5859445"/>
              <a:gd name="connsiteY83" fmla="*/ 3068979 h 3256604"/>
              <a:gd name="connsiteX84" fmla="*/ 1565423 w 5859445"/>
              <a:gd name="connsiteY84" fmla="*/ 3071541 h 3256604"/>
              <a:gd name="connsiteX85" fmla="*/ 1557481 w 5859445"/>
              <a:gd name="connsiteY85" fmla="*/ 3077157 h 3256604"/>
              <a:gd name="connsiteX86" fmla="*/ 1602404 w 5859445"/>
              <a:gd name="connsiteY86" fmla="*/ 3063184 h 3256604"/>
              <a:gd name="connsiteX87" fmla="*/ 1595541 w 5859445"/>
              <a:gd name="connsiteY87" fmla="*/ 3063589 h 3256604"/>
              <a:gd name="connsiteX88" fmla="*/ 1588679 w 5859445"/>
              <a:gd name="connsiteY88" fmla="*/ 3063993 h 3256604"/>
              <a:gd name="connsiteX89" fmla="*/ 1611362 w 5859445"/>
              <a:gd name="connsiteY89" fmla="*/ 3065746 h 3256604"/>
              <a:gd name="connsiteX90" fmla="*/ 1657300 w 5859445"/>
              <a:gd name="connsiteY90" fmla="*/ 3059952 h 3256604"/>
              <a:gd name="connsiteX91" fmla="*/ 1643576 w 5859445"/>
              <a:gd name="connsiteY91" fmla="*/ 3060760 h 3256604"/>
              <a:gd name="connsiteX92" fmla="*/ 1647770 w 5859445"/>
              <a:gd name="connsiteY92" fmla="*/ 3066691 h 3256604"/>
              <a:gd name="connsiteX93" fmla="*/ 1661494 w 5859445"/>
              <a:gd name="connsiteY93" fmla="*/ 3065883 h 3256604"/>
              <a:gd name="connsiteX94" fmla="*/ 5076420 w 5859445"/>
              <a:gd name="connsiteY94" fmla="*/ 3053211 h 3256604"/>
              <a:gd name="connsiteX95" fmla="*/ 5030768 w 5859445"/>
              <a:gd name="connsiteY95" fmla="*/ 3054354 h 3256604"/>
              <a:gd name="connsiteX96" fmla="*/ 4980349 w 5859445"/>
              <a:gd name="connsiteY96" fmla="*/ 3058869 h 3256604"/>
              <a:gd name="connsiteX97" fmla="*/ 4938890 w 5859445"/>
              <a:gd name="connsiteY97" fmla="*/ 3065943 h 3256604"/>
              <a:gd name="connsiteX98" fmla="*/ 4897430 w 5859445"/>
              <a:gd name="connsiteY98" fmla="*/ 3073019 h 3256604"/>
              <a:gd name="connsiteX99" fmla="*/ 4902480 w 5859445"/>
              <a:gd name="connsiteY99" fmla="*/ 3064997 h 3256604"/>
              <a:gd name="connsiteX100" fmla="*/ 4898001 w 5859445"/>
              <a:gd name="connsiteY100" fmla="*/ 3063717 h 3256604"/>
              <a:gd name="connsiteX101" fmla="*/ 4760757 w 5859445"/>
              <a:gd name="connsiteY101" fmla="*/ 3071800 h 3256604"/>
              <a:gd name="connsiteX102" fmla="*/ 4819847 w 5859445"/>
              <a:gd name="connsiteY102" fmla="*/ 3074498 h 3256604"/>
              <a:gd name="connsiteX103" fmla="*/ 4851634 w 5859445"/>
              <a:gd name="connsiteY103" fmla="*/ 3076486 h 3256604"/>
              <a:gd name="connsiteX104" fmla="*/ 4868027 w 5859445"/>
              <a:gd name="connsiteY104" fmla="*/ 3079453 h 3256604"/>
              <a:gd name="connsiteX105" fmla="*/ 4906389 w 5859445"/>
              <a:gd name="connsiteY105" fmla="*/ 3075580 h 3256604"/>
              <a:gd name="connsiteX106" fmla="*/ 4910916 w 5859445"/>
              <a:gd name="connsiteY106" fmla="*/ 3076086 h 3256604"/>
              <a:gd name="connsiteX107" fmla="*/ 4910940 w 5859445"/>
              <a:gd name="connsiteY107" fmla="*/ 3075698 h 3256604"/>
              <a:gd name="connsiteX108" fmla="*/ 4913998 w 5859445"/>
              <a:gd name="connsiteY108" fmla="*/ 3075389 h 3256604"/>
              <a:gd name="connsiteX109" fmla="*/ 4915634 w 5859445"/>
              <a:gd name="connsiteY109" fmla="*/ 3073491 h 3256604"/>
              <a:gd name="connsiteX110" fmla="*/ 4929645 w 5859445"/>
              <a:gd name="connsiteY110" fmla="*/ 3068032 h 3256604"/>
              <a:gd name="connsiteX111" fmla="*/ 4920113 w 5859445"/>
              <a:gd name="connsiteY111" fmla="*/ 3074772 h 3256604"/>
              <a:gd name="connsiteX112" fmla="*/ 5002746 w 5859445"/>
              <a:gd name="connsiteY112" fmla="*/ 3065272 h 3256604"/>
              <a:gd name="connsiteX113" fmla="*/ 5076420 w 5859445"/>
              <a:gd name="connsiteY113" fmla="*/ 3053211 h 3256604"/>
              <a:gd name="connsiteX114" fmla="*/ 609820 w 5859445"/>
              <a:gd name="connsiteY114" fmla="*/ 2954613 h 3256604"/>
              <a:gd name="connsiteX115" fmla="*/ 609235 w 5859445"/>
              <a:gd name="connsiteY115" fmla="*/ 2958435 h 3256604"/>
              <a:gd name="connsiteX116" fmla="*/ 605804 w 5859445"/>
              <a:gd name="connsiteY116" fmla="*/ 2958637 h 3256604"/>
              <a:gd name="connsiteX117" fmla="*/ 608331 w 5859445"/>
              <a:gd name="connsiteY117" fmla="*/ 2954626 h 3256604"/>
              <a:gd name="connsiteX118" fmla="*/ 542752 w 5859445"/>
              <a:gd name="connsiteY118" fmla="*/ 2936642 h 3256604"/>
              <a:gd name="connsiteX119" fmla="*/ 541901 w 5859445"/>
              <a:gd name="connsiteY119" fmla="*/ 2941551 h 3256604"/>
              <a:gd name="connsiteX120" fmla="*/ 538327 w 5859445"/>
              <a:gd name="connsiteY120" fmla="*/ 2944078 h 3256604"/>
              <a:gd name="connsiteX121" fmla="*/ 5749731 w 5859445"/>
              <a:gd name="connsiteY121" fmla="*/ 2926299 h 3256604"/>
              <a:gd name="connsiteX122" fmla="*/ 5731385 w 5859445"/>
              <a:gd name="connsiteY122" fmla="*/ 2928152 h 3256604"/>
              <a:gd name="connsiteX123" fmla="*/ 5717089 w 5859445"/>
              <a:gd name="connsiteY123" fmla="*/ 2938260 h 3256604"/>
              <a:gd name="connsiteX124" fmla="*/ 5749588 w 5859445"/>
              <a:gd name="connsiteY124" fmla="*/ 2928624 h 3256604"/>
              <a:gd name="connsiteX125" fmla="*/ 5759457 w 5859445"/>
              <a:gd name="connsiteY125" fmla="*/ 2927806 h 3256604"/>
              <a:gd name="connsiteX126" fmla="*/ 644500 w 5859445"/>
              <a:gd name="connsiteY126" fmla="*/ 2922381 h 3256604"/>
              <a:gd name="connsiteX127" fmla="*/ 621245 w 5859445"/>
              <a:gd name="connsiteY127" fmla="*/ 2929927 h 3256604"/>
              <a:gd name="connsiteX128" fmla="*/ 629632 w 5859445"/>
              <a:gd name="connsiteY128" fmla="*/ 2941789 h 3256604"/>
              <a:gd name="connsiteX129" fmla="*/ 634398 w 5859445"/>
              <a:gd name="connsiteY129" fmla="*/ 2938419 h 3256604"/>
              <a:gd name="connsiteX130" fmla="*/ 644500 w 5859445"/>
              <a:gd name="connsiteY130" fmla="*/ 2922381 h 3256604"/>
              <a:gd name="connsiteX131" fmla="*/ 555863 w 5859445"/>
              <a:gd name="connsiteY131" fmla="*/ 2918334 h 3256604"/>
              <a:gd name="connsiteX132" fmla="*/ 557302 w 5859445"/>
              <a:gd name="connsiteY132" fmla="*/ 2918529 h 3256604"/>
              <a:gd name="connsiteX133" fmla="*/ 557960 w 5859445"/>
              <a:gd name="connsiteY133" fmla="*/ 2921300 h 3256604"/>
              <a:gd name="connsiteX134" fmla="*/ 566919 w 5859445"/>
              <a:gd name="connsiteY134" fmla="*/ 2923861 h 3256604"/>
              <a:gd name="connsiteX135" fmla="*/ 550526 w 5859445"/>
              <a:gd name="connsiteY135" fmla="*/ 2931004 h 3256604"/>
              <a:gd name="connsiteX136" fmla="*/ 544045 w 5859445"/>
              <a:gd name="connsiteY136" fmla="*/ 2934474 h 3256604"/>
              <a:gd name="connsiteX137" fmla="*/ 542752 w 5859445"/>
              <a:gd name="connsiteY137" fmla="*/ 2936642 h 3256604"/>
              <a:gd name="connsiteX138" fmla="*/ 543223 w 5859445"/>
              <a:gd name="connsiteY138" fmla="*/ 2933944 h 3256604"/>
              <a:gd name="connsiteX139" fmla="*/ 544236 w 5859445"/>
              <a:gd name="connsiteY139" fmla="*/ 2922108 h 3256604"/>
              <a:gd name="connsiteX140" fmla="*/ 548429 w 5859445"/>
              <a:gd name="connsiteY140" fmla="*/ 2928039 h 3256604"/>
              <a:gd name="connsiteX141" fmla="*/ 549001 w 5859445"/>
              <a:gd name="connsiteY141" fmla="*/ 2918738 h 3256604"/>
              <a:gd name="connsiteX142" fmla="*/ 555863 w 5859445"/>
              <a:gd name="connsiteY142" fmla="*/ 2918334 h 3256604"/>
              <a:gd name="connsiteX143" fmla="*/ 557054 w 5859445"/>
              <a:gd name="connsiteY143" fmla="*/ 2917492 h 3256604"/>
              <a:gd name="connsiteX144" fmla="*/ 561645 w 5859445"/>
              <a:gd name="connsiteY144" fmla="*/ 2917846 h 3256604"/>
              <a:gd name="connsiteX145" fmla="*/ 559819 w 5859445"/>
              <a:gd name="connsiteY145" fmla="*/ 2918873 h 3256604"/>
              <a:gd name="connsiteX146" fmla="*/ 557302 w 5859445"/>
              <a:gd name="connsiteY146" fmla="*/ 2918529 h 3256604"/>
              <a:gd name="connsiteX147" fmla="*/ 567491 w 5859445"/>
              <a:gd name="connsiteY147" fmla="*/ 2914561 h 3256604"/>
              <a:gd name="connsiteX148" fmla="*/ 562725 w 5859445"/>
              <a:gd name="connsiteY148" fmla="*/ 2917930 h 3256604"/>
              <a:gd name="connsiteX149" fmla="*/ 561645 w 5859445"/>
              <a:gd name="connsiteY149" fmla="*/ 2917846 h 3256604"/>
              <a:gd name="connsiteX150" fmla="*/ 5713763 w 5859445"/>
              <a:gd name="connsiteY150" fmla="*/ 2899690 h 3256604"/>
              <a:gd name="connsiteX151" fmla="*/ 5702364 w 5859445"/>
              <a:gd name="connsiteY151" fmla="*/ 2899744 h 3256604"/>
              <a:gd name="connsiteX152" fmla="*/ 5677012 w 5859445"/>
              <a:gd name="connsiteY152" fmla="*/ 2904326 h 3256604"/>
              <a:gd name="connsiteX153" fmla="*/ 5710274 w 5859445"/>
              <a:gd name="connsiteY153" fmla="*/ 2900823 h 3256604"/>
              <a:gd name="connsiteX154" fmla="*/ 5829743 w 5859445"/>
              <a:gd name="connsiteY154" fmla="*/ 2885293 h 3256604"/>
              <a:gd name="connsiteX155" fmla="*/ 5748350 w 5859445"/>
              <a:gd name="connsiteY155" fmla="*/ 2911708 h 3256604"/>
              <a:gd name="connsiteX156" fmla="*/ 5640079 w 5859445"/>
              <a:gd name="connsiteY156" fmla="*/ 2930440 h 3256604"/>
              <a:gd name="connsiteX157" fmla="*/ 5748063 w 5859445"/>
              <a:gd name="connsiteY157" fmla="*/ 2916358 h 3256604"/>
              <a:gd name="connsiteX158" fmla="*/ 5833366 w 5859445"/>
              <a:gd name="connsiteY158" fmla="*/ 2900525 h 3256604"/>
              <a:gd name="connsiteX159" fmla="*/ 5828887 w 5859445"/>
              <a:gd name="connsiteY159" fmla="*/ 2899244 h 3256604"/>
              <a:gd name="connsiteX160" fmla="*/ 5805916 w 5859445"/>
              <a:gd name="connsiteY160" fmla="*/ 2902140 h 3256604"/>
              <a:gd name="connsiteX161" fmla="*/ 5851857 w 5859445"/>
              <a:gd name="connsiteY161" fmla="*/ 2896347 h 3256604"/>
              <a:gd name="connsiteX162" fmla="*/ 5829743 w 5859445"/>
              <a:gd name="connsiteY162" fmla="*/ 2885293 h 3256604"/>
              <a:gd name="connsiteX163" fmla="*/ 708834 w 5859445"/>
              <a:gd name="connsiteY163" fmla="*/ 2876892 h 3256604"/>
              <a:gd name="connsiteX164" fmla="*/ 715410 w 5859445"/>
              <a:gd name="connsiteY164" fmla="*/ 2881138 h 3256604"/>
              <a:gd name="connsiteX165" fmla="*/ 706452 w 5859445"/>
              <a:gd name="connsiteY165" fmla="*/ 2878576 h 3256604"/>
              <a:gd name="connsiteX166" fmla="*/ 484382 w 5859445"/>
              <a:gd name="connsiteY166" fmla="*/ 2857676 h 3256604"/>
              <a:gd name="connsiteX167" fmla="*/ 485780 w 5859445"/>
              <a:gd name="connsiteY167" fmla="*/ 2859653 h 3256604"/>
              <a:gd name="connsiteX168" fmla="*/ 483810 w 5859445"/>
              <a:gd name="connsiteY168" fmla="*/ 2866976 h 3256604"/>
              <a:gd name="connsiteX169" fmla="*/ 1526300 w 5859445"/>
              <a:gd name="connsiteY169" fmla="*/ 2836768 h 3256604"/>
              <a:gd name="connsiteX170" fmla="*/ 1524822 w 5859445"/>
              <a:gd name="connsiteY170" fmla="*/ 2842261 h 3256604"/>
              <a:gd name="connsiteX171" fmla="*/ 1529017 w 5859445"/>
              <a:gd name="connsiteY171" fmla="*/ 2848193 h 3256604"/>
              <a:gd name="connsiteX172" fmla="*/ 1529588 w 5859445"/>
              <a:gd name="connsiteY172" fmla="*/ 2838891 h 3256604"/>
              <a:gd name="connsiteX173" fmla="*/ 1526300 w 5859445"/>
              <a:gd name="connsiteY173" fmla="*/ 2836768 h 3256604"/>
              <a:gd name="connsiteX174" fmla="*/ 1561802 w 5859445"/>
              <a:gd name="connsiteY174" fmla="*/ 2833907 h 3256604"/>
              <a:gd name="connsiteX175" fmla="*/ 1552558 w 5859445"/>
              <a:gd name="connsiteY175" fmla="*/ 2835996 h 3256604"/>
              <a:gd name="connsiteX176" fmla="*/ 1543313 w 5859445"/>
              <a:gd name="connsiteY176" fmla="*/ 2838085 h 3256604"/>
              <a:gd name="connsiteX177" fmla="*/ 1545124 w 5859445"/>
              <a:gd name="connsiteY177" fmla="*/ 2845700 h 3256604"/>
              <a:gd name="connsiteX178" fmla="*/ 1533782 w 5859445"/>
              <a:gd name="connsiteY178" fmla="*/ 2844824 h 3256604"/>
              <a:gd name="connsiteX179" fmla="*/ 1533210 w 5859445"/>
              <a:gd name="connsiteY179" fmla="*/ 2854124 h 3256604"/>
              <a:gd name="connsiteX180" fmla="*/ 1537976 w 5859445"/>
              <a:gd name="connsiteY180" fmla="*/ 2850754 h 3256604"/>
              <a:gd name="connsiteX181" fmla="*/ 1551700 w 5859445"/>
              <a:gd name="connsiteY181" fmla="*/ 2849946 h 3256604"/>
              <a:gd name="connsiteX182" fmla="*/ 1565424 w 5859445"/>
              <a:gd name="connsiteY182" fmla="*/ 2849138 h 3256604"/>
              <a:gd name="connsiteX183" fmla="*/ 1561231 w 5859445"/>
              <a:gd name="connsiteY183" fmla="*/ 2843207 h 3256604"/>
              <a:gd name="connsiteX184" fmla="*/ 1508720 w 5859445"/>
              <a:gd name="connsiteY184" fmla="*/ 2829600 h 3256604"/>
              <a:gd name="connsiteX185" fmla="*/ 1508226 w 5859445"/>
              <a:gd name="connsiteY185" fmla="*/ 2833972 h 3256604"/>
              <a:gd name="connsiteX186" fmla="*/ 1502020 w 5859445"/>
              <a:gd name="connsiteY186" fmla="*/ 2834337 h 3256604"/>
              <a:gd name="connsiteX187" fmla="*/ 702066 w 5859445"/>
              <a:gd name="connsiteY187" fmla="*/ 2801611 h 3256604"/>
              <a:gd name="connsiteX188" fmla="*/ 667470 w 5859445"/>
              <a:gd name="connsiteY188" fmla="*/ 2808282 h 3256604"/>
              <a:gd name="connsiteX189" fmla="*/ 632873 w 5859445"/>
              <a:gd name="connsiteY189" fmla="*/ 2814953 h 3256604"/>
              <a:gd name="connsiteX190" fmla="*/ 672235 w 5859445"/>
              <a:gd name="connsiteY190" fmla="*/ 2804912 h 3256604"/>
              <a:gd name="connsiteX191" fmla="*/ 702066 w 5859445"/>
              <a:gd name="connsiteY191" fmla="*/ 2801611 h 3256604"/>
              <a:gd name="connsiteX192" fmla="*/ 666088 w 5859445"/>
              <a:gd name="connsiteY192" fmla="*/ 2793691 h 3256604"/>
              <a:gd name="connsiteX193" fmla="*/ 670424 w 5859445"/>
              <a:gd name="connsiteY193" fmla="*/ 2797297 h 3256604"/>
              <a:gd name="connsiteX194" fmla="*/ 664107 w 5859445"/>
              <a:gd name="connsiteY194" fmla="*/ 2794138 h 3256604"/>
              <a:gd name="connsiteX195" fmla="*/ 660908 w 5859445"/>
              <a:gd name="connsiteY195" fmla="*/ 2792540 h 3256604"/>
              <a:gd name="connsiteX196" fmla="*/ 664107 w 5859445"/>
              <a:gd name="connsiteY196" fmla="*/ 2794138 h 3256604"/>
              <a:gd name="connsiteX197" fmla="*/ 661466 w 5859445"/>
              <a:gd name="connsiteY197" fmla="*/ 2794736 h 3256604"/>
              <a:gd name="connsiteX198" fmla="*/ 652221 w 5859445"/>
              <a:gd name="connsiteY198" fmla="*/ 2796824 h 3256604"/>
              <a:gd name="connsiteX199" fmla="*/ 642976 w 5859445"/>
              <a:gd name="connsiteY199" fmla="*/ 2798913 h 3256604"/>
              <a:gd name="connsiteX200" fmla="*/ 784986 w 5859445"/>
              <a:gd name="connsiteY200" fmla="*/ 2787463 h 3256604"/>
              <a:gd name="connsiteX201" fmla="*/ 741145 w 5859445"/>
              <a:gd name="connsiteY201" fmla="*/ 2796222 h 3256604"/>
              <a:gd name="connsiteX202" fmla="*/ 702066 w 5859445"/>
              <a:gd name="connsiteY202" fmla="*/ 2801611 h 3256604"/>
              <a:gd name="connsiteX203" fmla="*/ 739048 w 5859445"/>
              <a:gd name="connsiteY203" fmla="*/ 2793257 h 3256604"/>
              <a:gd name="connsiteX204" fmla="*/ 784986 w 5859445"/>
              <a:gd name="connsiteY204" fmla="*/ 2787463 h 3256604"/>
              <a:gd name="connsiteX205" fmla="*/ 780793 w 5859445"/>
              <a:gd name="connsiteY205" fmla="*/ 2781532 h 3256604"/>
              <a:gd name="connsiteX206" fmla="*/ 727991 w 5859445"/>
              <a:gd name="connsiteY206" fmla="*/ 2787728 h 3256604"/>
              <a:gd name="connsiteX207" fmla="*/ 675190 w 5859445"/>
              <a:gd name="connsiteY207" fmla="*/ 2793927 h 3256604"/>
              <a:gd name="connsiteX208" fmla="*/ 730374 w 5859445"/>
              <a:gd name="connsiteY208" fmla="*/ 2786044 h 3256604"/>
              <a:gd name="connsiteX209" fmla="*/ 780793 w 5859445"/>
              <a:gd name="connsiteY209" fmla="*/ 2781532 h 3256604"/>
              <a:gd name="connsiteX210" fmla="*/ 930286 w 5859445"/>
              <a:gd name="connsiteY210" fmla="*/ 2778134 h 3256604"/>
              <a:gd name="connsiteX211" fmla="*/ 967600 w 5859445"/>
              <a:gd name="connsiteY211" fmla="*/ 2782886 h 3256604"/>
              <a:gd name="connsiteX212" fmla="*/ 930905 w 5859445"/>
              <a:gd name="connsiteY212" fmla="*/ 2786592 h 3256604"/>
              <a:gd name="connsiteX213" fmla="*/ 890017 w 5859445"/>
              <a:gd name="connsiteY213" fmla="*/ 2784365 h 3256604"/>
              <a:gd name="connsiteX214" fmla="*/ 930286 w 5859445"/>
              <a:gd name="connsiteY214" fmla="*/ 2778134 h 3256604"/>
              <a:gd name="connsiteX215" fmla="*/ 5604434 w 5859445"/>
              <a:gd name="connsiteY215" fmla="*/ 2768826 h 3256604"/>
              <a:gd name="connsiteX216" fmla="*/ 5583848 w 5859445"/>
              <a:gd name="connsiteY216" fmla="*/ 2770038 h 3256604"/>
              <a:gd name="connsiteX217" fmla="*/ 5581179 w 5859445"/>
              <a:gd name="connsiteY217" fmla="*/ 2776373 h 3256604"/>
              <a:gd name="connsiteX218" fmla="*/ 5594903 w 5859445"/>
              <a:gd name="connsiteY218" fmla="*/ 2775565 h 3256604"/>
              <a:gd name="connsiteX219" fmla="*/ 5604434 w 5859445"/>
              <a:gd name="connsiteY219" fmla="*/ 2768826 h 3256604"/>
              <a:gd name="connsiteX220" fmla="*/ 5808878 w 5859445"/>
              <a:gd name="connsiteY220" fmla="*/ 2764798 h 3256604"/>
              <a:gd name="connsiteX221" fmla="*/ 5799666 w 5859445"/>
              <a:gd name="connsiteY221" fmla="*/ 2766934 h 3256604"/>
              <a:gd name="connsiteX222" fmla="*/ 5790454 w 5859445"/>
              <a:gd name="connsiteY222" fmla="*/ 2769069 h 3256604"/>
              <a:gd name="connsiteX223" fmla="*/ 5808878 w 5859445"/>
              <a:gd name="connsiteY223" fmla="*/ 2764798 h 3256604"/>
              <a:gd name="connsiteX224" fmla="*/ 5805568 w 5859445"/>
              <a:gd name="connsiteY224" fmla="*/ 2757737 h 3256604"/>
              <a:gd name="connsiteX225" fmla="*/ 5808434 w 5859445"/>
              <a:gd name="connsiteY225" fmla="*/ 2758106 h 3256604"/>
              <a:gd name="connsiteX226" fmla="*/ 5804750 w 5859445"/>
              <a:gd name="connsiteY226" fmla="*/ 2758960 h 3256604"/>
              <a:gd name="connsiteX227" fmla="*/ 5823174 w 5859445"/>
              <a:gd name="connsiteY227" fmla="*/ 2754690 h 3256604"/>
              <a:gd name="connsiteX228" fmla="*/ 5811580 w 5859445"/>
              <a:gd name="connsiteY228" fmla="*/ 2758511 h 3256604"/>
              <a:gd name="connsiteX229" fmla="*/ 5808434 w 5859445"/>
              <a:gd name="connsiteY229" fmla="*/ 2758106 h 3256604"/>
              <a:gd name="connsiteX230" fmla="*/ 5616395 w 5859445"/>
              <a:gd name="connsiteY230" fmla="*/ 2750361 h 3256604"/>
              <a:gd name="connsiteX231" fmla="*/ 5635123 w 5859445"/>
              <a:gd name="connsiteY231" fmla="*/ 2751574 h 3256604"/>
              <a:gd name="connsiteX232" fmla="*/ 5642712 w 5859445"/>
              <a:gd name="connsiteY232" fmla="*/ 2751717 h 3256604"/>
              <a:gd name="connsiteX233" fmla="*/ 5621399 w 5859445"/>
              <a:gd name="connsiteY233" fmla="*/ 2752382 h 3256604"/>
              <a:gd name="connsiteX234" fmla="*/ 5599240 w 5859445"/>
              <a:gd name="connsiteY234" fmla="*/ 2751371 h 3256604"/>
              <a:gd name="connsiteX235" fmla="*/ 5596603 w 5859445"/>
              <a:gd name="connsiteY235" fmla="*/ 2750904 h 3256604"/>
              <a:gd name="connsiteX236" fmla="*/ 5592510 w 5859445"/>
              <a:gd name="connsiteY236" fmla="*/ 2750177 h 3256604"/>
              <a:gd name="connsiteX237" fmla="*/ 5596603 w 5859445"/>
              <a:gd name="connsiteY237" fmla="*/ 2750904 h 3256604"/>
              <a:gd name="connsiteX238" fmla="*/ 5591853 w 5859445"/>
              <a:gd name="connsiteY238" fmla="*/ 2751033 h 3256604"/>
              <a:gd name="connsiteX239" fmla="*/ 5683160 w 5859445"/>
              <a:gd name="connsiteY239" fmla="*/ 2748746 h 3256604"/>
              <a:gd name="connsiteX240" fmla="*/ 5655043 w 5859445"/>
              <a:gd name="connsiteY240" fmla="*/ 2751945 h 3256604"/>
              <a:gd name="connsiteX241" fmla="*/ 5642712 w 5859445"/>
              <a:gd name="connsiteY241" fmla="*/ 2751717 h 3256604"/>
              <a:gd name="connsiteX242" fmla="*/ 5649373 w 5859445"/>
              <a:gd name="connsiteY242" fmla="*/ 2751506 h 3256604"/>
              <a:gd name="connsiteX243" fmla="*/ 5683160 w 5859445"/>
              <a:gd name="connsiteY243" fmla="*/ 2748746 h 3256604"/>
              <a:gd name="connsiteX244" fmla="*/ 5759541 w 5859445"/>
              <a:gd name="connsiteY244" fmla="*/ 2743040 h 3256604"/>
              <a:gd name="connsiteX245" fmla="*/ 5764374 w 5859445"/>
              <a:gd name="connsiteY245" fmla="*/ 2743378 h 3256604"/>
              <a:gd name="connsiteX246" fmla="*/ 5757666 w 5859445"/>
              <a:gd name="connsiteY246" fmla="*/ 2745444 h 3256604"/>
              <a:gd name="connsiteX247" fmla="*/ 5733095 w 5859445"/>
              <a:gd name="connsiteY247" fmla="*/ 2748605 h 3256604"/>
              <a:gd name="connsiteX248" fmla="*/ 5759541 w 5859445"/>
              <a:gd name="connsiteY248" fmla="*/ 2743040 h 3256604"/>
              <a:gd name="connsiteX249" fmla="*/ 5819262 w 5859445"/>
              <a:gd name="connsiteY249" fmla="*/ 2703664 h 3256604"/>
              <a:gd name="connsiteX250" fmla="*/ 5859445 w 5859445"/>
              <a:gd name="connsiteY250" fmla="*/ 2707745 h 3256604"/>
              <a:gd name="connsiteX251" fmla="*/ 5859445 w 5859445"/>
              <a:gd name="connsiteY251" fmla="*/ 2712466 h 3256604"/>
              <a:gd name="connsiteX252" fmla="*/ 5838663 w 5859445"/>
              <a:gd name="connsiteY252" fmla="*/ 2715939 h 3256604"/>
              <a:gd name="connsiteX253" fmla="*/ 5809803 w 5859445"/>
              <a:gd name="connsiteY253" fmla="*/ 2715563 h 3256604"/>
              <a:gd name="connsiteX254" fmla="*/ 5780947 w 5859445"/>
              <a:gd name="connsiteY254" fmla="*/ 2715188 h 3256604"/>
              <a:gd name="connsiteX255" fmla="*/ 5819262 w 5859445"/>
              <a:gd name="connsiteY255" fmla="*/ 2703664 h 3256604"/>
              <a:gd name="connsiteX256" fmla="*/ 536898 w 5859445"/>
              <a:gd name="connsiteY256" fmla="*/ 2689326 h 3256604"/>
              <a:gd name="connsiteX257" fmla="*/ 537274 w 5859445"/>
              <a:gd name="connsiteY257" fmla="*/ 2689378 h 3256604"/>
              <a:gd name="connsiteX258" fmla="*/ 531084 w 5859445"/>
              <a:gd name="connsiteY258" fmla="*/ 2691213 h 3256604"/>
              <a:gd name="connsiteX259" fmla="*/ 536898 w 5859445"/>
              <a:gd name="connsiteY259" fmla="*/ 2689326 h 3256604"/>
              <a:gd name="connsiteX260" fmla="*/ 591319 w 5859445"/>
              <a:gd name="connsiteY260" fmla="*/ 2675311 h 3256604"/>
              <a:gd name="connsiteX261" fmla="*/ 544809 w 5859445"/>
              <a:gd name="connsiteY261" fmla="*/ 2690405 h 3256604"/>
              <a:gd name="connsiteX262" fmla="*/ 537274 w 5859445"/>
              <a:gd name="connsiteY262" fmla="*/ 2689378 h 3256604"/>
              <a:gd name="connsiteX263" fmla="*/ 563584 w 5859445"/>
              <a:gd name="connsiteY263" fmla="*/ 2681577 h 3256604"/>
              <a:gd name="connsiteX264" fmla="*/ 591319 w 5859445"/>
              <a:gd name="connsiteY264" fmla="*/ 2675311 h 3256604"/>
              <a:gd name="connsiteX265" fmla="*/ 574544 w 5859445"/>
              <a:gd name="connsiteY265" fmla="*/ 2651586 h 3256604"/>
              <a:gd name="connsiteX266" fmla="*/ 549265 w 5859445"/>
              <a:gd name="connsiteY266" fmla="*/ 2656753 h 3256604"/>
              <a:gd name="connsiteX267" fmla="*/ 560533 w 5859445"/>
              <a:gd name="connsiteY267" fmla="*/ 2657044 h 3256604"/>
              <a:gd name="connsiteX268" fmla="*/ 578738 w 5859445"/>
              <a:gd name="connsiteY268" fmla="*/ 2657518 h 3256604"/>
              <a:gd name="connsiteX269" fmla="*/ 466909 w 5859445"/>
              <a:gd name="connsiteY269" fmla="*/ 2647629 h 3256604"/>
              <a:gd name="connsiteX270" fmla="*/ 467417 w 5859445"/>
              <a:gd name="connsiteY270" fmla="*/ 2651717 h 3256604"/>
              <a:gd name="connsiteX271" fmla="*/ 465320 w 5859445"/>
              <a:gd name="connsiteY271" fmla="*/ 2648752 h 3256604"/>
              <a:gd name="connsiteX272" fmla="*/ 465892 w 5859445"/>
              <a:gd name="connsiteY272" fmla="*/ 2639452 h 3256604"/>
              <a:gd name="connsiteX273" fmla="*/ 474851 w 5859445"/>
              <a:gd name="connsiteY273" fmla="*/ 2642013 h 3256604"/>
              <a:gd name="connsiteX274" fmla="*/ 466909 w 5859445"/>
              <a:gd name="connsiteY274" fmla="*/ 2647629 h 3256604"/>
              <a:gd name="connsiteX275" fmla="*/ 5845042 w 5859445"/>
              <a:gd name="connsiteY275" fmla="*/ 2636508 h 3256604"/>
              <a:gd name="connsiteX276" fmla="*/ 5848943 w 5859445"/>
              <a:gd name="connsiteY276" fmla="*/ 2636607 h 3256604"/>
              <a:gd name="connsiteX277" fmla="*/ 5848832 w 5859445"/>
              <a:gd name="connsiteY277" fmla="*/ 2636644 h 3256604"/>
              <a:gd name="connsiteX278" fmla="*/ 5844906 w 5859445"/>
              <a:gd name="connsiteY278" fmla="*/ 2636570 h 3256604"/>
              <a:gd name="connsiteX279" fmla="*/ 511832 w 5859445"/>
              <a:gd name="connsiteY279" fmla="*/ 2633657 h 3256604"/>
              <a:gd name="connsiteX280" fmla="*/ 504969 w 5859445"/>
              <a:gd name="connsiteY280" fmla="*/ 2634061 h 3256604"/>
              <a:gd name="connsiteX281" fmla="*/ 498107 w 5859445"/>
              <a:gd name="connsiteY281" fmla="*/ 2634465 h 3256604"/>
              <a:gd name="connsiteX282" fmla="*/ 520790 w 5859445"/>
              <a:gd name="connsiteY282" fmla="*/ 2636218 h 3256604"/>
              <a:gd name="connsiteX283" fmla="*/ 566728 w 5859445"/>
              <a:gd name="connsiteY283" fmla="*/ 2630424 h 3256604"/>
              <a:gd name="connsiteX284" fmla="*/ 553004 w 5859445"/>
              <a:gd name="connsiteY284" fmla="*/ 2631232 h 3256604"/>
              <a:gd name="connsiteX285" fmla="*/ 557198 w 5859445"/>
              <a:gd name="connsiteY285" fmla="*/ 2637163 h 3256604"/>
              <a:gd name="connsiteX286" fmla="*/ 570922 w 5859445"/>
              <a:gd name="connsiteY286" fmla="*/ 2636355 h 3256604"/>
              <a:gd name="connsiteX287" fmla="*/ 5770155 w 5859445"/>
              <a:gd name="connsiteY287" fmla="*/ 2622303 h 3256604"/>
              <a:gd name="connsiteX288" fmla="*/ 5766675 w 5859445"/>
              <a:gd name="connsiteY288" fmla="*/ 2622974 h 3256604"/>
              <a:gd name="connsiteX289" fmla="*/ 5765310 w 5859445"/>
              <a:gd name="connsiteY289" fmla="*/ 2625799 h 3256604"/>
              <a:gd name="connsiteX290" fmla="*/ 5765936 w 5859445"/>
              <a:gd name="connsiteY290" fmla="*/ 2625720 h 3256604"/>
              <a:gd name="connsiteX291" fmla="*/ 5737105 w 5859445"/>
              <a:gd name="connsiteY291" fmla="*/ 2612747 h 3256604"/>
              <a:gd name="connsiteX292" fmla="*/ 5745492 w 5859445"/>
              <a:gd name="connsiteY292" fmla="*/ 2624608 h 3256604"/>
              <a:gd name="connsiteX293" fmla="*/ 5757323 w 5859445"/>
              <a:gd name="connsiteY293" fmla="*/ 2626806 h 3256604"/>
              <a:gd name="connsiteX294" fmla="*/ 5762959 w 5859445"/>
              <a:gd name="connsiteY294" fmla="*/ 2626096 h 3256604"/>
              <a:gd name="connsiteX295" fmla="*/ 5762648 w 5859445"/>
              <a:gd name="connsiteY295" fmla="*/ 2623597 h 3256604"/>
              <a:gd name="connsiteX296" fmla="*/ 5768748 w 5859445"/>
              <a:gd name="connsiteY296" fmla="*/ 2617060 h 3256604"/>
              <a:gd name="connsiteX297" fmla="*/ 5772884 w 5859445"/>
              <a:gd name="connsiteY297" fmla="*/ 2615898 h 3256604"/>
              <a:gd name="connsiteX298" fmla="*/ 5773513 w 5859445"/>
              <a:gd name="connsiteY298" fmla="*/ 2613690 h 3256604"/>
              <a:gd name="connsiteX299" fmla="*/ 5814687 w 5859445"/>
              <a:gd name="connsiteY299" fmla="*/ 2611265 h 3256604"/>
              <a:gd name="connsiteX300" fmla="*/ 5798293 w 5859445"/>
              <a:gd name="connsiteY300" fmla="*/ 2618409 h 3256604"/>
              <a:gd name="connsiteX301" fmla="*/ 5786666 w 5859445"/>
              <a:gd name="connsiteY301" fmla="*/ 2622183 h 3256604"/>
              <a:gd name="connsiteX302" fmla="*/ 5795625 w 5859445"/>
              <a:gd name="connsiteY302" fmla="*/ 2624744 h 3256604"/>
              <a:gd name="connsiteX303" fmla="*/ 5774752 w 5859445"/>
              <a:gd name="connsiteY303" fmla="*/ 2630606 h 3256604"/>
              <a:gd name="connsiteX304" fmla="*/ 5758072 w 5859445"/>
              <a:gd name="connsiteY304" fmla="*/ 2642401 h 3256604"/>
              <a:gd name="connsiteX305" fmla="*/ 5814305 w 5859445"/>
              <a:gd name="connsiteY305" fmla="*/ 2635999 h 3256604"/>
              <a:gd name="connsiteX306" fmla="*/ 5844906 w 5859445"/>
              <a:gd name="connsiteY306" fmla="*/ 2636570 h 3256604"/>
              <a:gd name="connsiteX307" fmla="*/ 5835656 w 5859445"/>
              <a:gd name="connsiteY307" fmla="*/ 2640920 h 3256604"/>
              <a:gd name="connsiteX308" fmla="*/ 5848832 w 5859445"/>
              <a:gd name="connsiteY308" fmla="*/ 2636644 h 3256604"/>
              <a:gd name="connsiteX309" fmla="*/ 5854144 w 5859445"/>
              <a:gd name="connsiteY309" fmla="*/ 2636744 h 3256604"/>
              <a:gd name="connsiteX310" fmla="*/ 5848943 w 5859445"/>
              <a:gd name="connsiteY310" fmla="*/ 2636607 h 3256604"/>
              <a:gd name="connsiteX311" fmla="*/ 5853097 w 5859445"/>
              <a:gd name="connsiteY311" fmla="*/ 2635260 h 3256604"/>
              <a:gd name="connsiteX312" fmla="*/ 5858911 w 5859445"/>
              <a:gd name="connsiteY312" fmla="*/ 2633373 h 3256604"/>
              <a:gd name="connsiteX313" fmla="*/ 5827268 w 5859445"/>
              <a:gd name="connsiteY313" fmla="*/ 2629057 h 3256604"/>
              <a:gd name="connsiteX314" fmla="*/ 5834415 w 5859445"/>
              <a:gd name="connsiteY314" fmla="*/ 2624004 h 3256604"/>
              <a:gd name="connsiteX315" fmla="*/ 5823074 w 5859445"/>
              <a:gd name="connsiteY315" fmla="*/ 2623127 h 3256604"/>
              <a:gd name="connsiteX316" fmla="*/ 5804584 w 5859445"/>
              <a:gd name="connsiteY316" fmla="*/ 2627305 h 3256604"/>
              <a:gd name="connsiteX317" fmla="*/ 5814687 w 5859445"/>
              <a:gd name="connsiteY317" fmla="*/ 2611265 h 3256604"/>
              <a:gd name="connsiteX318" fmla="*/ 5120264 w 5859445"/>
              <a:gd name="connsiteY318" fmla="*/ 2599647 h 3256604"/>
              <a:gd name="connsiteX319" fmla="*/ 5149810 w 5859445"/>
              <a:gd name="connsiteY319" fmla="*/ 2600996 h 3256604"/>
              <a:gd name="connsiteX320" fmla="*/ 5131320 w 5859445"/>
              <a:gd name="connsiteY320" fmla="*/ 2605174 h 3256604"/>
              <a:gd name="connsiteX321" fmla="*/ 5106921 w 5859445"/>
              <a:gd name="connsiteY321" fmla="*/ 2606611 h 3256604"/>
              <a:gd name="connsiteX322" fmla="*/ 5104031 w 5859445"/>
              <a:gd name="connsiteY322" fmla="*/ 2606412 h 3256604"/>
              <a:gd name="connsiteX323" fmla="*/ 5105873 w 5859445"/>
              <a:gd name="connsiteY323" fmla="*/ 2602039 h 3256604"/>
              <a:gd name="connsiteX324" fmla="*/ 5120264 w 5859445"/>
              <a:gd name="connsiteY324" fmla="*/ 2599647 h 3256604"/>
              <a:gd name="connsiteX325" fmla="*/ 5063841 w 5859445"/>
              <a:gd name="connsiteY325" fmla="*/ 2590613 h 3256604"/>
              <a:gd name="connsiteX326" fmla="*/ 5081534 w 5859445"/>
              <a:gd name="connsiteY326" fmla="*/ 2592163 h 3256604"/>
              <a:gd name="connsiteX327" fmla="*/ 5079664 w 5859445"/>
              <a:gd name="connsiteY327" fmla="*/ 2592772 h 3256604"/>
              <a:gd name="connsiteX328" fmla="*/ 5063841 w 5859445"/>
              <a:gd name="connsiteY328" fmla="*/ 2590613 h 3256604"/>
              <a:gd name="connsiteX329" fmla="*/ 5774943 w 5859445"/>
              <a:gd name="connsiteY329" fmla="*/ 2590440 h 3256604"/>
              <a:gd name="connsiteX330" fmla="*/ 5729290 w 5859445"/>
              <a:gd name="connsiteY330" fmla="*/ 2591582 h 3256604"/>
              <a:gd name="connsiteX331" fmla="*/ 5728718 w 5859445"/>
              <a:gd name="connsiteY331" fmla="*/ 2600885 h 3256604"/>
              <a:gd name="connsiteX332" fmla="*/ 5815830 w 5859445"/>
              <a:gd name="connsiteY332" fmla="*/ 2592665 h 3256604"/>
              <a:gd name="connsiteX333" fmla="*/ 5774943 w 5859445"/>
              <a:gd name="connsiteY333" fmla="*/ 2590440 h 3256604"/>
              <a:gd name="connsiteX334" fmla="*/ 5062265 w 5859445"/>
              <a:gd name="connsiteY334" fmla="*/ 2590162 h 3256604"/>
              <a:gd name="connsiteX335" fmla="*/ 5063841 w 5859445"/>
              <a:gd name="connsiteY335" fmla="*/ 2590613 h 3256604"/>
              <a:gd name="connsiteX336" fmla="*/ 5059219 w 5859445"/>
              <a:gd name="connsiteY336" fmla="*/ 2591657 h 3256604"/>
              <a:gd name="connsiteX337" fmla="*/ 5057552 w 5859445"/>
              <a:gd name="connsiteY337" fmla="*/ 2590273 h 3256604"/>
              <a:gd name="connsiteX338" fmla="*/ 5658999 w 5859445"/>
              <a:gd name="connsiteY338" fmla="*/ 2585683 h 3256604"/>
              <a:gd name="connsiteX339" fmla="*/ 5661490 w 5859445"/>
              <a:gd name="connsiteY339" fmla="*/ 2586395 h 3256604"/>
              <a:gd name="connsiteX340" fmla="*/ 5633791 w 5859445"/>
              <a:gd name="connsiteY340" fmla="*/ 2587940 h 3256604"/>
              <a:gd name="connsiteX341" fmla="*/ 5658999 w 5859445"/>
              <a:gd name="connsiteY341" fmla="*/ 2585683 h 3256604"/>
              <a:gd name="connsiteX342" fmla="*/ 5142126 w 5859445"/>
              <a:gd name="connsiteY342" fmla="*/ 2580020 h 3256604"/>
              <a:gd name="connsiteX343" fmla="*/ 5174817 w 5859445"/>
              <a:gd name="connsiteY343" fmla="*/ 2585816 h 3256604"/>
              <a:gd name="connsiteX344" fmla="*/ 5141215 w 5859445"/>
              <a:gd name="connsiteY344" fmla="*/ 2580126 h 3256604"/>
              <a:gd name="connsiteX345" fmla="*/ 5041729 w 5859445"/>
              <a:gd name="connsiteY345" fmla="*/ 2579560 h 3256604"/>
              <a:gd name="connsiteX346" fmla="*/ 5028005 w 5859445"/>
              <a:gd name="connsiteY346" fmla="*/ 2580368 h 3256604"/>
              <a:gd name="connsiteX347" fmla="*/ 5050689 w 5859445"/>
              <a:gd name="connsiteY347" fmla="*/ 2582121 h 3256604"/>
              <a:gd name="connsiteX348" fmla="*/ 5064413 w 5859445"/>
              <a:gd name="connsiteY348" fmla="*/ 2581313 h 3256604"/>
              <a:gd name="connsiteX349" fmla="*/ 5041729 w 5859445"/>
              <a:gd name="connsiteY349" fmla="*/ 2579560 h 3256604"/>
              <a:gd name="connsiteX350" fmla="*/ 4836720 w 5859445"/>
              <a:gd name="connsiteY350" fmla="*/ 2577732 h 3256604"/>
              <a:gd name="connsiteX351" fmla="*/ 4800026 w 5859445"/>
              <a:gd name="connsiteY351" fmla="*/ 2581438 h 3256604"/>
              <a:gd name="connsiteX352" fmla="*/ 4854353 w 5859445"/>
              <a:gd name="connsiteY352" fmla="*/ 2587505 h 3256604"/>
              <a:gd name="connsiteX353" fmla="*/ 4878406 w 5859445"/>
              <a:gd name="connsiteY353" fmla="*/ 2585509 h 3256604"/>
              <a:gd name="connsiteX354" fmla="*/ 4872842 w 5859445"/>
              <a:gd name="connsiteY354" fmla="*/ 2583327 h 3256604"/>
              <a:gd name="connsiteX355" fmla="*/ 4836720 w 5859445"/>
              <a:gd name="connsiteY355" fmla="*/ 2577732 h 3256604"/>
              <a:gd name="connsiteX356" fmla="*/ 5088849 w 5859445"/>
              <a:gd name="connsiteY356" fmla="*/ 2575435 h 3256604"/>
              <a:gd name="connsiteX357" fmla="*/ 5134215 w 5859445"/>
              <a:gd name="connsiteY357" fmla="*/ 2578941 h 3256604"/>
              <a:gd name="connsiteX358" fmla="*/ 5141215 w 5859445"/>
              <a:gd name="connsiteY358" fmla="*/ 2580126 h 3256604"/>
              <a:gd name="connsiteX359" fmla="*/ 5115725 w 5859445"/>
              <a:gd name="connsiteY359" fmla="*/ 2583119 h 3256604"/>
              <a:gd name="connsiteX360" fmla="*/ 5149750 w 5859445"/>
              <a:gd name="connsiteY360" fmla="*/ 2585748 h 3256604"/>
              <a:gd name="connsiteX361" fmla="*/ 5170052 w 5859445"/>
              <a:gd name="connsiteY361" fmla="*/ 2589186 h 3256604"/>
              <a:gd name="connsiteX362" fmla="*/ 5107656 w 5859445"/>
              <a:gd name="connsiteY362" fmla="*/ 2594452 h 3256604"/>
              <a:gd name="connsiteX363" fmla="*/ 5081534 w 5859445"/>
              <a:gd name="connsiteY363" fmla="*/ 2592163 h 3256604"/>
              <a:gd name="connsiteX364" fmla="*/ 5082570 w 5859445"/>
              <a:gd name="connsiteY364" fmla="*/ 2591828 h 3256604"/>
              <a:gd name="connsiteX365" fmla="*/ 5077567 w 5859445"/>
              <a:gd name="connsiteY365" fmla="*/ 2589806 h 3256604"/>
              <a:gd name="connsiteX366" fmla="*/ 5062265 w 5859445"/>
              <a:gd name="connsiteY366" fmla="*/ 2590162 h 3256604"/>
              <a:gd name="connsiteX367" fmla="*/ 5054883 w 5859445"/>
              <a:gd name="connsiteY367" fmla="*/ 2588052 h 3256604"/>
              <a:gd name="connsiteX368" fmla="*/ 5057552 w 5859445"/>
              <a:gd name="connsiteY368" fmla="*/ 2590273 h 3256604"/>
              <a:gd name="connsiteX369" fmla="*/ 5047680 w 5859445"/>
              <a:gd name="connsiteY369" fmla="*/ 2590503 h 3256604"/>
              <a:gd name="connsiteX370" fmla="*/ 5013184 w 5859445"/>
              <a:gd name="connsiteY370" fmla="*/ 2589735 h 3256604"/>
              <a:gd name="connsiteX371" fmla="*/ 4958204 w 5859445"/>
              <a:gd name="connsiteY371" fmla="*/ 2582741 h 3256604"/>
              <a:gd name="connsiteX372" fmla="*/ 4967294 w 5859445"/>
              <a:gd name="connsiteY372" fmla="*/ 2585488 h 3256604"/>
              <a:gd name="connsiteX373" fmla="*/ 4976384 w 5859445"/>
              <a:gd name="connsiteY373" fmla="*/ 2588235 h 3256604"/>
              <a:gd name="connsiteX374" fmla="*/ 4911937 w 5859445"/>
              <a:gd name="connsiteY374" fmla="*/ 2588073 h 3256604"/>
              <a:gd name="connsiteX375" fmla="*/ 4939141 w 5859445"/>
              <a:gd name="connsiteY375" fmla="*/ 2596220 h 3256604"/>
              <a:gd name="connsiteX376" fmla="*/ 4920521 w 5859445"/>
              <a:gd name="connsiteY376" fmla="*/ 2600212 h 3256604"/>
              <a:gd name="connsiteX377" fmla="*/ 4851528 w 5859445"/>
              <a:gd name="connsiteY377" fmla="*/ 2598676 h 3256604"/>
              <a:gd name="connsiteX378" fmla="*/ 4782472 w 5859445"/>
              <a:gd name="connsiteY378" fmla="*/ 2597047 h 3256604"/>
              <a:gd name="connsiteX379" fmla="*/ 4893694 w 5859445"/>
              <a:gd name="connsiteY379" fmla="*/ 2602708 h 3256604"/>
              <a:gd name="connsiteX380" fmla="*/ 4996023 w 5859445"/>
              <a:gd name="connsiteY380" fmla="*/ 2605901 h 3256604"/>
              <a:gd name="connsiteX381" fmla="*/ 4952752 w 5859445"/>
              <a:gd name="connsiteY381" fmla="*/ 2605361 h 3256604"/>
              <a:gd name="connsiteX382" fmla="*/ 4918442 w 5859445"/>
              <a:gd name="connsiteY382" fmla="*/ 2607381 h 3256604"/>
              <a:gd name="connsiteX383" fmla="*/ 4904717 w 5859445"/>
              <a:gd name="connsiteY383" fmla="*/ 2608189 h 3256604"/>
              <a:gd name="connsiteX384" fmla="*/ 4911580 w 5859445"/>
              <a:gd name="connsiteY384" fmla="*/ 2607786 h 3256604"/>
              <a:gd name="connsiteX385" fmla="*/ 4918442 w 5859445"/>
              <a:gd name="connsiteY385" fmla="*/ 2607381 h 3256604"/>
              <a:gd name="connsiteX386" fmla="*/ 4927400 w 5859445"/>
              <a:gd name="connsiteY386" fmla="*/ 2609942 h 3256604"/>
              <a:gd name="connsiteX387" fmla="*/ 4836094 w 5859445"/>
              <a:gd name="connsiteY387" fmla="*/ 2612230 h 3256604"/>
              <a:gd name="connsiteX388" fmla="*/ 4740023 w 5859445"/>
              <a:gd name="connsiteY388" fmla="*/ 2617888 h 3256604"/>
              <a:gd name="connsiteX389" fmla="*/ 4801497 w 5859445"/>
              <a:gd name="connsiteY389" fmla="*/ 2618900 h 3256604"/>
              <a:gd name="connsiteX390" fmla="*/ 4862972 w 5859445"/>
              <a:gd name="connsiteY390" fmla="*/ 2619915 h 3256604"/>
              <a:gd name="connsiteX391" fmla="*/ 4936696 w 5859445"/>
              <a:gd name="connsiteY391" fmla="*/ 2618034 h 3256604"/>
              <a:gd name="connsiteX392" fmla="*/ 5006572 w 5859445"/>
              <a:gd name="connsiteY392" fmla="*/ 2620820 h 3256604"/>
              <a:gd name="connsiteX393" fmla="*/ 5011338 w 5859445"/>
              <a:gd name="connsiteY393" fmla="*/ 2617451 h 3256604"/>
              <a:gd name="connsiteX394" fmla="*/ 5068988 w 5859445"/>
              <a:gd name="connsiteY394" fmla="*/ 2618112 h 3256604"/>
              <a:gd name="connsiteX395" fmla="*/ 5139707 w 5859445"/>
              <a:gd name="connsiteY395" fmla="*/ 2617035 h 3256604"/>
              <a:gd name="connsiteX396" fmla="*/ 5099106 w 5859445"/>
              <a:gd name="connsiteY396" fmla="*/ 2610160 h 3256604"/>
              <a:gd name="connsiteX397" fmla="*/ 5058504 w 5859445"/>
              <a:gd name="connsiteY397" fmla="*/ 2603285 h 3256604"/>
              <a:gd name="connsiteX398" fmla="*/ 5104031 w 5859445"/>
              <a:gd name="connsiteY398" fmla="*/ 2606412 h 3256604"/>
              <a:gd name="connsiteX399" fmla="*/ 5103872 w 5859445"/>
              <a:gd name="connsiteY399" fmla="*/ 2606790 h 3256604"/>
              <a:gd name="connsiteX400" fmla="*/ 5106921 w 5859445"/>
              <a:gd name="connsiteY400" fmla="*/ 2606611 h 3256604"/>
              <a:gd name="connsiteX401" fmla="*/ 5112973 w 5859445"/>
              <a:gd name="connsiteY401" fmla="*/ 2607027 h 3256604"/>
              <a:gd name="connsiteX402" fmla="*/ 5158197 w 5859445"/>
              <a:gd name="connsiteY402" fmla="*/ 2612858 h 3256604"/>
              <a:gd name="connsiteX403" fmla="*/ 5245310 w 5859445"/>
              <a:gd name="connsiteY403" fmla="*/ 2604640 h 3256604"/>
              <a:gd name="connsiteX404" fmla="*/ 5218432 w 5859445"/>
              <a:gd name="connsiteY404" fmla="*/ 2596955 h 3256604"/>
              <a:gd name="connsiteX405" fmla="*/ 5286484 w 5859445"/>
              <a:gd name="connsiteY405" fmla="*/ 2602214 h 3256604"/>
              <a:gd name="connsiteX406" fmla="*/ 5350913 w 5859445"/>
              <a:gd name="connsiteY406" fmla="*/ 2592242 h 3256604"/>
              <a:gd name="connsiteX407" fmla="*/ 5221738 w 5859445"/>
              <a:gd name="connsiteY407" fmla="*/ 2581412 h 3256604"/>
              <a:gd name="connsiteX408" fmla="*/ 5088849 w 5859445"/>
              <a:gd name="connsiteY408" fmla="*/ 2575435 h 3256604"/>
              <a:gd name="connsiteX409" fmla="*/ 5078471 w 5859445"/>
              <a:gd name="connsiteY409" fmla="*/ 2565812 h 3256604"/>
              <a:gd name="connsiteX410" fmla="*/ 5060792 w 5859445"/>
              <a:gd name="connsiteY410" fmla="*/ 2566082 h 3256604"/>
              <a:gd name="connsiteX411" fmla="*/ 5089443 w 5859445"/>
              <a:gd name="connsiteY411" fmla="*/ 2566160 h 3256604"/>
              <a:gd name="connsiteX412" fmla="*/ 5194451 w 5859445"/>
              <a:gd name="connsiteY412" fmla="*/ 2563038 h 3256604"/>
              <a:gd name="connsiteX413" fmla="*/ 5203409 w 5859445"/>
              <a:gd name="connsiteY413" fmla="*/ 2565599 h 3256604"/>
              <a:gd name="connsiteX414" fmla="*/ 5217134 w 5859445"/>
              <a:gd name="connsiteY414" fmla="*/ 2564791 h 3256604"/>
              <a:gd name="connsiteX415" fmla="*/ 5212368 w 5859445"/>
              <a:gd name="connsiteY415" fmla="*/ 2568161 h 3256604"/>
              <a:gd name="connsiteX416" fmla="*/ 5296831 w 5859445"/>
              <a:gd name="connsiteY416" fmla="*/ 2576412 h 3256604"/>
              <a:gd name="connsiteX417" fmla="*/ 5376102 w 5859445"/>
              <a:gd name="connsiteY417" fmla="*/ 2580669 h 3256604"/>
              <a:gd name="connsiteX418" fmla="*/ 5378032 w 5859445"/>
              <a:gd name="connsiteY418" fmla="*/ 2580051 h 3256604"/>
              <a:gd name="connsiteX419" fmla="*/ 5385992 w 5859445"/>
              <a:gd name="connsiteY419" fmla="*/ 2581199 h 3256604"/>
              <a:gd name="connsiteX420" fmla="*/ 5441472 w 5859445"/>
              <a:gd name="connsiteY420" fmla="*/ 2573733 h 3256604"/>
              <a:gd name="connsiteX421" fmla="*/ 5475262 w 5859445"/>
              <a:gd name="connsiteY421" fmla="*/ 2570939 h 3256604"/>
              <a:gd name="connsiteX422" fmla="*/ 5425016 w 5859445"/>
              <a:gd name="connsiteY422" fmla="*/ 2569418 h 3256604"/>
              <a:gd name="connsiteX423" fmla="*/ 5348608 w 5859445"/>
              <a:gd name="connsiteY423" fmla="*/ 2563709 h 3256604"/>
              <a:gd name="connsiteX424" fmla="*/ 5194451 w 5859445"/>
              <a:gd name="connsiteY424" fmla="*/ 2563038 h 3256604"/>
              <a:gd name="connsiteX425" fmla="*/ 5827077 w 5859445"/>
              <a:gd name="connsiteY425" fmla="*/ 2558025 h 3256604"/>
              <a:gd name="connsiteX426" fmla="*/ 5834376 w 5859445"/>
              <a:gd name="connsiteY426" fmla="*/ 2559260 h 3256604"/>
              <a:gd name="connsiteX427" fmla="*/ 5817165 w 5859445"/>
              <a:gd name="connsiteY427" fmla="*/ 2561697 h 3256604"/>
              <a:gd name="connsiteX428" fmla="*/ 5769511 w 5859445"/>
              <a:gd name="connsiteY428" fmla="*/ 2567593 h 3256604"/>
              <a:gd name="connsiteX429" fmla="*/ 5827077 w 5859445"/>
              <a:gd name="connsiteY429" fmla="*/ 2558025 h 3256604"/>
              <a:gd name="connsiteX430" fmla="*/ 5854526 w 5859445"/>
              <a:gd name="connsiteY430" fmla="*/ 2556408 h 3256604"/>
              <a:gd name="connsiteX431" fmla="*/ 5847378 w 5859445"/>
              <a:gd name="connsiteY431" fmla="*/ 2561463 h 3256604"/>
              <a:gd name="connsiteX432" fmla="*/ 5834376 w 5859445"/>
              <a:gd name="connsiteY432" fmla="*/ 2559260 h 3256604"/>
              <a:gd name="connsiteX433" fmla="*/ 5819833 w 5859445"/>
              <a:gd name="connsiteY433" fmla="*/ 2527561 h 3256604"/>
              <a:gd name="connsiteX434" fmla="*/ 5805739 w 5859445"/>
              <a:gd name="connsiteY434" fmla="*/ 2529742 h 3256604"/>
              <a:gd name="connsiteX435" fmla="*/ 5805110 w 5859445"/>
              <a:gd name="connsiteY435" fmla="*/ 2529529 h 3256604"/>
              <a:gd name="connsiteX436" fmla="*/ 5747257 w 5859445"/>
              <a:gd name="connsiteY436" fmla="*/ 2503263 h 3256604"/>
              <a:gd name="connsiteX437" fmla="*/ 5698029 w 5859445"/>
              <a:gd name="connsiteY437" fmla="*/ 2506935 h 3256604"/>
              <a:gd name="connsiteX438" fmla="*/ 5723095 w 5859445"/>
              <a:gd name="connsiteY438" fmla="*/ 2507003 h 3256604"/>
              <a:gd name="connsiteX439" fmla="*/ 5729671 w 5859445"/>
              <a:gd name="connsiteY439" fmla="*/ 2511249 h 3256604"/>
              <a:gd name="connsiteX440" fmla="*/ 5756834 w 5859445"/>
              <a:gd name="connsiteY440" fmla="*/ 2514283 h 3256604"/>
              <a:gd name="connsiteX441" fmla="*/ 5783998 w 5859445"/>
              <a:gd name="connsiteY441" fmla="*/ 2517316 h 3256604"/>
              <a:gd name="connsiteX442" fmla="*/ 5747257 w 5859445"/>
              <a:gd name="connsiteY442" fmla="*/ 2503263 h 3256604"/>
              <a:gd name="connsiteX443" fmla="*/ 5851238 w 5859445"/>
              <a:gd name="connsiteY443" fmla="*/ 2498684 h 3256604"/>
              <a:gd name="connsiteX444" fmla="*/ 5857958 w 5859445"/>
              <a:gd name="connsiteY444" fmla="*/ 2500605 h 3256604"/>
              <a:gd name="connsiteX445" fmla="*/ 5839468 w 5859445"/>
              <a:gd name="connsiteY445" fmla="*/ 2504782 h 3256604"/>
              <a:gd name="connsiteX446" fmla="*/ 4659159 w 5859445"/>
              <a:gd name="connsiteY446" fmla="*/ 2496771 h 3256604"/>
              <a:gd name="connsiteX447" fmla="*/ 4640813 w 5859445"/>
              <a:gd name="connsiteY447" fmla="*/ 2498624 h 3256604"/>
              <a:gd name="connsiteX448" fmla="*/ 4626517 w 5859445"/>
              <a:gd name="connsiteY448" fmla="*/ 2508732 h 3256604"/>
              <a:gd name="connsiteX449" fmla="*/ 4659017 w 5859445"/>
              <a:gd name="connsiteY449" fmla="*/ 2499097 h 3256604"/>
              <a:gd name="connsiteX450" fmla="*/ 4668885 w 5859445"/>
              <a:gd name="connsiteY450" fmla="*/ 2498278 h 3256604"/>
              <a:gd name="connsiteX451" fmla="*/ 5731102 w 5859445"/>
              <a:gd name="connsiteY451" fmla="*/ 2487998 h 3256604"/>
              <a:gd name="connsiteX452" fmla="*/ 5735652 w 5859445"/>
              <a:gd name="connsiteY452" fmla="*/ 2488117 h 3256604"/>
              <a:gd name="connsiteX453" fmla="*/ 5747869 w 5859445"/>
              <a:gd name="connsiteY453" fmla="*/ 2489692 h 3256604"/>
              <a:gd name="connsiteX454" fmla="*/ 5746751 w 5859445"/>
              <a:gd name="connsiteY454" fmla="*/ 2489994 h 3256604"/>
              <a:gd name="connsiteX455" fmla="*/ 5740131 w 5859445"/>
              <a:gd name="connsiteY455" fmla="*/ 2489398 h 3256604"/>
              <a:gd name="connsiteX456" fmla="*/ 5731102 w 5859445"/>
              <a:gd name="connsiteY456" fmla="*/ 2487998 h 3256604"/>
              <a:gd name="connsiteX457" fmla="*/ 4823997 w 5859445"/>
              <a:gd name="connsiteY457" fmla="*/ 2484748 h 3256604"/>
              <a:gd name="connsiteX458" fmla="*/ 4777773 w 5859445"/>
              <a:gd name="connsiteY458" fmla="*/ 2495192 h 3256604"/>
              <a:gd name="connsiteX459" fmla="*/ 4759211 w 5859445"/>
              <a:gd name="connsiteY459" fmla="*/ 2500533 h 3256604"/>
              <a:gd name="connsiteX460" fmla="*/ 4747133 w 5859445"/>
              <a:gd name="connsiteY460" fmla="*/ 2502762 h 3256604"/>
              <a:gd name="connsiteX461" fmla="*/ 4762165 w 5859445"/>
              <a:gd name="connsiteY461" fmla="*/ 2503448 h 3256604"/>
              <a:gd name="connsiteX462" fmla="*/ 4823997 w 5859445"/>
              <a:gd name="connsiteY462" fmla="*/ 2484748 h 3256604"/>
              <a:gd name="connsiteX463" fmla="*/ 4881968 w 5859445"/>
              <a:gd name="connsiteY463" fmla="*/ 2483275 h 3256604"/>
              <a:gd name="connsiteX464" fmla="*/ 4878611 w 5859445"/>
              <a:gd name="connsiteY464" fmla="*/ 2486166 h 3256604"/>
              <a:gd name="connsiteX465" fmla="*/ 4871534 w 5859445"/>
              <a:gd name="connsiteY465" fmla="*/ 2490058 h 3256604"/>
              <a:gd name="connsiteX466" fmla="*/ 4867975 w 5859445"/>
              <a:gd name="connsiteY466" fmla="*/ 2488663 h 3256604"/>
              <a:gd name="connsiteX467" fmla="*/ 4677591 w 5859445"/>
              <a:gd name="connsiteY467" fmla="*/ 2483100 h 3256604"/>
              <a:gd name="connsiteX468" fmla="*/ 4640181 w 5859445"/>
              <a:gd name="connsiteY468" fmla="*/ 2486793 h 3256604"/>
              <a:gd name="connsiteX469" fmla="*/ 4622576 w 5859445"/>
              <a:gd name="connsiteY469" fmla="*/ 2488270 h 3256604"/>
              <a:gd name="connsiteX470" fmla="*/ 4549507 w 5859445"/>
              <a:gd name="connsiteY470" fmla="*/ 2500913 h 3256604"/>
              <a:gd name="connsiteX471" fmla="*/ 4657492 w 5859445"/>
              <a:gd name="connsiteY471" fmla="*/ 2486831 h 3256604"/>
              <a:gd name="connsiteX472" fmla="*/ 4897386 w 5859445"/>
              <a:gd name="connsiteY472" fmla="*/ 2477338 h 3256604"/>
              <a:gd name="connsiteX473" fmla="*/ 4881968 w 5859445"/>
              <a:gd name="connsiteY473" fmla="*/ 2483275 h 3256604"/>
              <a:gd name="connsiteX474" fmla="*/ 4885830 w 5859445"/>
              <a:gd name="connsiteY474" fmla="*/ 2479949 h 3256604"/>
              <a:gd name="connsiteX475" fmla="*/ 4897386 w 5859445"/>
              <a:gd name="connsiteY475" fmla="*/ 2477338 h 3256604"/>
              <a:gd name="connsiteX476" fmla="*/ 4843059 w 5859445"/>
              <a:gd name="connsiteY476" fmla="*/ 2471270 h 3256604"/>
              <a:gd name="connsiteX477" fmla="*/ 4801600 w 5859445"/>
              <a:gd name="connsiteY477" fmla="*/ 2478345 h 3256604"/>
              <a:gd name="connsiteX478" fmla="*/ 4769100 w 5859445"/>
              <a:gd name="connsiteY478" fmla="*/ 2487981 h 3256604"/>
              <a:gd name="connsiteX479" fmla="*/ 4819517 w 5859445"/>
              <a:gd name="connsiteY479" fmla="*/ 2483467 h 3256604"/>
              <a:gd name="connsiteX480" fmla="*/ 4843059 w 5859445"/>
              <a:gd name="connsiteY480" fmla="*/ 2471270 h 3256604"/>
              <a:gd name="connsiteX481" fmla="*/ 5317293 w 5859445"/>
              <a:gd name="connsiteY481" fmla="*/ 2464861 h 3256604"/>
              <a:gd name="connsiteX482" fmla="*/ 5244357 w 5859445"/>
              <a:gd name="connsiteY482" fmla="*/ 2471873 h 3256604"/>
              <a:gd name="connsiteX483" fmla="*/ 5249123 w 5859445"/>
              <a:gd name="connsiteY483" fmla="*/ 2468503 h 3256604"/>
              <a:gd name="connsiteX484" fmla="*/ 5548568 w 5859445"/>
              <a:gd name="connsiteY484" fmla="*/ 2459062 h 3256604"/>
              <a:gd name="connsiteX485" fmla="*/ 5542437 w 5859445"/>
              <a:gd name="connsiteY485" fmla="*/ 2461268 h 3256604"/>
              <a:gd name="connsiteX486" fmla="*/ 5523041 w 5859445"/>
              <a:gd name="connsiteY486" fmla="*/ 2461639 h 3256604"/>
              <a:gd name="connsiteX487" fmla="*/ 5416494 w 5859445"/>
              <a:gd name="connsiteY487" fmla="*/ 2458403 h 3256604"/>
              <a:gd name="connsiteX488" fmla="*/ 5354595 w 5859445"/>
              <a:gd name="connsiteY488" fmla="*/ 2462870 h 3256604"/>
              <a:gd name="connsiteX489" fmla="*/ 5317293 w 5859445"/>
              <a:gd name="connsiteY489" fmla="*/ 2464861 h 3256604"/>
              <a:gd name="connsiteX490" fmla="*/ 5348102 w 5859445"/>
              <a:gd name="connsiteY490" fmla="*/ 2461901 h 3256604"/>
              <a:gd name="connsiteX491" fmla="*/ 5518847 w 5859445"/>
              <a:gd name="connsiteY491" fmla="*/ 2455708 h 3256604"/>
              <a:gd name="connsiteX492" fmla="*/ 5390561 w 5859445"/>
              <a:gd name="connsiteY492" fmla="*/ 2466350 h 3256604"/>
              <a:gd name="connsiteX493" fmla="*/ 5253316 w 5859445"/>
              <a:gd name="connsiteY493" fmla="*/ 2474434 h 3256604"/>
              <a:gd name="connsiteX494" fmla="*/ 5379220 w 5859445"/>
              <a:gd name="connsiteY494" fmla="*/ 2465474 h 3256604"/>
              <a:gd name="connsiteX495" fmla="*/ 5518847 w 5859445"/>
              <a:gd name="connsiteY495" fmla="*/ 2455708 h 3256604"/>
              <a:gd name="connsiteX496" fmla="*/ 5587470 w 5859445"/>
              <a:gd name="connsiteY496" fmla="*/ 2451666 h 3256604"/>
              <a:gd name="connsiteX497" fmla="*/ 5559735 w 5859445"/>
              <a:gd name="connsiteY497" fmla="*/ 2457932 h 3256604"/>
              <a:gd name="connsiteX498" fmla="*/ 5548568 w 5859445"/>
              <a:gd name="connsiteY498" fmla="*/ 2459062 h 3256604"/>
              <a:gd name="connsiteX499" fmla="*/ 5555256 w 5859445"/>
              <a:gd name="connsiteY499" fmla="*/ 2456652 h 3256604"/>
              <a:gd name="connsiteX500" fmla="*/ 5587470 w 5859445"/>
              <a:gd name="connsiteY500" fmla="*/ 2451666 h 3256604"/>
              <a:gd name="connsiteX501" fmla="*/ 5647706 w 5859445"/>
              <a:gd name="connsiteY501" fmla="*/ 2435765 h 3256604"/>
              <a:gd name="connsiteX502" fmla="*/ 5448129 w 5859445"/>
              <a:gd name="connsiteY502" fmla="*/ 2456783 h 3256604"/>
              <a:gd name="connsiteX503" fmla="*/ 5416494 w 5859445"/>
              <a:gd name="connsiteY503" fmla="*/ 2458403 h 3256604"/>
              <a:gd name="connsiteX504" fmla="*/ 5456183 w 5859445"/>
              <a:gd name="connsiteY504" fmla="*/ 2455537 h 3256604"/>
              <a:gd name="connsiteX505" fmla="*/ 5647706 w 5859445"/>
              <a:gd name="connsiteY505" fmla="*/ 2435765 h 3256604"/>
              <a:gd name="connsiteX506" fmla="*/ 435727 w 5859445"/>
              <a:gd name="connsiteY506" fmla="*/ 2407241 h 3256604"/>
              <a:gd name="connsiteX507" fmla="*/ 434250 w 5859445"/>
              <a:gd name="connsiteY507" fmla="*/ 2412733 h 3256604"/>
              <a:gd name="connsiteX508" fmla="*/ 438445 w 5859445"/>
              <a:gd name="connsiteY508" fmla="*/ 2418666 h 3256604"/>
              <a:gd name="connsiteX509" fmla="*/ 439016 w 5859445"/>
              <a:gd name="connsiteY509" fmla="*/ 2409364 h 3256604"/>
              <a:gd name="connsiteX510" fmla="*/ 435727 w 5859445"/>
              <a:gd name="connsiteY510" fmla="*/ 2407241 h 3256604"/>
              <a:gd name="connsiteX511" fmla="*/ 471230 w 5859445"/>
              <a:gd name="connsiteY511" fmla="*/ 2404380 h 3256604"/>
              <a:gd name="connsiteX512" fmla="*/ 461986 w 5859445"/>
              <a:gd name="connsiteY512" fmla="*/ 2406468 h 3256604"/>
              <a:gd name="connsiteX513" fmla="*/ 452741 w 5859445"/>
              <a:gd name="connsiteY513" fmla="*/ 2408557 h 3256604"/>
              <a:gd name="connsiteX514" fmla="*/ 454552 w 5859445"/>
              <a:gd name="connsiteY514" fmla="*/ 2416173 h 3256604"/>
              <a:gd name="connsiteX515" fmla="*/ 443210 w 5859445"/>
              <a:gd name="connsiteY515" fmla="*/ 2415296 h 3256604"/>
              <a:gd name="connsiteX516" fmla="*/ 442638 w 5859445"/>
              <a:gd name="connsiteY516" fmla="*/ 2424596 h 3256604"/>
              <a:gd name="connsiteX517" fmla="*/ 447404 w 5859445"/>
              <a:gd name="connsiteY517" fmla="*/ 2421227 h 3256604"/>
              <a:gd name="connsiteX518" fmla="*/ 461128 w 5859445"/>
              <a:gd name="connsiteY518" fmla="*/ 2420419 h 3256604"/>
              <a:gd name="connsiteX519" fmla="*/ 474852 w 5859445"/>
              <a:gd name="connsiteY519" fmla="*/ 2419610 h 3256604"/>
              <a:gd name="connsiteX520" fmla="*/ 470659 w 5859445"/>
              <a:gd name="connsiteY520" fmla="*/ 2413680 h 3256604"/>
              <a:gd name="connsiteX521" fmla="*/ 4893001 w 5859445"/>
              <a:gd name="connsiteY521" fmla="*/ 2400373 h 3256604"/>
              <a:gd name="connsiteX522" fmla="*/ 4892715 w 5859445"/>
              <a:gd name="connsiteY522" fmla="*/ 2405024 h 3256604"/>
              <a:gd name="connsiteX523" fmla="*/ 4892430 w 5859445"/>
              <a:gd name="connsiteY523" fmla="*/ 2409673 h 3256604"/>
              <a:gd name="connsiteX524" fmla="*/ 4904057 w 5859445"/>
              <a:gd name="connsiteY524" fmla="*/ 2405900 h 3256604"/>
              <a:gd name="connsiteX525" fmla="*/ 4902628 w 5859445"/>
              <a:gd name="connsiteY525" fmla="*/ 2401350 h 3256604"/>
              <a:gd name="connsiteX526" fmla="*/ 4893001 w 5859445"/>
              <a:gd name="connsiteY526" fmla="*/ 2400373 h 3256604"/>
              <a:gd name="connsiteX527" fmla="*/ 418148 w 5859445"/>
              <a:gd name="connsiteY527" fmla="*/ 2400072 h 3256604"/>
              <a:gd name="connsiteX528" fmla="*/ 417654 w 5859445"/>
              <a:gd name="connsiteY528" fmla="*/ 2404445 h 3256604"/>
              <a:gd name="connsiteX529" fmla="*/ 411448 w 5859445"/>
              <a:gd name="connsiteY529" fmla="*/ 2404809 h 3256604"/>
              <a:gd name="connsiteX530" fmla="*/ 4889953 w 5859445"/>
              <a:gd name="connsiteY530" fmla="*/ 2375841 h 3256604"/>
              <a:gd name="connsiteX531" fmla="*/ 4806461 w 5859445"/>
              <a:gd name="connsiteY531" fmla="*/ 2399290 h 3256604"/>
              <a:gd name="connsiteX532" fmla="*/ 4810654 w 5859445"/>
              <a:gd name="connsiteY532" fmla="*/ 2405221 h 3256604"/>
              <a:gd name="connsiteX533" fmla="*/ 4819900 w 5859445"/>
              <a:gd name="connsiteY533" fmla="*/ 2403134 h 3256604"/>
              <a:gd name="connsiteX534" fmla="*/ 4829145 w 5859445"/>
              <a:gd name="connsiteY534" fmla="*/ 2401045 h 3256604"/>
              <a:gd name="connsiteX535" fmla="*/ 4838104 w 5859445"/>
              <a:gd name="connsiteY535" fmla="*/ 2403606 h 3256604"/>
              <a:gd name="connsiteX536" fmla="*/ 4842869 w 5859445"/>
              <a:gd name="connsiteY536" fmla="*/ 2400237 h 3256604"/>
              <a:gd name="connsiteX537" fmla="*/ 4856594 w 5859445"/>
              <a:gd name="connsiteY537" fmla="*/ 2399429 h 3256604"/>
              <a:gd name="connsiteX538" fmla="*/ 4850018 w 5859445"/>
              <a:gd name="connsiteY538" fmla="*/ 2395183 h 3256604"/>
              <a:gd name="connsiteX539" fmla="*/ 4884043 w 5859445"/>
              <a:gd name="connsiteY539" fmla="*/ 2397811 h 3256604"/>
              <a:gd name="connsiteX540" fmla="*/ 4889953 w 5859445"/>
              <a:gd name="connsiteY540" fmla="*/ 2375841 h 3256604"/>
              <a:gd name="connsiteX541" fmla="*/ 5045115 w 5859445"/>
              <a:gd name="connsiteY541" fmla="*/ 2372883 h 3256604"/>
              <a:gd name="connsiteX542" fmla="*/ 5028722 w 5859445"/>
              <a:gd name="connsiteY542" fmla="*/ 2380026 h 3256604"/>
              <a:gd name="connsiteX543" fmla="*/ 5003941 w 5859445"/>
              <a:gd name="connsiteY543" fmla="*/ 2375306 h 3256604"/>
              <a:gd name="connsiteX544" fmla="*/ 5013186 w 5859445"/>
              <a:gd name="connsiteY544" fmla="*/ 2373217 h 3256604"/>
              <a:gd name="connsiteX545" fmla="*/ 5045115 w 5859445"/>
              <a:gd name="connsiteY545" fmla="*/ 2372883 h 3256604"/>
              <a:gd name="connsiteX546" fmla="*/ 428723 w 5859445"/>
              <a:gd name="connsiteY546" fmla="*/ 2354370 h 3256604"/>
              <a:gd name="connsiteX547" fmla="*/ 409334 w 5859445"/>
              <a:gd name="connsiteY547" fmla="*/ 2373164 h 3256604"/>
              <a:gd name="connsiteX548" fmla="*/ 406992 w 5859445"/>
              <a:gd name="connsiteY548" fmla="*/ 2374183 h 3256604"/>
              <a:gd name="connsiteX549" fmla="*/ 394792 w 5859445"/>
              <a:gd name="connsiteY549" fmla="*/ 2387258 h 3256604"/>
              <a:gd name="connsiteX550" fmla="*/ 409334 w 5859445"/>
              <a:gd name="connsiteY550" fmla="*/ 2373164 h 3256604"/>
              <a:gd name="connsiteX551" fmla="*/ 423385 w 5859445"/>
              <a:gd name="connsiteY551" fmla="*/ 2367040 h 3256604"/>
              <a:gd name="connsiteX552" fmla="*/ 422527 w 5859445"/>
              <a:gd name="connsiteY552" fmla="*/ 2380991 h 3256604"/>
              <a:gd name="connsiteX553" fmla="*/ 417476 w 5859445"/>
              <a:gd name="connsiteY553" fmla="*/ 2389010 h 3256604"/>
              <a:gd name="connsiteX554" fmla="*/ 427293 w 5859445"/>
              <a:gd name="connsiteY554" fmla="*/ 2377621 h 3256604"/>
              <a:gd name="connsiteX555" fmla="*/ 437110 w 5859445"/>
              <a:gd name="connsiteY555" fmla="*/ 2366232 h 3256604"/>
              <a:gd name="connsiteX556" fmla="*/ 432916 w 5859445"/>
              <a:gd name="connsiteY556" fmla="*/ 2360301 h 3256604"/>
              <a:gd name="connsiteX557" fmla="*/ 434250 w 5859445"/>
              <a:gd name="connsiteY557" fmla="*/ 2357134 h 3256604"/>
              <a:gd name="connsiteX558" fmla="*/ 428723 w 5859445"/>
              <a:gd name="connsiteY558" fmla="*/ 2354370 h 3256604"/>
              <a:gd name="connsiteX559" fmla="*/ 488386 w 5859445"/>
              <a:gd name="connsiteY559" fmla="*/ 2347767 h 3256604"/>
              <a:gd name="connsiteX560" fmla="*/ 478854 w 5859445"/>
              <a:gd name="connsiteY560" fmla="*/ 2354507 h 3256604"/>
              <a:gd name="connsiteX561" fmla="*/ 483048 w 5859445"/>
              <a:gd name="connsiteY561" fmla="*/ 2360438 h 3256604"/>
              <a:gd name="connsiteX562" fmla="*/ 487814 w 5859445"/>
              <a:gd name="connsiteY562" fmla="*/ 2357068 h 3256604"/>
              <a:gd name="connsiteX563" fmla="*/ 497345 w 5859445"/>
              <a:gd name="connsiteY563" fmla="*/ 2350328 h 3256604"/>
              <a:gd name="connsiteX564" fmla="*/ 484193 w 5859445"/>
              <a:gd name="connsiteY564" fmla="*/ 2341837 h 3256604"/>
              <a:gd name="connsiteX565" fmla="*/ 437681 w 5859445"/>
              <a:gd name="connsiteY565" fmla="*/ 2356932 h 3256604"/>
              <a:gd name="connsiteX566" fmla="*/ 465130 w 5859445"/>
              <a:gd name="connsiteY566" fmla="*/ 2355315 h 3256604"/>
              <a:gd name="connsiteX567" fmla="*/ 474089 w 5859445"/>
              <a:gd name="connsiteY567" fmla="*/ 2357877 h 3256604"/>
              <a:gd name="connsiteX568" fmla="*/ 484193 w 5859445"/>
              <a:gd name="connsiteY568" fmla="*/ 2341837 h 3256604"/>
              <a:gd name="connsiteX569" fmla="*/ 5859445 w 5859445"/>
              <a:gd name="connsiteY569" fmla="*/ 2339545 h 3256604"/>
              <a:gd name="connsiteX570" fmla="*/ 5859445 w 5859445"/>
              <a:gd name="connsiteY570" fmla="*/ 2339592 h 3256604"/>
              <a:gd name="connsiteX571" fmla="*/ 5859167 w 5859445"/>
              <a:gd name="connsiteY571" fmla="*/ 2339621 h 3256604"/>
              <a:gd name="connsiteX572" fmla="*/ 4513862 w 5859445"/>
              <a:gd name="connsiteY572" fmla="*/ 2339298 h 3256604"/>
              <a:gd name="connsiteX573" fmla="*/ 4493276 w 5859445"/>
              <a:gd name="connsiteY573" fmla="*/ 2340511 h 3256604"/>
              <a:gd name="connsiteX574" fmla="*/ 4490607 w 5859445"/>
              <a:gd name="connsiteY574" fmla="*/ 2346845 h 3256604"/>
              <a:gd name="connsiteX575" fmla="*/ 4504331 w 5859445"/>
              <a:gd name="connsiteY575" fmla="*/ 2346037 h 3256604"/>
              <a:gd name="connsiteX576" fmla="*/ 4513862 w 5859445"/>
              <a:gd name="connsiteY576" fmla="*/ 2339298 h 3256604"/>
              <a:gd name="connsiteX577" fmla="*/ 5315938 w 5859445"/>
              <a:gd name="connsiteY577" fmla="*/ 2336329 h 3256604"/>
              <a:gd name="connsiteX578" fmla="*/ 5299216 w 5859445"/>
              <a:gd name="connsiteY578" fmla="*/ 2337953 h 3256604"/>
              <a:gd name="connsiteX579" fmla="*/ 5298370 w 5859445"/>
              <a:gd name="connsiteY579" fmla="*/ 2338083 h 3256604"/>
              <a:gd name="connsiteX580" fmla="*/ 4718306 w 5859445"/>
              <a:gd name="connsiteY580" fmla="*/ 2335271 h 3256604"/>
              <a:gd name="connsiteX581" fmla="*/ 4709094 w 5859445"/>
              <a:gd name="connsiteY581" fmla="*/ 2337407 h 3256604"/>
              <a:gd name="connsiteX582" fmla="*/ 4699882 w 5859445"/>
              <a:gd name="connsiteY582" fmla="*/ 2339541 h 3256604"/>
              <a:gd name="connsiteX583" fmla="*/ 4718306 w 5859445"/>
              <a:gd name="connsiteY583" fmla="*/ 2335271 h 3256604"/>
              <a:gd name="connsiteX584" fmla="*/ 471040 w 5859445"/>
              <a:gd name="connsiteY584" fmla="*/ 2333345 h 3256604"/>
              <a:gd name="connsiteX585" fmla="*/ 451977 w 5859445"/>
              <a:gd name="connsiteY585" fmla="*/ 2346823 h 3256604"/>
              <a:gd name="connsiteX586" fmla="*/ 465987 w 5859445"/>
              <a:gd name="connsiteY586" fmla="*/ 2341365 h 3256604"/>
              <a:gd name="connsiteX587" fmla="*/ 479999 w 5859445"/>
              <a:gd name="connsiteY587" fmla="*/ 2335906 h 3256604"/>
              <a:gd name="connsiteX588" fmla="*/ 5859445 w 5859445"/>
              <a:gd name="connsiteY588" fmla="*/ 2332527 h 3256604"/>
              <a:gd name="connsiteX589" fmla="*/ 5859445 w 5859445"/>
              <a:gd name="connsiteY589" fmla="*/ 2332890 h 3256604"/>
              <a:gd name="connsiteX590" fmla="*/ 5854974 w 5859445"/>
              <a:gd name="connsiteY590" fmla="*/ 2333690 h 3256604"/>
              <a:gd name="connsiteX591" fmla="*/ 4714996 w 5859445"/>
              <a:gd name="connsiteY591" fmla="*/ 2328210 h 3256604"/>
              <a:gd name="connsiteX592" fmla="*/ 4717862 w 5859445"/>
              <a:gd name="connsiteY592" fmla="*/ 2328578 h 3256604"/>
              <a:gd name="connsiteX593" fmla="*/ 4714178 w 5859445"/>
              <a:gd name="connsiteY593" fmla="*/ 2329433 h 3256604"/>
              <a:gd name="connsiteX594" fmla="*/ 4732602 w 5859445"/>
              <a:gd name="connsiteY594" fmla="*/ 2325163 h 3256604"/>
              <a:gd name="connsiteX595" fmla="*/ 4721008 w 5859445"/>
              <a:gd name="connsiteY595" fmla="*/ 2328983 h 3256604"/>
              <a:gd name="connsiteX596" fmla="*/ 4717862 w 5859445"/>
              <a:gd name="connsiteY596" fmla="*/ 2328578 h 3256604"/>
              <a:gd name="connsiteX597" fmla="*/ 4525823 w 5859445"/>
              <a:gd name="connsiteY597" fmla="*/ 2320833 h 3256604"/>
              <a:gd name="connsiteX598" fmla="*/ 4544551 w 5859445"/>
              <a:gd name="connsiteY598" fmla="*/ 2322047 h 3256604"/>
              <a:gd name="connsiteX599" fmla="*/ 4552140 w 5859445"/>
              <a:gd name="connsiteY599" fmla="*/ 2322189 h 3256604"/>
              <a:gd name="connsiteX600" fmla="*/ 4530827 w 5859445"/>
              <a:gd name="connsiteY600" fmla="*/ 2322855 h 3256604"/>
              <a:gd name="connsiteX601" fmla="*/ 4508668 w 5859445"/>
              <a:gd name="connsiteY601" fmla="*/ 2321843 h 3256604"/>
              <a:gd name="connsiteX602" fmla="*/ 4506031 w 5859445"/>
              <a:gd name="connsiteY602" fmla="*/ 2321376 h 3256604"/>
              <a:gd name="connsiteX603" fmla="*/ 4501938 w 5859445"/>
              <a:gd name="connsiteY603" fmla="*/ 2320649 h 3256604"/>
              <a:gd name="connsiteX604" fmla="*/ 4506031 w 5859445"/>
              <a:gd name="connsiteY604" fmla="*/ 2321376 h 3256604"/>
              <a:gd name="connsiteX605" fmla="*/ 4501281 w 5859445"/>
              <a:gd name="connsiteY605" fmla="*/ 2321506 h 3256604"/>
              <a:gd name="connsiteX606" fmla="*/ 4592588 w 5859445"/>
              <a:gd name="connsiteY606" fmla="*/ 2319219 h 3256604"/>
              <a:gd name="connsiteX607" fmla="*/ 4564471 w 5859445"/>
              <a:gd name="connsiteY607" fmla="*/ 2322417 h 3256604"/>
              <a:gd name="connsiteX608" fmla="*/ 4552140 w 5859445"/>
              <a:gd name="connsiteY608" fmla="*/ 2322189 h 3256604"/>
              <a:gd name="connsiteX609" fmla="*/ 4558801 w 5859445"/>
              <a:gd name="connsiteY609" fmla="*/ 2321979 h 3256604"/>
              <a:gd name="connsiteX610" fmla="*/ 4592588 w 5859445"/>
              <a:gd name="connsiteY610" fmla="*/ 2319219 h 3256604"/>
              <a:gd name="connsiteX611" fmla="*/ 4668969 w 5859445"/>
              <a:gd name="connsiteY611" fmla="*/ 2313513 h 3256604"/>
              <a:gd name="connsiteX612" fmla="*/ 4673802 w 5859445"/>
              <a:gd name="connsiteY612" fmla="*/ 2313850 h 3256604"/>
              <a:gd name="connsiteX613" fmla="*/ 4667094 w 5859445"/>
              <a:gd name="connsiteY613" fmla="*/ 2315916 h 3256604"/>
              <a:gd name="connsiteX614" fmla="*/ 4642523 w 5859445"/>
              <a:gd name="connsiteY614" fmla="*/ 2319078 h 3256604"/>
              <a:gd name="connsiteX615" fmla="*/ 4668969 w 5859445"/>
              <a:gd name="connsiteY615" fmla="*/ 2313513 h 3256604"/>
              <a:gd name="connsiteX616" fmla="*/ 345947 w 5859445"/>
              <a:gd name="connsiteY616" fmla="*/ 2310594 h 3256604"/>
              <a:gd name="connsiteX617" fmla="*/ 359719 w 5859445"/>
              <a:gd name="connsiteY617" fmla="*/ 2311659 h 3256604"/>
              <a:gd name="connsiteX618" fmla="*/ 356096 w 5859445"/>
              <a:gd name="connsiteY618" fmla="*/ 2312314 h 3256604"/>
              <a:gd name="connsiteX619" fmla="*/ 330744 w 5859445"/>
              <a:gd name="connsiteY619" fmla="*/ 2316895 h 3256604"/>
              <a:gd name="connsiteX620" fmla="*/ 345947 w 5859445"/>
              <a:gd name="connsiteY620" fmla="*/ 2310594 h 3256604"/>
              <a:gd name="connsiteX621" fmla="*/ 5705845 w 5859445"/>
              <a:gd name="connsiteY621" fmla="*/ 2305694 h 3256604"/>
              <a:gd name="connsiteX622" fmla="*/ 5675727 w 5859445"/>
              <a:gd name="connsiteY622" fmla="*/ 2313647 h 3256604"/>
              <a:gd name="connsiteX623" fmla="*/ 5649804 w 5859445"/>
              <a:gd name="connsiteY623" fmla="*/ 2327528 h 3256604"/>
              <a:gd name="connsiteX624" fmla="*/ 5675155 w 5859445"/>
              <a:gd name="connsiteY624" fmla="*/ 2322947 h 3256604"/>
              <a:gd name="connsiteX625" fmla="*/ 5709467 w 5859445"/>
              <a:gd name="connsiteY625" fmla="*/ 2320925 h 3256604"/>
              <a:gd name="connsiteX626" fmla="*/ 5705274 w 5859445"/>
              <a:gd name="connsiteY626" fmla="*/ 2314994 h 3256604"/>
              <a:gd name="connsiteX627" fmla="*/ 5696313 w 5859445"/>
              <a:gd name="connsiteY627" fmla="*/ 2312434 h 3256604"/>
              <a:gd name="connsiteX628" fmla="*/ 5705845 w 5859445"/>
              <a:gd name="connsiteY628" fmla="*/ 2305694 h 3256604"/>
              <a:gd name="connsiteX629" fmla="*/ 4968880 w 5859445"/>
              <a:gd name="connsiteY629" fmla="*/ 2298089 h 3256604"/>
              <a:gd name="connsiteX630" fmla="*/ 4971537 w 5859445"/>
              <a:gd name="connsiteY630" fmla="*/ 2309259 h 3256604"/>
              <a:gd name="connsiteX631" fmla="*/ 4967630 w 5859445"/>
              <a:gd name="connsiteY631" fmla="*/ 2298678 h 3256604"/>
              <a:gd name="connsiteX632" fmla="*/ 4967914 w 5859445"/>
              <a:gd name="connsiteY632" fmla="*/ 2294026 h 3256604"/>
              <a:gd name="connsiteX633" fmla="*/ 4972323 w 5859445"/>
              <a:gd name="connsiteY633" fmla="*/ 2296471 h 3256604"/>
              <a:gd name="connsiteX634" fmla="*/ 4968880 w 5859445"/>
              <a:gd name="connsiteY634" fmla="*/ 2298089 h 3256604"/>
              <a:gd name="connsiteX635" fmla="*/ 4728690 w 5859445"/>
              <a:gd name="connsiteY635" fmla="*/ 2274136 h 3256604"/>
              <a:gd name="connsiteX636" fmla="*/ 4786446 w 5859445"/>
              <a:gd name="connsiteY636" fmla="*/ 2280002 h 3256604"/>
              <a:gd name="connsiteX637" fmla="*/ 4748090 w 5859445"/>
              <a:gd name="connsiteY637" fmla="*/ 2286411 h 3256604"/>
              <a:gd name="connsiteX638" fmla="*/ 4719231 w 5859445"/>
              <a:gd name="connsiteY638" fmla="*/ 2286035 h 3256604"/>
              <a:gd name="connsiteX639" fmla="*/ 4690375 w 5859445"/>
              <a:gd name="connsiteY639" fmla="*/ 2285660 h 3256604"/>
              <a:gd name="connsiteX640" fmla="*/ 4728690 w 5859445"/>
              <a:gd name="connsiteY640" fmla="*/ 2274136 h 3256604"/>
              <a:gd name="connsiteX641" fmla="*/ 5068561 w 5859445"/>
              <a:gd name="connsiteY641" fmla="*/ 2213965 h 3256604"/>
              <a:gd name="connsiteX642" fmla="*/ 5116794 w 5859445"/>
              <a:gd name="connsiteY642" fmla="*/ 2214891 h 3256604"/>
              <a:gd name="connsiteX643" fmla="*/ 5120505 w 5859445"/>
              <a:gd name="connsiteY643" fmla="*/ 2221719 h 3256604"/>
              <a:gd name="connsiteX644" fmla="*/ 5075806 w 5859445"/>
              <a:gd name="connsiteY644" fmla="*/ 2244429 h 3256604"/>
              <a:gd name="connsiteX645" fmla="*/ 5090102 w 5859445"/>
              <a:gd name="connsiteY645" fmla="*/ 2234321 h 3256604"/>
              <a:gd name="connsiteX646" fmla="*/ 5074567 w 5859445"/>
              <a:gd name="connsiteY646" fmla="*/ 2227513 h 3256604"/>
              <a:gd name="connsiteX647" fmla="*/ 5068561 w 5859445"/>
              <a:gd name="connsiteY647" fmla="*/ 2213965 h 3256604"/>
              <a:gd name="connsiteX648" fmla="*/ 4754470 w 5859445"/>
              <a:gd name="connsiteY648" fmla="*/ 2206980 h 3256604"/>
              <a:gd name="connsiteX649" fmla="*/ 4758371 w 5859445"/>
              <a:gd name="connsiteY649" fmla="*/ 2207080 h 3256604"/>
              <a:gd name="connsiteX650" fmla="*/ 4758260 w 5859445"/>
              <a:gd name="connsiteY650" fmla="*/ 2207117 h 3256604"/>
              <a:gd name="connsiteX651" fmla="*/ 4754334 w 5859445"/>
              <a:gd name="connsiteY651" fmla="*/ 2207042 h 3256604"/>
              <a:gd name="connsiteX652" fmla="*/ 5150576 w 5859445"/>
              <a:gd name="connsiteY652" fmla="*/ 2196009 h 3256604"/>
              <a:gd name="connsiteX653" fmla="*/ 5153977 w 5859445"/>
              <a:gd name="connsiteY653" fmla="*/ 2196272 h 3256604"/>
              <a:gd name="connsiteX654" fmla="*/ 5152220 w 5859445"/>
              <a:gd name="connsiteY654" fmla="*/ 2197070 h 3256604"/>
              <a:gd name="connsiteX655" fmla="*/ 5150756 w 5859445"/>
              <a:gd name="connsiteY655" fmla="*/ 2196772 h 3256604"/>
              <a:gd name="connsiteX656" fmla="*/ 5161012 w 5859445"/>
              <a:gd name="connsiteY656" fmla="*/ 2193078 h 3256604"/>
              <a:gd name="connsiteX657" fmla="*/ 5156247 w 5859445"/>
              <a:gd name="connsiteY657" fmla="*/ 2196447 h 3256604"/>
              <a:gd name="connsiteX658" fmla="*/ 5153977 w 5859445"/>
              <a:gd name="connsiteY658" fmla="*/ 2196272 h 3256604"/>
              <a:gd name="connsiteX659" fmla="*/ 4679583 w 5859445"/>
              <a:gd name="connsiteY659" fmla="*/ 2192776 h 3256604"/>
              <a:gd name="connsiteX660" fmla="*/ 4676103 w 5859445"/>
              <a:gd name="connsiteY660" fmla="*/ 2193446 h 3256604"/>
              <a:gd name="connsiteX661" fmla="*/ 4674738 w 5859445"/>
              <a:gd name="connsiteY661" fmla="*/ 2196272 h 3256604"/>
              <a:gd name="connsiteX662" fmla="*/ 4675364 w 5859445"/>
              <a:gd name="connsiteY662" fmla="*/ 2196192 h 3256604"/>
              <a:gd name="connsiteX663" fmla="*/ 5124604 w 5859445"/>
              <a:gd name="connsiteY663" fmla="*/ 2192134 h 3256604"/>
              <a:gd name="connsiteX664" fmla="*/ 5144905 w 5859445"/>
              <a:gd name="connsiteY664" fmla="*/ 2195571 h 3256604"/>
              <a:gd name="connsiteX665" fmla="*/ 5150756 w 5859445"/>
              <a:gd name="connsiteY665" fmla="*/ 2196772 h 3256604"/>
              <a:gd name="connsiteX666" fmla="*/ 5151481 w 5859445"/>
              <a:gd name="connsiteY666" fmla="*/ 2199817 h 3256604"/>
              <a:gd name="connsiteX667" fmla="*/ 5133564 w 5859445"/>
              <a:gd name="connsiteY667" fmla="*/ 2194694 h 3256604"/>
              <a:gd name="connsiteX668" fmla="*/ 845450 w 5859445"/>
              <a:gd name="connsiteY668" fmla="*/ 2188301 h 3256604"/>
              <a:gd name="connsiteX669" fmla="*/ 844271 w 5859445"/>
              <a:gd name="connsiteY669" fmla="*/ 2193987 h 3256604"/>
              <a:gd name="connsiteX670" fmla="*/ 842842 w 5859445"/>
              <a:gd name="connsiteY670" fmla="*/ 2189438 h 3256604"/>
              <a:gd name="connsiteX671" fmla="*/ 893908 w 5859445"/>
              <a:gd name="connsiteY671" fmla="*/ 2187358 h 3256604"/>
              <a:gd name="connsiteX672" fmla="*/ 895952 w 5859445"/>
              <a:gd name="connsiteY672" fmla="*/ 2187469 h 3256604"/>
              <a:gd name="connsiteX673" fmla="*/ 901634 w 5859445"/>
              <a:gd name="connsiteY673" fmla="*/ 2190198 h 3256604"/>
              <a:gd name="connsiteX674" fmla="*/ 846511 w 5859445"/>
              <a:gd name="connsiteY674" fmla="*/ 2185361 h 3256604"/>
              <a:gd name="connsiteX675" fmla="*/ 849847 w 5859445"/>
              <a:gd name="connsiteY675" fmla="*/ 2186709 h 3256604"/>
              <a:gd name="connsiteX676" fmla="*/ 846940 w 5859445"/>
              <a:gd name="connsiteY676" fmla="*/ 2187652 h 3256604"/>
              <a:gd name="connsiteX677" fmla="*/ 845450 w 5859445"/>
              <a:gd name="connsiteY677" fmla="*/ 2188301 h 3256604"/>
              <a:gd name="connsiteX678" fmla="*/ 845891 w 5859445"/>
              <a:gd name="connsiteY678" fmla="*/ 2186169 h 3256604"/>
              <a:gd name="connsiteX679" fmla="*/ 888113 w 5859445"/>
              <a:gd name="connsiteY679" fmla="*/ 2185228 h 3256604"/>
              <a:gd name="connsiteX680" fmla="*/ 893908 w 5859445"/>
              <a:gd name="connsiteY680" fmla="*/ 2187358 h 3256604"/>
              <a:gd name="connsiteX681" fmla="*/ 885730 w 5859445"/>
              <a:gd name="connsiteY681" fmla="*/ 2186912 h 3256604"/>
              <a:gd name="connsiteX682" fmla="*/ 867526 w 5859445"/>
              <a:gd name="connsiteY682" fmla="*/ 2186440 h 3256604"/>
              <a:gd name="connsiteX683" fmla="*/ 888113 w 5859445"/>
              <a:gd name="connsiteY683" fmla="*/ 2185228 h 3256604"/>
              <a:gd name="connsiteX684" fmla="*/ 4772998 w 5859445"/>
              <a:gd name="connsiteY684" fmla="*/ 2183647 h 3256604"/>
              <a:gd name="connsiteX685" fmla="*/ 4777020 w 5859445"/>
              <a:gd name="connsiteY685" fmla="*/ 2183959 h 3256604"/>
              <a:gd name="connsiteX686" fmla="*/ 4771852 w 5859445"/>
              <a:gd name="connsiteY686" fmla="*/ 2184841 h 3256604"/>
              <a:gd name="connsiteX687" fmla="*/ 4770809 w 5859445"/>
              <a:gd name="connsiteY687" fmla="*/ 2184641 h 3256604"/>
              <a:gd name="connsiteX688" fmla="*/ 4646533 w 5859445"/>
              <a:gd name="connsiteY688" fmla="*/ 2183219 h 3256604"/>
              <a:gd name="connsiteX689" fmla="*/ 4654920 w 5859445"/>
              <a:gd name="connsiteY689" fmla="*/ 2195081 h 3256604"/>
              <a:gd name="connsiteX690" fmla="*/ 4666751 w 5859445"/>
              <a:gd name="connsiteY690" fmla="*/ 2197279 h 3256604"/>
              <a:gd name="connsiteX691" fmla="*/ 4672387 w 5859445"/>
              <a:gd name="connsiteY691" fmla="*/ 2196568 h 3256604"/>
              <a:gd name="connsiteX692" fmla="*/ 4672076 w 5859445"/>
              <a:gd name="connsiteY692" fmla="*/ 2194069 h 3256604"/>
              <a:gd name="connsiteX693" fmla="*/ 4678176 w 5859445"/>
              <a:gd name="connsiteY693" fmla="*/ 2187532 h 3256604"/>
              <a:gd name="connsiteX694" fmla="*/ 4682312 w 5859445"/>
              <a:gd name="connsiteY694" fmla="*/ 2186371 h 3256604"/>
              <a:gd name="connsiteX695" fmla="*/ 4682941 w 5859445"/>
              <a:gd name="connsiteY695" fmla="*/ 2184163 h 3256604"/>
              <a:gd name="connsiteX696" fmla="*/ 4724115 w 5859445"/>
              <a:gd name="connsiteY696" fmla="*/ 2181737 h 3256604"/>
              <a:gd name="connsiteX697" fmla="*/ 4707721 w 5859445"/>
              <a:gd name="connsiteY697" fmla="*/ 2188882 h 3256604"/>
              <a:gd name="connsiteX698" fmla="*/ 4696094 w 5859445"/>
              <a:gd name="connsiteY698" fmla="*/ 2192655 h 3256604"/>
              <a:gd name="connsiteX699" fmla="*/ 4705052 w 5859445"/>
              <a:gd name="connsiteY699" fmla="*/ 2195216 h 3256604"/>
              <a:gd name="connsiteX700" fmla="*/ 4684180 w 5859445"/>
              <a:gd name="connsiteY700" fmla="*/ 2201079 h 3256604"/>
              <a:gd name="connsiteX701" fmla="*/ 4667500 w 5859445"/>
              <a:gd name="connsiteY701" fmla="*/ 2212873 h 3256604"/>
              <a:gd name="connsiteX702" fmla="*/ 4723733 w 5859445"/>
              <a:gd name="connsiteY702" fmla="*/ 2206472 h 3256604"/>
              <a:gd name="connsiteX703" fmla="*/ 4754334 w 5859445"/>
              <a:gd name="connsiteY703" fmla="*/ 2207042 h 3256604"/>
              <a:gd name="connsiteX704" fmla="*/ 4745084 w 5859445"/>
              <a:gd name="connsiteY704" fmla="*/ 2211393 h 3256604"/>
              <a:gd name="connsiteX705" fmla="*/ 4758260 w 5859445"/>
              <a:gd name="connsiteY705" fmla="*/ 2207117 h 3256604"/>
              <a:gd name="connsiteX706" fmla="*/ 4763572 w 5859445"/>
              <a:gd name="connsiteY706" fmla="*/ 2207216 h 3256604"/>
              <a:gd name="connsiteX707" fmla="*/ 4758371 w 5859445"/>
              <a:gd name="connsiteY707" fmla="*/ 2207080 h 3256604"/>
              <a:gd name="connsiteX708" fmla="*/ 4762525 w 5859445"/>
              <a:gd name="connsiteY708" fmla="*/ 2205732 h 3256604"/>
              <a:gd name="connsiteX709" fmla="*/ 4768339 w 5859445"/>
              <a:gd name="connsiteY709" fmla="*/ 2203846 h 3256604"/>
              <a:gd name="connsiteX710" fmla="*/ 4736696 w 5859445"/>
              <a:gd name="connsiteY710" fmla="*/ 2199530 h 3256604"/>
              <a:gd name="connsiteX711" fmla="*/ 4743843 w 5859445"/>
              <a:gd name="connsiteY711" fmla="*/ 2194477 h 3256604"/>
              <a:gd name="connsiteX712" fmla="*/ 4732502 w 5859445"/>
              <a:gd name="connsiteY712" fmla="*/ 2193599 h 3256604"/>
              <a:gd name="connsiteX713" fmla="*/ 4714012 w 5859445"/>
              <a:gd name="connsiteY713" fmla="*/ 2197778 h 3256604"/>
              <a:gd name="connsiteX714" fmla="*/ 4724115 w 5859445"/>
              <a:gd name="connsiteY714" fmla="*/ 2181737 h 3256604"/>
              <a:gd name="connsiteX715" fmla="*/ 4778274 w 5859445"/>
              <a:gd name="connsiteY715" fmla="*/ 2181251 h 3256604"/>
              <a:gd name="connsiteX716" fmla="*/ 4772998 w 5859445"/>
              <a:gd name="connsiteY716" fmla="*/ 2183647 h 3256604"/>
              <a:gd name="connsiteX717" fmla="*/ 4760523 w 5859445"/>
              <a:gd name="connsiteY717" fmla="*/ 2182683 h 3256604"/>
              <a:gd name="connsiteX718" fmla="*/ 4770809 w 5859445"/>
              <a:gd name="connsiteY718" fmla="*/ 2184641 h 3256604"/>
              <a:gd name="connsiteX719" fmla="*/ 4769481 w 5859445"/>
              <a:gd name="connsiteY719" fmla="*/ 2185244 h 3256604"/>
              <a:gd name="connsiteX720" fmla="*/ 4771852 w 5859445"/>
              <a:gd name="connsiteY720" fmla="*/ 2184841 h 3256604"/>
              <a:gd name="connsiteX721" fmla="*/ 4785304 w 5859445"/>
              <a:gd name="connsiteY721" fmla="*/ 2187403 h 3256604"/>
              <a:gd name="connsiteX722" fmla="*/ 4805890 w 5859445"/>
              <a:gd name="connsiteY722" fmla="*/ 2186190 h 3256604"/>
              <a:gd name="connsiteX723" fmla="*/ 4783207 w 5859445"/>
              <a:gd name="connsiteY723" fmla="*/ 2184437 h 3256604"/>
              <a:gd name="connsiteX724" fmla="*/ 4777020 w 5859445"/>
              <a:gd name="connsiteY724" fmla="*/ 2183959 h 3256604"/>
              <a:gd name="connsiteX725" fmla="*/ 4779846 w 5859445"/>
              <a:gd name="connsiteY725" fmla="*/ 2183475 h 3256604"/>
              <a:gd name="connsiteX726" fmla="*/ 4801411 w 5859445"/>
              <a:gd name="connsiteY726" fmla="*/ 2184910 h 3256604"/>
              <a:gd name="connsiteX727" fmla="*/ 4824381 w 5859445"/>
              <a:gd name="connsiteY727" fmla="*/ 2182012 h 3256604"/>
              <a:gd name="connsiteX728" fmla="*/ 4778274 w 5859445"/>
              <a:gd name="connsiteY728" fmla="*/ 2181251 h 3256604"/>
              <a:gd name="connsiteX729" fmla="*/ 4907298 w 5859445"/>
              <a:gd name="connsiteY729" fmla="*/ 2167862 h 3256604"/>
              <a:gd name="connsiteX730" fmla="*/ 4911492 w 5859445"/>
              <a:gd name="connsiteY730" fmla="*/ 2173793 h 3256604"/>
              <a:gd name="connsiteX731" fmla="*/ 4906726 w 5859445"/>
              <a:gd name="connsiteY731" fmla="*/ 2177163 h 3256604"/>
              <a:gd name="connsiteX732" fmla="*/ 4897767 w 5859445"/>
              <a:gd name="connsiteY732" fmla="*/ 2174601 h 3256604"/>
              <a:gd name="connsiteX733" fmla="*/ 3973269 w 5859445"/>
              <a:gd name="connsiteY733" fmla="*/ 2161085 h 3256604"/>
              <a:gd name="connsiteX734" fmla="*/ 3990962 w 5859445"/>
              <a:gd name="connsiteY734" fmla="*/ 2162636 h 3256604"/>
              <a:gd name="connsiteX735" fmla="*/ 3989092 w 5859445"/>
              <a:gd name="connsiteY735" fmla="*/ 2163244 h 3256604"/>
              <a:gd name="connsiteX736" fmla="*/ 3973269 w 5859445"/>
              <a:gd name="connsiteY736" fmla="*/ 2161085 h 3256604"/>
              <a:gd name="connsiteX737" fmla="*/ 4684371 w 5859445"/>
              <a:gd name="connsiteY737" fmla="*/ 2160912 h 3256604"/>
              <a:gd name="connsiteX738" fmla="*/ 4638718 w 5859445"/>
              <a:gd name="connsiteY738" fmla="*/ 2162055 h 3256604"/>
              <a:gd name="connsiteX739" fmla="*/ 4638146 w 5859445"/>
              <a:gd name="connsiteY739" fmla="*/ 2171357 h 3256604"/>
              <a:gd name="connsiteX740" fmla="*/ 4725258 w 5859445"/>
              <a:gd name="connsiteY740" fmla="*/ 2163138 h 3256604"/>
              <a:gd name="connsiteX741" fmla="*/ 4684371 w 5859445"/>
              <a:gd name="connsiteY741" fmla="*/ 2160912 h 3256604"/>
              <a:gd name="connsiteX742" fmla="*/ 3971693 w 5859445"/>
              <a:gd name="connsiteY742" fmla="*/ 2160634 h 3256604"/>
              <a:gd name="connsiteX743" fmla="*/ 3973269 w 5859445"/>
              <a:gd name="connsiteY743" fmla="*/ 2161085 h 3256604"/>
              <a:gd name="connsiteX744" fmla="*/ 3968647 w 5859445"/>
              <a:gd name="connsiteY744" fmla="*/ 2162130 h 3256604"/>
              <a:gd name="connsiteX745" fmla="*/ 3966980 w 5859445"/>
              <a:gd name="connsiteY745" fmla="*/ 2160745 h 3256604"/>
              <a:gd name="connsiteX746" fmla="*/ 4053070 w 5859445"/>
              <a:gd name="connsiteY746" fmla="*/ 2150761 h 3256604"/>
              <a:gd name="connsiteX747" fmla="*/ 4084245 w 5859445"/>
              <a:gd name="connsiteY747" fmla="*/ 2156289 h 3256604"/>
              <a:gd name="connsiteX748" fmla="*/ 4052074 w 5859445"/>
              <a:gd name="connsiteY748" fmla="*/ 2150841 h 3256604"/>
              <a:gd name="connsiteX749" fmla="*/ 4072087 w 5859445"/>
              <a:gd name="connsiteY749" fmla="*/ 2149227 h 3256604"/>
              <a:gd name="connsiteX750" fmla="*/ 4053070 w 5859445"/>
              <a:gd name="connsiteY750" fmla="*/ 2150761 h 3256604"/>
              <a:gd name="connsiteX751" fmla="*/ 4051554 w 5859445"/>
              <a:gd name="connsiteY751" fmla="*/ 2150492 h 3256604"/>
              <a:gd name="connsiteX752" fmla="*/ 4025153 w 5859445"/>
              <a:gd name="connsiteY752" fmla="*/ 2153591 h 3256604"/>
              <a:gd name="connsiteX753" fmla="*/ 4059178 w 5859445"/>
              <a:gd name="connsiteY753" fmla="*/ 2156221 h 3256604"/>
              <a:gd name="connsiteX754" fmla="*/ 4079480 w 5859445"/>
              <a:gd name="connsiteY754" fmla="*/ 2159658 h 3256604"/>
              <a:gd name="connsiteX755" fmla="*/ 4017085 w 5859445"/>
              <a:gd name="connsiteY755" fmla="*/ 2164925 h 3256604"/>
              <a:gd name="connsiteX756" fmla="*/ 3990962 w 5859445"/>
              <a:gd name="connsiteY756" fmla="*/ 2162636 h 3256604"/>
              <a:gd name="connsiteX757" fmla="*/ 3991998 w 5859445"/>
              <a:gd name="connsiteY757" fmla="*/ 2162301 h 3256604"/>
              <a:gd name="connsiteX758" fmla="*/ 3986995 w 5859445"/>
              <a:gd name="connsiteY758" fmla="*/ 2160279 h 3256604"/>
              <a:gd name="connsiteX759" fmla="*/ 3971693 w 5859445"/>
              <a:gd name="connsiteY759" fmla="*/ 2160634 h 3256604"/>
              <a:gd name="connsiteX760" fmla="*/ 3964311 w 5859445"/>
              <a:gd name="connsiteY760" fmla="*/ 2158524 h 3256604"/>
              <a:gd name="connsiteX761" fmla="*/ 3966980 w 5859445"/>
              <a:gd name="connsiteY761" fmla="*/ 2160745 h 3256604"/>
              <a:gd name="connsiteX762" fmla="*/ 3957108 w 5859445"/>
              <a:gd name="connsiteY762" fmla="*/ 2160976 h 3256604"/>
              <a:gd name="connsiteX763" fmla="*/ 3933981 w 5859445"/>
              <a:gd name="connsiteY763" fmla="*/ 2160461 h 3256604"/>
              <a:gd name="connsiteX764" fmla="*/ 3886086 w 5859445"/>
              <a:gd name="connsiteY764" fmla="*/ 2164376 h 3256604"/>
              <a:gd name="connsiteX765" fmla="*/ 3834656 w 5859445"/>
              <a:gd name="connsiteY765" fmla="*/ 2169675 h 3256604"/>
              <a:gd name="connsiteX766" fmla="*/ 3829949 w 5859445"/>
              <a:gd name="connsiteY766" fmla="*/ 2170685 h 3256604"/>
              <a:gd name="connsiteX767" fmla="*/ 3825764 w 5859445"/>
              <a:gd name="connsiteY767" fmla="*/ 2170591 h 3256604"/>
              <a:gd name="connsiteX768" fmla="*/ 3801459 w 5859445"/>
              <a:gd name="connsiteY768" fmla="*/ 2173096 h 3256604"/>
              <a:gd name="connsiteX769" fmla="*/ 3803122 w 5859445"/>
              <a:gd name="connsiteY769" fmla="*/ 2173181 h 3256604"/>
              <a:gd name="connsiteX770" fmla="*/ 3905451 w 5859445"/>
              <a:gd name="connsiteY770" fmla="*/ 2176373 h 3256604"/>
              <a:gd name="connsiteX771" fmla="*/ 3862180 w 5859445"/>
              <a:gd name="connsiteY771" fmla="*/ 2175833 h 3256604"/>
              <a:gd name="connsiteX772" fmla="*/ 3827870 w 5859445"/>
              <a:gd name="connsiteY772" fmla="*/ 2177854 h 3256604"/>
              <a:gd name="connsiteX773" fmla="*/ 3821008 w 5859445"/>
              <a:gd name="connsiteY773" fmla="*/ 2178258 h 3256604"/>
              <a:gd name="connsiteX774" fmla="*/ 3814146 w 5859445"/>
              <a:gd name="connsiteY774" fmla="*/ 2178662 h 3256604"/>
              <a:gd name="connsiteX775" fmla="*/ 3827870 w 5859445"/>
              <a:gd name="connsiteY775" fmla="*/ 2177854 h 3256604"/>
              <a:gd name="connsiteX776" fmla="*/ 3836829 w 5859445"/>
              <a:gd name="connsiteY776" fmla="*/ 2180415 h 3256604"/>
              <a:gd name="connsiteX777" fmla="*/ 3745522 w 5859445"/>
              <a:gd name="connsiteY777" fmla="*/ 2182702 h 3256604"/>
              <a:gd name="connsiteX778" fmla="*/ 3649451 w 5859445"/>
              <a:gd name="connsiteY778" fmla="*/ 2188360 h 3256604"/>
              <a:gd name="connsiteX779" fmla="*/ 3710925 w 5859445"/>
              <a:gd name="connsiteY779" fmla="*/ 2189373 h 3256604"/>
              <a:gd name="connsiteX780" fmla="*/ 3772400 w 5859445"/>
              <a:gd name="connsiteY780" fmla="*/ 2190388 h 3256604"/>
              <a:gd name="connsiteX781" fmla="*/ 3841478 w 5859445"/>
              <a:gd name="connsiteY781" fmla="*/ 2188623 h 3256604"/>
              <a:gd name="connsiteX782" fmla="*/ 3941937 w 5859445"/>
              <a:gd name="connsiteY782" fmla="*/ 2182708 h 3256604"/>
              <a:gd name="connsiteX783" fmla="*/ 3995265 w 5859445"/>
              <a:gd name="connsiteY783" fmla="*/ 2178385 h 3256604"/>
              <a:gd name="connsiteX784" fmla="*/ 3967932 w 5859445"/>
              <a:gd name="connsiteY784" fmla="*/ 2173758 h 3256604"/>
              <a:gd name="connsiteX785" fmla="*/ 4013459 w 5859445"/>
              <a:gd name="connsiteY785" fmla="*/ 2176884 h 3256604"/>
              <a:gd name="connsiteX786" fmla="*/ 4013449 w 5859445"/>
              <a:gd name="connsiteY786" fmla="*/ 2176911 h 3256604"/>
              <a:gd name="connsiteX787" fmla="*/ 4013636 w 5859445"/>
              <a:gd name="connsiteY787" fmla="*/ 2176896 h 3256604"/>
              <a:gd name="connsiteX788" fmla="*/ 4013459 w 5859445"/>
              <a:gd name="connsiteY788" fmla="*/ 2176884 h 3256604"/>
              <a:gd name="connsiteX789" fmla="*/ 4015301 w 5859445"/>
              <a:gd name="connsiteY789" fmla="*/ 2172511 h 3256604"/>
              <a:gd name="connsiteX790" fmla="*/ 4029692 w 5859445"/>
              <a:gd name="connsiteY790" fmla="*/ 2170120 h 3256604"/>
              <a:gd name="connsiteX791" fmla="*/ 4059238 w 5859445"/>
              <a:gd name="connsiteY791" fmla="*/ 2171469 h 3256604"/>
              <a:gd name="connsiteX792" fmla="*/ 4047291 w 5859445"/>
              <a:gd name="connsiteY792" fmla="*/ 2174168 h 3256604"/>
              <a:gd name="connsiteX793" fmla="*/ 4128431 w 5859445"/>
              <a:gd name="connsiteY793" fmla="*/ 2167589 h 3256604"/>
              <a:gd name="connsiteX794" fmla="*/ 4127860 w 5859445"/>
              <a:gd name="connsiteY794" fmla="*/ 2167427 h 3256604"/>
              <a:gd name="connsiteX795" fmla="*/ 4129184 w 5859445"/>
              <a:gd name="connsiteY795" fmla="*/ 2167529 h 3256604"/>
              <a:gd name="connsiteX796" fmla="*/ 4225063 w 5859445"/>
              <a:gd name="connsiteY796" fmla="*/ 2159756 h 3256604"/>
              <a:gd name="connsiteX797" fmla="*/ 4131166 w 5859445"/>
              <a:gd name="connsiteY797" fmla="*/ 2151884 h 3256604"/>
              <a:gd name="connsiteX798" fmla="*/ 4837232 w 5859445"/>
              <a:gd name="connsiteY798" fmla="*/ 2135393 h 3256604"/>
              <a:gd name="connsiteX799" fmla="*/ 4797241 w 5859445"/>
              <a:gd name="connsiteY799" fmla="*/ 2140064 h 3256604"/>
              <a:gd name="connsiteX800" fmla="*/ 4737564 w 5859445"/>
              <a:gd name="connsiteY800" fmla="*/ 2146884 h 3256604"/>
              <a:gd name="connsiteX801" fmla="*/ 4707789 w 5859445"/>
              <a:gd name="connsiteY801" fmla="*/ 2150265 h 3256604"/>
              <a:gd name="connsiteX802" fmla="*/ 4778369 w 5859445"/>
              <a:gd name="connsiteY802" fmla="*/ 2147268 h 3256604"/>
              <a:gd name="connsiteX803" fmla="*/ 4805426 w 5859445"/>
              <a:gd name="connsiteY803" fmla="*/ 2145095 h 3256604"/>
              <a:gd name="connsiteX804" fmla="*/ 4835281 w 5859445"/>
              <a:gd name="connsiteY804" fmla="*/ 2136773 h 3256604"/>
              <a:gd name="connsiteX805" fmla="*/ 4258368 w 5859445"/>
              <a:gd name="connsiteY805" fmla="*/ 2134205 h 3256604"/>
              <a:gd name="connsiteX806" fmla="*/ 4163244 w 5859445"/>
              <a:gd name="connsiteY806" fmla="*/ 2141876 h 3256604"/>
              <a:gd name="connsiteX807" fmla="*/ 4158728 w 5859445"/>
              <a:gd name="connsiteY807" fmla="*/ 2142240 h 3256604"/>
              <a:gd name="connsiteX808" fmla="*/ 4206259 w 5859445"/>
              <a:gd name="connsiteY808" fmla="*/ 2146884 h 3256604"/>
              <a:gd name="connsiteX809" fmla="*/ 4285530 w 5859445"/>
              <a:gd name="connsiteY809" fmla="*/ 2151141 h 3256604"/>
              <a:gd name="connsiteX810" fmla="*/ 4287460 w 5859445"/>
              <a:gd name="connsiteY810" fmla="*/ 2150523 h 3256604"/>
              <a:gd name="connsiteX811" fmla="*/ 4295420 w 5859445"/>
              <a:gd name="connsiteY811" fmla="*/ 2151671 h 3256604"/>
              <a:gd name="connsiteX812" fmla="*/ 4350899 w 5859445"/>
              <a:gd name="connsiteY812" fmla="*/ 2144206 h 3256604"/>
              <a:gd name="connsiteX813" fmla="*/ 4384690 w 5859445"/>
              <a:gd name="connsiteY813" fmla="*/ 2141411 h 3256604"/>
              <a:gd name="connsiteX814" fmla="*/ 4334444 w 5859445"/>
              <a:gd name="connsiteY814" fmla="*/ 2139890 h 3256604"/>
              <a:gd name="connsiteX815" fmla="*/ 1362937 w 5859445"/>
              <a:gd name="connsiteY815" fmla="*/ 2129970 h 3256604"/>
              <a:gd name="connsiteX816" fmla="*/ 1353795 w 5859445"/>
              <a:gd name="connsiteY816" fmla="*/ 2131837 h 3256604"/>
              <a:gd name="connsiteX817" fmla="*/ 1365063 w 5859445"/>
              <a:gd name="connsiteY817" fmla="*/ 2132129 h 3256604"/>
              <a:gd name="connsiteX818" fmla="*/ 1383269 w 5859445"/>
              <a:gd name="connsiteY818" fmla="*/ 2132603 h 3256604"/>
              <a:gd name="connsiteX819" fmla="*/ 1381654 w 5859445"/>
              <a:gd name="connsiteY819" fmla="*/ 2130319 h 3256604"/>
              <a:gd name="connsiteX820" fmla="*/ 1276784 w 5859445"/>
              <a:gd name="connsiteY820" fmla="*/ 2128361 h 3256604"/>
              <a:gd name="connsiteX821" fmla="*/ 1201300 w 5859445"/>
              <a:gd name="connsiteY821" fmla="*/ 2132807 h 3256604"/>
              <a:gd name="connsiteX822" fmla="*/ 1125814 w 5859445"/>
              <a:gd name="connsiteY822" fmla="*/ 2137252 h 3256604"/>
              <a:gd name="connsiteX823" fmla="*/ 983232 w 5859445"/>
              <a:gd name="connsiteY823" fmla="*/ 2158005 h 3256604"/>
              <a:gd name="connsiteX824" fmla="*/ 849609 w 5859445"/>
              <a:gd name="connsiteY824" fmla="*/ 2181317 h 3256604"/>
              <a:gd name="connsiteX825" fmla="*/ 846511 w 5859445"/>
              <a:gd name="connsiteY825" fmla="*/ 2185361 h 3256604"/>
              <a:gd name="connsiteX826" fmla="*/ 844843 w 5859445"/>
              <a:gd name="connsiteY826" fmla="*/ 2184687 h 3256604"/>
              <a:gd name="connsiteX827" fmla="*/ 779842 w 5859445"/>
              <a:gd name="connsiteY827" fmla="*/ 2203960 h 3256604"/>
              <a:gd name="connsiteX828" fmla="*/ 800143 w 5859445"/>
              <a:gd name="connsiteY828" fmla="*/ 2207398 h 3256604"/>
              <a:gd name="connsiteX829" fmla="*/ 821015 w 5859445"/>
              <a:gd name="connsiteY829" fmla="*/ 2201535 h 3256604"/>
              <a:gd name="connsiteX830" fmla="*/ 837123 w 5859445"/>
              <a:gd name="connsiteY830" fmla="*/ 2199041 h 3256604"/>
              <a:gd name="connsiteX831" fmla="*/ 853230 w 5859445"/>
              <a:gd name="connsiteY831" fmla="*/ 2196548 h 3256604"/>
              <a:gd name="connsiteX832" fmla="*/ 882776 w 5859445"/>
              <a:gd name="connsiteY832" fmla="*/ 2197897 h 3256604"/>
              <a:gd name="connsiteX833" fmla="*/ 908128 w 5859445"/>
              <a:gd name="connsiteY833" fmla="*/ 2193317 h 3256604"/>
              <a:gd name="connsiteX834" fmla="*/ 901634 w 5859445"/>
              <a:gd name="connsiteY834" fmla="*/ 2190198 h 3256604"/>
              <a:gd name="connsiteX835" fmla="*/ 917087 w 5859445"/>
              <a:gd name="connsiteY835" fmla="*/ 2195879 h 3256604"/>
              <a:gd name="connsiteX836" fmla="*/ 947205 w 5859445"/>
              <a:gd name="connsiteY836" fmla="*/ 2187926 h 3256604"/>
              <a:gd name="connsiteX837" fmla="*/ 977323 w 5859445"/>
              <a:gd name="connsiteY837" fmla="*/ 2179975 h 3256604"/>
              <a:gd name="connsiteX838" fmla="*/ 1007155 w 5859445"/>
              <a:gd name="connsiteY838" fmla="*/ 2176673 h 3256604"/>
              <a:gd name="connsiteX839" fmla="*/ 1036986 w 5859445"/>
              <a:gd name="connsiteY839" fmla="*/ 2173372 h 3256604"/>
              <a:gd name="connsiteX840" fmla="*/ 1069200 w 5859445"/>
              <a:gd name="connsiteY840" fmla="*/ 2168386 h 3256604"/>
              <a:gd name="connsiteX841" fmla="*/ 1096650 w 5859445"/>
              <a:gd name="connsiteY841" fmla="*/ 2166769 h 3256604"/>
              <a:gd name="connsiteX842" fmla="*/ 1149451 w 5859445"/>
              <a:gd name="connsiteY842" fmla="*/ 2160572 h 3256604"/>
              <a:gd name="connsiteX843" fmla="*/ 1207018 w 5859445"/>
              <a:gd name="connsiteY843" fmla="*/ 2151004 h 3256604"/>
              <a:gd name="connsiteX844" fmla="*/ 1283717 w 5859445"/>
              <a:gd name="connsiteY844" fmla="*/ 2143448 h 3256604"/>
              <a:gd name="connsiteX845" fmla="*/ 1279679 w 5859445"/>
              <a:gd name="connsiteY845" fmla="*/ 2137737 h 3256604"/>
              <a:gd name="connsiteX846" fmla="*/ 1286593 w 5859445"/>
              <a:gd name="connsiteY846" fmla="*/ 2128544 h 3256604"/>
              <a:gd name="connsiteX847" fmla="*/ 4456226 w 5859445"/>
              <a:gd name="connsiteY847" fmla="*/ 2121535 h 3256604"/>
              <a:gd name="connsiteX848" fmla="*/ 4380740 w 5859445"/>
              <a:gd name="connsiteY848" fmla="*/ 2125979 h 3256604"/>
              <a:gd name="connsiteX849" fmla="*/ 4372334 w 5859445"/>
              <a:gd name="connsiteY849" fmla="*/ 2126475 h 3256604"/>
              <a:gd name="connsiteX850" fmla="*/ 4385958 w 5859445"/>
              <a:gd name="connsiteY850" fmla="*/ 2130607 h 3256604"/>
              <a:gd name="connsiteX851" fmla="*/ 4400184 w 5859445"/>
              <a:gd name="connsiteY851" fmla="*/ 2140130 h 3256604"/>
              <a:gd name="connsiteX852" fmla="*/ 4401547 w 5859445"/>
              <a:gd name="connsiteY852" fmla="*/ 2140017 h 3256604"/>
              <a:gd name="connsiteX853" fmla="*/ 4456773 w 5859445"/>
              <a:gd name="connsiteY853" fmla="*/ 2137247 h 3256604"/>
              <a:gd name="connsiteX854" fmla="*/ 4507673 w 5859445"/>
              <a:gd name="connsiteY854" fmla="*/ 2128362 h 3256604"/>
              <a:gd name="connsiteX855" fmla="*/ 4518078 w 5859445"/>
              <a:gd name="connsiteY855" fmla="*/ 2131463 h 3256604"/>
              <a:gd name="connsiteX856" fmla="*/ 4553947 w 5859445"/>
              <a:gd name="connsiteY856" fmla="*/ 2127841 h 3256604"/>
              <a:gd name="connsiteX857" fmla="*/ 4522178 w 5859445"/>
              <a:gd name="connsiteY857" fmla="*/ 2123828 h 3256604"/>
              <a:gd name="connsiteX858" fmla="*/ 4456226 w 5859445"/>
              <a:gd name="connsiteY858" fmla="*/ 2121535 h 3256604"/>
              <a:gd name="connsiteX859" fmla="*/ 5081071 w 5859445"/>
              <a:gd name="connsiteY859" fmla="*/ 2115628 h 3256604"/>
              <a:gd name="connsiteX860" fmla="*/ 5126439 w 5859445"/>
              <a:gd name="connsiteY860" fmla="*/ 2119134 h 3256604"/>
              <a:gd name="connsiteX861" fmla="*/ 5080785 w 5859445"/>
              <a:gd name="connsiteY861" fmla="*/ 2120278 h 3256604"/>
              <a:gd name="connsiteX862" fmla="*/ 5035133 w 5859445"/>
              <a:gd name="connsiteY862" fmla="*/ 2121422 h 3256604"/>
              <a:gd name="connsiteX863" fmla="*/ 5081071 w 5859445"/>
              <a:gd name="connsiteY863" fmla="*/ 2115628 h 3256604"/>
              <a:gd name="connsiteX864" fmla="*/ 4579894 w 5859445"/>
              <a:gd name="connsiteY864" fmla="*/ 2111162 h 3256604"/>
              <a:gd name="connsiteX865" fmla="*/ 4574370 w 5859445"/>
              <a:gd name="connsiteY865" fmla="*/ 2111488 h 3256604"/>
              <a:gd name="connsiteX866" fmla="*/ 4577720 w 5859445"/>
              <a:gd name="connsiteY866" fmla="*/ 2116226 h 3256604"/>
              <a:gd name="connsiteX867" fmla="*/ 4572955 w 5859445"/>
              <a:gd name="connsiteY867" fmla="*/ 2119595 h 3256604"/>
              <a:gd name="connsiteX868" fmla="*/ 4514048 w 5859445"/>
              <a:gd name="connsiteY868" fmla="*/ 2115041 h 3256604"/>
              <a:gd name="connsiteX869" fmla="*/ 4474715 w 5859445"/>
              <a:gd name="connsiteY869" fmla="*/ 2117357 h 3256604"/>
              <a:gd name="connsiteX870" fmla="*/ 4533806 w 5859445"/>
              <a:gd name="connsiteY870" fmla="*/ 2120055 h 3256604"/>
              <a:gd name="connsiteX871" fmla="*/ 4565592 w 5859445"/>
              <a:gd name="connsiteY871" fmla="*/ 2122043 h 3256604"/>
              <a:gd name="connsiteX872" fmla="*/ 4581985 w 5859445"/>
              <a:gd name="connsiteY872" fmla="*/ 2125010 h 3256604"/>
              <a:gd name="connsiteX873" fmla="*/ 4620347 w 5859445"/>
              <a:gd name="connsiteY873" fmla="*/ 2121137 h 3256604"/>
              <a:gd name="connsiteX874" fmla="*/ 4624874 w 5859445"/>
              <a:gd name="connsiteY874" fmla="*/ 2121643 h 3256604"/>
              <a:gd name="connsiteX875" fmla="*/ 4624898 w 5859445"/>
              <a:gd name="connsiteY875" fmla="*/ 2121255 h 3256604"/>
              <a:gd name="connsiteX876" fmla="*/ 4627956 w 5859445"/>
              <a:gd name="connsiteY876" fmla="*/ 2120947 h 3256604"/>
              <a:gd name="connsiteX877" fmla="*/ 4629592 w 5859445"/>
              <a:gd name="connsiteY877" fmla="*/ 2119048 h 3256604"/>
              <a:gd name="connsiteX878" fmla="*/ 4631704 w 5859445"/>
              <a:gd name="connsiteY878" fmla="*/ 2118225 h 3256604"/>
              <a:gd name="connsiteX879" fmla="*/ 4621552 w 5859445"/>
              <a:gd name="connsiteY879" fmla="*/ 2116842 h 3256604"/>
              <a:gd name="connsiteX880" fmla="*/ 4611388 w 5859445"/>
              <a:gd name="connsiteY880" fmla="*/ 2118576 h 3256604"/>
              <a:gd name="connsiteX881" fmla="*/ 4613197 w 5859445"/>
              <a:gd name="connsiteY881" fmla="*/ 2115702 h 3256604"/>
              <a:gd name="connsiteX882" fmla="*/ 4790378 w 5859445"/>
              <a:gd name="connsiteY882" fmla="*/ 2098768 h 3256604"/>
              <a:gd name="connsiteX883" fmla="*/ 4744726 w 5859445"/>
              <a:gd name="connsiteY883" fmla="*/ 2099911 h 3256604"/>
              <a:gd name="connsiteX884" fmla="*/ 4694307 w 5859445"/>
              <a:gd name="connsiteY884" fmla="*/ 2104426 h 3256604"/>
              <a:gd name="connsiteX885" fmla="*/ 4656025 w 5859445"/>
              <a:gd name="connsiteY885" fmla="*/ 2110959 h 3256604"/>
              <a:gd name="connsiteX886" fmla="*/ 4636812 w 5859445"/>
              <a:gd name="connsiteY886" fmla="*/ 2118923 h 3256604"/>
              <a:gd name="connsiteX887" fmla="*/ 4636182 w 5859445"/>
              <a:gd name="connsiteY887" fmla="*/ 2118837 h 3256604"/>
              <a:gd name="connsiteX888" fmla="*/ 4634072 w 5859445"/>
              <a:gd name="connsiteY888" fmla="*/ 2120329 h 3256604"/>
              <a:gd name="connsiteX889" fmla="*/ 4716704 w 5859445"/>
              <a:gd name="connsiteY889" fmla="*/ 2110829 h 3256604"/>
              <a:gd name="connsiteX890" fmla="*/ 4790378 w 5859445"/>
              <a:gd name="connsiteY890" fmla="*/ 2098768 h 3256604"/>
              <a:gd name="connsiteX891" fmla="*/ 5463689 w 5859445"/>
              <a:gd name="connsiteY891" fmla="*/ 1971856 h 3256604"/>
              <a:gd name="connsiteX892" fmla="*/ 5445343 w 5859445"/>
              <a:gd name="connsiteY892" fmla="*/ 1973709 h 3256604"/>
              <a:gd name="connsiteX893" fmla="*/ 5431047 w 5859445"/>
              <a:gd name="connsiteY893" fmla="*/ 1983817 h 3256604"/>
              <a:gd name="connsiteX894" fmla="*/ 5463547 w 5859445"/>
              <a:gd name="connsiteY894" fmla="*/ 1974181 h 3256604"/>
              <a:gd name="connsiteX895" fmla="*/ 5473415 w 5859445"/>
              <a:gd name="connsiteY895" fmla="*/ 1973363 h 3256604"/>
              <a:gd name="connsiteX896" fmla="*/ 5628527 w 5859445"/>
              <a:gd name="connsiteY896" fmla="*/ 1959833 h 3256604"/>
              <a:gd name="connsiteX897" fmla="*/ 5582303 w 5859445"/>
              <a:gd name="connsiteY897" fmla="*/ 1970277 h 3256604"/>
              <a:gd name="connsiteX898" fmla="*/ 5563741 w 5859445"/>
              <a:gd name="connsiteY898" fmla="*/ 1975618 h 3256604"/>
              <a:gd name="connsiteX899" fmla="*/ 5551663 w 5859445"/>
              <a:gd name="connsiteY899" fmla="*/ 1977846 h 3256604"/>
              <a:gd name="connsiteX900" fmla="*/ 5566695 w 5859445"/>
              <a:gd name="connsiteY900" fmla="*/ 1978533 h 3256604"/>
              <a:gd name="connsiteX901" fmla="*/ 5628527 w 5859445"/>
              <a:gd name="connsiteY901" fmla="*/ 1959833 h 3256604"/>
              <a:gd name="connsiteX902" fmla="*/ 5686498 w 5859445"/>
              <a:gd name="connsiteY902" fmla="*/ 1958360 h 3256604"/>
              <a:gd name="connsiteX903" fmla="*/ 5683141 w 5859445"/>
              <a:gd name="connsiteY903" fmla="*/ 1961251 h 3256604"/>
              <a:gd name="connsiteX904" fmla="*/ 5676064 w 5859445"/>
              <a:gd name="connsiteY904" fmla="*/ 1965142 h 3256604"/>
              <a:gd name="connsiteX905" fmla="*/ 5672505 w 5859445"/>
              <a:gd name="connsiteY905" fmla="*/ 1963748 h 3256604"/>
              <a:gd name="connsiteX906" fmla="*/ 5701916 w 5859445"/>
              <a:gd name="connsiteY906" fmla="*/ 1952423 h 3256604"/>
              <a:gd name="connsiteX907" fmla="*/ 5686498 w 5859445"/>
              <a:gd name="connsiteY907" fmla="*/ 1958360 h 3256604"/>
              <a:gd name="connsiteX908" fmla="*/ 5690360 w 5859445"/>
              <a:gd name="connsiteY908" fmla="*/ 1955034 h 3256604"/>
              <a:gd name="connsiteX909" fmla="*/ 5701916 w 5859445"/>
              <a:gd name="connsiteY909" fmla="*/ 1952423 h 3256604"/>
              <a:gd name="connsiteX910" fmla="*/ 5647589 w 5859445"/>
              <a:gd name="connsiteY910" fmla="*/ 1946355 h 3256604"/>
              <a:gd name="connsiteX911" fmla="*/ 5606130 w 5859445"/>
              <a:gd name="connsiteY911" fmla="*/ 1953429 h 3256604"/>
              <a:gd name="connsiteX912" fmla="*/ 5573630 w 5859445"/>
              <a:gd name="connsiteY912" fmla="*/ 1963066 h 3256604"/>
              <a:gd name="connsiteX913" fmla="*/ 5624048 w 5859445"/>
              <a:gd name="connsiteY913" fmla="*/ 1958552 h 3256604"/>
              <a:gd name="connsiteX914" fmla="*/ 5647589 w 5859445"/>
              <a:gd name="connsiteY914" fmla="*/ 1946355 h 3256604"/>
              <a:gd name="connsiteX915" fmla="*/ 5427721 w 5859445"/>
              <a:gd name="connsiteY915" fmla="*/ 1945247 h 3256604"/>
              <a:gd name="connsiteX916" fmla="*/ 5416322 w 5859445"/>
              <a:gd name="connsiteY916" fmla="*/ 1945301 h 3256604"/>
              <a:gd name="connsiteX917" fmla="*/ 5390970 w 5859445"/>
              <a:gd name="connsiteY917" fmla="*/ 1949883 h 3256604"/>
              <a:gd name="connsiteX918" fmla="*/ 5424233 w 5859445"/>
              <a:gd name="connsiteY918" fmla="*/ 1946380 h 3256604"/>
              <a:gd name="connsiteX919" fmla="*/ 5543701 w 5859445"/>
              <a:gd name="connsiteY919" fmla="*/ 1930850 h 3256604"/>
              <a:gd name="connsiteX920" fmla="*/ 5462308 w 5859445"/>
              <a:gd name="connsiteY920" fmla="*/ 1957265 h 3256604"/>
              <a:gd name="connsiteX921" fmla="*/ 5354037 w 5859445"/>
              <a:gd name="connsiteY921" fmla="*/ 1975998 h 3256604"/>
              <a:gd name="connsiteX922" fmla="*/ 5462022 w 5859445"/>
              <a:gd name="connsiteY922" fmla="*/ 1961916 h 3256604"/>
              <a:gd name="connsiteX923" fmla="*/ 5547324 w 5859445"/>
              <a:gd name="connsiteY923" fmla="*/ 1946082 h 3256604"/>
              <a:gd name="connsiteX924" fmla="*/ 5542845 w 5859445"/>
              <a:gd name="connsiteY924" fmla="*/ 1944802 h 3256604"/>
              <a:gd name="connsiteX925" fmla="*/ 5519875 w 5859445"/>
              <a:gd name="connsiteY925" fmla="*/ 1947697 h 3256604"/>
              <a:gd name="connsiteX926" fmla="*/ 5565815 w 5859445"/>
              <a:gd name="connsiteY926" fmla="*/ 1941904 h 3256604"/>
              <a:gd name="connsiteX927" fmla="*/ 5543701 w 5859445"/>
              <a:gd name="connsiteY927" fmla="*/ 1930850 h 3256604"/>
              <a:gd name="connsiteX928" fmla="*/ 5671417 w 5859445"/>
              <a:gd name="connsiteY928" fmla="*/ 1929506 h 3256604"/>
              <a:gd name="connsiteX929" fmla="*/ 5643967 w 5859445"/>
              <a:gd name="connsiteY929" fmla="*/ 1931124 h 3256604"/>
              <a:gd name="connsiteX930" fmla="*/ 5611753 w 5859445"/>
              <a:gd name="connsiteY930" fmla="*/ 1936110 h 3256604"/>
              <a:gd name="connsiteX931" fmla="*/ 5593835 w 5859445"/>
              <a:gd name="connsiteY931" fmla="*/ 1930987 h 3256604"/>
              <a:gd name="connsiteX932" fmla="*/ 5577586 w 5859445"/>
              <a:gd name="connsiteY932" fmla="*/ 1935805 h 3256604"/>
              <a:gd name="connsiteX933" fmla="*/ 5561758 w 5859445"/>
              <a:gd name="connsiteY933" fmla="*/ 1945343 h 3256604"/>
              <a:gd name="connsiteX934" fmla="*/ 5583137 w 5859445"/>
              <a:gd name="connsiteY934" fmla="*/ 1947448 h 3256604"/>
              <a:gd name="connsiteX935" fmla="*/ 5613564 w 5859445"/>
              <a:gd name="connsiteY935" fmla="*/ 1943725 h 3256604"/>
              <a:gd name="connsiteX936" fmla="*/ 5671417 w 5859445"/>
              <a:gd name="connsiteY936" fmla="*/ 1929506 h 3256604"/>
              <a:gd name="connsiteX937" fmla="*/ 5859445 w 5859445"/>
              <a:gd name="connsiteY937" fmla="*/ 1915943 h 3256604"/>
              <a:gd name="connsiteX938" fmla="*/ 5859445 w 5859445"/>
              <a:gd name="connsiteY938" fmla="*/ 1919124 h 3256604"/>
              <a:gd name="connsiteX939" fmla="*/ 5857746 w 5859445"/>
              <a:gd name="connsiteY939" fmla="*/ 1920078 h 3256604"/>
              <a:gd name="connsiteX940" fmla="*/ 5849836 w 5859445"/>
              <a:gd name="connsiteY940" fmla="*/ 1919000 h 3256604"/>
              <a:gd name="connsiteX941" fmla="*/ 5856841 w 5859445"/>
              <a:gd name="connsiteY941" fmla="*/ 1916271 h 3256604"/>
              <a:gd name="connsiteX942" fmla="*/ 5741755 w 5859445"/>
              <a:gd name="connsiteY942" fmla="*/ 1897564 h 3256604"/>
              <a:gd name="connsiteX943" fmla="*/ 5713734 w 5859445"/>
              <a:gd name="connsiteY943" fmla="*/ 1908480 h 3256604"/>
              <a:gd name="connsiteX944" fmla="*/ 5689906 w 5859445"/>
              <a:gd name="connsiteY944" fmla="*/ 1925329 h 3256604"/>
              <a:gd name="connsiteX945" fmla="*/ 5692003 w 5859445"/>
              <a:gd name="connsiteY945" fmla="*/ 1928294 h 3256604"/>
              <a:gd name="connsiteX946" fmla="*/ 5698295 w 5859445"/>
              <a:gd name="connsiteY946" fmla="*/ 1937192 h 3256604"/>
              <a:gd name="connsiteX947" fmla="*/ 5756433 w 5859445"/>
              <a:gd name="connsiteY947" fmla="*/ 1918323 h 3256604"/>
              <a:gd name="connsiteX948" fmla="*/ 5791888 w 5859445"/>
              <a:gd name="connsiteY948" fmla="*/ 1897702 h 3256604"/>
              <a:gd name="connsiteX949" fmla="*/ 5757005 w 5859445"/>
              <a:gd name="connsiteY949" fmla="*/ 1909023 h 3256604"/>
              <a:gd name="connsiteX950" fmla="*/ 5717928 w 5859445"/>
              <a:gd name="connsiteY950" fmla="*/ 1914411 h 3256604"/>
              <a:gd name="connsiteX951" fmla="*/ 5727457 w 5859445"/>
              <a:gd name="connsiteY951" fmla="*/ 1907673 h 3256604"/>
              <a:gd name="connsiteX952" fmla="*/ 5741755 w 5859445"/>
              <a:gd name="connsiteY952" fmla="*/ 1897564 h 3256604"/>
              <a:gd name="connsiteX953" fmla="*/ 5769777 w 5859445"/>
              <a:gd name="connsiteY953" fmla="*/ 1886649 h 3256604"/>
              <a:gd name="connsiteX954" fmla="*/ 5742327 w 5859445"/>
              <a:gd name="connsiteY954" fmla="*/ 1888264 h 3256604"/>
              <a:gd name="connsiteX955" fmla="*/ 5750715 w 5859445"/>
              <a:gd name="connsiteY955" fmla="*/ 1900127 h 3256604"/>
              <a:gd name="connsiteX956" fmla="*/ 5764725 w 5859445"/>
              <a:gd name="connsiteY956" fmla="*/ 1894668 h 3256604"/>
              <a:gd name="connsiteX957" fmla="*/ 5769777 w 5859445"/>
              <a:gd name="connsiteY957" fmla="*/ 1886649 h 3256604"/>
              <a:gd name="connsiteX958" fmla="*/ 1240258 w 5859445"/>
              <a:gd name="connsiteY958" fmla="*/ 1882326 h 3256604"/>
              <a:gd name="connsiteX959" fmla="*/ 1238780 w 5859445"/>
              <a:gd name="connsiteY959" fmla="*/ 1887818 h 3256604"/>
              <a:gd name="connsiteX960" fmla="*/ 1242975 w 5859445"/>
              <a:gd name="connsiteY960" fmla="*/ 1893750 h 3256604"/>
              <a:gd name="connsiteX961" fmla="*/ 1243546 w 5859445"/>
              <a:gd name="connsiteY961" fmla="*/ 1884449 h 3256604"/>
              <a:gd name="connsiteX962" fmla="*/ 1240258 w 5859445"/>
              <a:gd name="connsiteY962" fmla="*/ 1882326 h 3256604"/>
              <a:gd name="connsiteX963" fmla="*/ 1275761 w 5859445"/>
              <a:gd name="connsiteY963" fmla="*/ 1879464 h 3256604"/>
              <a:gd name="connsiteX964" fmla="*/ 1266516 w 5859445"/>
              <a:gd name="connsiteY964" fmla="*/ 1881553 h 3256604"/>
              <a:gd name="connsiteX965" fmla="*/ 1257271 w 5859445"/>
              <a:gd name="connsiteY965" fmla="*/ 1883642 h 3256604"/>
              <a:gd name="connsiteX966" fmla="*/ 1259082 w 5859445"/>
              <a:gd name="connsiteY966" fmla="*/ 1891258 h 3256604"/>
              <a:gd name="connsiteX967" fmla="*/ 1247740 w 5859445"/>
              <a:gd name="connsiteY967" fmla="*/ 1890381 h 3256604"/>
              <a:gd name="connsiteX968" fmla="*/ 1247169 w 5859445"/>
              <a:gd name="connsiteY968" fmla="*/ 1899681 h 3256604"/>
              <a:gd name="connsiteX969" fmla="*/ 1251934 w 5859445"/>
              <a:gd name="connsiteY969" fmla="*/ 1896312 h 3256604"/>
              <a:gd name="connsiteX970" fmla="*/ 1265658 w 5859445"/>
              <a:gd name="connsiteY970" fmla="*/ 1895503 h 3256604"/>
              <a:gd name="connsiteX971" fmla="*/ 1279382 w 5859445"/>
              <a:gd name="connsiteY971" fmla="*/ 1894695 h 3256604"/>
              <a:gd name="connsiteX972" fmla="*/ 1275189 w 5859445"/>
              <a:gd name="connsiteY972" fmla="*/ 1888764 h 3256604"/>
              <a:gd name="connsiteX973" fmla="*/ 5697531 w 5859445"/>
              <a:gd name="connsiteY973" fmla="*/ 1875458 h 3256604"/>
              <a:gd name="connsiteX974" fmla="*/ 5697245 w 5859445"/>
              <a:gd name="connsiteY974" fmla="*/ 1880108 h 3256604"/>
              <a:gd name="connsiteX975" fmla="*/ 5696961 w 5859445"/>
              <a:gd name="connsiteY975" fmla="*/ 1884758 h 3256604"/>
              <a:gd name="connsiteX976" fmla="*/ 5708587 w 5859445"/>
              <a:gd name="connsiteY976" fmla="*/ 1880985 h 3256604"/>
              <a:gd name="connsiteX977" fmla="*/ 5707159 w 5859445"/>
              <a:gd name="connsiteY977" fmla="*/ 1876435 h 3256604"/>
              <a:gd name="connsiteX978" fmla="*/ 5697531 w 5859445"/>
              <a:gd name="connsiteY978" fmla="*/ 1875458 h 3256604"/>
              <a:gd name="connsiteX979" fmla="*/ 1222678 w 5859445"/>
              <a:gd name="connsiteY979" fmla="*/ 1875157 h 3256604"/>
              <a:gd name="connsiteX980" fmla="*/ 1222184 w 5859445"/>
              <a:gd name="connsiteY980" fmla="*/ 1879529 h 3256604"/>
              <a:gd name="connsiteX981" fmla="*/ 1215978 w 5859445"/>
              <a:gd name="connsiteY981" fmla="*/ 1879894 h 3256604"/>
              <a:gd name="connsiteX982" fmla="*/ 5694483 w 5859445"/>
              <a:gd name="connsiteY982" fmla="*/ 1850926 h 3256604"/>
              <a:gd name="connsiteX983" fmla="*/ 5610991 w 5859445"/>
              <a:gd name="connsiteY983" fmla="*/ 1874375 h 3256604"/>
              <a:gd name="connsiteX984" fmla="*/ 5615185 w 5859445"/>
              <a:gd name="connsiteY984" fmla="*/ 1880306 h 3256604"/>
              <a:gd name="connsiteX985" fmla="*/ 5624430 w 5859445"/>
              <a:gd name="connsiteY985" fmla="*/ 1878218 h 3256604"/>
              <a:gd name="connsiteX986" fmla="*/ 5633675 w 5859445"/>
              <a:gd name="connsiteY986" fmla="*/ 1876130 h 3256604"/>
              <a:gd name="connsiteX987" fmla="*/ 5642634 w 5859445"/>
              <a:gd name="connsiteY987" fmla="*/ 1878691 h 3256604"/>
              <a:gd name="connsiteX988" fmla="*/ 5647400 w 5859445"/>
              <a:gd name="connsiteY988" fmla="*/ 1875321 h 3256604"/>
              <a:gd name="connsiteX989" fmla="*/ 5661124 w 5859445"/>
              <a:gd name="connsiteY989" fmla="*/ 1874513 h 3256604"/>
              <a:gd name="connsiteX990" fmla="*/ 5654548 w 5859445"/>
              <a:gd name="connsiteY990" fmla="*/ 1870267 h 3256604"/>
              <a:gd name="connsiteX991" fmla="*/ 5688574 w 5859445"/>
              <a:gd name="connsiteY991" fmla="*/ 1872896 h 3256604"/>
              <a:gd name="connsiteX992" fmla="*/ 5694483 w 5859445"/>
              <a:gd name="connsiteY992" fmla="*/ 1850926 h 3256604"/>
              <a:gd name="connsiteX993" fmla="*/ 5849645 w 5859445"/>
              <a:gd name="connsiteY993" fmla="*/ 1847968 h 3256604"/>
              <a:gd name="connsiteX994" fmla="*/ 5833252 w 5859445"/>
              <a:gd name="connsiteY994" fmla="*/ 1855110 h 3256604"/>
              <a:gd name="connsiteX995" fmla="*/ 5808471 w 5859445"/>
              <a:gd name="connsiteY995" fmla="*/ 1850390 h 3256604"/>
              <a:gd name="connsiteX996" fmla="*/ 5817716 w 5859445"/>
              <a:gd name="connsiteY996" fmla="*/ 1848302 h 3256604"/>
              <a:gd name="connsiteX997" fmla="*/ 5849645 w 5859445"/>
              <a:gd name="connsiteY997" fmla="*/ 1847968 h 3256604"/>
              <a:gd name="connsiteX998" fmla="*/ 1233253 w 5859445"/>
              <a:gd name="connsiteY998" fmla="*/ 1829455 h 3256604"/>
              <a:gd name="connsiteX999" fmla="*/ 1213864 w 5859445"/>
              <a:gd name="connsiteY999" fmla="*/ 1848249 h 3256604"/>
              <a:gd name="connsiteX1000" fmla="*/ 1211523 w 5859445"/>
              <a:gd name="connsiteY1000" fmla="*/ 1849268 h 3256604"/>
              <a:gd name="connsiteX1001" fmla="*/ 1199322 w 5859445"/>
              <a:gd name="connsiteY1001" fmla="*/ 1862343 h 3256604"/>
              <a:gd name="connsiteX1002" fmla="*/ 1213864 w 5859445"/>
              <a:gd name="connsiteY1002" fmla="*/ 1848249 h 3256604"/>
              <a:gd name="connsiteX1003" fmla="*/ 1227916 w 5859445"/>
              <a:gd name="connsiteY1003" fmla="*/ 1842125 h 3256604"/>
              <a:gd name="connsiteX1004" fmla="*/ 1227058 w 5859445"/>
              <a:gd name="connsiteY1004" fmla="*/ 1856075 h 3256604"/>
              <a:gd name="connsiteX1005" fmla="*/ 1222006 w 5859445"/>
              <a:gd name="connsiteY1005" fmla="*/ 1864095 h 3256604"/>
              <a:gd name="connsiteX1006" fmla="*/ 1231823 w 5859445"/>
              <a:gd name="connsiteY1006" fmla="*/ 1852706 h 3256604"/>
              <a:gd name="connsiteX1007" fmla="*/ 1241640 w 5859445"/>
              <a:gd name="connsiteY1007" fmla="*/ 1841317 h 3256604"/>
              <a:gd name="connsiteX1008" fmla="*/ 1237446 w 5859445"/>
              <a:gd name="connsiteY1008" fmla="*/ 1835386 h 3256604"/>
              <a:gd name="connsiteX1009" fmla="*/ 1238781 w 5859445"/>
              <a:gd name="connsiteY1009" fmla="*/ 1832219 h 3256604"/>
              <a:gd name="connsiteX1010" fmla="*/ 1233253 w 5859445"/>
              <a:gd name="connsiteY1010" fmla="*/ 1829455 h 3256604"/>
              <a:gd name="connsiteX1011" fmla="*/ 1292916 w 5859445"/>
              <a:gd name="connsiteY1011" fmla="*/ 1822852 h 3256604"/>
              <a:gd name="connsiteX1012" fmla="*/ 1283384 w 5859445"/>
              <a:gd name="connsiteY1012" fmla="*/ 1829592 h 3256604"/>
              <a:gd name="connsiteX1013" fmla="*/ 1287578 w 5859445"/>
              <a:gd name="connsiteY1013" fmla="*/ 1835523 h 3256604"/>
              <a:gd name="connsiteX1014" fmla="*/ 1292344 w 5859445"/>
              <a:gd name="connsiteY1014" fmla="*/ 1832152 h 3256604"/>
              <a:gd name="connsiteX1015" fmla="*/ 1301875 w 5859445"/>
              <a:gd name="connsiteY1015" fmla="*/ 1825414 h 3256604"/>
              <a:gd name="connsiteX1016" fmla="*/ 1288723 w 5859445"/>
              <a:gd name="connsiteY1016" fmla="*/ 1816921 h 3256604"/>
              <a:gd name="connsiteX1017" fmla="*/ 1242212 w 5859445"/>
              <a:gd name="connsiteY1017" fmla="*/ 1832017 h 3256604"/>
              <a:gd name="connsiteX1018" fmla="*/ 1269660 w 5859445"/>
              <a:gd name="connsiteY1018" fmla="*/ 1830400 h 3256604"/>
              <a:gd name="connsiteX1019" fmla="*/ 1278620 w 5859445"/>
              <a:gd name="connsiteY1019" fmla="*/ 1832960 h 3256604"/>
              <a:gd name="connsiteX1020" fmla="*/ 1288723 w 5859445"/>
              <a:gd name="connsiteY1020" fmla="*/ 1816921 h 3256604"/>
              <a:gd name="connsiteX1021" fmla="*/ 5318392 w 5859445"/>
              <a:gd name="connsiteY1021" fmla="*/ 1814383 h 3256604"/>
              <a:gd name="connsiteX1022" fmla="*/ 5297806 w 5859445"/>
              <a:gd name="connsiteY1022" fmla="*/ 1815595 h 3256604"/>
              <a:gd name="connsiteX1023" fmla="*/ 5295137 w 5859445"/>
              <a:gd name="connsiteY1023" fmla="*/ 1821930 h 3256604"/>
              <a:gd name="connsiteX1024" fmla="*/ 5308861 w 5859445"/>
              <a:gd name="connsiteY1024" fmla="*/ 1821122 h 3256604"/>
              <a:gd name="connsiteX1025" fmla="*/ 5318392 w 5859445"/>
              <a:gd name="connsiteY1025" fmla="*/ 1814383 h 3256604"/>
              <a:gd name="connsiteX1026" fmla="*/ 5522836 w 5859445"/>
              <a:gd name="connsiteY1026" fmla="*/ 1810356 h 3256604"/>
              <a:gd name="connsiteX1027" fmla="*/ 5513624 w 5859445"/>
              <a:gd name="connsiteY1027" fmla="*/ 1812492 h 3256604"/>
              <a:gd name="connsiteX1028" fmla="*/ 5504412 w 5859445"/>
              <a:gd name="connsiteY1028" fmla="*/ 1814626 h 3256604"/>
              <a:gd name="connsiteX1029" fmla="*/ 5522836 w 5859445"/>
              <a:gd name="connsiteY1029" fmla="*/ 1810356 h 3256604"/>
              <a:gd name="connsiteX1030" fmla="*/ 1275570 w 5859445"/>
              <a:gd name="connsiteY1030" fmla="*/ 1808429 h 3256604"/>
              <a:gd name="connsiteX1031" fmla="*/ 1256508 w 5859445"/>
              <a:gd name="connsiteY1031" fmla="*/ 1821908 h 3256604"/>
              <a:gd name="connsiteX1032" fmla="*/ 1270518 w 5859445"/>
              <a:gd name="connsiteY1032" fmla="*/ 1816450 h 3256604"/>
              <a:gd name="connsiteX1033" fmla="*/ 1284529 w 5859445"/>
              <a:gd name="connsiteY1033" fmla="*/ 1810991 h 3256604"/>
              <a:gd name="connsiteX1034" fmla="*/ 5519526 w 5859445"/>
              <a:gd name="connsiteY1034" fmla="*/ 1803295 h 3256604"/>
              <a:gd name="connsiteX1035" fmla="*/ 5522392 w 5859445"/>
              <a:gd name="connsiteY1035" fmla="*/ 1803663 h 3256604"/>
              <a:gd name="connsiteX1036" fmla="*/ 5518708 w 5859445"/>
              <a:gd name="connsiteY1036" fmla="*/ 1804517 h 3256604"/>
              <a:gd name="connsiteX1037" fmla="*/ 5537132 w 5859445"/>
              <a:gd name="connsiteY1037" fmla="*/ 1800247 h 3256604"/>
              <a:gd name="connsiteX1038" fmla="*/ 5525538 w 5859445"/>
              <a:gd name="connsiteY1038" fmla="*/ 1804068 h 3256604"/>
              <a:gd name="connsiteX1039" fmla="*/ 5522392 w 5859445"/>
              <a:gd name="connsiteY1039" fmla="*/ 1803663 h 3256604"/>
              <a:gd name="connsiteX1040" fmla="*/ 5330353 w 5859445"/>
              <a:gd name="connsiteY1040" fmla="*/ 1795918 h 3256604"/>
              <a:gd name="connsiteX1041" fmla="*/ 5349081 w 5859445"/>
              <a:gd name="connsiteY1041" fmla="*/ 1797132 h 3256604"/>
              <a:gd name="connsiteX1042" fmla="*/ 5356670 w 5859445"/>
              <a:gd name="connsiteY1042" fmla="*/ 1797274 h 3256604"/>
              <a:gd name="connsiteX1043" fmla="*/ 5335357 w 5859445"/>
              <a:gd name="connsiteY1043" fmla="*/ 1797940 h 3256604"/>
              <a:gd name="connsiteX1044" fmla="*/ 5313198 w 5859445"/>
              <a:gd name="connsiteY1044" fmla="*/ 1796928 h 3256604"/>
              <a:gd name="connsiteX1045" fmla="*/ 5310561 w 5859445"/>
              <a:gd name="connsiteY1045" fmla="*/ 1796461 h 3256604"/>
              <a:gd name="connsiteX1046" fmla="*/ 5306468 w 5859445"/>
              <a:gd name="connsiteY1046" fmla="*/ 1795734 h 3256604"/>
              <a:gd name="connsiteX1047" fmla="*/ 5310561 w 5859445"/>
              <a:gd name="connsiteY1047" fmla="*/ 1796461 h 3256604"/>
              <a:gd name="connsiteX1048" fmla="*/ 5305812 w 5859445"/>
              <a:gd name="connsiteY1048" fmla="*/ 1796591 h 3256604"/>
              <a:gd name="connsiteX1049" fmla="*/ 5397119 w 5859445"/>
              <a:gd name="connsiteY1049" fmla="*/ 1794304 h 3256604"/>
              <a:gd name="connsiteX1050" fmla="*/ 5369002 w 5859445"/>
              <a:gd name="connsiteY1050" fmla="*/ 1797502 h 3256604"/>
              <a:gd name="connsiteX1051" fmla="*/ 5356670 w 5859445"/>
              <a:gd name="connsiteY1051" fmla="*/ 1797274 h 3256604"/>
              <a:gd name="connsiteX1052" fmla="*/ 5363331 w 5859445"/>
              <a:gd name="connsiteY1052" fmla="*/ 1797064 h 3256604"/>
              <a:gd name="connsiteX1053" fmla="*/ 5397119 w 5859445"/>
              <a:gd name="connsiteY1053" fmla="*/ 1794304 h 3256604"/>
              <a:gd name="connsiteX1054" fmla="*/ 1024946 w 5859445"/>
              <a:gd name="connsiteY1054" fmla="*/ 1789728 h 3256604"/>
              <a:gd name="connsiteX1055" fmla="*/ 1007224 w 5859445"/>
              <a:gd name="connsiteY1055" fmla="*/ 1790885 h 3256604"/>
              <a:gd name="connsiteX1056" fmla="*/ 1024091 w 5859445"/>
              <a:gd name="connsiteY1056" fmla="*/ 1789830 h 3256604"/>
              <a:gd name="connsiteX1057" fmla="*/ 5473499 w 5859445"/>
              <a:gd name="connsiteY1057" fmla="*/ 1788597 h 3256604"/>
              <a:gd name="connsiteX1058" fmla="*/ 5478332 w 5859445"/>
              <a:gd name="connsiteY1058" fmla="*/ 1788935 h 3256604"/>
              <a:gd name="connsiteX1059" fmla="*/ 5471624 w 5859445"/>
              <a:gd name="connsiteY1059" fmla="*/ 1791001 h 3256604"/>
              <a:gd name="connsiteX1060" fmla="*/ 5447053 w 5859445"/>
              <a:gd name="connsiteY1060" fmla="*/ 1794162 h 3256604"/>
              <a:gd name="connsiteX1061" fmla="*/ 5473499 w 5859445"/>
              <a:gd name="connsiteY1061" fmla="*/ 1788597 h 3256604"/>
              <a:gd name="connsiteX1062" fmla="*/ 671151 w 5859445"/>
              <a:gd name="connsiteY1062" fmla="*/ 1788494 h 3256604"/>
              <a:gd name="connsiteX1063" fmla="*/ 645518 w 5859445"/>
              <a:gd name="connsiteY1063" fmla="*/ 1792199 h 3256604"/>
              <a:gd name="connsiteX1064" fmla="*/ 610946 w 5859445"/>
              <a:gd name="connsiteY1064" fmla="*/ 1793063 h 3256604"/>
              <a:gd name="connsiteX1065" fmla="*/ 614992 w 5859445"/>
              <a:gd name="connsiteY1065" fmla="*/ 1799093 h 3256604"/>
              <a:gd name="connsiteX1066" fmla="*/ 623933 w 5859445"/>
              <a:gd name="connsiteY1066" fmla="*/ 1801935 h 3256604"/>
              <a:gd name="connsiteX1067" fmla="*/ 614149 w 5859445"/>
              <a:gd name="connsiteY1067" fmla="*/ 1808311 h 3256604"/>
              <a:gd name="connsiteX1068" fmla="*/ 644674 w 5859445"/>
              <a:gd name="connsiteY1068" fmla="*/ 1801418 h 3256604"/>
              <a:gd name="connsiteX1069" fmla="*/ 671151 w 5859445"/>
              <a:gd name="connsiteY1069" fmla="*/ 1788494 h 3256604"/>
              <a:gd name="connsiteX1070" fmla="*/ 1150478 w 5859445"/>
              <a:gd name="connsiteY1070" fmla="*/ 1785678 h 3256604"/>
              <a:gd name="connsiteX1071" fmla="*/ 1164249 w 5859445"/>
              <a:gd name="connsiteY1071" fmla="*/ 1786744 h 3256604"/>
              <a:gd name="connsiteX1072" fmla="*/ 1160626 w 5859445"/>
              <a:gd name="connsiteY1072" fmla="*/ 1787398 h 3256604"/>
              <a:gd name="connsiteX1073" fmla="*/ 1135275 w 5859445"/>
              <a:gd name="connsiteY1073" fmla="*/ 1791980 h 3256604"/>
              <a:gd name="connsiteX1074" fmla="*/ 1150478 w 5859445"/>
              <a:gd name="connsiteY1074" fmla="*/ 1785678 h 3256604"/>
              <a:gd name="connsiteX1075" fmla="*/ 464956 w 5859445"/>
              <a:gd name="connsiteY1075" fmla="*/ 1775533 h 3256604"/>
              <a:gd name="connsiteX1076" fmla="*/ 454872 w 5859445"/>
              <a:gd name="connsiteY1076" fmla="*/ 1777772 h 3256604"/>
              <a:gd name="connsiteX1077" fmla="*/ 444785 w 5859445"/>
              <a:gd name="connsiteY1077" fmla="*/ 1780012 h 3256604"/>
              <a:gd name="connsiteX1078" fmla="*/ 439706 w 5859445"/>
              <a:gd name="connsiteY1078" fmla="*/ 1781158 h 3256604"/>
              <a:gd name="connsiteX1079" fmla="*/ 437630 w 5859445"/>
              <a:gd name="connsiteY1079" fmla="*/ 1779438 h 3256604"/>
              <a:gd name="connsiteX1080" fmla="*/ 5773410 w 5859445"/>
              <a:gd name="connsiteY1080" fmla="*/ 1773173 h 3256604"/>
              <a:gd name="connsiteX1081" fmla="*/ 5776067 w 5859445"/>
              <a:gd name="connsiteY1081" fmla="*/ 1784344 h 3256604"/>
              <a:gd name="connsiteX1082" fmla="*/ 5772160 w 5859445"/>
              <a:gd name="connsiteY1082" fmla="*/ 1773763 h 3256604"/>
              <a:gd name="connsiteX1083" fmla="*/ 460911 w 5859445"/>
              <a:gd name="connsiteY1083" fmla="*/ 1769503 h 3256604"/>
              <a:gd name="connsiteX1084" fmla="*/ 450557 w 5859445"/>
              <a:gd name="connsiteY1084" fmla="*/ 1771917 h 3256604"/>
              <a:gd name="connsiteX1085" fmla="*/ 435314 w 5859445"/>
              <a:gd name="connsiteY1085" fmla="*/ 1777518 h 3256604"/>
              <a:gd name="connsiteX1086" fmla="*/ 437630 w 5859445"/>
              <a:gd name="connsiteY1086" fmla="*/ 1779438 h 3256604"/>
              <a:gd name="connsiteX1087" fmla="*/ 435152 w 5859445"/>
              <a:gd name="connsiteY1087" fmla="*/ 1779791 h 3256604"/>
              <a:gd name="connsiteX1088" fmla="*/ 375868 w 5859445"/>
              <a:gd name="connsiteY1088" fmla="*/ 1798930 h 3256604"/>
              <a:gd name="connsiteX1089" fmla="*/ 396274 w 5859445"/>
              <a:gd name="connsiteY1089" fmla="*/ 1776960 h 3256604"/>
              <a:gd name="connsiteX1090" fmla="*/ 415142 w 5859445"/>
              <a:gd name="connsiteY1090" fmla="*/ 1781997 h 3256604"/>
              <a:gd name="connsiteX1091" fmla="*/ 420492 w 5859445"/>
              <a:gd name="connsiteY1091" fmla="*/ 1778509 h 3256604"/>
              <a:gd name="connsiteX1092" fmla="*/ 416445 w 5859445"/>
              <a:gd name="connsiteY1092" fmla="*/ 1772480 h 3256604"/>
              <a:gd name="connsiteX1093" fmla="*/ 5772444 w 5859445"/>
              <a:gd name="connsiteY1093" fmla="*/ 1769111 h 3256604"/>
              <a:gd name="connsiteX1094" fmla="*/ 5776853 w 5859445"/>
              <a:gd name="connsiteY1094" fmla="*/ 1771556 h 3256604"/>
              <a:gd name="connsiteX1095" fmla="*/ 5773410 w 5859445"/>
              <a:gd name="connsiteY1095" fmla="*/ 1773173 h 3256604"/>
              <a:gd name="connsiteX1096" fmla="*/ 5533220 w 5859445"/>
              <a:gd name="connsiteY1096" fmla="*/ 1749221 h 3256604"/>
              <a:gd name="connsiteX1097" fmla="*/ 5590976 w 5859445"/>
              <a:gd name="connsiteY1097" fmla="*/ 1755087 h 3256604"/>
              <a:gd name="connsiteX1098" fmla="*/ 5552621 w 5859445"/>
              <a:gd name="connsiteY1098" fmla="*/ 1761496 h 3256604"/>
              <a:gd name="connsiteX1099" fmla="*/ 5523761 w 5859445"/>
              <a:gd name="connsiteY1099" fmla="*/ 1761120 h 3256604"/>
              <a:gd name="connsiteX1100" fmla="*/ 5494905 w 5859445"/>
              <a:gd name="connsiteY1100" fmla="*/ 1760745 h 3256604"/>
              <a:gd name="connsiteX1101" fmla="*/ 5533220 w 5859445"/>
              <a:gd name="connsiteY1101" fmla="*/ 1749221 h 3256604"/>
              <a:gd name="connsiteX1102" fmla="*/ 311180 w 5859445"/>
              <a:gd name="connsiteY1102" fmla="*/ 1702533 h 3256604"/>
              <a:gd name="connsiteX1103" fmla="*/ 301463 w 5859445"/>
              <a:gd name="connsiteY1103" fmla="*/ 1708867 h 3256604"/>
              <a:gd name="connsiteX1104" fmla="*/ 308411 w 5859445"/>
              <a:gd name="connsiteY1104" fmla="*/ 1707573 h 3256604"/>
              <a:gd name="connsiteX1105" fmla="*/ 311180 w 5859445"/>
              <a:gd name="connsiteY1105" fmla="*/ 1702533 h 3256604"/>
              <a:gd name="connsiteX1106" fmla="*/ 5559001 w 5859445"/>
              <a:gd name="connsiteY1106" fmla="*/ 1682065 h 3256604"/>
              <a:gd name="connsiteX1107" fmla="*/ 5562902 w 5859445"/>
              <a:gd name="connsiteY1107" fmla="*/ 1682164 h 3256604"/>
              <a:gd name="connsiteX1108" fmla="*/ 5562791 w 5859445"/>
              <a:gd name="connsiteY1108" fmla="*/ 1682202 h 3256604"/>
              <a:gd name="connsiteX1109" fmla="*/ 5558864 w 5859445"/>
              <a:gd name="connsiteY1109" fmla="*/ 1682127 h 3256604"/>
              <a:gd name="connsiteX1110" fmla="*/ 5484113 w 5859445"/>
              <a:gd name="connsiteY1110" fmla="*/ 1667860 h 3256604"/>
              <a:gd name="connsiteX1111" fmla="*/ 5480633 w 5859445"/>
              <a:gd name="connsiteY1111" fmla="*/ 1668531 h 3256604"/>
              <a:gd name="connsiteX1112" fmla="*/ 5479269 w 5859445"/>
              <a:gd name="connsiteY1112" fmla="*/ 1671357 h 3256604"/>
              <a:gd name="connsiteX1113" fmla="*/ 5479895 w 5859445"/>
              <a:gd name="connsiteY1113" fmla="*/ 1671277 h 3256604"/>
              <a:gd name="connsiteX1114" fmla="*/ 909606 w 5859445"/>
              <a:gd name="connsiteY1114" fmla="*/ 1666287 h 3256604"/>
              <a:gd name="connsiteX1115" fmla="*/ 869602 w 5859445"/>
              <a:gd name="connsiteY1115" fmla="*/ 1667809 h 3256604"/>
              <a:gd name="connsiteX1116" fmla="*/ 676385 w 5859445"/>
              <a:gd name="connsiteY1116" fmla="*/ 1681061 h 3256604"/>
              <a:gd name="connsiteX1117" fmla="*/ 877737 w 5859445"/>
              <a:gd name="connsiteY1117" fmla="*/ 1666839 h 3256604"/>
              <a:gd name="connsiteX1118" fmla="*/ 1009572 w 5859445"/>
              <a:gd name="connsiteY1118" fmla="*/ 1663178 h 3256604"/>
              <a:gd name="connsiteX1119" fmla="*/ 978499 w 5859445"/>
              <a:gd name="connsiteY1119" fmla="*/ 1665092 h 3256604"/>
              <a:gd name="connsiteX1120" fmla="*/ 909606 w 5859445"/>
              <a:gd name="connsiteY1120" fmla="*/ 1666287 h 3256604"/>
              <a:gd name="connsiteX1121" fmla="*/ 971995 w 5859445"/>
              <a:gd name="connsiteY1121" fmla="*/ 1663913 h 3256604"/>
              <a:gd name="connsiteX1122" fmla="*/ 776777 w 5859445"/>
              <a:gd name="connsiteY1122" fmla="*/ 1661227 h 3256604"/>
              <a:gd name="connsiteX1123" fmla="*/ 769980 w 5859445"/>
              <a:gd name="connsiteY1123" fmla="*/ 1663397 h 3256604"/>
              <a:gd name="connsiteX1124" fmla="*/ 737434 w 5859445"/>
              <a:gd name="connsiteY1124" fmla="*/ 1667275 h 3256604"/>
              <a:gd name="connsiteX1125" fmla="*/ 765512 w 5859445"/>
              <a:gd name="connsiteY1125" fmla="*/ 1661977 h 3256604"/>
              <a:gd name="connsiteX1126" fmla="*/ 1651041 w 5859445"/>
              <a:gd name="connsiteY1126" fmla="*/ 1660446 h 3256604"/>
              <a:gd name="connsiteX1127" fmla="*/ 1654377 w 5859445"/>
              <a:gd name="connsiteY1127" fmla="*/ 1661794 h 3256604"/>
              <a:gd name="connsiteX1128" fmla="*/ 1651470 w 5859445"/>
              <a:gd name="connsiteY1128" fmla="*/ 1662737 h 3256604"/>
              <a:gd name="connsiteX1129" fmla="*/ 1649980 w 5859445"/>
              <a:gd name="connsiteY1129" fmla="*/ 1663386 h 3256604"/>
              <a:gd name="connsiteX1130" fmla="*/ 1650422 w 5859445"/>
              <a:gd name="connsiteY1130" fmla="*/ 1661254 h 3256604"/>
              <a:gd name="connsiteX1131" fmla="*/ 1692643 w 5859445"/>
              <a:gd name="connsiteY1131" fmla="*/ 1660312 h 3256604"/>
              <a:gd name="connsiteX1132" fmla="*/ 1698438 w 5859445"/>
              <a:gd name="connsiteY1132" fmla="*/ 1662443 h 3256604"/>
              <a:gd name="connsiteX1133" fmla="*/ 1690260 w 5859445"/>
              <a:gd name="connsiteY1133" fmla="*/ 1661997 h 3256604"/>
              <a:gd name="connsiteX1134" fmla="*/ 1672057 w 5859445"/>
              <a:gd name="connsiteY1134" fmla="*/ 1661524 h 3256604"/>
              <a:gd name="connsiteX1135" fmla="*/ 1692643 w 5859445"/>
              <a:gd name="connsiteY1135" fmla="*/ 1660312 h 3256604"/>
              <a:gd name="connsiteX1136" fmla="*/ 783007 w 5859445"/>
              <a:gd name="connsiteY1136" fmla="*/ 1659242 h 3256604"/>
              <a:gd name="connsiteX1137" fmla="*/ 802528 w 5859445"/>
              <a:gd name="connsiteY1137" fmla="*/ 1659519 h 3256604"/>
              <a:gd name="connsiteX1138" fmla="*/ 776777 w 5859445"/>
              <a:gd name="connsiteY1138" fmla="*/ 1661227 h 3256604"/>
              <a:gd name="connsiteX1139" fmla="*/ 5577529 w 5859445"/>
              <a:gd name="connsiteY1139" fmla="*/ 1658732 h 3256604"/>
              <a:gd name="connsiteX1140" fmla="*/ 5581550 w 5859445"/>
              <a:gd name="connsiteY1140" fmla="*/ 1659044 h 3256604"/>
              <a:gd name="connsiteX1141" fmla="*/ 5576382 w 5859445"/>
              <a:gd name="connsiteY1141" fmla="*/ 1659926 h 3256604"/>
              <a:gd name="connsiteX1142" fmla="*/ 5575340 w 5859445"/>
              <a:gd name="connsiteY1142" fmla="*/ 1659726 h 3256604"/>
              <a:gd name="connsiteX1143" fmla="*/ 1083139 w 5859445"/>
              <a:gd name="connsiteY1143" fmla="*/ 1658647 h 3256604"/>
              <a:gd name="connsiteX1144" fmla="*/ 1078248 w 5859445"/>
              <a:gd name="connsiteY1144" fmla="*/ 1661834 h 3256604"/>
              <a:gd name="connsiteX1145" fmla="*/ 1009572 w 5859445"/>
              <a:gd name="connsiteY1145" fmla="*/ 1663178 h 3256604"/>
              <a:gd name="connsiteX1146" fmla="*/ 5451063 w 5859445"/>
              <a:gd name="connsiteY1146" fmla="*/ 1658304 h 3256604"/>
              <a:gd name="connsiteX1147" fmla="*/ 5459450 w 5859445"/>
              <a:gd name="connsiteY1147" fmla="*/ 1670165 h 3256604"/>
              <a:gd name="connsiteX1148" fmla="*/ 5471281 w 5859445"/>
              <a:gd name="connsiteY1148" fmla="*/ 1672363 h 3256604"/>
              <a:gd name="connsiteX1149" fmla="*/ 5476918 w 5859445"/>
              <a:gd name="connsiteY1149" fmla="*/ 1671653 h 3256604"/>
              <a:gd name="connsiteX1150" fmla="*/ 5476606 w 5859445"/>
              <a:gd name="connsiteY1150" fmla="*/ 1669154 h 3256604"/>
              <a:gd name="connsiteX1151" fmla="*/ 5482706 w 5859445"/>
              <a:gd name="connsiteY1151" fmla="*/ 1662617 h 3256604"/>
              <a:gd name="connsiteX1152" fmla="*/ 5486842 w 5859445"/>
              <a:gd name="connsiteY1152" fmla="*/ 1661456 h 3256604"/>
              <a:gd name="connsiteX1153" fmla="*/ 5487472 w 5859445"/>
              <a:gd name="connsiteY1153" fmla="*/ 1659248 h 3256604"/>
              <a:gd name="connsiteX1154" fmla="*/ 5528646 w 5859445"/>
              <a:gd name="connsiteY1154" fmla="*/ 1656822 h 3256604"/>
              <a:gd name="connsiteX1155" fmla="*/ 5512251 w 5859445"/>
              <a:gd name="connsiteY1155" fmla="*/ 1663966 h 3256604"/>
              <a:gd name="connsiteX1156" fmla="*/ 5500624 w 5859445"/>
              <a:gd name="connsiteY1156" fmla="*/ 1667740 h 3256604"/>
              <a:gd name="connsiteX1157" fmla="*/ 5509583 w 5859445"/>
              <a:gd name="connsiteY1157" fmla="*/ 1670301 h 3256604"/>
              <a:gd name="connsiteX1158" fmla="*/ 5488711 w 5859445"/>
              <a:gd name="connsiteY1158" fmla="*/ 1676164 h 3256604"/>
              <a:gd name="connsiteX1159" fmla="*/ 5472030 w 5859445"/>
              <a:gd name="connsiteY1159" fmla="*/ 1687958 h 3256604"/>
              <a:gd name="connsiteX1160" fmla="*/ 5528263 w 5859445"/>
              <a:gd name="connsiteY1160" fmla="*/ 1681557 h 3256604"/>
              <a:gd name="connsiteX1161" fmla="*/ 5558864 w 5859445"/>
              <a:gd name="connsiteY1161" fmla="*/ 1682127 h 3256604"/>
              <a:gd name="connsiteX1162" fmla="*/ 5549614 w 5859445"/>
              <a:gd name="connsiteY1162" fmla="*/ 1686478 h 3256604"/>
              <a:gd name="connsiteX1163" fmla="*/ 5562791 w 5859445"/>
              <a:gd name="connsiteY1163" fmla="*/ 1682202 h 3256604"/>
              <a:gd name="connsiteX1164" fmla="*/ 5568103 w 5859445"/>
              <a:gd name="connsiteY1164" fmla="*/ 1682301 h 3256604"/>
              <a:gd name="connsiteX1165" fmla="*/ 5562902 w 5859445"/>
              <a:gd name="connsiteY1165" fmla="*/ 1682164 h 3256604"/>
              <a:gd name="connsiteX1166" fmla="*/ 5567055 w 5859445"/>
              <a:gd name="connsiteY1166" fmla="*/ 1680817 h 3256604"/>
              <a:gd name="connsiteX1167" fmla="*/ 5572869 w 5859445"/>
              <a:gd name="connsiteY1167" fmla="*/ 1678931 h 3256604"/>
              <a:gd name="connsiteX1168" fmla="*/ 5541226 w 5859445"/>
              <a:gd name="connsiteY1168" fmla="*/ 1674614 h 3256604"/>
              <a:gd name="connsiteX1169" fmla="*/ 5548373 w 5859445"/>
              <a:gd name="connsiteY1169" fmla="*/ 1669561 h 3256604"/>
              <a:gd name="connsiteX1170" fmla="*/ 5537032 w 5859445"/>
              <a:gd name="connsiteY1170" fmla="*/ 1668684 h 3256604"/>
              <a:gd name="connsiteX1171" fmla="*/ 5518542 w 5859445"/>
              <a:gd name="connsiteY1171" fmla="*/ 1672862 h 3256604"/>
              <a:gd name="connsiteX1172" fmla="*/ 5528646 w 5859445"/>
              <a:gd name="connsiteY1172" fmla="*/ 1656822 h 3256604"/>
              <a:gd name="connsiteX1173" fmla="*/ 5582804 w 5859445"/>
              <a:gd name="connsiteY1173" fmla="*/ 1656336 h 3256604"/>
              <a:gd name="connsiteX1174" fmla="*/ 5577529 w 5859445"/>
              <a:gd name="connsiteY1174" fmla="*/ 1658732 h 3256604"/>
              <a:gd name="connsiteX1175" fmla="*/ 5565053 w 5859445"/>
              <a:gd name="connsiteY1175" fmla="*/ 1657767 h 3256604"/>
              <a:gd name="connsiteX1176" fmla="*/ 5575340 w 5859445"/>
              <a:gd name="connsiteY1176" fmla="*/ 1659726 h 3256604"/>
              <a:gd name="connsiteX1177" fmla="*/ 5574012 w 5859445"/>
              <a:gd name="connsiteY1177" fmla="*/ 1660328 h 3256604"/>
              <a:gd name="connsiteX1178" fmla="*/ 5576382 w 5859445"/>
              <a:gd name="connsiteY1178" fmla="*/ 1659926 h 3256604"/>
              <a:gd name="connsiteX1179" fmla="*/ 5589834 w 5859445"/>
              <a:gd name="connsiteY1179" fmla="*/ 1662487 h 3256604"/>
              <a:gd name="connsiteX1180" fmla="*/ 5610420 w 5859445"/>
              <a:gd name="connsiteY1180" fmla="*/ 1661275 h 3256604"/>
              <a:gd name="connsiteX1181" fmla="*/ 5587737 w 5859445"/>
              <a:gd name="connsiteY1181" fmla="*/ 1659522 h 3256604"/>
              <a:gd name="connsiteX1182" fmla="*/ 5581550 w 5859445"/>
              <a:gd name="connsiteY1182" fmla="*/ 1659044 h 3256604"/>
              <a:gd name="connsiteX1183" fmla="*/ 5584376 w 5859445"/>
              <a:gd name="connsiteY1183" fmla="*/ 1658560 h 3256604"/>
              <a:gd name="connsiteX1184" fmla="*/ 5605941 w 5859445"/>
              <a:gd name="connsiteY1184" fmla="*/ 1659994 h 3256604"/>
              <a:gd name="connsiteX1185" fmla="*/ 5628911 w 5859445"/>
              <a:gd name="connsiteY1185" fmla="*/ 1657097 h 3256604"/>
              <a:gd name="connsiteX1186" fmla="*/ 5582804 w 5859445"/>
              <a:gd name="connsiteY1186" fmla="*/ 1656336 h 3256604"/>
              <a:gd name="connsiteX1187" fmla="*/ 1074202 w 5859445"/>
              <a:gd name="connsiteY1187" fmla="*/ 1655804 h 3256604"/>
              <a:gd name="connsiteX1188" fmla="*/ 947301 w 5859445"/>
              <a:gd name="connsiteY1188" fmla="*/ 1660505 h 3256604"/>
              <a:gd name="connsiteX1189" fmla="*/ 806575 w 5859445"/>
              <a:gd name="connsiteY1189" fmla="*/ 1665549 h 3256604"/>
              <a:gd name="connsiteX1190" fmla="*/ 935919 w 5859445"/>
              <a:gd name="connsiteY1190" fmla="*/ 1659257 h 3256604"/>
              <a:gd name="connsiteX1191" fmla="*/ 1074202 w 5859445"/>
              <a:gd name="connsiteY1191" fmla="*/ 1655804 h 3256604"/>
              <a:gd name="connsiteX1192" fmla="*/ 4834223 w 5859445"/>
              <a:gd name="connsiteY1192" fmla="*/ 1645204 h 3256604"/>
              <a:gd name="connsiteX1193" fmla="*/ 4863768 w 5859445"/>
              <a:gd name="connsiteY1193" fmla="*/ 1646553 h 3256604"/>
              <a:gd name="connsiteX1194" fmla="*/ 4845278 w 5859445"/>
              <a:gd name="connsiteY1194" fmla="*/ 1650731 h 3256604"/>
              <a:gd name="connsiteX1195" fmla="*/ 4820879 w 5859445"/>
              <a:gd name="connsiteY1195" fmla="*/ 1652169 h 3256604"/>
              <a:gd name="connsiteX1196" fmla="*/ 4817989 w 5859445"/>
              <a:gd name="connsiteY1196" fmla="*/ 1651969 h 3256604"/>
              <a:gd name="connsiteX1197" fmla="*/ 4819831 w 5859445"/>
              <a:gd name="connsiteY1197" fmla="*/ 1647596 h 3256604"/>
              <a:gd name="connsiteX1198" fmla="*/ 4834223 w 5859445"/>
              <a:gd name="connsiteY1198" fmla="*/ 1645204 h 3256604"/>
              <a:gd name="connsiteX1199" fmla="*/ 5711829 w 5859445"/>
              <a:gd name="connsiteY1199" fmla="*/ 1642947 h 3256604"/>
              <a:gd name="connsiteX1200" fmla="*/ 5716022 w 5859445"/>
              <a:gd name="connsiteY1200" fmla="*/ 1648878 h 3256604"/>
              <a:gd name="connsiteX1201" fmla="*/ 5711257 w 5859445"/>
              <a:gd name="connsiteY1201" fmla="*/ 1652247 h 3256604"/>
              <a:gd name="connsiteX1202" fmla="*/ 5702298 w 5859445"/>
              <a:gd name="connsiteY1202" fmla="*/ 1649686 h 3256604"/>
              <a:gd name="connsiteX1203" fmla="*/ 1908093 w 5859445"/>
              <a:gd name="connsiteY1203" fmla="*/ 1641043 h 3256604"/>
              <a:gd name="connsiteX1204" fmla="*/ 1740197 w 5859445"/>
              <a:gd name="connsiteY1204" fmla="*/ 1641388 h 3256604"/>
              <a:gd name="connsiteX1205" fmla="*/ 1654139 w 5859445"/>
              <a:gd name="connsiteY1205" fmla="*/ 1656402 h 3256604"/>
              <a:gd name="connsiteX1206" fmla="*/ 1651041 w 5859445"/>
              <a:gd name="connsiteY1206" fmla="*/ 1660446 h 3256604"/>
              <a:gd name="connsiteX1207" fmla="*/ 1649373 w 5859445"/>
              <a:gd name="connsiteY1207" fmla="*/ 1659772 h 3256604"/>
              <a:gd name="connsiteX1208" fmla="*/ 1619722 w 5859445"/>
              <a:gd name="connsiteY1208" fmla="*/ 1668564 h 3256604"/>
              <a:gd name="connsiteX1209" fmla="*/ 1648071 w 5859445"/>
              <a:gd name="connsiteY1209" fmla="*/ 1666745 h 3256604"/>
              <a:gd name="connsiteX1210" fmla="*/ 1647372 w 5859445"/>
              <a:gd name="connsiteY1210" fmla="*/ 1664523 h 3256604"/>
              <a:gd name="connsiteX1211" fmla="*/ 1649980 w 5859445"/>
              <a:gd name="connsiteY1211" fmla="*/ 1663386 h 3256604"/>
              <a:gd name="connsiteX1212" fmla="*/ 1649301 w 5859445"/>
              <a:gd name="connsiteY1212" fmla="*/ 1666666 h 3256604"/>
              <a:gd name="connsiteX1213" fmla="*/ 1691283 w 5859445"/>
              <a:gd name="connsiteY1213" fmla="*/ 1663973 h 3256604"/>
              <a:gd name="connsiteX1214" fmla="*/ 1701255 w 5859445"/>
              <a:gd name="connsiteY1214" fmla="*/ 1663478 h 3256604"/>
              <a:gd name="connsiteX1215" fmla="*/ 1698438 w 5859445"/>
              <a:gd name="connsiteY1215" fmla="*/ 1662443 h 3256604"/>
              <a:gd name="connsiteX1216" fmla="*/ 1700482 w 5859445"/>
              <a:gd name="connsiteY1216" fmla="*/ 1662553 h 3256604"/>
              <a:gd name="connsiteX1217" fmla="*/ 1702300 w 5859445"/>
              <a:gd name="connsiteY1217" fmla="*/ 1663426 h 3256604"/>
              <a:gd name="connsiteX1218" fmla="*/ 1761236 w 5859445"/>
              <a:gd name="connsiteY1218" fmla="*/ 1660503 h 3256604"/>
              <a:gd name="connsiteX1219" fmla="*/ 1781853 w 5859445"/>
              <a:gd name="connsiteY1219" fmla="*/ 1655060 h 3256604"/>
              <a:gd name="connsiteX1220" fmla="*/ 1811685 w 5859445"/>
              <a:gd name="connsiteY1220" fmla="*/ 1651758 h 3256604"/>
              <a:gd name="connsiteX1221" fmla="*/ 1841516 w 5859445"/>
              <a:gd name="connsiteY1221" fmla="*/ 1648457 h 3256604"/>
              <a:gd name="connsiteX1222" fmla="*/ 1873730 w 5859445"/>
              <a:gd name="connsiteY1222" fmla="*/ 1643471 h 3256604"/>
              <a:gd name="connsiteX1223" fmla="*/ 1901180 w 5859445"/>
              <a:gd name="connsiteY1223" fmla="*/ 1641854 h 3256604"/>
              <a:gd name="connsiteX1224" fmla="*/ 4777799 w 5859445"/>
              <a:gd name="connsiteY1224" fmla="*/ 1636170 h 3256604"/>
              <a:gd name="connsiteX1225" fmla="*/ 4795492 w 5859445"/>
              <a:gd name="connsiteY1225" fmla="*/ 1637721 h 3256604"/>
              <a:gd name="connsiteX1226" fmla="*/ 4793622 w 5859445"/>
              <a:gd name="connsiteY1226" fmla="*/ 1638329 h 3256604"/>
              <a:gd name="connsiteX1227" fmla="*/ 4777799 w 5859445"/>
              <a:gd name="connsiteY1227" fmla="*/ 1636170 h 3256604"/>
              <a:gd name="connsiteX1228" fmla="*/ 5488901 w 5859445"/>
              <a:gd name="connsiteY1228" fmla="*/ 1635997 h 3256604"/>
              <a:gd name="connsiteX1229" fmla="*/ 5443248 w 5859445"/>
              <a:gd name="connsiteY1229" fmla="*/ 1637140 h 3256604"/>
              <a:gd name="connsiteX1230" fmla="*/ 5442676 w 5859445"/>
              <a:gd name="connsiteY1230" fmla="*/ 1646442 h 3256604"/>
              <a:gd name="connsiteX1231" fmla="*/ 5529788 w 5859445"/>
              <a:gd name="connsiteY1231" fmla="*/ 1638223 h 3256604"/>
              <a:gd name="connsiteX1232" fmla="*/ 5488901 w 5859445"/>
              <a:gd name="connsiteY1232" fmla="*/ 1635997 h 3256604"/>
              <a:gd name="connsiteX1233" fmla="*/ 4776223 w 5859445"/>
              <a:gd name="connsiteY1233" fmla="*/ 1635719 h 3256604"/>
              <a:gd name="connsiteX1234" fmla="*/ 4777799 w 5859445"/>
              <a:gd name="connsiteY1234" fmla="*/ 1636170 h 3256604"/>
              <a:gd name="connsiteX1235" fmla="*/ 4773177 w 5859445"/>
              <a:gd name="connsiteY1235" fmla="*/ 1637214 h 3256604"/>
              <a:gd name="connsiteX1236" fmla="*/ 4771510 w 5859445"/>
              <a:gd name="connsiteY1236" fmla="*/ 1635830 h 3256604"/>
              <a:gd name="connsiteX1237" fmla="*/ 5372958 w 5859445"/>
              <a:gd name="connsiteY1237" fmla="*/ 1631241 h 3256604"/>
              <a:gd name="connsiteX1238" fmla="*/ 5375448 w 5859445"/>
              <a:gd name="connsiteY1238" fmla="*/ 1631953 h 3256604"/>
              <a:gd name="connsiteX1239" fmla="*/ 5347749 w 5859445"/>
              <a:gd name="connsiteY1239" fmla="*/ 1633497 h 3256604"/>
              <a:gd name="connsiteX1240" fmla="*/ 5372958 w 5859445"/>
              <a:gd name="connsiteY1240" fmla="*/ 1631241 h 3256604"/>
              <a:gd name="connsiteX1241" fmla="*/ 4856084 w 5859445"/>
              <a:gd name="connsiteY1241" fmla="*/ 1625577 h 3256604"/>
              <a:gd name="connsiteX1242" fmla="*/ 4888775 w 5859445"/>
              <a:gd name="connsiteY1242" fmla="*/ 1631373 h 3256604"/>
              <a:gd name="connsiteX1243" fmla="*/ 4855173 w 5859445"/>
              <a:gd name="connsiteY1243" fmla="*/ 1625684 h 3256604"/>
              <a:gd name="connsiteX1244" fmla="*/ 4755687 w 5859445"/>
              <a:gd name="connsiteY1244" fmla="*/ 1625118 h 3256604"/>
              <a:gd name="connsiteX1245" fmla="*/ 4741963 w 5859445"/>
              <a:gd name="connsiteY1245" fmla="*/ 1625926 h 3256604"/>
              <a:gd name="connsiteX1246" fmla="*/ 4764647 w 5859445"/>
              <a:gd name="connsiteY1246" fmla="*/ 1627678 h 3256604"/>
              <a:gd name="connsiteX1247" fmla="*/ 4778371 w 5859445"/>
              <a:gd name="connsiteY1247" fmla="*/ 1626870 h 3256604"/>
              <a:gd name="connsiteX1248" fmla="*/ 4755687 w 5859445"/>
              <a:gd name="connsiteY1248" fmla="*/ 1625118 h 3256604"/>
              <a:gd name="connsiteX1249" fmla="*/ 578327 w 5859445"/>
              <a:gd name="connsiteY1249" fmla="*/ 1623898 h 3256604"/>
              <a:gd name="connsiteX1250" fmla="*/ 584968 w 5859445"/>
              <a:gd name="connsiteY1250" fmla="*/ 1624711 h 3256604"/>
              <a:gd name="connsiteX1251" fmla="*/ 594009 w 5859445"/>
              <a:gd name="connsiteY1251" fmla="*/ 1626402 h 3256604"/>
              <a:gd name="connsiteX1252" fmla="*/ 589436 w 5859445"/>
              <a:gd name="connsiteY1252" fmla="*/ 1626131 h 3256604"/>
              <a:gd name="connsiteX1253" fmla="*/ 577194 w 5859445"/>
              <a:gd name="connsiteY1253" fmla="*/ 1624160 h 3256604"/>
              <a:gd name="connsiteX1254" fmla="*/ 4802807 w 5859445"/>
              <a:gd name="connsiteY1254" fmla="*/ 1620992 h 3256604"/>
              <a:gd name="connsiteX1255" fmla="*/ 4848173 w 5859445"/>
              <a:gd name="connsiteY1255" fmla="*/ 1624498 h 3256604"/>
              <a:gd name="connsiteX1256" fmla="*/ 4855173 w 5859445"/>
              <a:gd name="connsiteY1256" fmla="*/ 1625684 h 3256604"/>
              <a:gd name="connsiteX1257" fmla="*/ 4829684 w 5859445"/>
              <a:gd name="connsiteY1257" fmla="*/ 1628676 h 3256604"/>
              <a:gd name="connsiteX1258" fmla="*/ 4863708 w 5859445"/>
              <a:gd name="connsiteY1258" fmla="*/ 1631306 h 3256604"/>
              <a:gd name="connsiteX1259" fmla="*/ 4884010 w 5859445"/>
              <a:gd name="connsiteY1259" fmla="*/ 1634743 h 3256604"/>
              <a:gd name="connsiteX1260" fmla="*/ 4821615 w 5859445"/>
              <a:gd name="connsiteY1260" fmla="*/ 1640010 h 3256604"/>
              <a:gd name="connsiteX1261" fmla="*/ 4795492 w 5859445"/>
              <a:gd name="connsiteY1261" fmla="*/ 1637721 h 3256604"/>
              <a:gd name="connsiteX1262" fmla="*/ 4796529 w 5859445"/>
              <a:gd name="connsiteY1262" fmla="*/ 1637385 h 3256604"/>
              <a:gd name="connsiteX1263" fmla="*/ 4791525 w 5859445"/>
              <a:gd name="connsiteY1263" fmla="*/ 1635363 h 3256604"/>
              <a:gd name="connsiteX1264" fmla="*/ 4776223 w 5859445"/>
              <a:gd name="connsiteY1264" fmla="*/ 1635719 h 3256604"/>
              <a:gd name="connsiteX1265" fmla="*/ 4768841 w 5859445"/>
              <a:gd name="connsiteY1265" fmla="*/ 1633609 h 3256604"/>
              <a:gd name="connsiteX1266" fmla="*/ 4771510 w 5859445"/>
              <a:gd name="connsiteY1266" fmla="*/ 1635830 h 3256604"/>
              <a:gd name="connsiteX1267" fmla="*/ 4761638 w 5859445"/>
              <a:gd name="connsiteY1267" fmla="*/ 1636061 h 3256604"/>
              <a:gd name="connsiteX1268" fmla="*/ 4727143 w 5859445"/>
              <a:gd name="connsiteY1268" fmla="*/ 1635293 h 3256604"/>
              <a:gd name="connsiteX1269" fmla="*/ 4672162 w 5859445"/>
              <a:gd name="connsiteY1269" fmla="*/ 1628299 h 3256604"/>
              <a:gd name="connsiteX1270" fmla="*/ 4681252 w 5859445"/>
              <a:gd name="connsiteY1270" fmla="*/ 1631045 h 3256604"/>
              <a:gd name="connsiteX1271" fmla="*/ 4690342 w 5859445"/>
              <a:gd name="connsiteY1271" fmla="*/ 1633792 h 3256604"/>
              <a:gd name="connsiteX1272" fmla="*/ 4625895 w 5859445"/>
              <a:gd name="connsiteY1272" fmla="*/ 1633630 h 3256604"/>
              <a:gd name="connsiteX1273" fmla="*/ 4653099 w 5859445"/>
              <a:gd name="connsiteY1273" fmla="*/ 1641777 h 3256604"/>
              <a:gd name="connsiteX1274" fmla="*/ 4634479 w 5859445"/>
              <a:gd name="connsiteY1274" fmla="*/ 1645770 h 3256604"/>
              <a:gd name="connsiteX1275" fmla="*/ 4565486 w 5859445"/>
              <a:gd name="connsiteY1275" fmla="*/ 1644233 h 3256604"/>
              <a:gd name="connsiteX1276" fmla="*/ 4539495 w 5859445"/>
              <a:gd name="connsiteY1276" fmla="*/ 1643621 h 3256604"/>
              <a:gd name="connsiteX1277" fmla="*/ 4535915 w 5859445"/>
              <a:gd name="connsiteY1277" fmla="*/ 1644572 h 3256604"/>
              <a:gd name="connsiteX1278" fmla="*/ 4535782 w 5859445"/>
              <a:gd name="connsiteY1278" fmla="*/ 1644608 h 3256604"/>
              <a:gd name="connsiteX1279" fmla="*/ 4607652 w 5859445"/>
              <a:gd name="connsiteY1279" fmla="*/ 1648266 h 3256604"/>
              <a:gd name="connsiteX1280" fmla="*/ 4709981 w 5859445"/>
              <a:gd name="connsiteY1280" fmla="*/ 1651458 h 3256604"/>
              <a:gd name="connsiteX1281" fmla="*/ 4666710 w 5859445"/>
              <a:gd name="connsiteY1281" fmla="*/ 1650918 h 3256604"/>
              <a:gd name="connsiteX1282" fmla="*/ 4632400 w 5859445"/>
              <a:gd name="connsiteY1282" fmla="*/ 1652939 h 3256604"/>
              <a:gd name="connsiteX1283" fmla="*/ 4618676 w 5859445"/>
              <a:gd name="connsiteY1283" fmla="*/ 1653747 h 3256604"/>
              <a:gd name="connsiteX1284" fmla="*/ 4625538 w 5859445"/>
              <a:gd name="connsiteY1284" fmla="*/ 1653343 h 3256604"/>
              <a:gd name="connsiteX1285" fmla="*/ 4632400 w 5859445"/>
              <a:gd name="connsiteY1285" fmla="*/ 1652939 h 3256604"/>
              <a:gd name="connsiteX1286" fmla="*/ 4641359 w 5859445"/>
              <a:gd name="connsiteY1286" fmla="*/ 1655500 h 3256604"/>
              <a:gd name="connsiteX1287" fmla="*/ 4550052 w 5859445"/>
              <a:gd name="connsiteY1287" fmla="*/ 1657787 h 3256604"/>
              <a:gd name="connsiteX1288" fmla="*/ 4453981 w 5859445"/>
              <a:gd name="connsiteY1288" fmla="*/ 1663445 h 3256604"/>
              <a:gd name="connsiteX1289" fmla="*/ 4515455 w 5859445"/>
              <a:gd name="connsiteY1289" fmla="*/ 1664457 h 3256604"/>
              <a:gd name="connsiteX1290" fmla="*/ 4576930 w 5859445"/>
              <a:gd name="connsiteY1290" fmla="*/ 1665472 h 3256604"/>
              <a:gd name="connsiteX1291" fmla="*/ 4650654 w 5859445"/>
              <a:gd name="connsiteY1291" fmla="*/ 1663591 h 3256604"/>
              <a:gd name="connsiteX1292" fmla="*/ 4720530 w 5859445"/>
              <a:gd name="connsiteY1292" fmla="*/ 1666378 h 3256604"/>
              <a:gd name="connsiteX1293" fmla="*/ 4725296 w 5859445"/>
              <a:gd name="connsiteY1293" fmla="*/ 1663008 h 3256604"/>
              <a:gd name="connsiteX1294" fmla="*/ 4782946 w 5859445"/>
              <a:gd name="connsiteY1294" fmla="*/ 1663669 h 3256604"/>
              <a:gd name="connsiteX1295" fmla="*/ 4853665 w 5859445"/>
              <a:gd name="connsiteY1295" fmla="*/ 1662593 h 3256604"/>
              <a:gd name="connsiteX1296" fmla="*/ 4813064 w 5859445"/>
              <a:gd name="connsiteY1296" fmla="*/ 1655717 h 3256604"/>
              <a:gd name="connsiteX1297" fmla="*/ 4772462 w 5859445"/>
              <a:gd name="connsiteY1297" fmla="*/ 1648842 h 3256604"/>
              <a:gd name="connsiteX1298" fmla="*/ 4817989 w 5859445"/>
              <a:gd name="connsiteY1298" fmla="*/ 1651969 h 3256604"/>
              <a:gd name="connsiteX1299" fmla="*/ 4817830 w 5859445"/>
              <a:gd name="connsiteY1299" fmla="*/ 1652348 h 3256604"/>
              <a:gd name="connsiteX1300" fmla="*/ 4820879 w 5859445"/>
              <a:gd name="connsiteY1300" fmla="*/ 1652169 h 3256604"/>
              <a:gd name="connsiteX1301" fmla="*/ 4826931 w 5859445"/>
              <a:gd name="connsiteY1301" fmla="*/ 1652584 h 3256604"/>
              <a:gd name="connsiteX1302" fmla="*/ 4872155 w 5859445"/>
              <a:gd name="connsiteY1302" fmla="*/ 1658415 h 3256604"/>
              <a:gd name="connsiteX1303" fmla="*/ 4959268 w 5859445"/>
              <a:gd name="connsiteY1303" fmla="*/ 1650197 h 3256604"/>
              <a:gd name="connsiteX1304" fmla="*/ 4932390 w 5859445"/>
              <a:gd name="connsiteY1304" fmla="*/ 1642512 h 3256604"/>
              <a:gd name="connsiteX1305" fmla="*/ 5000442 w 5859445"/>
              <a:gd name="connsiteY1305" fmla="*/ 1647772 h 3256604"/>
              <a:gd name="connsiteX1306" fmla="*/ 5064871 w 5859445"/>
              <a:gd name="connsiteY1306" fmla="*/ 1637799 h 3256604"/>
              <a:gd name="connsiteX1307" fmla="*/ 4935696 w 5859445"/>
              <a:gd name="connsiteY1307" fmla="*/ 1626969 h 3256604"/>
              <a:gd name="connsiteX1308" fmla="*/ 4802807 w 5859445"/>
              <a:gd name="connsiteY1308" fmla="*/ 1620992 h 3256604"/>
              <a:gd name="connsiteX1309" fmla="*/ 4792429 w 5859445"/>
              <a:gd name="connsiteY1309" fmla="*/ 1611370 h 3256604"/>
              <a:gd name="connsiteX1310" fmla="*/ 4774750 w 5859445"/>
              <a:gd name="connsiteY1310" fmla="*/ 1611639 h 3256604"/>
              <a:gd name="connsiteX1311" fmla="*/ 4803401 w 5859445"/>
              <a:gd name="connsiteY1311" fmla="*/ 1611718 h 3256604"/>
              <a:gd name="connsiteX1312" fmla="*/ 4908409 w 5859445"/>
              <a:gd name="connsiteY1312" fmla="*/ 1608595 h 3256604"/>
              <a:gd name="connsiteX1313" fmla="*/ 4917368 w 5859445"/>
              <a:gd name="connsiteY1313" fmla="*/ 1611156 h 3256604"/>
              <a:gd name="connsiteX1314" fmla="*/ 4931092 w 5859445"/>
              <a:gd name="connsiteY1314" fmla="*/ 1610348 h 3256604"/>
              <a:gd name="connsiteX1315" fmla="*/ 4926326 w 5859445"/>
              <a:gd name="connsiteY1315" fmla="*/ 1613718 h 3256604"/>
              <a:gd name="connsiteX1316" fmla="*/ 5010789 w 5859445"/>
              <a:gd name="connsiteY1316" fmla="*/ 1621969 h 3256604"/>
              <a:gd name="connsiteX1317" fmla="*/ 5090060 w 5859445"/>
              <a:gd name="connsiteY1317" fmla="*/ 1626226 h 3256604"/>
              <a:gd name="connsiteX1318" fmla="*/ 5091990 w 5859445"/>
              <a:gd name="connsiteY1318" fmla="*/ 1625608 h 3256604"/>
              <a:gd name="connsiteX1319" fmla="*/ 5099950 w 5859445"/>
              <a:gd name="connsiteY1319" fmla="*/ 1626756 h 3256604"/>
              <a:gd name="connsiteX1320" fmla="*/ 5155430 w 5859445"/>
              <a:gd name="connsiteY1320" fmla="*/ 1619290 h 3256604"/>
              <a:gd name="connsiteX1321" fmla="*/ 5189220 w 5859445"/>
              <a:gd name="connsiteY1321" fmla="*/ 1616496 h 3256604"/>
              <a:gd name="connsiteX1322" fmla="*/ 5138974 w 5859445"/>
              <a:gd name="connsiteY1322" fmla="*/ 1614975 h 3256604"/>
              <a:gd name="connsiteX1323" fmla="*/ 5062566 w 5859445"/>
              <a:gd name="connsiteY1323" fmla="*/ 1609266 h 3256604"/>
              <a:gd name="connsiteX1324" fmla="*/ 4908409 w 5859445"/>
              <a:gd name="connsiteY1324" fmla="*/ 1608595 h 3256604"/>
              <a:gd name="connsiteX1325" fmla="*/ 485494 w 5859445"/>
              <a:gd name="connsiteY1325" fmla="*/ 1606117 h 3256604"/>
              <a:gd name="connsiteX1326" fmla="*/ 473479 w 5859445"/>
              <a:gd name="connsiteY1326" fmla="*/ 1611784 h 3256604"/>
              <a:gd name="connsiteX1327" fmla="*/ 466775 w 5859445"/>
              <a:gd name="connsiteY1327" fmla="*/ 1609649 h 3256604"/>
              <a:gd name="connsiteX1328" fmla="*/ 5620255 w 5859445"/>
              <a:gd name="connsiteY1328" fmla="*/ 1604418 h 3256604"/>
              <a:gd name="connsiteX1329" fmla="*/ 5649342 w 5859445"/>
              <a:gd name="connsiteY1329" fmla="*/ 1605119 h 3256604"/>
              <a:gd name="connsiteX1330" fmla="*/ 5649248 w 5859445"/>
              <a:gd name="connsiteY1330" fmla="*/ 1605185 h 3256604"/>
              <a:gd name="connsiteX1331" fmla="*/ 5541036 w 5859445"/>
              <a:gd name="connsiteY1331" fmla="*/ 1603582 h 3256604"/>
              <a:gd name="connsiteX1332" fmla="*/ 5548334 w 5859445"/>
              <a:gd name="connsiteY1332" fmla="*/ 1604818 h 3256604"/>
              <a:gd name="connsiteX1333" fmla="*/ 5531124 w 5859445"/>
              <a:gd name="connsiteY1333" fmla="*/ 1607255 h 3256604"/>
              <a:gd name="connsiteX1334" fmla="*/ 5483469 w 5859445"/>
              <a:gd name="connsiteY1334" fmla="*/ 1613151 h 3256604"/>
              <a:gd name="connsiteX1335" fmla="*/ 5541036 w 5859445"/>
              <a:gd name="connsiteY1335" fmla="*/ 1603582 h 3256604"/>
              <a:gd name="connsiteX1336" fmla="*/ 5568484 w 5859445"/>
              <a:gd name="connsiteY1336" fmla="*/ 1601966 h 3256604"/>
              <a:gd name="connsiteX1337" fmla="*/ 5561336 w 5859445"/>
              <a:gd name="connsiteY1337" fmla="*/ 1607020 h 3256604"/>
              <a:gd name="connsiteX1338" fmla="*/ 5548334 w 5859445"/>
              <a:gd name="connsiteY1338" fmla="*/ 1604818 h 3256604"/>
              <a:gd name="connsiteX1339" fmla="*/ 541651 w 5859445"/>
              <a:gd name="connsiteY1339" fmla="*/ 1595519 h 3256604"/>
              <a:gd name="connsiteX1340" fmla="*/ 627822 w 5859445"/>
              <a:gd name="connsiteY1340" fmla="*/ 1608694 h 3256604"/>
              <a:gd name="connsiteX1341" fmla="*/ 602611 w 5859445"/>
              <a:gd name="connsiteY1341" fmla="*/ 1607792 h 3256604"/>
              <a:gd name="connsiteX1342" fmla="*/ 596119 w 5859445"/>
              <a:gd name="connsiteY1342" fmla="*/ 1603355 h 3256604"/>
              <a:gd name="connsiteX1343" fmla="*/ 568886 w 5859445"/>
              <a:gd name="connsiteY1343" fmla="*/ 1599437 h 3256604"/>
              <a:gd name="connsiteX1344" fmla="*/ 541651 w 5859445"/>
              <a:gd name="connsiteY1344" fmla="*/ 1595519 h 3256604"/>
              <a:gd name="connsiteX1345" fmla="*/ 520141 w 5859445"/>
              <a:gd name="connsiteY1345" fmla="*/ 1582450 h 3256604"/>
              <a:gd name="connsiteX1346" fmla="*/ 520766 w 5859445"/>
              <a:gd name="connsiteY1346" fmla="*/ 1582683 h 3256604"/>
              <a:gd name="connsiteX1347" fmla="*/ 505901 w 5859445"/>
              <a:gd name="connsiteY1347" fmla="*/ 1584147 h 3256604"/>
              <a:gd name="connsiteX1348" fmla="*/ 520141 w 5859445"/>
              <a:gd name="connsiteY1348" fmla="*/ 1582450 h 3256604"/>
              <a:gd name="connsiteX1349" fmla="*/ 5533791 w 5859445"/>
              <a:gd name="connsiteY1349" fmla="*/ 1573119 h 3256604"/>
              <a:gd name="connsiteX1350" fmla="*/ 5519698 w 5859445"/>
              <a:gd name="connsiteY1350" fmla="*/ 1575300 h 3256604"/>
              <a:gd name="connsiteX1351" fmla="*/ 5519069 w 5859445"/>
              <a:gd name="connsiteY1351" fmla="*/ 1575086 h 3256604"/>
              <a:gd name="connsiteX1352" fmla="*/ 1241682 w 5859445"/>
              <a:gd name="connsiteY1352" fmla="*/ 1570162 h 3256604"/>
              <a:gd name="connsiteX1353" fmla="*/ 1252708 w 5859445"/>
              <a:gd name="connsiteY1353" fmla="*/ 1570875 h 3256604"/>
              <a:gd name="connsiteX1354" fmla="*/ 1270500 w 5859445"/>
              <a:gd name="connsiteY1354" fmla="*/ 1571197 h 3256604"/>
              <a:gd name="connsiteX1355" fmla="*/ 1458980 w 5859445"/>
              <a:gd name="connsiteY1355" fmla="*/ 1556290 h 3256604"/>
              <a:gd name="connsiteX1356" fmla="*/ 1454514 w 5859445"/>
              <a:gd name="connsiteY1356" fmla="*/ 1557982 h 3256604"/>
              <a:gd name="connsiteX1357" fmla="*/ 1460047 w 5859445"/>
              <a:gd name="connsiteY1357" fmla="*/ 1560335 h 3256604"/>
              <a:gd name="connsiteX1358" fmla="*/ 1533234 w 5859445"/>
              <a:gd name="connsiteY1358" fmla="*/ 1564639 h 3256604"/>
              <a:gd name="connsiteX1359" fmla="*/ 1478766 w 5859445"/>
              <a:gd name="connsiteY1359" fmla="*/ 1556802 h 3256604"/>
              <a:gd name="connsiteX1360" fmla="*/ 1458980 w 5859445"/>
              <a:gd name="connsiteY1360" fmla="*/ 1556290 h 3256604"/>
              <a:gd name="connsiteX1361" fmla="*/ 1281123 w 5859445"/>
              <a:gd name="connsiteY1361" fmla="*/ 1555604 h 3256604"/>
              <a:gd name="connsiteX1362" fmla="*/ 1267296 w 5859445"/>
              <a:gd name="connsiteY1362" fmla="*/ 1555948 h 3256604"/>
              <a:gd name="connsiteX1363" fmla="*/ 1290063 w 5859445"/>
              <a:gd name="connsiteY1363" fmla="*/ 1558445 h 3256604"/>
              <a:gd name="connsiteX1364" fmla="*/ 1303891 w 5859445"/>
              <a:gd name="connsiteY1364" fmla="*/ 1558099 h 3256604"/>
              <a:gd name="connsiteX1365" fmla="*/ 1281123 w 5859445"/>
              <a:gd name="connsiteY1365" fmla="*/ 1555604 h 3256604"/>
              <a:gd name="connsiteX1366" fmla="*/ 479175 w 5859445"/>
              <a:gd name="connsiteY1366" fmla="*/ 1549557 h 3256604"/>
              <a:gd name="connsiteX1367" fmla="*/ 492188 w 5859445"/>
              <a:gd name="connsiteY1367" fmla="*/ 1552178 h 3256604"/>
              <a:gd name="connsiteX1368" fmla="*/ 471838 w 5859445"/>
              <a:gd name="connsiteY1368" fmla="*/ 1554340 h 3256604"/>
              <a:gd name="connsiteX1369" fmla="*/ 479175 w 5859445"/>
              <a:gd name="connsiteY1369" fmla="*/ 1549557 h 3256604"/>
              <a:gd name="connsiteX1370" fmla="*/ 5461215 w 5859445"/>
              <a:gd name="connsiteY1370" fmla="*/ 1548820 h 3256604"/>
              <a:gd name="connsiteX1371" fmla="*/ 5411987 w 5859445"/>
              <a:gd name="connsiteY1371" fmla="*/ 1552492 h 3256604"/>
              <a:gd name="connsiteX1372" fmla="*/ 5437053 w 5859445"/>
              <a:gd name="connsiteY1372" fmla="*/ 1552561 h 3256604"/>
              <a:gd name="connsiteX1373" fmla="*/ 5443630 w 5859445"/>
              <a:gd name="connsiteY1373" fmla="*/ 1556807 h 3256604"/>
              <a:gd name="connsiteX1374" fmla="*/ 5470792 w 5859445"/>
              <a:gd name="connsiteY1374" fmla="*/ 1559840 h 3256604"/>
              <a:gd name="connsiteX1375" fmla="*/ 5497956 w 5859445"/>
              <a:gd name="connsiteY1375" fmla="*/ 1562873 h 3256604"/>
              <a:gd name="connsiteX1376" fmla="*/ 5461215 w 5859445"/>
              <a:gd name="connsiteY1376" fmla="*/ 1548820 h 3256604"/>
              <a:gd name="connsiteX1377" fmla="*/ 390695 w 5859445"/>
              <a:gd name="connsiteY1377" fmla="*/ 1548448 h 3256604"/>
              <a:gd name="connsiteX1378" fmla="*/ 419835 w 5859445"/>
              <a:gd name="connsiteY1378" fmla="*/ 1550176 h 3256604"/>
              <a:gd name="connsiteX1379" fmla="*/ 390598 w 5859445"/>
              <a:gd name="connsiteY1379" fmla="*/ 1548512 h 3256604"/>
              <a:gd name="connsiteX1380" fmla="*/ 1156376 w 5859445"/>
              <a:gd name="connsiteY1380" fmla="*/ 1547793 h 3256604"/>
              <a:gd name="connsiteX1381" fmla="*/ 1190012 w 5859445"/>
              <a:gd name="connsiteY1381" fmla="*/ 1554566 h 3256604"/>
              <a:gd name="connsiteX1382" fmla="*/ 1189090 w 5859445"/>
              <a:gd name="connsiteY1382" fmla="*/ 1554642 h 3256604"/>
              <a:gd name="connsiteX1383" fmla="*/ 1156376 w 5859445"/>
              <a:gd name="connsiteY1383" fmla="*/ 1547793 h 3256604"/>
              <a:gd name="connsiteX1384" fmla="*/ 557674 w 5859445"/>
              <a:gd name="connsiteY1384" fmla="*/ 1546064 h 3256604"/>
              <a:gd name="connsiteX1385" fmla="*/ 499495 w 5859445"/>
              <a:gd name="connsiteY1385" fmla="*/ 1553649 h 3256604"/>
              <a:gd name="connsiteX1386" fmla="*/ 492188 w 5859445"/>
              <a:gd name="connsiteY1386" fmla="*/ 1552178 h 3256604"/>
              <a:gd name="connsiteX1387" fmla="*/ 509571 w 5859445"/>
              <a:gd name="connsiteY1387" fmla="*/ 1550331 h 3256604"/>
              <a:gd name="connsiteX1388" fmla="*/ 557674 w 5859445"/>
              <a:gd name="connsiteY1388" fmla="*/ 1546064 h 3256604"/>
              <a:gd name="connsiteX1389" fmla="*/ 1272819 w 5859445"/>
              <a:gd name="connsiteY1389" fmla="*/ 1545846 h 3256604"/>
              <a:gd name="connsiteX1390" fmla="*/ 1274456 w 5859445"/>
              <a:gd name="connsiteY1390" fmla="*/ 1547277 h 3256604"/>
              <a:gd name="connsiteX1391" fmla="*/ 1269713 w 5859445"/>
              <a:gd name="connsiteY1391" fmla="*/ 1547231 h 3256604"/>
              <a:gd name="connsiteX1392" fmla="*/ 1268141 w 5859445"/>
              <a:gd name="connsiteY1392" fmla="*/ 1546731 h 3256604"/>
              <a:gd name="connsiteX1393" fmla="*/ 1272819 w 5859445"/>
              <a:gd name="connsiteY1393" fmla="*/ 1545846 h 3256604"/>
              <a:gd name="connsiteX1394" fmla="*/ 943832 w 5859445"/>
              <a:gd name="connsiteY1394" fmla="*/ 1545339 h 3256604"/>
              <a:gd name="connsiteX1395" fmla="*/ 887812 w 5859445"/>
              <a:gd name="connsiteY1395" fmla="*/ 1550904 h 3256604"/>
              <a:gd name="connsiteX1396" fmla="*/ 853742 w 5859445"/>
              <a:gd name="connsiteY1396" fmla="*/ 1552552 h 3256604"/>
              <a:gd name="connsiteX1397" fmla="*/ 904239 w 5859445"/>
              <a:gd name="connsiteY1397" fmla="*/ 1555739 h 3256604"/>
              <a:gd name="connsiteX1398" fmla="*/ 980928 w 5859445"/>
              <a:gd name="connsiteY1398" fmla="*/ 1563956 h 3256604"/>
              <a:gd name="connsiteX1399" fmla="*/ 1135969 w 5859445"/>
              <a:gd name="connsiteY1399" fmla="*/ 1569763 h 3256604"/>
              <a:gd name="connsiteX1400" fmla="*/ 1127033 w 5859445"/>
              <a:gd name="connsiteY1400" fmla="*/ 1566920 h 3256604"/>
              <a:gd name="connsiteX1401" fmla="*/ 1113204 w 5859445"/>
              <a:gd name="connsiteY1401" fmla="*/ 1567265 h 3256604"/>
              <a:gd name="connsiteX1402" fmla="*/ 1118095 w 5859445"/>
              <a:gd name="connsiteY1402" fmla="*/ 1564078 h 3256604"/>
              <a:gd name="connsiteX1403" fmla="*/ 1033376 w 5859445"/>
              <a:gd name="connsiteY1403" fmla="*/ 1553067 h 3256604"/>
              <a:gd name="connsiteX1404" fmla="*/ 953764 w 5859445"/>
              <a:gd name="connsiteY1404" fmla="*/ 1546195 h 3256604"/>
              <a:gd name="connsiteX1405" fmla="*/ 951805 w 5859445"/>
              <a:gd name="connsiteY1405" fmla="*/ 1546746 h 3256604"/>
              <a:gd name="connsiteX1406" fmla="*/ 943832 w 5859445"/>
              <a:gd name="connsiteY1406" fmla="*/ 1545339 h 3256604"/>
              <a:gd name="connsiteX1407" fmla="*/ 5565196 w 5859445"/>
              <a:gd name="connsiteY1407" fmla="*/ 1544241 h 3256604"/>
              <a:gd name="connsiteX1408" fmla="*/ 5571916 w 5859445"/>
              <a:gd name="connsiteY1408" fmla="*/ 1546162 h 3256604"/>
              <a:gd name="connsiteX1409" fmla="*/ 5553426 w 5859445"/>
              <a:gd name="connsiteY1409" fmla="*/ 1550340 h 3256604"/>
              <a:gd name="connsiteX1410" fmla="*/ 1252286 w 5859445"/>
              <a:gd name="connsiteY1410" fmla="*/ 1544058 h 3256604"/>
              <a:gd name="connsiteX1411" fmla="*/ 1268141 w 5859445"/>
              <a:gd name="connsiteY1411" fmla="*/ 1546731 h 3256604"/>
              <a:gd name="connsiteX1412" fmla="*/ 1250389 w 5859445"/>
              <a:gd name="connsiteY1412" fmla="*/ 1544600 h 3256604"/>
              <a:gd name="connsiteX1413" fmla="*/ 5445061 w 5859445"/>
              <a:gd name="connsiteY1413" fmla="*/ 1533555 h 3256604"/>
              <a:gd name="connsiteX1414" fmla="*/ 5449610 w 5859445"/>
              <a:gd name="connsiteY1414" fmla="*/ 1533674 h 3256604"/>
              <a:gd name="connsiteX1415" fmla="*/ 5461827 w 5859445"/>
              <a:gd name="connsiteY1415" fmla="*/ 1535249 h 3256604"/>
              <a:gd name="connsiteX1416" fmla="*/ 5460709 w 5859445"/>
              <a:gd name="connsiteY1416" fmla="*/ 1535552 h 3256604"/>
              <a:gd name="connsiteX1417" fmla="*/ 5454089 w 5859445"/>
              <a:gd name="connsiteY1417" fmla="*/ 1534955 h 3256604"/>
              <a:gd name="connsiteX1418" fmla="*/ 5445061 w 5859445"/>
              <a:gd name="connsiteY1418" fmla="*/ 1533555 h 3256604"/>
              <a:gd name="connsiteX1419" fmla="*/ 694777 w 5859445"/>
              <a:gd name="connsiteY1419" fmla="*/ 1530380 h 3256604"/>
              <a:gd name="connsiteX1420" fmla="*/ 669354 w 5859445"/>
              <a:gd name="connsiteY1420" fmla="*/ 1531781 h 3256604"/>
              <a:gd name="connsiteX1421" fmla="*/ 666870 w 5859445"/>
              <a:gd name="connsiteY1421" fmla="*/ 1530991 h 3256604"/>
              <a:gd name="connsiteX1422" fmla="*/ 1225270 w 5859445"/>
              <a:gd name="connsiteY1422" fmla="*/ 1529404 h 3256604"/>
              <a:gd name="connsiteX1423" fmla="*/ 1228171 w 5859445"/>
              <a:gd name="connsiteY1423" fmla="*/ 1529699 h 3256604"/>
              <a:gd name="connsiteX1424" fmla="*/ 1226192 w 5859445"/>
              <a:gd name="connsiteY1424" fmla="*/ 1533980 h 3256604"/>
              <a:gd name="connsiteX1425" fmla="*/ 1211647 w 5859445"/>
              <a:gd name="connsiteY1425" fmla="*/ 1535876 h 3256604"/>
              <a:gd name="connsiteX1426" fmla="*/ 1181968 w 5859445"/>
              <a:gd name="connsiteY1426" fmla="*/ 1533551 h 3256604"/>
              <a:gd name="connsiteX1427" fmla="*/ 1200687 w 5859445"/>
              <a:gd name="connsiteY1427" fmla="*/ 1530018 h 3256604"/>
              <a:gd name="connsiteX1428" fmla="*/ 1192593 w 5859445"/>
              <a:gd name="connsiteY1428" fmla="*/ 1517957 h 3256604"/>
              <a:gd name="connsiteX1429" fmla="*/ 1233234 w 5859445"/>
              <a:gd name="connsiteY1429" fmla="*/ 1526141 h 3256604"/>
              <a:gd name="connsiteX1430" fmla="*/ 1273874 w 5859445"/>
              <a:gd name="connsiteY1430" fmla="*/ 1534322 h 3256604"/>
              <a:gd name="connsiteX1431" fmla="*/ 1228171 w 5859445"/>
              <a:gd name="connsiteY1431" fmla="*/ 1529699 h 3256604"/>
              <a:gd name="connsiteX1432" fmla="*/ 1228343 w 5859445"/>
              <a:gd name="connsiteY1432" fmla="*/ 1529328 h 3256604"/>
              <a:gd name="connsiteX1433" fmla="*/ 1225270 w 5859445"/>
              <a:gd name="connsiteY1433" fmla="*/ 1529404 h 3256604"/>
              <a:gd name="connsiteX1434" fmla="*/ 1219194 w 5859445"/>
              <a:gd name="connsiteY1434" fmla="*/ 1528789 h 3256604"/>
              <a:gd name="connsiteX1435" fmla="*/ 1173875 w 5859445"/>
              <a:gd name="connsiteY1435" fmla="*/ 1521489 h 3256604"/>
              <a:gd name="connsiteX1436" fmla="*/ 1086014 w 5859445"/>
              <a:gd name="connsiteY1436" fmla="*/ 1526749 h 3256604"/>
              <a:gd name="connsiteX1437" fmla="*/ 1112827 w 5859445"/>
              <a:gd name="connsiteY1437" fmla="*/ 1535277 h 3256604"/>
              <a:gd name="connsiteX1438" fmla="*/ 1044529 w 5859445"/>
              <a:gd name="connsiteY1438" fmla="*/ 1527784 h 3256604"/>
              <a:gd name="connsiteX1439" fmla="*/ 979434 w 5859445"/>
              <a:gd name="connsiteY1439" fmla="*/ 1535540 h 3256604"/>
              <a:gd name="connsiteX1440" fmla="*/ 1109053 w 5859445"/>
              <a:gd name="connsiteY1440" fmla="*/ 1550604 h 3256604"/>
              <a:gd name="connsiteX1441" fmla="*/ 1242547 w 5859445"/>
              <a:gd name="connsiteY1441" fmla="*/ 1560972 h 3256604"/>
              <a:gd name="connsiteX1442" fmla="*/ 1197018 w 5859445"/>
              <a:gd name="connsiteY1442" fmla="*/ 1555976 h 3256604"/>
              <a:gd name="connsiteX1443" fmla="*/ 1190012 w 5859445"/>
              <a:gd name="connsiteY1443" fmla="*/ 1554566 h 3256604"/>
              <a:gd name="connsiteX1444" fmla="*/ 1215736 w 5859445"/>
              <a:gd name="connsiteY1444" fmla="*/ 1552444 h 3256604"/>
              <a:gd name="connsiteX1445" fmla="*/ 1181588 w 5859445"/>
              <a:gd name="connsiteY1445" fmla="*/ 1548697 h 3256604"/>
              <a:gd name="connsiteX1446" fmla="*/ 1161267 w 5859445"/>
              <a:gd name="connsiteY1446" fmla="*/ 1544606 h 3256604"/>
              <a:gd name="connsiteX1447" fmla="*/ 1224179 w 5859445"/>
              <a:gd name="connsiteY1447" fmla="*/ 1541456 h 3256604"/>
              <a:gd name="connsiteX1448" fmla="*/ 1250389 w 5859445"/>
              <a:gd name="connsiteY1448" fmla="*/ 1544600 h 3256604"/>
              <a:gd name="connsiteX1449" fmla="*/ 1249336 w 5859445"/>
              <a:gd name="connsiteY1449" fmla="*/ 1544898 h 3256604"/>
              <a:gd name="connsiteX1450" fmla="*/ 1254311 w 5859445"/>
              <a:gd name="connsiteY1450" fmla="*/ 1547074 h 3256604"/>
              <a:gd name="connsiteX1451" fmla="*/ 1269713 w 5859445"/>
              <a:gd name="connsiteY1451" fmla="*/ 1547231 h 3256604"/>
              <a:gd name="connsiteX1452" fmla="*/ 1277077 w 5859445"/>
              <a:gd name="connsiteY1452" fmla="*/ 1549574 h 3256604"/>
              <a:gd name="connsiteX1453" fmla="*/ 1274456 w 5859445"/>
              <a:gd name="connsiteY1453" fmla="*/ 1547277 h 3256604"/>
              <a:gd name="connsiteX1454" fmla="*/ 1284393 w 5859445"/>
              <a:gd name="connsiteY1454" fmla="*/ 1547378 h 3256604"/>
              <a:gd name="connsiteX1455" fmla="*/ 1319068 w 5859445"/>
              <a:gd name="connsiteY1455" fmla="*/ 1549290 h 3256604"/>
              <a:gd name="connsiteX1456" fmla="*/ 1374168 w 5859445"/>
              <a:gd name="connsiteY1456" fmla="*/ 1558072 h 3256604"/>
              <a:gd name="connsiteX1457" fmla="*/ 1365105 w 5859445"/>
              <a:gd name="connsiteY1457" fmla="*/ 1555038 h 3256604"/>
              <a:gd name="connsiteX1458" fmla="*/ 1356040 w 5859445"/>
              <a:gd name="connsiteY1458" fmla="*/ 1552008 h 3256604"/>
              <a:gd name="connsiteX1459" fmla="*/ 1420861 w 5859445"/>
              <a:gd name="connsiteY1459" fmla="*/ 1554317 h 3256604"/>
              <a:gd name="connsiteX1460" fmla="*/ 1393732 w 5859445"/>
              <a:gd name="connsiteY1460" fmla="*/ 1545319 h 3256604"/>
              <a:gd name="connsiteX1461" fmla="*/ 1412576 w 5859445"/>
              <a:gd name="connsiteY1461" fmla="*/ 1541974 h 3256604"/>
              <a:gd name="connsiteX1462" fmla="*/ 1481929 w 5859445"/>
              <a:gd name="connsiteY1462" fmla="*/ 1545802 h 3256604"/>
              <a:gd name="connsiteX1463" fmla="*/ 1551342 w 5859445"/>
              <a:gd name="connsiteY1463" fmla="*/ 1549721 h 3256604"/>
              <a:gd name="connsiteX1464" fmla="*/ 1439632 w 5859445"/>
              <a:gd name="connsiteY1464" fmla="*/ 1540391 h 3256604"/>
              <a:gd name="connsiteX1465" fmla="*/ 1336796 w 5859445"/>
              <a:gd name="connsiteY1465" fmla="*/ 1533807 h 3256604"/>
              <a:gd name="connsiteX1466" fmla="*/ 1380305 w 5859445"/>
              <a:gd name="connsiteY1466" fmla="*/ 1535787 h 3256604"/>
              <a:gd name="connsiteX1467" fmla="*/ 1414876 w 5859445"/>
              <a:gd name="connsiteY1467" fmla="*/ 1534924 h 3256604"/>
              <a:gd name="connsiteX1468" fmla="*/ 1428702 w 5859445"/>
              <a:gd name="connsiteY1468" fmla="*/ 1534578 h 3256604"/>
              <a:gd name="connsiteX1469" fmla="*/ 1421789 w 5859445"/>
              <a:gd name="connsiteY1469" fmla="*/ 1534750 h 3256604"/>
              <a:gd name="connsiteX1470" fmla="*/ 1414876 w 5859445"/>
              <a:gd name="connsiteY1470" fmla="*/ 1534924 h 3256604"/>
              <a:gd name="connsiteX1471" fmla="*/ 1405937 w 5859445"/>
              <a:gd name="connsiteY1471" fmla="*/ 1532080 h 3256604"/>
              <a:gd name="connsiteX1472" fmla="*/ 1497845 w 5859445"/>
              <a:gd name="connsiteY1472" fmla="*/ 1532853 h 3256604"/>
              <a:gd name="connsiteX1473" fmla="*/ 1594641 w 5859445"/>
              <a:gd name="connsiteY1473" fmla="*/ 1530437 h 3256604"/>
              <a:gd name="connsiteX1474" fmla="*/ 1532837 w 5859445"/>
              <a:gd name="connsiteY1474" fmla="*/ 1527381 h 3256604"/>
              <a:gd name="connsiteX1475" fmla="*/ 1471032 w 5859445"/>
              <a:gd name="connsiteY1475" fmla="*/ 1524324 h 3256604"/>
              <a:gd name="connsiteX1476" fmla="*/ 1396823 w 5859445"/>
              <a:gd name="connsiteY1476" fmla="*/ 1523735 h 3256604"/>
              <a:gd name="connsiteX1477" fmla="*/ 1326617 w 5859445"/>
              <a:gd name="connsiteY1477" fmla="*/ 1518637 h 3256604"/>
              <a:gd name="connsiteX1478" fmla="*/ 1321726 w 5859445"/>
              <a:gd name="connsiteY1478" fmla="*/ 1521825 h 3256604"/>
              <a:gd name="connsiteX1479" fmla="*/ 1263758 w 5859445"/>
              <a:gd name="connsiteY1479" fmla="*/ 1519245 h 3256604"/>
              <a:gd name="connsiteX1480" fmla="*/ 1192593 w 5859445"/>
              <a:gd name="connsiteY1480" fmla="*/ 1517957 h 3256604"/>
              <a:gd name="connsiteX1481" fmla="*/ 4936489 w 5859445"/>
              <a:gd name="connsiteY1481" fmla="*/ 1513430 h 3256604"/>
              <a:gd name="connsiteX1482" fmla="*/ 4921016 w 5859445"/>
              <a:gd name="connsiteY1482" fmla="*/ 1519181 h 3256604"/>
              <a:gd name="connsiteX1483" fmla="*/ 4907194 w 5859445"/>
              <a:gd name="connsiteY1483" fmla="*/ 1517664 h 3256604"/>
              <a:gd name="connsiteX1484" fmla="*/ 4910856 w 5859445"/>
              <a:gd name="connsiteY1484" fmla="*/ 1517135 h 3256604"/>
              <a:gd name="connsiteX1485" fmla="*/ 4936489 w 5859445"/>
              <a:gd name="connsiteY1485" fmla="*/ 1513430 h 3256604"/>
              <a:gd name="connsiteX1486" fmla="*/ 548023 w 5859445"/>
              <a:gd name="connsiteY1486" fmla="*/ 1513349 h 3256604"/>
              <a:gd name="connsiteX1487" fmla="*/ 511808 w 5859445"/>
              <a:gd name="connsiteY1487" fmla="*/ 1519619 h 3256604"/>
              <a:gd name="connsiteX1488" fmla="*/ 552869 w 5859445"/>
              <a:gd name="connsiteY1488" fmla="*/ 1523191 h 3256604"/>
              <a:gd name="connsiteX1489" fmla="*/ 598823 w 5859445"/>
              <a:gd name="connsiteY1489" fmla="*/ 1523580 h 3256604"/>
              <a:gd name="connsiteX1490" fmla="*/ 599667 w 5859445"/>
              <a:gd name="connsiteY1490" fmla="*/ 1514358 h 3256604"/>
              <a:gd name="connsiteX1491" fmla="*/ 548023 w 5859445"/>
              <a:gd name="connsiteY1491" fmla="*/ 1513349 h 3256604"/>
              <a:gd name="connsiteX1492" fmla="*/ 5031251 w 5859445"/>
              <a:gd name="connsiteY1492" fmla="*/ 1510419 h 3256604"/>
              <a:gd name="connsiteX1493" fmla="*/ 4958316 w 5859445"/>
              <a:gd name="connsiteY1493" fmla="*/ 1517430 h 3256604"/>
              <a:gd name="connsiteX1494" fmla="*/ 4963081 w 5859445"/>
              <a:gd name="connsiteY1494" fmla="*/ 1514061 h 3256604"/>
              <a:gd name="connsiteX1495" fmla="*/ 5262526 w 5859445"/>
              <a:gd name="connsiteY1495" fmla="*/ 1504619 h 3256604"/>
              <a:gd name="connsiteX1496" fmla="*/ 5256395 w 5859445"/>
              <a:gd name="connsiteY1496" fmla="*/ 1506825 h 3256604"/>
              <a:gd name="connsiteX1497" fmla="*/ 5236999 w 5859445"/>
              <a:gd name="connsiteY1497" fmla="*/ 1507196 h 3256604"/>
              <a:gd name="connsiteX1498" fmla="*/ 5130452 w 5859445"/>
              <a:gd name="connsiteY1498" fmla="*/ 1503960 h 3256604"/>
              <a:gd name="connsiteX1499" fmla="*/ 5068553 w 5859445"/>
              <a:gd name="connsiteY1499" fmla="*/ 1508427 h 3256604"/>
              <a:gd name="connsiteX1500" fmla="*/ 5031251 w 5859445"/>
              <a:gd name="connsiteY1500" fmla="*/ 1510419 h 3256604"/>
              <a:gd name="connsiteX1501" fmla="*/ 5062060 w 5859445"/>
              <a:gd name="connsiteY1501" fmla="*/ 1507458 h 3256604"/>
              <a:gd name="connsiteX1502" fmla="*/ 5232805 w 5859445"/>
              <a:gd name="connsiteY1502" fmla="*/ 1501265 h 3256604"/>
              <a:gd name="connsiteX1503" fmla="*/ 5104519 w 5859445"/>
              <a:gd name="connsiteY1503" fmla="*/ 1511908 h 3256604"/>
              <a:gd name="connsiteX1504" fmla="*/ 4967274 w 5859445"/>
              <a:gd name="connsiteY1504" fmla="*/ 1519991 h 3256604"/>
              <a:gd name="connsiteX1505" fmla="*/ 5093178 w 5859445"/>
              <a:gd name="connsiteY1505" fmla="*/ 1511031 h 3256604"/>
              <a:gd name="connsiteX1506" fmla="*/ 5232805 w 5859445"/>
              <a:gd name="connsiteY1506" fmla="*/ 1501265 h 3256604"/>
              <a:gd name="connsiteX1507" fmla="*/ 329682 w 5859445"/>
              <a:gd name="connsiteY1507" fmla="*/ 1499638 h 3256604"/>
              <a:gd name="connsiteX1508" fmla="*/ 338620 w 5859445"/>
              <a:gd name="connsiteY1508" fmla="*/ 1502480 h 3256604"/>
              <a:gd name="connsiteX1509" fmla="*/ 328838 w 5859445"/>
              <a:gd name="connsiteY1509" fmla="*/ 1508855 h 3256604"/>
              <a:gd name="connsiteX1510" fmla="*/ 324791 w 5859445"/>
              <a:gd name="connsiteY1510" fmla="*/ 1502826 h 3256604"/>
              <a:gd name="connsiteX1511" fmla="*/ 5301428 w 5859445"/>
              <a:gd name="connsiteY1511" fmla="*/ 1497223 h 3256604"/>
              <a:gd name="connsiteX1512" fmla="*/ 5273693 w 5859445"/>
              <a:gd name="connsiteY1512" fmla="*/ 1503490 h 3256604"/>
              <a:gd name="connsiteX1513" fmla="*/ 5262526 w 5859445"/>
              <a:gd name="connsiteY1513" fmla="*/ 1504619 h 3256604"/>
              <a:gd name="connsiteX1514" fmla="*/ 5269214 w 5859445"/>
              <a:gd name="connsiteY1514" fmla="*/ 1502209 h 3256604"/>
              <a:gd name="connsiteX1515" fmla="*/ 5301428 w 5859445"/>
              <a:gd name="connsiteY1515" fmla="*/ 1497223 h 3256604"/>
              <a:gd name="connsiteX1516" fmla="*/ 465568 w 5859445"/>
              <a:gd name="connsiteY1516" fmla="*/ 1496509 h 3256604"/>
              <a:gd name="connsiteX1517" fmla="*/ 466609 w 5859445"/>
              <a:gd name="connsiteY1517" fmla="*/ 1496741 h 3256604"/>
              <a:gd name="connsiteX1518" fmla="*/ 464380 w 5859445"/>
              <a:gd name="connsiteY1518" fmla="*/ 1497657 h 3256604"/>
              <a:gd name="connsiteX1519" fmla="*/ 460343 w 5859445"/>
              <a:gd name="connsiteY1519" fmla="*/ 1497212 h 3256604"/>
              <a:gd name="connsiteX1520" fmla="*/ 452110 w 5859445"/>
              <a:gd name="connsiteY1520" fmla="*/ 1493515 h 3256604"/>
              <a:gd name="connsiteX1521" fmla="*/ 431369 w 5859445"/>
              <a:gd name="connsiteY1521" fmla="*/ 1494032 h 3256604"/>
              <a:gd name="connsiteX1522" fmla="*/ 454135 w 5859445"/>
              <a:gd name="connsiteY1522" fmla="*/ 1496532 h 3256604"/>
              <a:gd name="connsiteX1523" fmla="*/ 460343 w 5859445"/>
              <a:gd name="connsiteY1523" fmla="*/ 1497212 h 3256604"/>
              <a:gd name="connsiteX1524" fmla="*/ 457487 w 5859445"/>
              <a:gd name="connsiteY1524" fmla="*/ 1497598 h 3256604"/>
              <a:gd name="connsiteX1525" fmla="*/ 435837 w 5859445"/>
              <a:gd name="connsiteY1525" fmla="*/ 1495455 h 3256604"/>
              <a:gd name="connsiteX1526" fmla="*/ 412650 w 5859445"/>
              <a:gd name="connsiteY1526" fmla="*/ 1497567 h 3256604"/>
              <a:gd name="connsiteX1527" fmla="*/ 459004 w 5859445"/>
              <a:gd name="connsiteY1527" fmla="*/ 1499860 h 3256604"/>
              <a:gd name="connsiteX1528" fmla="*/ 464380 w 5859445"/>
              <a:gd name="connsiteY1528" fmla="*/ 1497657 h 3256604"/>
              <a:gd name="connsiteX1529" fmla="*/ 476902 w 5859445"/>
              <a:gd name="connsiteY1529" fmla="*/ 1499030 h 3256604"/>
              <a:gd name="connsiteX1530" fmla="*/ 466609 w 5859445"/>
              <a:gd name="connsiteY1530" fmla="*/ 1496741 h 3256604"/>
              <a:gd name="connsiteX1531" fmla="*/ 467963 w 5859445"/>
              <a:gd name="connsiteY1531" fmla="*/ 1496187 h 3256604"/>
              <a:gd name="connsiteX1532" fmla="*/ 465568 w 5859445"/>
              <a:gd name="connsiteY1532" fmla="*/ 1496509 h 3256604"/>
              <a:gd name="connsiteX1533" fmla="*/ 4798155 w 5859445"/>
              <a:gd name="connsiteY1533" fmla="*/ 1490909 h 3256604"/>
              <a:gd name="connsiteX1534" fmla="*/ 4793505 w 5859445"/>
              <a:gd name="connsiteY1534" fmla="*/ 1491668 h 3256604"/>
              <a:gd name="connsiteX1535" fmla="*/ 4795848 w 5859445"/>
              <a:gd name="connsiteY1535" fmla="*/ 1492414 h 3256604"/>
              <a:gd name="connsiteX1536" fmla="*/ 563581 w 5859445"/>
              <a:gd name="connsiteY1536" fmla="*/ 1488393 h 3256604"/>
              <a:gd name="connsiteX1537" fmla="*/ 562947 w 5859445"/>
              <a:gd name="connsiteY1537" fmla="*/ 1488451 h 3256604"/>
              <a:gd name="connsiteX1538" fmla="*/ 558605 w 5859445"/>
              <a:gd name="connsiteY1538" fmla="*/ 1491704 h 3256604"/>
              <a:gd name="connsiteX1539" fmla="*/ 562125 w 5859445"/>
              <a:gd name="connsiteY1539" fmla="*/ 1491154 h 3256604"/>
              <a:gd name="connsiteX1540" fmla="*/ 571644 w 5859445"/>
              <a:gd name="connsiteY1540" fmla="*/ 1487659 h 3256604"/>
              <a:gd name="connsiteX1541" fmla="*/ 565953 w 5859445"/>
              <a:gd name="connsiteY1541" fmla="*/ 1488177 h 3256604"/>
              <a:gd name="connsiteX1542" fmla="*/ 566193 w 5859445"/>
              <a:gd name="connsiteY1542" fmla="*/ 1490670 h 3256604"/>
              <a:gd name="connsiteX1543" fmla="*/ 559870 w 5859445"/>
              <a:gd name="connsiteY1543" fmla="*/ 1496960 h 3256604"/>
              <a:gd name="connsiteX1544" fmla="*/ 555676 w 5859445"/>
              <a:gd name="connsiteY1544" fmla="*/ 1497974 h 3256604"/>
              <a:gd name="connsiteX1545" fmla="*/ 554980 w 5859445"/>
              <a:gd name="connsiteY1545" fmla="*/ 1500147 h 3256604"/>
              <a:gd name="connsiteX1546" fmla="*/ 591574 w 5859445"/>
              <a:gd name="connsiteY1546" fmla="*/ 1502298 h 3256604"/>
              <a:gd name="connsiteX1547" fmla="*/ 583480 w 5859445"/>
              <a:gd name="connsiteY1547" fmla="*/ 1490237 h 3256604"/>
              <a:gd name="connsiteX1548" fmla="*/ 571644 w 5859445"/>
              <a:gd name="connsiteY1548" fmla="*/ 1487659 h 3256604"/>
              <a:gd name="connsiteX1549" fmla="*/ 5361665 w 5859445"/>
              <a:gd name="connsiteY1549" fmla="*/ 1481322 h 3256604"/>
              <a:gd name="connsiteX1550" fmla="*/ 5162087 w 5859445"/>
              <a:gd name="connsiteY1550" fmla="*/ 1502341 h 3256604"/>
              <a:gd name="connsiteX1551" fmla="*/ 5130452 w 5859445"/>
              <a:gd name="connsiteY1551" fmla="*/ 1503960 h 3256604"/>
              <a:gd name="connsiteX1552" fmla="*/ 5170141 w 5859445"/>
              <a:gd name="connsiteY1552" fmla="*/ 1501094 h 3256604"/>
              <a:gd name="connsiteX1553" fmla="*/ 5361665 w 5859445"/>
              <a:gd name="connsiteY1553" fmla="*/ 1481322 h 3256604"/>
              <a:gd name="connsiteX1554" fmla="*/ 479882 w 5859445"/>
              <a:gd name="connsiteY1554" fmla="*/ 1474837 h 3256604"/>
              <a:gd name="connsiteX1555" fmla="*/ 483829 w 5859445"/>
              <a:gd name="connsiteY1555" fmla="*/ 1475041 h 3256604"/>
              <a:gd name="connsiteX1556" fmla="*/ 483690 w 5859445"/>
              <a:gd name="connsiteY1556" fmla="*/ 1475100 h 3256604"/>
              <a:gd name="connsiteX1557" fmla="*/ 479770 w 5859445"/>
              <a:gd name="connsiteY1557" fmla="*/ 1474870 h 3256604"/>
              <a:gd name="connsiteX1558" fmla="*/ 79257 w 5859445"/>
              <a:gd name="connsiteY1558" fmla="*/ 1472163 h 3256604"/>
              <a:gd name="connsiteX1559" fmla="*/ 81536 w 5859445"/>
              <a:gd name="connsiteY1559" fmla="*/ 1472415 h 3256604"/>
              <a:gd name="connsiteX1560" fmla="*/ 74367 w 5859445"/>
              <a:gd name="connsiteY1560" fmla="*/ 1475352 h 3256604"/>
              <a:gd name="connsiteX1561" fmla="*/ 79257 w 5859445"/>
              <a:gd name="connsiteY1561" fmla="*/ 1472163 h 3256604"/>
              <a:gd name="connsiteX1562" fmla="*/ 83326 w 5859445"/>
              <a:gd name="connsiteY1562" fmla="*/ 1471678 h 3256604"/>
              <a:gd name="connsiteX1563" fmla="*/ 84790 w 5859445"/>
              <a:gd name="connsiteY1563" fmla="*/ 1472026 h 3256604"/>
              <a:gd name="connsiteX1564" fmla="*/ 84949 w 5859445"/>
              <a:gd name="connsiteY1564" fmla="*/ 1472789 h 3256604"/>
              <a:gd name="connsiteX1565" fmla="*/ 81536 w 5859445"/>
              <a:gd name="connsiteY1565" fmla="*/ 1472415 h 3256604"/>
              <a:gd name="connsiteX1566" fmla="*/ 493260 w 5859445"/>
              <a:gd name="connsiteY1566" fmla="*/ 1471028 h 3256604"/>
              <a:gd name="connsiteX1567" fmla="*/ 479882 w 5859445"/>
              <a:gd name="connsiteY1567" fmla="*/ 1474837 h 3256604"/>
              <a:gd name="connsiteX1568" fmla="*/ 474542 w 5859445"/>
              <a:gd name="connsiteY1568" fmla="*/ 1474562 h 3256604"/>
              <a:gd name="connsiteX1569" fmla="*/ 479770 w 5859445"/>
              <a:gd name="connsiteY1569" fmla="*/ 1474870 h 3256604"/>
              <a:gd name="connsiteX1570" fmla="*/ 475553 w 5859445"/>
              <a:gd name="connsiteY1570" fmla="*/ 1476069 h 3256604"/>
              <a:gd name="connsiteX1571" fmla="*/ 469650 w 5859445"/>
              <a:gd name="connsiteY1571" fmla="*/ 1477750 h 3256604"/>
              <a:gd name="connsiteX1572" fmla="*/ 501354 w 5859445"/>
              <a:gd name="connsiteY1572" fmla="*/ 1483092 h 3256604"/>
              <a:gd name="connsiteX1573" fmla="*/ 494018 w 5859445"/>
              <a:gd name="connsiteY1573" fmla="*/ 1487872 h 3256604"/>
              <a:gd name="connsiteX1574" fmla="*/ 505400 w 5859445"/>
              <a:gd name="connsiteY1574" fmla="*/ 1489122 h 3256604"/>
              <a:gd name="connsiteX1575" fmla="*/ 524120 w 5859445"/>
              <a:gd name="connsiteY1575" fmla="*/ 1485588 h 3256604"/>
              <a:gd name="connsiteX1576" fmla="*/ 513495 w 5859445"/>
              <a:gd name="connsiteY1576" fmla="*/ 1501182 h 3256604"/>
              <a:gd name="connsiteX1577" fmla="*/ 530191 w 5859445"/>
              <a:gd name="connsiteY1577" fmla="*/ 1494634 h 3256604"/>
              <a:gd name="connsiteX1578" fmla="*/ 541995 w 5859445"/>
              <a:gd name="connsiteY1578" fmla="*/ 1491273 h 3256604"/>
              <a:gd name="connsiteX1579" fmla="*/ 533058 w 5859445"/>
              <a:gd name="connsiteY1579" fmla="*/ 1488430 h 3256604"/>
              <a:gd name="connsiteX1580" fmla="*/ 554221 w 5859445"/>
              <a:gd name="connsiteY1580" fmla="*/ 1483303 h 3256604"/>
              <a:gd name="connsiteX1581" fmla="*/ 571340 w 5859445"/>
              <a:gd name="connsiteY1581" fmla="*/ 1472146 h 3256604"/>
              <a:gd name="connsiteX1582" fmla="*/ 514593 w 5859445"/>
              <a:gd name="connsiteY1582" fmla="*/ 1476628 h 3256604"/>
              <a:gd name="connsiteX1583" fmla="*/ 483829 w 5859445"/>
              <a:gd name="connsiteY1583" fmla="*/ 1475041 h 3256604"/>
              <a:gd name="connsiteX1584" fmla="*/ 107337 w 5859445"/>
              <a:gd name="connsiteY1584" fmla="*/ 1466864 h 3256604"/>
              <a:gd name="connsiteX1585" fmla="*/ 102023 w 5859445"/>
              <a:gd name="connsiteY1585" fmla="*/ 1474662 h 3256604"/>
              <a:gd name="connsiteX1586" fmla="*/ 110963 w 5859445"/>
              <a:gd name="connsiteY1586" fmla="*/ 1477503 h 3256604"/>
              <a:gd name="connsiteX1587" fmla="*/ 90640 w 5859445"/>
              <a:gd name="connsiteY1587" fmla="*/ 1473413 h 3256604"/>
              <a:gd name="connsiteX1588" fmla="*/ 84790 w 5859445"/>
              <a:gd name="connsiteY1588" fmla="*/ 1472026 h 3256604"/>
              <a:gd name="connsiteX1589" fmla="*/ 84148 w 5859445"/>
              <a:gd name="connsiteY1589" fmla="*/ 1468975 h 3256604"/>
              <a:gd name="connsiteX1590" fmla="*/ 107337 w 5859445"/>
              <a:gd name="connsiteY1590" fmla="*/ 1466864 h 3256604"/>
              <a:gd name="connsiteX1591" fmla="*/ 5733242 w 5859445"/>
              <a:gd name="connsiteY1591" fmla="*/ 1440851 h 3256604"/>
              <a:gd name="connsiteX1592" fmla="*/ 5726379 w 5859445"/>
              <a:gd name="connsiteY1592" fmla="*/ 1442385 h 3256604"/>
              <a:gd name="connsiteX1593" fmla="*/ 5723774 w 5859445"/>
              <a:gd name="connsiteY1593" fmla="*/ 1447546 h 3256604"/>
              <a:gd name="connsiteX1594" fmla="*/ 161555 w 5859445"/>
              <a:gd name="connsiteY1594" fmla="*/ 1427189 h 3256604"/>
              <a:gd name="connsiteX1595" fmla="*/ 146884 w 5859445"/>
              <a:gd name="connsiteY1595" fmla="*/ 1436753 h 3256604"/>
              <a:gd name="connsiteX1596" fmla="*/ 162312 w 5859445"/>
              <a:gd name="connsiteY1596" fmla="*/ 1444031 h 3256604"/>
              <a:gd name="connsiteX1597" fmla="*/ 167962 w 5859445"/>
              <a:gd name="connsiteY1597" fmla="*/ 1457688 h 3256604"/>
              <a:gd name="connsiteX1598" fmla="*/ 119475 w 5859445"/>
              <a:gd name="connsiteY1598" fmla="*/ 1455160 h 3256604"/>
              <a:gd name="connsiteX1599" fmla="*/ 115938 w 5859445"/>
              <a:gd name="connsiteY1599" fmla="*/ 1448255 h 3256604"/>
              <a:gd name="connsiteX1600" fmla="*/ 161555 w 5859445"/>
              <a:gd name="connsiteY1600" fmla="*/ 1427189 h 3256604"/>
              <a:gd name="connsiteX1601" fmla="*/ 4857852 w 5859445"/>
              <a:gd name="connsiteY1601" fmla="*/ 1423421 h 3256604"/>
              <a:gd name="connsiteX1602" fmla="*/ 4850977 w 5859445"/>
              <a:gd name="connsiteY1602" fmla="*/ 1427901 h 3256604"/>
              <a:gd name="connsiteX1603" fmla="*/ 4851599 w 5859445"/>
              <a:gd name="connsiteY1603" fmla="*/ 1423575 h 3256604"/>
              <a:gd name="connsiteX1604" fmla="*/ 4831097 w 5859445"/>
              <a:gd name="connsiteY1604" fmla="*/ 1408759 h 3256604"/>
              <a:gd name="connsiteX1605" fmla="*/ 4830255 w 5859445"/>
              <a:gd name="connsiteY1605" fmla="*/ 1417978 h 3256604"/>
              <a:gd name="connsiteX1606" fmla="*/ 4835146 w 5859445"/>
              <a:gd name="connsiteY1606" fmla="*/ 1414790 h 3256604"/>
              <a:gd name="connsiteX1607" fmla="*/ 4827050 w 5859445"/>
              <a:gd name="connsiteY1607" fmla="*/ 1402728 h 3256604"/>
              <a:gd name="connsiteX1608" fmla="*/ 4822161 w 5859445"/>
              <a:gd name="connsiteY1608" fmla="*/ 1405916 h 3256604"/>
              <a:gd name="connsiteX1609" fmla="*/ 4808332 w 5859445"/>
              <a:gd name="connsiteY1609" fmla="*/ 1406260 h 3256604"/>
              <a:gd name="connsiteX1610" fmla="*/ 4794503 w 5859445"/>
              <a:gd name="connsiteY1610" fmla="*/ 1406605 h 3256604"/>
              <a:gd name="connsiteX1611" fmla="*/ 4798551 w 5859445"/>
              <a:gd name="connsiteY1611" fmla="*/ 1412637 h 3256604"/>
              <a:gd name="connsiteX1612" fmla="*/ 4797707 w 5859445"/>
              <a:gd name="connsiteY1612" fmla="*/ 1421854 h 3256604"/>
              <a:gd name="connsiteX1613" fmla="*/ 4807066 w 5859445"/>
              <a:gd name="connsiteY1613" fmla="*/ 1420089 h 3256604"/>
              <a:gd name="connsiteX1614" fmla="*/ 4816425 w 5859445"/>
              <a:gd name="connsiteY1614" fmla="*/ 1418322 h 3256604"/>
              <a:gd name="connsiteX1615" fmla="*/ 4814824 w 5859445"/>
              <a:gd name="connsiteY1615" fmla="*/ 1410697 h 3256604"/>
              <a:gd name="connsiteX1616" fmla="*/ 4826207 w 5859445"/>
              <a:gd name="connsiteY1616" fmla="*/ 1411946 h 3256604"/>
              <a:gd name="connsiteX1617" fmla="*/ 4827050 w 5859445"/>
              <a:gd name="connsiteY1617" fmla="*/ 1402728 h 3256604"/>
              <a:gd name="connsiteX1618" fmla="*/ 492401 w 5859445"/>
              <a:gd name="connsiteY1618" fmla="*/ 1396418 h 3256604"/>
              <a:gd name="connsiteX1619" fmla="*/ 521418 w 5859445"/>
              <a:gd name="connsiteY1619" fmla="*/ 1397755 h 3256604"/>
              <a:gd name="connsiteX1620" fmla="*/ 550433 w 5859445"/>
              <a:gd name="connsiteY1620" fmla="*/ 1399089 h 3256604"/>
              <a:gd name="connsiteX1621" fmla="*/ 453637 w 5859445"/>
              <a:gd name="connsiteY1621" fmla="*/ 1401507 h 3256604"/>
              <a:gd name="connsiteX1622" fmla="*/ 4982032 w 5859445"/>
              <a:gd name="connsiteY1622" fmla="*/ 1387697 h 3256604"/>
              <a:gd name="connsiteX1623" fmla="*/ 4978955 w 5859445"/>
              <a:gd name="connsiteY1623" fmla="*/ 1387965 h 3256604"/>
              <a:gd name="connsiteX1624" fmla="*/ 4961166 w 5859445"/>
              <a:gd name="connsiteY1624" fmla="*/ 1392275 h 3256604"/>
              <a:gd name="connsiteX1625" fmla="*/ 5029896 w 5859445"/>
              <a:gd name="connsiteY1625" fmla="*/ 1381887 h 3256604"/>
              <a:gd name="connsiteX1626" fmla="*/ 5013174 w 5859445"/>
              <a:gd name="connsiteY1626" fmla="*/ 1383510 h 3256604"/>
              <a:gd name="connsiteX1627" fmla="*/ 5012328 w 5859445"/>
              <a:gd name="connsiteY1627" fmla="*/ 1383640 h 3256604"/>
              <a:gd name="connsiteX1628" fmla="*/ 270656 w 5859445"/>
              <a:gd name="connsiteY1628" fmla="*/ 1377459 h 3256604"/>
              <a:gd name="connsiteX1629" fmla="*/ 271511 w 5859445"/>
              <a:gd name="connsiteY1629" fmla="*/ 1381526 h 3256604"/>
              <a:gd name="connsiteX1630" fmla="*/ 267145 w 5859445"/>
              <a:gd name="connsiteY1630" fmla="*/ 1378951 h 3256604"/>
              <a:gd name="connsiteX1631" fmla="*/ 5593849 w 5859445"/>
              <a:gd name="connsiteY1631" fmla="*/ 1372749 h 3256604"/>
              <a:gd name="connsiteX1632" fmla="*/ 5595961 w 5859445"/>
              <a:gd name="connsiteY1632" fmla="*/ 1374408 h 3256604"/>
              <a:gd name="connsiteX1633" fmla="*/ 5568932 w 5859445"/>
              <a:gd name="connsiteY1633" fmla="*/ 1379247 h 3256604"/>
              <a:gd name="connsiteX1634" fmla="*/ 5578884 w 5859445"/>
              <a:gd name="connsiteY1634" fmla="*/ 1376659 h 3256604"/>
              <a:gd name="connsiteX1635" fmla="*/ 5588836 w 5859445"/>
              <a:gd name="connsiteY1635" fmla="*/ 1374070 h 3256604"/>
              <a:gd name="connsiteX1636" fmla="*/ 5593849 w 5859445"/>
              <a:gd name="connsiteY1636" fmla="*/ 1372749 h 3256604"/>
              <a:gd name="connsiteX1637" fmla="*/ 736887 w 5859445"/>
              <a:gd name="connsiteY1637" fmla="*/ 1369762 h 3256604"/>
              <a:gd name="connsiteX1638" fmla="*/ 741669 w 5859445"/>
              <a:gd name="connsiteY1638" fmla="*/ 1369792 h 3256604"/>
              <a:gd name="connsiteX1639" fmla="*/ 740984 w 5859445"/>
              <a:gd name="connsiteY1639" fmla="*/ 1370620 h 3256604"/>
              <a:gd name="connsiteX1640" fmla="*/ 599531 w 5859445"/>
              <a:gd name="connsiteY1640" fmla="*/ 1367494 h 3256604"/>
              <a:gd name="connsiteX1641" fmla="*/ 572770 w 5859445"/>
              <a:gd name="connsiteY1641" fmla="*/ 1372139 h 3256604"/>
              <a:gd name="connsiteX1642" fmla="*/ 567916 w 5859445"/>
              <a:gd name="connsiteY1642" fmla="*/ 1371642 h 3256604"/>
              <a:gd name="connsiteX1643" fmla="*/ 574724 w 5859445"/>
              <a:gd name="connsiteY1643" fmla="*/ 1369815 h 3256604"/>
              <a:gd name="connsiteX1644" fmla="*/ 599531 w 5859445"/>
              <a:gd name="connsiteY1644" fmla="*/ 1367494 h 3256604"/>
              <a:gd name="connsiteX1645" fmla="*/ 690532 w 5859445"/>
              <a:gd name="connsiteY1645" fmla="*/ 1367416 h 3256604"/>
              <a:gd name="connsiteX1646" fmla="*/ 711990 w 5859445"/>
              <a:gd name="connsiteY1646" fmla="*/ 1367467 h 3256604"/>
              <a:gd name="connsiteX1647" fmla="*/ 734249 w 5859445"/>
              <a:gd name="connsiteY1647" fmla="*/ 1369210 h 3256604"/>
              <a:gd name="connsiteX1648" fmla="*/ 736887 w 5859445"/>
              <a:gd name="connsiteY1648" fmla="*/ 1369762 h 3256604"/>
              <a:gd name="connsiteX1649" fmla="*/ 716964 w 5859445"/>
              <a:gd name="connsiteY1649" fmla="*/ 1369641 h 3256604"/>
              <a:gd name="connsiteX1650" fmla="*/ 698162 w 5859445"/>
              <a:gd name="connsiteY1650" fmla="*/ 1367812 h 3256604"/>
              <a:gd name="connsiteX1651" fmla="*/ 678136 w 5859445"/>
              <a:gd name="connsiteY1651" fmla="*/ 1366780 h 3256604"/>
              <a:gd name="connsiteX1652" fmla="*/ 690532 w 5859445"/>
              <a:gd name="connsiteY1652" fmla="*/ 1367416 h 3256604"/>
              <a:gd name="connsiteX1653" fmla="*/ 683827 w 5859445"/>
              <a:gd name="connsiteY1653" fmla="*/ 1367404 h 3256604"/>
              <a:gd name="connsiteX1654" fmla="*/ 649762 w 5859445"/>
              <a:gd name="connsiteY1654" fmla="*/ 1369019 h 3256604"/>
              <a:gd name="connsiteX1655" fmla="*/ 678136 w 5859445"/>
              <a:gd name="connsiteY1655" fmla="*/ 1366780 h 3256604"/>
              <a:gd name="connsiteX1656" fmla="*/ 268307 w 5859445"/>
              <a:gd name="connsiteY1656" fmla="*/ 1366275 h 3256604"/>
              <a:gd name="connsiteX1657" fmla="*/ 271931 w 5859445"/>
              <a:gd name="connsiteY1657" fmla="*/ 1376915 h 3256604"/>
              <a:gd name="connsiteX1658" fmla="*/ 270656 w 5859445"/>
              <a:gd name="connsiteY1658" fmla="*/ 1377459 h 3256604"/>
              <a:gd name="connsiteX1659" fmla="*/ 520872 w 5859445"/>
              <a:gd name="connsiteY1659" fmla="*/ 1355039 h 3256604"/>
              <a:gd name="connsiteX1660" fmla="*/ 524024 w 5859445"/>
              <a:gd name="connsiteY1660" fmla="*/ 1355545 h 3256604"/>
              <a:gd name="connsiteX1661" fmla="*/ 509100 w 5859445"/>
              <a:gd name="connsiteY1661" fmla="*/ 1358447 h 3256604"/>
              <a:gd name="connsiteX1662" fmla="*/ 520872 w 5859445"/>
              <a:gd name="connsiteY1662" fmla="*/ 1355039 h 3256604"/>
              <a:gd name="connsiteX1663" fmla="*/ 527756 w 5859445"/>
              <a:gd name="connsiteY1663" fmla="*/ 1354820 h 3256604"/>
              <a:gd name="connsiteX1664" fmla="*/ 526895 w 5859445"/>
              <a:gd name="connsiteY1664" fmla="*/ 1356006 h 3256604"/>
              <a:gd name="connsiteX1665" fmla="*/ 524024 w 5859445"/>
              <a:gd name="connsiteY1665" fmla="*/ 1355545 h 3256604"/>
              <a:gd name="connsiteX1666" fmla="*/ 5389599 w 5859445"/>
              <a:gd name="connsiteY1666" fmla="*/ 1354817 h 3256604"/>
              <a:gd name="connsiteX1667" fmla="*/ 5279082 w 5859445"/>
              <a:gd name="connsiteY1667" fmla="*/ 1360262 h 3256604"/>
              <a:gd name="connsiteX1668" fmla="*/ 5225953 w 5859445"/>
              <a:gd name="connsiteY1668" fmla="*/ 1365998 h 3256604"/>
              <a:gd name="connsiteX1669" fmla="*/ 5172825 w 5859445"/>
              <a:gd name="connsiteY1669" fmla="*/ 1371733 h 3256604"/>
              <a:gd name="connsiteX1670" fmla="*/ 5031805 w 5859445"/>
              <a:gd name="connsiteY1670" fmla="*/ 1389640 h 3256604"/>
              <a:gd name="connsiteX1671" fmla="*/ 4891048 w 5859445"/>
              <a:gd name="connsiteY1671" fmla="*/ 1407921 h 3256604"/>
              <a:gd name="connsiteX1672" fmla="*/ 4940059 w 5859445"/>
              <a:gd name="connsiteY1672" fmla="*/ 1396969 h 3256604"/>
              <a:gd name="connsiteX1673" fmla="*/ 4892387 w 5859445"/>
              <a:gd name="connsiteY1673" fmla="*/ 1400570 h 3256604"/>
              <a:gd name="connsiteX1674" fmla="*/ 4844928 w 5859445"/>
              <a:gd name="connsiteY1674" fmla="*/ 1408415 h 3256604"/>
              <a:gd name="connsiteX1675" fmla="*/ 4851907 w 5859445"/>
              <a:gd name="connsiteY1675" fmla="*/ 1421435 h 3256604"/>
              <a:gd name="connsiteX1676" fmla="*/ 4851599 w 5859445"/>
              <a:gd name="connsiteY1676" fmla="*/ 1423575 h 3256604"/>
              <a:gd name="connsiteX1677" fmla="*/ 4848130 w 5859445"/>
              <a:gd name="connsiteY1677" fmla="*/ 1423662 h 3256604"/>
              <a:gd name="connsiteX1678" fmla="*/ 4850977 w 5859445"/>
              <a:gd name="connsiteY1678" fmla="*/ 1427901 h 3256604"/>
              <a:gd name="connsiteX1679" fmla="*/ 4853377 w 5859445"/>
              <a:gd name="connsiteY1679" fmla="*/ 1431479 h 3256604"/>
              <a:gd name="connsiteX1680" fmla="*/ 4858430 w 5859445"/>
              <a:gd name="connsiteY1680" fmla="*/ 1430949 h 3256604"/>
              <a:gd name="connsiteX1681" fmla="*/ 4859092 w 5859445"/>
              <a:gd name="connsiteY1681" fmla="*/ 1429521 h 3256604"/>
              <a:gd name="connsiteX1682" fmla="*/ 4861958 w 5859445"/>
              <a:gd name="connsiteY1682" fmla="*/ 1423317 h 3256604"/>
              <a:gd name="connsiteX1683" fmla="*/ 4857852 w 5859445"/>
              <a:gd name="connsiteY1683" fmla="*/ 1423421 h 3256604"/>
              <a:gd name="connsiteX1684" fmla="*/ 4865648 w 5859445"/>
              <a:gd name="connsiteY1684" fmla="*/ 1418340 h 3256604"/>
              <a:gd name="connsiteX1685" fmla="*/ 4880867 w 5859445"/>
              <a:gd name="connsiteY1685" fmla="*/ 1420067 h 3256604"/>
              <a:gd name="connsiteX1686" fmla="*/ 4891260 w 5859445"/>
              <a:gd name="connsiteY1686" fmla="*/ 1425077 h 3256604"/>
              <a:gd name="connsiteX1687" fmla="*/ 4905930 w 5859445"/>
              <a:gd name="connsiteY1687" fmla="*/ 1415514 h 3256604"/>
              <a:gd name="connsiteX1688" fmla="*/ 4918137 w 5859445"/>
              <a:gd name="connsiteY1688" fmla="*/ 1424689 h 3256604"/>
              <a:gd name="connsiteX1689" fmla="*/ 4971126 w 5859445"/>
              <a:gd name="connsiteY1689" fmla="*/ 1419133 h 3256604"/>
              <a:gd name="connsiteX1690" fmla="*/ 5049276 w 5859445"/>
              <a:gd name="connsiteY1690" fmla="*/ 1408425 h 3256604"/>
              <a:gd name="connsiteX1691" fmla="*/ 5127350 w 5859445"/>
              <a:gd name="connsiteY1691" fmla="*/ 1397771 h 3256604"/>
              <a:gd name="connsiteX1692" fmla="*/ 5173031 w 5859445"/>
              <a:gd name="connsiteY1692" fmla="*/ 1396745 h 3256604"/>
              <a:gd name="connsiteX1693" fmla="*/ 5204922 w 5859445"/>
              <a:gd name="connsiteY1693" fmla="*/ 1396436 h 3256604"/>
              <a:gd name="connsiteX1694" fmla="*/ 5241865 w 5859445"/>
              <a:gd name="connsiteY1694" fmla="*/ 1388106 h 3256604"/>
              <a:gd name="connsiteX1695" fmla="*/ 5278808 w 5859445"/>
              <a:gd name="connsiteY1695" fmla="*/ 1379777 h 3256604"/>
              <a:gd name="connsiteX1696" fmla="*/ 5340743 w 5859445"/>
              <a:gd name="connsiteY1696" fmla="*/ 1371570 h 3256604"/>
              <a:gd name="connsiteX1697" fmla="*/ 5389599 w 5859445"/>
              <a:gd name="connsiteY1697" fmla="*/ 1354817 h 3256604"/>
              <a:gd name="connsiteX1698" fmla="*/ 5656741 w 5859445"/>
              <a:gd name="connsiteY1698" fmla="*/ 1352743 h 3256604"/>
              <a:gd name="connsiteX1699" fmla="*/ 5637108 w 5859445"/>
              <a:gd name="connsiteY1699" fmla="*/ 1375521 h 3256604"/>
              <a:gd name="connsiteX1700" fmla="*/ 5618221 w 5859445"/>
              <a:gd name="connsiteY1700" fmla="*/ 1371084 h 3256604"/>
              <a:gd name="connsiteX1701" fmla="*/ 5613009 w 5859445"/>
              <a:gd name="connsiteY1701" fmla="*/ 1374770 h 3256604"/>
              <a:gd name="connsiteX1702" fmla="*/ 5617202 w 5859445"/>
              <a:gd name="connsiteY1702" fmla="*/ 1380700 h 3256604"/>
              <a:gd name="connsiteX1703" fmla="*/ 5573126 w 5859445"/>
              <a:gd name="connsiteY1703" fmla="*/ 1385178 h 3256604"/>
              <a:gd name="connsiteX1704" fmla="*/ 5583338 w 5859445"/>
              <a:gd name="connsiteY1704" fmla="*/ 1382405 h 3256604"/>
              <a:gd name="connsiteX1705" fmla="*/ 5598317 w 5859445"/>
              <a:gd name="connsiteY1705" fmla="*/ 1376262 h 3256604"/>
              <a:gd name="connsiteX1706" fmla="*/ 5595961 w 5859445"/>
              <a:gd name="connsiteY1706" fmla="*/ 1374408 h 3256604"/>
              <a:gd name="connsiteX1707" fmla="*/ 5598412 w 5859445"/>
              <a:gd name="connsiteY1707" fmla="*/ 1373970 h 3256604"/>
              <a:gd name="connsiteX1708" fmla="*/ 5656741 w 5859445"/>
              <a:gd name="connsiteY1708" fmla="*/ 1352743 h 3256604"/>
              <a:gd name="connsiteX1709" fmla="*/ 5419804 w 5859445"/>
              <a:gd name="connsiteY1709" fmla="*/ 1351252 h 3256604"/>
              <a:gd name="connsiteX1710" fmla="*/ 5389685 w 5859445"/>
              <a:gd name="connsiteY1710" fmla="*/ 1359204 h 3256604"/>
              <a:gd name="connsiteX1711" fmla="*/ 5363762 w 5859445"/>
              <a:gd name="connsiteY1711" fmla="*/ 1373086 h 3256604"/>
              <a:gd name="connsiteX1712" fmla="*/ 5389113 w 5859445"/>
              <a:gd name="connsiteY1712" fmla="*/ 1368504 h 3256604"/>
              <a:gd name="connsiteX1713" fmla="*/ 5423425 w 5859445"/>
              <a:gd name="connsiteY1713" fmla="*/ 1366483 h 3256604"/>
              <a:gd name="connsiteX1714" fmla="*/ 5419232 w 5859445"/>
              <a:gd name="connsiteY1714" fmla="*/ 1360552 h 3256604"/>
              <a:gd name="connsiteX1715" fmla="*/ 5410272 w 5859445"/>
              <a:gd name="connsiteY1715" fmla="*/ 1357991 h 3256604"/>
              <a:gd name="connsiteX1716" fmla="*/ 5419804 w 5859445"/>
              <a:gd name="connsiteY1716" fmla="*/ 1351252 h 3256604"/>
              <a:gd name="connsiteX1717" fmla="*/ 542426 w 5859445"/>
              <a:gd name="connsiteY1717" fmla="*/ 1345256 h 3256604"/>
              <a:gd name="connsiteX1718" fmla="*/ 523771 w 5859445"/>
              <a:gd name="connsiteY1718" fmla="*/ 1348883 h 3256604"/>
              <a:gd name="connsiteX1719" fmla="*/ 533099 w 5859445"/>
              <a:gd name="connsiteY1719" fmla="*/ 1347070 h 3256604"/>
              <a:gd name="connsiteX1720" fmla="*/ 542426 w 5859445"/>
              <a:gd name="connsiteY1720" fmla="*/ 1345256 h 3256604"/>
              <a:gd name="connsiteX1721" fmla="*/ 753137 w 5859445"/>
              <a:gd name="connsiteY1721" fmla="*/ 1344979 h 3256604"/>
              <a:gd name="connsiteX1722" fmla="*/ 739309 w 5859445"/>
              <a:gd name="connsiteY1722" fmla="*/ 1345324 h 3256604"/>
              <a:gd name="connsiteX1723" fmla="*/ 729529 w 5859445"/>
              <a:gd name="connsiteY1723" fmla="*/ 1351700 h 3256604"/>
              <a:gd name="connsiteX1724" fmla="*/ 750270 w 5859445"/>
              <a:gd name="connsiteY1724" fmla="*/ 1351183 h 3256604"/>
              <a:gd name="connsiteX1725" fmla="*/ 753137 w 5859445"/>
              <a:gd name="connsiteY1725" fmla="*/ 1344979 h 3256604"/>
              <a:gd name="connsiteX1726" fmla="*/ 203176 w 5859445"/>
              <a:gd name="connsiteY1726" fmla="*/ 1292790 h 3256604"/>
              <a:gd name="connsiteX1727" fmla="*/ 212830 w 5859445"/>
              <a:gd name="connsiteY1727" fmla="*/ 1294081 h 3256604"/>
              <a:gd name="connsiteX1728" fmla="*/ 237618 w 5859445"/>
              <a:gd name="connsiteY1728" fmla="*/ 1299596 h 3256604"/>
              <a:gd name="connsiteX1729" fmla="*/ 228261 w 5859445"/>
              <a:gd name="connsiteY1729" fmla="*/ 1301362 h 3256604"/>
              <a:gd name="connsiteX1730" fmla="*/ 196134 w 5859445"/>
              <a:gd name="connsiteY1730" fmla="*/ 1300629 h 3256604"/>
              <a:gd name="connsiteX1731" fmla="*/ 203176 w 5859445"/>
              <a:gd name="connsiteY1731" fmla="*/ 1292790 h 3256604"/>
              <a:gd name="connsiteX1732" fmla="*/ 432902 w 5859445"/>
              <a:gd name="connsiteY1732" fmla="*/ 1276328 h 3256604"/>
              <a:gd name="connsiteX1733" fmla="*/ 423541 w 5859445"/>
              <a:gd name="connsiteY1733" fmla="*/ 1278093 h 3256604"/>
              <a:gd name="connsiteX1734" fmla="*/ 414182 w 5859445"/>
              <a:gd name="connsiteY1734" fmla="*/ 1279859 h 3256604"/>
              <a:gd name="connsiteX1735" fmla="*/ 405245 w 5859445"/>
              <a:gd name="connsiteY1735" fmla="*/ 1277017 h 3256604"/>
              <a:gd name="connsiteX1736" fmla="*/ 400354 w 5859445"/>
              <a:gd name="connsiteY1736" fmla="*/ 1280205 h 3256604"/>
              <a:gd name="connsiteX1737" fmla="*/ 386527 w 5859445"/>
              <a:gd name="connsiteY1737" fmla="*/ 1280549 h 3256604"/>
              <a:gd name="connsiteX1738" fmla="*/ 393019 w 5859445"/>
              <a:gd name="connsiteY1738" fmla="*/ 1284986 h 3256604"/>
              <a:gd name="connsiteX1739" fmla="*/ 358869 w 5859445"/>
              <a:gd name="connsiteY1739" fmla="*/ 1281240 h 3256604"/>
              <a:gd name="connsiteX1740" fmla="*/ 352290 w 5859445"/>
              <a:gd name="connsiteY1740" fmla="*/ 1302864 h 3256604"/>
              <a:gd name="connsiteX1741" fmla="*/ 436948 w 5859445"/>
              <a:gd name="connsiteY1741" fmla="*/ 1282359 h 3256604"/>
              <a:gd name="connsiteX1742" fmla="*/ 432902 w 5859445"/>
              <a:gd name="connsiteY1742" fmla="*/ 1276328 h 3256604"/>
              <a:gd name="connsiteX1743" fmla="*/ 350776 w 5859445"/>
              <a:gd name="connsiteY1743" fmla="*/ 1269181 h 3256604"/>
              <a:gd name="connsiteX1744" fmla="*/ 338972 w 5859445"/>
              <a:gd name="connsiteY1744" fmla="*/ 1272540 h 3256604"/>
              <a:gd name="connsiteX1745" fmla="*/ 340277 w 5859445"/>
              <a:gd name="connsiteY1745" fmla="*/ 1277106 h 3256604"/>
              <a:gd name="connsiteX1746" fmla="*/ 349933 w 5859445"/>
              <a:gd name="connsiteY1746" fmla="*/ 1278397 h 3256604"/>
              <a:gd name="connsiteX1747" fmla="*/ 350355 w 5859445"/>
              <a:gd name="connsiteY1747" fmla="*/ 1273788 h 3256604"/>
              <a:gd name="connsiteX1748" fmla="*/ 350776 w 5859445"/>
              <a:gd name="connsiteY1748" fmla="*/ 1269181 h 3256604"/>
              <a:gd name="connsiteX1749" fmla="*/ 297150 w 5859445"/>
              <a:gd name="connsiteY1749" fmla="*/ 1252124 h 3256604"/>
              <a:gd name="connsiteX1750" fmla="*/ 282900 w 5859445"/>
              <a:gd name="connsiteY1750" fmla="*/ 1257076 h 3256604"/>
              <a:gd name="connsiteX1751" fmla="*/ 277589 w 5859445"/>
              <a:gd name="connsiteY1751" fmla="*/ 1264875 h 3256604"/>
              <a:gd name="connsiteX1752" fmla="*/ 305245 w 5859445"/>
              <a:gd name="connsiteY1752" fmla="*/ 1264184 h 3256604"/>
              <a:gd name="connsiteX1753" fmla="*/ 180873 w 5859445"/>
              <a:gd name="connsiteY1753" fmla="*/ 1233459 h 3256604"/>
              <a:gd name="connsiteX1754" fmla="*/ 174386 w 5859445"/>
              <a:gd name="connsiteY1754" fmla="*/ 1236793 h 3256604"/>
              <a:gd name="connsiteX1755" fmla="*/ 171138 w 5859445"/>
              <a:gd name="connsiteY1755" fmla="*/ 1234575 h 3256604"/>
              <a:gd name="connsiteX1756" fmla="*/ 179276 w 5859445"/>
              <a:gd name="connsiteY1756" fmla="*/ 1233605 h 3256604"/>
              <a:gd name="connsiteX1757" fmla="*/ 190069 w 5859445"/>
              <a:gd name="connsiteY1757" fmla="*/ 1228737 h 3256604"/>
              <a:gd name="connsiteX1758" fmla="*/ 197995 w 5859445"/>
              <a:gd name="connsiteY1758" fmla="*/ 1230073 h 3256604"/>
              <a:gd name="connsiteX1759" fmla="*/ 190870 w 5859445"/>
              <a:gd name="connsiteY1759" fmla="*/ 1232550 h 3256604"/>
              <a:gd name="connsiteX1760" fmla="*/ 180873 w 5859445"/>
              <a:gd name="connsiteY1760" fmla="*/ 1233459 h 3256604"/>
              <a:gd name="connsiteX1761" fmla="*/ 350948 w 5859445"/>
              <a:gd name="connsiteY1761" fmla="*/ 1217057 h 3256604"/>
              <a:gd name="connsiteX1762" fmla="*/ 291924 w 5859445"/>
              <a:gd name="connsiteY1762" fmla="*/ 1233859 h 3256604"/>
              <a:gd name="connsiteX1763" fmla="*/ 255667 w 5859445"/>
              <a:gd name="connsiteY1763" fmla="*/ 1253158 h 3256604"/>
              <a:gd name="connsiteX1764" fmla="*/ 291080 w 5859445"/>
              <a:gd name="connsiteY1764" fmla="*/ 1243076 h 3256604"/>
              <a:gd name="connsiteX1765" fmla="*/ 330542 w 5859445"/>
              <a:gd name="connsiteY1765" fmla="*/ 1239028 h 3256604"/>
              <a:gd name="connsiteX1766" fmla="*/ 320761 w 5859445"/>
              <a:gd name="connsiteY1766" fmla="*/ 1245402 h 3256604"/>
              <a:gd name="connsiteX1767" fmla="*/ 306089 w 5859445"/>
              <a:gd name="connsiteY1767" fmla="*/ 1254967 h 3256604"/>
              <a:gd name="connsiteX1768" fmla="*/ 334589 w 5859445"/>
              <a:gd name="connsiteY1768" fmla="*/ 1245058 h 3256604"/>
              <a:gd name="connsiteX1769" fmla="*/ 359043 w 5859445"/>
              <a:gd name="connsiteY1769" fmla="*/ 1229120 h 3256604"/>
              <a:gd name="connsiteX1770" fmla="*/ 357019 w 5859445"/>
              <a:gd name="connsiteY1770" fmla="*/ 1226103 h 3256604"/>
              <a:gd name="connsiteX1771" fmla="*/ 350948 w 5859445"/>
              <a:gd name="connsiteY1771" fmla="*/ 1217057 h 3256604"/>
              <a:gd name="connsiteX1772" fmla="*/ 660437 w 5859445"/>
              <a:gd name="connsiteY1772" fmla="*/ 1214699 h 3256604"/>
              <a:gd name="connsiteX1773" fmla="*/ 626880 w 5859445"/>
              <a:gd name="connsiteY1773" fmla="*/ 1217069 h 3256604"/>
              <a:gd name="connsiteX1774" fmla="*/ 623339 w 5859445"/>
              <a:gd name="connsiteY1774" fmla="*/ 1218078 h 3256604"/>
              <a:gd name="connsiteX1775" fmla="*/ 634805 w 5859445"/>
              <a:gd name="connsiteY1775" fmla="*/ 1218405 h 3256604"/>
              <a:gd name="connsiteX1776" fmla="*/ 660437 w 5859445"/>
              <a:gd name="connsiteY1776" fmla="*/ 1214699 h 3256604"/>
              <a:gd name="connsiteX1777" fmla="*/ 467076 w 5859445"/>
              <a:gd name="connsiteY1777" fmla="*/ 1210709 h 3256604"/>
              <a:gd name="connsiteX1778" fmla="*/ 436363 w 5859445"/>
              <a:gd name="connsiteY1778" fmla="*/ 1213393 h 3256604"/>
              <a:gd name="connsiteX1779" fmla="*/ 377760 w 5859445"/>
              <a:gd name="connsiteY1779" fmla="*/ 1225586 h 3256604"/>
              <a:gd name="connsiteX1780" fmla="*/ 405418 w 5859445"/>
              <a:gd name="connsiteY1780" fmla="*/ 1224895 h 3256604"/>
              <a:gd name="connsiteX1781" fmla="*/ 437965 w 5859445"/>
              <a:gd name="connsiteY1781" fmla="*/ 1221017 h 3256604"/>
              <a:gd name="connsiteX1782" fmla="*/ 455839 w 5859445"/>
              <a:gd name="connsiteY1782" fmla="*/ 1226702 h 3256604"/>
              <a:gd name="connsiteX1783" fmla="*/ 472324 w 5859445"/>
              <a:gd name="connsiteY1783" fmla="*/ 1222459 h 3256604"/>
              <a:gd name="connsiteX1784" fmla="*/ 488520 w 5859445"/>
              <a:gd name="connsiteY1784" fmla="*/ 1213514 h 3256604"/>
              <a:gd name="connsiteX1785" fmla="*/ 363423 w 5859445"/>
              <a:gd name="connsiteY1785" fmla="*/ 1196426 h 3256604"/>
              <a:gd name="connsiteX1786" fmla="*/ 359445 w 5859445"/>
              <a:gd name="connsiteY1786" fmla="*/ 1199600 h 3256604"/>
              <a:gd name="connsiteX1787" fmla="*/ 347745 w 5859445"/>
              <a:gd name="connsiteY1787" fmla="*/ 1201808 h 3256604"/>
              <a:gd name="connsiteX1788" fmla="*/ 477089 w 5859445"/>
              <a:gd name="connsiteY1788" fmla="*/ 1195516 h 3256604"/>
              <a:gd name="connsiteX1789" fmla="*/ 426246 w 5859445"/>
              <a:gd name="connsiteY1789" fmla="*/ 1198316 h 3256604"/>
              <a:gd name="connsiteX1790" fmla="*/ 402215 w 5859445"/>
              <a:gd name="connsiteY1790" fmla="*/ 1209646 h 3256604"/>
              <a:gd name="connsiteX1791" fmla="*/ 444122 w 5859445"/>
              <a:gd name="connsiteY1791" fmla="*/ 1204003 h 3256604"/>
              <a:gd name="connsiteX1792" fmla="*/ 477089 w 5859445"/>
              <a:gd name="connsiteY1792" fmla="*/ 1195516 h 3256604"/>
              <a:gd name="connsiteX1793" fmla="*/ 374116 w 5859445"/>
              <a:gd name="connsiteY1793" fmla="*/ 1190036 h 3256604"/>
              <a:gd name="connsiteX1794" fmla="*/ 377655 w 5859445"/>
              <a:gd name="connsiteY1794" fmla="*/ 1191540 h 3256604"/>
              <a:gd name="connsiteX1795" fmla="*/ 363423 w 5859445"/>
              <a:gd name="connsiteY1795" fmla="*/ 1196426 h 3256604"/>
              <a:gd name="connsiteX1796" fmla="*/ 366886 w 5859445"/>
              <a:gd name="connsiteY1796" fmla="*/ 1193666 h 3256604"/>
              <a:gd name="connsiteX1797" fmla="*/ 374116 w 5859445"/>
              <a:gd name="connsiteY1797" fmla="*/ 1190036 h 3256604"/>
              <a:gd name="connsiteX1798" fmla="*/ 698341 w 5859445"/>
              <a:gd name="connsiteY1798" fmla="*/ 1189993 h 3256604"/>
              <a:gd name="connsiteX1799" fmla="*/ 589318 w 5859445"/>
              <a:gd name="connsiteY1799" fmla="*/ 1200378 h 3256604"/>
              <a:gd name="connsiteX1800" fmla="*/ 503060 w 5859445"/>
              <a:gd name="connsiteY1800" fmla="*/ 1213261 h 3256604"/>
              <a:gd name="connsiteX1801" fmla="*/ 507527 w 5859445"/>
              <a:gd name="connsiteY1801" fmla="*/ 1214682 h 3256604"/>
              <a:gd name="connsiteX1802" fmla="*/ 530716 w 5859445"/>
              <a:gd name="connsiteY1802" fmla="*/ 1212573 h 3256604"/>
              <a:gd name="connsiteX1803" fmla="*/ 484340 w 5859445"/>
              <a:gd name="connsiteY1803" fmla="*/ 1216794 h 3256604"/>
              <a:gd name="connsiteX1804" fmla="*/ 506263 w 5859445"/>
              <a:gd name="connsiteY1804" fmla="*/ 1228510 h 3256604"/>
              <a:gd name="connsiteX1805" fmla="*/ 588896 w 5859445"/>
              <a:gd name="connsiteY1805" fmla="*/ 1204988 h 3256604"/>
              <a:gd name="connsiteX1806" fmla="*/ 698341 w 5859445"/>
              <a:gd name="connsiteY1806" fmla="*/ 1189993 h 3256604"/>
              <a:gd name="connsiteX1807" fmla="*/ 484512 w 5859445"/>
              <a:gd name="connsiteY1807" fmla="*/ 1180384 h 3256604"/>
              <a:gd name="connsiteX1808" fmla="*/ 421777 w 5859445"/>
              <a:gd name="connsiteY1808" fmla="*/ 1196896 h 3256604"/>
              <a:gd name="connsiteX1809" fmla="*/ 468574 w 5859445"/>
              <a:gd name="connsiteY1809" fmla="*/ 1188064 h 3256604"/>
              <a:gd name="connsiteX1810" fmla="*/ 487399 w 5859445"/>
              <a:gd name="connsiteY1810" fmla="*/ 1183378 h 3256604"/>
              <a:gd name="connsiteX1811" fmla="*/ 499612 w 5859445"/>
              <a:gd name="connsiteY1811" fmla="*/ 1181566 h 3256604"/>
              <a:gd name="connsiteX1812" fmla="*/ 621107 w 5859445"/>
              <a:gd name="connsiteY1812" fmla="*/ 1179659 h 3256604"/>
              <a:gd name="connsiteX1813" fmla="*/ 588140 w 5859445"/>
              <a:gd name="connsiteY1813" fmla="*/ 1188145 h 3256604"/>
              <a:gd name="connsiteX1814" fmla="*/ 578189 w 5859445"/>
              <a:gd name="connsiteY1814" fmla="*/ 1188629 h 3256604"/>
              <a:gd name="connsiteX1815" fmla="*/ 587927 w 5859445"/>
              <a:gd name="connsiteY1815" fmla="*/ 1190449 h 3256604"/>
              <a:gd name="connsiteX1816" fmla="*/ 606435 w 5859445"/>
              <a:gd name="connsiteY1816" fmla="*/ 1189221 h 3256604"/>
              <a:gd name="connsiteX1817" fmla="*/ 621107 w 5859445"/>
              <a:gd name="connsiteY1817" fmla="*/ 1179659 h 3256604"/>
              <a:gd name="connsiteX1818" fmla="*/ 5095611 w 5859445"/>
              <a:gd name="connsiteY1818" fmla="*/ 1179446 h 3256604"/>
              <a:gd name="connsiteX1819" fmla="*/ 5095105 w 5859445"/>
              <a:gd name="connsiteY1819" fmla="*/ 1181550 h 3256604"/>
              <a:gd name="connsiteX1820" fmla="*/ 5094458 w 5859445"/>
              <a:gd name="connsiteY1820" fmla="*/ 1182334 h 3256604"/>
              <a:gd name="connsiteX1821" fmla="*/ 5091141 w 5859445"/>
              <a:gd name="connsiteY1821" fmla="*/ 1180882 h 3256604"/>
              <a:gd name="connsiteX1822" fmla="*/ 5094092 w 5859445"/>
              <a:gd name="connsiteY1822" fmla="*/ 1180042 h 3256604"/>
              <a:gd name="connsiteX1823" fmla="*/ 5046842 w 5859445"/>
              <a:gd name="connsiteY1823" fmla="*/ 1178768 h 3256604"/>
              <a:gd name="connsiteX1824" fmla="*/ 5055054 w 5859445"/>
              <a:gd name="connsiteY1824" fmla="*/ 1179484 h 3256604"/>
              <a:gd name="connsiteX1825" fmla="*/ 5073351 w 5859445"/>
              <a:gd name="connsiteY1825" fmla="*/ 1180559 h 3256604"/>
              <a:gd name="connsiteX1826" fmla="*/ 5052609 w 5859445"/>
              <a:gd name="connsiteY1826" fmla="*/ 1181077 h 3256604"/>
              <a:gd name="connsiteX1827" fmla="*/ 5039152 w 5859445"/>
              <a:gd name="connsiteY1827" fmla="*/ 1175690 h 3256604"/>
              <a:gd name="connsiteX1828" fmla="*/ 5046842 w 5859445"/>
              <a:gd name="connsiteY1828" fmla="*/ 1178768 h 3256604"/>
              <a:gd name="connsiteX1829" fmla="*/ 5044789 w 5859445"/>
              <a:gd name="connsiteY1829" fmla="*/ 1178591 h 3256604"/>
              <a:gd name="connsiteX1830" fmla="*/ 5096960 w 5859445"/>
              <a:gd name="connsiteY1830" fmla="*/ 1173840 h 3256604"/>
              <a:gd name="connsiteX1831" fmla="*/ 5098266 w 5859445"/>
              <a:gd name="connsiteY1831" fmla="*/ 1178405 h 3256604"/>
              <a:gd name="connsiteX1832" fmla="*/ 5095611 w 5859445"/>
              <a:gd name="connsiteY1832" fmla="*/ 1179446 h 3256604"/>
              <a:gd name="connsiteX1833" fmla="*/ 5141735 w 5859445"/>
              <a:gd name="connsiteY1833" fmla="*/ 1161991 h 3256604"/>
              <a:gd name="connsiteX1834" fmla="*/ 5120570 w 5859445"/>
              <a:gd name="connsiteY1834" fmla="*/ 1167119 h 3256604"/>
              <a:gd name="connsiteX1835" fmla="*/ 5104295 w 5859445"/>
              <a:gd name="connsiteY1835" fmla="*/ 1169058 h 3256604"/>
              <a:gd name="connsiteX1836" fmla="*/ 5088023 w 5859445"/>
              <a:gd name="connsiteY1836" fmla="*/ 1170997 h 3256604"/>
              <a:gd name="connsiteX1837" fmla="*/ 5058343 w 5859445"/>
              <a:gd name="connsiteY1837" fmla="*/ 1168673 h 3256604"/>
              <a:gd name="connsiteX1838" fmla="*/ 5032709 w 5859445"/>
              <a:gd name="connsiteY1838" fmla="*/ 1172376 h 3256604"/>
              <a:gd name="connsiteX1839" fmla="*/ 5039152 w 5859445"/>
              <a:gd name="connsiteY1839" fmla="*/ 1175690 h 3256604"/>
              <a:gd name="connsiteX1840" fmla="*/ 5023773 w 5859445"/>
              <a:gd name="connsiteY1840" fmla="*/ 1169533 h 3256604"/>
              <a:gd name="connsiteX1841" fmla="*/ 4993248 w 5859445"/>
              <a:gd name="connsiteY1841" fmla="*/ 1176426 h 3256604"/>
              <a:gd name="connsiteX1842" fmla="*/ 4962725 w 5859445"/>
              <a:gd name="connsiteY1842" fmla="*/ 1183321 h 3256604"/>
              <a:gd name="connsiteX1843" fmla="*/ 4932623 w 5859445"/>
              <a:gd name="connsiteY1843" fmla="*/ 1185604 h 3256604"/>
              <a:gd name="connsiteX1844" fmla="*/ 4902522 w 5859445"/>
              <a:gd name="connsiteY1844" fmla="*/ 1187889 h 3256604"/>
              <a:gd name="connsiteX1845" fmla="*/ 4869975 w 5859445"/>
              <a:gd name="connsiteY1845" fmla="*/ 1191766 h 3256604"/>
              <a:gd name="connsiteX1846" fmla="*/ 4842318 w 5859445"/>
              <a:gd name="connsiteY1846" fmla="*/ 1192458 h 3256604"/>
              <a:gd name="connsiteX1847" fmla="*/ 4811159 w 5859445"/>
              <a:gd name="connsiteY1847" fmla="*/ 1195027 h 3256604"/>
              <a:gd name="connsiteX1848" fmla="*/ 4836235 w 5859445"/>
              <a:gd name="connsiteY1848" fmla="*/ 1196422 h 3256604"/>
              <a:gd name="connsiteX1849" fmla="*/ 4826454 w 5859445"/>
              <a:gd name="connsiteY1849" fmla="*/ 1202799 h 3256604"/>
              <a:gd name="connsiteX1850" fmla="*/ 4821564 w 5859445"/>
              <a:gd name="connsiteY1850" fmla="*/ 1205986 h 3256604"/>
              <a:gd name="connsiteX1851" fmla="*/ 4849536 w 5859445"/>
              <a:gd name="connsiteY1851" fmla="*/ 1205768 h 3256604"/>
              <a:gd name="connsiteX1852" fmla="*/ 4844288 w 5859445"/>
              <a:gd name="connsiteY1852" fmla="*/ 1213658 h 3256604"/>
              <a:gd name="connsiteX1853" fmla="*/ 4841699 w 5859445"/>
              <a:gd name="connsiteY1853" fmla="*/ 1217546 h 3256604"/>
              <a:gd name="connsiteX1854" fmla="*/ 4956148 w 5859445"/>
              <a:gd name="connsiteY1854" fmla="*/ 1204944 h 3256604"/>
              <a:gd name="connsiteX1855" fmla="*/ 5091227 w 5859445"/>
              <a:gd name="connsiteY1855" fmla="*/ 1186246 h 3256604"/>
              <a:gd name="connsiteX1856" fmla="*/ 5094458 w 5859445"/>
              <a:gd name="connsiteY1856" fmla="*/ 1182334 h 3256604"/>
              <a:gd name="connsiteX1857" fmla="*/ 5096116 w 5859445"/>
              <a:gd name="connsiteY1857" fmla="*/ 1183057 h 3256604"/>
              <a:gd name="connsiteX1858" fmla="*/ 5162055 w 5859445"/>
              <a:gd name="connsiteY1858" fmla="*/ 1166083 h 3256604"/>
              <a:gd name="connsiteX1859" fmla="*/ 5141735 w 5859445"/>
              <a:gd name="connsiteY1859" fmla="*/ 1161991 h 3256604"/>
              <a:gd name="connsiteX1860" fmla="*/ 757245 w 5859445"/>
              <a:gd name="connsiteY1860" fmla="*/ 1099616 h 3256604"/>
              <a:gd name="connsiteX1861" fmla="*/ 757203 w 5859445"/>
              <a:gd name="connsiteY1861" fmla="*/ 1099619 h 3256604"/>
              <a:gd name="connsiteX1862" fmla="*/ 757202 w 5859445"/>
              <a:gd name="connsiteY1862" fmla="*/ 1099617 h 3256604"/>
              <a:gd name="connsiteX1863" fmla="*/ 1318450 w 5859445"/>
              <a:gd name="connsiteY1863" fmla="*/ 1087034 h 3256604"/>
              <a:gd name="connsiteX1864" fmla="*/ 1310026 w 5859445"/>
              <a:gd name="connsiteY1864" fmla="*/ 1087196 h 3256604"/>
              <a:gd name="connsiteX1865" fmla="*/ 1314798 w 5859445"/>
              <a:gd name="connsiteY1865" fmla="*/ 1087236 h 3256604"/>
              <a:gd name="connsiteX1866" fmla="*/ 1378572 w 5859445"/>
              <a:gd name="connsiteY1866" fmla="*/ 1082691 h 3256604"/>
              <a:gd name="connsiteX1867" fmla="*/ 1366392 w 5859445"/>
              <a:gd name="connsiteY1867" fmla="*/ 1082995 h 3256604"/>
              <a:gd name="connsiteX1868" fmla="*/ 1338735 w 5859445"/>
              <a:gd name="connsiteY1868" fmla="*/ 1083686 h 3256604"/>
              <a:gd name="connsiteX1869" fmla="*/ 1344711 w 5859445"/>
              <a:gd name="connsiteY1869" fmla="*/ 1085586 h 3256604"/>
              <a:gd name="connsiteX1870" fmla="*/ 1365643 w 5859445"/>
              <a:gd name="connsiteY1870" fmla="*/ 1084432 h 3256604"/>
              <a:gd name="connsiteX1871" fmla="*/ 5617042 w 5859445"/>
              <a:gd name="connsiteY1871" fmla="*/ 1068887 h 3256604"/>
              <a:gd name="connsiteX1872" fmla="*/ 5601570 w 5859445"/>
              <a:gd name="connsiteY1872" fmla="*/ 1074638 h 3256604"/>
              <a:gd name="connsiteX1873" fmla="*/ 5587747 w 5859445"/>
              <a:gd name="connsiteY1873" fmla="*/ 1073121 h 3256604"/>
              <a:gd name="connsiteX1874" fmla="*/ 5591410 w 5859445"/>
              <a:gd name="connsiteY1874" fmla="*/ 1072592 h 3256604"/>
              <a:gd name="connsiteX1875" fmla="*/ 5617042 w 5859445"/>
              <a:gd name="connsiteY1875" fmla="*/ 1068887 h 3256604"/>
              <a:gd name="connsiteX1876" fmla="*/ 1010235 w 5859445"/>
              <a:gd name="connsiteY1876" fmla="*/ 1055095 h 3256604"/>
              <a:gd name="connsiteX1877" fmla="*/ 1013410 w 5859445"/>
              <a:gd name="connsiteY1877" fmla="*/ 1056103 h 3256604"/>
              <a:gd name="connsiteX1878" fmla="*/ 1023313 w 5859445"/>
              <a:gd name="connsiteY1878" fmla="*/ 1056187 h 3256604"/>
              <a:gd name="connsiteX1879" fmla="*/ 1015818 w 5859445"/>
              <a:gd name="connsiteY1879" fmla="*/ 1056871 h 3256604"/>
              <a:gd name="connsiteX1880" fmla="*/ 1019172 w 5859445"/>
              <a:gd name="connsiteY1880" fmla="*/ 1057937 h 3256604"/>
              <a:gd name="connsiteX1881" fmla="*/ 1009390 w 5859445"/>
              <a:gd name="connsiteY1881" fmla="*/ 1064313 h 3256604"/>
              <a:gd name="connsiteX1882" fmla="*/ 1005344 w 5859445"/>
              <a:gd name="connsiteY1882" fmla="*/ 1058283 h 3256604"/>
              <a:gd name="connsiteX1883" fmla="*/ 1006164 w 5859445"/>
              <a:gd name="connsiteY1883" fmla="*/ 1057749 h 3256604"/>
              <a:gd name="connsiteX1884" fmla="*/ 976938 w 5859445"/>
              <a:gd name="connsiteY1884" fmla="*/ 1060410 h 3256604"/>
              <a:gd name="connsiteX1885" fmla="*/ 931406 w 5859445"/>
              <a:gd name="connsiteY1885" fmla="*/ 1055414 h 3256604"/>
              <a:gd name="connsiteX1886" fmla="*/ 977359 w 5859445"/>
              <a:gd name="connsiteY1886" fmla="*/ 1055801 h 3256604"/>
              <a:gd name="connsiteX1887" fmla="*/ 1008746 w 5859445"/>
              <a:gd name="connsiteY1887" fmla="*/ 1056065 h 3256604"/>
              <a:gd name="connsiteX1888" fmla="*/ 1146120 w 5859445"/>
              <a:gd name="connsiteY1888" fmla="*/ 1051965 h 3256604"/>
              <a:gd name="connsiteX1889" fmla="*/ 1147163 w 5859445"/>
              <a:gd name="connsiteY1889" fmla="*/ 1052198 h 3256604"/>
              <a:gd name="connsiteX1890" fmla="*/ 1144934 w 5859445"/>
              <a:gd name="connsiteY1890" fmla="*/ 1053113 h 3256604"/>
              <a:gd name="connsiteX1891" fmla="*/ 1140896 w 5859445"/>
              <a:gd name="connsiteY1891" fmla="*/ 1052669 h 3256604"/>
              <a:gd name="connsiteX1892" fmla="*/ 1132663 w 5859445"/>
              <a:gd name="connsiteY1892" fmla="*/ 1048972 h 3256604"/>
              <a:gd name="connsiteX1893" fmla="*/ 1111922 w 5859445"/>
              <a:gd name="connsiteY1893" fmla="*/ 1049489 h 3256604"/>
              <a:gd name="connsiteX1894" fmla="*/ 1134688 w 5859445"/>
              <a:gd name="connsiteY1894" fmla="*/ 1051989 h 3256604"/>
              <a:gd name="connsiteX1895" fmla="*/ 1140896 w 5859445"/>
              <a:gd name="connsiteY1895" fmla="*/ 1052669 h 3256604"/>
              <a:gd name="connsiteX1896" fmla="*/ 1138041 w 5859445"/>
              <a:gd name="connsiteY1896" fmla="*/ 1053056 h 3256604"/>
              <a:gd name="connsiteX1897" fmla="*/ 1116390 w 5859445"/>
              <a:gd name="connsiteY1897" fmla="*/ 1050912 h 3256604"/>
              <a:gd name="connsiteX1898" fmla="*/ 1093202 w 5859445"/>
              <a:gd name="connsiteY1898" fmla="*/ 1053025 h 3256604"/>
              <a:gd name="connsiteX1899" fmla="*/ 1139558 w 5859445"/>
              <a:gd name="connsiteY1899" fmla="*/ 1055317 h 3256604"/>
              <a:gd name="connsiteX1900" fmla="*/ 1144934 w 5859445"/>
              <a:gd name="connsiteY1900" fmla="*/ 1053113 h 3256604"/>
              <a:gd name="connsiteX1901" fmla="*/ 1156281 w 5859445"/>
              <a:gd name="connsiteY1901" fmla="*/ 1054359 h 3256604"/>
              <a:gd name="connsiteX1902" fmla="*/ 1156716 w 5859445"/>
              <a:gd name="connsiteY1902" fmla="*/ 1054322 h 3256604"/>
              <a:gd name="connsiteX1903" fmla="*/ 1147163 w 5859445"/>
              <a:gd name="connsiteY1903" fmla="*/ 1052198 h 3256604"/>
              <a:gd name="connsiteX1904" fmla="*/ 1148516 w 5859445"/>
              <a:gd name="connsiteY1904" fmla="*/ 1051643 h 3256604"/>
              <a:gd name="connsiteX1905" fmla="*/ 1146120 w 5859445"/>
              <a:gd name="connsiteY1905" fmla="*/ 1051965 h 3256604"/>
              <a:gd name="connsiteX1906" fmla="*/ 1244132 w 5859445"/>
              <a:gd name="connsiteY1906" fmla="*/ 1043851 h 3256604"/>
              <a:gd name="connsiteX1907" fmla="*/ 1243500 w 5859445"/>
              <a:gd name="connsiteY1907" fmla="*/ 1043908 h 3256604"/>
              <a:gd name="connsiteX1908" fmla="*/ 1239158 w 5859445"/>
              <a:gd name="connsiteY1908" fmla="*/ 1047161 h 3256604"/>
              <a:gd name="connsiteX1909" fmla="*/ 1242678 w 5859445"/>
              <a:gd name="connsiteY1909" fmla="*/ 1046611 h 3256604"/>
              <a:gd name="connsiteX1910" fmla="*/ 1252196 w 5859445"/>
              <a:gd name="connsiteY1910" fmla="*/ 1043117 h 3256604"/>
              <a:gd name="connsiteX1911" fmla="*/ 1246506 w 5859445"/>
              <a:gd name="connsiteY1911" fmla="*/ 1043634 h 3256604"/>
              <a:gd name="connsiteX1912" fmla="*/ 1246746 w 5859445"/>
              <a:gd name="connsiteY1912" fmla="*/ 1046126 h 3256604"/>
              <a:gd name="connsiteX1913" fmla="*/ 1245849 w 5859445"/>
              <a:gd name="connsiteY1913" fmla="*/ 1047019 h 3256604"/>
              <a:gd name="connsiteX1914" fmla="*/ 1263135 w 5859445"/>
              <a:gd name="connsiteY1914" fmla="*/ 1045603 h 3256604"/>
              <a:gd name="connsiteX1915" fmla="*/ 1263485 w 5859445"/>
              <a:gd name="connsiteY1915" fmla="*/ 1045574 h 3256604"/>
              <a:gd name="connsiteX1916" fmla="*/ 5495964 w 5859445"/>
              <a:gd name="connsiteY1916" fmla="*/ 1035118 h 3256604"/>
              <a:gd name="connsiteX1917" fmla="*/ 5481714 w 5859445"/>
              <a:gd name="connsiteY1917" fmla="*/ 1040073 h 3256604"/>
              <a:gd name="connsiteX1918" fmla="*/ 5467463 w 5859445"/>
              <a:gd name="connsiteY1918" fmla="*/ 1045029 h 3256604"/>
              <a:gd name="connsiteX1919" fmla="*/ 5476400 w 5859445"/>
              <a:gd name="connsiteY1919" fmla="*/ 1047871 h 3256604"/>
              <a:gd name="connsiteX1920" fmla="*/ 1160435 w 5859445"/>
              <a:gd name="connsiteY1920" fmla="*/ 1030294 h 3256604"/>
              <a:gd name="connsiteX1921" fmla="*/ 1164383 w 5859445"/>
              <a:gd name="connsiteY1921" fmla="*/ 1030499 h 3256604"/>
              <a:gd name="connsiteX1922" fmla="*/ 1164243 w 5859445"/>
              <a:gd name="connsiteY1922" fmla="*/ 1030557 h 3256604"/>
              <a:gd name="connsiteX1923" fmla="*/ 1160322 w 5859445"/>
              <a:gd name="connsiteY1923" fmla="*/ 1030328 h 3256604"/>
              <a:gd name="connsiteX1924" fmla="*/ 759809 w 5859445"/>
              <a:gd name="connsiteY1924" fmla="*/ 1027620 h 3256604"/>
              <a:gd name="connsiteX1925" fmla="*/ 762089 w 5859445"/>
              <a:gd name="connsiteY1925" fmla="*/ 1027871 h 3256604"/>
              <a:gd name="connsiteX1926" fmla="*/ 754920 w 5859445"/>
              <a:gd name="connsiteY1926" fmla="*/ 1030809 h 3256604"/>
              <a:gd name="connsiteX1927" fmla="*/ 759809 w 5859445"/>
              <a:gd name="connsiteY1927" fmla="*/ 1027620 h 3256604"/>
              <a:gd name="connsiteX1928" fmla="*/ 763879 w 5859445"/>
              <a:gd name="connsiteY1928" fmla="*/ 1027135 h 3256604"/>
              <a:gd name="connsiteX1929" fmla="*/ 765342 w 5859445"/>
              <a:gd name="connsiteY1929" fmla="*/ 1027481 h 3256604"/>
              <a:gd name="connsiteX1930" fmla="*/ 765502 w 5859445"/>
              <a:gd name="connsiteY1930" fmla="*/ 1028245 h 3256604"/>
              <a:gd name="connsiteX1931" fmla="*/ 762089 w 5859445"/>
              <a:gd name="connsiteY1931" fmla="*/ 1027871 h 3256604"/>
              <a:gd name="connsiteX1932" fmla="*/ 1173811 w 5859445"/>
              <a:gd name="connsiteY1932" fmla="*/ 1026486 h 3256604"/>
              <a:gd name="connsiteX1933" fmla="*/ 1160435 w 5859445"/>
              <a:gd name="connsiteY1933" fmla="*/ 1030294 h 3256604"/>
              <a:gd name="connsiteX1934" fmla="*/ 1155094 w 5859445"/>
              <a:gd name="connsiteY1934" fmla="*/ 1030018 h 3256604"/>
              <a:gd name="connsiteX1935" fmla="*/ 1160322 w 5859445"/>
              <a:gd name="connsiteY1935" fmla="*/ 1030328 h 3256604"/>
              <a:gd name="connsiteX1936" fmla="*/ 1156106 w 5859445"/>
              <a:gd name="connsiteY1936" fmla="*/ 1031526 h 3256604"/>
              <a:gd name="connsiteX1937" fmla="*/ 1150204 w 5859445"/>
              <a:gd name="connsiteY1937" fmla="*/ 1033207 h 3256604"/>
              <a:gd name="connsiteX1938" fmla="*/ 1181907 w 5859445"/>
              <a:gd name="connsiteY1938" fmla="*/ 1038549 h 3256604"/>
              <a:gd name="connsiteX1939" fmla="*/ 1174572 w 5859445"/>
              <a:gd name="connsiteY1939" fmla="*/ 1043330 h 3256604"/>
              <a:gd name="connsiteX1940" fmla="*/ 1185953 w 5859445"/>
              <a:gd name="connsiteY1940" fmla="*/ 1044579 h 3256604"/>
              <a:gd name="connsiteX1941" fmla="*/ 1204673 w 5859445"/>
              <a:gd name="connsiteY1941" fmla="*/ 1041045 h 3256604"/>
              <a:gd name="connsiteX1942" fmla="*/ 1197927 w 5859445"/>
              <a:gd name="connsiteY1942" fmla="*/ 1050946 h 3256604"/>
              <a:gd name="connsiteX1943" fmla="*/ 1211706 w 5859445"/>
              <a:gd name="connsiteY1943" fmla="*/ 1049816 h 3256604"/>
              <a:gd name="connsiteX1944" fmla="*/ 1222548 w 5859445"/>
              <a:gd name="connsiteY1944" fmla="*/ 1046730 h 3256604"/>
              <a:gd name="connsiteX1945" fmla="*/ 1213611 w 5859445"/>
              <a:gd name="connsiteY1945" fmla="*/ 1043887 h 3256604"/>
              <a:gd name="connsiteX1946" fmla="*/ 1234774 w 5859445"/>
              <a:gd name="connsiteY1946" fmla="*/ 1038760 h 3256604"/>
              <a:gd name="connsiteX1947" fmla="*/ 1251893 w 5859445"/>
              <a:gd name="connsiteY1947" fmla="*/ 1027603 h 3256604"/>
              <a:gd name="connsiteX1948" fmla="*/ 1195147 w 5859445"/>
              <a:gd name="connsiteY1948" fmla="*/ 1032087 h 3256604"/>
              <a:gd name="connsiteX1949" fmla="*/ 1164383 w 5859445"/>
              <a:gd name="connsiteY1949" fmla="*/ 1030499 h 3256604"/>
              <a:gd name="connsiteX1950" fmla="*/ 5474043 w 5859445"/>
              <a:gd name="connsiteY1950" fmla="*/ 1023403 h 3256604"/>
              <a:gd name="connsiteX1951" fmla="*/ 5463417 w 5859445"/>
              <a:gd name="connsiteY1951" fmla="*/ 1038999 h 3256604"/>
              <a:gd name="connsiteX1952" fmla="*/ 5510636 w 5859445"/>
              <a:gd name="connsiteY1952" fmla="*/ 1025556 h 3256604"/>
              <a:gd name="connsiteX1953" fmla="*/ 5482980 w 5859445"/>
              <a:gd name="connsiteY1953" fmla="*/ 1026246 h 3256604"/>
              <a:gd name="connsiteX1954" fmla="*/ 787889 w 5859445"/>
              <a:gd name="connsiteY1954" fmla="*/ 1022322 h 3256604"/>
              <a:gd name="connsiteX1955" fmla="*/ 782576 w 5859445"/>
              <a:gd name="connsiteY1955" fmla="*/ 1030119 h 3256604"/>
              <a:gd name="connsiteX1956" fmla="*/ 791514 w 5859445"/>
              <a:gd name="connsiteY1956" fmla="*/ 1032961 h 3256604"/>
              <a:gd name="connsiteX1957" fmla="*/ 771193 w 5859445"/>
              <a:gd name="connsiteY1957" fmla="*/ 1028870 h 3256604"/>
              <a:gd name="connsiteX1958" fmla="*/ 765342 w 5859445"/>
              <a:gd name="connsiteY1958" fmla="*/ 1027481 h 3256604"/>
              <a:gd name="connsiteX1959" fmla="*/ 764701 w 5859445"/>
              <a:gd name="connsiteY1959" fmla="*/ 1024432 h 3256604"/>
              <a:gd name="connsiteX1960" fmla="*/ 787889 w 5859445"/>
              <a:gd name="connsiteY1960" fmla="*/ 1022322 h 3256604"/>
              <a:gd name="connsiteX1961" fmla="*/ 5465106 w 5859445"/>
              <a:gd name="connsiteY1961" fmla="*/ 1020562 h 3256604"/>
              <a:gd name="connsiteX1962" fmla="*/ 5460214 w 5859445"/>
              <a:gd name="connsiteY1962" fmla="*/ 1023750 h 3256604"/>
              <a:gd name="connsiteX1963" fmla="*/ 5450432 w 5859445"/>
              <a:gd name="connsiteY1963" fmla="*/ 1030125 h 3256604"/>
              <a:gd name="connsiteX1964" fmla="*/ 5459370 w 5859445"/>
              <a:gd name="connsiteY1964" fmla="*/ 1032967 h 3256604"/>
              <a:gd name="connsiteX1965" fmla="*/ 5469152 w 5859445"/>
              <a:gd name="connsiteY1965" fmla="*/ 1026592 h 3256604"/>
              <a:gd name="connsiteX1966" fmla="*/ 5520397 w 5859445"/>
              <a:gd name="connsiteY1966" fmla="*/ 994273 h 3256604"/>
              <a:gd name="connsiteX1967" fmla="*/ 5521682 w 5859445"/>
              <a:gd name="connsiteY1967" fmla="*/ 1005353 h 3256604"/>
              <a:gd name="connsiteX1968" fmla="*/ 5511479 w 5859445"/>
              <a:gd name="connsiteY1968" fmla="*/ 1016337 h 3256604"/>
              <a:gd name="connsiteX1969" fmla="*/ 5515527 w 5859445"/>
              <a:gd name="connsiteY1969" fmla="*/ 1022369 h 3256604"/>
              <a:gd name="connsiteX1970" fmla="*/ 5514093 w 5859445"/>
              <a:gd name="connsiteY1970" fmla="*/ 1025470 h 3256604"/>
              <a:gd name="connsiteX1971" fmla="*/ 5519573 w 5859445"/>
              <a:gd name="connsiteY1971" fmla="*/ 1028399 h 3256604"/>
              <a:gd name="connsiteX1972" fmla="*/ 5539618 w 5859445"/>
              <a:gd name="connsiteY1972" fmla="*/ 1010380 h 3256604"/>
              <a:gd name="connsiteX1973" fmla="*/ 5542002 w 5859445"/>
              <a:gd name="connsiteY1973" fmla="*/ 1009445 h 3256604"/>
              <a:gd name="connsiteX1974" fmla="*/ 5554654 w 5859445"/>
              <a:gd name="connsiteY1974" fmla="*/ 996866 h 3256604"/>
              <a:gd name="connsiteX1975" fmla="*/ 5539618 w 5859445"/>
              <a:gd name="connsiteY1975" fmla="*/ 1010380 h 3256604"/>
              <a:gd name="connsiteX1976" fmla="*/ 5525308 w 5859445"/>
              <a:gd name="connsiteY1976" fmla="*/ 1015992 h 3256604"/>
              <a:gd name="connsiteX1977" fmla="*/ 5526573 w 5859445"/>
              <a:gd name="connsiteY1977" fmla="*/ 1002166 h 3256604"/>
              <a:gd name="connsiteX1978" fmla="*/ 5531885 w 5859445"/>
              <a:gd name="connsiteY1978" fmla="*/ 994369 h 3256604"/>
              <a:gd name="connsiteX1979" fmla="*/ 5520397 w 5859445"/>
              <a:gd name="connsiteY1979" fmla="*/ 994273 h 3256604"/>
              <a:gd name="connsiteX1980" fmla="*/ 842108 w 5859445"/>
              <a:gd name="connsiteY1980" fmla="*/ 982646 h 3256604"/>
              <a:gd name="connsiteX1981" fmla="*/ 827437 w 5859445"/>
              <a:gd name="connsiteY1981" fmla="*/ 992210 h 3256604"/>
              <a:gd name="connsiteX1982" fmla="*/ 842864 w 5859445"/>
              <a:gd name="connsiteY1982" fmla="*/ 999489 h 3256604"/>
              <a:gd name="connsiteX1983" fmla="*/ 848516 w 5859445"/>
              <a:gd name="connsiteY1983" fmla="*/ 1013145 h 3256604"/>
              <a:gd name="connsiteX1984" fmla="*/ 800027 w 5859445"/>
              <a:gd name="connsiteY1984" fmla="*/ 1010618 h 3256604"/>
              <a:gd name="connsiteX1985" fmla="*/ 796492 w 5859445"/>
              <a:gd name="connsiteY1985" fmla="*/ 1003712 h 3256604"/>
              <a:gd name="connsiteX1986" fmla="*/ 842108 w 5859445"/>
              <a:gd name="connsiteY1986" fmla="*/ 982646 h 3256604"/>
              <a:gd name="connsiteX1987" fmla="*/ 5538406 w 5859445"/>
              <a:gd name="connsiteY1987" fmla="*/ 978877 h 3256604"/>
              <a:gd name="connsiteX1988" fmla="*/ 5531529 w 5859445"/>
              <a:gd name="connsiteY1988" fmla="*/ 983360 h 3256604"/>
              <a:gd name="connsiteX1989" fmla="*/ 5532152 w 5859445"/>
              <a:gd name="connsiteY1989" fmla="*/ 979034 h 3256604"/>
              <a:gd name="connsiteX1990" fmla="*/ 5511651 w 5859445"/>
              <a:gd name="connsiteY1990" fmla="*/ 964216 h 3256604"/>
              <a:gd name="connsiteX1991" fmla="*/ 5510808 w 5859445"/>
              <a:gd name="connsiteY1991" fmla="*/ 973435 h 3256604"/>
              <a:gd name="connsiteX1992" fmla="*/ 5515698 w 5859445"/>
              <a:gd name="connsiteY1992" fmla="*/ 970248 h 3256604"/>
              <a:gd name="connsiteX1993" fmla="*/ 5507603 w 5859445"/>
              <a:gd name="connsiteY1993" fmla="*/ 958185 h 3256604"/>
              <a:gd name="connsiteX1994" fmla="*/ 5502713 w 5859445"/>
              <a:gd name="connsiteY1994" fmla="*/ 961372 h 3256604"/>
              <a:gd name="connsiteX1995" fmla="*/ 5488885 w 5859445"/>
              <a:gd name="connsiteY1995" fmla="*/ 961717 h 3256604"/>
              <a:gd name="connsiteX1996" fmla="*/ 5475057 w 5859445"/>
              <a:gd name="connsiteY1996" fmla="*/ 962062 h 3256604"/>
              <a:gd name="connsiteX1997" fmla="*/ 5479104 w 5859445"/>
              <a:gd name="connsiteY1997" fmla="*/ 968094 h 3256604"/>
              <a:gd name="connsiteX1998" fmla="*/ 5478260 w 5859445"/>
              <a:gd name="connsiteY1998" fmla="*/ 977311 h 3256604"/>
              <a:gd name="connsiteX1999" fmla="*/ 5487619 w 5859445"/>
              <a:gd name="connsiteY1999" fmla="*/ 975546 h 3256604"/>
              <a:gd name="connsiteX2000" fmla="*/ 5496980 w 5859445"/>
              <a:gd name="connsiteY2000" fmla="*/ 973778 h 3256604"/>
              <a:gd name="connsiteX2001" fmla="*/ 5495377 w 5859445"/>
              <a:gd name="connsiteY2001" fmla="*/ 966154 h 3256604"/>
              <a:gd name="connsiteX2002" fmla="*/ 5506760 w 5859445"/>
              <a:gd name="connsiteY2002" fmla="*/ 967403 h 3256604"/>
              <a:gd name="connsiteX2003" fmla="*/ 5507603 w 5859445"/>
              <a:gd name="connsiteY2003" fmla="*/ 958185 h 3256604"/>
              <a:gd name="connsiteX2004" fmla="*/ 1172954 w 5859445"/>
              <a:gd name="connsiteY2004" fmla="*/ 951875 h 3256604"/>
              <a:gd name="connsiteX2005" fmla="*/ 1201971 w 5859445"/>
              <a:gd name="connsiteY2005" fmla="*/ 953212 h 3256604"/>
              <a:gd name="connsiteX2006" fmla="*/ 1230985 w 5859445"/>
              <a:gd name="connsiteY2006" fmla="*/ 954547 h 3256604"/>
              <a:gd name="connsiteX2007" fmla="*/ 1134190 w 5859445"/>
              <a:gd name="connsiteY2007" fmla="*/ 956964 h 3256604"/>
              <a:gd name="connsiteX2008" fmla="*/ 951209 w 5859445"/>
              <a:gd name="connsiteY2008" fmla="*/ 932916 h 3256604"/>
              <a:gd name="connsiteX2009" fmla="*/ 952063 w 5859445"/>
              <a:gd name="connsiteY2009" fmla="*/ 936984 h 3256604"/>
              <a:gd name="connsiteX2010" fmla="*/ 947698 w 5859445"/>
              <a:gd name="connsiteY2010" fmla="*/ 934408 h 3256604"/>
              <a:gd name="connsiteX2011" fmla="*/ 1417440 w 5859445"/>
              <a:gd name="connsiteY2011" fmla="*/ 925219 h 3256604"/>
              <a:gd name="connsiteX2012" fmla="*/ 1422222 w 5859445"/>
              <a:gd name="connsiteY2012" fmla="*/ 925249 h 3256604"/>
              <a:gd name="connsiteX2013" fmla="*/ 1421537 w 5859445"/>
              <a:gd name="connsiteY2013" fmla="*/ 926078 h 3256604"/>
              <a:gd name="connsiteX2014" fmla="*/ 1280083 w 5859445"/>
              <a:gd name="connsiteY2014" fmla="*/ 922952 h 3256604"/>
              <a:gd name="connsiteX2015" fmla="*/ 1253321 w 5859445"/>
              <a:gd name="connsiteY2015" fmla="*/ 927597 h 3256604"/>
              <a:gd name="connsiteX2016" fmla="*/ 1248470 w 5859445"/>
              <a:gd name="connsiteY2016" fmla="*/ 927101 h 3256604"/>
              <a:gd name="connsiteX2017" fmla="*/ 1255277 w 5859445"/>
              <a:gd name="connsiteY2017" fmla="*/ 925272 h 3256604"/>
              <a:gd name="connsiteX2018" fmla="*/ 1280083 w 5859445"/>
              <a:gd name="connsiteY2018" fmla="*/ 922952 h 3256604"/>
              <a:gd name="connsiteX2019" fmla="*/ 1371084 w 5859445"/>
              <a:gd name="connsiteY2019" fmla="*/ 922873 h 3256604"/>
              <a:gd name="connsiteX2020" fmla="*/ 1392542 w 5859445"/>
              <a:gd name="connsiteY2020" fmla="*/ 922922 h 3256604"/>
              <a:gd name="connsiteX2021" fmla="*/ 1414802 w 5859445"/>
              <a:gd name="connsiteY2021" fmla="*/ 924667 h 3256604"/>
              <a:gd name="connsiteX2022" fmla="*/ 1417440 w 5859445"/>
              <a:gd name="connsiteY2022" fmla="*/ 925219 h 3256604"/>
              <a:gd name="connsiteX2023" fmla="*/ 1397516 w 5859445"/>
              <a:gd name="connsiteY2023" fmla="*/ 925099 h 3256604"/>
              <a:gd name="connsiteX2024" fmla="*/ 1378715 w 5859445"/>
              <a:gd name="connsiteY2024" fmla="*/ 923269 h 3256604"/>
              <a:gd name="connsiteX2025" fmla="*/ 1358689 w 5859445"/>
              <a:gd name="connsiteY2025" fmla="*/ 922237 h 3256604"/>
              <a:gd name="connsiteX2026" fmla="*/ 1371084 w 5859445"/>
              <a:gd name="connsiteY2026" fmla="*/ 922873 h 3256604"/>
              <a:gd name="connsiteX2027" fmla="*/ 1364380 w 5859445"/>
              <a:gd name="connsiteY2027" fmla="*/ 922861 h 3256604"/>
              <a:gd name="connsiteX2028" fmla="*/ 1330315 w 5859445"/>
              <a:gd name="connsiteY2028" fmla="*/ 924476 h 3256604"/>
              <a:gd name="connsiteX2029" fmla="*/ 1358689 w 5859445"/>
              <a:gd name="connsiteY2029" fmla="*/ 922237 h 3256604"/>
              <a:gd name="connsiteX2030" fmla="*/ 948859 w 5859445"/>
              <a:gd name="connsiteY2030" fmla="*/ 921733 h 3256604"/>
              <a:gd name="connsiteX2031" fmla="*/ 952484 w 5859445"/>
              <a:gd name="connsiteY2031" fmla="*/ 932372 h 3256604"/>
              <a:gd name="connsiteX2032" fmla="*/ 951209 w 5859445"/>
              <a:gd name="connsiteY2032" fmla="*/ 932916 h 3256604"/>
              <a:gd name="connsiteX2033" fmla="*/ 1201425 w 5859445"/>
              <a:gd name="connsiteY2033" fmla="*/ 910496 h 3256604"/>
              <a:gd name="connsiteX2034" fmla="*/ 1204577 w 5859445"/>
              <a:gd name="connsiteY2034" fmla="*/ 911002 h 3256604"/>
              <a:gd name="connsiteX2035" fmla="*/ 1189653 w 5859445"/>
              <a:gd name="connsiteY2035" fmla="*/ 913904 h 3256604"/>
              <a:gd name="connsiteX2036" fmla="*/ 1201425 w 5859445"/>
              <a:gd name="connsiteY2036" fmla="*/ 910496 h 3256604"/>
              <a:gd name="connsiteX2037" fmla="*/ 1208307 w 5859445"/>
              <a:gd name="connsiteY2037" fmla="*/ 910276 h 3256604"/>
              <a:gd name="connsiteX2038" fmla="*/ 1207448 w 5859445"/>
              <a:gd name="connsiteY2038" fmla="*/ 911463 h 3256604"/>
              <a:gd name="connsiteX2039" fmla="*/ 1204577 w 5859445"/>
              <a:gd name="connsiteY2039" fmla="*/ 911002 h 3256604"/>
              <a:gd name="connsiteX2040" fmla="*/ 1222980 w 5859445"/>
              <a:gd name="connsiteY2040" fmla="*/ 900713 h 3256604"/>
              <a:gd name="connsiteX2041" fmla="*/ 1213652 w 5859445"/>
              <a:gd name="connsiteY2041" fmla="*/ 902527 h 3256604"/>
              <a:gd name="connsiteX2042" fmla="*/ 1204324 w 5859445"/>
              <a:gd name="connsiteY2042" fmla="*/ 904340 h 3256604"/>
              <a:gd name="connsiteX2043" fmla="*/ 1222980 w 5859445"/>
              <a:gd name="connsiteY2043" fmla="*/ 900713 h 3256604"/>
              <a:gd name="connsiteX2044" fmla="*/ 1433690 w 5859445"/>
              <a:gd name="connsiteY2044" fmla="*/ 900436 h 3256604"/>
              <a:gd name="connsiteX2045" fmla="*/ 1419862 w 5859445"/>
              <a:gd name="connsiteY2045" fmla="*/ 900781 h 3256604"/>
              <a:gd name="connsiteX2046" fmla="*/ 1410081 w 5859445"/>
              <a:gd name="connsiteY2046" fmla="*/ 907158 h 3256604"/>
              <a:gd name="connsiteX2047" fmla="*/ 1430823 w 5859445"/>
              <a:gd name="connsiteY2047" fmla="*/ 906640 h 3256604"/>
              <a:gd name="connsiteX2048" fmla="*/ 1433690 w 5859445"/>
              <a:gd name="connsiteY2048" fmla="*/ 900436 h 3256604"/>
              <a:gd name="connsiteX2049" fmla="*/ 883729 w 5859445"/>
              <a:gd name="connsiteY2049" fmla="*/ 848247 h 3256604"/>
              <a:gd name="connsiteX2050" fmla="*/ 893382 w 5859445"/>
              <a:gd name="connsiteY2050" fmla="*/ 849539 h 3256604"/>
              <a:gd name="connsiteX2051" fmla="*/ 918172 w 5859445"/>
              <a:gd name="connsiteY2051" fmla="*/ 855053 h 3256604"/>
              <a:gd name="connsiteX2052" fmla="*/ 908813 w 5859445"/>
              <a:gd name="connsiteY2052" fmla="*/ 856820 h 3256604"/>
              <a:gd name="connsiteX2053" fmla="*/ 876687 w 5859445"/>
              <a:gd name="connsiteY2053" fmla="*/ 856086 h 3256604"/>
              <a:gd name="connsiteX2054" fmla="*/ 883729 w 5859445"/>
              <a:gd name="connsiteY2054" fmla="*/ 848247 h 3256604"/>
              <a:gd name="connsiteX2055" fmla="*/ 1113455 w 5859445"/>
              <a:gd name="connsiteY2055" fmla="*/ 831786 h 3256604"/>
              <a:gd name="connsiteX2056" fmla="*/ 1104094 w 5859445"/>
              <a:gd name="connsiteY2056" fmla="*/ 833549 h 3256604"/>
              <a:gd name="connsiteX2057" fmla="*/ 1094735 w 5859445"/>
              <a:gd name="connsiteY2057" fmla="*/ 835316 h 3256604"/>
              <a:gd name="connsiteX2058" fmla="*/ 1085797 w 5859445"/>
              <a:gd name="connsiteY2058" fmla="*/ 832474 h 3256604"/>
              <a:gd name="connsiteX2059" fmla="*/ 1080907 w 5859445"/>
              <a:gd name="connsiteY2059" fmla="*/ 835662 h 3256604"/>
              <a:gd name="connsiteX2060" fmla="*/ 1067079 w 5859445"/>
              <a:gd name="connsiteY2060" fmla="*/ 836007 h 3256604"/>
              <a:gd name="connsiteX2061" fmla="*/ 1073572 w 5859445"/>
              <a:gd name="connsiteY2061" fmla="*/ 840443 h 3256604"/>
              <a:gd name="connsiteX2062" fmla="*/ 1039422 w 5859445"/>
              <a:gd name="connsiteY2062" fmla="*/ 836697 h 3256604"/>
              <a:gd name="connsiteX2063" fmla="*/ 1032843 w 5859445"/>
              <a:gd name="connsiteY2063" fmla="*/ 858321 h 3256604"/>
              <a:gd name="connsiteX2064" fmla="*/ 1117501 w 5859445"/>
              <a:gd name="connsiteY2064" fmla="*/ 837816 h 3256604"/>
              <a:gd name="connsiteX2065" fmla="*/ 1113455 w 5859445"/>
              <a:gd name="connsiteY2065" fmla="*/ 831786 h 3256604"/>
              <a:gd name="connsiteX2066" fmla="*/ 205335 w 5859445"/>
              <a:gd name="connsiteY2066" fmla="*/ 829102 h 3256604"/>
              <a:gd name="connsiteX2067" fmla="*/ 206839 w 5859445"/>
              <a:gd name="connsiteY2067" fmla="*/ 829177 h 3256604"/>
              <a:gd name="connsiteX2068" fmla="*/ 206047 w 5859445"/>
              <a:gd name="connsiteY2068" fmla="*/ 832915 h 3256604"/>
              <a:gd name="connsiteX2069" fmla="*/ 202572 w 5859445"/>
              <a:gd name="connsiteY2069" fmla="*/ 832906 h 3256604"/>
              <a:gd name="connsiteX2070" fmla="*/ 205335 w 5859445"/>
              <a:gd name="connsiteY2070" fmla="*/ 829102 h 3256604"/>
              <a:gd name="connsiteX2071" fmla="*/ 1031329 w 5859445"/>
              <a:gd name="connsiteY2071" fmla="*/ 824638 h 3256604"/>
              <a:gd name="connsiteX2072" fmla="*/ 1019525 w 5859445"/>
              <a:gd name="connsiteY2072" fmla="*/ 827997 h 3256604"/>
              <a:gd name="connsiteX2073" fmla="*/ 1020830 w 5859445"/>
              <a:gd name="connsiteY2073" fmla="*/ 832564 h 3256604"/>
              <a:gd name="connsiteX2074" fmla="*/ 1030486 w 5859445"/>
              <a:gd name="connsiteY2074" fmla="*/ 833854 h 3256604"/>
              <a:gd name="connsiteX2075" fmla="*/ 1030908 w 5859445"/>
              <a:gd name="connsiteY2075" fmla="*/ 829244 h 3256604"/>
              <a:gd name="connsiteX2076" fmla="*/ 1031329 w 5859445"/>
              <a:gd name="connsiteY2076" fmla="*/ 824638 h 3256604"/>
              <a:gd name="connsiteX2077" fmla="*/ 977703 w 5859445"/>
              <a:gd name="connsiteY2077" fmla="*/ 807580 h 3256604"/>
              <a:gd name="connsiteX2078" fmla="*/ 963454 w 5859445"/>
              <a:gd name="connsiteY2078" fmla="*/ 812535 h 3256604"/>
              <a:gd name="connsiteX2079" fmla="*/ 958141 w 5859445"/>
              <a:gd name="connsiteY2079" fmla="*/ 820332 h 3256604"/>
              <a:gd name="connsiteX2080" fmla="*/ 985798 w 5859445"/>
              <a:gd name="connsiteY2080" fmla="*/ 819641 h 3256604"/>
              <a:gd name="connsiteX2081" fmla="*/ 140046 w 5859445"/>
              <a:gd name="connsiteY2081" fmla="*/ 807376 h 3256604"/>
              <a:gd name="connsiteX2082" fmla="*/ 138930 w 5859445"/>
              <a:gd name="connsiteY2082" fmla="*/ 812170 h 3256604"/>
              <a:gd name="connsiteX2083" fmla="*/ 135187 w 5859445"/>
              <a:gd name="connsiteY2083" fmla="*/ 814448 h 3256604"/>
              <a:gd name="connsiteX2084" fmla="*/ 243556 w 5859445"/>
              <a:gd name="connsiteY2084" fmla="*/ 799467 h 3256604"/>
              <a:gd name="connsiteX2085" fmla="*/ 219673 w 5859445"/>
              <a:gd name="connsiteY2085" fmla="*/ 805507 h 3256604"/>
              <a:gd name="connsiteX2086" fmla="*/ 227522 w 5859445"/>
              <a:gd name="connsiteY2086" fmla="*/ 817721 h 3256604"/>
              <a:gd name="connsiteX2087" fmla="*/ 232511 w 5859445"/>
              <a:gd name="connsiteY2087" fmla="*/ 814685 h 3256604"/>
              <a:gd name="connsiteX2088" fmla="*/ 243556 w 5859445"/>
              <a:gd name="connsiteY2088" fmla="*/ 799467 h 3256604"/>
              <a:gd name="connsiteX2089" fmla="*/ 147298 w 5859445"/>
              <a:gd name="connsiteY2089" fmla="*/ 790085 h 3256604"/>
              <a:gd name="connsiteX2090" fmla="*/ 154249 w 5859445"/>
              <a:gd name="connsiteY2090" fmla="*/ 790101 h 3256604"/>
              <a:gd name="connsiteX2091" fmla="*/ 155692 w 5859445"/>
              <a:gd name="connsiteY2091" fmla="*/ 790380 h 3256604"/>
              <a:gd name="connsiteX2092" fmla="*/ 156211 w 5859445"/>
              <a:gd name="connsiteY2092" fmla="*/ 793154 h 3256604"/>
              <a:gd name="connsiteX2093" fmla="*/ 165125 w 5859445"/>
              <a:gd name="connsiteY2093" fmla="*/ 796225 h 3256604"/>
              <a:gd name="connsiteX2094" fmla="*/ 148194 w 5859445"/>
              <a:gd name="connsiteY2094" fmla="*/ 802283 h 3256604"/>
              <a:gd name="connsiteX2095" fmla="*/ 141466 w 5859445"/>
              <a:gd name="connsiteY2095" fmla="*/ 805316 h 3256604"/>
              <a:gd name="connsiteX2096" fmla="*/ 140046 w 5859445"/>
              <a:gd name="connsiteY2096" fmla="*/ 807376 h 3256604"/>
              <a:gd name="connsiteX2097" fmla="*/ 140664 w 5859445"/>
              <a:gd name="connsiteY2097" fmla="*/ 804742 h 3256604"/>
              <a:gd name="connsiteX2098" fmla="*/ 142307 w 5859445"/>
              <a:gd name="connsiteY2098" fmla="*/ 793121 h 3256604"/>
              <a:gd name="connsiteX2099" fmla="*/ 146233 w 5859445"/>
              <a:gd name="connsiteY2099" fmla="*/ 799229 h 3256604"/>
              <a:gd name="connsiteX2100" fmla="*/ 147298 w 5859445"/>
              <a:gd name="connsiteY2100" fmla="*/ 790085 h 3256604"/>
              <a:gd name="connsiteX2101" fmla="*/ 155497 w 5859445"/>
              <a:gd name="connsiteY2101" fmla="*/ 789343 h 3256604"/>
              <a:gd name="connsiteX2102" fmla="*/ 160114 w 5859445"/>
              <a:gd name="connsiteY2102" fmla="*/ 789970 h 3256604"/>
              <a:gd name="connsiteX2103" fmla="*/ 158215 w 5859445"/>
              <a:gd name="connsiteY2103" fmla="*/ 790874 h 3256604"/>
              <a:gd name="connsiteX2104" fmla="*/ 155692 w 5859445"/>
              <a:gd name="connsiteY2104" fmla="*/ 790380 h 3256604"/>
              <a:gd name="connsiteX2105" fmla="*/ 861426 w 5859445"/>
              <a:gd name="connsiteY2105" fmla="*/ 788916 h 3256604"/>
              <a:gd name="connsiteX2106" fmla="*/ 854938 w 5859445"/>
              <a:gd name="connsiteY2106" fmla="*/ 792250 h 3256604"/>
              <a:gd name="connsiteX2107" fmla="*/ 851692 w 5859445"/>
              <a:gd name="connsiteY2107" fmla="*/ 790032 h 3256604"/>
              <a:gd name="connsiteX2108" fmla="*/ 859829 w 5859445"/>
              <a:gd name="connsiteY2108" fmla="*/ 789062 h 3256604"/>
              <a:gd name="connsiteX2109" fmla="*/ 166191 w 5859445"/>
              <a:gd name="connsiteY2109" fmla="*/ 787080 h 3256604"/>
              <a:gd name="connsiteX2110" fmla="*/ 161201 w 5859445"/>
              <a:gd name="connsiteY2110" fmla="*/ 790119 h 3256604"/>
              <a:gd name="connsiteX2111" fmla="*/ 160114 w 5859445"/>
              <a:gd name="connsiteY2111" fmla="*/ 789970 h 3256604"/>
              <a:gd name="connsiteX2112" fmla="*/ 870622 w 5859445"/>
              <a:gd name="connsiteY2112" fmla="*/ 784194 h 3256604"/>
              <a:gd name="connsiteX2113" fmla="*/ 878548 w 5859445"/>
              <a:gd name="connsiteY2113" fmla="*/ 785530 h 3256604"/>
              <a:gd name="connsiteX2114" fmla="*/ 871422 w 5859445"/>
              <a:gd name="connsiteY2114" fmla="*/ 788008 h 3256604"/>
              <a:gd name="connsiteX2115" fmla="*/ 861426 w 5859445"/>
              <a:gd name="connsiteY2115" fmla="*/ 788916 h 3256604"/>
              <a:gd name="connsiteX2116" fmla="*/ 1031501 w 5859445"/>
              <a:gd name="connsiteY2116" fmla="*/ 772514 h 3256604"/>
              <a:gd name="connsiteX2117" fmla="*/ 972477 w 5859445"/>
              <a:gd name="connsiteY2117" fmla="*/ 789316 h 3256604"/>
              <a:gd name="connsiteX2118" fmla="*/ 936220 w 5859445"/>
              <a:gd name="connsiteY2118" fmla="*/ 808615 h 3256604"/>
              <a:gd name="connsiteX2119" fmla="*/ 971633 w 5859445"/>
              <a:gd name="connsiteY2119" fmla="*/ 798533 h 3256604"/>
              <a:gd name="connsiteX2120" fmla="*/ 1011094 w 5859445"/>
              <a:gd name="connsiteY2120" fmla="*/ 794486 h 3256604"/>
              <a:gd name="connsiteX2121" fmla="*/ 1001315 w 5859445"/>
              <a:gd name="connsiteY2121" fmla="*/ 800859 h 3256604"/>
              <a:gd name="connsiteX2122" fmla="*/ 986642 w 5859445"/>
              <a:gd name="connsiteY2122" fmla="*/ 810424 h 3256604"/>
              <a:gd name="connsiteX2123" fmla="*/ 1015140 w 5859445"/>
              <a:gd name="connsiteY2123" fmla="*/ 800516 h 3256604"/>
              <a:gd name="connsiteX2124" fmla="*/ 1039596 w 5859445"/>
              <a:gd name="connsiteY2124" fmla="*/ 784577 h 3256604"/>
              <a:gd name="connsiteX2125" fmla="*/ 1037572 w 5859445"/>
              <a:gd name="connsiteY2125" fmla="*/ 781560 h 3256604"/>
              <a:gd name="connsiteX2126" fmla="*/ 1031501 w 5859445"/>
              <a:gd name="connsiteY2126" fmla="*/ 772514 h 3256604"/>
              <a:gd name="connsiteX2127" fmla="*/ 1340990 w 5859445"/>
              <a:gd name="connsiteY2127" fmla="*/ 770155 h 3256604"/>
              <a:gd name="connsiteX2128" fmla="*/ 1307433 w 5859445"/>
              <a:gd name="connsiteY2128" fmla="*/ 772526 h 3256604"/>
              <a:gd name="connsiteX2129" fmla="*/ 1303892 w 5859445"/>
              <a:gd name="connsiteY2129" fmla="*/ 773535 h 3256604"/>
              <a:gd name="connsiteX2130" fmla="*/ 1315359 w 5859445"/>
              <a:gd name="connsiteY2130" fmla="*/ 773862 h 3256604"/>
              <a:gd name="connsiteX2131" fmla="*/ 1340990 w 5859445"/>
              <a:gd name="connsiteY2131" fmla="*/ 770155 h 3256604"/>
              <a:gd name="connsiteX2132" fmla="*/ 1147628 w 5859445"/>
              <a:gd name="connsiteY2132" fmla="*/ 766167 h 3256604"/>
              <a:gd name="connsiteX2133" fmla="*/ 1116916 w 5859445"/>
              <a:gd name="connsiteY2133" fmla="*/ 768850 h 3256604"/>
              <a:gd name="connsiteX2134" fmla="*/ 1058313 w 5859445"/>
              <a:gd name="connsiteY2134" fmla="*/ 781043 h 3256604"/>
              <a:gd name="connsiteX2135" fmla="*/ 1085971 w 5859445"/>
              <a:gd name="connsiteY2135" fmla="*/ 780352 h 3256604"/>
              <a:gd name="connsiteX2136" fmla="*/ 1118518 w 5859445"/>
              <a:gd name="connsiteY2136" fmla="*/ 776474 h 3256604"/>
              <a:gd name="connsiteX2137" fmla="*/ 1136392 w 5859445"/>
              <a:gd name="connsiteY2137" fmla="*/ 782159 h 3256604"/>
              <a:gd name="connsiteX2138" fmla="*/ 1152877 w 5859445"/>
              <a:gd name="connsiteY2138" fmla="*/ 777916 h 3256604"/>
              <a:gd name="connsiteX2139" fmla="*/ 1169072 w 5859445"/>
              <a:gd name="connsiteY2139" fmla="*/ 768970 h 3256604"/>
              <a:gd name="connsiteX2140" fmla="*/ 310918 w 5859445"/>
              <a:gd name="connsiteY2140" fmla="*/ 758468 h 3256604"/>
              <a:gd name="connsiteX2141" fmla="*/ 317335 w 5859445"/>
              <a:gd name="connsiteY2141" fmla="*/ 763058 h 3256604"/>
              <a:gd name="connsiteX2142" fmla="*/ 308424 w 5859445"/>
              <a:gd name="connsiteY2142" fmla="*/ 759987 h 3256604"/>
              <a:gd name="connsiteX2143" fmla="*/ 1151492 w 5859445"/>
              <a:gd name="connsiteY2143" fmla="*/ 752556 h 3256604"/>
              <a:gd name="connsiteX2144" fmla="*/ 1124690 w 5859445"/>
              <a:gd name="connsiteY2144" fmla="*/ 753174 h 3256604"/>
              <a:gd name="connsiteX2145" fmla="*/ 1117448 w 5859445"/>
              <a:gd name="connsiteY2145" fmla="*/ 753189 h 3256604"/>
              <a:gd name="connsiteX2146" fmla="*/ 1106799 w 5859445"/>
              <a:gd name="connsiteY2146" fmla="*/ 753773 h 3256604"/>
              <a:gd name="connsiteX2147" fmla="*/ 1082768 w 5859445"/>
              <a:gd name="connsiteY2147" fmla="*/ 765103 h 3256604"/>
              <a:gd name="connsiteX2148" fmla="*/ 1124675 w 5859445"/>
              <a:gd name="connsiteY2148" fmla="*/ 759460 h 3256604"/>
              <a:gd name="connsiteX2149" fmla="*/ 1347744 w 5859445"/>
              <a:gd name="connsiteY2149" fmla="*/ 748418 h 3256604"/>
              <a:gd name="connsiteX2150" fmla="*/ 1269871 w 5859445"/>
              <a:gd name="connsiteY2150" fmla="*/ 755835 h 3256604"/>
              <a:gd name="connsiteX2151" fmla="*/ 1183613 w 5859445"/>
              <a:gd name="connsiteY2151" fmla="*/ 768718 h 3256604"/>
              <a:gd name="connsiteX2152" fmla="*/ 1188080 w 5859445"/>
              <a:gd name="connsiteY2152" fmla="*/ 770139 h 3256604"/>
              <a:gd name="connsiteX2153" fmla="*/ 1211269 w 5859445"/>
              <a:gd name="connsiteY2153" fmla="*/ 768030 h 3256604"/>
              <a:gd name="connsiteX2154" fmla="*/ 1164893 w 5859445"/>
              <a:gd name="connsiteY2154" fmla="*/ 772251 h 3256604"/>
              <a:gd name="connsiteX2155" fmla="*/ 1186816 w 5859445"/>
              <a:gd name="connsiteY2155" fmla="*/ 783967 h 3256604"/>
              <a:gd name="connsiteX2156" fmla="*/ 1269449 w 5859445"/>
              <a:gd name="connsiteY2156" fmla="*/ 760445 h 3256604"/>
              <a:gd name="connsiteX2157" fmla="*/ 1356341 w 5859445"/>
              <a:gd name="connsiteY2157" fmla="*/ 748540 h 3256604"/>
              <a:gd name="connsiteX2158" fmla="*/ 5435105 w 5859445"/>
              <a:gd name="connsiteY2158" fmla="*/ 745392 h 3256604"/>
              <a:gd name="connsiteX2159" fmla="*/ 5444041 w 5859445"/>
              <a:gd name="connsiteY2159" fmla="*/ 748234 h 3256604"/>
              <a:gd name="connsiteX2160" fmla="*/ 5450955 w 5859445"/>
              <a:gd name="connsiteY2160" fmla="*/ 748062 h 3256604"/>
              <a:gd name="connsiteX2161" fmla="*/ 5457871 w 5859445"/>
              <a:gd name="connsiteY2161" fmla="*/ 747888 h 3256604"/>
              <a:gd name="connsiteX2162" fmla="*/ 5435105 w 5859445"/>
              <a:gd name="connsiteY2162" fmla="*/ 745392 h 3256604"/>
              <a:gd name="connsiteX2163" fmla="*/ 5398512 w 5859445"/>
              <a:gd name="connsiteY2163" fmla="*/ 743239 h 3256604"/>
              <a:gd name="connsiteX2164" fmla="*/ 5384683 w 5859445"/>
              <a:gd name="connsiteY2164" fmla="*/ 743584 h 3256604"/>
              <a:gd name="connsiteX2165" fmla="*/ 5388731 w 5859445"/>
              <a:gd name="connsiteY2165" fmla="*/ 749613 h 3256604"/>
              <a:gd name="connsiteX2166" fmla="*/ 5402558 w 5859445"/>
              <a:gd name="connsiteY2166" fmla="*/ 749269 h 3256604"/>
              <a:gd name="connsiteX2167" fmla="*/ 5489632 w 5859445"/>
              <a:gd name="connsiteY2167" fmla="*/ 735856 h 3256604"/>
              <a:gd name="connsiteX2168" fmla="*/ 5490417 w 5859445"/>
              <a:gd name="connsiteY2168" fmla="*/ 744011 h 3256604"/>
              <a:gd name="connsiteX2169" fmla="*/ 5481481 w 5859445"/>
              <a:gd name="connsiteY2169" fmla="*/ 741168 h 3256604"/>
              <a:gd name="connsiteX2170" fmla="*/ 5491178 w 5859445"/>
              <a:gd name="connsiteY2170" fmla="*/ 729430 h 3256604"/>
              <a:gd name="connsiteX2171" fmla="*/ 5491263 w 5859445"/>
              <a:gd name="connsiteY2171" fmla="*/ 734792 h 3256604"/>
              <a:gd name="connsiteX2172" fmla="*/ 5489632 w 5859445"/>
              <a:gd name="connsiteY2172" fmla="*/ 735856 h 3256604"/>
              <a:gd name="connsiteX2173" fmla="*/ 5489238 w 5859445"/>
              <a:gd name="connsiteY2173" fmla="*/ 731776 h 3256604"/>
              <a:gd name="connsiteX2174" fmla="*/ 5491178 w 5859445"/>
              <a:gd name="connsiteY2174" fmla="*/ 729430 h 3256604"/>
              <a:gd name="connsiteX2175" fmla="*/ 85240 w 5859445"/>
              <a:gd name="connsiteY2175" fmla="*/ 725900 h 3256604"/>
              <a:gd name="connsiteX2176" fmla="*/ 86548 w 5859445"/>
              <a:gd name="connsiteY2176" fmla="*/ 727935 h 3256604"/>
              <a:gd name="connsiteX2177" fmla="*/ 84174 w 5859445"/>
              <a:gd name="connsiteY2177" fmla="*/ 735044 h 3256604"/>
              <a:gd name="connsiteX2178" fmla="*/ 5377433 w 5859445"/>
              <a:gd name="connsiteY2178" fmla="*/ 722304 h 3256604"/>
              <a:gd name="connsiteX2179" fmla="*/ 5381480 w 5859445"/>
              <a:gd name="connsiteY2179" fmla="*/ 728336 h 3256604"/>
              <a:gd name="connsiteX2180" fmla="*/ 5407056 w 5859445"/>
              <a:gd name="connsiteY2180" fmla="*/ 724046 h 3256604"/>
              <a:gd name="connsiteX2181" fmla="*/ 5395731 w 5859445"/>
              <a:gd name="connsiteY2181" fmla="*/ 723380 h 3256604"/>
              <a:gd name="connsiteX2182" fmla="*/ 5377433 w 5859445"/>
              <a:gd name="connsiteY2182" fmla="*/ 722304 h 3256604"/>
              <a:gd name="connsiteX2183" fmla="*/ 5412510 w 5859445"/>
              <a:gd name="connsiteY2183" fmla="*/ 690771 h 3256604"/>
              <a:gd name="connsiteX2184" fmla="*/ 5420060 w 5859445"/>
              <a:gd name="connsiteY2184" fmla="*/ 692044 h 3256604"/>
              <a:gd name="connsiteX2185" fmla="*/ 5393370 w 5859445"/>
              <a:gd name="connsiteY2185" fmla="*/ 698913 h 3256604"/>
              <a:gd name="connsiteX2186" fmla="*/ 5365293 w 5859445"/>
              <a:gd name="connsiteY2186" fmla="*/ 704212 h 3256604"/>
              <a:gd name="connsiteX2187" fmla="*/ 5412510 w 5859445"/>
              <a:gd name="connsiteY2187" fmla="*/ 690771 h 3256604"/>
              <a:gd name="connsiteX2188" fmla="*/ 5426338 w 5859445"/>
              <a:gd name="connsiteY2188" fmla="*/ 690426 h 3256604"/>
              <a:gd name="connsiteX2189" fmla="*/ 5420437 w 5859445"/>
              <a:gd name="connsiteY2189" fmla="*/ 692106 h 3256604"/>
              <a:gd name="connsiteX2190" fmla="*/ 5420060 w 5859445"/>
              <a:gd name="connsiteY2190" fmla="*/ 692044 h 3256604"/>
              <a:gd name="connsiteX2191" fmla="*/ 308035 w 5859445"/>
              <a:gd name="connsiteY2191" fmla="*/ 683757 h 3256604"/>
              <a:gd name="connsiteX2192" fmla="*/ 272743 w 5859445"/>
              <a:gd name="connsiteY2192" fmla="*/ 688245 h 3256604"/>
              <a:gd name="connsiteX2193" fmla="*/ 237453 w 5859445"/>
              <a:gd name="connsiteY2193" fmla="*/ 692731 h 3256604"/>
              <a:gd name="connsiteX2194" fmla="*/ 277734 w 5859445"/>
              <a:gd name="connsiteY2194" fmla="*/ 685208 h 3256604"/>
              <a:gd name="connsiteX2195" fmla="*/ 308035 w 5859445"/>
              <a:gd name="connsiteY2195" fmla="*/ 683757 h 3256604"/>
              <a:gd name="connsiteX2196" fmla="*/ 392522 w 5859445"/>
              <a:gd name="connsiteY2196" fmla="*/ 674819 h 3256604"/>
              <a:gd name="connsiteX2197" fmla="*/ 347786 w 5859445"/>
              <a:gd name="connsiteY2197" fmla="*/ 680807 h 3256604"/>
              <a:gd name="connsiteX2198" fmla="*/ 308035 w 5859445"/>
              <a:gd name="connsiteY2198" fmla="*/ 683757 h 3256604"/>
              <a:gd name="connsiteX2199" fmla="*/ 345822 w 5859445"/>
              <a:gd name="connsiteY2199" fmla="*/ 677752 h 3256604"/>
              <a:gd name="connsiteX2200" fmla="*/ 392522 w 5859445"/>
              <a:gd name="connsiteY2200" fmla="*/ 674819 h 3256604"/>
              <a:gd name="connsiteX2201" fmla="*/ 539758 w 5859445"/>
              <a:gd name="connsiteY2201" fmla="*/ 674417 h 3256604"/>
              <a:gd name="connsiteX2202" fmla="*/ 577194 w 5859445"/>
              <a:gd name="connsiteY2202" fmla="*/ 681369 h 3256604"/>
              <a:gd name="connsiteX2203" fmla="*/ 539939 w 5859445"/>
              <a:gd name="connsiteY2203" fmla="*/ 682802 h 3256604"/>
              <a:gd name="connsiteX2204" fmla="*/ 498761 w 5859445"/>
              <a:gd name="connsiteY2204" fmla="*/ 678126 h 3256604"/>
              <a:gd name="connsiteX2205" fmla="*/ 539758 w 5859445"/>
              <a:gd name="connsiteY2205" fmla="*/ 674417 h 3256604"/>
              <a:gd name="connsiteX2206" fmla="*/ 272114 w 5859445"/>
              <a:gd name="connsiteY2206" fmla="*/ 673760 h 3256604"/>
              <a:gd name="connsiteX2207" fmla="*/ 276304 w 5859445"/>
              <a:gd name="connsiteY2207" fmla="*/ 677582 h 3256604"/>
              <a:gd name="connsiteX2208" fmla="*/ 270089 w 5859445"/>
              <a:gd name="connsiteY2208" fmla="*/ 674080 h 3256604"/>
              <a:gd name="connsiteX2209" fmla="*/ 266943 w 5859445"/>
              <a:gd name="connsiteY2209" fmla="*/ 672310 h 3256604"/>
              <a:gd name="connsiteX2210" fmla="*/ 270089 w 5859445"/>
              <a:gd name="connsiteY2210" fmla="*/ 674080 h 3256604"/>
              <a:gd name="connsiteX2211" fmla="*/ 267390 w 5859445"/>
              <a:gd name="connsiteY2211" fmla="*/ 674511 h 3256604"/>
              <a:gd name="connsiteX2212" fmla="*/ 257943 w 5859445"/>
              <a:gd name="connsiteY2212" fmla="*/ 676011 h 3256604"/>
              <a:gd name="connsiteX2213" fmla="*/ 248497 w 5859445"/>
              <a:gd name="connsiteY2213" fmla="*/ 677513 h 3256604"/>
              <a:gd name="connsiteX2214" fmla="*/ 388597 w 5859445"/>
              <a:gd name="connsiteY2214" fmla="*/ 668710 h 3256604"/>
              <a:gd name="connsiteX2215" fmla="*/ 334946 w 5859445"/>
              <a:gd name="connsiteY2215" fmla="*/ 671626 h 3256604"/>
              <a:gd name="connsiteX2216" fmla="*/ 281294 w 5859445"/>
              <a:gd name="connsiteY2216" fmla="*/ 674544 h 3256604"/>
              <a:gd name="connsiteX2217" fmla="*/ 337440 w 5859445"/>
              <a:gd name="connsiteY2217" fmla="*/ 670108 h 3256604"/>
              <a:gd name="connsiteX2218" fmla="*/ 388597 w 5859445"/>
              <a:gd name="connsiteY2218" fmla="*/ 668710 h 3256604"/>
              <a:gd name="connsiteX2219" fmla="*/ 5284356 w 5859445"/>
              <a:gd name="connsiteY2219" fmla="*/ 583604 h 3256604"/>
              <a:gd name="connsiteX2220" fmla="*/ 5228622 w 5859445"/>
              <a:gd name="connsiteY2220" fmla="*/ 589593 h 3256604"/>
              <a:gd name="connsiteX2221" fmla="*/ 5177777 w 5859445"/>
              <a:gd name="connsiteY2221" fmla="*/ 592393 h 3256604"/>
              <a:gd name="connsiteX2222" fmla="*/ 5231067 w 5859445"/>
              <a:gd name="connsiteY2222" fmla="*/ 587999 h 3256604"/>
              <a:gd name="connsiteX2223" fmla="*/ 5284356 w 5859445"/>
              <a:gd name="connsiteY2223" fmla="*/ 583604 h 3256604"/>
              <a:gd name="connsiteX2224" fmla="*/ 5026931 w 5859445"/>
              <a:gd name="connsiteY2224" fmla="*/ 582362 h 3256604"/>
              <a:gd name="connsiteX2225" fmla="*/ 5067995 w 5859445"/>
              <a:gd name="connsiteY2225" fmla="*/ 585937 h 3256604"/>
              <a:gd name="connsiteX2226" fmla="*/ 4989915 w 5859445"/>
              <a:gd name="connsiteY2226" fmla="*/ 584820 h 3256604"/>
              <a:gd name="connsiteX2227" fmla="*/ 5026931 w 5859445"/>
              <a:gd name="connsiteY2227" fmla="*/ 582362 h 3256604"/>
              <a:gd name="connsiteX2228" fmla="*/ 5289246 w 5859445"/>
              <a:gd name="connsiteY2228" fmla="*/ 580416 h 3256604"/>
              <a:gd name="connsiteX2229" fmla="*/ 5295509 w 5859445"/>
              <a:gd name="connsiteY2229" fmla="*/ 583762 h 3256604"/>
              <a:gd name="connsiteX2230" fmla="*/ 5293504 w 5859445"/>
              <a:gd name="connsiteY2230" fmla="*/ 584141 h 3256604"/>
              <a:gd name="connsiteX2231" fmla="*/ 5289246 w 5859445"/>
              <a:gd name="connsiteY2231" fmla="*/ 580416 h 3256604"/>
              <a:gd name="connsiteX2232" fmla="*/ 5316902 w 5859445"/>
              <a:gd name="connsiteY2232" fmla="*/ 579724 h 3256604"/>
              <a:gd name="connsiteX2233" fmla="*/ 5298681 w 5859445"/>
              <a:gd name="connsiteY2233" fmla="*/ 585458 h 3256604"/>
              <a:gd name="connsiteX2234" fmla="*/ 5295509 w 5859445"/>
              <a:gd name="connsiteY2234" fmla="*/ 583762 h 3256604"/>
              <a:gd name="connsiteX2235" fmla="*/ 5298184 w 5859445"/>
              <a:gd name="connsiteY2235" fmla="*/ 583258 h 3256604"/>
              <a:gd name="connsiteX2236" fmla="*/ 5307543 w 5859445"/>
              <a:gd name="connsiteY2236" fmla="*/ 581491 h 3256604"/>
              <a:gd name="connsiteX2237" fmla="*/ 5316902 w 5859445"/>
              <a:gd name="connsiteY2237" fmla="*/ 579724 h 3256604"/>
              <a:gd name="connsiteX2238" fmla="*/ 5257544 w 5859445"/>
              <a:gd name="connsiteY2238" fmla="*/ 575074 h 3256604"/>
              <a:gd name="connsiteX2239" fmla="*/ 5220104 w 5859445"/>
              <a:gd name="connsiteY2239" fmla="*/ 582141 h 3256604"/>
              <a:gd name="connsiteX2240" fmla="*/ 5173731 w 5859445"/>
              <a:gd name="connsiteY2240" fmla="*/ 586363 h 3256604"/>
              <a:gd name="connsiteX2241" fmla="*/ 5218082 w 5859445"/>
              <a:gd name="connsiteY2241" fmla="*/ 579125 h 3256604"/>
              <a:gd name="connsiteX2242" fmla="*/ 5257544 w 5859445"/>
              <a:gd name="connsiteY2242" fmla="*/ 575074 h 3256604"/>
              <a:gd name="connsiteX2243" fmla="*/ 5327527 w 5859445"/>
              <a:gd name="connsiteY2243" fmla="*/ 564130 h 3256604"/>
              <a:gd name="connsiteX2244" fmla="*/ 5287644 w 5859445"/>
              <a:gd name="connsiteY2244" fmla="*/ 572790 h 3256604"/>
              <a:gd name="connsiteX2245" fmla="*/ 5257544 w 5859445"/>
              <a:gd name="connsiteY2245" fmla="*/ 575074 h 3256604"/>
              <a:gd name="connsiteX2246" fmla="*/ 5292535 w 5859445"/>
              <a:gd name="connsiteY2246" fmla="*/ 569602 h 3256604"/>
              <a:gd name="connsiteX2247" fmla="*/ 5327527 w 5859445"/>
              <a:gd name="connsiteY2247" fmla="*/ 564130 h 3256604"/>
              <a:gd name="connsiteX2248" fmla="*/ 147116 w 5859445"/>
              <a:gd name="connsiteY2248" fmla="*/ 562922 h 3256604"/>
              <a:gd name="connsiteX2249" fmla="*/ 147491 w 5859445"/>
              <a:gd name="connsiteY2249" fmla="*/ 562996 h 3256604"/>
              <a:gd name="connsiteX2250" fmla="*/ 141145 w 5859445"/>
              <a:gd name="connsiteY2250" fmla="*/ 564433 h 3256604"/>
              <a:gd name="connsiteX2251" fmla="*/ 147116 w 5859445"/>
              <a:gd name="connsiteY2251" fmla="*/ 562922 h 3256604"/>
              <a:gd name="connsiteX2252" fmla="*/ 202813 w 5859445"/>
              <a:gd name="connsiteY2252" fmla="*/ 552386 h 3256604"/>
              <a:gd name="connsiteX2253" fmla="*/ 155048 w 5859445"/>
              <a:gd name="connsiteY2253" fmla="*/ 564466 h 3256604"/>
              <a:gd name="connsiteX2254" fmla="*/ 147491 w 5859445"/>
              <a:gd name="connsiteY2254" fmla="*/ 562996 h 3256604"/>
              <a:gd name="connsiteX2255" fmla="*/ 174474 w 5859445"/>
              <a:gd name="connsiteY2255" fmla="*/ 556891 h 3256604"/>
              <a:gd name="connsiteX2256" fmla="*/ 202813 w 5859445"/>
              <a:gd name="connsiteY2256" fmla="*/ 552386 h 3256604"/>
              <a:gd name="connsiteX2257" fmla="*/ 187116 w 5859445"/>
              <a:gd name="connsiteY2257" fmla="*/ 527955 h 3256604"/>
              <a:gd name="connsiteX2258" fmla="*/ 161315 w 5859445"/>
              <a:gd name="connsiteY2258" fmla="*/ 531521 h 3256604"/>
              <a:gd name="connsiteX2259" fmla="*/ 172680 w 5859445"/>
              <a:gd name="connsiteY2259" fmla="*/ 532493 h 3256604"/>
              <a:gd name="connsiteX2260" fmla="*/ 191041 w 5859445"/>
              <a:gd name="connsiteY2260" fmla="*/ 534064 h 3256604"/>
              <a:gd name="connsiteX2261" fmla="*/ 78617 w 5859445"/>
              <a:gd name="connsiteY2261" fmla="*/ 517525 h 3256604"/>
              <a:gd name="connsiteX2262" fmla="*/ 78916 w 5859445"/>
              <a:gd name="connsiteY2262" fmla="*/ 521591 h 3256604"/>
              <a:gd name="connsiteX2263" fmla="*/ 76955 w 5859445"/>
              <a:gd name="connsiteY2263" fmla="*/ 518538 h 3256604"/>
              <a:gd name="connsiteX2264" fmla="*/ 5478965 w 5859445"/>
              <a:gd name="connsiteY2264" fmla="*/ 517431 h 3256604"/>
              <a:gd name="connsiteX2265" fmla="*/ 5478122 w 5859445"/>
              <a:gd name="connsiteY2265" fmla="*/ 526650 h 3256604"/>
              <a:gd name="connsiteX2266" fmla="*/ 5476773 w 5859445"/>
              <a:gd name="connsiteY2266" fmla="*/ 524638 h 3256604"/>
              <a:gd name="connsiteX2267" fmla="*/ 4559959 w 5859445"/>
              <a:gd name="connsiteY2267" fmla="*/ 517338 h 3256604"/>
              <a:gd name="connsiteX2268" fmla="*/ 4501316 w 5859445"/>
              <a:gd name="connsiteY2268" fmla="*/ 523292 h 3256604"/>
              <a:gd name="connsiteX2269" fmla="*/ 4495072 w 5859445"/>
              <a:gd name="connsiteY2269" fmla="*/ 526105 h 3256604"/>
              <a:gd name="connsiteX2270" fmla="*/ 4557641 w 5859445"/>
              <a:gd name="connsiteY2270" fmla="*/ 524281 h 3256604"/>
              <a:gd name="connsiteX2271" fmla="*/ 78020 w 5859445"/>
              <a:gd name="connsiteY2271" fmla="*/ 509393 h 3256604"/>
              <a:gd name="connsiteX2272" fmla="*/ 86934 w 5859445"/>
              <a:gd name="connsiteY2272" fmla="*/ 512464 h 3256604"/>
              <a:gd name="connsiteX2273" fmla="*/ 78617 w 5859445"/>
              <a:gd name="connsiteY2273" fmla="*/ 517525 h 3256604"/>
              <a:gd name="connsiteX2274" fmla="*/ 166432 w 5859445"/>
              <a:gd name="connsiteY2274" fmla="*/ 506561 h 3256604"/>
              <a:gd name="connsiteX2275" fmla="*/ 170355 w 5859445"/>
              <a:gd name="connsiteY2275" fmla="*/ 512668 h 3256604"/>
              <a:gd name="connsiteX2276" fmla="*/ 184258 w 5859445"/>
              <a:gd name="connsiteY2276" fmla="*/ 512702 h 3256604"/>
              <a:gd name="connsiteX2277" fmla="*/ 180334 w 5859445"/>
              <a:gd name="connsiteY2277" fmla="*/ 506595 h 3256604"/>
              <a:gd name="connsiteX2278" fmla="*/ 166432 w 5859445"/>
              <a:gd name="connsiteY2278" fmla="*/ 506561 h 3256604"/>
              <a:gd name="connsiteX2279" fmla="*/ 110817 w 5859445"/>
              <a:gd name="connsiteY2279" fmla="*/ 506423 h 3256604"/>
              <a:gd name="connsiteX2280" fmla="*/ 133635 w 5859445"/>
              <a:gd name="connsiteY2280" fmla="*/ 509530 h 3256604"/>
              <a:gd name="connsiteX2281" fmla="*/ 124721 w 5859445"/>
              <a:gd name="connsiteY2281" fmla="*/ 506459 h 3256604"/>
              <a:gd name="connsiteX2282" fmla="*/ 117770 w 5859445"/>
              <a:gd name="connsiteY2282" fmla="*/ 506441 h 3256604"/>
              <a:gd name="connsiteX2283" fmla="*/ 110817 w 5859445"/>
              <a:gd name="connsiteY2283" fmla="*/ 506423 h 3256604"/>
              <a:gd name="connsiteX2284" fmla="*/ 5246418 w 5859445"/>
              <a:gd name="connsiteY2284" fmla="*/ 495643 h 3256604"/>
              <a:gd name="connsiteX2285" fmla="*/ 5255355 w 5859445"/>
              <a:gd name="connsiteY2285" fmla="*/ 498486 h 3256604"/>
              <a:gd name="connsiteX2286" fmla="*/ 5252910 w 5859445"/>
              <a:gd name="connsiteY2286" fmla="*/ 500080 h 3256604"/>
              <a:gd name="connsiteX2287" fmla="*/ 5246418 w 5859445"/>
              <a:gd name="connsiteY2287" fmla="*/ 495643 h 3256604"/>
              <a:gd name="connsiteX2288" fmla="*/ 4388732 w 5859445"/>
              <a:gd name="connsiteY2288" fmla="*/ 466892 h 3256604"/>
              <a:gd name="connsiteX2289" fmla="*/ 4379317 w 5859445"/>
              <a:gd name="connsiteY2289" fmla="*/ 468443 h 3256604"/>
              <a:gd name="connsiteX2290" fmla="*/ 4369900 w 5859445"/>
              <a:gd name="connsiteY2290" fmla="*/ 469990 h 3256604"/>
              <a:gd name="connsiteX2291" fmla="*/ 4388732 w 5859445"/>
              <a:gd name="connsiteY2291" fmla="*/ 466892 h 3256604"/>
              <a:gd name="connsiteX2292" fmla="*/ 5401059 w 5859445"/>
              <a:gd name="connsiteY2292" fmla="*/ 464190 h 3256604"/>
              <a:gd name="connsiteX2293" fmla="*/ 5402144 w 5859445"/>
              <a:gd name="connsiteY2293" fmla="*/ 464311 h 3256604"/>
              <a:gd name="connsiteX2294" fmla="*/ 5396169 w 5859445"/>
              <a:gd name="connsiteY2294" fmla="*/ 467378 h 3256604"/>
              <a:gd name="connsiteX2295" fmla="*/ 5401059 w 5859445"/>
              <a:gd name="connsiteY2295" fmla="*/ 464190 h 3256604"/>
              <a:gd name="connsiteX2296" fmla="*/ 5404011 w 5859445"/>
              <a:gd name="connsiteY2296" fmla="*/ 463352 h 3256604"/>
              <a:gd name="connsiteX2297" fmla="*/ 5406531 w 5859445"/>
              <a:gd name="connsiteY2297" fmla="*/ 463777 h 3256604"/>
              <a:gd name="connsiteX2298" fmla="*/ 5406751 w 5859445"/>
              <a:gd name="connsiteY2298" fmla="*/ 464816 h 3256604"/>
              <a:gd name="connsiteX2299" fmla="*/ 5402144 w 5859445"/>
              <a:gd name="connsiteY2299" fmla="*/ 464311 h 3256604"/>
              <a:gd name="connsiteX2300" fmla="*/ 4385760 w 5859445"/>
              <a:gd name="connsiteY2300" fmla="*/ 459724 h 3256604"/>
              <a:gd name="connsiteX2301" fmla="*/ 4388635 w 5859445"/>
              <a:gd name="connsiteY2301" fmla="*/ 460259 h 3256604"/>
              <a:gd name="connsiteX2302" fmla="*/ 4384870 w 5859445"/>
              <a:gd name="connsiteY2302" fmla="*/ 460881 h 3256604"/>
              <a:gd name="connsiteX2303" fmla="*/ 4403701 w 5859445"/>
              <a:gd name="connsiteY2303" fmla="*/ 457783 h 3256604"/>
              <a:gd name="connsiteX2304" fmla="*/ 4391791 w 5859445"/>
              <a:gd name="connsiteY2304" fmla="*/ 460849 h 3256604"/>
              <a:gd name="connsiteX2305" fmla="*/ 4388635 w 5859445"/>
              <a:gd name="connsiteY2305" fmla="*/ 460259 h 3256604"/>
              <a:gd name="connsiteX2306" fmla="*/ 4154992 w 5859445"/>
              <a:gd name="connsiteY2306" fmla="*/ 456886 h 3256604"/>
              <a:gd name="connsiteX2307" fmla="*/ 4158159 w 5859445"/>
              <a:gd name="connsiteY2307" fmla="*/ 464516 h 3256604"/>
              <a:gd name="connsiteX2308" fmla="*/ 4172063 w 5859445"/>
              <a:gd name="connsiteY2308" fmla="*/ 464550 h 3256604"/>
              <a:gd name="connsiteX2309" fmla="*/ 4182042 w 5859445"/>
              <a:gd name="connsiteY2309" fmla="*/ 458476 h 3256604"/>
              <a:gd name="connsiteX2310" fmla="*/ 4161186 w 5859445"/>
              <a:gd name="connsiteY2310" fmla="*/ 458426 h 3256604"/>
              <a:gd name="connsiteX2311" fmla="*/ 4154992 w 5859445"/>
              <a:gd name="connsiteY2311" fmla="*/ 456886 h 3256604"/>
              <a:gd name="connsiteX2312" fmla="*/ 5421689 w 5859445"/>
              <a:gd name="connsiteY2312" fmla="*/ 446272 h 3256604"/>
              <a:gd name="connsiteX2313" fmla="*/ 5421139 w 5859445"/>
              <a:gd name="connsiteY2313" fmla="*/ 448936 h 3256604"/>
              <a:gd name="connsiteX2314" fmla="*/ 5419778 w 5859445"/>
              <a:gd name="connsiteY2314" fmla="*/ 460658 h 3256604"/>
              <a:gd name="connsiteX2315" fmla="*/ 5415731 w 5859445"/>
              <a:gd name="connsiteY2315" fmla="*/ 454628 h 3256604"/>
              <a:gd name="connsiteX2316" fmla="*/ 5414887 w 5859445"/>
              <a:gd name="connsiteY2316" fmla="*/ 463845 h 3256604"/>
              <a:gd name="connsiteX2317" fmla="*/ 5407973 w 5859445"/>
              <a:gd name="connsiteY2317" fmla="*/ 464018 h 3256604"/>
              <a:gd name="connsiteX2318" fmla="*/ 5406531 w 5859445"/>
              <a:gd name="connsiteY2318" fmla="*/ 463777 h 3256604"/>
              <a:gd name="connsiteX2319" fmla="*/ 5405949 w 5859445"/>
              <a:gd name="connsiteY2319" fmla="*/ 461003 h 3256604"/>
              <a:gd name="connsiteX2320" fmla="*/ 5397013 w 5859445"/>
              <a:gd name="connsiteY2320" fmla="*/ 458160 h 3256604"/>
              <a:gd name="connsiteX2321" fmla="*/ 5413708 w 5859445"/>
              <a:gd name="connsiteY2321" fmla="*/ 451614 h 3256604"/>
              <a:gd name="connsiteX2322" fmla="*/ 5420326 w 5859445"/>
              <a:gd name="connsiteY2322" fmla="*/ 448382 h 3256604"/>
              <a:gd name="connsiteX2323" fmla="*/ 4643755 w 5859445"/>
              <a:gd name="connsiteY2323" fmla="*/ 445381 h 3256604"/>
              <a:gd name="connsiteX2324" fmla="*/ 4645851 w 5859445"/>
              <a:gd name="connsiteY2324" fmla="*/ 456567 h 3256604"/>
              <a:gd name="connsiteX2325" fmla="*/ 4642459 w 5859445"/>
              <a:gd name="connsiteY2325" fmla="*/ 445887 h 3256604"/>
              <a:gd name="connsiteX2326" fmla="*/ 4262606 w 5859445"/>
              <a:gd name="connsiteY2326" fmla="*/ 443431 h 3256604"/>
              <a:gd name="connsiteX2327" fmla="*/ 4234041 w 5859445"/>
              <a:gd name="connsiteY2327" fmla="*/ 444882 h 3256604"/>
              <a:gd name="connsiteX2328" fmla="*/ 4221600 w 5859445"/>
              <a:gd name="connsiteY2328" fmla="*/ 443911 h 3256604"/>
              <a:gd name="connsiteX2329" fmla="*/ 4228338 w 5859445"/>
              <a:gd name="connsiteY2329" fmla="*/ 444106 h 3256604"/>
              <a:gd name="connsiteX2330" fmla="*/ 4262606 w 5859445"/>
              <a:gd name="connsiteY2330" fmla="*/ 443431 h 3256604"/>
              <a:gd name="connsiteX2331" fmla="*/ 4340046 w 5859445"/>
              <a:gd name="connsiteY2331" fmla="*/ 442428 h 3256604"/>
              <a:gd name="connsiteX2332" fmla="*/ 4344910 w 5859445"/>
              <a:gd name="connsiteY2332" fmla="*/ 443054 h 3256604"/>
              <a:gd name="connsiteX2333" fmla="*/ 4338027 w 5859445"/>
              <a:gd name="connsiteY2333" fmla="*/ 444687 h 3256604"/>
              <a:gd name="connsiteX2334" fmla="*/ 4313045 w 5859445"/>
              <a:gd name="connsiteY2334" fmla="*/ 446317 h 3256604"/>
              <a:gd name="connsiteX2335" fmla="*/ 4340046 w 5859445"/>
              <a:gd name="connsiteY2335" fmla="*/ 442428 h 3256604"/>
              <a:gd name="connsiteX2336" fmla="*/ 4642990 w 5859445"/>
              <a:gd name="connsiteY2336" fmla="*/ 441312 h 3256604"/>
              <a:gd name="connsiteX2337" fmla="*/ 4647315 w 5859445"/>
              <a:gd name="connsiteY2337" fmla="*/ 443992 h 3256604"/>
              <a:gd name="connsiteX2338" fmla="*/ 4643755 w 5859445"/>
              <a:gd name="connsiteY2338" fmla="*/ 445381 h 3256604"/>
              <a:gd name="connsiteX2339" fmla="*/ 4175075 w 5859445"/>
              <a:gd name="connsiteY2339" fmla="*/ 440314 h 3256604"/>
              <a:gd name="connsiteX2340" fmla="*/ 4195092 w 5859445"/>
              <a:gd name="connsiteY2340" fmla="*/ 440977 h 3256604"/>
              <a:gd name="connsiteX2341" fmla="*/ 4213941 w 5859445"/>
              <a:gd name="connsiteY2341" fmla="*/ 443310 h 3256604"/>
              <a:gd name="connsiteX2342" fmla="*/ 4221600 w 5859445"/>
              <a:gd name="connsiteY2342" fmla="*/ 443911 h 3256604"/>
              <a:gd name="connsiteX2343" fmla="*/ 4200039 w 5859445"/>
              <a:gd name="connsiteY2343" fmla="*/ 443276 h 3256604"/>
              <a:gd name="connsiteX2344" fmla="*/ 4177713 w 5859445"/>
              <a:gd name="connsiteY2344" fmla="*/ 440934 h 3256604"/>
              <a:gd name="connsiteX2345" fmla="*/ 4170978 w 5859445"/>
              <a:gd name="connsiteY2345" fmla="*/ 439348 h 3256604"/>
              <a:gd name="connsiteX2346" fmla="*/ 4175075 w 5859445"/>
              <a:gd name="connsiteY2346" fmla="*/ 440314 h 3256604"/>
              <a:gd name="connsiteX2347" fmla="*/ 4170270 w 5859445"/>
              <a:gd name="connsiteY2347" fmla="*/ 440154 h 3256604"/>
              <a:gd name="connsiteX2348" fmla="*/ 5426356 w 5859445"/>
              <a:gd name="connsiteY2348" fmla="*/ 439034 h 3256604"/>
              <a:gd name="connsiteX2349" fmla="*/ 5421689 w 5859445"/>
              <a:gd name="connsiteY2349" fmla="*/ 446272 h 3256604"/>
              <a:gd name="connsiteX2350" fmla="*/ 5422688 w 5859445"/>
              <a:gd name="connsiteY2350" fmla="*/ 441425 h 3256604"/>
              <a:gd name="connsiteX2351" fmla="*/ 5426356 w 5859445"/>
              <a:gd name="connsiteY2351" fmla="*/ 439034 h 3256604"/>
              <a:gd name="connsiteX2352" fmla="*/ 5334449 w 5859445"/>
              <a:gd name="connsiteY2352" fmla="*/ 438263 h 3256604"/>
              <a:gd name="connsiteX2353" fmla="*/ 5329559 w 5859445"/>
              <a:gd name="connsiteY2353" fmla="*/ 441450 h 3256604"/>
              <a:gd name="connsiteX2354" fmla="*/ 5318934 w 5859445"/>
              <a:gd name="connsiteY2354" fmla="*/ 457044 h 3256604"/>
              <a:gd name="connsiteX2355" fmla="*/ 5342544 w 5859445"/>
              <a:gd name="connsiteY2355" fmla="*/ 450324 h 3256604"/>
              <a:gd name="connsiteX2356" fmla="*/ 5358904 w 5859445"/>
              <a:gd name="connsiteY2356" fmla="*/ 422323 h 3256604"/>
              <a:gd name="connsiteX2357" fmla="*/ 5356247 w 5859445"/>
              <a:gd name="connsiteY2357" fmla="*/ 426223 h 3256604"/>
              <a:gd name="connsiteX2358" fmla="*/ 5354748 w 5859445"/>
              <a:gd name="connsiteY2358" fmla="*/ 426186 h 3256604"/>
              <a:gd name="connsiteX2359" fmla="*/ 5355447 w 5859445"/>
              <a:gd name="connsiteY2359" fmla="*/ 422409 h 3256604"/>
              <a:gd name="connsiteX2360" fmla="*/ 5358904 w 5859445"/>
              <a:gd name="connsiteY2360" fmla="*/ 422323 h 3256604"/>
              <a:gd name="connsiteX2361" fmla="*/ 4402428 w 5859445"/>
              <a:gd name="connsiteY2361" fmla="*/ 407183 h 3256604"/>
              <a:gd name="connsiteX2362" fmla="*/ 4460452 w 5859445"/>
              <a:gd name="connsiteY2362" fmla="*/ 416473 h 3256604"/>
              <a:gd name="connsiteX2363" fmla="*/ 4421378 w 5859445"/>
              <a:gd name="connsiteY2363" fmla="*/ 420474 h 3256604"/>
              <a:gd name="connsiteX2364" fmla="*/ 4392251 w 5859445"/>
              <a:gd name="connsiteY2364" fmla="*/ 418353 h 3256604"/>
              <a:gd name="connsiteX2365" fmla="*/ 4363127 w 5859445"/>
              <a:gd name="connsiteY2365" fmla="*/ 416234 h 3256604"/>
              <a:gd name="connsiteX2366" fmla="*/ 4402428 w 5859445"/>
              <a:gd name="connsiteY2366" fmla="*/ 407183 h 3256604"/>
              <a:gd name="connsiteX2367" fmla="*/ 4780392 w 5859445"/>
              <a:gd name="connsiteY2367" fmla="*/ 367114 h 3256604"/>
              <a:gd name="connsiteX2368" fmla="*/ 4797506 w 5859445"/>
              <a:gd name="connsiteY2368" fmla="*/ 372229 h 3256604"/>
              <a:gd name="connsiteX2369" fmla="*/ 4800896 w 5859445"/>
              <a:gd name="connsiteY2369" fmla="*/ 379193 h 3256604"/>
              <a:gd name="connsiteX2370" fmla="*/ 4754559 w 5859445"/>
              <a:gd name="connsiteY2370" fmla="*/ 398899 h 3256604"/>
              <a:gd name="connsiteX2371" fmla="*/ 4769529 w 5859445"/>
              <a:gd name="connsiteY2371" fmla="*/ 389789 h 3256604"/>
              <a:gd name="connsiteX2372" fmla="*/ 4754197 w 5859445"/>
              <a:gd name="connsiteY2372" fmla="*/ 382129 h 3256604"/>
              <a:gd name="connsiteX2373" fmla="*/ 4748842 w 5859445"/>
              <a:gd name="connsiteY2373" fmla="*/ 368394 h 3256604"/>
              <a:gd name="connsiteX2374" fmla="*/ 4780392 w 5859445"/>
              <a:gd name="connsiteY2374" fmla="*/ 367114 h 3256604"/>
              <a:gd name="connsiteX2375" fmla="*/ 4832616 w 5859445"/>
              <a:gd name="connsiteY2375" fmla="*/ 355641 h 3256604"/>
              <a:gd name="connsiteX2376" fmla="*/ 4836037 w 5859445"/>
              <a:gd name="connsiteY2376" fmla="*/ 356107 h 3256604"/>
              <a:gd name="connsiteX2377" fmla="*/ 4834220 w 5859445"/>
              <a:gd name="connsiteY2377" fmla="*/ 356787 h 3256604"/>
              <a:gd name="connsiteX2378" fmla="*/ 4832758 w 5859445"/>
              <a:gd name="connsiteY2378" fmla="*/ 356404 h 3256604"/>
              <a:gd name="connsiteX2379" fmla="*/ 4843308 w 5859445"/>
              <a:gd name="connsiteY2379" fmla="*/ 353380 h 3256604"/>
              <a:gd name="connsiteX2380" fmla="*/ 4838320 w 5859445"/>
              <a:gd name="connsiteY2380" fmla="*/ 356417 h 3256604"/>
              <a:gd name="connsiteX2381" fmla="*/ 4836037 w 5859445"/>
              <a:gd name="connsiteY2381" fmla="*/ 356107 h 3256604"/>
              <a:gd name="connsiteX2382" fmla="*/ 4806588 w 5859445"/>
              <a:gd name="connsiteY2382" fmla="*/ 350241 h 3256604"/>
              <a:gd name="connsiteX2383" fmla="*/ 4826911 w 5859445"/>
              <a:gd name="connsiteY2383" fmla="*/ 354863 h 3256604"/>
              <a:gd name="connsiteX2384" fmla="*/ 4832758 w 5859445"/>
              <a:gd name="connsiteY2384" fmla="*/ 356404 h 3256604"/>
              <a:gd name="connsiteX2385" fmla="*/ 4833329 w 5859445"/>
              <a:gd name="connsiteY2385" fmla="*/ 359453 h 3256604"/>
              <a:gd name="connsiteX2386" fmla="*/ 4815503 w 5859445"/>
              <a:gd name="connsiteY2386" fmla="*/ 353312 h 3256604"/>
              <a:gd name="connsiteX2387" fmla="*/ 4431990 w 5859445"/>
              <a:gd name="connsiteY2387" fmla="*/ 342462 h 3256604"/>
              <a:gd name="connsiteX2388" fmla="*/ 4435926 w 5859445"/>
              <a:gd name="connsiteY2388" fmla="*/ 342796 h 3256604"/>
              <a:gd name="connsiteX2389" fmla="*/ 4435813 w 5859445"/>
              <a:gd name="connsiteY2389" fmla="*/ 342827 h 3256604"/>
              <a:gd name="connsiteX2390" fmla="*/ 4431850 w 5859445"/>
              <a:gd name="connsiteY2390" fmla="*/ 342515 h 3256604"/>
              <a:gd name="connsiteX2391" fmla="*/ 4357103 w 5859445"/>
              <a:gd name="connsiteY2391" fmla="*/ 323904 h 3256604"/>
              <a:gd name="connsiteX2392" fmla="*/ 4353553 w 5859445"/>
              <a:gd name="connsiteY2392" fmla="*/ 324354 h 3256604"/>
              <a:gd name="connsiteX2393" fmla="*/ 4352028 w 5859445"/>
              <a:gd name="connsiteY2393" fmla="*/ 327061 h 3256604"/>
              <a:gd name="connsiteX2394" fmla="*/ 4352664 w 5859445"/>
              <a:gd name="connsiteY2394" fmla="*/ 327021 h 3256604"/>
              <a:gd name="connsiteX2395" fmla="*/ 4451929 w 5859445"/>
              <a:gd name="connsiteY2395" fmla="*/ 320556 h 3256604"/>
              <a:gd name="connsiteX2396" fmla="*/ 4455973 w 5859445"/>
              <a:gd name="connsiteY2396" fmla="*/ 321108 h 3256604"/>
              <a:gd name="connsiteX2397" fmla="*/ 4450707 w 5859445"/>
              <a:gd name="connsiteY2397" fmla="*/ 321666 h 3256604"/>
              <a:gd name="connsiteX2398" fmla="*/ 4449665 w 5859445"/>
              <a:gd name="connsiteY2398" fmla="*/ 321405 h 3256604"/>
              <a:gd name="connsiteX2399" fmla="*/ 4457381 w 5859445"/>
              <a:gd name="connsiteY2399" fmla="*/ 318510 h 3256604"/>
              <a:gd name="connsiteX2400" fmla="*/ 4451929 w 5859445"/>
              <a:gd name="connsiteY2400" fmla="*/ 320556 h 3256604"/>
              <a:gd name="connsiteX2401" fmla="*/ 4439379 w 5859445"/>
              <a:gd name="connsiteY2401" fmla="*/ 318849 h 3256604"/>
              <a:gd name="connsiteX2402" fmla="*/ 4449665 w 5859445"/>
              <a:gd name="connsiteY2402" fmla="*/ 321405 h 3256604"/>
              <a:gd name="connsiteX2403" fmla="*/ 4448291 w 5859445"/>
              <a:gd name="connsiteY2403" fmla="*/ 321918 h 3256604"/>
              <a:gd name="connsiteX2404" fmla="*/ 4450707 w 5859445"/>
              <a:gd name="connsiteY2404" fmla="*/ 321666 h 3256604"/>
              <a:gd name="connsiteX2405" fmla="*/ 4464159 w 5859445"/>
              <a:gd name="connsiteY2405" fmla="*/ 325008 h 3256604"/>
              <a:gd name="connsiteX2406" fmla="*/ 4485013 w 5859445"/>
              <a:gd name="connsiteY2406" fmla="*/ 325059 h 3256604"/>
              <a:gd name="connsiteX2407" fmla="*/ 4462197 w 5859445"/>
              <a:gd name="connsiteY2407" fmla="*/ 321954 h 3256604"/>
              <a:gd name="connsiteX2408" fmla="*/ 4455973 w 5859445"/>
              <a:gd name="connsiteY2408" fmla="*/ 321108 h 3256604"/>
              <a:gd name="connsiteX2409" fmla="*/ 4458852 w 5859445"/>
              <a:gd name="connsiteY2409" fmla="*/ 320801 h 3256604"/>
              <a:gd name="connsiteX2410" fmla="*/ 4480557 w 5859445"/>
              <a:gd name="connsiteY2410" fmla="*/ 323523 h 3256604"/>
              <a:gd name="connsiteX2411" fmla="*/ 4503908 w 5859445"/>
              <a:gd name="connsiteY2411" fmla="*/ 322056 h 3256604"/>
              <a:gd name="connsiteX2412" fmla="*/ 4457381 w 5859445"/>
              <a:gd name="connsiteY2412" fmla="*/ 318510 h 3256604"/>
              <a:gd name="connsiteX2413" fmla="*/ 4402659 w 5859445"/>
              <a:gd name="connsiteY2413" fmla="*/ 315708 h 3256604"/>
              <a:gd name="connsiteX2414" fmla="*/ 4385727 w 5859445"/>
              <a:gd name="connsiteY2414" fmla="*/ 321767 h 3256604"/>
              <a:gd name="connsiteX2415" fmla="*/ 4373785 w 5859445"/>
              <a:gd name="connsiteY2415" fmla="*/ 324785 h 3256604"/>
              <a:gd name="connsiteX2416" fmla="*/ 4382699 w 5859445"/>
              <a:gd name="connsiteY2416" fmla="*/ 327856 h 3256604"/>
              <a:gd name="connsiteX2417" fmla="*/ 4361311 w 5859445"/>
              <a:gd name="connsiteY2417" fmla="*/ 332378 h 3256604"/>
              <a:gd name="connsiteX2418" fmla="*/ 4343846 w 5859445"/>
              <a:gd name="connsiteY2418" fmla="*/ 343008 h 3256604"/>
              <a:gd name="connsiteX2419" fmla="*/ 4400974 w 5859445"/>
              <a:gd name="connsiteY2419" fmla="*/ 340097 h 3256604"/>
              <a:gd name="connsiteX2420" fmla="*/ 4431850 w 5859445"/>
              <a:gd name="connsiteY2420" fmla="*/ 342515 h 3256604"/>
              <a:gd name="connsiteX2421" fmla="*/ 4422279 w 5859445"/>
              <a:gd name="connsiteY2421" fmla="*/ 346249 h 3256604"/>
              <a:gd name="connsiteX2422" fmla="*/ 4435813 w 5859445"/>
              <a:gd name="connsiteY2422" fmla="*/ 342827 h 3256604"/>
              <a:gd name="connsiteX2423" fmla="*/ 4441171 w 5859445"/>
              <a:gd name="connsiteY2423" fmla="*/ 343247 h 3256604"/>
              <a:gd name="connsiteX2424" fmla="*/ 4435926 w 5859445"/>
              <a:gd name="connsiteY2424" fmla="*/ 342796 h 3256604"/>
              <a:gd name="connsiteX2425" fmla="*/ 4440190 w 5859445"/>
              <a:gd name="connsiteY2425" fmla="*/ 341719 h 3256604"/>
              <a:gd name="connsiteX2426" fmla="*/ 4446162 w 5859445"/>
              <a:gd name="connsiteY2426" fmla="*/ 340208 h 3256604"/>
              <a:gd name="connsiteX2427" fmla="*/ 4414430 w 5859445"/>
              <a:gd name="connsiteY2427" fmla="*/ 334031 h 3256604"/>
              <a:gd name="connsiteX2428" fmla="*/ 4421914 w 5859445"/>
              <a:gd name="connsiteY2428" fmla="*/ 329478 h 3256604"/>
              <a:gd name="connsiteX2429" fmla="*/ 4410507 w 5859445"/>
              <a:gd name="connsiteY2429" fmla="*/ 327924 h 3256604"/>
              <a:gd name="connsiteX2430" fmla="*/ 4391612 w 5859445"/>
              <a:gd name="connsiteY2430" fmla="*/ 330927 h 3256604"/>
              <a:gd name="connsiteX2431" fmla="*/ 4402659 w 5859445"/>
              <a:gd name="connsiteY2431" fmla="*/ 315708 h 3256604"/>
              <a:gd name="connsiteX2432" fmla="*/ 4588393 w 5859445"/>
              <a:gd name="connsiteY2432" fmla="*/ 313117 h 3256604"/>
              <a:gd name="connsiteX2433" fmla="*/ 4592317 w 5859445"/>
              <a:gd name="connsiteY2433" fmla="*/ 319223 h 3256604"/>
              <a:gd name="connsiteX2434" fmla="*/ 4587327 w 5859445"/>
              <a:gd name="connsiteY2434" fmla="*/ 322261 h 3256604"/>
              <a:gd name="connsiteX2435" fmla="*/ 4578415 w 5859445"/>
              <a:gd name="connsiteY2435" fmla="*/ 319189 h 3256604"/>
              <a:gd name="connsiteX2436" fmla="*/ 4324226 w 5859445"/>
              <a:gd name="connsiteY2436" fmla="*/ 312470 h 3256604"/>
              <a:gd name="connsiteX2437" fmla="*/ 4332074 w 5859445"/>
              <a:gd name="connsiteY2437" fmla="*/ 324683 h 3256604"/>
              <a:gd name="connsiteX2438" fmla="*/ 4343907 w 5859445"/>
              <a:gd name="connsiteY2438" fmla="*/ 327571 h 3256604"/>
              <a:gd name="connsiteX2439" fmla="*/ 4349636 w 5859445"/>
              <a:gd name="connsiteY2439" fmla="*/ 327211 h 3256604"/>
              <a:gd name="connsiteX2440" fmla="*/ 4349454 w 5859445"/>
              <a:gd name="connsiteY2440" fmla="*/ 324726 h 3256604"/>
              <a:gd name="connsiteX2441" fmla="*/ 4355958 w 5859445"/>
              <a:gd name="connsiteY2441" fmla="*/ 318644 h 3256604"/>
              <a:gd name="connsiteX2442" fmla="*/ 4360195 w 5859445"/>
              <a:gd name="connsiteY2442" fmla="*/ 317748 h 3256604"/>
              <a:gd name="connsiteX2443" fmla="*/ 4360947 w 5859445"/>
              <a:gd name="connsiteY2443" fmla="*/ 315607 h 3256604"/>
              <a:gd name="connsiteX2444" fmla="*/ 4317444 w 5859445"/>
              <a:gd name="connsiteY2444" fmla="*/ 291107 h 3256604"/>
              <a:gd name="connsiteX2445" fmla="*/ 4316378 w 5859445"/>
              <a:gd name="connsiteY2445" fmla="*/ 300254 h 3256604"/>
              <a:gd name="connsiteX2446" fmla="*/ 4404788 w 5859445"/>
              <a:gd name="connsiteY2446" fmla="*/ 297420 h 3256604"/>
              <a:gd name="connsiteX2447" fmla="*/ 4363611 w 5859445"/>
              <a:gd name="connsiteY2447" fmla="*/ 292744 h 3256604"/>
              <a:gd name="connsiteX2448" fmla="*/ 4317444 w 5859445"/>
              <a:gd name="connsiteY2448" fmla="*/ 291107 h 3256604"/>
              <a:gd name="connsiteX2449" fmla="*/ 4246764 w 5859445"/>
              <a:gd name="connsiteY2449" fmla="*/ 281024 h 3256604"/>
              <a:gd name="connsiteX2450" fmla="*/ 4249240 w 5859445"/>
              <a:gd name="connsiteY2450" fmla="*/ 281877 h 3256604"/>
              <a:gd name="connsiteX2451" fmla="*/ 4221185 w 5859445"/>
              <a:gd name="connsiteY2451" fmla="*/ 281723 h 3256604"/>
              <a:gd name="connsiteX2452" fmla="*/ 4246764 w 5859445"/>
              <a:gd name="connsiteY2452" fmla="*/ 281024 h 3256604"/>
              <a:gd name="connsiteX2453" fmla="*/ 59744 w 5859445"/>
              <a:gd name="connsiteY2453" fmla="*/ 278374 h 3256604"/>
              <a:gd name="connsiteX2454" fmla="*/ 57963 w 5859445"/>
              <a:gd name="connsiteY2454" fmla="*/ 283706 h 3256604"/>
              <a:gd name="connsiteX2455" fmla="*/ 61888 w 5859445"/>
              <a:gd name="connsiteY2455" fmla="*/ 289814 h 3256604"/>
              <a:gd name="connsiteX2456" fmla="*/ 62954 w 5859445"/>
              <a:gd name="connsiteY2456" fmla="*/ 280669 h 3256604"/>
              <a:gd name="connsiteX2457" fmla="*/ 59744 w 5859445"/>
              <a:gd name="connsiteY2457" fmla="*/ 278374 h 3256604"/>
              <a:gd name="connsiteX2458" fmla="*/ 95749 w 5859445"/>
              <a:gd name="connsiteY2458" fmla="*/ 277701 h 3256604"/>
              <a:gd name="connsiteX2459" fmla="*/ 86303 w 5859445"/>
              <a:gd name="connsiteY2459" fmla="*/ 279203 h 3256604"/>
              <a:gd name="connsiteX2460" fmla="*/ 76857 w 5859445"/>
              <a:gd name="connsiteY2460" fmla="*/ 280705 h 3256604"/>
              <a:gd name="connsiteX2461" fmla="*/ 78286 w 5859445"/>
              <a:gd name="connsiteY2461" fmla="*/ 288332 h 3256604"/>
              <a:gd name="connsiteX2462" fmla="*/ 66878 w 5859445"/>
              <a:gd name="connsiteY2462" fmla="*/ 286779 h 3256604"/>
              <a:gd name="connsiteX2463" fmla="*/ 65812 w 5859445"/>
              <a:gd name="connsiteY2463" fmla="*/ 295923 h 3256604"/>
              <a:gd name="connsiteX2464" fmla="*/ 70803 w 5859445"/>
              <a:gd name="connsiteY2464" fmla="*/ 292887 h 3256604"/>
              <a:gd name="connsiteX2465" fmla="*/ 84705 w 5859445"/>
              <a:gd name="connsiteY2465" fmla="*/ 292921 h 3256604"/>
              <a:gd name="connsiteX2466" fmla="*/ 98608 w 5859445"/>
              <a:gd name="connsiteY2466" fmla="*/ 292955 h 3256604"/>
              <a:gd name="connsiteX2467" fmla="*/ 94685 w 5859445"/>
              <a:gd name="connsiteY2467" fmla="*/ 286847 h 3256604"/>
              <a:gd name="connsiteX2468" fmla="*/ 42365 w 5859445"/>
              <a:gd name="connsiteY2468" fmla="*/ 270234 h 3256604"/>
              <a:gd name="connsiteX2469" fmla="*/ 41637 w 5859445"/>
              <a:gd name="connsiteY2469" fmla="*/ 274519 h 3256604"/>
              <a:gd name="connsiteX2470" fmla="*/ 35349 w 5859445"/>
              <a:gd name="connsiteY2470" fmla="*/ 274502 h 3256604"/>
              <a:gd name="connsiteX2471" fmla="*/ 4497930 w 5859445"/>
              <a:gd name="connsiteY2471" fmla="*/ 269538 h 3256604"/>
              <a:gd name="connsiteX2472" fmla="*/ 4527271 w 5859445"/>
              <a:gd name="connsiteY2472" fmla="*/ 271992 h 3256604"/>
              <a:gd name="connsiteX2473" fmla="*/ 4527171 w 5859445"/>
              <a:gd name="connsiteY2473" fmla="*/ 272053 h 3256604"/>
              <a:gd name="connsiteX2474" fmla="*/ 4445774 w 5859445"/>
              <a:gd name="connsiteY2474" fmla="*/ 263980 h 3256604"/>
              <a:gd name="connsiteX2475" fmla="*/ 4438289 w 5859445"/>
              <a:gd name="connsiteY2475" fmla="*/ 268536 h 3256604"/>
              <a:gd name="connsiteX2476" fmla="*/ 4425273 w 5859445"/>
              <a:gd name="connsiteY2476" fmla="*/ 265573 h 3256604"/>
              <a:gd name="connsiteX2477" fmla="*/ 4417967 w 5859445"/>
              <a:gd name="connsiteY2477" fmla="*/ 263911 h 3256604"/>
              <a:gd name="connsiteX2478" fmla="*/ 4425273 w 5859445"/>
              <a:gd name="connsiteY2478" fmla="*/ 265573 h 3256604"/>
              <a:gd name="connsiteX2479" fmla="*/ 4407763 w 5859445"/>
              <a:gd name="connsiteY2479" fmla="*/ 266936 h 3256604"/>
              <a:gd name="connsiteX2480" fmla="*/ 4359325 w 5859445"/>
              <a:gd name="connsiteY2480" fmla="*/ 269868 h 3256604"/>
              <a:gd name="connsiteX2481" fmla="*/ 4417967 w 5859445"/>
              <a:gd name="connsiteY2481" fmla="*/ 263911 h 3256604"/>
              <a:gd name="connsiteX2482" fmla="*/ 3701933 w 5859445"/>
              <a:gd name="connsiteY2482" fmla="*/ 262155 h 3256604"/>
              <a:gd name="connsiteX2483" fmla="*/ 3731702 w 5859445"/>
              <a:gd name="connsiteY2483" fmla="*/ 265278 h 3256604"/>
              <a:gd name="connsiteX2484" fmla="*/ 3712808 w 5859445"/>
              <a:gd name="connsiteY2484" fmla="*/ 268280 h 3256604"/>
              <a:gd name="connsiteX2485" fmla="*/ 3688091 w 5859445"/>
              <a:gd name="connsiteY2485" fmla="*/ 268219 h 3256604"/>
              <a:gd name="connsiteX2486" fmla="*/ 3685182 w 5859445"/>
              <a:gd name="connsiteY2486" fmla="*/ 267847 h 3256604"/>
              <a:gd name="connsiteX2487" fmla="*/ 3687271 w 5859445"/>
              <a:gd name="connsiteY2487" fmla="*/ 263644 h 3256604"/>
              <a:gd name="connsiteX2488" fmla="*/ 3701933 w 5859445"/>
              <a:gd name="connsiteY2488" fmla="*/ 262155 h 3256604"/>
              <a:gd name="connsiteX2489" fmla="*/ 3645422 w 5859445"/>
              <a:gd name="connsiteY2489" fmla="*/ 249818 h 3256604"/>
              <a:gd name="connsiteX2490" fmla="*/ 3663209 w 5859445"/>
              <a:gd name="connsiteY2490" fmla="*/ 252421 h 3256604"/>
              <a:gd name="connsiteX2491" fmla="*/ 3661289 w 5859445"/>
              <a:gd name="connsiteY2491" fmla="*/ 252909 h 3256604"/>
              <a:gd name="connsiteX2492" fmla="*/ 3645422 w 5859445"/>
              <a:gd name="connsiteY2492" fmla="*/ 249818 h 3256604"/>
              <a:gd name="connsiteX2493" fmla="*/ 3639089 w 5859445"/>
              <a:gd name="connsiteY2493" fmla="*/ 249102 h 3256604"/>
              <a:gd name="connsiteX2494" fmla="*/ 3643852 w 5859445"/>
              <a:gd name="connsiteY2494" fmla="*/ 249277 h 3256604"/>
              <a:gd name="connsiteX2495" fmla="*/ 3645422 w 5859445"/>
              <a:gd name="connsiteY2495" fmla="*/ 249818 h 3256604"/>
              <a:gd name="connsiteX2496" fmla="*/ 3640698 w 5859445"/>
              <a:gd name="connsiteY2496" fmla="*/ 250568 h 3256604"/>
              <a:gd name="connsiteX2497" fmla="*/ 3725042 w 5859445"/>
              <a:gd name="connsiteY2497" fmla="*/ 244107 h 3256604"/>
              <a:gd name="connsiteX2498" fmla="*/ 3757754 w 5859445"/>
              <a:gd name="connsiteY2498" fmla="*/ 251810 h 3256604"/>
              <a:gd name="connsiteX2499" fmla="*/ 3724117 w 5859445"/>
              <a:gd name="connsiteY2499" fmla="*/ 244158 h 3256604"/>
              <a:gd name="connsiteX2500" fmla="*/ 3609767 w 5859445"/>
              <a:gd name="connsiteY2500" fmla="*/ 237536 h 3256604"/>
              <a:gd name="connsiteX2501" fmla="*/ 3632585 w 5859445"/>
              <a:gd name="connsiteY2501" fmla="*/ 240640 h 3256604"/>
              <a:gd name="connsiteX2502" fmla="*/ 3646488 w 5859445"/>
              <a:gd name="connsiteY2502" fmla="*/ 240673 h 3256604"/>
              <a:gd name="connsiteX2503" fmla="*/ 3623669 w 5859445"/>
              <a:gd name="connsiteY2503" fmla="*/ 237570 h 3256604"/>
              <a:gd name="connsiteX2504" fmla="*/ 3609767 w 5859445"/>
              <a:gd name="connsiteY2504" fmla="*/ 237536 h 3256604"/>
              <a:gd name="connsiteX2505" fmla="*/ 3539147 w 5859445"/>
              <a:gd name="connsiteY2505" fmla="*/ 235648 h 3256604"/>
              <a:gd name="connsiteX2506" fmla="*/ 3548182 w 5859445"/>
              <a:gd name="connsiteY2506" fmla="*/ 238908 h 3256604"/>
              <a:gd name="connsiteX2507" fmla="*/ 3557218 w 5859445"/>
              <a:gd name="connsiteY2507" fmla="*/ 242172 h 3256604"/>
              <a:gd name="connsiteX2508" fmla="*/ 3492138 w 5859445"/>
              <a:gd name="connsiteY2508" fmla="*/ 238105 h 3256604"/>
              <a:gd name="connsiteX2509" fmla="*/ 3519186 w 5859445"/>
              <a:gd name="connsiteY2509" fmla="*/ 247796 h 3256604"/>
              <a:gd name="connsiteX2510" fmla="*/ 3500171 w 5859445"/>
              <a:gd name="connsiteY2510" fmla="*/ 250607 h 3256604"/>
              <a:gd name="connsiteX2511" fmla="*/ 3430571 w 5859445"/>
              <a:gd name="connsiteY2511" fmla="*/ 244910 h 3256604"/>
              <a:gd name="connsiteX2512" fmla="*/ 3360914 w 5859445"/>
              <a:gd name="connsiteY2512" fmla="*/ 239117 h 3256604"/>
              <a:gd name="connsiteX2513" fmla="*/ 3472946 w 5859445"/>
              <a:gd name="connsiteY2513" fmla="*/ 251445 h 3256604"/>
              <a:gd name="connsiteX2514" fmla="*/ 3576126 w 5859445"/>
              <a:gd name="connsiteY2514" fmla="*/ 260798 h 3256604"/>
              <a:gd name="connsiteX2515" fmla="*/ 3532452 w 5859445"/>
              <a:gd name="connsiteY2515" fmla="*/ 257641 h 3256604"/>
              <a:gd name="connsiteX2516" fmla="*/ 3497694 w 5859445"/>
              <a:gd name="connsiteY2516" fmla="*/ 257557 h 3256604"/>
              <a:gd name="connsiteX2517" fmla="*/ 3490743 w 5859445"/>
              <a:gd name="connsiteY2517" fmla="*/ 257539 h 3256604"/>
              <a:gd name="connsiteX2518" fmla="*/ 3483792 w 5859445"/>
              <a:gd name="connsiteY2518" fmla="*/ 257523 h 3256604"/>
              <a:gd name="connsiteX2519" fmla="*/ 3497694 w 5859445"/>
              <a:gd name="connsiteY2519" fmla="*/ 257557 h 3256604"/>
              <a:gd name="connsiteX2520" fmla="*/ 3506608 w 5859445"/>
              <a:gd name="connsiteY2520" fmla="*/ 260628 h 3256604"/>
              <a:gd name="connsiteX2521" fmla="*/ 3414273 w 5859445"/>
              <a:gd name="connsiteY2521" fmla="*/ 257351 h 3256604"/>
              <a:gd name="connsiteX2522" fmla="*/ 3316949 w 5859445"/>
              <a:gd name="connsiteY2522" fmla="*/ 257114 h 3256604"/>
              <a:gd name="connsiteX2523" fmla="*/ 3378981 w 5859445"/>
              <a:gd name="connsiteY2523" fmla="*/ 261838 h 3256604"/>
              <a:gd name="connsiteX2524" fmla="*/ 3441015 w 5859445"/>
              <a:gd name="connsiteY2524" fmla="*/ 266566 h 3256604"/>
              <a:gd name="connsiteX2525" fmla="*/ 3515571 w 5859445"/>
              <a:gd name="connsiteY2525" fmla="*/ 269178 h 3256604"/>
              <a:gd name="connsiteX2526" fmla="*/ 3585998 w 5859445"/>
              <a:gd name="connsiteY2526" fmla="*/ 276163 h 3256604"/>
              <a:gd name="connsiteX2527" fmla="*/ 3590987 w 5859445"/>
              <a:gd name="connsiteY2527" fmla="*/ 273126 h 3256604"/>
              <a:gd name="connsiteX2528" fmla="*/ 3649177 w 5859445"/>
              <a:gd name="connsiteY2528" fmla="*/ 277272 h 3256604"/>
              <a:gd name="connsiteX2529" fmla="*/ 3720656 w 5859445"/>
              <a:gd name="connsiteY2529" fmla="*/ 280496 h 3256604"/>
              <a:gd name="connsiteX2530" fmla="*/ 3680013 w 5859445"/>
              <a:gd name="connsiteY2530" fmla="*/ 271249 h 3256604"/>
              <a:gd name="connsiteX2531" fmla="*/ 3639366 w 5859445"/>
              <a:gd name="connsiteY2531" fmla="*/ 262003 h 3256604"/>
              <a:gd name="connsiteX2532" fmla="*/ 3685182 w 5859445"/>
              <a:gd name="connsiteY2532" fmla="*/ 267847 h 3256604"/>
              <a:gd name="connsiteX2533" fmla="*/ 3685001 w 5859445"/>
              <a:gd name="connsiteY2533" fmla="*/ 268212 h 3256604"/>
              <a:gd name="connsiteX2534" fmla="*/ 3688091 w 5859445"/>
              <a:gd name="connsiteY2534" fmla="*/ 268219 h 3256604"/>
              <a:gd name="connsiteX2535" fmla="*/ 3694182 w 5859445"/>
              <a:gd name="connsiteY2535" fmla="*/ 268997 h 3256604"/>
              <a:gd name="connsiteX2536" fmla="*/ 3739549 w 5859445"/>
              <a:gd name="connsiteY2536" fmla="*/ 277492 h 3256604"/>
              <a:gd name="connsiteX2537" fmla="*/ 3827961 w 5859445"/>
              <a:gd name="connsiteY2537" fmla="*/ 274662 h 3256604"/>
              <a:gd name="connsiteX2538" fmla="*/ 3801219 w 5859445"/>
              <a:gd name="connsiteY2538" fmla="*/ 265447 h 3256604"/>
              <a:gd name="connsiteX2539" fmla="*/ 3869672 w 5859445"/>
              <a:gd name="connsiteY2539" fmla="*/ 274763 h 3256604"/>
              <a:gd name="connsiteX2540" fmla="*/ 3935266 w 5859445"/>
              <a:gd name="connsiteY2540" fmla="*/ 268824 h 3256604"/>
              <a:gd name="connsiteX2541" fmla="*/ 3805374 w 5859445"/>
              <a:gd name="connsiteY2541" fmla="*/ 250306 h 3256604"/>
              <a:gd name="connsiteX2542" fmla="*/ 3671475 w 5859445"/>
              <a:gd name="connsiteY2542" fmla="*/ 236354 h 3256604"/>
              <a:gd name="connsiteX2543" fmla="*/ 3717109 w 5859445"/>
              <a:gd name="connsiteY2543" fmla="*/ 242563 h 3256604"/>
              <a:gd name="connsiteX2544" fmla="*/ 3724117 w 5859445"/>
              <a:gd name="connsiteY2544" fmla="*/ 244158 h 3256604"/>
              <a:gd name="connsiteX2545" fmla="*/ 3698215 w 5859445"/>
              <a:gd name="connsiteY2545" fmla="*/ 245566 h 3256604"/>
              <a:gd name="connsiteX2546" fmla="*/ 3732441 w 5859445"/>
              <a:gd name="connsiteY2546" fmla="*/ 250223 h 3256604"/>
              <a:gd name="connsiteX2547" fmla="*/ 3752765 w 5859445"/>
              <a:gd name="connsiteY2547" fmla="*/ 254847 h 3256604"/>
              <a:gd name="connsiteX2548" fmla="*/ 3689472 w 5859445"/>
              <a:gd name="connsiteY2548" fmla="*/ 256264 h 3256604"/>
              <a:gd name="connsiteX2549" fmla="*/ 3663209 w 5859445"/>
              <a:gd name="connsiteY2549" fmla="*/ 252421 h 3256604"/>
              <a:gd name="connsiteX2550" fmla="*/ 3664274 w 5859445"/>
              <a:gd name="connsiteY2550" fmla="*/ 252154 h 3256604"/>
              <a:gd name="connsiteX2551" fmla="*/ 3659326 w 5859445"/>
              <a:gd name="connsiteY2551" fmla="*/ 249853 h 3256604"/>
              <a:gd name="connsiteX2552" fmla="*/ 3643852 w 5859445"/>
              <a:gd name="connsiteY2552" fmla="*/ 249277 h 3256604"/>
              <a:gd name="connsiteX2553" fmla="*/ 3636509 w 5859445"/>
              <a:gd name="connsiteY2553" fmla="*/ 246747 h 3256604"/>
              <a:gd name="connsiteX2554" fmla="*/ 3639089 w 5859445"/>
              <a:gd name="connsiteY2554" fmla="*/ 249102 h 3256604"/>
              <a:gd name="connsiteX2555" fmla="*/ 3629104 w 5859445"/>
              <a:gd name="connsiteY2555" fmla="*/ 248731 h 3256604"/>
              <a:gd name="connsiteX2556" fmla="*/ 3594307 w 5859445"/>
              <a:gd name="connsiteY2556" fmla="*/ 245882 h 3256604"/>
              <a:gd name="connsiteX2557" fmla="*/ 3539147 w 5859445"/>
              <a:gd name="connsiteY2557" fmla="*/ 235648 h 3256604"/>
              <a:gd name="connsiteX2558" fmla="*/ 4412249 w 5859445"/>
              <a:gd name="connsiteY2558" fmla="*/ 233405 h 3256604"/>
              <a:gd name="connsiteX2559" fmla="*/ 4397900 w 5859445"/>
              <a:gd name="connsiteY2559" fmla="*/ 234703 h 3256604"/>
              <a:gd name="connsiteX2560" fmla="*/ 4397276 w 5859445"/>
              <a:gd name="connsiteY2560" fmla="*/ 234455 h 3256604"/>
              <a:gd name="connsiteX2561" fmla="*/ 3778779 w 5859445"/>
              <a:gd name="connsiteY2561" fmla="*/ 230518 h 3256604"/>
              <a:gd name="connsiteX2562" fmla="*/ 3787693 w 5859445"/>
              <a:gd name="connsiteY2562" fmla="*/ 233589 h 3256604"/>
              <a:gd name="connsiteX2563" fmla="*/ 3801595 w 5859445"/>
              <a:gd name="connsiteY2563" fmla="*/ 233623 h 3256604"/>
              <a:gd name="connsiteX2564" fmla="*/ 3796606 w 5859445"/>
              <a:gd name="connsiteY2564" fmla="*/ 236660 h 3256604"/>
              <a:gd name="connsiteX2565" fmla="*/ 3881475 w 5859445"/>
              <a:gd name="connsiteY2565" fmla="*/ 249923 h 3256604"/>
              <a:gd name="connsiteX2566" fmla="*/ 3961313 w 5859445"/>
              <a:gd name="connsiteY2566" fmla="*/ 258930 h 3256604"/>
              <a:gd name="connsiteX2567" fmla="*/ 3963295 w 5859445"/>
              <a:gd name="connsiteY2567" fmla="*/ 258436 h 3256604"/>
              <a:gd name="connsiteX2568" fmla="*/ 3971274 w 5859445"/>
              <a:gd name="connsiteY2568" fmla="*/ 260051 h 3256604"/>
              <a:gd name="connsiteX2569" fmla="*/ 4027698 w 5859445"/>
              <a:gd name="connsiteY2569" fmla="*/ 256046 h 3256604"/>
              <a:gd name="connsiteX2570" fmla="*/ 4061970 w 5859445"/>
              <a:gd name="connsiteY2570" fmla="*/ 255335 h 3256604"/>
              <a:gd name="connsiteX2571" fmla="*/ 4011305 w 5859445"/>
              <a:gd name="connsiteY2571" fmla="*/ 250789 h 3256604"/>
              <a:gd name="connsiteX2572" fmla="*/ 3934435 w 5859445"/>
              <a:gd name="connsiteY2572" fmla="*/ 240522 h 3256604"/>
              <a:gd name="connsiteX2573" fmla="*/ 3778779 w 5859445"/>
              <a:gd name="connsiteY2573" fmla="*/ 230518 h 3256604"/>
              <a:gd name="connsiteX2574" fmla="*/ 55443 w 5859445"/>
              <a:gd name="connsiteY2574" fmla="*/ 225767 h 3256604"/>
              <a:gd name="connsiteX2575" fmla="*/ 34876 w 5859445"/>
              <a:gd name="connsiteY2575" fmla="*/ 243140 h 3256604"/>
              <a:gd name="connsiteX2576" fmla="*/ 32457 w 5859445"/>
              <a:gd name="connsiteY2576" fmla="*/ 244005 h 3256604"/>
              <a:gd name="connsiteX2577" fmla="*/ 19448 w 5859445"/>
              <a:gd name="connsiteY2577" fmla="*/ 256171 h 3256604"/>
              <a:gd name="connsiteX2578" fmla="*/ 34876 w 5859445"/>
              <a:gd name="connsiteY2578" fmla="*/ 243140 h 3256604"/>
              <a:gd name="connsiteX2579" fmla="*/ 49389 w 5859445"/>
              <a:gd name="connsiteY2579" fmla="*/ 237949 h 3256604"/>
              <a:gd name="connsiteX2580" fmla="*/ 47789 w 5859445"/>
              <a:gd name="connsiteY2580" fmla="*/ 251665 h 3256604"/>
              <a:gd name="connsiteX2581" fmla="*/ 42267 w 5859445"/>
              <a:gd name="connsiteY2581" fmla="*/ 259274 h 3256604"/>
              <a:gd name="connsiteX2582" fmla="*/ 52780 w 5859445"/>
              <a:gd name="connsiteY2582" fmla="*/ 248629 h 3256604"/>
              <a:gd name="connsiteX2583" fmla="*/ 63291 w 5859445"/>
              <a:gd name="connsiteY2583" fmla="*/ 237983 h 3256604"/>
              <a:gd name="connsiteX2584" fmla="*/ 59368 w 5859445"/>
              <a:gd name="connsiteY2584" fmla="*/ 231875 h 3256604"/>
              <a:gd name="connsiteX2585" fmla="*/ 60881 w 5859445"/>
              <a:gd name="connsiteY2585" fmla="*/ 228830 h 3256604"/>
              <a:gd name="connsiteX2586" fmla="*/ 55443 w 5859445"/>
              <a:gd name="connsiteY2586" fmla="*/ 225767 h 3256604"/>
              <a:gd name="connsiteX2587" fmla="*/ 3643630 w 5859445"/>
              <a:gd name="connsiteY2587" fmla="*/ 225422 h 3256604"/>
              <a:gd name="connsiteX2588" fmla="*/ 3672562 w 5859445"/>
              <a:gd name="connsiteY2588" fmla="*/ 227236 h 3256604"/>
              <a:gd name="connsiteX2589" fmla="*/ 3661500 w 5859445"/>
              <a:gd name="connsiteY2589" fmla="*/ 226228 h 3256604"/>
              <a:gd name="connsiteX2590" fmla="*/ 3643630 w 5859445"/>
              <a:gd name="connsiteY2590" fmla="*/ 225422 h 3256604"/>
              <a:gd name="connsiteX2591" fmla="*/ 3416716 w 5859445"/>
              <a:gd name="connsiteY2591" fmla="*/ 223340 h 3256604"/>
              <a:gd name="connsiteX2592" fmla="*/ 3379462 w 5859445"/>
              <a:gd name="connsiteY2592" fmla="*/ 224773 h 3256604"/>
              <a:gd name="connsiteX2593" fmla="*/ 3434011 w 5859445"/>
              <a:gd name="connsiteY2593" fmla="*/ 234054 h 3256604"/>
              <a:gd name="connsiteX2594" fmla="*/ 3458408 w 5859445"/>
              <a:gd name="connsiteY2594" fmla="*/ 233542 h 3256604"/>
              <a:gd name="connsiteX2595" fmla="*/ 3452902 w 5859445"/>
              <a:gd name="connsiteY2595" fmla="*/ 231051 h 3256604"/>
              <a:gd name="connsiteX2596" fmla="*/ 3416716 w 5859445"/>
              <a:gd name="connsiteY2596" fmla="*/ 223340 h 3256604"/>
              <a:gd name="connsiteX2597" fmla="*/ 116047 w 5859445"/>
              <a:gd name="connsiteY2597" fmla="*/ 222866 h 3256604"/>
              <a:gd name="connsiteX2598" fmla="*/ 106066 w 5859445"/>
              <a:gd name="connsiteY2598" fmla="*/ 228941 h 3256604"/>
              <a:gd name="connsiteX2599" fmla="*/ 109990 w 5859445"/>
              <a:gd name="connsiteY2599" fmla="*/ 235047 h 3256604"/>
              <a:gd name="connsiteX2600" fmla="*/ 114981 w 5859445"/>
              <a:gd name="connsiteY2600" fmla="*/ 232011 h 3256604"/>
              <a:gd name="connsiteX2601" fmla="*/ 124962 w 5859445"/>
              <a:gd name="connsiteY2601" fmla="*/ 225936 h 3256604"/>
              <a:gd name="connsiteX2602" fmla="*/ 91268 w 5859445"/>
              <a:gd name="connsiteY2602" fmla="*/ 216707 h 3256604"/>
              <a:gd name="connsiteX2603" fmla="*/ 64357 w 5859445"/>
              <a:gd name="connsiteY2603" fmla="*/ 228838 h 3256604"/>
              <a:gd name="connsiteX2604" fmla="*/ 92164 w 5859445"/>
              <a:gd name="connsiteY2604" fmla="*/ 228907 h 3256604"/>
              <a:gd name="connsiteX2605" fmla="*/ 101078 w 5859445"/>
              <a:gd name="connsiteY2605" fmla="*/ 231978 h 3256604"/>
              <a:gd name="connsiteX2606" fmla="*/ 112124 w 5859445"/>
              <a:gd name="connsiteY2606" fmla="*/ 216759 h 3256604"/>
              <a:gd name="connsiteX2607" fmla="*/ 91268 w 5859445"/>
              <a:gd name="connsiteY2607" fmla="*/ 216707 h 3256604"/>
              <a:gd name="connsiteX2608" fmla="*/ 99285 w 5859445"/>
              <a:gd name="connsiteY2608" fmla="*/ 207579 h 3256604"/>
              <a:gd name="connsiteX2609" fmla="*/ 79326 w 5859445"/>
              <a:gd name="connsiteY2609" fmla="*/ 219726 h 3256604"/>
              <a:gd name="connsiteX2610" fmla="*/ 93762 w 5859445"/>
              <a:gd name="connsiteY2610" fmla="*/ 215189 h 3256604"/>
              <a:gd name="connsiteX2611" fmla="*/ 108199 w 5859445"/>
              <a:gd name="connsiteY2611" fmla="*/ 210650 h 3256604"/>
              <a:gd name="connsiteX2612" fmla="*/ 4445482 w 5859445"/>
              <a:gd name="connsiteY2612" fmla="*/ 206807 h 3256604"/>
              <a:gd name="connsiteX2613" fmla="*/ 4452168 w 5859445"/>
              <a:gd name="connsiteY2613" fmla="*/ 209110 h 3256604"/>
              <a:gd name="connsiteX2614" fmla="*/ 4433274 w 5859445"/>
              <a:gd name="connsiteY2614" fmla="*/ 212112 h 3256604"/>
              <a:gd name="connsiteX2615" fmla="*/ 4340225 w 5859445"/>
              <a:gd name="connsiteY2615" fmla="*/ 205025 h 3256604"/>
              <a:gd name="connsiteX2616" fmla="*/ 4290315 w 5859445"/>
              <a:gd name="connsiteY2616" fmla="*/ 205665 h 3256604"/>
              <a:gd name="connsiteX2617" fmla="*/ 4315627 w 5859445"/>
              <a:gd name="connsiteY2617" fmla="*/ 207251 h 3256604"/>
              <a:gd name="connsiteX2618" fmla="*/ 4322046 w 5859445"/>
              <a:gd name="connsiteY2618" fmla="*/ 211840 h 3256604"/>
              <a:gd name="connsiteX2619" fmla="*/ 4349319 w 5859445"/>
              <a:gd name="connsiteY2619" fmla="*/ 216480 h 3256604"/>
              <a:gd name="connsiteX2620" fmla="*/ 4376594 w 5859445"/>
              <a:gd name="connsiteY2620" fmla="*/ 221122 h 3256604"/>
              <a:gd name="connsiteX2621" fmla="*/ 4340225 w 5859445"/>
              <a:gd name="connsiteY2621" fmla="*/ 205025 h 3256604"/>
              <a:gd name="connsiteX2622" fmla="*/ 4324711 w 5859445"/>
              <a:gd name="connsiteY2622" fmla="*/ 188979 h 3256604"/>
              <a:gd name="connsiteX2623" fmla="*/ 4329300 w 5859445"/>
              <a:gd name="connsiteY2623" fmla="*/ 189373 h 3256604"/>
              <a:gd name="connsiteX2624" fmla="*/ 4341555 w 5859445"/>
              <a:gd name="connsiteY2624" fmla="*/ 191666 h 3256604"/>
              <a:gd name="connsiteX2625" fmla="*/ 4340411 w 5859445"/>
              <a:gd name="connsiteY2625" fmla="*/ 191897 h 3256604"/>
              <a:gd name="connsiteX2626" fmla="*/ 4333757 w 5859445"/>
              <a:gd name="connsiteY2626" fmla="*/ 190908 h 3256604"/>
              <a:gd name="connsiteX2627" fmla="*/ 4324711 w 5859445"/>
              <a:gd name="connsiteY2627" fmla="*/ 188979 h 3256604"/>
              <a:gd name="connsiteX2628" fmla="*/ 4141878 w 5859445"/>
              <a:gd name="connsiteY2628" fmla="*/ 149356 h 3256604"/>
              <a:gd name="connsiteX2629" fmla="*/ 4135571 w 5859445"/>
              <a:gd name="connsiteY2629" fmla="*/ 151162 h 3256604"/>
              <a:gd name="connsiteX2630" fmla="*/ 4115962 w 5859445"/>
              <a:gd name="connsiteY2630" fmla="*/ 150352 h 3256604"/>
              <a:gd name="connsiteX2631" fmla="*/ 4181556 w 5859445"/>
              <a:gd name="connsiteY2631" fmla="*/ 144414 h 3256604"/>
              <a:gd name="connsiteX2632" fmla="*/ 4153216 w 5859445"/>
              <a:gd name="connsiteY2632" fmla="*/ 148918 h 3256604"/>
              <a:gd name="connsiteX2633" fmla="*/ 4141878 w 5859445"/>
              <a:gd name="connsiteY2633" fmla="*/ 149356 h 3256604"/>
              <a:gd name="connsiteX2634" fmla="*/ 4148759 w 5859445"/>
              <a:gd name="connsiteY2634" fmla="*/ 147383 h 3256604"/>
              <a:gd name="connsiteX2635" fmla="*/ 4181556 w 5859445"/>
              <a:gd name="connsiteY2635" fmla="*/ 144414 h 3256604"/>
              <a:gd name="connsiteX2636" fmla="*/ 4112039 w 5859445"/>
              <a:gd name="connsiteY2636" fmla="*/ 144245 h 3256604"/>
              <a:gd name="connsiteX2637" fmla="*/ 3981916 w 5859445"/>
              <a:gd name="connsiteY2637" fmla="*/ 146974 h 3256604"/>
              <a:gd name="connsiteX2638" fmla="*/ 3842881 w 5859445"/>
              <a:gd name="connsiteY2638" fmla="*/ 146634 h 3256604"/>
              <a:gd name="connsiteX2639" fmla="*/ 3970507 w 5859445"/>
              <a:gd name="connsiteY2639" fmla="*/ 145420 h 3256604"/>
              <a:gd name="connsiteX2640" fmla="*/ 4112039 w 5859445"/>
              <a:gd name="connsiteY2640" fmla="*/ 144245 h 3256604"/>
              <a:gd name="connsiteX2641" fmla="*/ 3838957 w 5859445"/>
              <a:gd name="connsiteY2641" fmla="*/ 140525 h 3256604"/>
              <a:gd name="connsiteX2642" fmla="*/ 3907996 w 5859445"/>
              <a:gd name="connsiteY2642" fmla="*/ 141063 h 3256604"/>
              <a:gd name="connsiteX2643" fmla="*/ 3833967 w 5859445"/>
              <a:gd name="connsiteY2643" fmla="*/ 143563 h 3256604"/>
              <a:gd name="connsiteX2644" fmla="*/ 3838957 w 5859445"/>
              <a:gd name="connsiteY2644" fmla="*/ 140525 h 3256604"/>
              <a:gd name="connsiteX2645" fmla="*/ 3939268 w 5859445"/>
              <a:gd name="connsiteY2645" fmla="*/ 140009 h 3256604"/>
              <a:gd name="connsiteX2646" fmla="*/ 4008525 w 5859445"/>
              <a:gd name="connsiteY2646" fmla="*/ 140700 h 3256604"/>
              <a:gd name="connsiteX2647" fmla="*/ 3945774 w 5859445"/>
              <a:gd name="connsiteY2647" fmla="*/ 141359 h 3256604"/>
              <a:gd name="connsiteX2648" fmla="*/ 3907996 w 5859445"/>
              <a:gd name="connsiteY2648" fmla="*/ 141063 h 3256604"/>
              <a:gd name="connsiteX2649" fmla="*/ 4243227 w 5859445"/>
              <a:gd name="connsiteY2649" fmla="*/ 132370 h 3256604"/>
              <a:gd name="connsiteX2650" fmla="*/ 4040560 w 5859445"/>
              <a:gd name="connsiteY2650" fmla="*/ 141021 h 3256604"/>
              <a:gd name="connsiteX2651" fmla="*/ 4008525 w 5859445"/>
              <a:gd name="connsiteY2651" fmla="*/ 140700 h 3256604"/>
              <a:gd name="connsiteX2652" fmla="*/ 4048759 w 5859445"/>
              <a:gd name="connsiteY2652" fmla="*/ 140278 h 3256604"/>
              <a:gd name="connsiteX2653" fmla="*/ 4243227 w 5859445"/>
              <a:gd name="connsiteY2653" fmla="*/ 132370 h 3256604"/>
              <a:gd name="connsiteX2654" fmla="*/ 2593691 w 5859445"/>
              <a:gd name="connsiteY2654" fmla="*/ 125274 h 3256604"/>
              <a:gd name="connsiteX2655" fmla="*/ 2676047 w 5859445"/>
              <a:gd name="connsiteY2655" fmla="*/ 134622 h 3256604"/>
              <a:gd name="connsiteX2656" fmla="*/ 2754480 w 5859445"/>
              <a:gd name="connsiteY2656" fmla="*/ 137865 h 3256604"/>
              <a:gd name="connsiteX2657" fmla="*/ 2672123 w 5859445"/>
              <a:gd name="connsiteY2657" fmla="*/ 128515 h 3256604"/>
              <a:gd name="connsiteX2658" fmla="*/ 2593691 w 5859445"/>
              <a:gd name="connsiteY2658" fmla="*/ 125274 h 3256604"/>
              <a:gd name="connsiteX2659" fmla="*/ 4620627 w 5859445"/>
              <a:gd name="connsiteY2659" fmla="*/ 114946 h 3256604"/>
              <a:gd name="connsiteX2660" fmla="*/ 4613616 w 5859445"/>
              <a:gd name="connsiteY2660" fmla="*/ 116043 h 3256604"/>
              <a:gd name="connsiteX2661" fmla="*/ 4610713 w 5859445"/>
              <a:gd name="connsiteY2661" fmla="*/ 120980 h 3256604"/>
              <a:gd name="connsiteX2662" fmla="*/ 3196398 w 5859445"/>
              <a:gd name="connsiteY2662" fmla="*/ 101882 h 3256604"/>
              <a:gd name="connsiteX2663" fmla="*/ 2849441 w 5859445"/>
              <a:gd name="connsiteY2663" fmla="*/ 107416 h 3256604"/>
              <a:gd name="connsiteX2664" fmla="*/ 2506346 w 5859445"/>
              <a:gd name="connsiteY2664" fmla="*/ 118961 h 3256604"/>
              <a:gd name="connsiteX2665" fmla="*/ 2853868 w 5859445"/>
              <a:gd name="connsiteY2665" fmla="*/ 108904 h 3256604"/>
              <a:gd name="connsiteX2666" fmla="*/ 3196398 w 5859445"/>
              <a:gd name="connsiteY2666" fmla="*/ 101882 h 3256604"/>
              <a:gd name="connsiteX2667" fmla="*/ 534026 w 5859445"/>
              <a:gd name="connsiteY2667" fmla="*/ 89120 h 3256604"/>
              <a:gd name="connsiteX2668" fmla="*/ 536084 w 5859445"/>
              <a:gd name="connsiteY2668" fmla="*/ 89353 h 3256604"/>
              <a:gd name="connsiteX2669" fmla="*/ 541680 w 5859445"/>
              <a:gd name="connsiteY2669" fmla="*/ 92392 h 3256604"/>
              <a:gd name="connsiteX2670" fmla="*/ 485036 w 5859445"/>
              <a:gd name="connsiteY2670" fmla="*/ 87113 h 3256604"/>
              <a:gd name="connsiteX2671" fmla="*/ 483548 w 5859445"/>
              <a:gd name="connsiteY2671" fmla="*/ 92655 h 3256604"/>
              <a:gd name="connsiteX2672" fmla="*/ 482342 w 5859445"/>
              <a:gd name="connsiteY2672" fmla="*/ 88079 h 3256604"/>
              <a:gd name="connsiteX2673" fmla="*/ 507430 w 5859445"/>
              <a:gd name="connsiteY2673" fmla="*/ 86615 h 3256604"/>
              <a:gd name="connsiteX2674" fmla="*/ 528285 w 5859445"/>
              <a:gd name="connsiteY2674" fmla="*/ 86667 h 3256604"/>
              <a:gd name="connsiteX2675" fmla="*/ 534026 w 5859445"/>
              <a:gd name="connsiteY2675" fmla="*/ 89120 h 3256604"/>
              <a:gd name="connsiteX2676" fmla="*/ 525790 w 5859445"/>
              <a:gd name="connsiteY2676" fmla="*/ 88184 h 3256604"/>
              <a:gd name="connsiteX2677" fmla="*/ 507430 w 5859445"/>
              <a:gd name="connsiteY2677" fmla="*/ 86615 h 3256604"/>
              <a:gd name="connsiteX2678" fmla="*/ 1855668 w 5859445"/>
              <a:gd name="connsiteY2678" fmla="*/ 86588 h 3256604"/>
              <a:gd name="connsiteX2679" fmla="*/ 1855283 w 5859445"/>
              <a:gd name="connsiteY2679" fmla="*/ 87363 h 3256604"/>
              <a:gd name="connsiteX2680" fmla="*/ 1852572 w 5859445"/>
              <a:gd name="connsiteY2680" fmla="*/ 87192 h 3256604"/>
              <a:gd name="connsiteX2681" fmla="*/ 486262 w 5859445"/>
              <a:gd name="connsiteY2681" fmla="*/ 84276 h 3256604"/>
              <a:gd name="connsiteX2682" fmla="*/ 489560 w 5859445"/>
              <a:gd name="connsiteY2682" fmla="*/ 85809 h 3256604"/>
              <a:gd name="connsiteX2683" fmla="*/ 486575 w 5859445"/>
              <a:gd name="connsiteY2683" fmla="*/ 86564 h 3256604"/>
              <a:gd name="connsiteX2684" fmla="*/ 485036 w 5859445"/>
              <a:gd name="connsiteY2684" fmla="*/ 87113 h 3256604"/>
              <a:gd name="connsiteX2685" fmla="*/ 485593 w 5859445"/>
              <a:gd name="connsiteY2685" fmla="*/ 85037 h 3256604"/>
              <a:gd name="connsiteX2686" fmla="*/ 1866057 w 5859445"/>
              <a:gd name="connsiteY2686" fmla="*/ 83851 h 3256604"/>
              <a:gd name="connsiteX2687" fmla="*/ 1854378 w 5859445"/>
              <a:gd name="connsiteY2687" fmla="*/ 84584 h 3256604"/>
              <a:gd name="connsiteX2688" fmla="*/ 1847169 w 5859445"/>
              <a:gd name="connsiteY2688" fmla="*/ 86850 h 3256604"/>
              <a:gd name="connsiteX2689" fmla="*/ 1847195 w 5859445"/>
              <a:gd name="connsiteY2689" fmla="*/ 86856 h 3256604"/>
              <a:gd name="connsiteX2690" fmla="*/ 1852572 w 5859445"/>
              <a:gd name="connsiteY2690" fmla="*/ 87192 h 3256604"/>
              <a:gd name="connsiteX2691" fmla="*/ 1851072 w 5859445"/>
              <a:gd name="connsiteY2691" fmla="*/ 87487 h 3256604"/>
              <a:gd name="connsiteX2692" fmla="*/ 1854912 w 5859445"/>
              <a:gd name="connsiteY2692" fmla="*/ 88110 h 3256604"/>
              <a:gd name="connsiteX2693" fmla="*/ 1855283 w 5859445"/>
              <a:gd name="connsiteY2693" fmla="*/ 87363 h 3256604"/>
              <a:gd name="connsiteX2694" fmla="*/ 1872475 w 5859445"/>
              <a:gd name="connsiteY2694" fmla="*/ 88441 h 3256604"/>
              <a:gd name="connsiteX2695" fmla="*/ 1893863 w 5859445"/>
              <a:gd name="connsiteY2695" fmla="*/ 83918 h 3256604"/>
              <a:gd name="connsiteX2696" fmla="*/ 1866057 w 5859445"/>
              <a:gd name="connsiteY2696" fmla="*/ 83851 h 3256604"/>
              <a:gd name="connsiteX2697" fmla="*/ 1435045 w 5859445"/>
              <a:gd name="connsiteY2697" fmla="*/ 82791 h 3256604"/>
              <a:gd name="connsiteX2698" fmla="*/ 1443958 w 5859445"/>
              <a:gd name="connsiteY2698" fmla="*/ 85862 h 3256604"/>
              <a:gd name="connsiteX2699" fmla="*/ 1445215 w 5859445"/>
              <a:gd name="connsiteY2699" fmla="*/ 85469 h 3256604"/>
              <a:gd name="connsiteX2700" fmla="*/ 1837084 w 5859445"/>
              <a:gd name="connsiteY2700" fmla="*/ 81969 h 3256604"/>
              <a:gd name="connsiteX2701" fmla="*/ 1809884 w 5859445"/>
              <a:gd name="connsiteY2701" fmla="*/ 83641 h 3256604"/>
              <a:gd name="connsiteX2702" fmla="*/ 1828751 w 5859445"/>
              <a:gd name="connsiteY2702" fmla="*/ 83854 h 3256604"/>
              <a:gd name="connsiteX2703" fmla="*/ 1838316 w 5859445"/>
              <a:gd name="connsiteY2703" fmla="*/ 85411 h 3256604"/>
              <a:gd name="connsiteX2704" fmla="*/ 1509554 w 5859445"/>
              <a:gd name="connsiteY2704" fmla="*/ 79928 h 3256604"/>
              <a:gd name="connsiteX2705" fmla="*/ 1546273 w 5859445"/>
              <a:gd name="connsiteY2705" fmla="*/ 83066 h 3256604"/>
              <a:gd name="connsiteX2706" fmla="*/ 1532371 w 5859445"/>
              <a:gd name="connsiteY2706" fmla="*/ 83032 h 3256604"/>
              <a:gd name="connsiteX2707" fmla="*/ 1499574 w 5859445"/>
              <a:gd name="connsiteY2707" fmla="*/ 86001 h 3256604"/>
              <a:gd name="connsiteX2708" fmla="*/ 1509554 w 5859445"/>
              <a:gd name="connsiteY2708" fmla="*/ 79928 h 3256604"/>
              <a:gd name="connsiteX2709" fmla="*/ 1292353 w 5859445"/>
              <a:gd name="connsiteY2709" fmla="*/ 65958 h 3256604"/>
              <a:gd name="connsiteX2710" fmla="*/ 1295830 w 5859445"/>
              <a:gd name="connsiteY2710" fmla="*/ 65965 h 3256604"/>
              <a:gd name="connsiteX2711" fmla="*/ 1295844 w 5859445"/>
              <a:gd name="connsiteY2711" fmla="*/ 66151 h 3256604"/>
              <a:gd name="connsiteX2712" fmla="*/ 770871 w 5859445"/>
              <a:gd name="connsiteY2712" fmla="*/ 53721 h 3256604"/>
              <a:gd name="connsiteX2713" fmla="*/ 625780 w 5859445"/>
              <a:gd name="connsiteY2713" fmla="*/ 65562 h 3256604"/>
              <a:gd name="connsiteX2714" fmla="*/ 489602 w 5859445"/>
              <a:gd name="connsiteY2714" fmla="*/ 80473 h 3256604"/>
              <a:gd name="connsiteX2715" fmla="*/ 486262 w 5859445"/>
              <a:gd name="connsiteY2715" fmla="*/ 84276 h 3256604"/>
              <a:gd name="connsiteX2716" fmla="*/ 484614 w 5859445"/>
              <a:gd name="connsiteY2716" fmla="*/ 83510 h 3256604"/>
              <a:gd name="connsiteX2717" fmla="*/ 417954 w 5859445"/>
              <a:gd name="connsiteY2717" fmla="*/ 98594 h 3256604"/>
              <a:gd name="connsiteX2718" fmla="*/ 438275 w 5859445"/>
              <a:gd name="connsiteY2718" fmla="*/ 103216 h 3256604"/>
              <a:gd name="connsiteX2719" fmla="*/ 459663 w 5859445"/>
              <a:gd name="connsiteY2719" fmla="*/ 98696 h 3256604"/>
              <a:gd name="connsiteX2720" fmla="*/ 476063 w 5859445"/>
              <a:gd name="connsiteY2720" fmla="*/ 97211 h 3256604"/>
              <a:gd name="connsiteX2721" fmla="*/ 492462 w 5859445"/>
              <a:gd name="connsiteY2721" fmla="*/ 95726 h 3256604"/>
              <a:gd name="connsiteX2722" fmla="*/ 522230 w 5859445"/>
              <a:gd name="connsiteY2722" fmla="*/ 98848 h 3256604"/>
              <a:gd name="connsiteX2723" fmla="*/ 548075 w 5859445"/>
              <a:gd name="connsiteY2723" fmla="*/ 95864 h 3256604"/>
              <a:gd name="connsiteX2724" fmla="*/ 541680 w 5859445"/>
              <a:gd name="connsiteY2724" fmla="*/ 92392 h 3256604"/>
              <a:gd name="connsiteX2725" fmla="*/ 556988 w 5859445"/>
              <a:gd name="connsiteY2725" fmla="*/ 98935 h 3256604"/>
              <a:gd name="connsiteX2726" fmla="*/ 587824 w 5859445"/>
              <a:gd name="connsiteY2726" fmla="*/ 92912 h 3256604"/>
              <a:gd name="connsiteX2727" fmla="*/ 618659 w 5859445"/>
              <a:gd name="connsiteY2727" fmla="*/ 86890 h 3256604"/>
              <a:gd name="connsiteX2728" fmla="*/ 648961 w 5859445"/>
              <a:gd name="connsiteY2728" fmla="*/ 85438 h 3256604"/>
              <a:gd name="connsiteX2729" fmla="*/ 679263 w 5859445"/>
              <a:gd name="connsiteY2729" fmla="*/ 83987 h 3256604"/>
              <a:gd name="connsiteX2730" fmla="*/ 712059 w 5859445"/>
              <a:gd name="connsiteY2730" fmla="*/ 81018 h 3256604"/>
              <a:gd name="connsiteX2731" fmla="*/ 739867 w 5859445"/>
              <a:gd name="connsiteY2731" fmla="*/ 81086 h 3256604"/>
              <a:gd name="connsiteX2732" fmla="*/ 793519 w 5859445"/>
              <a:gd name="connsiteY2732" fmla="*/ 78170 h 3256604"/>
              <a:gd name="connsiteX2733" fmla="*/ 852162 w 5859445"/>
              <a:gd name="connsiteY2733" fmla="*/ 72216 h 3256604"/>
              <a:gd name="connsiteX2734" fmla="*/ 970875 w 5859445"/>
              <a:gd name="connsiteY2734" fmla="*/ 67935 h 3256604"/>
              <a:gd name="connsiteX2735" fmla="*/ 1084596 w 5859445"/>
              <a:gd name="connsiteY2735" fmla="*/ 66688 h 3256604"/>
              <a:gd name="connsiteX2736" fmla="*/ 1004203 w 5859445"/>
              <a:gd name="connsiteY2736" fmla="*/ 60393 h 3256604"/>
              <a:gd name="connsiteX2737" fmla="*/ 923812 w 5859445"/>
              <a:gd name="connsiteY2737" fmla="*/ 54096 h 3256604"/>
              <a:gd name="connsiteX2738" fmla="*/ 847341 w 5859445"/>
              <a:gd name="connsiteY2738" fmla="*/ 53909 h 3256604"/>
              <a:gd name="connsiteX2739" fmla="*/ 770871 w 5859445"/>
              <a:gd name="connsiteY2739" fmla="*/ 53721 h 3256604"/>
              <a:gd name="connsiteX2740" fmla="*/ 4483421 w 5859445"/>
              <a:gd name="connsiteY2740" fmla="*/ 39281 h 3256604"/>
              <a:gd name="connsiteX2741" fmla="*/ 4485468 w 5859445"/>
              <a:gd name="connsiteY2741" fmla="*/ 41048 h 3256604"/>
              <a:gd name="connsiteX2742" fmla="*/ 4457915 w 5859445"/>
              <a:gd name="connsiteY2742" fmla="*/ 44184 h 3256604"/>
              <a:gd name="connsiteX2743" fmla="*/ 4468102 w 5859445"/>
              <a:gd name="connsiteY2743" fmla="*/ 42234 h 3256604"/>
              <a:gd name="connsiteX2744" fmla="*/ 4478289 w 5859445"/>
              <a:gd name="connsiteY2744" fmla="*/ 40281 h 3256604"/>
              <a:gd name="connsiteX2745" fmla="*/ 4483421 w 5859445"/>
              <a:gd name="connsiteY2745" fmla="*/ 39281 h 3256604"/>
              <a:gd name="connsiteX2746" fmla="*/ 4547989 w 5859445"/>
              <a:gd name="connsiteY2746" fmla="*/ 23348 h 3256604"/>
              <a:gd name="connsiteX2747" fmla="*/ 4526966 w 5859445"/>
              <a:gd name="connsiteY2747" fmla="*/ 44639 h 3256604"/>
              <a:gd name="connsiteX2748" fmla="*/ 4508124 w 5859445"/>
              <a:gd name="connsiteY2748" fmla="*/ 39116 h 3256604"/>
              <a:gd name="connsiteX2749" fmla="*/ 4502666 w 5859445"/>
              <a:gd name="connsiteY2749" fmla="*/ 42436 h 3256604"/>
              <a:gd name="connsiteX2750" fmla="*/ 4506590 w 5859445"/>
              <a:gd name="connsiteY2750" fmla="*/ 48546 h 3256604"/>
              <a:gd name="connsiteX2751" fmla="*/ 4461840 w 5859445"/>
              <a:gd name="connsiteY2751" fmla="*/ 50292 h 3256604"/>
              <a:gd name="connsiteX2752" fmla="*/ 4472299 w 5859445"/>
              <a:gd name="connsiteY2752" fmla="*/ 48175 h 3256604"/>
              <a:gd name="connsiteX2753" fmla="*/ 4487750 w 5859445"/>
              <a:gd name="connsiteY2753" fmla="*/ 43019 h 3256604"/>
              <a:gd name="connsiteX2754" fmla="*/ 4485468 w 5859445"/>
              <a:gd name="connsiteY2754" fmla="*/ 41048 h 3256604"/>
              <a:gd name="connsiteX2755" fmla="*/ 4487966 w 5859445"/>
              <a:gd name="connsiteY2755" fmla="*/ 40764 h 3256604"/>
              <a:gd name="connsiteX2756" fmla="*/ 4547989 w 5859445"/>
              <a:gd name="connsiteY2756" fmla="*/ 23348 h 3256604"/>
              <a:gd name="connsiteX2757" fmla="*/ 3913374 w 5859445"/>
              <a:gd name="connsiteY2757" fmla="*/ 14121 h 3256604"/>
              <a:gd name="connsiteX2758" fmla="*/ 3896401 w 5859445"/>
              <a:gd name="connsiteY2758" fmla="*/ 14709 h 3256604"/>
              <a:gd name="connsiteX2759" fmla="*/ 3895539 w 5859445"/>
              <a:gd name="connsiteY2759" fmla="*/ 14787 h 3256604"/>
              <a:gd name="connsiteX2760" fmla="*/ 4308771 w 5859445"/>
              <a:gd name="connsiteY2760" fmla="*/ 7515 h 3256604"/>
              <a:gd name="connsiteX2761" fmla="*/ 4277936 w 5859445"/>
              <a:gd name="connsiteY2761" fmla="*/ 13539 h 3256604"/>
              <a:gd name="connsiteX2762" fmla="*/ 4251026 w 5859445"/>
              <a:gd name="connsiteY2762" fmla="*/ 25669 h 3256604"/>
              <a:gd name="connsiteX2763" fmla="*/ 4276870 w 5859445"/>
              <a:gd name="connsiteY2763" fmla="*/ 22683 h 3256604"/>
              <a:gd name="connsiteX2764" fmla="*/ 4311629 w 5859445"/>
              <a:gd name="connsiteY2764" fmla="*/ 22767 h 3256604"/>
              <a:gd name="connsiteX2765" fmla="*/ 4307705 w 5859445"/>
              <a:gd name="connsiteY2765" fmla="*/ 16660 h 3256604"/>
              <a:gd name="connsiteX2766" fmla="*/ 4298790 w 5859445"/>
              <a:gd name="connsiteY2766" fmla="*/ 13590 h 3256604"/>
              <a:gd name="connsiteX2767" fmla="*/ 4308771 w 5859445"/>
              <a:gd name="connsiteY2767" fmla="*/ 7515 h 3256604"/>
              <a:gd name="connsiteX2768" fmla="*/ 4130961 w 5859445"/>
              <a:gd name="connsiteY2768" fmla="*/ 1357 h 3256604"/>
              <a:gd name="connsiteX2769" fmla="*/ 4326297 w 5859445"/>
              <a:gd name="connsiteY2769" fmla="*/ 1357 h 3256604"/>
              <a:gd name="connsiteX2770" fmla="*/ 4322675 w 5859445"/>
              <a:gd name="connsiteY2770" fmla="*/ 7549 h 3256604"/>
              <a:gd name="connsiteX2771" fmla="*/ 4337111 w 5859445"/>
              <a:gd name="connsiteY2771" fmla="*/ 3011 h 3256604"/>
              <a:gd name="connsiteX2772" fmla="*/ 4346558 w 5859445"/>
              <a:gd name="connsiteY2772" fmla="*/ 1510 h 3256604"/>
              <a:gd name="connsiteX2773" fmla="*/ 4360460 w 5859445"/>
              <a:gd name="connsiteY2773" fmla="*/ 1544 h 3256604"/>
              <a:gd name="connsiteX2774" fmla="*/ 4367237 w 5859445"/>
              <a:gd name="connsiteY2774" fmla="*/ 8039 h 3256604"/>
              <a:gd name="connsiteX2775" fmla="*/ 4364945 w 5859445"/>
              <a:gd name="connsiteY2775" fmla="*/ 8525 h 3256604"/>
              <a:gd name="connsiteX2776" fmla="*/ 4372232 w 5859445"/>
              <a:gd name="connsiteY2776" fmla="*/ 19867 h 3256604"/>
              <a:gd name="connsiteX2777" fmla="*/ 4386136 w 5859445"/>
              <a:gd name="connsiteY2777" fmla="*/ 19903 h 3256604"/>
              <a:gd name="connsiteX2778" fmla="*/ 4359729 w 5859445"/>
              <a:gd name="connsiteY2778" fmla="*/ 27413 h 3256604"/>
              <a:gd name="connsiteX2779" fmla="*/ 4342295 w 5859445"/>
              <a:gd name="connsiteY2779" fmla="*/ 38090 h 3256604"/>
              <a:gd name="connsiteX2780" fmla="*/ 4267163 w 5859445"/>
              <a:gd name="connsiteY2780" fmla="*/ 45385 h 3256604"/>
              <a:gd name="connsiteX2781" fmla="*/ 4197019 w 5859445"/>
              <a:gd name="connsiteY2781" fmla="*/ 49644 h 3256604"/>
              <a:gd name="connsiteX2782" fmla="*/ 4202009 w 5859445"/>
              <a:gd name="connsiteY2782" fmla="*/ 46606 h 3256604"/>
              <a:gd name="connsiteX2783" fmla="*/ 4128869 w 5859445"/>
              <a:gd name="connsiteY2783" fmla="*/ 57003 h 3256604"/>
              <a:gd name="connsiteX2784" fmla="*/ 4089699 w 5859445"/>
              <a:gd name="connsiteY2784" fmla="*/ 59503 h 3256604"/>
              <a:gd name="connsiteX2785" fmla="*/ 4066942 w 5859445"/>
              <a:gd name="connsiteY2785" fmla="*/ 63321 h 3256604"/>
              <a:gd name="connsiteX2786" fmla="*/ 4074930 w 5859445"/>
              <a:gd name="connsiteY2786" fmla="*/ 64874 h 3256604"/>
              <a:gd name="connsiteX2787" fmla="*/ 4068958 w 5859445"/>
              <a:gd name="connsiteY2787" fmla="*/ 66385 h 3256604"/>
              <a:gd name="connsiteX2788" fmla="*/ 4063504 w 5859445"/>
              <a:gd name="connsiteY2788" fmla="*/ 65325 h 3256604"/>
              <a:gd name="connsiteX2789" fmla="*/ 4087461 w 5859445"/>
              <a:gd name="connsiteY2789" fmla="*/ 73576 h 3256604"/>
              <a:gd name="connsiteX2790" fmla="*/ 3959071 w 5859445"/>
              <a:gd name="connsiteY2790" fmla="*/ 100609 h 3256604"/>
              <a:gd name="connsiteX2791" fmla="*/ 3955085 w 5859445"/>
              <a:gd name="connsiteY2791" fmla="*/ 94407 h 3256604"/>
              <a:gd name="connsiteX2792" fmla="*/ 3951161 w 5859445"/>
              <a:gd name="connsiteY2792" fmla="*/ 88298 h 3256604"/>
              <a:gd name="connsiteX2793" fmla="*/ 3948668 w 5859445"/>
              <a:gd name="connsiteY2793" fmla="*/ 89817 h 3256604"/>
              <a:gd name="connsiteX2794" fmla="*/ 3946171 w 5859445"/>
              <a:gd name="connsiteY2794" fmla="*/ 91336 h 3256604"/>
              <a:gd name="connsiteX2795" fmla="*/ 3932269 w 5859445"/>
              <a:gd name="connsiteY2795" fmla="*/ 91302 h 3256604"/>
              <a:gd name="connsiteX2796" fmla="*/ 3799467 w 5859445"/>
              <a:gd name="connsiteY2796" fmla="*/ 95264 h 3256604"/>
              <a:gd name="connsiteX2797" fmla="*/ 3665662 w 5859445"/>
              <a:gd name="connsiteY2797" fmla="*/ 108465 h 3256604"/>
              <a:gd name="connsiteX2798" fmla="*/ 3556212 w 5859445"/>
              <a:gd name="connsiteY2798" fmla="*/ 110961 h 3256604"/>
              <a:gd name="connsiteX2799" fmla="*/ 3446820 w 5859445"/>
              <a:gd name="connsiteY2799" fmla="*/ 113550 h 3256604"/>
              <a:gd name="connsiteX2800" fmla="*/ 3222994 w 5859445"/>
              <a:gd name="connsiteY2800" fmla="*/ 121672 h 3256604"/>
              <a:gd name="connsiteX2801" fmla="*/ 2990280 w 5859445"/>
              <a:gd name="connsiteY2801" fmla="*/ 126771 h 3256604"/>
              <a:gd name="connsiteX2802" fmla="*/ 2744669 w 5859445"/>
              <a:gd name="connsiteY2802" fmla="*/ 122596 h 3256604"/>
              <a:gd name="connsiteX2803" fmla="*/ 2965226 w 5859445"/>
              <a:gd name="connsiteY2803" fmla="*/ 137572 h 3256604"/>
              <a:gd name="connsiteX2804" fmla="*/ 3200676 w 5859445"/>
              <a:gd name="connsiteY2804" fmla="*/ 143486 h 3256604"/>
              <a:gd name="connsiteX2805" fmla="*/ 3320629 w 5859445"/>
              <a:gd name="connsiteY2805" fmla="*/ 147209 h 3256604"/>
              <a:gd name="connsiteX2806" fmla="*/ 3440583 w 5859445"/>
              <a:gd name="connsiteY2806" fmla="*/ 150935 h 3256604"/>
              <a:gd name="connsiteX2807" fmla="*/ 3558102 w 5859445"/>
              <a:gd name="connsiteY2807" fmla="*/ 156272 h 3256604"/>
              <a:gd name="connsiteX2808" fmla="*/ 3671575 w 5859445"/>
              <a:gd name="connsiteY2808" fmla="*/ 155313 h 3256604"/>
              <a:gd name="connsiteX2809" fmla="*/ 3825777 w 5859445"/>
              <a:gd name="connsiteY2809" fmla="*/ 163815 h 3256604"/>
              <a:gd name="connsiteX2810" fmla="*/ 3953173 w 5859445"/>
              <a:gd name="connsiteY2810" fmla="*/ 163007 h 3256604"/>
              <a:gd name="connsiteX2811" fmla="*/ 4083061 w 5859445"/>
              <a:gd name="connsiteY2811" fmla="*/ 160755 h 3256604"/>
              <a:gd name="connsiteX2812" fmla="*/ 4195134 w 5859445"/>
              <a:gd name="connsiteY2812" fmla="*/ 152214 h 3256604"/>
              <a:gd name="connsiteX2813" fmla="*/ 4398506 w 5859445"/>
              <a:gd name="connsiteY2813" fmla="*/ 135038 h 3256604"/>
              <a:gd name="connsiteX2814" fmla="*/ 4584050 w 5859445"/>
              <a:gd name="connsiteY2814" fmla="*/ 111719 h 3256604"/>
              <a:gd name="connsiteX2815" fmla="*/ 4607893 w 5859445"/>
              <a:gd name="connsiteY2815" fmla="*/ 105702 h 3256604"/>
              <a:gd name="connsiteX2816" fmla="*/ 4635661 w 5859445"/>
              <a:gd name="connsiteY2816" fmla="*/ 105796 h 3256604"/>
              <a:gd name="connsiteX2817" fmla="*/ 4640652 w 5859445"/>
              <a:gd name="connsiteY2817" fmla="*/ 102759 h 3256604"/>
              <a:gd name="connsiteX2818" fmla="*/ 4630169 w 5859445"/>
              <a:gd name="connsiteY2818" fmla="*/ 113452 h 3256604"/>
              <a:gd name="connsiteX2819" fmla="*/ 4620872 w 5859445"/>
              <a:gd name="connsiteY2819" fmla="*/ 114907 h 3256604"/>
              <a:gd name="connsiteX2820" fmla="*/ 4627675 w 5859445"/>
              <a:gd name="connsiteY2820" fmla="*/ 114971 h 3256604"/>
              <a:gd name="connsiteX2821" fmla="*/ 4634657 w 5859445"/>
              <a:gd name="connsiteY2821" fmla="*/ 115036 h 3256604"/>
              <a:gd name="connsiteX2822" fmla="*/ 4641076 w 5859445"/>
              <a:gd name="connsiteY2822" fmla="*/ 119625 h 3256604"/>
              <a:gd name="connsiteX2823" fmla="*/ 4652485 w 5859445"/>
              <a:gd name="connsiteY2823" fmla="*/ 121178 h 3256604"/>
              <a:gd name="connsiteX2824" fmla="*/ 4508056 w 5859445"/>
              <a:gd name="connsiteY2824" fmla="*/ 145359 h 3256604"/>
              <a:gd name="connsiteX2825" fmla="*/ 4342345 w 5859445"/>
              <a:gd name="connsiteY2825" fmla="*/ 157005 h 3256604"/>
              <a:gd name="connsiteX2826" fmla="*/ 4360172 w 5859445"/>
              <a:gd name="connsiteY2826" fmla="*/ 163150 h 3256604"/>
              <a:gd name="connsiteX2827" fmla="*/ 4253401 w 5859445"/>
              <a:gd name="connsiteY2827" fmla="*/ 164410 h 3256604"/>
              <a:gd name="connsiteX2828" fmla="*/ 4140572 w 5859445"/>
              <a:gd name="connsiteY2828" fmla="*/ 177857 h 3256604"/>
              <a:gd name="connsiteX2829" fmla="*/ 4215976 w 5859445"/>
              <a:gd name="connsiteY2829" fmla="*/ 187188 h 3256604"/>
              <a:gd name="connsiteX2830" fmla="*/ 4305284 w 5859445"/>
              <a:gd name="connsiteY2830" fmla="*/ 196553 h 3256604"/>
              <a:gd name="connsiteX2831" fmla="*/ 4296370 w 5859445"/>
              <a:gd name="connsiteY2831" fmla="*/ 193482 h 3256604"/>
              <a:gd name="connsiteX2832" fmla="*/ 4287456 w 5859445"/>
              <a:gd name="connsiteY2832" fmla="*/ 190411 h 3256604"/>
              <a:gd name="connsiteX2833" fmla="*/ 4335853 w 5859445"/>
              <a:gd name="connsiteY2833" fmla="*/ 192818 h 3256604"/>
              <a:gd name="connsiteX2834" fmla="*/ 4340411 w 5859445"/>
              <a:gd name="connsiteY2834" fmla="*/ 191897 h 3256604"/>
              <a:gd name="connsiteX2835" fmla="*/ 4351984 w 5859445"/>
              <a:gd name="connsiteY2835" fmla="*/ 193619 h 3256604"/>
              <a:gd name="connsiteX2836" fmla="*/ 4341555 w 5859445"/>
              <a:gd name="connsiteY2836" fmla="*/ 191666 h 3256604"/>
              <a:gd name="connsiteX2837" fmla="*/ 4355437 w 5859445"/>
              <a:gd name="connsiteY2837" fmla="*/ 188864 h 3256604"/>
              <a:gd name="connsiteX2838" fmla="*/ 4371944 w 5859445"/>
              <a:gd name="connsiteY2838" fmla="*/ 181472 h 3256604"/>
              <a:gd name="connsiteX2839" fmla="*/ 4379792 w 5859445"/>
              <a:gd name="connsiteY2839" fmla="*/ 193688 h 3256604"/>
              <a:gd name="connsiteX2840" fmla="*/ 4402076 w 5859445"/>
              <a:gd name="connsiteY2840" fmla="*/ 201364 h 3256604"/>
              <a:gd name="connsiteX2841" fmla="*/ 4414380 w 5859445"/>
              <a:gd name="connsiteY2841" fmla="*/ 215116 h 3256604"/>
              <a:gd name="connsiteX2842" fmla="*/ 4433274 w 5859445"/>
              <a:gd name="connsiteY2842" fmla="*/ 212112 h 3256604"/>
              <a:gd name="connsiteX2843" fmla="*/ 4441123 w 5859445"/>
              <a:gd name="connsiteY2843" fmla="*/ 224330 h 3256604"/>
              <a:gd name="connsiteX2844" fmla="*/ 4440056 w 5859445"/>
              <a:gd name="connsiteY2844" fmla="*/ 233476 h 3256604"/>
              <a:gd name="connsiteX2845" fmla="*/ 4433637 w 5859445"/>
              <a:gd name="connsiteY2845" fmla="*/ 228887 h 3256604"/>
              <a:gd name="connsiteX2846" fmla="*/ 4427219 w 5859445"/>
              <a:gd name="connsiteY2846" fmla="*/ 224295 h 3256604"/>
              <a:gd name="connsiteX2847" fmla="*/ 4422228 w 5859445"/>
              <a:gd name="connsiteY2847" fmla="*/ 227332 h 3256604"/>
              <a:gd name="connsiteX2848" fmla="*/ 4426153 w 5859445"/>
              <a:gd name="connsiteY2848" fmla="*/ 233440 h 3256604"/>
              <a:gd name="connsiteX2849" fmla="*/ 4409391 w 5859445"/>
              <a:gd name="connsiteY2849" fmla="*/ 218153 h 3256604"/>
              <a:gd name="connsiteX2850" fmla="*/ 4392642 w 5859445"/>
              <a:gd name="connsiteY2850" fmla="*/ 232596 h 3256604"/>
              <a:gd name="connsiteX2851" fmla="*/ 4397276 w 5859445"/>
              <a:gd name="connsiteY2851" fmla="*/ 234455 h 3256604"/>
              <a:gd name="connsiteX2852" fmla="*/ 4349150 w 5859445"/>
              <a:gd name="connsiteY2852" fmla="*/ 237825 h 3256604"/>
              <a:gd name="connsiteX2853" fmla="*/ 4317782 w 5859445"/>
              <a:gd name="connsiteY2853" fmla="*/ 248419 h 3256604"/>
              <a:gd name="connsiteX2854" fmla="*/ 4254320 w 5859445"/>
              <a:gd name="connsiteY2854" fmla="*/ 236069 h 3256604"/>
              <a:gd name="connsiteX2855" fmla="*/ 4258244 w 5859445"/>
              <a:gd name="connsiteY2855" fmla="*/ 242175 h 3256604"/>
              <a:gd name="connsiteX2856" fmla="*/ 4253254 w 5859445"/>
              <a:gd name="connsiteY2856" fmla="*/ 245213 h 3256604"/>
              <a:gd name="connsiteX2857" fmla="*/ 4184802 w 5859445"/>
              <a:gd name="connsiteY2857" fmla="*/ 235896 h 3256604"/>
              <a:gd name="connsiteX2858" fmla="*/ 4143625 w 5859445"/>
              <a:gd name="connsiteY2858" fmla="*/ 231222 h 3256604"/>
              <a:gd name="connsiteX2859" fmla="*/ 4107437 w 5859445"/>
              <a:gd name="connsiteY2859" fmla="*/ 223511 h 3256604"/>
              <a:gd name="connsiteX2860" fmla="*/ 4094067 w 5859445"/>
              <a:gd name="connsiteY2860" fmla="*/ 218904 h 3256604"/>
              <a:gd name="connsiteX2861" fmla="*/ 4094601 w 5859445"/>
              <a:gd name="connsiteY2861" fmla="*/ 214333 h 3256604"/>
              <a:gd name="connsiteX2862" fmla="*/ 4000303 w 5859445"/>
              <a:gd name="connsiteY2862" fmla="*/ 208002 h 3256604"/>
              <a:gd name="connsiteX2863" fmla="*/ 3892100 w 5859445"/>
              <a:gd name="connsiteY2863" fmla="*/ 201638 h 3256604"/>
              <a:gd name="connsiteX2864" fmla="*/ 3949145 w 5859445"/>
              <a:gd name="connsiteY2864" fmla="*/ 209401 h 3256604"/>
              <a:gd name="connsiteX2865" fmla="*/ 4001198 w 5859445"/>
              <a:gd name="connsiteY2865" fmla="*/ 220201 h 3256604"/>
              <a:gd name="connsiteX2866" fmla="*/ 4029901 w 5859445"/>
              <a:gd name="connsiteY2866" fmla="*/ 232468 h 3256604"/>
              <a:gd name="connsiteX2867" fmla="*/ 4063818 w 5859445"/>
              <a:gd name="connsiteY2867" fmla="*/ 244747 h 3256604"/>
              <a:gd name="connsiteX2868" fmla="*/ 4077687 w 5859445"/>
              <a:gd name="connsiteY2868" fmla="*/ 255008 h 3256604"/>
              <a:gd name="connsiteX2869" fmla="*/ 4079068 w 5859445"/>
              <a:gd name="connsiteY2869" fmla="*/ 254980 h 3256604"/>
              <a:gd name="connsiteX2870" fmla="*/ 4134989 w 5859445"/>
              <a:gd name="connsiteY2870" fmla="*/ 255593 h 3256604"/>
              <a:gd name="connsiteX2871" fmla="*/ 4186863 w 5859445"/>
              <a:gd name="connsiteY2871" fmla="*/ 249909 h 3256604"/>
              <a:gd name="connsiteX2872" fmla="*/ 4204875 w 5859445"/>
              <a:gd name="connsiteY2872" fmla="*/ 256337 h 3256604"/>
              <a:gd name="connsiteX2873" fmla="*/ 4270242 w 5859445"/>
              <a:gd name="connsiteY2873" fmla="*/ 255451 h 3256604"/>
              <a:gd name="connsiteX2874" fmla="*/ 4335610 w 5859445"/>
              <a:gd name="connsiteY2874" fmla="*/ 254561 h 3256604"/>
              <a:gd name="connsiteX2875" fmla="*/ 4266988 w 5859445"/>
              <a:gd name="connsiteY2875" fmla="*/ 266591 h 3256604"/>
              <a:gd name="connsiteX2876" fmla="*/ 4202291 w 5859445"/>
              <a:gd name="connsiteY2876" fmla="*/ 284728 h 3256604"/>
              <a:gd name="connsiteX2877" fmla="*/ 4230098 w 5859445"/>
              <a:gd name="connsiteY2877" fmla="*/ 284794 h 3256604"/>
              <a:gd name="connsiteX2878" fmla="*/ 4257906 w 5859445"/>
              <a:gd name="connsiteY2878" fmla="*/ 284863 h 3256604"/>
              <a:gd name="connsiteX2879" fmla="*/ 4249240 w 5859445"/>
              <a:gd name="connsiteY2879" fmla="*/ 281877 h 3256604"/>
              <a:gd name="connsiteX2880" fmla="*/ 4260364 w 5859445"/>
              <a:gd name="connsiteY2880" fmla="*/ 281939 h 3256604"/>
              <a:gd name="connsiteX2881" fmla="*/ 4322292 w 5859445"/>
              <a:gd name="connsiteY2881" fmla="*/ 282448 h 3256604"/>
              <a:gd name="connsiteX2882" fmla="*/ 4459262 w 5859445"/>
              <a:gd name="connsiteY2882" fmla="*/ 284976 h 3256604"/>
              <a:gd name="connsiteX2883" fmla="*/ 4486702 w 5859445"/>
              <a:gd name="connsiteY2883" fmla="*/ 284470 h 3256604"/>
              <a:gd name="connsiteX2884" fmla="*/ 4517291 w 5859445"/>
              <a:gd name="connsiteY2884" fmla="*/ 278065 h 3256604"/>
              <a:gd name="connsiteX2885" fmla="*/ 4527171 w 5859445"/>
              <a:gd name="connsiteY2885" fmla="*/ 272053 h 3256604"/>
              <a:gd name="connsiteX2886" fmla="*/ 4615475 w 5859445"/>
              <a:gd name="connsiteY2886" fmla="*/ 279641 h 3256604"/>
              <a:gd name="connsiteX2887" fmla="*/ 4596141 w 5859445"/>
              <a:gd name="connsiteY2887" fmla="*/ 287359 h 3256604"/>
              <a:gd name="connsiteX2888" fmla="*/ 4572882 w 5859445"/>
              <a:gd name="connsiteY2888" fmla="*/ 288971 h 3256604"/>
              <a:gd name="connsiteX2889" fmla="*/ 4585535 w 5859445"/>
              <a:gd name="connsiteY2889" fmla="*/ 297863 h 3256604"/>
              <a:gd name="connsiteX2890" fmla="*/ 4541694 w 5859445"/>
              <a:gd name="connsiteY2890" fmla="*/ 316049 h 3256604"/>
              <a:gd name="connsiteX2891" fmla="*/ 4540069 w 5859445"/>
              <a:gd name="connsiteY2891" fmla="*/ 313521 h 3256604"/>
              <a:gd name="connsiteX2892" fmla="*/ 4543433 w 5859445"/>
              <a:gd name="connsiteY2892" fmla="*/ 307955 h 3256604"/>
              <a:gd name="connsiteX2893" fmla="*/ 4516915 w 5859445"/>
              <a:gd name="connsiteY2893" fmla="*/ 309891 h 3256604"/>
              <a:gd name="connsiteX2894" fmla="*/ 4510300 w 5859445"/>
              <a:gd name="connsiteY2894" fmla="*/ 310399 h 3256604"/>
              <a:gd name="connsiteX2895" fmla="*/ 4515175 w 5859445"/>
              <a:gd name="connsiteY2895" fmla="*/ 317986 h 3256604"/>
              <a:gd name="connsiteX2896" fmla="*/ 4498235 w 5859445"/>
              <a:gd name="connsiteY2896" fmla="*/ 317156 h 3256604"/>
              <a:gd name="connsiteX2897" fmla="*/ 4485956 w 5859445"/>
              <a:gd name="connsiteY2897" fmla="*/ 315724 h 3256604"/>
              <a:gd name="connsiteX2898" fmla="*/ 4472177 w 5859445"/>
              <a:gd name="connsiteY2898" fmla="*/ 315881 h 3256604"/>
              <a:gd name="connsiteX2899" fmla="*/ 4498235 w 5859445"/>
              <a:gd name="connsiteY2899" fmla="*/ 317156 h 3256604"/>
              <a:gd name="connsiteX2900" fmla="*/ 4508469 w 5859445"/>
              <a:gd name="connsiteY2900" fmla="*/ 318351 h 3256604"/>
              <a:gd name="connsiteX2901" fmla="*/ 4584079 w 5859445"/>
              <a:gd name="connsiteY2901" fmla="*/ 337711 h 3256604"/>
              <a:gd name="connsiteX2902" fmla="*/ 4675909 w 5859445"/>
              <a:gd name="connsiteY2902" fmla="*/ 339105 h 3256604"/>
              <a:gd name="connsiteX2903" fmla="*/ 4650631 w 5859445"/>
              <a:gd name="connsiteY2903" fmla="*/ 358671 h 3256604"/>
              <a:gd name="connsiteX2904" fmla="*/ 4613928 w 5859445"/>
              <a:gd name="connsiteY2904" fmla="*/ 368730 h 3256604"/>
              <a:gd name="connsiteX2905" fmla="*/ 4661583 w 5859445"/>
              <a:gd name="connsiteY2905" fmla="*/ 380614 h 3256604"/>
              <a:gd name="connsiteX2906" fmla="*/ 4684988 w 5859445"/>
              <a:gd name="connsiteY2906" fmla="*/ 407256 h 3256604"/>
              <a:gd name="connsiteX2907" fmla="*/ 4632884 w 5859445"/>
              <a:gd name="connsiteY2907" fmla="*/ 406842 h 3256604"/>
              <a:gd name="connsiteX2908" fmla="*/ 4600412 w 5859445"/>
              <a:gd name="connsiteY2908" fmla="*/ 386515 h 3256604"/>
              <a:gd name="connsiteX2909" fmla="*/ 4546558 w 5859445"/>
              <a:gd name="connsiteY2909" fmla="*/ 399248 h 3256604"/>
              <a:gd name="connsiteX2910" fmla="*/ 4483661 w 5859445"/>
              <a:gd name="connsiteY2910" fmla="*/ 409383 h 3256604"/>
              <a:gd name="connsiteX2911" fmla="*/ 4521049 w 5859445"/>
              <a:gd name="connsiteY2911" fmla="*/ 402757 h 3256604"/>
              <a:gd name="connsiteX2912" fmla="*/ 4540978 w 5859445"/>
              <a:gd name="connsiteY2912" fmla="*/ 390564 h 3256604"/>
              <a:gd name="connsiteX2913" fmla="*/ 4506115 w 5859445"/>
              <a:gd name="connsiteY2913" fmla="*/ 395716 h 3256604"/>
              <a:gd name="connsiteX2914" fmla="*/ 4471251 w 5859445"/>
              <a:gd name="connsiteY2914" fmla="*/ 400873 h 3256604"/>
              <a:gd name="connsiteX2915" fmla="*/ 4471907 w 5859445"/>
              <a:gd name="connsiteY2915" fmla="*/ 396491 h 3256604"/>
              <a:gd name="connsiteX2916" fmla="*/ 4472563 w 5859445"/>
              <a:gd name="connsiteY2916" fmla="*/ 392108 h 3256604"/>
              <a:gd name="connsiteX2917" fmla="*/ 4408036 w 5859445"/>
              <a:gd name="connsiteY2917" fmla="*/ 388901 h 3256604"/>
              <a:gd name="connsiteX2918" fmla="*/ 4338518 w 5859445"/>
              <a:gd name="connsiteY2918" fmla="*/ 388731 h 3256604"/>
              <a:gd name="connsiteX2919" fmla="*/ 4324082 w 5859445"/>
              <a:gd name="connsiteY2919" fmla="*/ 393268 h 3256604"/>
              <a:gd name="connsiteX2920" fmla="*/ 4318558 w 5859445"/>
              <a:gd name="connsiteY2920" fmla="*/ 400878 h 3256604"/>
              <a:gd name="connsiteX2921" fmla="*/ 4257954 w 5859445"/>
              <a:gd name="connsiteY2921" fmla="*/ 403779 h 3256604"/>
              <a:gd name="connsiteX2922" fmla="*/ 4214113 w 5859445"/>
              <a:gd name="connsiteY2922" fmla="*/ 421966 h 3256604"/>
              <a:gd name="connsiteX2923" fmla="*/ 4210189 w 5859445"/>
              <a:gd name="connsiteY2923" fmla="*/ 415859 h 3256604"/>
              <a:gd name="connsiteX2924" fmla="*/ 4224092 w 5859445"/>
              <a:gd name="connsiteY2924" fmla="*/ 415892 h 3256604"/>
              <a:gd name="connsiteX2925" fmla="*/ 4209965 w 5859445"/>
              <a:gd name="connsiteY2925" fmla="*/ 412808 h 3256604"/>
              <a:gd name="connsiteX2926" fmla="*/ 4203892 w 5859445"/>
              <a:gd name="connsiteY2926" fmla="*/ 415544 h 3256604"/>
              <a:gd name="connsiteX2927" fmla="*/ 4210189 w 5859445"/>
              <a:gd name="connsiteY2927" fmla="*/ 415859 h 3256604"/>
              <a:gd name="connsiteX2928" fmla="*/ 4190230 w 5859445"/>
              <a:gd name="connsiteY2928" fmla="*/ 428006 h 3256604"/>
              <a:gd name="connsiteX2929" fmla="*/ 4178289 w 5859445"/>
              <a:gd name="connsiteY2929" fmla="*/ 431026 h 3256604"/>
              <a:gd name="connsiteX2930" fmla="*/ 4170978 w 5859445"/>
              <a:gd name="connsiteY2930" fmla="*/ 439348 h 3256604"/>
              <a:gd name="connsiteX2931" fmla="*/ 4161356 w 5859445"/>
              <a:gd name="connsiteY2931" fmla="*/ 437082 h 3256604"/>
              <a:gd name="connsiteX2932" fmla="*/ 4141931 w 5859445"/>
              <a:gd name="connsiteY2932" fmla="*/ 444658 h 3256604"/>
              <a:gd name="connsiteX2933" fmla="*/ 4122504 w 5859445"/>
              <a:gd name="connsiteY2933" fmla="*/ 452235 h 3256604"/>
              <a:gd name="connsiteX2934" fmla="*/ 4205925 w 5859445"/>
              <a:gd name="connsiteY2934" fmla="*/ 452438 h 3256604"/>
              <a:gd name="connsiteX2935" fmla="*/ 4247637 w 5859445"/>
              <a:gd name="connsiteY2935" fmla="*/ 452541 h 3256604"/>
              <a:gd name="connsiteX2936" fmla="*/ 4216800 w 5859445"/>
              <a:gd name="connsiteY2936" fmla="*/ 458563 h 3256604"/>
              <a:gd name="connsiteX2937" fmla="*/ 4185966 w 5859445"/>
              <a:gd name="connsiteY2937" fmla="*/ 464585 h 3256604"/>
              <a:gd name="connsiteX2938" fmla="*/ 4194880 w 5859445"/>
              <a:gd name="connsiteY2938" fmla="*/ 467656 h 3256604"/>
              <a:gd name="connsiteX2939" fmla="*/ 4213772 w 5859445"/>
              <a:gd name="connsiteY2939" fmla="*/ 464652 h 3256604"/>
              <a:gd name="connsiteX2940" fmla="*/ 4232668 w 5859445"/>
              <a:gd name="connsiteY2940" fmla="*/ 461651 h 3256604"/>
              <a:gd name="connsiteX2941" fmla="*/ 4270454 w 5859445"/>
              <a:gd name="connsiteY2941" fmla="*/ 455647 h 3256604"/>
              <a:gd name="connsiteX2942" fmla="*/ 4263502 w 5859445"/>
              <a:gd name="connsiteY2942" fmla="*/ 455628 h 3256604"/>
              <a:gd name="connsiteX2943" fmla="*/ 4256550 w 5859445"/>
              <a:gd name="connsiteY2943" fmla="*/ 455611 h 3256604"/>
              <a:gd name="connsiteX2944" fmla="*/ 4304967 w 5859445"/>
              <a:gd name="connsiteY2944" fmla="*/ 455348 h 3256604"/>
              <a:gd name="connsiteX2945" fmla="*/ 4345720 w 5859445"/>
              <a:gd name="connsiteY2945" fmla="*/ 443156 h 3256604"/>
              <a:gd name="connsiteX2946" fmla="*/ 4344910 w 5859445"/>
              <a:gd name="connsiteY2946" fmla="*/ 443054 h 3256604"/>
              <a:gd name="connsiteX2947" fmla="*/ 4357600 w 5859445"/>
              <a:gd name="connsiteY2947" fmla="*/ 440041 h 3256604"/>
              <a:gd name="connsiteX2948" fmla="*/ 4366110 w 5859445"/>
              <a:gd name="connsiteY2948" fmla="*/ 437833 h 3256604"/>
              <a:gd name="connsiteX2949" fmla="*/ 4358235 w 5859445"/>
              <a:gd name="connsiteY2949" fmla="*/ 438328 h 3256604"/>
              <a:gd name="connsiteX2950" fmla="*/ 4351016 w 5859445"/>
              <a:gd name="connsiteY2950" fmla="*/ 440597 h 3256604"/>
              <a:gd name="connsiteX2951" fmla="*/ 4342102 w 5859445"/>
              <a:gd name="connsiteY2951" fmla="*/ 437526 h 3256604"/>
              <a:gd name="connsiteX2952" fmla="*/ 4356007 w 5859445"/>
              <a:gd name="connsiteY2952" fmla="*/ 437560 h 3256604"/>
              <a:gd name="connsiteX2953" fmla="*/ 4364471 w 5859445"/>
              <a:gd name="connsiteY2953" fmla="*/ 434531 h 3256604"/>
              <a:gd name="connsiteX2954" fmla="*/ 4369001 w 5859445"/>
              <a:gd name="connsiteY2954" fmla="*/ 437083 h 3256604"/>
              <a:gd name="connsiteX2955" fmla="*/ 4378421 w 5859445"/>
              <a:gd name="connsiteY2955" fmla="*/ 434638 h 3256604"/>
              <a:gd name="connsiteX2956" fmla="*/ 4407144 w 5859445"/>
              <a:gd name="connsiteY2956" fmla="*/ 430729 h 3256604"/>
              <a:gd name="connsiteX2957" fmla="*/ 4402897 w 5859445"/>
              <a:gd name="connsiteY2957" fmla="*/ 445727 h 3256604"/>
              <a:gd name="connsiteX2958" fmla="*/ 4392435 w 5859445"/>
              <a:gd name="connsiteY2958" fmla="*/ 451049 h 3256604"/>
              <a:gd name="connsiteX2959" fmla="*/ 4385760 w 5859445"/>
              <a:gd name="connsiteY2959" fmla="*/ 459724 h 3256604"/>
              <a:gd name="connsiteX2960" fmla="*/ 4376017 w 5859445"/>
              <a:gd name="connsiteY2960" fmla="*/ 457905 h 3256604"/>
              <a:gd name="connsiteX2961" fmla="*/ 4372961 w 5859445"/>
              <a:gd name="connsiteY2961" fmla="*/ 463948 h 3256604"/>
              <a:gd name="connsiteX2962" fmla="*/ 4369900 w 5859445"/>
              <a:gd name="connsiteY2962" fmla="*/ 469990 h 3256604"/>
              <a:gd name="connsiteX2963" fmla="*/ 4425742 w 5859445"/>
              <a:gd name="connsiteY2963" fmla="*/ 465079 h 3256604"/>
              <a:gd name="connsiteX2964" fmla="*/ 4470475 w 5859445"/>
              <a:gd name="connsiteY2964" fmla="*/ 475288 h 3256604"/>
              <a:gd name="connsiteX2965" fmla="*/ 4553999 w 5859445"/>
              <a:gd name="connsiteY2965" fmla="*/ 470252 h 3256604"/>
              <a:gd name="connsiteX2966" fmla="*/ 4619821 w 5859445"/>
              <a:gd name="connsiteY2966" fmla="*/ 459265 h 3256604"/>
              <a:gd name="connsiteX2967" fmla="*/ 4592199 w 5859445"/>
              <a:gd name="connsiteY2967" fmla="*/ 459482 h 3256604"/>
              <a:gd name="connsiteX2968" fmla="*/ 4564574 w 5859445"/>
              <a:gd name="connsiteY2968" fmla="*/ 459702 h 3256604"/>
              <a:gd name="connsiteX2969" fmla="*/ 4595257 w 5859445"/>
              <a:gd name="connsiteY2969" fmla="*/ 453441 h 3256604"/>
              <a:gd name="connsiteX2970" fmla="*/ 4642515 w 5859445"/>
              <a:gd name="connsiteY2970" fmla="*/ 462181 h 3256604"/>
              <a:gd name="connsiteX2971" fmla="*/ 4659385 w 5859445"/>
              <a:gd name="connsiteY2971" fmla="*/ 456028 h 3256604"/>
              <a:gd name="connsiteX2972" fmla="*/ 4657485 w 5859445"/>
              <a:gd name="connsiteY2972" fmla="*/ 453069 h 3256604"/>
              <a:gd name="connsiteX2973" fmla="*/ 4698951 w 5859445"/>
              <a:gd name="connsiteY2973" fmla="*/ 452788 h 3256604"/>
              <a:gd name="connsiteX2974" fmla="*/ 4736024 w 5859445"/>
              <a:gd name="connsiteY2974" fmla="*/ 465125 h 3256604"/>
              <a:gd name="connsiteX2975" fmla="*/ 4730437 w 5859445"/>
              <a:gd name="connsiteY2975" fmla="*/ 458583 h 3256604"/>
              <a:gd name="connsiteX2976" fmla="*/ 4764175 w 5859445"/>
              <a:gd name="connsiteY2976" fmla="*/ 446279 h 3256604"/>
              <a:gd name="connsiteX2977" fmla="*/ 4763048 w 5859445"/>
              <a:gd name="connsiteY2977" fmla="*/ 455328 h 3256604"/>
              <a:gd name="connsiteX2978" fmla="*/ 4760733 w 5859445"/>
              <a:gd name="connsiteY2978" fmla="*/ 473332 h 3256604"/>
              <a:gd name="connsiteX2979" fmla="*/ 4804936 w 5859445"/>
              <a:gd name="connsiteY2979" fmla="*/ 488115 h 3256604"/>
              <a:gd name="connsiteX2980" fmla="*/ 4854064 w 5859445"/>
              <a:gd name="connsiteY2980" fmla="*/ 499765 h 3256604"/>
              <a:gd name="connsiteX2981" fmla="*/ 4742836 w 5859445"/>
              <a:gd name="connsiteY2981" fmla="*/ 499492 h 3256604"/>
              <a:gd name="connsiteX2982" fmla="*/ 4717887 w 5859445"/>
              <a:gd name="connsiteY2982" fmla="*/ 514677 h 3256604"/>
              <a:gd name="connsiteX2983" fmla="*/ 4702021 w 5859445"/>
              <a:gd name="connsiteY2983" fmla="*/ 511588 h 3256604"/>
              <a:gd name="connsiteX2984" fmla="*/ 4686155 w 5859445"/>
              <a:gd name="connsiteY2984" fmla="*/ 508500 h 3256604"/>
              <a:gd name="connsiteX2985" fmla="*/ 4632504 w 5859445"/>
              <a:gd name="connsiteY2985" fmla="*/ 511417 h 3256604"/>
              <a:gd name="connsiteX2986" fmla="*/ 4578851 w 5859445"/>
              <a:gd name="connsiteY2986" fmla="*/ 514336 h 3256604"/>
              <a:gd name="connsiteX2987" fmla="*/ 4580590 w 5859445"/>
              <a:gd name="connsiteY2987" fmla="*/ 523612 h 3256604"/>
              <a:gd name="connsiteX2988" fmla="*/ 4654392 w 5859445"/>
              <a:gd name="connsiteY2988" fmla="*/ 521458 h 3256604"/>
              <a:gd name="connsiteX2989" fmla="*/ 4855208 w 5859445"/>
              <a:gd name="connsiteY2989" fmla="*/ 521742 h 3256604"/>
              <a:gd name="connsiteX2990" fmla="*/ 4833686 w 5859445"/>
              <a:gd name="connsiteY2990" fmla="*/ 531571 h 3256604"/>
              <a:gd name="connsiteX2991" fmla="*/ 4812163 w 5859445"/>
              <a:gd name="connsiteY2991" fmla="*/ 541402 h 3256604"/>
              <a:gd name="connsiteX2992" fmla="*/ 4820974 w 5859445"/>
              <a:gd name="connsiteY2992" fmla="*/ 544056 h 3256604"/>
              <a:gd name="connsiteX2993" fmla="*/ 4853331 w 5859445"/>
              <a:gd name="connsiteY2993" fmla="*/ 539895 h 3256604"/>
              <a:gd name="connsiteX2994" fmla="*/ 4885726 w 5859445"/>
              <a:gd name="connsiteY2994" fmla="*/ 535710 h 3256604"/>
              <a:gd name="connsiteX2995" fmla="*/ 4918121 w 5859445"/>
              <a:gd name="connsiteY2995" fmla="*/ 531523 h 3256604"/>
              <a:gd name="connsiteX2996" fmla="*/ 4985396 w 5859445"/>
              <a:gd name="connsiteY2996" fmla="*/ 521535 h 3256604"/>
              <a:gd name="connsiteX2997" fmla="*/ 5052673 w 5859445"/>
              <a:gd name="connsiteY2997" fmla="*/ 511544 h 3256604"/>
              <a:gd name="connsiteX2998" fmla="*/ 5181201 w 5859445"/>
              <a:gd name="connsiteY2998" fmla="*/ 482755 h 3256604"/>
              <a:gd name="connsiteX2999" fmla="*/ 5287154 w 5859445"/>
              <a:gd name="connsiteY2999" fmla="*/ 451754 h 3256604"/>
              <a:gd name="connsiteX3000" fmla="*/ 5326356 w 5859445"/>
              <a:gd name="connsiteY3000" fmla="*/ 426202 h 3256604"/>
              <a:gd name="connsiteX3001" fmla="*/ 5288843 w 5859445"/>
              <a:gd name="connsiteY3001" fmla="*/ 433317 h 3256604"/>
              <a:gd name="connsiteX3002" fmla="*/ 5267679 w 5859445"/>
              <a:gd name="connsiteY3002" fmla="*/ 438443 h 3256604"/>
              <a:gd name="connsiteX3003" fmla="*/ 5246436 w 5859445"/>
              <a:gd name="connsiteY3003" fmla="*/ 443621 h 3256604"/>
              <a:gd name="connsiteX3004" fmla="*/ 5192266 w 5859445"/>
              <a:gd name="connsiteY3004" fmla="*/ 457259 h 3256604"/>
              <a:gd name="connsiteX3005" fmla="*/ 5138018 w 5859445"/>
              <a:gd name="connsiteY3005" fmla="*/ 470948 h 3256604"/>
              <a:gd name="connsiteX3006" fmla="*/ 5195171 w 5859445"/>
              <a:gd name="connsiteY3006" fmla="*/ 451031 h 3256604"/>
              <a:gd name="connsiteX3007" fmla="*/ 5178820 w 5859445"/>
              <a:gd name="connsiteY3007" fmla="*/ 453021 h 3256604"/>
              <a:gd name="connsiteX3008" fmla="*/ 5167439 w 5859445"/>
              <a:gd name="connsiteY3008" fmla="*/ 451772 h 3256604"/>
              <a:gd name="connsiteX3009" fmla="*/ 5212288 w 5859445"/>
              <a:gd name="connsiteY3009" fmla="*/ 439874 h 3256604"/>
              <a:gd name="connsiteX3010" fmla="*/ 5262031 w 5859445"/>
              <a:gd name="connsiteY3010" fmla="*/ 424788 h 3256604"/>
              <a:gd name="connsiteX3011" fmla="*/ 5280747 w 5859445"/>
              <a:gd name="connsiteY3011" fmla="*/ 421255 h 3256604"/>
              <a:gd name="connsiteX3012" fmla="*/ 5295036 w 5859445"/>
              <a:gd name="connsiteY3012" fmla="*/ 416277 h 3256604"/>
              <a:gd name="connsiteX3013" fmla="*/ 5304434 w 5859445"/>
              <a:gd name="connsiteY3013" fmla="*/ 414485 h 3256604"/>
              <a:gd name="connsiteX3014" fmla="*/ 5326019 w 5859445"/>
              <a:gd name="connsiteY3014" fmla="*/ 404749 h 3256604"/>
              <a:gd name="connsiteX3015" fmla="*/ 5347608 w 5859445"/>
              <a:gd name="connsiteY3015" fmla="*/ 395014 h 3256604"/>
              <a:gd name="connsiteX3016" fmla="*/ 5342716 w 5859445"/>
              <a:gd name="connsiteY3016" fmla="*/ 398202 h 3256604"/>
              <a:gd name="connsiteX3017" fmla="*/ 5347185 w 5859445"/>
              <a:gd name="connsiteY3017" fmla="*/ 399623 h 3256604"/>
              <a:gd name="connsiteX3018" fmla="*/ 5351654 w 5859445"/>
              <a:gd name="connsiteY3018" fmla="*/ 401044 h 3256604"/>
              <a:gd name="connsiteX3019" fmla="*/ 5340184 w 5859445"/>
              <a:gd name="connsiteY3019" fmla="*/ 425856 h 3256604"/>
              <a:gd name="connsiteX3020" fmla="*/ 5354748 w 5859445"/>
              <a:gd name="connsiteY3020" fmla="*/ 426186 h 3256604"/>
              <a:gd name="connsiteX3021" fmla="*/ 5353170 w 5859445"/>
              <a:gd name="connsiteY3021" fmla="*/ 434729 h 3256604"/>
              <a:gd name="connsiteX3022" fmla="*/ 5362950 w 5859445"/>
              <a:gd name="connsiteY3022" fmla="*/ 428353 h 3256604"/>
              <a:gd name="connsiteX3023" fmla="*/ 5362107 w 5859445"/>
              <a:gd name="connsiteY3023" fmla="*/ 437572 h 3256604"/>
              <a:gd name="connsiteX3024" fmla="*/ 5366999 w 5859445"/>
              <a:gd name="connsiteY3024" fmla="*/ 434384 h 3256604"/>
              <a:gd name="connsiteX3025" fmla="*/ 5359239 w 5859445"/>
              <a:gd name="connsiteY3025" fmla="*/ 443775 h 3256604"/>
              <a:gd name="connsiteX3026" fmla="*/ 5355527 w 5859445"/>
              <a:gd name="connsiteY3026" fmla="*/ 459197 h 3256604"/>
              <a:gd name="connsiteX3027" fmla="*/ 5328174 w 5859445"/>
              <a:gd name="connsiteY3027" fmla="*/ 468359 h 3256604"/>
              <a:gd name="connsiteX3028" fmla="*/ 5300820 w 5859445"/>
              <a:gd name="connsiteY3028" fmla="*/ 477519 h 3256604"/>
              <a:gd name="connsiteX3029" fmla="*/ 5301969 w 5859445"/>
              <a:gd name="connsiteY3029" fmla="*/ 468101 h 3256604"/>
              <a:gd name="connsiteX3030" fmla="*/ 5276063 w 5859445"/>
              <a:gd name="connsiteY3030" fmla="*/ 484987 h 3256604"/>
              <a:gd name="connsiteX3031" fmla="*/ 5246418 w 5859445"/>
              <a:gd name="connsiteY3031" fmla="*/ 495643 h 3256604"/>
              <a:gd name="connsiteX3032" fmla="*/ 5250465 w 5859445"/>
              <a:gd name="connsiteY3032" fmla="*/ 501673 h 3256604"/>
              <a:gd name="connsiteX3033" fmla="*/ 5252910 w 5859445"/>
              <a:gd name="connsiteY3033" fmla="*/ 500080 h 3256604"/>
              <a:gd name="connsiteX3034" fmla="*/ 5259402 w 5859445"/>
              <a:gd name="connsiteY3034" fmla="*/ 504517 h 3256604"/>
              <a:gd name="connsiteX3035" fmla="*/ 5219433 w 5859445"/>
              <a:gd name="connsiteY3035" fmla="*/ 539236 h 3256604"/>
              <a:gd name="connsiteX3036" fmla="*/ 5207291 w 5859445"/>
              <a:gd name="connsiteY3036" fmla="*/ 521145 h 3256604"/>
              <a:gd name="connsiteX3037" fmla="*/ 5207921 w 5859445"/>
              <a:gd name="connsiteY3037" fmla="*/ 527238 h 3256604"/>
              <a:gd name="connsiteX3038" fmla="*/ 5208549 w 5859445"/>
              <a:gd name="connsiteY3038" fmla="*/ 533329 h 3256604"/>
              <a:gd name="connsiteX3039" fmla="*/ 5202478 w 5859445"/>
              <a:gd name="connsiteY3039" fmla="*/ 524283 h 3256604"/>
              <a:gd name="connsiteX3040" fmla="*/ 5158162 w 5859445"/>
              <a:gd name="connsiteY3040" fmla="*/ 540167 h 3256604"/>
              <a:gd name="connsiteX3041" fmla="*/ 5109032 w 5859445"/>
              <a:gd name="connsiteY3041" fmla="*/ 559189 h 3256604"/>
              <a:gd name="connsiteX3042" fmla="*/ 5028617 w 5859445"/>
              <a:gd name="connsiteY3042" fmla="*/ 572596 h 3256604"/>
              <a:gd name="connsiteX3043" fmla="*/ 4948203 w 5859445"/>
              <a:gd name="connsiteY3043" fmla="*/ 586005 h 3256604"/>
              <a:gd name="connsiteX3044" fmla="*/ 4946013 w 5859445"/>
              <a:gd name="connsiteY3044" fmla="*/ 586609 h 3256604"/>
              <a:gd name="connsiteX3045" fmla="*/ 4959814 w 5859445"/>
              <a:gd name="connsiteY3045" fmla="*/ 587105 h 3256604"/>
              <a:gd name="connsiteX3046" fmla="*/ 4985025 w 5859445"/>
              <a:gd name="connsiteY3046" fmla="*/ 588007 h 3256604"/>
              <a:gd name="connsiteX3047" fmla="*/ 4989072 w 5859445"/>
              <a:gd name="connsiteY3047" fmla="*/ 594039 h 3256604"/>
              <a:gd name="connsiteX3048" fmla="*/ 4975243 w 5859445"/>
              <a:gd name="connsiteY3048" fmla="*/ 594383 h 3256604"/>
              <a:gd name="connsiteX3049" fmla="*/ 4961414 w 5859445"/>
              <a:gd name="connsiteY3049" fmla="*/ 594727 h 3256604"/>
              <a:gd name="connsiteX3050" fmla="*/ 4958970 w 5859445"/>
              <a:gd name="connsiteY3050" fmla="*/ 596322 h 3256604"/>
              <a:gd name="connsiteX3051" fmla="*/ 4965462 w 5859445"/>
              <a:gd name="connsiteY3051" fmla="*/ 600759 h 3256604"/>
              <a:gd name="connsiteX3052" fmla="*/ 4872712 w 5859445"/>
              <a:gd name="connsiteY3052" fmla="*/ 609205 h 3256604"/>
              <a:gd name="connsiteX3053" fmla="*/ 4920688 w 5859445"/>
              <a:gd name="connsiteY3053" fmla="*/ 612607 h 3256604"/>
              <a:gd name="connsiteX3054" fmla="*/ 4973555 w 5859445"/>
              <a:gd name="connsiteY3054" fmla="*/ 612818 h 3256604"/>
              <a:gd name="connsiteX3055" fmla="*/ 4999188 w 5859445"/>
              <a:gd name="connsiteY3055" fmla="*/ 609113 h 3256604"/>
              <a:gd name="connsiteX3056" fmla="*/ 5028870 w 5859445"/>
              <a:gd name="connsiteY3056" fmla="*/ 611439 h 3256604"/>
              <a:gd name="connsiteX3057" fmla="*/ 5070353 w 5859445"/>
              <a:gd name="connsiteY3057" fmla="*/ 610404 h 3256604"/>
              <a:gd name="connsiteX3058" fmla="*/ 5116729 w 5859445"/>
              <a:gd name="connsiteY3058" fmla="*/ 606181 h 3256604"/>
              <a:gd name="connsiteX3059" fmla="*/ 5226933 w 5859445"/>
              <a:gd name="connsiteY3059" fmla="*/ 608029 h 3256604"/>
              <a:gd name="connsiteX3060" fmla="*/ 5298681 w 5859445"/>
              <a:gd name="connsiteY3060" fmla="*/ 585458 h 3256604"/>
              <a:gd name="connsiteX3061" fmla="*/ 5300207 w 5859445"/>
              <a:gd name="connsiteY3061" fmla="*/ 586274 h 3256604"/>
              <a:gd name="connsiteX3062" fmla="*/ 5316902 w 5859445"/>
              <a:gd name="connsiteY3062" fmla="*/ 579724 h 3256604"/>
              <a:gd name="connsiteX3063" fmla="*/ 5388153 w 5859445"/>
              <a:gd name="connsiteY3063" fmla="*/ 554954 h 3256604"/>
              <a:gd name="connsiteX3064" fmla="*/ 5459404 w 5859445"/>
              <a:gd name="connsiteY3064" fmla="*/ 530182 h 3256604"/>
              <a:gd name="connsiteX3065" fmla="*/ 5474075 w 5859445"/>
              <a:gd name="connsiteY3065" fmla="*/ 520618 h 3256604"/>
              <a:gd name="connsiteX3066" fmla="*/ 5476773 w 5859445"/>
              <a:gd name="connsiteY3066" fmla="*/ 524638 h 3256604"/>
              <a:gd name="connsiteX3067" fmla="*/ 5475677 w 5859445"/>
              <a:gd name="connsiteY3067" fmla="*/ 528243 h 3256604"/>
              <a:gd name="connsiteX3068" fmla="*/ 5468340 w 5859445"/>
              <a:gd name="connsiteY3068" fmla="*/ 533025 h 3256604"/>
              <a:gd name="connsiteX3069" fmla="*/ 5482168 w 5859445"/>
              <a:gd name="connsiteY3069" fmla="*/ 532680 h 3256604"/>
              <a:gd name="connsiteX3070" fmla="*/ 5430816 w 5859445"/>
              <a:gd name="connsiteY3070" fmla="*/ 566151 h 3256604"/>
              <a:gd name="connsiteX3071" fmla="*/ 5371372 w 5859445"/>
              <a:gd name="connsiteY3071" fmla="*/ 587562 h 3256604"/>
              <a:gd name="connsiteX3072" fmla="*/ 5380308 w 5859445"/>
              <a:gd name="connsiteY3072" fmla="*/ 590405 h 3256604"/>
              <a:gd name="connsiteX3073" fmla="*/ 5337980 w 5859445"/>
              <a:gd name="connsiteY3073" fmla="*/ 600660 h 3256604"/>
              <a:gd name="connsiteX3074" fmla="*/ 5319262 w 5859445"/>
              <a:gd name="connsiteY3074" fmla="*/ 604192 h 3256604"/>
              <a:gd name="connsiteX3075" fmla="*/ 5305010 w 5859445"/>
              <a:gd name="connsiteY3075" fmla="*/ 609146 h 3256604"/>
              <a:gd name="connsiteX3076" fmla="*/ 5295652 w 5859445"/>
              <a:gd name="connsiteY3076" fmla="*/ 610912 h 3256604"/>
              <a:gd name="connsiteX3077" fmla="*/ 5354169 w 5859445"/>
              <a:gd name="connsiteY3077" fmla="*/ 624782 h 3256604"/>
              <a:gd name="connsiteX3078" fmla="*/ 5365550 w 5859445"/>
              <a:gd name="connsiteY3078" fmla="*/ 626031 h 3256604"/>
              <a:gd name="connsiteX3079" fmla="*/ 5367152 w 5859445"/>
              <a:gd name="connsiteY3079" fmla="*/ 633655 h 3256604"/>
              <a:gd name="connsiteX3080" fmla="*/ 5383004 w 5859445"/>
              <a:gd name="connsiteY3080" fmla="*/ 636324 h 3256604"/>
              <a:gd name="connsiteX3081" fmla="*/ 5393965 w 5859445"/>
              <a:gd name="connsiteY3081" fmla="*/ 642183 h 3256604"/>
              <a:gd name="connsiteX3082" fmla="*/ 5354169 w 5859445"/>
              <a:gd name="connsiteY3082" fmla="*/ 624782 h 3256604"/>
              <a:gd name="connsiteX3083" fmla="*/ 5359059 w 5859445"/>
              <a:gd name="connsiteY3083" fmla="*/ 621595 h 3256604"/>
              <a:gd name="connsiteX3084" fmla="*/ 5355011 w 5859445"/>
              <a:gd name="connsiteY3084" fmla="*/ 615562 h 3256604"/>
              <a:gd name="connsiteX3085" fmla="*/ 5370453 w 5859445"/>
              <a:gd name="connsiteY3085" fmla="*/ 619586 h 3256604"/>
              <a:gd name="connsiteX3086" fmla="*/ 5374983 w 5859445"/>
              <a:gd name="connsiteY3086" fmla="*/ 619882 h 3256604"/>
              <a:gd name="connsiteX3087" fmla="*/ 5377777 w 5859445"/>
              <a:gd name="connsiteY3087" fmla="*/ 618061 h 3256604"/>
              <a:gd name="connsiteX3088" fmla="*/ 5379185 w 5859445"/>
              <a:gd name="connsiteY3088" fmla="*/ 620158 h 3256604"/>
              <a:gd name="connsiteX3089" fmla="*/ 5381023 w 5859445"/>
              <a:gd name="connsiteY3089" fmla="*/ 620280 h 3256604"/>
              <a:gd name="connsiteX3090" fmla="*/ 5387560 w 5859445"/>
              <a:gd name="connsiteY3090" fmla="*/ 611685 h 3256604"/>
              <a:gd name="connsiteX3091" fmla="*/ 5391606 w 5859445"/>
              <a:gd name="connsiteY3091" fmla="*/ 617715 h 3256604"/>
              <a:gd name="connsiteX3092" fmla="*/ 5402990 w 5859445"/>
              <a:gd name="connsiteY3092" fmla="*/ 618964 h 3256604"/>
              <a:gd name="connsiteX3093" fmla="*/ 5414372 w 5859445"/>
              <a:gd name="connsiteY3093" fmla="*/ 620214 h 3256604"/>
              <a:gd name="connsiteX3094" fmla="*/ 5405012 w 5859445"/>
              <a:gd name="connsiteY3094" fmla="*/ 621979 h 3256604"/>
              <a:gd name="connsiteX3095" fmla="*/ 5395653 w 5859445"/>
              <a:gd name="connsiteY3095" fmla="*/ 623747 h 3256604"/>
              <a:gd name="connsiteX3096" fmla="*/ 5407795 w 5859445"/>
              <a:gd name="connsiteY3096" fmla="*/ 641837 h 3256604"/>
              <a:gd name="connsiteX3097" fmla="*/ 5412685 w 5859445"/>
              <a:gd name="connsiteY3097" fmla="*/ 638650 h 3256604"/>
              <a:gd name="connsiteX3098" fmla="*/ 5416310 w 5859445"/>
              <a:gd name="connsiteY3098" fmla="*/ 649289 h 3256604"/>
              <a:gd name="connsiteX3099" fmla="*/ 5419934 w 5859445"/>
              <a:gd name="connsiteY3099" fmla="*/ 659929 h 3256604"/>
              <a:gd name="connsiteX3100" fmla="*/ 5415887 w 5859445"/>
              <a:gd name="connsiteY3100" fmla="*/ 653897 h 3256604"/>
              <a:gd name="connsiteX3101" fmla="*/ 5415079 w 5859445"/>
              <a:gd name="connsiteY3101" fmla="*/ 652693 h 3256604"/>
              <a:gd name="connsiteX3102" fmla="*/ 5415044 w 5859445"/>
              <a:gd name="connsiteY3102" fmla="*/ 663116 h 3256604"/>
              <a:gd name="connsiteX3103" fmla="*/ 5406949 w 5859445"/>
              <a:gd name="connsiteY3103" fmla="*/ 651055 h 3256604"/>
              <a:gd name="connsiteX3104" fmla="*/ 5406105 w 5859445"/>
              <a:gd name="connsiteY3104" fmla="*/ 660275 h 3256604"/>
              <a:gd name="connsiteX3105" fmla="*/ 5376762 w 5859445"/>
              <a:gd name="connsiteY3105" fmla="*/ 679401 h 3256604"/>
              <a:gd name="connsiteX3106" fmla="*/ 5345903 w 5859445"/>
              <a:gd name="connsiteY3106" fmla="*/ 664842 h 3256604"/>
              <a:gd name="connsiteX3107" fmla="*/ 5345057 w 5859445"/>
              <a:gd name="connsiteY3107" fmla="*/ 674060 h 3256604"/>
              <a:gd name="connsiteX3108" fmla="*/ 5315801 w 5859445"/>
              <a:gd name="connsiteY3108" fmla="*/ 667128 h 3256604"/>
              <a:gd name="connsiteX3109" fmla="*/ 5282494 w 5859445"/>
              <a:gd name="connsiteY3109" fmla="*/ 654161 h 3256604"/>
              <a:gd name="connsiteX3110" fmla="*/ 5278448 w 5859445"/>
              <a:gd name="connsiteY3110" fmla="*/ 648131 h 3256604"/>
              <a:gd name="connsiteX3111" fmla="*/ 5260573 w 5859445"/>
              <a:gd name="connsiteY3111" fmla="*/ 642446 h 3256604"/>
              <a:gd name="connsiteX3112" fmla="*/ 5244299 w 5859445"/>
              <a:gd name="connsiteY3112" fmla="*/ 644384 h 3256604"/>
              <a:gd name="connsiteX3113" fmla="*/ 5228027 w 5859445"/>
              <a:gd name="connsiteY3113" fmla="*/ 646323 h 3256604"/>
              <a:gd name="connsiteX3114" fmla="*/ 5245901 w 5859445"/>
              <a:gd name="connsiteY3114" fmla="*/ 652008 h 3256604"/>
              <a:gd name="connsiteX3115" fmla="*/ 5254417 w 5859445"/>
              <a:gd name="connsiteY3115" fmla="*/ 659460 h 3256604"/>
              <a:gd name="connsiteX3116" fmla="*/ 5279965 w 5859445"/>
              <a:gd name="connsiteY3116" fmla="*/ 681817 h 3256604"/>
              <a:gd name="connsiteX3117" fmla="*/ 5286457 w 5859445"/>
              <a:gd name="connsiteY3117" fmla="*/ 686254 h 3256604"/>
              <a:gd name="connsiteX3118" fmla="*/ 5292948 w 5859445"/>
              <a:gd name="connsiteY3118" fmla="*/ 690690 h 3256604"/>
              <a:gd name="connsiteX3119" fmla="*/ 5321575 w 5859445"/>
              <a:gd name="connsiteY3119" fmla="*/ 680971 h 3256604"/>
              <a:gd name="connsiteX3120" fmla="*/ 5325812 w 5859445"/>
              <a:gd name="connsiteY3120" fmla="*/ 687283 h 3256604"/>
              <a:gd name="connsiteX3121" fmla="*/ 5349580 w 5859445"/>
              <a:gd name="connsiteY3121" fmla="*/ 680797 h 3256604"/>
              <a:gd name="connsiteX3122" fmla="*/ 5377520 w 5859445"/>
              <a:gd name="connsiteY3122" fmla="*/ 680531 h 3256604"/>
              <a:gd name="connsiteX3123" fmla="*/ 5353067 w 5859445"/>
              <a:gd name="connsiteY3123" fmla="*/ 696470 h 3256604"/>
              <a:gd name="connsiteX3124" fmla="*/ 5328614 w 5859445"/>
              <a:gd name="connsiteY3124" fmla="*/ 712409 h 3256604"/>
              <a:gd name="connsiteX3125" fmla="*/ 5351696 w 5859445"/>
              <a:gd name="connsiteY3125" fmla="*/ 715378 h 3256604"/>
              <a:gd name="connsiteX3126" fmla="*/ 5333504 w 5859445"/>
              <a:gd name="connsiteY3126" fmla="*/ 709222 h 3256604"/>
              <a:gd name="connsiteX3127" fmla="*/ 5431439 w 5859445"/>
              <a:gd name="connsiteY3127" fmla="*/ 708503 h 3256604"/>
              <a:gd name="connsiteX3128" fmla="*/ 5457263 w 5859445"/>
              <a:gd name="connsiteY3128" fmla="*/ 705080 h 3256604"/>
              <a:gd name="connsiteX3129" fmla="*/ 5446113 w 5859445"/>
              <a:gd name="connsiteY3129" fmla="*/ 698940 h 3256604"/>
              <a:gd name="connsiteX3130" fmla="*/ 5497102 w 5859445"/>
              <a:gd name="connsiteY3130" fmla="*/ 701594 h 3256604"/>
              <a:gd name="connsiteX3131" fmla="*/ 5484908 w 5859445"/>
              <a:gd name="connsiteY3131" fmla="*/ 709611 h 3256604"/>
              <a:gd name="connsiteX3132" fmla="*/ 5477540 w 5859445"/>
              <a:gd name="connsiteY3132" fmla="*/ 714345 h 3256604"/>
              <a:gd name="connsiteX3133" fmla="*/ 5481776 w 5859445"/>
              <a:gd name="connsiteY3133" fmla="*/ 720658 h 3256604"/>
              <a:gd name="connsiteX3134" fmla="*/ 5466388 w 5859445"/>
              <a:gd name="connsiteY3134" fmla="*/ 739627 h 3256604"/>
              <a:gd name="connsiteX3135" fmla="*/ 5467105 w 5859445"/>
              <a:gd name="connsiteY3135" fmla="*/ 730222 h 3256604"/>
              <a:gd name="connsiteX3136" fmla="*/ 5457322 w 5859445"/>
              <a:gd name="connsiteY3136" fmla="*/ 736598 h 3256604"/>
              <a:gd name="connsiteX3137" fmla="*/ 5452431 w 5859445"/>
              <a:gd name="connsiteY3137" fmla="*/ 739785 h 3256604"/>
              <a:gd name="connsiteX3138" fmla="*/ 5443306 w 5859445"/>
              <a:gd name="connsiteY3138" fmla="*/ 736662 h 3256604"/>
              <a:gd name="connsiteX3139" fmla="*/ 5438416 w 5859445"/>
              <a:gd name="connsiteY3139" fmla="*/ 739849 h 3256604"/>
              <a:gd name="connsiteX3140" fmla="*/ 5452431 w 5859445"/>
              <a:gd name="connsiteY3140" fmla="*/ 739785 h 3256604"/>
              <a:gd name="connsiteX3141" fmla="*/ 5456606 w 5859445"/>
              <a:gd name="connsiteY3141" fmla="*/ 746005 h 3256604"/>
              <a:gd name="connsiteX3142" fmla="*/ 5465734 w 5859445"/>
              <a:gd name="connsiteY3142" fmla="*/ 749130 h 3256604"/>
              <a:gd name="connsiteX3143" fmla="*/ 5491229 w 5859445"/>
              <a:gd name="connsiteY3143" fmla="*/ 750457 h 3256604"/>
              <a:gd name="connsiteX3144" fmla="*/ 5516788 w 5859445"/>
              <a:gd name="connsiteY3144" fmla="*/ 751879 h 3256604"/>
              <a:gd name="connsiteX3145" fmla="*/ 5507007 w 5859445"/>
              <a:gd name="connsiteY3145" fmla="*/ 758256 h 3256604"/>
              <a:gd name="connsiteX3146" fmla="*/ 5502117 w 5859445"/>
              <a:gd name="connsiteY3146" fmla="*/ 761443 h 3256604"/>
              <a:gd name="connsiteX3147" fmla="*/ 5530089 w 5859445"/>
              <a:gd name="connsiteY3147" fmla="*/ 761224 h 3256604"/>
              <a:gd name="connsiteX3148" fmla="*/ 5524839 w 5859445"/>
              <a:gd name="connsiteY3148" fmla="*/ 769116 h 3256604"/>
              <a:gd name="connsiteX3149" fmla="*/ 5519591 w 5859445"/>
              <a:gd name="connsiteY3149" fmla="*/ 777007 h 3256604"/>
              <a:gd name="connsiteX3150" fmla="*/ 5533419 w 5859445"/>
              <a:gd name="connsiteY3150" fmla="*/ 776662 h 3256604"/>
              <a:gd name="connsiteX3151" fmla="*/ 5542356 w 5859445"/>
              <a:gd name="connsiteY3151" fmla="*/ 779504 h 3256604"/>
              <a:gd name="connsiteX3152" fmla="*/ 5551715 w 5859445"/>
              <a:gd name="connsiteY3152" fmla="*/ 777737 h 3256604"/>
              <a:gd name="connsiteX3153" fmla="*/ 5561075 w 5859445"/>
              <a:gd name="connsiteY3153" fmla="*/ 775972 h 3256604"/>
              <a:gd name="connsiteX3154" fmla="*/ 5570433 w 5859445"/>
              <a:gd name="connsiteY3154" fmla="*/ 774205 h 3256604"/>
              <a:gd name="connsiteX3155" fmla="*/ 5579793 w 5859445"/>
              <a:gd name="connsiteY3155" fmla="*/ 772437 h 3256604"/>
              <a:gd name="connsiteX3156" fmla="*/ 5588732 w 5859445"/>
              <a:gd name="connsiteY3156" fmla="*/ 775281 h 3256604"/>
              <a:gd name="connsiteX3157" fmla="*/ 5602558 w 5859445"/>
              <a:gd name="connsiteY3157" fmla="*/ 774935 h 3256604"/>
              <a:gd name="connsiteX3158" fmla="*/ 5611919 w 5859445"/>
              <a:gd name="connsiteY3158" fmla="*/ 773168 h 3256604"/>
              <a:gd name="connsiteX3159" fmla="*/ 5621278 w 5859445"/>
              <a:gd name="connsiteY3159" fmla="*/ 771401 h 3256604"/>
              <a:gd name="connsiteX3160" fmla="*/ 5630638 w 5859445"/>
              <a:gd name="connsiteY3160" fmla="*/ 769636 h 3256604"/>
              <a:gd name="connsiteX3161" fmla="*/ 5639996 w 5859445"/>
              <a:gd name="connsiteY3161" fmla="*/ 767869 h 3256604"/>
              <a:gd name="connsiteX3162" fmla="*/ 5649356 w 5859445"/>
              <a:gd name="connsiteY3162" fmla="*/ 766104 h 3256604"/>
              <a:gd name="connsiteX3163" fmla="*/ 5658715 w 5859445"/>
              <a:gd name="connsiteY3163" fmla="*/ 764337 h 3256604"/>
              <a:gd name="connsiteX3164" fmla="*/ 5676591 w 5859445"/>
              <a:gd name="connsiteY3164" fmla="*/ 770023 h 3256604"/>
              <a:gd name="connsiteX3165" fmla="*/ 5681482 w 5859445"/>
              <a:gd name="connsiteY3165" fmla="*/ 766835 h 3256604"/>
              <a:gd name="connsiteX3166" fmla="*/ 5688396 w 5859445"/>
              <a:gd name="connsiteY3166" fmla="*/ 766662 h 3256604"/>
              <a:gd name="connsiteX3167" fmla="*/ 5695310 w 5859445"/>
              <a:gd name="connsiteY3167" fmla="*/ 766490 h 3256604"/>
              <a:gd name="connsiteX3168" fmla="*/ 5670856 w 5859445"/>
              <a:gd name="connsiteY3168" fmla="*/ 782430 h 3256604"/>
              <a:gd name="connsiteX3169" fmla="*/ 5679794 w 5859445"/>
              <a:gd name="connsiteY3169" fmla="*/ 785272 h 3256604"/>
              <a:gd name="connsiteX3170" fmla="*/ 5656183 w 5859445"/>
              <a:gd name="connsiteY3170" fmla="*/ 791992 h 3256604"/>
              <a:gd name="connsiteX3171" fmla="*/ 5651294 w 5859445"/>
              <a:gd name="connsiteY3171" fmla="*/ 795181 h 3256604"/>
              <a:gd name="connsiteX3172" fmla="*/ 5646404 w 5859445"/>
              <a:gd name="connsiteY3172" fmla="*/ 798368 h 3256604"/>
              <a:gd name="connsiteX3173" fmla="*/ 5660232 w 5859445"/>
              <a:gd name="connsiteY3173" fmla="*/ 798023 h 3256604"/>
              <a:gd name="connsiteX3174" fmla="*/ 5671613 w 5859445"/>
              <a:gd name="connsiteY3174" fmla="*/ 799272 h 3256604"/>
              <a:gd name="connsiteX3175" fmla="*/ 5682997 w 5859445"/>
              <a:gd name="connsiteY3175" fmla="*/ 800521 h 3256604"/>
              <a:gd name="connsiteX3176" fmla="*/ 5668325 w 5859445"/>
              <a:gd name="connsiteY3176" fmla="*/ 810083 h 3256604"/>
              <a:gd name="connsiteX3177" fmla="*/ 5674396 w 5859445"/>
              <a:gd name="connsiteY3177" fmla="*/ 819130 h 3256604"/>
              <a:gd name="connsiteX3178" fmla="*/ 5676419 w 5859445"/>
              <a:gd name="connsiteY3178" fmla="*/ 822144 h 3256604"/>
              <a:gd name="connsiteX3179" fmla="*/ 5671528 w 5859445"/>
              <a:gd name="connsiteY3179" fmla="*/ 825332 h 3256604"/>
              <a:gd name="connsiteX3180" fmla="*/ 5666637 w 5859445"/>
              <a:gd name="connsiteY3180" fmla="*/ 828519 h 3256604"/>
              <a:gd name="connsiteX3181" fmla="*/ 5675574 w 5859445"/>
              <a:gd name="connsiteY3181" fmla="*/ 831362 h 3256604"/>
              <a:gd name="connsiteX3182" fmla="*/ 5665794 w 5859445"/>
              <a:gd name="connsiteY3182" fmla="*/ 837738 h 3256604"/>
              <a:gd name="connsiteX3183" fmla="*/ 5683669 w 5859445"/>
              <a:gd name="connsiteY3183" fmla="*/ 843423 h 3256604"/>
              <a:gd name="connsiteX3184" fmla="*/ 5673887 w 5859445"/>
              <a:gd name="connsiteY3184" fmla="*/ 849798 h 3256604"/>
              <a:gd name="connsiteX3185" fmla="*/ 5660060 w 5859445"/>
              <a:gd name="connsiteY3185" fmla="*/ 850145 h 3256604"/>
              <a:gd name="connsiteX3186" fmla="*/ 5644544 w 5859445"/>
              <a:gd name="connsiteY3186" fmla="*/ 868926 h 3256604"/>
              <a:gd name="connsiteX3187" fmla="*/ 5683625 w 5859445"/>
              <a:gd name="connsiteY3187" fmla="*/ 864311 h 3256604"/>
              <a:gd name="connsiteX3188" fmla="*/ 5692574 w 5859445"/>
              <a:gd name="connsiteY3188" fmla="*/ 861931 h 3256604"/>
              <a:gd name="connsiteX3189" fmla="*/ 5701523 w 5859445"/>
              <a:gd name="connsiteY3189" fmla="*/ 859554 h 3256604"/>
              <a:gd name="connsiteX3190" fmla="*/ 5714528 w 5859445"/>
              <a:gd name="connsiteY3190" fmla="*/ 857984 h 3256604"/>
              <a:gd name="connsiteX3191" fmla="*/ 5702028 w 5859445"/>
              <a:gd name="connsiteY3191" fmla="*/ 860307 h 3256604"/>
              <a:gd name="connsiteX3192" fmla="*/ 5687357 w 5859445"/>
              <a:gd name="connsiteY3192" fmla="*/ 869871 h 3256604"/>
              <a:gd name="connsiteX3193" fmla="*/ 5707106 w 5859445"/>
              <a:gd name="connsiteY3193" fmla="*/ 888827 h 3256604"/>
              <a:gd name="connsiteX3194" fmla="*/ 5720933 w 5859445"/>
              <a:gd name="connsiteY3194" fmla="*/ 888480 h 3256604"/>
              <a:gd name="connsiteX3195" fmla="*/ 5729871 w 5859445"/>
              <a:gd name="connsiteY3195" fmla="*/ 891322 h 3256604"/>
              <a:gd name="connsiteX3196" fmla="*/ 5739652 w 5859445"/>
              <a:gd name="connsiteY3196" fmla="*/ 884948 h 3256604"/>
              <a:gd name="connsiteX3197" fmla="*/ 5777091 w 5859445"/>
              <a:gd name="connsiteY3197" fmla="*/ 877882 h 3256604"/>
              <a:gd name="connsiteX3198" fmla="*/ 5762419 w 5859445"/>
              <a:gd name="connsiteY3198" fmla="*/ 887443 h 3256604"/>
              <a:gd name="connsiteX3199" fmla="*/ 5738809 w 5859445"/>
              <a:gd name="connsiteY3199" fmla="*/ 894166 h 3256604"/>
              <a:gd name="connsiteX3200" fmla="*/ 5749769 w 5859445"/>
              <a:gd name="connsiteY3200" fmla="*/ 900024 h 3256604"/>
              <a:gd name="connsiteX3201" fmla="*/ 5775403 w 5859445"/>
              <a:gd name="connsiteY3201" fmla="*/ 896318 h 3256604"/>
              <a:gd name="connsiteX3202" fmla="*/ 5751793 w 5859445"/>
              <a:gd name="connsiteY3202" fmla="*/ 903039 h 3256604"/>
              <a:gd name="connsiteX3203" fmla="*/ 5737122 w 5859445"/>
              <a:gd name="connsiteY3203" fmla="*/ 912602 h 3256604"/>
              <a:gd name="connsiteX3204" fmla="*/ 5723294 w 5859445"/>
              <a:gd name="connsiteY3204" fmla="*/ 912948 h 3256604"/>
              <a:gd name="connsiteX3205" fmla="*/ 5690747 w 5859445"/>
              <a:gd name="connsiteY3205" fmla="*/ 916825 h 3256604"/>
              <a:gd name="connsiteX3206" fmla="*/ 5679824 w 5859445"/>
              <a:gd name="connsiteY3206" fmla="*/ 920886 h 3256604"/>
              <a:gd name="connsiteX3207" fmla="*/ 5704154 w 5859445"/>
              <a:gd name="connsiteY3207" fmla="*/ 921089 h 3256604"/>
              <a:gd name="connsiteX3208" fmla="*/ 5750106 w 5859445"/>
              <a:gd name="connsiteY3208" fmla="*/ 921474 h 3256604"/>
              <a:gd name="connsiteX3209" fmla="*/ 5623122 w 5859445"/>
              <a:gd name="connsiteY3209" fmla="*/ 952236 h 3256604"/>
              <a:gd name="connsiteX3210" fmla="*/ 5572940 w 5859445"/>
              <a:gd name="connsiteY3210" fmla="*/ 956027 h 3256604"/>
              <a:gd name="connsiteX3211" fmla="*/ 5525481 w 5859445"/>
              <a:gd name="connsiteY3211" fmla="*/ 963872 h 3256604"/>
              <a:gd name="connsiteX3212" fmla="*/ 5532460 w 5859445"/>
              <a:gd name="connsiteY3212" fmla="*/ 976892 h 3256604"/>
              <a:gd name="connsiteX3213" fmla="*/ 5532152 w 5859445"/>
              <a:gd name="connsiteY3213" fmla="*/ 979034 h 3256604"/>
              <a:gd name="connsiteX3214" fmla="*/ 5528683 w 5859445"/>
              <a:gd name="connsiteY3214" fmla="*/ 979119 h 3256604"/>
              <a:gd name="connsiteX3215" fmla="*/ 5531529 w 5859445"/>
              <a:gd name="connsiteY3215" fmla="*/ 983360 h 3256604"/>
              <a:gd name="connsiteX3216" fmla="*/ 5536778 w 5859445"/>
              <a:gd name="connsiteY3216" fmla="*/ 991180 h 3256604"/>
              <a:gd name="connsiteX3217" fmla="*/ 5539645 w 5859445"/>
              <a:gd name="connsiteY3217" fmla="*/ 984978 h 3256604"/>
              <a:gd name="connsiteX3218" fmla="*/ 5542511 w 5859445"/>
              <a:gd name="connsiteY3218" fmla="*/ 978774 h 3256604"/>
              <a:gd name="connsiteX3219" fmla="*/ 5538406 w 5859445"/>
              <a:gd name="connsiteY3219" fmla="*/ 978877 h 3256604"/>
              <a:gd name="connsiteX3220" fmla="*/ 5546201 w 5859445"/>
              <a:gd name="connsiteY3220" fmla="*/ 973797 h 3256604"/>
              <a:gd name="connsiteX3221" fmla="*/ 5561420 w 5859445"/>
              <a:gd name="connsiteY3221" fmla="*/ 975524 h 3256604"/>
              <a:gd name="connsiteX3222" fmla="*/ 5571813 w 5859445"/>
              <a:gd name="connsiteY3222" fmla="*/ 980534 h 3256604"/>
              <a:gd name="connsiteX3223" fmla="*/ 5586483 w 5859445"/>
              <a:gd name="connsiteY3223" fmla="*/ 970971 h 3256604"/>
              <a:gd name="connsiteX3224" fmla="*/ 5614854 w 5859445"/>
              <a:gd name="connsiteY3224" fmla="*/ 992297 h 3256604"/>
              <a:gd name="connsiteX3225" fmla="*/ 5586355 w 5859445"/>
              <a:gd name="connsiteY3225" fmla="*/ 1002207 h 3256604"/>
              <a:gd name="connsiteX3226" fmla="*/ 5587198 w 5859445"/>
              <a:gd name="connsiteY3226" fmla="*/ 992988 h 3256604"/>
              <a:gd name="connsiteX3227" fmla="*/ 5582308 w 5859445"/>
              <a:gd name="connsiteY3227" fmla="*/ 996175 h 3256604"/>
              <a:gd name="connsiteX3228" fmla="*/ 5545628 w 5859445"/>
              <a:gd name="connsiteY3228" fmla="*/ 1020084 h 3256604"/>
              <a:gd name="connsiteX3229" fmla="*/ 5512995 w 5859445"/>
              <a:gd name="connsiteY3229" fmla="*/ 1050022 h 3256604"/>
              <a:gd name="connsiteX3230" fmla="*/ 5521932 w 5859445"/>
              <a:gd name="connsiteY3230" fmla="*/ 1052865 h 3256604"/>
              <a:gd name="connsiteX3231" fmla="*/ 5530869 w 5859445"/>
              <a:gd name="connsiteY3231" fmla="*/ 1055708 h 3256604"/>
              <a:gd name="connsiteX3232" fmla="*/ 5517042 w 5859445"/>
              <a:gd name="connsiteY3232" fmla="*/ 1056052 h 3256604"/>
              <a:gd name="connsiteX3233" fmla="*/ 5502370 w 5859445"/>
              <a:gd name="connsiteY3233" fmla="*/ 1065616 h 3256604"/>
              <a:gd name="connsiteX3234" fmla="*/ 5525135 w 5859445"/>
              <a:gd name="connsiteY3234" fmla="*/ 1068114 h 3256604"/>
              <a:gd name="connsiteX3235" fmla="*/ 5547901 w 5859445"/>
              <a:gd name="connsiteY3235" fmla="*/ 1070613 h 3256604"/>
              <a:gd name="connsiteX3236" fmla="*/ 5584494 w 5859445"/>
              <a:gd name="connsiteY3236" fmla="*/ 1072765 h 3256604"/>
              <a:gd name="connsiteX3237" fmla="*/ 5587747 w 5859445"/>
              <a:gd name="connsiteY3237" fmla="*/ 1073121 h 3256604"/>
              <a:gd name="connsiteX3238" fmla="*/ 5565777 w 5859445"/>
              <a:gd name="connsiteY3238" fmla="*/ 1076300 h 3256604"/>
              <a:gd name="connsiteX3239" fmla="*/ 5514511 w 5859445"/>
              <a:gd name="connsiteY3239" fmla="*/ 1083709 h 3256604"/>
              <a:gd name="connsiteX3240" fmla="*/ 5505149 w 5859445"/>
              <a:gd name="connsiteY3240" fmla="*/ 1085474 h 3256604"/>
              <a:gd name="connsiteX3241" fmla="*/ 5495790 w 5859445"/>
              <a:gd name="connsiteY3241" fmla="*/ 1087241 h 3256604"/>
              <a:gd name="connsiteX3242" fmla="*/ 5486432 w 5859445"/>
              <a:gd name="connsiteY3242" fmla="*/ 1089008 h 3256604"/>
              <a:gd name="connsiteX3243" fmla="*/ 5477072 w 5859445"/>
              <a:gd name="connsiteY3243" fmla="*/ 1090774 h 3256604"/>
              <a:gd name="connsiteX3244" fmla="*/ 5468134 w 5859445"/>
              <a:gd name="connsiteY3244" fmla="*/ 1087932 h 3256604"/>
              <a:gd name="connsiteX3245" fmla="*/ 5463243 w 5859445"/>
              <a:gd name="connsiteY3245" fmla="*/ 1091119 h 3256604"/>
              <a:gd name="connsiteX3246" fmla="*/ 5458354 w 5859445"/>
              <a:gd name="connsiteY3246" fmla="*/ 1094308 h 3256604"/>
              <a:gd name="connsiteX3247" fmla="*/ 5453463 w 5859445"/>
              <a:gd name="connsiteY3247" fmla="*/ 1097496 h 3256604"/>
              <a:gd name="connsiteX3248" fmla="*/ 5462400 w 5859445"/>
              <a:gd name="connsiteY3248" fmla="*/ 1100338 h 3256604"/>
              <a:gd name="connsiteX3249" fmla="*/ 5457088 w 5859445"/>
              <a:gd name="connsiteY3249" fmla="*/ 1108135 h 3256604"/>
              <a:gd name="connsiteX3250" fmla="*/ 5466447 w 5859445"/>
              <a:gd name="connsiteY3250" fmla="*/ 1106368 h 3256604"/>
              <a:gd name="connsiteX3251" fmla="*/ 5448908 w 5859445"/>
              <a:gd name="connsiteY3251" fmla="*/ 1122134 h 3256604"/>
              <a:gd name="connsiteX3252" fmla="*/ 5427321 w 5859445"/>
              <a:gd name="connsiteY3252" fmla="*/ 1131869 h 3256604"/>
              <a:gd name="connsiteX3253" fmla="*/ 5426479 w 5859445"/>
              <a:gd name="connsiteY3253" fmla="*/ 1141090 h 3256604"/>
              <a:gd name="connsiteX3254" fmla="*/ 5411808 w 5859445"/>
              <a:gd name="connsiteY3254" fmla="*/ 1150654 h 3256604"/>
              <a:gd name="connsiteX3255" fmla="*/ 5403291 w 5859445"/>
              <a:gd name="connsiteY3255" fmla="*/ 1143201 h 3256604"/>
              <a:gd name="connsiteX3256" fmla="*/ 5393931 w 5859445"/>
              <a:gd name="connsiteY3256" fmla="*/ 1144966 h 3256604"/>
              <a:gd name="connsiteX3257" fmla="*/ 5360539 w 5859445"/>
              <a:gd name="connsiteY3257" fmla="*/ 1158064 h 3256604"/>
              <a:gd name="connsiteX3258" fmla="*/ 5370321 w 5859445"/>
              <a:gd name="connsiteY3258" fmla="*/ 1151689 h 3256604"/>
              <a:gd name="connsiteX3259" fmla="*/ 5339798 w 5859445"/>
              <a:gd name="connsiteY3259" fmla="*/ 1158581 h 3256604"/>
              <a:gd name="connsiteX3260" fmla="*/ 5313322 w 5859445"/>
              <a:gd name="connsiteY3260" fmla="*/ 1171505 h 3256604"/>
              <a:gd name="connsiteX3261" fmla="*/ 5361296 w 5859445"/>
              <a:gd name="connsiteY3261" fmla="*/ 1174906 h 3256604"/>
              <a:gd name="connsiteX3262" fmla="*/ 5409275 w 5859445"/>
              <a:gd name="connsiteY3262" fmla="*/ 1178308 h 3256604"/>
              <a:gd name="connsiteX3263" fmla="*/ 5395447 w 5859445"/>
              <a:gd name="connsiteY3263" fmla="*/ 1178653 h 3256604"/>
              <a:gd name="connsiteX3264" fmla="*/ 5372681 w 5859445"/>
              <a:gd name="connsiteY3264" fmla="*/ 1176157 h 3256604"/>
              <a:gd name="connsiteX3265" fmla="*/ 5329173 w 5859445"/>
              <a:gd name="connsiteY3265" fmla="*/ 1174175 h 3256604"/>
              <a:gd name="connsiteX3266" fmla="*/ 5285664 w 5859445"/>
              <a:gd name="connsiteY3266" fmla="*/ 1172196 h 3256604"/>
              <a:gd name="connsiteX3267" fmla="*/ 5294602 w 5859445"/>
              <a:gd name="connsiteY3267" fmla="*/ 1175038 h 3256604"/>
              <a:gd name="connsiteX3268" fmla="*/ 5276537 w 5859445"/>
              <a:gd name="connsiteY3268" fmla="*/ 1184910 h 3256604"/>
              <a:gd name="connsiteX3269" fmla="*/ 5279931 w 5859445"/>
              <a:gd name="connsiteY3269" fmla="*/ 1184602 h 3256604"/>
              <a:gd name="connsiteX3270" fmla="*/ 5301852 w 5859445"/>
              <a:gd name="connsiteY3270" fmla="*/ 1196317 h 3256604"/>
              <a:gd name="connsiteX3271" fmla="*/ 5286000 w 5859445"/>
              <a:gd name="connsiteY3271" fmla="*/ 1193648 h 3256604"/>
              <a:gd name="connsiteX3272" fmla="*/ 5261213 w 5859445"/>
              <a:gd name="connsiteY3272" fmla="*/ 1188135 h 3256604"/>
              <a:gd name="connsiteX3273" fmla="*/ 5216469 w 5859445"/>
              <a:gd name="connsiteY3273" fmla="*/ 1200029 h 3256604"/>
              <a:gd name="connsiteX3274" fmla="*/ 5171727 w 5859445"/>
              <a:gd name="connsiteY3274" fmla="*/ 1211925 h 3256604"/>
              <a:gd name="connsiteX3275" fmla="*/ 5122939 w 5859445"/>
              <a:gd name="connsiteY3275" fmla="*/ 1217788 h 3256604"/>
              <a:gd name="connsiteX3276" fmla="*/ 5069258 w 5859445"/>
              <a:gd name="connsiteY3276" fmla="*/ 1226840 h 3256604"/>
              <a:gd name="connsiteX3277" fmla="*/ 4972700 w 5859445"/>
              <a:gd name="connsiteY3277" fmla="*/ 1238446 h 3256604"/>
              <a:gd name="connsiteX3278" fmla="*/ 4970741 w 5859445"/>
              <a:gd name="connsiteY3278" fmla="*/ 1239724 h 3256604"/>
              <a:gd name="connsiteX3279" fmla="*/ 4965851 w 5859445"/>
              <a:gd name="connsiteY3279" fmla="*/ 1242911 h 3256604"/>
              <a:gd name="connsiteX3280" fmla="*/ 4979679 w 5859445"/>
              <a:gd name="connsiteY3280" fmla="*/ 1242566 h 3256604"/>
              <a:gd name="connsiteX3281" fmla="*/ 4991062 w 5859445"/>
              <a:gd name="connsiteY3281" fmla="*/ 1243814 h 3256604"/>
              <a:gd name="connsiteX3282" fmla="*/ 5002444 w 5859445"/>
              <a:gd name="connsiteY3282" fmla="*/ 1245064 h 3256604"/>
              <a:gd name="connsiteX3283" fmla="*/ 4987771 w 5859445"/>
              <a:gd name="connsiteY3283" fmla="*/ 1254626 h 3256604"/>
              <a:gd name="connsiteX3284" fmla="*/ 4993842 w 5859445"/>
              <a:gd name="connsiteY3284" fmla="*/ 1263672 h 3256604"/>
              <a:gd name="connsiteX3285" fmla="*/ 4995866 w 5859445"/>
              <a:gd name="connsiteY3285" fmla="*/ 1266687 h 3256604"/>
              <a:gd name="connsiteX3286" fmla="*/ 4990975 w 5859445"/>
              <a:gd name="connsiteY3286" fmla="*/ 1269875 h 3256604"/>
              <a:gd name="connsiteX3287" fmla="*/ 4986084 w 5859445"/>
              <a:gd name="connsiteY3287" fmla="*/ 1273062 h 3256604"/>
              <a:gd name="connsiteX3288" fmla="*/ 4995021 w 5859445"/>
              <a:gd name="connsiteY3288" fmla="*/ 1275905 h 3256604"/>
              <a:gd name="connsiteX3289" fmla="*/ 4985241 w 5859445"/>
              <a:gd name="connsiteY3289" fmla="*/ 1282281 h 3256604"/>
              <a:gd name="connsiteX3290" fmla="*/ 5003116 w 5859445"/>
              <a:gd name="connsiteY3290" fmla="*/ 1287966 h 3256604"/>
              <a:gd name="connsiteX3291" fmla="*/ 4993334 w 5859445"/>
              <a:gd name="connsiteY3291" fmla="*/ 1294341 h 3256604"/>
              <a:gd name="connsiteX3292" fmla="*/ 4979507 w 5859445"/>
              <a:gd name="connsiteY3292" fmla="*/ 1294688 h 3256604"/>
              <a:gd name="connsiteX3293" fmla="*/ 4963991 w 5859445"/>
              <a:gd name="connsiteY3293" fmla="*/ 1313469 h 3256604"/>
              <a:gd name="connsiteX3294" fmla="*/ 5003072 w 5859445"/>
              <a:gd name="connsiteY3294" fmla="*/ 1308854 h 3256604"/>
              <a:gd name="connsiteX3295" fmla="*/ 5012021 w 5859445"/>
              <a:gd name="connsiteY3295" fmla="*/ 1306474 h 3256604"/>
              <a:gd name="connsiteX3296" fmla="*/ 5020970 w 5859445"/>
              <a:gd name="connsiteY3296" fmla="*/ 1304097 h 3256604"/>
              <a:gd name="connsiteX3297" fmla="*/ 5033975 w 5859445"/>
              <a:gd name="connsiteY3297" fmla="*/ 1302527 h 3256604"/>
              <a:gd name="connsiteX3298" fmla="*/ 5021475 w 5859445"/>
              <a:gd name="connsiteY3298" fmla="*/ 1304850 h 3256604"/>
              <a:gd name="connsiteX3299" fmla="*/ 5006804 w 5859445"/>
              <a:gd name="connsiteY3299" fmla="*/ 1314414 h 3256604"/>
              <a:gd name="connsiteX3300" fmla="*/ 5026553 w 5859445"/>
              <a:gd name="connsiteY3300" fmla="*/ 1333370 h 3256604"/>
              <a:gd name="connsiteX3301" fmla="*/ 5040380 w 5859445"/>
              <a:gd name="connsiteY3301" fmla="*/ 1333023 h 3256604"/>
              <a:gd name="connsiteX3302" fmla="*/ 5049318 w 5859445"/>
              <a:gd name="connsiteY3302" fmla="*/ 1335865 h 3256604"/>
              <a:gd name="connsiteX3303" fmla="*/ 5059100 w 5859445"/>
              <a:gd name="connsiteY3303" fmla="*/ 1329490 h 3256604"/>
              <a:gd name="connsiteX3304" fmla="*/ 5096539 w 5859445"/>
              <a:gd name="connsiteY3304" fmla="*/ 1322424 h 3256604"/>
              <a:gd name="connsiteX3305" fmla="*/ 5081866 w 5859445"/>
              <a:gd name="connsiteY3305" fmla="*/ 1331986 h 3256604"/>
              <a:gd name="connsiteX3306" fmla="*/ 5058256 w 5859445"/>
              <a:gd name="connsiteY3306" fmla="*/ 1338710 h 3256604"/>
              <a:gd name="connsiteX3307" fmla="*/ 5069217 w 5859445"/>
              <a:gd name="connsiteY3307" fmla="*/ 1344566 h 3256604"/>
              <a:gd name="connsiteX3308" fmla="*/ 5094850 w 5859445"/>
              <a:gd name="connsiteY3308" fmla="*/ 1340861 h 3256604"/>
              <a:gd name="connsiteX3309" fmla="*/ 5071240 w 5859445"/>
              <a:gd name="connsiteY3309" fmla="*/ 1347581 h 3256604"/>
              <a:gd name="connsiteX3310" fmla="*/ 5056569 w 5859445"/>
              <a:gd name="connsiteY3310" fmla="*/ 1357146 h 3256604"/>
              <a:gd name="connsiteX3311" fmla="*/ 5042741 w 5859445"/>
              <a:gd name="connsiteY3311" fmla="*/ 1357491 h 3256604"/>
              <a:gd name="connsiteX3312" fmla="*/ 5010194 w 5859445"/>
              <a:gd name="connsiteY3312" fmla="*/ 1361368 h 3256604"/>
              <a:gd name="connsiteX3313" fmla="*/ 4999272 w 5859445"/>
              <a:gd name="connsiteY3313" fmla="*/ 1365428 h 3256604"/>
              <a:gd name="connsiteX3314" fmla="*/ 5023601 w 5859445"/>
              <a:gd name="connsiteY3314" fmla="*/ 1365632 h 3256604"/>
              <a:gd name="connsiteX3315" fmla="*/ 5069553 w 5859445"/>
              <a:gd name="connsiteY3315" fmla="*/ 1366018 h 3256604"/>
              <a:gd name="connsiteX3316" fmla="*/ 5010040 w 5859445"/>
              <a:gd name="connsiteY3316" fmla="*/ 1380435 h 3256604"/>
              <a:gd name="connsiteX3317" fmla="*/ 5087791 w 5859445"/>
              <a:gd name="connsiteY3317" fmla="*/ 1372782 h 3256604"/>
              <a:gd name="connsiteX3318" fmla="*/ 5214766 w 5859445"/>
              <a:gd name="connsiteY3318" fmla="*/ 1360286 h 3256604"/>
              <a:gd name="connsiteX3319" fmla="*/ 5337752 w 5859445"/>
              <a:gd name="connsiteY3319" fmla="*/ 1341435 h 3256604"/>
              <a:gd name="connsiteX3320" fmla="*/ 5444328 w 5859445"/>
              <a:gd name="connsiteY3320" fmla="*/ 1316120 h 3256604"/>
              <a:gd name="connsiteX3321" fmla="*/ 5448918 w 5859445"/>
              <a:gd name="connsiteY3321" fmla="*/ 1317322 h 3256604"/>
              <a:gd name="connsiteX3322" fmla="*/ 5434425 w 5859445"/>
              <a:gd name="connsiteY3322" fmla="*/ 1323122 h 3256604"/>
              <a:gd name="connsiteX3323" fmla="*/ 5448521 w 5859445"/>
              <a:gd name="connsiteY3323" fmla="*/ 1322050 h 3256604"/>
              <a:gd name="connsiteX3324" fmla="*/ 5462692 w 5859445"/>
              <a:gd name="connsiteY3324" fmla="*/ 1320926 h 3256604"/>
              <a:gd name="connsiteX3325" fmla="*/ 5433528 w 5859445"/>
              <a:gd name="connsiteY3325" fmla="*/ 1350443 h 3256604"/>
              <a:gd name="connsiteX3326" fmla="*/ 5447538 w 5859445"/>
              <a:gd name="connsiteY3326" fmla="*/ 1344985 h 3256604"/>
              <a:gd name="connsiteX3327" fmla="*/ 5456783 w 5859445"/>
              <a:gd name="connsiteY3327" fmla="*/ 1342896 h 3256604"/>
              <a:gd name="connsiteX3328" fmla="*/ 5470507 w 5859445"/>
              <a:gd name="connsiteY3328" fmla="*/ 1342088 h 3256604"/>
              <a:gd name="connsiteX3329" fmla="*/ 5477536 w 5859445"/>
              <a:gd name="connsiteY3329" fmla="*/ 1348238 h 3256604"/>
              <a:gd name="connsiteX3330" fmla="*/ 5475300 w 5859445"/>
              <a:gd name="connsiteY3330" fmla="*/ 1348866 h 3256604"/>
              <a:gd name="connsiteX3331" fmla="*/ 5483088 w 5859445"/>
              <a:gd name="connsiteY3331" fmla="*/ 1359880 h 3256604"/>
              <a:gd name="connsiteX3332" fmla="*/ 5496812 w 5859445"/>
              <a:gd name="connsiteY3332" fmla="*/ 1359072 h 3256604"/>
              <a:gd name="connsiteX3333" fmla="*/ 5471142 w 5859445"/>
              <a:gd name="connsiteY3333" fmla="*/ 1368259 h 3256604"/>
              <a:gd name="connsiteX3334" fmla="*/ 5454495 w 5859445"/>
              <a:gd name="connsiteY3334" fmla="*/ 1380097 h 3256604"/>
              <a:gd name="connsiteX3335" fmla="*/ 5380724 w 5859445"/>
              <a:gd name="connsiteY3335" fmla="*/ 1392020 h 3256604"/>
              <a:gd name="connsiteX3336" fmla="*/ 5311717 w 5859445"/>
              <a:gd name="connsiteY3336" fmla="*/ 1400572 h 3256604"/>
              <a:gd name="connsiteX3337" fmla="*/ 5316482 w 5859445"/>
              <a:gd name="connsiteY3337" fmla="*/ 1397203 h 3256604"/>
              <a:gd name="connsiteX3338" fmla="*/ 5244838 w 5859445"/>
              <a:gd name="connsiteY3338" fmla="*/ 1412136 h 3256604"/>
              <a:gd name="connsiteX3339" fmla="*/ 5206309 w 5859445"/>
              <a:gd name="connsiteY3339" fmla="*/ 1417034 h 3256604"/>
              <a:gd name="connsiteX3340" fmla="*/ 5184048 w 5859445"/>
              <a:gd name="connsiteY3340" fmla="*/ 1422269 h 3256604"/>
              <a:gd name="connsiteX3341" fmla="*/ 5192014 w 5859445"/>
              <a:gd name="connsiteY3341" fmla="*/ 1423355 h 3256604"/>
              <a:gd name="connsiteX3342" fmla="*/ 5186199 w 5859445"/>
              <a:gd name="connsiteY3342" fmla="*/ 1425242 h 3256604"/>
              <a:gd name="connsiteX3343" fmla="*/ 5180761 w 5859445"/>
              <a:gd name="connsiteY3343" fmla="*/ 1424501 h 3256604"/>
              <a:gd name="connsiteX3344" fmla="*/ 5204839 w 5859445"/>
              <a:gd name="connsiteY3344" fmla="*/ 1431383 h 3256604"/>
              <a:gd name="connsiteX3345" fmla="*/ 5079537 w 5859445"/>
              <a:gd name="connsiteY3345" fmla="*/ 1466467 h 3256604"/>
              <a:gd name="connsiteX3346" fmla="*/ 5075278 w 5859445"/>
              <a:gd name="connsiteY3346" fmla="*/ 1460443 h 3256604"/>
              <a:gd name="connsiteX3347" fmla="*/ 5071085 w 5859445"/>
              <a:gd name="connsiteY3347" fmla="*/ 1454513 h 3256604"/>
              <a:gd name="connsiteX3348" fmla="*/ 5068702 w 5859445"/>
              <a:gd name="connsiteY3348" fmla="*/ 1456197 h 3256604"/>
              <a:gd name="connsiteX3349" fmla="*/ 5066319 w 5859445"/>
              <a:gd name="connsiteY3349" fmla="*/ 1457882 h 3256604"/>
              <a:gd name="connsiteX3350" fmla="*/ 5052595 w 5859445"/>
              <a:gd name="connsiteY3350" fmla="*/ 1458690 h 3256604"/>
              <a:gd name="connsiteX3351" fmla="*/ 4921729 w 5859445"/>
              <a:gd name="connsiteY3351" fmla="*/ 1470740 h 3256604"/>
              <a:gd name="connsiteX3352" fmla="*/ 4844708 w 5859445"/>
              <a:gd name="connsiteY3352" fmla="*/ 1483312 h 3256604"/>
              <a:gd name="connsiteX3353" fmla="*/ 4832442 w 5859445"/>
              <a:gd name="connsiteY3353" fmla="*/ 1494565 h 3256604"/>
              <a:gd name="connsiteX3354" fmla="*/ 4841379 w 5859445"/>
              <a:gd name="connsiteY3354" fmla="*/ 1497408 h 3256604"/>
              <a:gd name="connsiteX3355" fmla="*/ 4850315 w 5859445"/>
              <a:gd name="connsiteY3355" fmla="*/ 1500251 h 3256604"/>
              <a:gd name="connsiteX3356" fmla="*/ 4836488 w 5859445"/>
              <a:gd name="connsiteY3356" fmla="*/ 1500595 h 3256604"/>
              <a:gd name="connsiteX3357" fmla="*/ 4821817 w 5859445"/>
              <a:gd name="connsiteY3357" fmla="*/ 1510159 h 3256604"/>
              <a:gd name="connsiteX3358" fmla="*/ 4844582 w 5859445"/>
              <a:gd name="connsiteY3358" fmla="*/ 1512657 h 3256604"/>
              <a:gd name="connsiteX3359" fmla="*/ 4867349 w 5859445"/>
              <a:gd name="connsiteY3359" fmla="*/ 1515155 h 3256604"/>
              <a:gd name="connsiteX3360" fmla="*/ 4903942 w 5859445"/>
              <a:gd name="connsiteY3360" fmla="*/ 1517308 h 3256604"/>
              <a:gd name="connsiteX3361" fmla="*/ 4907194 w 5859445"/>
              <a:gd name="connsiteY3361" fmla="*/ 1517664 h 3256604"/>
              <a:gd name="connsiteX3362" fmla="*/ 4885225 w 5859445"/>
              <a:gd name="connsiteY3362" fmla="*/ 1520842 h 3256604"/>
              <a:gd name="connsiteX3363" fmla="*/ 4833958 w 5859445"/>
              <a:gd name="connsiteY3363" fmla="*/ 1528253 h 3256604"/>
              <a:gd name="connsiteX3364" fmla="*/ 4824596 w 5859445"/>
              <a:gd name="connsiteY3364" fmla="*/ 1530017 h 3256604"/>
              <a:gd name="connsiteX3365" fmla="*/ 4815237 w 5859445"/>
              <a:gd name="connsiteY3365" fmla="*/ 1531784 h 3256604"/>
              <a:gd name="connsiteX3366" fmla="*/ 4805878 w 5859445"/>
              <a:gd name="connsiteY3366" fmla="*/ 1533551 h 3256604"/>
              <a:gd name="connsiteX3367" fmla="*/ 4796519 w 5859445"/>
              <a:gd name="connsiteY3367" fmla="*/ 1535317 h 3256604"/>
              <a:gd name="connsiteX3368" fmla="*/ 4787582 w 5859445"/>
              <a:gd name="connsiteY3368" fmla="*/ 1532474 h 3256604"/>
              <a:gd name="connsiteX3369" fmla="*/ 4782690 w 5859445"/>
              <a:gd name="connsiteY3369" fmla="*/ 1535662 h 3256604"/>
              <a:gd name="connsiteX3370" fmla="*/ 4777801 w 5859445"/>
              <a:gd name="connsiteY3370" fmla="*/ 1538851 h 3256604"/>
              <a:gd name="connsiteX3371" fmla="*/ 4774790 w 5859445"/>
              <a:gd name="connsiteY3371" fmla="*/ 1540811 h 3256604"/>
              <a:gd name="connsiteX3372" fmla="*/ 4798653 w 5859445"/>
              <a:gd name="connsiteY3372" fmla="*/ 1539138 h 3256604"/>
              <a:gd name="connsiteX3373" fmla="*/ 4951295 w 5859445"/>
              <a:gd name="connsiteY3373" fmla="*/ 1538379 h 3256604"/>
              <a:gd name="connsiteX3374" fmla="*/ 5076992 w 5859445"/>
              <a:gd name="connsiteY3374" fmla="*/ 1529842 h 3256604"/>
              <a:gd name="connsiteX3375" fmla="*/ 5205071 w 5859445"/>
              <a:gd name="connsiteY3375" fmla="*/ 1519695 h 3256604"/>
              <a:gd name="connsiteX3376" fmla="*/ 5315239 w 5859445"/>
              <a:gd name="connsiteY3376" fmla="*/ 1504279 h 3256604"/>
              <a:gd name="connsiteX3377" fmla="*/ 5515065 w 5859445"/>
              <a:gd name="connsiteY3377" fmla="*/ 1474605 h 3256604"/>
              <a:gd name="connsiteX3378" fmla="*/ 5696971 w 5859445"/>
              <a:gd name="connsiteY3378" fmla="*/ 1439808 h 3256604"/>
              <a:gd name="connsiteX3379" fmla="*/ 5720189 w 5859445"/>
              <a:gd name="connsiteY3379" fmla="*/ 1432287 h 3256604"/>
              <a:gd name="connsiteX3380" fmla="*/ 5747601 w 5859445"/>
              <a:gd name="connsiteY3380" fmla="*/ 1430699 h 3256604"/>
              <a:gd name="connsiteX3381" fmla="*/ 5752366 w 5859445"/>
              <a:gd name="connsiteY3381" fmla="*/ 1427329 h 3256604"/>
              <a:gd name="connsiteX3382" fmla="*/ 5742582 w 5859445"/>
              <a:gd name="connsiteY3382" fmla="*/ 1438764 h 3256604"/>
              <a:gd name="connsiteX3383" fmla="*/ 5733481 w 5859445"/>
              <a:gd name="connsiteY3383" fmla="*/ 1440797 h 3256604"/>
              <a:gd name="connsiteX3384" fmla="*/ 5740199 w 5859445"/>
              <a:gd name="connsiteY3384" fmla="*/ 1440448 h 3256604"/>
              <a:gd name="connsiteX3385" fmla="*/ 5747094 w 5859445"/>
              <a:gd name="connsiteY3385" fmla="*/ 1440092 h 3256604"/>
              <a:gd name="connsiteX3386" fmla="*/ 5753670 w 5859445"/>
              <a:gd name="connsiteY3386" fmla="*/ 1444338 h 3256604"/>
              <a:gd name="connsiteX3387" fmla="*/ 5765012 w 5859445"/>
              <a:gd name="connsiteY3387" fmla="*/ 1445214 h 3256604"/>
              <a:gd name="connsiteX3388" fmla="*/ 5623731 w 5859445"/>
              <a:gd name="connsiteY3388" fmla="*/ 1478389 h 3256604"/>
              <a:gd name="connsiteX3389" fmla="*/ 5460785 w 5859445"/>
              <a:gd name="connsiteY3389" fmla="*/ 1500195 h 3256604"/>
              <a:gd name="connsiteX3390" fmla="*/ 5478704 w 5859445"/>
              <a:gd name="connsiteY3390" fmla="*/ 1505319 h 3256604"/>
              <a:gd name="connsiteX3391" fmla="*/ 5373387 w 5859445"/>
              <a:gd name="connsiteY3391" fmla="*/ 1513064 h 3256604"/>
              <a:gd name="connsiteX3392" fmla="*/ 5262733 w 5859445"/>
              <a:gd name="connsiteY3392" fmla="*/ 1533482 h 3256604"/>
              <a:gd name="connsiteX3393" fmla="*/ 5337646 w 5859445"/>
              <a:gd name="connsiteY3393" fmla="*/ 1538336 h 3256604"/>
              <a:gd name="connsiteX3394" fmla="*/ 5426284 w 5859445"/>
              <a:gd name="connsiteY3394" fmla="*/ 1542384 h 3256604"/>
              <a:gd name="connsiteX3395" fmla="*/ 5417324 w 5859445"/>
              <a:gd name="connsiteY3395" fmla="*/ 1539821 h 3256604"/>
              <a:gd name="connsiteX3396" fmla="*/ 5408365 w 5859445"/>
              <a:gd name="connsiteY3396" fmla="*/ 1537260 h 3256604"/>
              <a:gd name="connsiteX3397" fmla="*/ 5456258 w 5859445"/>
              <a:gd name="connsiteY3397" fmla="*/ 1536758 h 3256604"/>
              <a:gd name="connsiteX3398" fmla="*/ 5460709 w 5859445"/>
              <a:gd name="connsiteY3398" fmla="*/ 1535552 h 3256604"/>
              <a:gd name="connsiteX3399" fmla="*/ 5472223 w 5859445"/>
              <a:gd name="connsiteY3399" fmla="*/ 1536589 h 3256604"/>
              <a:gd name="connsiteX3400" fmla="*/ 5461827 w 5859445"/>
              <a:gd name="connsiteY3400" fmla="*/ 1535249 h 3256604"/>
              <a:gd name="connsiteX3401" fmla="*/ 5475380 w 5859445"/>
              <a:gd name="connsiteY3401" fmla="*/ 1531577 h 3256604"/>
              <a:gd name="connsiteX3402" fmla="*/ 5491285 w 5859445"/>
              <a:gd name="connsiteY3402" fmla="*/ 1523111 h 3256604"/>
              <a:gd name="connsiteX3403" fmla="*/ 5499671 w 5859445"/>
              <a:gd name="connsiteY3403" fmla="*/ 1534973 h 3256604"/>
              <a:gd name="connsiteX3404" fmla="*/ 5522069 w 5859445"/>
              <a:gd name="connsiteY3404" fmla="*/ 1541376 h 3256604"/>
              <a:gd name="connsiteX3405" fmla="*/ 5534935 w 5859445"/>
              <a:gd name="connsiteY3405" fmla="*/ 1554518 h 3256604"/>
              <a:gd name="connsiteX3406" fmla="*/ 5553426 w 5859445"/>
              <a:gd name="connsiteY3406" fmla="*/ 1550340 h 3256604"/>
              <a:gd name="connsiteX3407" fmla="*/ 5561814 w 5859445"/>
              <a:gd name="connsiteY3407" fmla="*/ 1562203 h 3256604"/>
              <a:gd name="connsiteX3408" fmla="*/ 5561241 w 5859445"/>
              <a:gd name="connsiteY3408" fmla="*/ 1571504 h 3256604"/>
              <a:gd name="connsiteX3409" fmla="*/ 5554665 w 5859445"/>
              <a:gd name="connsiteY3409" fmla="*/ 1567258 h 3256604"/>
              <a:gd name="connsiteX3410" fmla="*/ 5548087 w 5859445"/>
              <a:gd name="connsiteY3410" fmla="*/ 1563010 h 3256604"/>
              <a:gd name="connsiteX3411" fmla="*/ 5543322 w 5859445"/>
              <a:gd name="connsiteY3411" fmla="*/ 1566380 h 3256604"/>
              <a:gd name="connsiteX3412" fmla="*/ 5547517 w 5859445"/>
              <a:gd name="connsiteY3412" fmla="*/ 1572312 h 3256604"/>
              <a:gd name="connsiteX3413" fmla="*/ 5530170 w 5859445"/>
              <a:gd name="connsiteY3413" fmla="*/ 1557888 h 3256604"/>
              <a:gd name="connsiteX3414" fmla="*/ 5514396 w 5859445"/>
              <a:gd name="connsiteY3414" fmla="*/ 1573488 h 3256604"/>
              <a:gd name="connsiteX3415" fmla="*/ 5519069 w 5859445"/>
              <a:gd name="connsiteY3415" fmla="*/ 1575086 h 3256604"/>
              <a:gd name="connsiteX3416" fmla="*/ 5471745 w 5859445"/>
              <a:gd name="connsiteY3416" fmla="*/ 1581406 h 3256604"/>
              <a:gd name="connsiteX3417" fmla="*/ 5441342 w 5859445"/>
              <a:gd name="connsiteY3417" fmla="*/ 1594008 h 3256604"/>
              <a:gd name="connsiteX3418" fmla="*/ 5378057 w 5859445"/>
              <a:gd name="connsiteY3418" fmla="*/ 1585380 h 3256604"/>
              <a:gd name="connsiteX3419" fmla="*/ 5382250 w 5859445"/>
              <a:gd name="connsiteY3419" fmla="*/ 1591311 h 3256604"/>
              <a:gd name="connsiteX3420" fmla="*/ 5377485 w 5859445"/>
              <a:gd name="connsiteY3420" fmla="*/ 1594680 h 3256604"/>
              <a:gd name="connsiteX3421" fmla="*/ 5309434 w 5859445"/>
              <a:gd name="connsiteY3421" fmla="*/ 1589419 h 3256604"/>
              <a:gd name="connsiteX3422" fmla="*/ 5268546 w 5859445"/>
              <a:gd name="connsiteY3422" fmla="*/ 1587195 h 3256604"/>
              <a:gd name="connsiteX3423" fmla="*/ 5232425 w 5859445"/>
              <a:gd name="connsiteY3423" fmla="*/ 1581599 h 3256604"/>
              <a:gd name="connsiteX3424" fmla="*/ 5218987 w 5859445"/>
              <a:gd name="connsiteY3424" fmla="*/ 1577757 h 3256604"/>
              <a:gd name="connsiteX3425" fmla="*/ 5219273 w 5859445"/>
              <a:gd name="connsiteY3425" fmla="*/ 1573107 h 3256604"/>
              <a:gd name="connsiteX3426" fmla="*/ 5125869 w 5859445"/>
              <a:gd name="connsiteY3426" fmla="*/ 1572429 h 3256604"/>
              <a:gd name="connsiteX3427" fmla="*/ 5018741 w 5859445"/>
              <a:gd name="connsiteY3427" fmla="*/ 1572559 h 3256604"/>
              <a:gd name="connsiteX3428" fmla="*/ 5075450 w 5859445"/>
              <a:gd name="connsiteY3428" fmla="*/ 1576944 h 3256604"/>
              <a:gd name="connsiteX3429" fmla="*/ 5127394 w 5859445"/>
              <a:gd name="connsiteY3429" fmla="*/ 1584695 h 3256604"/>
              <a:gd name="connsiteX3430" fmla="*/ 5156367 w 5859445"/>
              <a:gd name="connsiteY3430" fmla="*/ 1595344 h 3256604"/>
              <a:gd name="connsiteX3431" fmla="*/ 5190488 w 5859445"/>
              <a:gd name="connsiteY3431" fmla="*/ 1605692 h 3256604"/>
              <a:gd name="connsiteX3432" fmla="*/ 5204715 w 5859445"/>
              <a:gd name="connsiteY3432" fmla="*/ 1615215 h 3256604"/>
              <a:gd name="connsiteX3433" fmla="*/ 5206077 w 5859445"/>
              <a:gd name="connsiteY3433" fmla="*/ 1615102 h 3256604"/>
              <a:gd name="connsiteX3434" fmla="*/ 5261303 w 5859445"/>
              <a:gd name="connsiteY3434" fmla="*/ 1612332 h 3256604"/>
              <a:gd name="connsiteX3435" fmla="*/ 5312203 w 5859445"/>
              <a:gd name="connsiteY3435" fmla="*/ 1603446 h 3256604"/>
              <a:gd name="connsiteX3436" fmla="*/ 5330320 w 5859445"/>
              <a:gd name="connsiteY3436" fmla="*/ 1608847 h 3256604"/>
              <a:gd name="connsiteX3437" fmla="*/ 5394789 w 5859445"/>
              <a:gd name="connsiteY3437" fmla="*/ 1603989 h 3256604"/>
              <a:gd name="connsiteX3438" fmla="*/ 5459260 w 5859445"/>
              <a:gd name="connsiteY3438" fmla="*/ 1599130 h 3256604"/>
              <a:gd name="connsiteX3439" fmla="*/ 5392162 w 5859445"/>
              <a:gd name="connsiteY3439" fmla="*/ 1615438 h 3256604"/>
              <a:gd name="connsiteX3440" fmla="*/ 5329258 w 5859445"/>
              <a:gd name="connsiteY3440" fmla="*/ 1637676 h 3256604"/>
              <a:gd name="connsiteX3441" fmla="*/ 5356708 w 5859445"/>
              <a:gd name="connsiteY3441" fmla="*/ 1636059 h 3256604"/>
              <a:gd name="connsiteX3442" fmla="*/ 5384156 w 5859445"/>
              <a:gd name="connsiteY3442" fmla="*/ 1634442 h 3256604"/>
              <a:gd name="connsiteX3443" fmla="*/ 5375448 w 5859445"/>
              <a:gd name="connsiteY3443" fmla="*/ 1631953 h 3256604"/>
              <a:gd name="connsiteX3444" fmla="*/ 5386430 w 5859445"/>
              <a:gd name="connsiteY3444" fmla="*/ 1631340 h 3256604"/>
              <a:gd name="connsiteX3445" fmla="*/ 5447578 w 5859445"/>
              <a:gd name="connsiteY3445" fmla="*/ 1628100 h 3256604"/>
              <a:gd name="connsiteX3446" fmla="*/ 5582899 w 5859445"/>
              <a:gd name="connsiteY3446" fmla="*/ 1622353 h 3256604"/>
              <a:gd name="connsiteX3447" fmla="*/ 5609956 w 5859445"/>
              <a:gd name="connsiteY3447" fmla="*/ 1620180 h 3256604"/>
              <a:gd name="connsiteX3448" fmla="*/ 5639811 w 5859445"/>
              <a:gd name="connsiteY3448" fmla="*/ 1611858 h 3256604"/>
              <a:gd name="connsiteX3449" fmla="*/ 5649248 w 5859445"/>
              <a:gd name="connsiteY3449" fmla="*/ 1605185 h 3256604"/>
              <a:gd name="connsiteX3450" fmla="*/ 5736800 w 5859445"/>
              <a:gd name="connsiteY3450" fmla="*/ 1607498 h 3256604"/>
              <a:gd name="connsiteX3451" fmla="*/ 5718122 w 5859445"/>
              <a:gd name="connsiteY3451" fmla="*/ 1616464 h 3256604"/>
              <a:gd name="connsiteX3452" fmla="*/ 5695251 w 5859445"/>
              <a:gd name="connsiteY3452" fmla="*/ 1619502 h 3256604"/>
              <a:gd name="connsiteX3453" fmla="*/ 5708207 w 5859445"/>
              <a:gd name="connsiteY3453" fmla="*/ 1627716 h 3256604"/>
              <a:gd name="connsiteX3454" fmla="*/ 5665890 w 5859445"/>
              <a:gd name="connsiteY3454" fmla="*/ 1648741 h 3256604"/>
              <a:gd name="connsiteX3455" fmla="*/ 5664153 w 5859445"/>
              <a:gd name="connsiteY3455" fmla="*/ 1646285 h 3256604"/>
              <a:gd name="connsiteX3456" fmla="*/ 5667183 w 5859445"/>
              <a:gd name="connsiteY3456" fmla="*/ 1640460 h 3256604"/>
              <a:gd name="connsiteX3457" fmla="*/ 5641110 w 5859445"/>
              <a:gd name="connsiteY3457" fmla="*/ 1644023 h 3256604"/>
              <a:gd name="connsiteX3458" fmla="*/ 5634608 w 5859445"/>
              <a:gd name="connsiteY3458" fmla="*/ 1644936 h 3256604"/>
              <a:gd name="connsiteX3459" fmla="*/ 5639818 w 5859445"/>
              <a:gd name="connsiteY3459" fmla="*/ 1652304 h 3256604"/>
              <a:gd name="connsiteX3460" fmla="*/ 5623056 w 5859445"/>
              <a:gd name="connsiteY3460" fmla="*/ 1652492 h 3256604"/>
              <a:gd name="connsiteX3461" fmla="*/ 5610861 w 5859445"/>
              <a:gd name="connsiteY3461" fmla="*/ 1651790 h 3256604"/>
              <a:gd name="connsiteX3462" fmla="*/ 5597268 w 5859445"/>
              <a:gd name="connsiteY3462" fmla="*/ 1652783 h 3256604"/>
              <a:gd name="connsiteX3463" fmla="*/ 5623056 w 5859445"/>
              <a:gd name="connsiteY3463" fmla="*/ 1652492 h 3256604"/>
              <a:gd name="connsiteX3464" fmla="*/ 5633218 w 5859445"/>
              <a:gd name="connsiteY3464" fmla="*/ 1653078 h 3256604"/>
              <a:gd name="connsiteX3465" fmla="*/ 5708862 w 5859445"/>
              <a:gd name="connsiteY3465" fmla="*/ 1668050 h 3256604"/>
              <a:gd name="connsiteX3466" fmla="*/ 5799570 w 5859445"/>
              <a:gd name="connsiteY3466" fmla="*/ 1663891 h 3256604"/>
              <a:gd name="connsiteX3467" fmla="*/ 5775647 w 5859445"/>
              <a:gd name="connsiteY3467" fmla="*/ 1685184 h 3256604"/>
              <a:gd name="connsiteX3468" fmla="*/ 5739951 w 5859445"/>
              <a:gd name="connsiteY3468" fmla="*/ 1697568 h 3256604"/>
              <a:gd name="connsiteX3469" fmla="*/ 5787609 w 5859445"/>
              <a:gd name="connsiteY3469" fmla="*/ 1706682 h 3256604"/>
              <a:gd name="connsiteX3470" fmla="*/ 5812109 w 5859445"/>
              <a:gd name="connsiteY3470" fmla="*/ 1732170 h 3256604"/>
              <a:gd name="connsiteX3471" fmla="*/ 5760659 w 5859445"/>
              <a:gd name="connsiteY3471" fmla="*/ 1734911 h 3256604"/>
              <a:gd name="connsiteX3472" fmla="*/ 5727543 w 5859445"/>
              <a:gd name="connsiteY3472" fmla="*/ 1716349 h 3256604"/>
              <a:gd name="connsiteX3473" fmla="*/ 5675057 w 5859445"/>
              <a:gd name="connsiteY3473" fmla="*/ 1732472 h 3256604"/>
              <a:gd name="connsiteX3474" fmla="*/ 5613510 w 5859445"/>
              <a:gd name="connsiteY3474" fmla="*/ 1746520 h 3256604"/>
              <a:gd name="connsiteX3475" fmla="*/ 5650065 w 5859445"/>
              <a:gd name="connsiteY3475" fmla="*/ 1737562 h 3256604"/>
              <a:gd name="connsiteX3476" fmla="*/ 5669095 w 5859445"/>
              <a:gd name="connsiteY3476" fmla="*/ 1724039 h 3256604"/>
              <a:gd name="connsiteX3477" fmla="*/ 5634956 w 5859445"/>
              <a:gd name="connsiteY3477" fmla="*/ 1731356 h 3256604"/>
              <a:gd name="connsiteX3478" fmla="*/ 5600816 w 5859445"/>
              <a:gd name="connsiteY3478" fmla="*/ 1738677 h 3256604"/>
              <a:gd name="connsiteX3479" fmla="*/ 5601233 w 5859445"/>
              <a:gd name="connsiteY3479" fmla="*/ 1734212 h 3256604"/>
              <a:gd name="connsiteX3480" fmla="*/ 5601650 w 5859445"/>
              <a:gd name="connsiteY3480" fmla="*/ 1729747 h 3256604"/>
              <a:gd name="connsiteX3481" fmla="*/ 5537795 w 5859445"/>
              <a:gd name="connsiteY3481" fmla="*/ 1730419 h 3256604"/>
              <a:gd name="connsiteX3482" fmla="*/ 5469171 w 5859445"/>
              <a:gd name="connsiteY3482" fmla="*/ 1734459 h 3256604"/>
              <a:gd name="connsiteX3483" fmla="*/ 5455161 w 5859445"/>
              <a:gd name="connsiteY3483" fmla="*/ 1739917 h 3256604"/>
              <a:gd name="connsiteX3484" fmla="*/ 5450109 w 5859445"/>
              <a:gd name="connsiteY3484" fmla="*/ 1747936 h 3256604"/>
              <a:gd name="connsiteX3485" fmla="*/ 5390446 w 5859445"/>
              <a:gd name="connsiteY3485" fmla="*/ 1754540 h 3256604"/>
              <a:gd name="connsiteX3486" fmla="*/ 5348129 w 5859445"/>
              <a:gd name="connsiteY3486" fmla="*/ 1775565 h 3256604"/>
              <a:gd name="connsiteX3487" fmla="*/ 5343936 w 5859445"/>
              <a:gd name="connsiteY3487" fmla="*/ 1769634 h 3256604"/>
              <a:gd name="connsiteX3488" fmla="*/ 5357660 w 5859445"/>
              <a:gd name="connsiteY3488" fmla="*/ 1768826 h 3256604"/>
              <a:gd name="connsiteX3489" fmla="*/ 5343555 w 5859445"/>
              <a:gd name="connsiteY3489" fmla="*/ 1766568 h 3256604"/>
              <a:gd name="connsiteX3490" fmla="*/ 5337704 w 5859445"/>
              <a:gd name="connsiteY3490" fmla="*/ 1769699 h 3256604"/>
              <a:gd name="connsiteX3491" fmla="*/ 5343936 w 5859445"/>
              <a:gd name="connsiteY3491" fmla="*/ 1769634 h 3256604"/>
              <a:gd name="connsiteX3492" fmla="*/ 5324873 w 5859445"/>
              <a:gd name="connsiteY3492" fmla="*/ 1783113 h 3256604"/>
              <a:gd name="connsiteX3493" fmla="*/ 5313246 w 5859445"/>
              <a:gd name="connsiteY3493" fmla="*/ 1786886 h 3256604"/>
              <a:gd name="connsiteX3494" fmla="*/ 5306468 w 5859445"/>
              <a:gd name="connsiteY3494" fmla="*/ 1795734 h 3256604"/>
              <a:gd name="connsiteX3495" fmla="*/ 5296853 w 5859445"/>
              <a:gd name="connsiteY3495" fmla="*/ 1794030 h 3256604"/>
              <a:gd name="connsiteX3496" fmla="*/ 5278077 w 5859445"/>
              <a:gd name="connsiteY3496" fmla="*/ 1802857 h 3256604"/>
              <a:gd name="connsiteX3497" fmla="*/ 5259300 w 5859445"/>
              <a:gd name="connsiteY3497" fmla="*/ 1811686 h 3256604"/>
              <a:gd name="connsiteX3498" fmla="*/ 5341647 w 5859445"/>
              <a:gd name="connsiteY3498" fmla="*/ 1806836 h 3256604"/>
              <a:gd name="connsiteX3499" fmla="*/ 5382822 w 5859445"/>
              <a:gd name="connsiteY3499" fmla="*/ 1804412 h 3256604"/>
              <a:gd name="connsiteX3500" fmla="*/ 5352703 w 5859445"/>
              <a:gd name="connsiteY3500" fmla="*/ 1812363 h 3256604"/>
              <a:gd name="connsiteX3501" fmla="*/ 5322586 w 5859445"/>
              <a:gd name="connsiteY3501" fmla="*/ 1820314 h 3256604"/>
              <a:gd name="connsiteX3502" fmla="*/ 5331544 w 5859445"/>
              <a:gd name="connsiteY3502" fmla="*/ 1822875 h 3256604"/>
              <a:gd name="connsiteX3503" fmla="*/ 5350034 w 5859445"/>
              <a:gd name="connsiteY3503" fmla="*/ 1818697 h 3256604"/>
              <a:gd name="connsiteX3504" fmla="*/ 5368526 w 5859445"/>
              <a:gd name="connsiteY3504" fmla="*/ 1814521 h 3256604"/>
              <a:gd name="connsiteX3505" fmla="*/ 5405505 w 5859445"/>
              <a:gd name="connsiteY3505" fmla="*/ 1806165 h 3256604"/>
              <a:gd name="connsiteX3506" fmla="*/ 5398643 w 5859445"/>
              <a:gd name="connsiteY3506" fmla="*/ 1806569 h 3256604"/>
              <a:gd name="connsiteX3507" fmla="*/ 5391781 w 5859445"/>
              <a:gd name="connsiteY3507" fmla="*/ 1806974 h 3256604"/>
              <a:gd name="connsiteX3508" fmla="*/ 5439554 w 5859445"/>
              <a:gd name="connsiteY3508" fmla="*/ 1803774 h 3256604"/>
              <a:gd name="connsiteX3509" fmla="*/ 5479137 w 5859445"/>
              <a:gd name="connsiteY3509" fmla="*/ 1788990 h 3256604"/>
              <a:gd name="connsiteX3510" fmla="*/ 5478332 w 5859445"/>
              <a:gd name="connsiteY3510" fmla="*/ 1788935 h 3256604"/>
              <a:gd name="connsiteX3511" fmla="*/ 5490699 w 5859445"/>
              <a:gd name="connsiteY3511" fmla="*/ 1785124 h 3256604"/>
              <a:gd name="connsiteX3512" fmla="*/ 5498981 w 5859445"/>
              <a:gd name="connsiteY3512" fmla="*/ 1782377 h 3256604"/>
              <a:gd name="connsiteX3513" fmla="*/ 5491236 w 5859445"/>
              <a:gd name="connsiteY3513" fmla="*/ 1783355 h 3256604"/>
              <a:gd name="connsiteX3514" fmla="*/ 5484230 w 5859445"/>
              <a:gd name="connsiteY3514" fmla="*/ 1786084 h 3256604"/>
              <a:gd name="connsiteX3515" fmla="*/ 5475272 w 5859445"/>
              <a:gd name="connsiteY3515" fmla="*/ 1783523 h 3256604"/>
              <a:gd name="connsiteX3516" fmla="*/ 5488996 w 5859445"/>
              <a:gd name="connsiteY3516" fmla="*/ 1782715 h 3256604"/>
              <a:gd name="connsiteX3517" fmla="*/ 5497192 w 5859445"/>
              <a:gd name="connsiteY3517" fmla="*/ 1779143 h 3256604"/>
              <a:gd name="connsiteX3518" fmla="*/ 5501796 w 5859445"/>
              <a:gd name="connsiteY3518" fmla="*/ 1781445 h 3256604"/>
              <a:gd name="connsiteX3519" fmla="*/ 5510966 w 5859445"/>
              <a:gd name="connsiteY3519" fmla="*/ 1778405 h 3256604"/>
              <a:gd name="connsiteX3520" fmla="*/ 5539111 w 5859445"/>
              <a:gd name="connsiteY3520" fmla="*/ 1772716 h 3256604"/>
              <a:gd name="connsiteX3521" fmla="*/ 5535706 w 5859445"/>
              <a:gd name="connsiteY3521" fmla="*/ 1788121 h 3256604"/>
              <a:gd name="connsiteX3522" fmla="*/ 5525659 w 5859445"/>
              <a:gd name="connsiteY3522" fmla="*/ 1794130 h 3256604"/>
              <a:gd name="connsiteX3523" fmla="*/ 5519526 w 5859445"/>
              <a:gd name="connsiteY3523" fmla="*/ 1803295 h 3256604"/>
              <a:gd name="connsiteX3524" fmla="*/ 5509814 w 5859445"/>
              <a:gd name="connsiteY3524" fmla="*/ 1802049 h 3256604"/>
              <a:gd name="connsiteX3525" fmla="*/ 5507114 w 5859445"/>
              <a:gd name="connsiteY3525" fmla="*/ 1808338 h 3256604"/>
              <a:gd name="connsiteX3526" fmla="*/ 5504412 w 5859445"/>
              <a:gd name="connsiteY3526" fmla="*/ 1814626 h 3256604"/>
              <a:gd name="connsiteX3527" fmla="*/ 5559269 w 5859445"/>
              <a:gd name="connsiteY3527" fmla="*/ 1806280 h 3256604"/>
              <a:gd name="connsiteX3528" fmla="*/ 5603956 w 5859445"/>
              <a:gd name="connsiteY3528" fmla="*/ 1813881 h 3256604"/>
              <a:gd name="connsiteX3529" fmla="*/ 5686131 w 5859445"/>
              <a:gd name="connsiteY3529" fmla="*/ 1803732 h 3256604"/>
              <a:gd name="connsiteX3530" fmla="*/ 5750519 w 5859445"/>
              <a:gd name="connsiteY3530" fmla="*/ 1788647 h 3256604"/>
              <a:gd name="connsiteX3531" fmla="*/ 5723266 w 5859445"/>
              <a:gd name="connsiteY3531" fmla="*/ 1790540 h 3256604"/>
              <a:gd name="connsiteX3532" fmla="*/ 5696013 w 5859445"/>
              <a:gd name="connsiteY3532" fmla="*/ 1792436 h 3256604"/>
              <a:gd name="connsiteX3533" fmla="*/ 5725968 w 5859445"/>
              <a:gd name="connsiteY3533" fmla="*/ 1784253 h 3256604"/>
              <a:gd name="connsiteX3534" fmla="*/ 5773071 w 5859445"/>
              <a:gd name="connsiteY3534" fmla="*/ 1790215 h 3256604"/>
              <a:gd name="connsiteX3535" fmla="*/ 5789398 w 5859445"/>
              <a:gd name="connsiteY3535" fmla="*/ 1782979 h 3256604"/>
              <a:gd name="connsiteX3536" fmla="*/ 5787367 w 5859445"/>
              <a:gd name="connsiteY3536" fmla="*/ 1780107 h 3256604"/>
              <a:gd name="connsiteX3537" fmla="*/ 5828279 w 5859445"/>
              <a:gd name="connsiteY3537" fmla="*/ 1777311 h 3256604"/>
              <a:gd name="connsiteX3538" fmla="*/ 5859445 w 5859445"/>
              <a:gd name="connsiteY3538" fmla="*/ 1785858 h 3256604"/>
              <a:gd name="connsiteX3539" fmla="*/ 5859445 w 5859445"/>
              <a:gd name="connsiteY3539" fmla="*/ 1836888 h 3256604"/>
              <a:gd name="connsiteX3540" fmla="*/ 5850217 w 5859445"/>
              <a:gd name="connsiteY3540" fmla="*/ 1838667 h 3256604"/>
              <a:gd name="connsiteX3541" fmla="*/ 5834395 w 5859445"/>
              <a:gd name="connsiteY3541" fmla="*/ 1836508 h 3256604"/>
              <a:gd name="connsiteX3542" fmla="*/ 5818574 w 5859445"/>
              <a:gd name="connsiteY3542" fmla="*/ 1834351 h 3256604"/>
              <a:gd name="connsiteX3543" fmla="*/ 5765774 w 5859445"/>
              <a:gd name="connsiteY3543" fmla="*/ 1840549 h 3256604"/>
              <a:gd name="connsiteX3544" fmla="*/ 5712972 w 5859445"/>
              <a:gd name="connsiteY3544" fmla="*/ 1846748 h 3256604"/>
              <a:gd name="connsiteX3545" fmla="*/ 5716594 w 5859445"/>
              <a:gd name="connsiteY3545" fmla="*/ 1861979 h 3256604"/>
              <a:gd name="connsiteX3546" fmla="*/ 5724981 w 5859445"/>
              <a:gd name="connsiteY3546" fmla="*/ 1873841 h 3256604"/>
              <a:gd name="connsiteX3547" fmla="*/ 5725267 w 5859445"/>
              <a:gd name="connsiteY3547" fmla="*/ 1869191 h 3256604"/>
              <a:gd name="connsiteX3548" fmla="*/ 5730318 w 5859445"/>
              <a:gd name="connsiteY3548" fmla="*/ 1861171 h 3256604"/>
              <a:gd name="connsiteX3549" fmla="*/ 5742899 w 5859445"/>
              <a:gd name="connsiteY3549" fmla="*/ 1878963 h 3256604"/>
              <a:gd name="connsiteX3550" fmla="*/ 5779879 w 5859445"/>
              <a:gd name="connsiteY3550" fmla="*/ 1870607 h 3256604"/>
              <a:gd name="connsiteX3551" fmla="*/ 5838399 w 5859445"/>
              <a:gd name="connsiteY3551" fmla="*/ 1882607 h 3256604"/>
              <a:gd name="connsiteX3552" fmla="*/ 5859445 w 5859445"/>
              <a:gd name="connsiteY3552" fmla="*/ 1876057 h 3256604"/>
              <a:gd name="connsiteX3553" fmla="*/ 5859445 w 5859445"/>
              <a:gd name="connsiteY3553" fmla="*/ 1897693 h 3256604"/>
              <a:gd name="connsiteX3554" fmla="*/ 5807948 w 5859445"/>
              <a:gd name="connsiteY3554" fmla="*/ 1905250 h 3256604"/>
              <a:gd name="connsiteX3555" fmla="*/ 5760627 w 5859445"/>
              <a:gd name="connsiteY3555" fmla="*/ 1924254 h 3256604"/>
              <a:gd name="connsiteX3556" fmla="*/ 5664936 w 5859445"/>
              <a:gd name="connsiteY3556" fmla="*/ 1960779 h 3256604"/>
              <a:gd name="connsiteX3557" fmla="*/ 5672505 w 5859445"/>
              <a:gd name="connsiteY3557" fmla="*/ 1963748 h 3256604"/>
              <a:gd name="connsiteX3558" fmla="*/ 5660480 w 5859445"/>
              <a:gd name="connsiteY3558" fmla="*/ 1968378 h 3256604"/>
              <a:gd name="connsiteX3559" fmla="*/ 5611276 w 5859445"/>
              <a:gd name="connsiteY3559" fmla="*/ 1980926 h 3256604"/>
              <a:gd name="connsiteX3560" fmla="*/ 5530169 w 5859445"/>
              <a:gd name="connsiteY3560" fmla="*/ 2002692 h 3256604"/>
              <a:gd name="connsiteX3561" fmla="*/ 5523307 w 5859445"/>
              <a:gd name="connsiteY3561" fmla="*/ 2003096 h 3256604"/>
              <a:gd name="connsiteX3562" fmla="*/ 5511679 w 5859445"/>
              <a:gd name="connsiteY3562" fmla="*/ 2006870 h 3256604"/>
              <a:gd name="connsiteX3563" fmla="*/ 5538556 w 5859445"/>
              <a:gd name="connsiteY3563" fmla="*/ 2014553 h 3256604"/>
              <a:gd name="connsiteX3564" fmla="*/ 5533790 w 5859445"/>
              <a:gd name="connsiteY3564" fmla="*/ 2017923 h 3256604"/>
              <a:gd name="connsiteX3565" fmla="*/ 5542749 w 5859445"/>
              <a:gd name="connsiteY3565" fmla="*/ 2020484 h 3256604"/>
              <a:gd name="connsiteX3566" fmla="*/ 5501003 w 5859445"/>
              <a:gd name="connsiteY3566" fmla="*/ 2032210 h 3256604"/>
              <a:gd name="connsiteX3567" fmla="*/ 5445535 w 5859445"/>
              <a:gd name="connsiteY3567" fmla="*/ 2044743 h 3256604"/>
              <a:gd name="connsiteX3568" fmla="*/ 5453922 w 5859445"/>
              <a:gd name="connsiteY3568" fmla="*/ 2056604 h 3256604"/>
              <a:gd name="connsiteX3569" fmla="*/ 5426472 w 5859445"/>
              <a:gd name="connsiteY3569" fmla="*/ 2058222 h 3256604"/>
              <a:gd name="connsiteX3570" fmla="*/ 5403217 w 5859445"/>
              <a:gd name="connsiteY3570" fmla="*/ 2065769 h 3256604"/>
              <a:gd name="connsiteX3571" fmla="*/ 5383202 w 5859445"/>
              <a:gd name="connsiteY3571" fmla="*/ 2057681 h 3256604"/>
              <a:gd name="connsiteX3572" fmla="*/ 5367380 w 5859445"/>
              <a:gd name="connsiteY3572" fmla="*/ 2055522 h 3256604"/>
              <a:gd name="connsiteX3573" fmla="*/ 5325634 w 5859445"/>
              <a:gd name="connsiteY3573" fmla="*/ 2067248 h 3256604"/>
              <a:gd name="connsiteX3574" fmla="*/ 5298181 w 5859445"/>
              <a:gd name="connsiteY3574" fmla="*/ 2068865 h 3256604"/>
              <a:gd name="connsiteX3575" fmla="*/ 5298186 w 5859445"/>
              <a:gd name="connsiteY3575" fmla="*/ 2068864 h 3256604"/>
              <a:gd name="connsiteX3576" fmla="*/ 5270737 w 5859445"/>
              <a:gd name="connsiteY3576" fmla="*/ 2070480 h 3256604"/>
              <a:gd name="connsiteX3577" fmla="*/ 5298181 w 5859445"/>
              <a:gd name="connsiteY3577" fmla="*/ 2068865 h 3256604"/>
              <a:gd name="connsiteX3578" fmla="*/ 5224798 w 5859445"/>
              <a:gd name="connsiteY3578" fmla="*/ 2076275 h 3256604"/>
              <a:gd name="connsiteX3579" fmla="*/ 5150838 w 5859445"/>
              <a:gd name="connsiteY3579" fmla="*/ 2092987 h 3256604"/>
              <a:gd name="connsiteX3580" fmla="*/ 5210216 w 5859445"/>
              <a:gd name="connsiteY3580" fmla="*/ 2091034 h 3256604"/>
              <a:gd name="connsiteX3581" fmla="*/ 5269592 w 5859445"/>
              <a:gd name="connsiteY3581" fmla="*/ 2089082 h 3256604"/>
              <a:gd name="connsiteX3582" fmla="*/ 5306001 w 5859445"/>
              <a:gd name="connsiteY3582" fmla="*/ 2090026 h 3256604"/>
              <a:gd name="connsiteX3583" fmla="*/ 5333450 w 5859445"/>
              <a:gd name="connsiteY3583" fmla="*/ 2088411 h 3256604"/>
              <a:gd name="connsiteX3584" fmla="*/ 5360899 w 5859445"/>
              <a:gd name="connsiteY3584" fmla="*/ 2086795 h 3256604"/>
              <a:gd name="connsiteX3585" fmla="*/ 5376721 w 5859445"/>
              <a:gd name="connsiteY3585" fmla="*/ 2088951 h 3256604"/>
              <a:gd name="connsiteX3586" fmla="*/ 5392542 w 5859445"/>
              <a:gd name="connsiteY3586" fmla="*/ 2091108 h 3256604"/>
              <a:gd name="connsiteX3587" fmla="*/ 5353465 w 5859445"/>
              <a:gd name="connsiteY3587" fmla="*/ 2096499 h 3256604"/>
              <a:gd name="connsiteX3588" fmla="*/ 5301236 w 5859445"/>
              <a:gd name="connsiteY3588" fmla="*/ 2093395 h 3256604"/>
              <a:gd name="connsiteX3589" fmla="*/ 5194193 w 5859445"/>
              <a:gd name="connsiteY3589" fmla="*/ 2093884 h 3256604"/>
              <a:gd name="connsiteX3590" fmla="*/ 5108437 w 5859445"/>
              <a:gd name="connsiteY3590" fmla="*/ 2096468 h 3256604"/>
              <a:gd name="connsiteX3591" fmla="*/ 5069030 w 5859445"/>
              <a:gd name="connsiteY3591" fmla="*/ 2109339 h 3256604"/>
              <a:gd name="connsiteX3592" fmla="*/ 5022067 w 5859445"/>
              <a:gd name="connsiteY3592" fmla="*/ 2113841 h 3256604"/>
              <a:gd name="connsiteX3593" fmla="*/ 4909690 w 5859445"/>
              <a:gd name="connsiteY3593" fmla="*/ 2126927 h 3256604"/>
              <a:gd name="connsiteX3594" fmla="*/ 4875561 w 5859445"/>
              <a:gd name="connsiteY3594" fmla="*/ 2130914 h 3256604"/>
              <a:gd name="connsiteX3595" fmla="*/ 4932270 w 5859445"/>
              <a:gd name="connsiteY3595" fmla="*/ 2132414 h 3256604"/>
              <a:gd name="connsiteX3596" fmla="*/ 4913592 w 5859445"/>
              <a:gd name="connsiteY3596" fmla="*/ 2141380 h 3256604"/>
              <a:gd name="connsiteX3597" fmla="*/ 4890721 w 5859445"/>
              <a:gd name="connsiteY3597" fmla="*/ 2144417 h 3256604"/>
              <a:gd name="connsiteX3598" fmla="*/ 4903677 w 5859445"/>
              <a:gd name="connsiteY3598" fmla="*/ 2152631 h 3256604"/>
              <a:gd name="connsiteX3599" fmla="*/ 4861360 w 5859445"/>
              <a:gd name="connsiteY3599" fmla="*/ 2173657 h 3256604"/>
              <a:gd name="connsiteX3600" fmla="*/ 4859623 w 5859445"/>
              <a:gd name="connsiteY3600" fmla="*/ 2171200 h 3256604"/>
              <a:gd name="connsiteX3601" fmla="*/ 4862653 w 5859445"/>
              <a:gd name="connsiteY3601" fmla="*/ 2165375 h 3256604"/>
              <a:gd name="connsiteX3602" fmla="*/ 4836580 w 5859445"/>
              <a:gd name="connsiteY3602" fmla="*/ 2168938 h 3256604"/>
              <a:gd name="connsiteX3603" fmla="*/ 4830078 w 5859445"/>
              <a:gd name="connsiteY3603" fmla="*/ 2169851 h 3256604"/>
              <a:gd name="connsiteX3604" fmla="*/ 4835288 w 5859445"/>
              <a:gd name="connsiteY3604" fmla="*/ 2177219 h 3256604"/>
              <a:gd name="connsiteX3605" fmla="*/ 4818525 w 5859445"/>
              <a:gd name="connsiteY3605" fmla="*/ 2177407 h 3256604"/>
              <a:gd name="connsiteX3606" fmla="*/ 4806331 w 5859445"/>
              <a:gd name="connsiteY3606" fmla="*/ 2176705 h 3256604"/>
              <a:gd name="connsiteX3607" fmla="*/ 4792738 w 5859445"/>
              <a:gd name="connsiteY3607" fmla="*/ 2177698 h 3256604"/>
              <a:gd name="connsiteX3608" fmla="*/ 4818525 w 5859445"/>
              <a:gd name="connsiteY3608" fmla="*/ 2177407 h 3256604"/>
              <a:gd name="connsiteX3609" fmla="*/ 4828687 w 5859445"/>
              <a:gd name="connsiteY3609" fmla="*/ 2177993 h 3256604"/>
              <a:gd name="connsiteX3610" fmla="*/ 4904331 w 5859445"/>
              <a:gd name="connsiteY3610" fmla="*/ 2192965 h 3256604"/>
              <a:gd name="connsiteX3611" fmla="*/ 4995040 w 5859445"/>
              <a:gd name="connsiteY3611" fmla="*/ 2188807 h 3256604"/>
              <a:gd name="connsiteX3612" fmla="*/ 4971117 w 5859445"/>
              <a:gd name="connsiteY3612" fmla="*/ 2210099 h 3256604"/>
              <a:gd name="connsiteX3613" fmla="*/ 4935421 w 5859445"/>
              <a:gd name="connsiteY3613" fmla="*/ 2222483 h 3256604"/>
              <a:gd name="connsiteX3614" fmla="*/ 4983078 w 5859445"/>
              <a:gd name="connsiteY3614" fmla="*/ 2231597 h 3256604"/>
              <a:gd name="connsiteX3615" fmla="*/ 5007578 w 5859445"/>
              <a:gd name="connsiteY3615" fmla="*/ 2257085 h 3256604"/>
              <a:gd name="connsiteX3616" fmla="*/ 4956129 w 5859445"/>
              <a:gd name="connsiteY3616" fmla="*/ 2259826 h 3256604"/>
              <a:gd name="connsiteX3617" fmla="*/ 4923013 w 5859445"/>
              <a:gd name="connsiteY3617" fmla="*/ 2241264 h 3256604"/>
              <a:gd name="connsiteX3618" fmla="*/ 4870527 w 5859445"/>
              <a:gd name="connsiteY3618" fmla="*/ 2257387 h 3256604"/>
              <a:gd name="connsiteX3619" fmla="*/ 4808980 w 5859445"/>
              <a:gd name="connsiteY3619" fmla="*/ 2271435 h 3256604"/>
              <a:gd name="connsiteX3620" fmla="*/ 4845535 w 5859445"/>
              <a:gd name="connsiteY3620" fmla="*/ 2262478 h 3256604"/>
              <a:gd name="connsiteX3621" fmla="*/ 4864564 w 5859445"/>
              <a:gd name="connsiteY3621" fmla="*/ 2248954 h 3256604"/>
              <a:gd name="connsiteX3622" fmla="*/ 4830425 w 5859445"/>
              <a:gd name="connsiteY3622" fmla="*/ 2256272 h 3256604"/>
              <a:gd name="connsiteX3623" fmla="*/ 4796286 w 5859445"/>
              <a:gd name="connsiteY3623" fmla="*/ 2263592 h 3256604"/>
              <a:gd name="connsiteX3624" fmla="*/ 4796703 w 5859445"/>
              <a:gd name="connsiteY3624" fmla="*/ 2259127 h 3256604"/>
              <a:gd name="connsiteX3625" fmla="*/ 4797120 w 5859445"/>
              <a:gd name="connsiteY3625" fmla="*/ 2254662 h 3256604"/>
              <a:gd name="connsiteX3626" fmla="*/ 4733264 w 5859445"/>
              <a:gd name="connsiteY3626" fmla="*/ 2255334 h 3256604"/>
              <a:gd name="connsiteX3627" fmla="*/ 4664641 w 5859445"/>
              <a:gd name="connsiteY3627" fmla="*/ 2259374 h 3256604"/>
              <a:gd name="connsiteX3628" fmla="*/ 4650630 w 5859445"/>
              <a:gd name="connsiteY3628" fmla="*/ 2264832 h 3256604"/>
              <a:gd name="connsiteX3629" fmla="*/ 4645579 w 5859445"/>
              <a:gd name="connsiteY3629" fmla="*/ 2272852 h 3256604"/>
              <a:gd name="connsiteX3630" fmla="*/ 4585916 w 5859445"/>
              <a:gd name="connsiteY3630" fmla="*/ 2279455 h 3256604"/>
              <a:gd name="connsiteX3631" fmla="*/ 4543599 w 5859445"/>
              <a:gd name="connsiteY3631" fmla="*/ 2300480 h 3256604"/>
              <a:gd name="connsiteX3632" fmla="*/ 4539406 w 5859445"/>
              <a:gd name="connsiteY3632" fmla="*/ 2294549 h 3256604"/>
              <a:gd name="connsiteX3633" fmla="*/ 4553130 w 5859445"/>
              <a:gd name="connsiteY3633" fmla="*/ 2293741 h 3256604"/>
              <a:gd name="connsiteX3634" fmla="*/ 4539024 w 5859445"/>
              <a:gd name="connsiteY3634" fmla="*/ 2291483 h 3256604"/>
              <a:gd name="connsiteX3635" fmla="*/ 4533174 w 5859445"/>
              <a:gd name="connsiteY3635" fmla="*/ 2294615 h 3256604"/>
              <a:gd name="connsiteX3636" fmla="*/ 4539406 w 5859445"/>
              <a:gd name="connsiteY3636" fmla="*/ 2294549 h 3256604"/>
              <a:gd name="connsiteX3637" fmla="*/ 4520343 w 5859445"/>
              <a:gd name="connsiteY3637" fmla="*/ 2308028 h 3256604"/>
              <a:gd name="connsiteX3638" fmla="*/ 4508716 w 5859445"/>
              <a:gd name="connsiteY3638" fmla="*/ 2311802 h 3256604"/>
              <a:gd name="connsiteX3639" fmla="*/ 4501938 w 5859445"/>
              <a:gd name="connsiteY3639" fmla="*/ 2320649 h 3256604"/>
              <a:gd name="connsiteX3640" fmla="*/ 4492323 w 5859445"/>
              <a:gd name="connsiteY3640" fmla="*/ 2318945 h 3256604"/>
              <a:gd name="connsiteX3641" fmla="*/ 4473547 w 5859445"/>
              <a:gd name="connsiteY3641" fmla="*/ 2327772 h 3256604"/>
              <a:gd name="connsiteX3642" fmla="*/ 4454770 w 5859445"/>
              <a:gd name="connsiteY3642" fmla="*/ 2336601 h 3256604"/>
              <a:gd name="connsiteX3643" fmla="*/ 4537117 w 5859445"/>
              <a:gd name="connsiteY3643" fmla="*/ 2331751 h 3256604"/>
              <a:gd name="connsiteX3644" fmla="*/ 4578292 w 5859445"/>
              <a:gd name="connsiteY3644" fmla="*/ 2329327 h 3256604"/>
              <a:gd name="connsiteX3645" fmla="*/ 4548172 w 5859445"/>
              <a:gd name="connsiteY3645" fmla="*/ 2337278 h 3256604"/>
              <a:gd name="connsiteX3646" fmla="*/ 4518056 w 5859445"/>
              <a:gd name="connsiteY3646" fmla="*/ 2345229 h 3256604"/>
              <a:gd name="connsiteX3647" fmla="*/ 4527014 w 5859445"/>
              <a:gd name="connsiteY3647" fmla="*/ 2347790 h 3256604"/>
              <a:gd name="connsiteX3648" fmla="*/ 4545504 w 5859445"/>
              <a:gd name="connsiteY3648" fmla="*/ 2343613 h 3256604"/>
              <a:gd name="connsiteX3649" fmla="*/ 4563996 w 5859445"/>
              <a:gd name="connsiteY3649" fmla="*/ 2339436 h 3256604"/>
              <a:gd name="connsiteX3650" fmla="*/ 4600975 w 5859445"/>
              <a:gd name="connsiteY3650" fmla="*/ 2331080 h 3256604"/>
              <a:gd name="connsiteX3651" fmla="*/ 4594113 w 5859445"/>
              <a:gd name="connsiteY3651" fmla="*/ 2331485 h 3256604"/>
              <a:gd name="connsiteX3652" fmla="*/ 4587251 w 5859445"/>
              <a:gd name="connsiteY3652" fmla="*/ 2331889 h 3256604"/>
              <a:gd name="connsiteX3653" fmla="*/ 4635024 w 5859445"/>
              <a:gd name="connsiteY3653" fmla="*/ 2328689 h 3256604"/>
              <a:gd name="connsiteX3654" fmla="*/ 4674607 w 5859445"/>
              <a:gd name="connsiteY3654" fmla="*/ 2313906 h 3256604"/>
              <a:gd name="connsiteX3655" fmla="*/ 4673802 w 5859445"/>
              <a:gd name="connsiteY3655" fmla="*/ 2313850 h 3256604"/>
              <a:gd name="connsiteX3656" fmla="*/ 4686169 w 5859445"/>
              <a:gd name="connsiteY3656" fmla="*/ 2310039 h 3256604"/>
              <a:gd name="connsiteX3657" fmla="*/ 4694451 w 5859445"/>
              <a:gd name="connsiteY3657" fmla="*/ 2307293 h 3256604"/>
              <a:gd name="connsiteX3658" fmla="*/ 4686705 w 5859445"/>
              <a:gd name="connsiteY3658" fmla="*/ 2308270 h 3256604"/>
              <a:gd name="connsiteX3659" fmla="*/ 4679700 w 5859445"/>
              <a:gd name="connsiteY3659" fmla="*/ 2310999 h 3256604"/>
              <a:gd name="connsiteX3660" fmla="*/ 4670742 w 5859445"/>
              <a:gd name="connsiteY3660" fmla="*/ 2308438 h 3256604"/>
              <a:gd name="connsiteX3661" fmla="*/ 4684466 w 5859445"/>
              <a:gd name="connsiteY3661" fmla="*/ 2307630 h 3256604"/>
              <a:gd name="connsiteX3662" fmla="*/ 4692662 w 5859445"/>
              <a:gd name="connsiteY3662" fmla="*/ 2304059 h 3256604"/>
              <a:gd name="connsiteX3663" fmla="*/ 4697266 w 5859445"/>
              <a:gd name="connsiteY3663" fmla="*/ 2306360 h 3256604"/>
              <a:gd name="connsiteX3664" fmla="*/ 4706436 w 5859445"/>
              <a:gd name="connsiteY3664" fmla="*/ 2303320 h 3256604"/>
              <a:gd name="connsiteX3665" fmla="*/ 4734581 w 5859445"/>
              <a:gd name="connsiteY3665" fmla="*/ 2297631 h 3256604"/>
              <a:gd name="connsiteX3666" fmla="*/ 4731175 w 5859445"/>
              <a:gd name="connsiteY3666" fmla="*/ 2313036 h 3256604"/>
              <a:gd name="connsiteX3667" fmla="*/ 4721129 w 5859445"/>
              <a:gd name="connsiteY3667" fmla="*/ 2319045 h 3256604"/>
              <a:gd name="connsiteX3668" fmla="*/ 4714996 w 5859445"/>
              <a:gd name="connsiteY3668" fmla="*/ 2328210 h 3256604"/>
              <a:gd name="connsiteX3669" fmla="*/ 4705284 w 5859445"/>
              <a:gd name="connsiteY3669" fmla="*/ 2326964 h 3256604"/>
              <a:gd name="connsiteX3670" fmla="*/ 4702583 w 5859445"/>
              <a:gd name="connsiteY3670" fmla="*/ 2333253 h 3256604"/>
              <a:gd name="connsiteX3671" fmla="*/ 4699882 w 5859445"/>
              <a:gd name="connsiteY3671" fmla="*/ 2339541 h 3256604"/>
              <a:gd name="connsiteX3672" fmla="*/ 4754739 w 5859445"/>
              <a:gd name="connsiteY3672" fmla="*/ 2331196 h 3256604"/>
              <a:gd name="connsiteX3673" fmla="*/ 4799426 w 5859445"/>
              <a:gd name="connsiteY3673" fmla="*/ 2338796 h 3256604"/>
              <a:gd name="connsiteX3674" fmla="*/ 4881600 w 5859445"/>
              <a:gd name="connsiteY3674" fmla="*/ 2328647 h 3256604"/>
              <a:gd name="connsiteX3675" fmla="*/ 4945989 w 5859445"/>
              <a:gd name="connsiteY3675" fmla="*/ 2313563 h 3256604"/>
              <a:gd name="connsiteX3676" fmla="*/ 4918736 w 5859445"/>
              <a:gd name="connsiteY3676" fmla="*/ 2315456 h 3256604"/>
              <a:gd name="connsiteX3677" fmla="*/ 4891482 w 5859445"/>
              <a:gd name="connsiteY3677" fmla="*/ 2317351 h 3256604"/>
              <a:gd name="connsiteX3678" fmla="*/ 4921438 w 5859445"/>
              <a:gd name="connsiteY3678" fmla="*/ 2309168 h 3256604"/>
              <a:gd name="connsiteX3679" fmla="*/ 4968541 w 5859445"/>
              <a:gd name="connsiteY3679" fmla="*/ 2315130 h 3256604"/>
              <a:gd name="connsiteX3680" fmla="*/ 4984868 w 5859445"/>
              <a:gd name="connsiteY3680" fmla="*/ 2307895 h 3256604"/>
              <a:gd name="connsiteX3681" fmla="*/ 4982837 w 5859445"/>
              <a:gd name="connsiteY3681" fmla="*/ 2305022 h 3256604"/>
              <a:gd name="connsiteX3682" fmla="*/ 5023749 w 5859445"/>
              <a:gd name="connsiteY3682" fmla="*/ 2302226 h 3256604"/>
              <a:gd name="connsiteX3683" fmla="*/ 5060988 w 5859445"/>
              <a:gd name="connsiteY3683" fmla="*/ 2312439 h 3256604"/>
              <a:gd name="connsiteX3684" fmla="*/ 5055129 w 5859445"/>
              <a:gd name="connsiteY3684" fmla="*/ 2306170 h 3256604"/>
              <a:gd name="connsiteX3685" fmla="*/ 5087783 w 5859445"/>
              <a:gd name="connsiteY3685" fmla="*/ 2291698 h 3256604"/>
              <a:gd name="connsiteX3686" fmla="*/ 5087146 w 5859445"/>
              <a:gd name="connsiteY3686" fmla="*/ 2300906 h 3256604"/>
              <a:gd name="connsiteX3687" fmla="*/ 5085806 w 5859445"/>
              <a:gd name="connsiteY3687" fmla="*/ 2319228 h 3256604"/>
              <a:gd name="connsiteX3688" fmla="*/ 5130209 w 5859445"/>
              <a:gd name="connsiteY3688" fmla="*/ 2331479 h 3256604"/>
              <a:gd name="connsiteX3689" fmla="*/ 5179310 w 5859445"/>
              <a:gd name="connsiteY3689" fmla="*/ 2340268 h 3256604"/>
              <a:gd name="connsiteX3690" fmla="*/ 5069515 w 5859445"/>
              <a:gd name="connsiteY3690" fmla="*/ 2346734 h 3256604"/>
              <a:gd name="connsiteX3691" fmla="*/ 5045687 w 5859445"/>
              <a:gd name="connsiteY3691" fmla="*/ 2363582 h 3256604"/>
              <a:gd name="connsiteX3692" fmla="*/ 5029865 w 5859445"/>
              <a:gd name="connsiteY3692" fmla="*/ 2361423 h 3256604"/>
              <a:gd name="connsiteX3693" fmla="*/ 5014044 w 5859445"/>
              <a:gd name="connsiteY3693" fmla="*/ 2359266 h 3256604"/>
              <a:gd name="connsiteX3694" fmla="*/ 4961244 w 5859445"/>
              <a:gd name="connsiteY3694" fmla="*/ 2365465 h 3256604"/>
              <a:gd name="connsiteX3695" fmla="*/ 4908442 w 5859445"/>
              <a:gd name="connsiteY3695" fmla="*/ 2371664 h 3256604"/>
              <a:gd name="connsiteX3696" fmla="*/ 4912064 w 5859445"/>
              <a:gd name="connsiteY3696" fmla="*/ 2386895 h 3256604"/>
              <a:gd name="connsiteX3697" fmla="*/ 4920451 w 5859445"/>
              <a:gd name="connsiteY3697" fmla="*/ 2398756 h 3256604"/>
              <a:gd name="connsiteX3698" fmla="*/ 4920737 w 5859445"/>
              <a:gd name="connsiteY3698" fmla="*/ 2394106 h 3256604"/>
              <a:gd name="connsiteX3699" fmla="*/ 4925788 w 5859445"/>
              <a:gd name="connsiteY3699" fmla="*/ 2386086 h 3256604"/>
              <a:gd name="connsiteX3700" fmla="*/ 4938369 w 5859445"/>
              <a:gd name="connsiteY3700" fmla="*/ 2403879 h 3256604"/>
              <a:gd name="connsiteX3701" fmla="*/ 4975349 w 5859445"/>
              <a:gd name="connsiteY3701" fmla="*/ 2395522 h 3256604"/>
              <a:gd name="connsiteX3702" fmla="*/ 4999971 w 5859445"/>
              <a:gd name="connsiteY3702" fmla="*/ 2400569 h 3256604"/>
              <a:gd name="connsiteX3703" fmla="*/ 5094442 w 5859445"/>
              <a:gd name="connsiteY3703" fmla="*/ 2390639 h 3256604"/>
              <a:gd name="connsiteX3704" fmla="*/ 5257168 w 5859445"/>
              <a:gd name="connsiteY3704" fmla="*/ 2373576 h 3256604"/>
              <a:gd name="connsiteX3705" fmla="*/ 5335318 w 5859445"/>
              <a:gd name="connsiteY3705" fmla="*/ 2362868 h 3256604"/>
              <a:gd name="connsiteX3706" fmla="*/ 5413392 w 5859445"/>
              <a:gd name="connsiteY3706" fmla="*/ 2352214 h 3256604"/>
              <a:gd name="connsiteX3707" fmla="*/ 5459073 w 5859445"/>
              <a:gd name="connsiteY3707" fmla="*/ 2351188 h 3256604"/>
              <a:gd name="connsiteX3708" fmla="*/ 5490964 w 5859445"/>
              <a:gd name="connsiteY3708" fmla="*/ 2350879 h 3256604"/>
              <a:gd name="connsiteX3709" fmla="*/ 5527907 w 5859445"/>
              <a:gd name="connsiteY3709" fmla="*/ 2342549 h 3256604"/>
              <a:gd name="connsiteX3710" fmla="*/ 5564850 w 5859445"/>
              <a:gd name="connsiteY3710" fmla="*/ 2334219 h 3256604"/>
              <a:gd name="connsiteX3711" fmla="*/ 5626785 w 5859445"/>
              <a:gd name="connsiteY3711" fmla="*/ 2326013 h 3256604"/>
              <a:gd name="connsiteX3712" fmla="*/ 5675641 w 5859445"/>
              <a:gd name="connsiteY3712" fmla="*/ 2309260 h 3256604"/>
              <a:gd name="connsiteX3713" fmla="*/ 5565124 w 5859445"/>
              <a:gd name="connsiteY3713" fmla="*/ 2314705 h 3256604"/>
              <a:gd name="connsiteX3714" fmla="*/ 5511995 w 5859445"/>
              <a:gd name="connsiteY3714" fmla="*/ 2320441 h 3256604"/>
              <a:gd name="connsiteX3715" fmla="*/ 5458867 w 5859445"/>
              <a:gd name="connsiteY3715" fmla="*/ 2326175 h 3256604"/>
              <a:gd name="connsiteX3716" fmla="*/ 5317846 w 5859445"/>
              <a:gd name="connsiteY3716" fmla="*/ 2344083 h 3256604"/>
              <a:gd name="connsiteX3717" fmla="*/ 5177089 w 5859445"/>
              <a:gd name="connsiteY3717" fmla="*/ 2362363 h 3256604"/>
              <a:gd name="connsiteX3718" fmla="*/ 5241903 w 5859445"/>
              <a:gd name="connsiteY3718" fmla="*/ 2347881 h 3256604"/>
              <a:gd name="connsiteX3719" fmla="*/ 5268074 w 5859445"/>
              <a:gd name="connsiteY3719" fmla="*/ 2342140 h 3256604"/>
              <a:gd name="connsiteX3720" fmla="*/ 5256429 w 5859445"/>
              <a:gd name="connsiteY3720" fmla="*/ 2343152 h 3256604"/>
              <a:gd name="connsiteX3721" fmla="*/ 5246857 w 5859445"/>
              <a:gd name="connsiteY3721" fmla="*/ 2339723 h 3256604"/>
              <a:gd name="connsiteX3722" fmla="*/ 5373832 w 5859445"/>
              <a:gd name="connsiteY3722" fmla="*/ 2327224 h 3256604"/>
              <a:gd name="connsiteX3723" fmla="*/ 5500808 w 5859445"/>
              <a:gd name="connsiteY3723" fmla="*/ 2314729 h 3256604"/>
              <a:gd name="connsiteX3724" fmla="*/ 5623793 w 5859445"/>
              <a:gd name="connsiteY3724" fmla="*/ 2295878 h 3256604"/>
              <a:gd name="connsiteX3725" fmla="*/ 5730369 w 5859445"/>
              <a:gd name="connsiteY3725" fmla="*/ 2270562 h 3256604"/>
              <a:gd name="connsiteX3726" fmla="*/ 5734960 w 5859445"/>
              <a:gd name="connsiteY3726" fmla="*/ 2271765 h 3256604"/>
              <a:gd name="connsiteX3727" fmla="*/ 5720466 w 5859445"/>
              <a:gd name="connsiteY3727" fmla="*/ 2277565 h 3256604"/>
              <a:gd name="connsiteX3728" fmla="*/ 5734563 w 5859445"/>
              <a:gd name="connsiteY3728" fmla="*/ 2276493 h 3256604"/>
              <a:gd name="connsiteX3729" fmla="*/ 5748734 w 5859445"/>
              <a:gd name="connsiteY3729" fmla="*/ 2275369 h 3256604"/>
              <a:gd name="connsiteX3730" fmla="*/ 5719570 w 5859445"/>
              <a:gd name="connsiteY3730" fmla="*/ 2304886 h 3256604"/>
              <a:gd name="connsiteX3731" fmla="*/ 5733580 w 5859445"/>
              <a:gd name="connsiteY3731" fmla="*/ 2299428 h 3256604"/>
              <a:gd name="connsiteX3732" fmla="*/ 5742825 w 5859445"/>
              <a:gd name="connsiteY3732" fmla="*/ 2297339 h 3256604"/>
              <a:gd name="connsiteX3733" fmla="*/ 5756549 w 5859445"/>
              <a:gd name="connsiteY3733" fmla="*/ 2296531 h 3256604"/>
              <a:gd name="connsiteX3734" fmla="*/ 5763578 w 5859445"/>
              <a:gd name="connsiteY3734" fmla="*/ 2302681 h 3256604"/>
              <a:gd name="connsiteX3735" fmla="*/ 5761341 w 5859445"/>
              <a:gd name="connsiteY3735" fmla="*/ 2303308 h 3256604"/>
              <a:gd name="connsiteX3736" fmla="*/ 5769129 w 5859445"/>
              <a:gd name="connsiteY3736" fmla="*/ 2314323 h 3256604"/>
              <a:gd name="connsiteX3737" fmla="*/ 5782854 w 5859445"/>
              <a:gd name="connsiteY3737" fmla="*/ 2313515 h 3256604"/>
              <a:gd name="connsiteX3738" fmla="*/ 5757184 w 5859445"/>
              <a:gd name="connsiteY3738" fmla="*/ 2322701 h 3256604"/>
              <a:gd name="connsiteX3739" fmla="*/ 5740537 w 5859445"/>
              <a:gd name="connsiteY3739" fmla="*/ 2334540 h 3256604"/>
              <a:gd name="connsiteX3740" fmla="*/ 5666766 w 5859445"/>
              <a:gd name="connsiteY3740" fmla="*/ 2346463 h 3256604"/>
              <a:gd name="connsiteX3741" fmla="*/ 5597759 w 5859445"/>
              <a:gd name="connsiteY3741" fmla="*/ 2355015 h 3256604"/>
              <a:gd name="connsiteX3742" fmla="*/ 5602524 w 5859445"/>
              <a:gd name="connsiteY3742" fmla="*/ 2351646 h 3256604"/>
              <a:gd name="connsiteX3743" fmla="*/ 5530880 w 5859445"/>
              <a:gd name="connsiteY3743" fmla="*/ 2366578 h 3256604"/>
              <a:gd name="connsiteX3744" fmla="*/ 5492350 w 5859445"/>
              <a:gd name="connsiteY3744" fmla="*/ 2371477 h 3256604"/>
              <a:gd name="connsiteX3745" fmla="*/ 5470090 w 5859445"/>
              <a:gd name="connsiteY3745" fmla="*/ 2376712 h 3256604"/>
              <a:gd name="connsiteX3746" fmla="*/ 5478056 w 5859445"/>
              <a:gd name="connsiteY3746" fmla="*/ 2377797 h 3256604"/>
              <a:gd name="connsiteX3747" fmla="*/ 5472241 w 5859445"/>
              <a:gd name="connsiteY3747" fmla="*/ 2379685 h 3256604"/>
              <a:gd name="connsiteX3748" fmla="*/ 5466803 w 5859445"/>
              <a:gd name="connsiteY3748" fmla="*/ 2378944 h 3256604"/>
              <a:gd name="connsiteX3749" fmla="*/ 5490881 w 5859445"/>
              <a:gd name="connsiteY3749" fmla="*/ 2385826 h 3256604"/>
              <a:gd name="connsiteX3750" fmla="*/ 5365579 w 5859445"/>
              <a:gd name="connsiteY3750" fmla="*/ 2420910 h 3256604"/>
              <a:gd name="connsiteX3751" fmla="*/ 5361320 w 5859445"/>
              <a:gd name="connsiteY3751" fmla="*/ 2414886 h 3256604"/>
              <a:gd name="connsiteX3752" fmla="*/ 5357126 w 5859445"/>
              <a:gd name="connsiteY3752" fmla="*/ 2408955 h 3256604"/>
              <a:gd name="connsiteX3753" fmla="*/ 5354744 w 5859445"/>
              <a:gd name="connsiteY3753" fmla="*/ 2410640 h 3256604"/>
              <a:gd name="connsiteX3754" fmla="*/ 5352361 w 5859445"/>
              <a:gd name="connsiteY3754" fmla="*/ 2412325 h 3256604"/>
              <a:gd name="connsiteX3755" fmla="*/ 5338637 w 5859445"/>
              <a:gd name="connsiteY3755" fmla="*/ 2413133 h 3256604"/>
              <a:gd name="connsiteX3756" fmla="*/ 5207770 w 5859445"/>
              <a:gd name="connsiteY3756" fmla="*/ 2425183 h 3256604"/>
              <a:gd name="connsiteX3757" fmla="*/ 5076399 w 5859445"/>
              <a:gd name="connsiteY3757" fmla="*/ 2446625 h 3256604"/>
              <a:gd name="connsiteX3758" fmla="*/ 4968504 w 5859445"/>
              <a:gd name="connsiteY3758" fmla="*/ 2455779 h 3256604"/>
              <a:gd name="connsiteX3759" fmla="*/ 4930168 w 5859445"/>
              <a:gd name="connsiteY3759" fmla="*/ 2459065 h 3256604"/>
              <a:gd name="connsiteX3760" fmla="*/ 4860405 w 5859445"/>
              <a:gd name="connsiteY3760" fmla="*/ 2485694 h 3256604"/>
              <a:gd name="connsiteX3761" fmla="*/ 4867975 w 5859445"/>
              <a:gd name="connsiteY3761" fmla="*/ 2488663 h 3256604"/>
              <a:gd name="connsiteX3762" fmla="*/ 4855950 w 5859445"/>
              <a:gd name="connsiteY3762" fmla="*/ 2493293 h 3256604"/>
              <a:gd name="connsiteX3763" fmla="*/ 4812111 w 5859445"/>
              <a:gd name="connsiteY3763" fmla="*/ 2504472 h 3256604"/>
              <a:gd name="connsiteX3764" fmla="*/ 4856476 w 5859445"/>
              <a:gd name="connsiteY3764" fmla="*/ 2503160 h 3256604"/>
              <a:gd name="connsiteX3765" fmla="*/ 4972746 w 5859445"/>
              <a:gd name="connsiteY3765" fmla="*/ 2501428 h 3256604"/>
              <a:gd name="connsiteX3766" fmla="*/ 5084694 w 5859445"/>
              <a:gd name="connsiteY3766" fmla="*/ 2493581 h 3256604"/>
              <a:gd name="connsiteX3767" fmla="*/ 5237336 w 5859445"/>
              <a:gd name="connsiteY3767" fmla="*/ 2492822 h 3256604"/>
              <a:gd name="connsiteX3768" fmla="*/ 5363034 w 5859445"/>
              <a:gd name="connsiteY3768" fmla="*/ 2484285 h 3256604"/>
              <a:gd name="connsiteX3769" fmla="*/ 5491113 w 5859445"/>
              <a:gd name="connsiteY3769" fmla="*/ 2474138 h 3256604"/>
              <a:gd name="connsiteX3770" fmla="*/ 5601281 w 5859445"/>
              <a:gd name="connsiteY3770" fmla="*/ 2458721 h 3256604"/>
              <a:gd name="connsiteX3771" fmla="*/ 5801107 w 5859445"/>
              <a:gd name="connsiteY3771" fmla="*/ 2429047 h 3256604"/>
              <a:gd name="connsiteX3772" fmla="*/ 5859445 w 5859445"/>
              <a:gd name="connsiteY3772" fmla="*/ 2417888 h 3256604"/>
              <a:gd name="connsiteX3773" fmla="*/ 5859445 w 5859445"/>
              <a:gd name="connsiteY3773" fmla="*/ 2439566 h 3256604"/>
              <a:gd name="connsiteX3774" fmla="*/ 5746827 w 5859445"/>
              <a:gd name="connsiteY3774" fmla="*/ 2454637 h 3256604"/>
              <a:gd name="connsiteX3775" fmla="*/ 5764746 w 5859445"/>
              <a:gd name="connsiteY3775" fmla="*/ 2459762 h 3256604"/>
              <a:gd name="connsiteX3776" fmla="*/ 5659429 w 5859445"/>
              <a:gd name="connsiteY3776" fmla="*/ 2467507 h 3256604"/>
              <a:gd name="connsiteX3777" fmla="*/ 5548775 w 5859445"/>
              <a:gd name="connsiteY3777" fmla="*/ 2487925 h 3256604"/>
              <a:gd name="connsiteX3778" fmla="*/ 5623687 w 5859445"/>
              <a:gd name="connsiteY3778" fmla="*/ 2492779 h 3256604"/>
              <a:gd name="connsiteX3779" fmla="*/ 5712325 w 5859445"/>
              <a:gd name="connsiteY3779" fmla="*/ 2496827 h 3256604"/>
              <a:gd name="connsiteX3780" fmla="*/ 5703365 w 5859445"/>
              <a:gd name="connsiteY3780" fmla="*/ 2494264 h 3256604"/>
              <a:gd name="connsiteX3781" fmla="*/ 5694407 w 5859445"/>
              <a:gd name="connsiteY3781" fmla="*/ 2491703 h 3256604"/>
              <a:gd name="connsiteX3782" fmla="*/ 5742299 w 5859445"/>
              <a:gd name="connsiteY3782" fmla="*/ 2491200 h 3256604"/>
              <a:gd name="connsiteX3783" fmla="*/ 5746751 w 5859445"/>
              <a:gd name="connsiteY3783" fmla="*/ 2489994 h 3256604"/>
              <a:gd name="connsiteX3784" fmla="*/ 5758265 w 5859445"/>
              <a:gd name="connsiteY3784" fmla="*/ 2491032 h 3256604"/>
              <a:gd name="connsiteX3785" fmla="*/ 5747869 w 5859445"/>
              <a:gd name="connsiteY3785" fmla="*/ 2489692 h 3256604"/>
              <a:gd name="connsiteX3786" fmla="*/ 5761422 w 5859445"/>
              <a:gd name="connsiteY3786" fmla="*/ 2486020 h 3256604"/>
              <a:gd name="connsiteX3787" fmla="*/ 5777326 w 5859445"/>
              <a:gd name="connsiteY3787" fmla="*/ 2477554 h 3256604"/>
              <a:gd name="connsiteX3788" fmla="*/ 5785713 w 5859445"/>
              <a:gd name="connsiteY3788" fmla="*/ 2489416 h 3256604"/>
              <a:gd name="connsiteX3789" fmla="*/ 5808110 w 5859445"/>
              <a:gd name="connsiteY3789" fmla="*/ 2495818 h 3256604"/>
              <a:gd name="connsiteX3790" fmla="*/ 5820977 w 5859445"/>
              <a:gd name="connsiteY3790" fmla="*/ 2508961 h 3256604"/>
              <a:gd name="connsiteX3791" fmla="*/ 5839468 w 5859445"/>
              <a:gd name="connsiteY3791" fmla="*/ 2504782 h 3256604"/>
              <a:gd name="connsiteX3792" fmla="*/ 5847856 w 5859445"/>
              <a:gd name="connsiteY3792" fmla="*/ 2516646 h 3256604"/>
              <a:gd name="connsiteX3793" fmla="*/ 5847283 w 5859445"/>
              <a:gd name="connsiteY3793" fmla="*/ 2525947 h 3256604"/>
              <a:gd name="connsiteX3794" fmla="*/ 5840707 w 5859445"/>
              <a:gd name="connsiteY3794" fmla="*/ 2521701 h 3256604"/>
              <a:gd name="connsiteX3795" fmla="*/ 5834129 w 5859445"/>
              <a:gd name="connsiteY3795" fmla="*/ 2517453 h 3256604"/>
              <a:gd name="connsiteX3796" fmla="*/ 5829364 w 5859445"/>
              <a:gd name="connsiteY3796" fmla="*/ 2520823 h 3256604"/>
              <a:gd name="connsiteX3797" fmla="*/ 5833559 w 5859445"/>
              <a:gd name="connsiteY3797" fmla="*/ 2526755 h 3256604"/>
              <a:gd name="connsiteX3798" fmla="*/ 5816211 w 5859445"/>
              <a:gd name="connsiteY3798" fmla="*/ 2512330 h 3256604"/>
              <a:gd name="connsiteX3799" fmla="*/ 5800438 w 5859445"/>
              <a:gd name="connsiteY3799" fmla="*/ 2527931 h 3256604"/>
              <a:gd name="connsiteX3800" fmla="*/ 5805110 w 5859445"/>
              <a:gd name="connsiteY3800" fmla="*/ 2529529 h 3256604"/>
              <a:gd name="connsiteX3801" fmla="*/ 5757787 w 5859445"/>
              <a:gd name="connsiteY3801" fmla="*/ 2535849 h 3256604"/>
              <a:gd name="connsiteX3802" fmla="*/ 5727384 w 5859445"/>
              <a:gd name="connsiteY3802" fmla="*/ 2548451 h 3256604"/>
              <a:gd name="connsiteX3803" fmla="*/ 5664098 w 5859445"/>
              <a:gd name="connsiteY3803" fmla="*/ 2539823 h 3256604"/>
              <a:gd name="connsiteX3804" fmla="*/ 5668292 w 5859445"/>
              <a:gd name="connsiteY3804" fmla="*/ 2545753 h 3256604"/>
              <a:gd name="connsiteX3805" fmla="*/ 5663527 w 5859445"/>
              <a:gd name="connsiteY3805" fmla="*/ 2549123 h 3256604"/>
              <a:gd name="connsiteX3806" fmla="*/ 5595476 w 5859445"/>
              <a:gd name="connsiteY3806" fmla="*/ 2543862 h 3256604"/>
              <a:gd name="connsiteX3807" fmla="*/ 5554588 w 5859445"/>
              <a:gd name="connsiteY3807" fmla="*/ 2541637 h 3256604"/>
              <a:gd name="connsiteX3808" fmla="*/ 5518467 w 5859445"/>
              <a:gd name="connsiteY3808" fmla="*/ 2536042 h 3256604"/>
              <a:gd name="connsiteX3809" fmla="*/ 5505028 w 5859445"/>
              <a:gd name="connsiteY3809" fmla="*/ 2532200 h 3256604"/>
              <a:gd name="connsiteX3810" fmla="*/ 5505314 w 5859445"/>
              <a:gd name="connsiteY3810" fmla="*/ 2527550 h 3256604"/>
              <a:gd name="connsiteX3811" fmla="*/ 5411911 w 5859445"/>
              <a:gd name="connsiteY3811" fmla="*/ 2526872 h 3256604"/>
              <a:gd name="connsiteX3812" fmla="*/ 5304783 w 5859445"/>
              <a:gd name="connsiteY3812" fmla="*/ 2527002 h 3256604"/>
              <a:gd name="connsiteX3813" fmla="*/ 5361492 w 5859445"/>
              <a:gd name="connsiteY3813" fmla="*/ 2531386 h 3256604"/>
              <a:gd name="connsiteX3814" fmla="*/ 5413436 w 5859445"/>
              <a:gd name="connsiteY3814" fmla="*/ 2539138 h 3256604"/>
              <a:gd name="connsiteX3815" fmla="*/ 5442409 w 5859445"/>
              <a:gd name="connsiteY3815" fmla="*/ 2549787 h 3256604"/>
              <a:gd name="connsiteX3816" fmla="*/ 5476530 w 5859445"/>
              <a:gd name="connsiteY3816" fmla="*/ 2560135 h 3256604"/>
              <a:gd name="connsiteX3817" fmla="*/ 5490756 w 5859445"/>
              <a:gd name="connsiteY3817" fmla="*/ 2569657 h 3256604"/>
              <a:gd name="connsiteX3818" fmla="*/ 5492119 w 5859445"/>
              <a:gd name="connsiteY3818" fmla="*/ 2569545 h 3256604"/>
              <a:gd name="connsiteX3819" fmla="*/ 5547345 w 5859445"/>
              <a:gd name="connsiteY3819" fmla="*/ 2566775 h 3256604"/>
              <a:gd name="connsiteX3820" fmla="*/ 5598245 w 5859445"/>
              <a:gd name="connsiteY3820" fmla="*/ 2557889 h 3256604"/>
              <a:gd name="connsiteX3821" fmla="*/ 5616361 w 5859445"/>
              <a:gd name="connsiteY3821" fmla="*/ 2563290 h 3256604"/>
              <a:gd name="connsiteX3822" fmla="*/ 5680831 w 5859445"/>
              <a:gd name="connsiteY3822" fmla="*/ 2558432 h 3256604"/>
              <a:gd name="connsiteX3823" fmla="*/ 5745301 w 5859445"/>
              <a:gd name="connsiteY3823" fmla="*/ 2553573 h 3256604"/>
              <a:gd name="connsiteX3824" fmla="*/ 5678204 w 5859445"/>
              <a:gd name="connsiteY3824" fmla="*/ 2569880 h 3256604"/>
              <a:gd name="connsiteX3825" fmla="*/ 5615300 w 5859445"/>
              <a:gd name="connsiteY3825" fmla="*/ 2592119 h 3256604"/>
              <a:gd name="connsiteX3826" fmla="*/ 5642750 w 5859445"/>
              <a:gd name="connsiteY3826" fmla="*/ 2590502 h 3256604"/>
              <a:gd name="connsiteX3827" fmla="*/ 5670198 w 5859445"/>
              <a:gd name="connsiteY3827" fmla="*/ 2588885 h 3256604"/>
              <a:gd name="connsiteX3828" fmla="*/ 5661490 w 5859445"/>
              <a:gd name="connsiteY3828" fmla="*/ 2586395 h 3256604"/>
              <a:gd name="connsiteX3829" fmla="*/ 5672472 w 5859445"/>
              <a:gd name="connsiteY3829" fmla="*/ 2585783 h 3256604"/>
              <a:gd name="connsiteX3830" fmla="*/ 5733620 w 5859445"/>
              <a:gd name="connsiteY3830" fmla="*/ 2582543 h 3256604"/>
              <a:gd name="connsiteX3831" fmla="*/ 5859445 w 5859445"/>
              <a:gd name="connsiteY3831" fmla="*/ 2577199 h 3256604"/>
              <a:gd name="connsiteX3832" fmla="*/ 5859445 w 5859445"/>
              <a:gd name="connsiteY3832" fmla="*/ 2612856 h 3256604"/>
              <a:gd name="connsiteX3833" fmla="*/ 5851095 w 5859445"/>
              <a:gd name="connsiteY3833" fmla="*/ 2612210 h 3256604"/>
              <a:gd name="connsiteX3834" fmla="*/ 5859445 w 5859445"/>
              <a:gd name="connsiteY3834" fmla="*/ 2613800 h 3256604"/>
              <a:gd name="connsiteX3835" fmla="*/ 5859445 w 5859445"/>
              <a:gd name="connsiteY3835" fmla="*/ 2684487 h 3256604"/>
              <a:gd name="connsiteX3836" fmla="*/ 5823836 w 5859445"/>
              <a:gd name="connsiteY3836" fmla="*/ 2684861 h 3256604"/>
              <a:gd name="connsiteX3837" fmla="*/ 5755213 w 5859445"/>
              <a:gd name="connsiteY3837" fmla="*/ 2688901 h 3256604"/>
              <a:gd name="connsiteX3838" fmla="*/ 5741203 w 5859445"/>
              <a:gd name="connsiteY3838" fmla="*/ 2694360 h 3256604"/>
              <a:gd name="connsiteX3839" fmla="*/ 5736151 w 5859445"/>
              <a:gd name="connsiteY3839" fmla="*/ 2702379 h 3256604"/>
              <a:gd name="connsiteX3840" fmla="*/ 5676488 w 5859445"/>
              <a:gd name="connsiteY3840" fmla="*/ 2708983 h 3256604"/>
              <a:gd name="connsiteX3841" fmla="*/ 5634171 w 5859445"/>
              <a:gd name="connsiteY3841" fmla="*/ 2730008 h 3256604"/>
              <a:gd name="connsiteX3842" fmla="*/ 5629978 w 5859445"/>
              <a:gd name="connsiteY3842" fmla="*/ 2724077 h 3256604"/>
              <a:gd name="connsiteX3843" fmla="*/ 5643702 w 5859445"/>
              <a:gd name="connsiteY3843" fmla="*/ 2723269 h 3256604"/>
              <a:gd name="connsiteX3844" fmla="*/ 5629597 w 5859445"/>
              <a:gd name="connsiteY3844" fmla="*/ 2721011 h 3256604"/>
              <a:gd name="connsiteX3845" fmla="*/ 5623746 w 5859445"/>
              <a:gd name="connsiteY3845" fmla="*/ 2724142 h 3256604"/>
              <a:gd name="connsiteX3846" fmla="*/ 5629978 w 5859445"/>
              <a:gd name="connsiteY3846" fmla="*/ 2724077 h 3256604"/>
              <a:gd name="connsiteX3847" fmla="*/ 5610915 w 5859445"/>
              <a:gd name="connsiteY3847" fmla="*/ 2737555 h 3256604"/>
              <a:gd name="connsiteX3848" fmla="*/ 5599288 w 5859445"/>
              <a:gd name="connsiteY3848" fmla="*/ 2741329 h 3256604"/>
              <a:gd name="connsiteX3849" fmla="*/ 5592510 w 5859445"/>
              <a:gd name="connsiteY3849" fmla="*/ 2750177 h 3256604"/>
              <a:gd name="connsiteX3850" fmla="*/ 5582895 w 5859445"/>
              <a:gd name="connsiteY3850" fmla="*/ 2748472 h 3256604"/>
              <a:gd name="connsiteX3851" fmla="*/ 5564119 w 5859445"/>
              <a:gd name="connsiteY3851" fmla="*/ 2757300 h 3256604"/>
              <a:gd name="connsiteX3852" fmla="*/ 5545342 w 5859445"/>
              <a:gd name="connsiteY3852" fmla="*/ 2766129 h 3256604"/>
              <a:gd name="connsiteX3853" fmla="*/ 5627689 w 5859445"/>
              <a:gd name="connsiteY3853" fmla="*/ 2761279 h 3256604"/>
              <a:gd name="connsiteX3854" fmla="*/ 5668864 w 5859445"/>
              <a:gd name="connsiteY3854" fmla="*/ 2758855 h 3256604"/>
              <a:gd name="connsiteX3855" fmla="*/ 5638745 w 5859445"/>
              <a:gd name="connsiteY3855" fmla="*/ 2766806 h 3256604"/>
              <a:gd name="connsiteX3856" fmla="*/ 5608627 w 5859445"/>
              <a:gd name="connsiteY3856" fmla="*/ 2774757 h 3256604"/>
              <a:gd name="connsiteX3857" fmla="*/ 5617586 w 5859445"/>
              <a:gd name="connsiteY3857" fmla="*/ 2777318 h 3256604"/>
              <a:gd name="connsiteX3858" fmla="*/ 5636076 w 5859445"/>
              <a:gd name="connsiteY3858" fmla="*/ 2773140 h 3256604"/>
              <a:gd name="connsiteX3859" fmla="*/ 5654568 w 5859445"/>
              <a:gd name="connsiteY3859" fmla="*/ 2768963 h 3256604"/>
              <a:gd name="connsiteX3860" fmla="*/ 5691547 w 5859445"/>
              <a:gd name="connsiteY3860" fmla="*/ 2760608 h 3256604"/>
              <a:gd name="connsiteX3861" fmla="*/ 5684685 w 5859445"/>
              <a:gd name="connsiteY3861" fmla="*/ 2761012 h 3256604"/>
              <a:gd name="connsiteX3862" fmla="*/ 5677823 w 5859445"/>
              <a:gd name="connsiteY3862" fmla="*/ 2761416 h 3256604"/>
              <a:gd name="connsiteX3863" fmla="*/ 5725596 w 5859445"/>
              <a:gd name="connsiteY3863" fmla="*/ 2758217 h 3256604"/>
              <a:gd name="connsiteX3864" fmla="*/ 5765179 w 5859445"/>
              <a:gd name="connsiteY3864" fmla="*/ 2743433 h 3256604"/>
              <a:gd name="connsiteX3865" fmla="*/ 5764374 w 5859445"/>
              <a:gd name="connsiteY3865" fmla="*/ 2743378 h 3256604"/>
              <a:gd name="connsiteX3866" fmla="*/ 5776741 w 5859445"/>
              <a:gd name="connsiteY3866" fmla="*/ 2739567 h 3256604"/>
              <a:gd name="connsiteX3867" fmla="*/ 5785023 w 5859445"/>
              <a:gd name="connsiteY3867" fmla="*/ 2736820 h 3256604"/>
              <a:gd name="connsiteX3868" fmla="*/ 5777277 w 5859445"/>
              <a:gd name="connsiteY3868" fmla="*/ 2737798 h 3256604"/>
              <a:gd name="connsiteX3869" fmla="*/ 5770272 w 5859445"/>
              <a:gd name="connsiteY3869" fmla="*/ 2740527 h 3256604"/>
              <a:gd name="connsiteX3870" fmla="*/ 5761313 w 5859445"/>
              <a:gd name="connsiteY3870" fmla="*/ 2737966 h 3256604"/>
              <a:gd name="connsiteX3871" fmla="*/ 5775038 w 5859445"/>
              <a:gd name="connsiteY3871" fmla="*/ 2737157 h 3256604"/>
              <a:gd name="connsiteX3872" fmla="*/ 5783234 w 5859445"/>
              <a:gd name="connsiteY3872" fmla="*/ 2733586 h 3256604"/>
              <a:gd name="connsiteX3873" fmla="*/ 5787838 w 5859445"/>
              <a:gd name="connsiteY3873" fmla="*/ 2735888 h 3256604"/>
              <a:gd name="connsiteX3874" fmla="*/ 5797008 w 5859445"/>
              <a:gd name="connsiteY3874" fmla="*/ 2732848 h 3256604"/>
              <a:gd name="connsiteX3875" fmla="*/ 5825153 w 5859445"/>
              <a:gd name="connsiteY3875" fmla="*/ 2727159 h 3256604"/>
              <a:gd name="connsiteX3876" fmla="*/ 5821748 w 5859445"/>
              <a:gd name="connsiteY3876" fmla="*/ 2742564 h 3256604"/>
              <a:gd name="connsiteX3877" fmla="*/ 5811701 w 5859445"/>
              <a:gd name="connsiteY3877" fmla="*/ 2748573 h 3256604"/>
              <a:gd name="connsiteX3878" fmla="*/ 5805568 w 5859445"/>
              <a:gd name="connsiteY3878" fmla="*/ 2757737 h 3256604"/>
              <a:gd name="connsiteX3879" fmla="*/ 5795856 w 5859445"/>
              <a:gd name="connsiteY3879" fmla="*/ 2756492 h 3256604"/>
              <a:gd name="connsiteX3880" fmla="*/ 5793155 w 5859445"/>
              <a:gd name="connsiteY3880" fmla="*/ 2762781 h 3256604"/>
              <a:gd name="connsiteX3881" fmla="*/ 5790454 w 5859445"/>
              <a:gd name="connsiteY3881" fmla="*/ 2769069 h 3256604"/>
              <a:gd name="connsiteX3882" fmla="*/ 5845311 w 5859445"/>
              <a:gd name="connsiteY3882" fmla="*/ 2760723 h 3256604"/>
              <a:gd name="connsiteX3883" fmla="*/ 5859445 w 5859445"/>
              <a:gd name="connsiteY3883" fmla="*/ 2763127 h 3256604"/>
              <a:gd name="connsiteX3884" fmla="*/ 5859445 w 5859445"/>
              <a:gd name="connsiteY3884" fmla="*/ 2892769 h 3256604"/>
              <a:gd name="connsiteX3885" fmla="*/ 5847800 w 5859445"/>
              <a:gd name="connsiteY3885" fmla="*/ 2899786 h 3256604"/>
              <a:gd name="connsiteX3886" fmla="*/ 5859445 w 5859445"/>
              <a:gd name="connsiteY3886" fmla="*/ 2900932 h 3256604"/>
              <a:gd name="connsiteX3887" fmla="*/ 5859445 w 5859445"/>
              <a:gd name="connsiteY3887" fmla="*/ 2927281 h 3256604"/>
              <a:gd name="connsiteX3888" fmla="*/ 5849783 w 5859445"/>
              <a:gd name="connsiteY3888" fmla="*/ 2930061 h 3256604"/>
              <a:gd name="connsiteX3889" fmla="*/ 5837705 w 5859445"/>
              <a:gd name="connsiteY3889" fmla="*/ 2932289 h 3256604"/>
              <a:gd name="connsiteX3890" fmla="*/ 5852737 w 5859445"/>
              <a:gd name="connsiteY3890" fmla="*/ 2932976 h 3256604"/>
              <a:gd name="connsiteX3891" fmla="*/ 5859445 w 5859445"/>
              <a:gd name="connsiteY3891" fmla="*/ 2931950 h 3256604"/>
              <a:gd name="connsiteX3892" fmla="*/ 5859445 w 5859445"/>
              <a:gd name="connsiteY3892" fmla="*/ 2945532 h 3256604"/>
              <a:gd name="connsiteX3893" fmla="*/ 5816211 w 5859445"/>
              <a:gd name="connsiteY3893" fmla="*/ 2957135 h 3256604"/>
              <a:gd name="connsiteX3894" fmla="*/ 5809348 w 5859445"/>
              <a:gd name="connsiteY3894" fmla="*/ 2957539 h 3256604"/>
              <a:gd name="connsiteX3895" fmla="*/ 5797721 w 5859445"/>
              <a:gd name="connsiteY3895" fmla="*/ 2961312 h 3256604"/>
              <a:gd name="connsiteX3896" fmla="*/ 5824598 w 5859445"/>
              <a:gd name="connsiteY3896" fmla="*/ 2968996 h 3256604"/>
              <a:gd name="connsiteX3897" fmla="*/ 5819832 w 5859445"/>
              <a:gd name="connsiteY3897" fmla="*/ 2972366 h 3256604"/>
              <a:gd name="connsiteX3898" fmla="*/ 5828791 w 5859445"/>
              <a:gd name="connsiteY3898" fmla="*/ 2974927 h 3256604"/>
              <a:gd name="connsiteX3899" fmla="*/ 5787045 w 5859445"/>
              <a:gd name="connsiteY3899" fmla="*/ 2986653 h 3256604"/>
              <a:gd name="connsiteX3900" fmla="*/ 5731576 w 5859445"/>
              <a:gd name="connsiteY3900" fmla="*/ 2999186 h 3256604"/>
              <a:gd name="connsiteX3901" fmla="*/ 5739963 w 5859445"/>
              <a:gd name="connsiteY3901" fmla="*/ 3011047 h 3256604"/>
              <a:gd name="connsiteX3902" fmla="*/ 5712513 w 5859445"/>
              <a:gd name="connsiteY3902" fmla="*/ 3012664 h 3256604"/>
              <a:gd name="connsiteX3903" fmla="*/ 5689259 w 5859445"/>
              <a:gd name="connsiteY3903" fmla="*/ 3020212 h 3256604"/>
              <a:gd name="connsiteX3904" fmla="*/ 5669244 w 5859445"/>
              <a:gd name="connsiteY3904" fmla="*/ 3012124 h 3256604"/>
              <a:gd name="connsiteX3905" fmla="*/ 5653422 w 5859445"/>
              <a:gd name="connsiteY3905" fmla="*/ 3009965 h 3256604"/>
              <a:gd name="connsiteX3906" fmla="*/ 5611676 w 5859445"/>
              <a:gd name="connsiteY3906" fmla="*/ 3021690 h 3256604"/>
              <a:gd name="connsiteX3907" fmla="*/ 5584222 w 5859445"/>
              <a:gd name="connsiteY3907" fmla="*/ 3023308 h 3256604"/>
              <a:gd name="connsiteX3908" fmla="*/ 5584228 w 5859445"/>
              <a:gd name="connsiteY3908" fmla="*/ 3023307 h 3256604"/>
              <a:gd name="connsiteX3909" fmla="*/ 5556779 w 5859445"/>
              <a:gd name="connsiteY3909" fmla="*/ 3024923 h 3256604"/>
              <a:gd name="connsiteX3910" fmla="*/ 5584222 w 5859445"/>
              <a:gd name="connsiteY3910" fmla="*/ 3023308 h 3256604"/>
              <a:gd name="connsiteX3911" fmla="*/ 5510840 w 5859445"/>
              <a:gd name="connsiteY3911" fmla="*/ 3030718 h 3256604"/>
              <a:gd name="connsiteX3912" fmla="*/ 5436880 w 5859445"/>
              <a:gd name="connsiteY3912" fmla="*/ 3047430 h 3256604"/>
              <a:gd name="connsiteX3913" fmla="*/ 5496258 w 5859445"/>
              <a:gd name="connsiteY3913" fmla="*/ 3045477 h 3256604"/>
              <a:gd name="connsiteX3914" fmla="*/ 5555634 w 5859445"/>
              <a:gd name="connsiteY3914" fmla="*/ 3043525 h 3256604"/>
              <a:gd name="connsiteX3915" fmla="*/ 5592043 w 5859445"/>
              <a:gd name="connsiteY3915" fmla="*/ 3044469 h 3256604"/>
              <a:gd name="connsiteX3916" fmla="*/ 5619492 w 5859445"/>
              <a:gd name="connsiteY3916" fmla="*/ 3042854 h 3256604"/>
              <a:gd name="connsiteX3917" fmla="*/ 5646941 w 5859445"/>
              <a:gd name="connsiteY3917" fmla="*/ 3041238 h 3256604"/>
              <a:gd name="connsiteX3918" fmla="*/ 5662763 w 5859445"/>
              <a:gd name="connsiteY3918" fmla="*/ 3043394 h 3256604"/>
              <a:gd name="connsiteX3919" fmla="*/ 5678584 w 5859445"/>
              <a:gd name="connsiteY3919" fmla="*/ 3045551 h 3256604"/>
              <a:gd name="connsiteX3920" fmla="*/ 5639507 w 5859445"/>
              <a:gd name="connsiteY3920" fmla="*/ 3050942 h 3256604"/>
              <a:gd name="connsiteX3921" fmla="*/ 5587277 w 5859445"/>
              <a:gd name="connsiteY3921" fmla="*/ 3047838 h 3256604"/>
              <a:gd name="connsiteX3922" fmla="*/ 5480235 w 5859445"/>
              <a:gd name="connsiteY3922" fmla="*/ 3048327 h 3256604"/>
              <a:gd name="connsiteX3923" fmla="*/ 5394479 w 5859445"/>
              <a:gd name="connsiteY3923" fmla="*/ 3050910 h 3256604"/>
              <a:gd name="connsiteX3924" fmla="*/ 5355072 w 5859445"/>
              <a:gd name="connsiteY3924" fmla="*/ 3063782 h 3256604"/>
              <a:gd name="connsiteX3925" fmla="*/ 5308109 w 5859445"/>
              <a:gd name="connsiteY3925" fmla="*/ 3068284 h 3256604"/>
              <a:gd name="connsiteX3926" fmla="*/ 5195732 w 5859445"/>
              <a:gd name="connsiteY3926" fmla="*/ 3081370 h 3256604"/>
              <a:gd name="connsiteX3927" fmla="*/ 5083283 w 5859445"/>
              <a:gd name="connsiteY3927" fmla="*/ 3094507 h 3256604"/>
              <a:gd name="connsiteX3928" fmla="*/ 5023606 w 5859445"/>
              <a:gd name="connsiteY3928" fmla="*/ 3101327 h 3256604"/>
              <a:gd name="connsiteX3929" fmla="*/ 4964003 w 5859445"/>
              <a:gd name="connsiteY3929" fmla="*/ 3108094 h 3256604"/>
              <a:gd name="connsiteX3930" fmla="*/ 4904293 w 5859445"/>
              <a:gd name="connsiteY3930" fmla="*/ 3114869 h 3256604"/>
              <a:gd name="connsiteX3931" fmla="*/ 4844658 w 5859445"/>
              <a:gd name="connsiteY3931" fmla="*/ 3121591 h 3256604"/>
              <a:gd name="connsiteX3932" fmla="*/ 4604289 w 5859445"/>
              <a:gd name="connsiteY3932" fmla="*/ 3141150 h 3256604"/>
              <a:gd name="connsiteX3933" fmla="*/ 4354960 w 5859445"/>
              <a:gd name="connsiteY3933" fmla="*/ 3158150 h 3256604"/>
              <a:gd name="connsiteX3934" fmla="*/ 4096663 w 5859445"/>
              <a:gd name="connsiteY3934" fmla="*/ 3172733 h 3256604"/>
              <a:gd name="connsiteX3935" fmla="*/ 3829481 w 5859445"/>
              <a:gd name="connsiteY3935" fmla="*/ 3184702 h 3256604"/>
              <a:gd name="connsiteX3936" fmla="*/ 3765367 w 5859445"/>
              <a:gd name="connsiteY3936" fmla="*/ 3190143 h 3256604"/>
              <a:gd name="connsiteX3937" fmla="*/ 3701243 w 5859445"/>
              <a:gd name="connsiteY3937" fmla="*/ 3195727 h 3256604"/>
              <a:gd name="connsiteX3938" fmla="*/ 3664864 w 5859445"/>
              <a:gd name="connsiteY3938" fmla="*/ 3194902 h 3256604"/>
              <a:gd name="connsiteX3939" fmla="*/ 3637443 w 5859445"/>
              <a:gd name="connsiteY3939" fmla="*/ 3196638 h 3256604"/>
              <a:gd name="connsiteX3940" fmla="*/ 3614760 w 5859445"/>
              <a:gd name="connsiteY3940" fmla="*/ 3194885 h 3256604"/>
              <a:gd name="connsiteX3941" fmla="*/ 3609920 w 5859445"/>
              <a:gd name="connsiteY3941" fmla="*/ 3198307 h 3256604"/>
              <a:gd name="connsiteX3942" fmla="*/ 3573578 w 5859445"/>
              <a:gd name="connsiteY3942" fmla="*/ 3197454 h 3256604"/>
              <a:gd name="connsiteX3943" fmla="*/ 3440892 w 5859445"/>
              <a:gd name="connsiteY3943" fmla="*/ 3207248 h 3256604"/>
              <a:gd name="connsiteX3944" fmla="*/ 3308207 w 5859445"/>
              <a:gd name="connsiteY3944" fmla="*/ 3217038 h 3256604"/>
              <a:gd name="connsiteX3945" fmla="*/ 3327268 w 5859445"/>
              <a:gd name="connsiteY3945" fmla="*/ 3203560 h 3256604"/>
              <a:gd name="connsiteX3946" fmla="*/ 3167130 w 5859445"/>
              <a:gd name="connsiteY3946" fmla="*/ 3215041 h 3256604"/>
              <a:gd name="connsiteX3947" fmla="*/ 3002226 w 5859445"/>
              <a:gd name="connsiteY3947" fmla="*/ 3229894 h 3256604"/>
              <a:gd name="connsiteX3948" fmla="*/ 3001206 w 5859445"/>
              <a:gd name="connsiteY3948" fmla="*/ 3229045 h 3256604"/>
              <a:gd name="connsiteX3949" fmla="*/ 2997889 w 5859445"/>
              <a:gd name="connsiteY3949" fmla="*/ 3226288 h 3256604"/>
              <a:gd name="connsiteX3950" fmla="*/ 2993267 w 5859445"/>
              <a:gd name="connsiteY3950" fmla="*/ 3227333 h 3256604"/>
              <a:gd name="connsiteX3951" fmla="*/ 2969936 w 5859445"/>
              <a:gd name="connsiteY3951" fmla="*/ 3234931 h 3256604"/>
              <a:gd name="connsiteX3952" fmla="*/ 2979467 w 5859445"/>
              <a:gd name="connsiteY3952" fmla="*/ 3228192 h 3256604"/>
              <a:gd name="connsiteX3953" fmla="*/ 2943387 w 5859445"/>
              <a:gd name="connsiteY3953" fmla="*/ 3227711 h 3256604"/>
              <a:gd name="connsiteX3954" fmla="*/ 2877526 w 5859445"/>
              <a:gd name="connsiteY3954" fmla="*/ 3230841 h 3256604"/>
              <a:gd name="connsiteX3955" fmla="*/ 2811742 w 5859445"/>
              <a:gd name="connsiteY3955" fmla="*/ 3233920 h 3256604"/>
              <a:gd name="connsiteX3956" fmla="*/ 2707029 w 5859445"/>
              <a:gd name="connsiteY3956" fmla="*/ 3242835 h 3256604"/>
              <a:gd name="connsiteX3957" fmla="*/ 2602317 w 5859445"/>
              <a:gd name="connsiteY3957" fmla="*/ 3251753 h 3256604"/>
              <a:gd name="connsiteX3958" fmla="*/ 2525508 w 5859445"/>
              <a:gd name="connsiteY3958" fmla="*/ 3256604 h 3256604"/>
              <a:gd name="connsiteX3959" fmla="*/ 2223154 w 5859445"/>
              <a:gd name="connsiteY3959" fmla="*/ 3256604 h 3256604"/>
              <a:gd name="connsiteX3960" fmla="*/ 2235973 w 5859445"/>
              <a:gd name="connsiteY3960" fmla="*/ 3250159 h 3256604"/>
              <a:gd name="connsiteX3961" fmla="*/ 2227145 w 5859445"/>
              <a:gd name="connsiteY3961" fmla="*/ 3247783 h 3256604"/>
              <a:gd name="connsiteX3962" fmla="*/ 2195127 w 5859445"/>
              <a:gd name="connsiteY3962" fmla="*/ 3253047 h 3256604"/>
              <a:gd name="connsiteX3963" fmla="*/ 2173575 w 5859445"/>
              <a:gd name="connsiteY3963" fmla="*/ 3256604 h 3256604"/>
              <a:gd name="connsiteX3964" fmla="*/ 1907065 w 5859445"/>
              <a:gd name="connsiteY3964" fmla="*/ 3256604 h 3256604"/>
              <a:gd name="connsiteX3965" fmla="*/ 1940603 w 5859445"/>
              <a:gd name="connsiteY3965" fmla="*/ 3242165 h 3256604"/>
              <a:gd name="connsiteX3966" fmla="*/ 2020086 w 5859445"/>
              <a:gd name="connsiteY3966" fmla="*/ 3225999 h 3256604"/>
              <a:gd name="connsiteX3967" fmla="*/ 2099568 w 5859445"/>
              <a:gd name="connsiteY3967" fmla="*/ 3209831 h 3256604"/>
              <a:gd name="connsiteX3968" fmla="*/ 2101725 w 5859445"/>
              <a:gd name="connsiteY3968" fmla="*/ 3209150 h 3256604"/>
              <a:gd name="connsiteX3969" fmla="*/ 2088003 w 5859445"/>
              <a:gd name="connsiteY3969" fmla="*/ 3209113 h 3256604"/>
              <a:gd name="connsiteX3970" fmla="*/ 2062937 w 5859445"/>
              <a:gd name="connsiteY3970" fmla="*/ 3209044 h 3256604"/>
              <a:gd name="connsiteX3971" fmla="*/ 2058743 w 5859445"/>
              <a:gd name="connsiteY3971" fmla="*/ 3203113 h 3256604"/>
              <a:gd name="connsiteX3972" fmla="*/ 2072468 w 5859445"/>
              <a:gd name="connsiteY3972" fmla="*/ 3202305 h 3256604"/>
              <a:gd name="connsiteX3973" fmla="*/ 2086192 w 5859445"/>
              <a:gd name="connsiteY3973" fmla="*/ 3201497 h 3256604"/>
              <a:gd name="connsiteX3974" fmla="*/ 2088575 w 5859445"/>
              <a:gd name="connsiteY3974" fmla="*/ 3199812 h 3256604"/>
              <a:gd name="connsiteX3975" fmla="*/ 2081999 w 5859445"/>
              <a:gd name="connsiteY3975" fmla="*/ 3195566 h 3256604"/>
              <a:gd name="connsiteX3976" fmla="*/ 2173876 w 5859445"/>
              <a:gd name="connsiteY3976" fmla="*/ 3183977 h 3256604"/>
              <a:gd name="connsiteX3977" fmla="*/ 2126127 w 5859445"/>
              <a:gd name="connsiteY3977" fmla="*/ 3182156 h 3256604"/>
              <a:gd name="connsiteX3978" fmla="*/ 2073611 w 5859445"/>
              <a:gd name="connsiteY3978" fmla="*/ 3183705 h 3256604"/>
              <a:gd name="connsiteX3979" fmla="*/ 2048260 w 5859445"/>
              <a:gd name="connsiteY3979" fmla="*/ 3188287 h 3256604"/>
              <a:gd name="connsiteX3980" fmla="*/ 2018712 w 5859445"/>
              <a:gd name="connsiteY3980" fmla="*/ 3186937 h 3256604"/>
              <a:gd name="connsiteX3981" fmla="*/ 1977539 w 5859445"/>
              <a:gd name="connsiteY3981" fmla="*/ 3189361 h 3256604"/>
              <a:gd name="connsiteX3982" fmla="*/ 1931600 w 5859445"/>
              <a:gd name="connsiteY3982" fmla="*/ 3195156 h 3256604"/>
              <a:gd name="connsiteX3983" fmla="*/ 1822090 w 5859445"/>
              <a:gd name="connsiteY3983" fmla="*/ 3196971 h 3256604"/>
              <a:gd name="connsiteX3984" fmla="*/ 1751480 w 5859445"/>
              <a:gd name="connsiteY3984" fmla="*/ 3222068 h 3256604"/>
              <a:gd name="connsiteX3985" fmla="*/ 1749941 w 5859445"/>
              <a:gd name="connsiteY3985" fmla="*/ 3221298 h 3256604"/>
              <a:gd name="connsiteX3986" fmla="*/ 1733548 w 5859445"/>
              <a:gd name="connsiteY3986" fmla="*/ 3228441 h 3256604"/>
              <a:gd name="connsiteX3987" fmla="*/ 1663496 w 5859445"/>
              <a:gd name="connsiteY3987" fmla="*/ 3255733 h 3256604"/>
              <a:gd name="connsiteX3988" fmla="*/ 1661260 w 5859445"/>
              <a:gd name="connsiteY3988" fmla="*/ 3256604 h 3256604"/>
              <a:gd name="connsiteX3989" fmla="*/ 1605649 w 5859445"/>
              <a:gd name="connsiteY3989" fmla="*/ 3256604 h 3256604"/>
              <a:gd name="connsiteX3990" fmla="*/ 1620798 w 5859445"/>
              <a:gd name="connsiteY3990" fmla="*/ 3245892 h 3256604"/>
              <a:gd name="connsiteX3991" fmla="*/ 1679222 w 5859445"/>
              <a:gd name="connsiteY3991" fmla="*/ 3222374 h 3256604"/>
              <a:gd name="connsiteX3992" fmla="*/ 1670263 w 5859445"/>
              <a:gd name="connsiteY3992" fmla="*/ 3219813 h 3256604"/>
              <a:gd name="connsiteX3993" fmla="*/ 1712008 w 5859445"/>
              <a:gd name="connsiteY3993" fmla="*/ 3208088 h 3256604"/>
              <a:gd name="connsiteX3994" fmla="*/ 1730498 w 5859445"/>
              <a:gd name="connsiteY3994" fmla="*/ 3203910 h 3256604"/>
              <a:gd name="connsiteX3995" fmla="*/ 1744508 w 5859445"/>
              <a:gd name="connsiteY3995" fmla="*/ 3198452 h 3256604"/>
              <a:gd name="connsiteX3996" fmla="*/ 1753753 w 5859445"/>
              <a:gd name="connsiteY3996" fmla="*/ 3196363 h 3256604"/>
              <a:gd name="connsiteX3997" fmla="*/ 1695233 w 5859445"/>
              <a:gd name="connsiteY3997" fmla="*/ 3184363 h 3256604"/>
              <a:gd name="connsiteX3998" fmla="*/ 1683892 w 5859445"/>
              <a:gd name="connsiteY3998" fmla="*/ 3183486 h 3256604"/>
              <a:gd name="connsiteX3999" fmla="*/ 1682081 w 5859445"/>
              <a:gd name="connsiteY3999" fmla="*/ 3175871 h 3256604"/>
              <a:gd name="connsiteX4000" fmla="*/ 1666260 w 5859445"/>
              <a:gd name="connsiteY4000" fmla="*/ 3173713 h 3256604"/>
              <a:gd name="connsiteX4001" fmla="*/ 1655204 w 5859445"/>
              <a:gd name="connsiteY4001" fmla="*/ 3168187 h 3256604"/>
              <a:gd name="connsiteX4002" fmla="*/ 1695233 w 5859445"/>
              <a:gd name="connsiteY4002" fmla="*/ 3184363 h 3256604"/>
              <a:gd name="connsiteX4003" fmla="*/ 1690468 w 5859445"/>
              <a:gd name="connsiteY4003" fmla="*/ 3187732 h 3256604"/>
              <a:gd name="connsiteX4004" fmla="*/ 1694663 w 5859445"/>
              <a:gd name="connsiteY4004" fmla="*/ 3193665 h 3256604"/>
              <a:gd name="connsiteX4005" fmla="*/ 1679210 w 5859445"/>
              <a:gd name="connsiteY4005" fmla="*/ 3190133 h 3256604"/>
              <a:gd name="connsiteX4006" fmla="*/ 1674701 w 5859445"/>
              <a:gd name="connsiteY4006" fmla="*/ 3189985 h 3256604"/>
              <a:gd name="connsiteX4007" fmla="*/ 1671978 w 5859445"/>
              <a:gd name="connsiteY4007" fmla="*/ 3191910 h 3256604"/>
              <a:gd name="connsiteX4008" fmla="*/ 1670521 w 5859445"/>
              <a:gd name="connsiteY4008" fmla="*/ 3189848 h 3256604"/>
              <a:gd name="connsiteX4009" fmla="*/ 1668690 w 5859445"/>
              <a:gd name="connsiteY4009" fmla="*/ 3189787 h 3256604"/>
              <a:gd name="connsiteX4010" fmla="*/ 1662446 w 5859445"/>
              <a:gd name="connsiteY4010" fmla="*/ 3198650 h 3256604"/>
              <a:gd name="connsiteX4011" fmla="*/ 1658253 w 5859445"/>
              <a:gd name="connsiteY4011" fmla="*/ 3192719 h 3256604"/>
              <a:gd name="connsiteX4012" fmla="*/ 1646911 w 5859445"/>
              <a:gd name="connsiteY4012" fmla="*/ 3191842 h 3256604"/>
              <a:gd name="connsiteX4013" fmla="*/ 1635570 w 5859445"/>
              <a:gd name="connsiteY4013" fmla="*/ 3190966 h 3256604"/>
              <a:gd name="connsiteX4014" fmla="*/ 1644815 w 5859445"/>
              <a:gd name="connsiteY4014" fmla="*/ 3188877 h 3256604"/>
              <a:gd name="connsiteX4015" fmla="*/ 1654060 w 5859445"/>
              <a:gd name="connsiteY4015" fmla="*/ 3186788 h 3256604"/>
              <a:gd name="connsiteX4016" fmla="*/ 1641479 w 5859445"/>
              <a:gd name="connsiteY4016" fmla="*/ 3168996 h 3256604"/>
              <a:gd name="connsiteX4017" fmla="*/ 1636713 w 5859445"/>
              <a:gd name="connsiteY4017" fmla="*/ 3172365 h 3256604"/>
              <a:gd name="connsiteX4018" fmla="*/ 1632806 w 5859445"/>
              <a:gd name="connsiteY4018" fmla="*/ 3161784 h 3256604"/>
              <a:gd name="connsiteX4019" fmla="*/ 1628899 w 5859445"/>
              <a:gd name="connsiteY4019" fmla="*/ 3151203 h 3256604"/>
              <a:gd name="connsiteX4020" fmla="*/ 1633092 w 5859445"/>
              <a:gd name="connsiteY4020" fmla="*/ 3157134 h 3256604"/>
              <a:gd name="connsiteX4021" fmla="*/ 1633930 w 5859445"/>
              <a:gd name="connsiteY4021" fmla="*/ 3158320 h 3256604"/>
              <a:gd name="connsiteX4022" fmla="*/ 1633664 w 5859445"/>
              <a:gd name="connsiteY4022" fmla="*/ 3147834 h 3256604"/>
              <a:gd name="connsiteX4023" fmla="*/ 1642051 w 5859445"/>
              <a:gd name="connsiteY4023" fmla="*/ 3159696 h 3256604"/>
              <a:gd name="connsiteX4024" fmla="*/ 1642624 w 5859445"/>
              <a:gd name="connsiteY4024" fmla="*/ 3150395 h 3256604"/>
              <a:gd name="connsiteX4025" fmla="*/ 1671216 w 5859445"/>
              <a:gd name="connsiteY4025" fmla="*/ 3130178 h 3256604"/>
              <a:gd name="connsiteX4026" fmla="*/ 1702286 w 5859445"/>
              <a:gd name="connsiteY4026" fmla="*/ 3143792 h 3256604"/>
              <a:gd name="connsiteX4027" fmla="*/ 1702858 w 5859445"/>
              <a:gd name="connsiteY4027" fmla="*/ 3134492 h 3256604"/>
              <a:gd name="connsiteX4028" fmla="*/ 1732119 w 5859445"/>
              <a:gd name="connsiteY4028" fmla="*/ 3140490 h 3256604"/>
              <a:gd name="connsiteX4029" fmla="*/ 1765573 w 5859445"/>
              <a:gd name="connsiteY4029" fmla="*/ 3152422 h 3256604"/>
              <a:gd name="connsiteX4030" fmla="*/ 1769766 w 5859445"/>
              <a:gd name="connsiteY4030" fmla="*/ 3158352 h 3256604"/>
              <a:gd name="connsiteX4031" fmla="*/ 1787684 w 5859445"/>
              <a:gd name="connsiteY4031" fmla="*/ 3163475 h 3256604"/>
              <a:gd name="connsiteX4032" fmla="*/ 1803791 w 5859445"/>
              <a:gd name="connsiteY4032" fmla="*/ 3160982 h 3256604"/>
              <a:gd name="connsiteX4033" fmla="*/ 1819898 w 5859445"/>
              <a:gd name="connsiteY4033" fmla="*/ 3158489 h 3256604"/>
              <a:gd name="connsiteX4034" fmla="*/ 1801980 w 5859445"/>
              <a:gd name="connsiteY4034" fmla="*/ 3153367 h 3256604"/>
              <a:gd name="connsiteX4035" fmla="*/ 1793307 w 5859445"/>
              <a:gd name="connsiteY4035" fmla="*/ 3146155 h 3256604"/>
              <a:gd name="connsiteX4036" fmla="*/ 1767287 w 5859445"/>
              <a:gd name="connsiteY4036" fmla="*/ 3124519 h 3256604"/>
              <a:gd name="connsiteX4037" fmla="*/ 1760711 w 5859445"/>
              <a:gd name="connsiteY4037" fmla="*/ 3120273 h 3256604"/>
              <a:gd name="connsiteX4038" fmla="*/ 1754135 w 5859445"/>
              <a:gd name="connsiteY4038" fmla="*/ 3116027 h 3256604"/>
              <a:gd name="connsiteX4039" fmla="*/ 1725983 w 5859445"/>
              <a:gd name="connsiteY4039" fmla="*/ 3126759 h 3256604"/>
              <a:gd name="connsiteX4040" fmla="*/ 1721593 w 5859445"/>
              <a:gd name="connsiteY4040" fmla="*/ 3120550 h 3256604"/>
              <a:gd name="connsiteX4041" fmla="*/ 1698174 w 5859445"/>
              <a:gd name="connsiteY4041" fmla="*/ 3127867 h 3256604"/>
              <a:gd name="connsiteX4042" fmla="*/ 1670430 w 5859445"/>
              <a:gd name="connsiteY4042" fmla="*/ 3129066 h 3256604"/>
              <a:gd name="connsiteX4043" fmla="*/ 1694257 w 5859445"/>
              <a:gd name="connsiteY4043" fmla="*/ 3112218 h 3256604"/>
              <a:gd name="connsiteX4044" fmla="*/ 1713320 w 5859445"/>
              <a:gd name="connsiteY4044" fmla="*/ 3098739 h 3256604"/>
              <a:gd name="connsiteX4045" fmla="*/ 1718085 w 5859445"/>
              <a:gd name="connsiteY4045" fmla="*/ 3095370 h 3256604"/>
              <a:gd name="connsiteX4046" fmla="*/ 1695073 w 5859445"/>
              <a:gd name="connsiteY4046" fmla="*/ 3093154 h 3256604"/>
              <a:gd name="connsiteX4047" fmla="*/ 1713320 w 5859445"/>
              <a:gd name="connsiteY4047" fmla="*/ 3098739 h 3256604"/>
              <a:gd name="connsiteX4048" fmla="*/ 1616068 w 5859445"/>
              <a:gd name="connsiteY4048" fmla="*/ 3102728 h 3256604"/>
              <a:gd name="connsiteX4049" fmla="*/ 1590518 w 5859445"/>
              <a:gd name="connsiteY4049" fmla="*/ 3107033 h 3256604"/>
              <a:gd name="connsiteX4050" fmla="*/ 1601771 w 5859445"/>
              <a:gd name="connsiteY4050" fmla="*/ 3112837 h 3256604"/>
              <a:gd name="connsiteX4051" fmla="*/ 1551049 w 5859445"/>
              <a:gd name="connsiteY4051" fmla="*/ 3111867 h 3256604"/>
              <a:gd name="connsiteX4052" fmla="*/ 1562929 w 5859445"/>
              <a:gd name="connsiteY4052" fmla="*/ 3103396 h 3256604"/>
              <a:gd name="connsiteX4053" fmla="*/ 1570111 w 5859445"/>
              <a:gd name="connsiteY4053" fmla="*/ 3098389 h 3256604"/>
              <a:gd name="connsiteX4054" fmla="*/ 1565721 w 5859445"/>
              <a:gd name="connsiteY4054" fmla="*/ 3092180 h 3256604"/>
              <a:gd name="connsiteX4055" fmla="*/ 1580458 w 5859445"/>
              <a:gd name="connsiteY4055" fmla="*/ 3072586 h 3256604"/>
              <a:gd name="connsiteX4056" fmla="*/ 1580017 w 5859445"/>
              <a:gd name="connsiteY4056" fmla="*/ 3082072 h 3256604"/>
              <a:gd name="connsiteX4057" fmla="*/ 1589549 w 5859445"/>
              <a:gd name="connsiteY4057" fmla="*/ 3075332 h 3256604"/>
              <a:gd name="connsiteX4058" fmla="*/ 1594315 w 5859445"/>
              <a:gd name="connsiteY4058" fmla="*/ 3071962 h 3256604"/>
              <a:gd name="connsiteX4059" fmla="*/ 1603470 w 5859445"/>
              <a:gd name="connsiteY4059" fmla="*/ 3074802 h 3256604"/>
              <a:gd name="connsiteX4060" fmla="*/ 1608235 w 5859445"/>
              <a:gd name="connsiteY4060" fmla="*/ 3071432 h 3256604"/>
              <a:gd name="connsiteX4061" fmla="*/ 1594315 w 5859445"/>
              <a:gd name="connsiteY4061" fmla="*/ 3071962 h 3256604"/>
              <a:gd name="connsiteX4062" fmla="*/ 1589990 w 5859445"/>
              <a:gd name="connsiteY4062" fmla="*/ 3065846 h 3256604"/>
              <a:gd name="connsiteX4063" fmla="*/ 1580834 w 5859445"/>
              <a:gd name="connsiteY4063" fmla="*/ 3063007 h 3256604"/>
              <a:gd name="connsiteX4064" fmla="*/ 1555472 w 5859445"/>
              <a:gd name="connsiteY4064" fmla="*/ 3062522 h 3256604"/>
              <a:gd name="connsiteX4065" fmla="*/ 1530045 w 5859445"/>
              <a:gd name="connsiteY4065" fmla="*/ 3061943 h 3256604"/>
              <a:gd name="connsiteX4066" fmla="*/ 1539576 w 5859445"/>
              <a:gd name="connsiteY4066" fmla="*/ 3055204 h 3256604"/>
              <a:gd name="connsiteX4067" fmla="*/ 1544341 w 5859445"/>
              <a:gd name="connsiteY4067" fmla="*/ 3051834 h 3256604"/>
              <a:gd name="connsiteX4068" fmla="*/ 1516565 w 5859445"/>
              <a:gd name="connsiteY4068" fmla="*/ 3052987 h 3256604"/>
              <a:gd name="connsiteX4069" fmla="*/ 1521551 w 5859445"/>
              <a:gd name="connsiteY4069" fmla="*/ 3044875 h 3256604"/>
              <a:gd name="connsiteX4070" fmla="*/ 1526537 w 5859445"/>
              <a:gd name="connsiteY4070" fmla="*/ 3036763 h 3256604"/>
              <a:gd name="connsiteX4071" fmla="*/ 1512812 w 5859445"/>
              <a:gd name="connsiteY4071" fmla="*/ 3037571 h 3256604"/>
              <a:gd name="connsiteX4072" fmla="*/ 1503853 w 5859445"/>
              <a:gd name="connsiteY4072" fmla="*/ 3035010 h 3256604"/>
              <a:gd name="connsiteX4073" fmla="*/ 1494609 w 5859445"/>
              <a:gd name="connsiteY4073" fmla="*/ 3037098 h 3256604"/>
              <a:gd name="connsiteX4074" fmla="*/ 1485364 w 5859445"/>
              <a:gd name="connsiteY4074" fmla="*/ 3039187 h 3256604"/>
              <a:gd name="connsiteX4075" fmla="*/ 1476119 w 5859445"/>
              <a:gd name="connsiteY4075" fmla="*/ 3041276 h 3256604"/>
              <a:gd name="connsiteX4076" fmla="*/ 1466873 w 5859445"/>
              <a:gd name="connsiteY4076" fmla="*/ 3043366 h 3256604"/>
              <a:gd name="connsiteX4077" fmla="*/ 1457914 w 5859445"/>
              <a:gd name="connsiteY4077" fmla="*/ 3040805 h 3256604"/>
              <a:gd name="connsiteX4078" fmla="*/ 1444190 w 5859445"/>
              <a:gd name="connsiteY4078" fmla="*/ 3041613 h 3256604"/>
              <a:gd name="connsiteX4079" fmla="*/ 1434945 w 5859445"/>
              <a:gd name="connsiteY4079" fmla="*/ 3043701 h 3256604"/>
              <a:gd name="connsiteX4080" fmla="*/ 1425700 w 5859445"/>
              <a:gd name="connsiteY4080" fmla="*/ 3045790 h 3256604"/>
              <a:gd name="connsiteX4081" fmla="*/ 1416456 w 5859445"/>
              <a:gd name="connsiteY4081" fmla="*/ 3047879 h 3256604"/>
              <a:gd name="connsiteX4082" fmla="*/ 1407211 w 5859445"/>
              <a:gd name="connsiteY4082" fmla="*/ 3049968 h 3256604"/>
              <a:gd name="connsiteX4083" fmla="*/ 1397966 w 5859445"/>
              <a:gd name="connsiteY4083" fmla="*/ 3052057 h 3256604"/>
              <a:gd name="connsiteX4084" fmla="*/ 1388721 w 5859445"/>
              <a:gd name="connsiteY4084" fmla="*/ 3054146 h 3256604"/>
              <a:gd name="connsiteX4085" fmla="*/ 1370802 w 5859445"/>
              <a:gd name="connsiteY4085" fmla="*/ 3049022 h 3256604"/>
              <a:gd name="connsiteX4086" fmla="*/ 1366036 w 5859445"/>
              <a:gd name="connsiteY4086" fmla="*/ 3052392 h 3256604"/>
              <a:gd name="connsiteX4087" fmla="*/ 1359173 w 5859445"/>
              <a:gd name="connsiteY4087" fmla="*/ 3052796 h 3256604"/>
              <a:gd name="connsiteX4088" fmla="*/ 1352311 w 5859445"/>
              <a:gd name="connsiteY4088" fmla="*/ 3053200 h 3256604"/>
              <a:gd name="connsiteX4089" fmla="*/ 1376139 w 5859445"/>
              <a:gd name="connsiteY4089" fmla="*/ 3036352 h 3256604"/>
              <a:gd name="connsiteX4090" fmla="*/ 1367181 w 5859445"/>
              <a:gd name="connsiteY4090" fmla="*/ 3033791 h 3256604"/>
              <a:gd name="connsiteX4091" fmla="*/ 1390436 w 5859445"/>
              <a:gd name="connsiteY4091" fmla="*/ 3026243 h 3256604"/>
              <a:gd name="connsiteX4092" fmla="*/ 1395201 w 5859445"/>
              <a:gd name="connsiteY4092" fmla="*/ 3022874 h 3256604"/>
              <a:gd name="connsiteX4093" fmla="*/ 1399966 w 5859445"/>
              <a:gd name="connsiteY4093" fmla="*/ 3019504 h 3256604"/>
              <a:gd name="connsiteX4094" fmla="*/ 1386242 w 5859445"/>
              <a:gd name="connsiteY4094" fmla="*/ 3020313 h 3256604"/>
              <a:gd name="connsiteX4095" fmla="*/ 1374901 w 5859445"/>
              <a:gd name="connsiteY4095" fmla="*/ 3019436 h 3256604"/>
              <a:gd name="connsiteX4096" fmla="*/ 1363559 w 5859445"/>
              <a:gd name="connsiteY4096" fmla="*/ 3018560 h 3256604"/>
              <a:gd name="connsiteX4097" fmla="*/ 1377855 w 5859445"/>
              <a:gd name="connsiteY4097" fmla="*/ 3008451 h 3256604"/>
              <a:gd name="connsiteX4098" fmla="*/ 1371565 w 5859445"/>
              <a:gd name="connsiteY4098" fmla="*/ 2999555 h 3256604"/>
              <a:gd name="connsiteX4099" fmla="*/ 1369468 w 5859445"/>
              <a:gd name="connsiteY4099" fmla="*/ 2996590 h 3256604"/>
              <a:gd name="connsiteX4100" fmla="*/ 1374234 w 5859445"/>
              <a:gd name="connsiteY4100" fmla="*/ 2993220 h 3256604"/>
              <a:gd name="connsiteX4101" fmla="*/ 1378999 w 5859445"/>
              <a:gd name="connsiteY4101" fmla="*/ 2989851 h 3256604"/>
              <a:gd name="connsiteX4102" fmla="*/ 1370040 w 5859445"/>
              <a:gd name="connsiteY4102" fmla="*/ 2987289 h 3256604"/>
              <a:gd name="connsiteX4103" fmla="*/ 1379571 w 5859445"/>
              <a:gd name="connsiteY4103" fmla="*/ 2980550 h 3256604"/>
              <a:gd name="connsiteX4104" fmla="*/ 1361653 w 5859445"/>
              <a:gd name="connsiteY4104" fmla="*/ 2975428 h 3256604"/>
              <a:gd name="connsiteX4105" fmla="*/ 1371184 w 5859445"/>
              <a:gd name="connsiteY4105" fmla="*/ 2968689 h 3256604"/>
              <a:gd name="connsiteX4106" fmla="*/ 1384908 w 5859445"/>
              <a:gd name="connsiteY4106" fmla="*/ 2967881 h 3256604"/>
              <a:gd name="connsiteX4107" fmla="*/ 1399776 w 5859445"/>
              <a:gd name="connsiteY4107" fmla="*/ 2948472 h 3256604"/>
              <a:gd name="connsiteX4108" fmla="*/ 1361092 w 5859445"/>
              <a:gd name="connsiteY4108" fmla="*/ 2954416 h 3256604"/>
              <a:gd name="connsiteX4109" fmla="*/ 1352274 w 5859445"/>
              <a:gd name="connsiteY4109" fmla="*/ 2957108 h 3256604"/>
              <a:gd name="connsiteX4110" fmla="*/ 1343454 w 5859445"/>
              <a:gd name="connsiteY4110" fmla="*/ 2959799 h 3256604"/>
              <a:gd name="connsiteX4111" fmla="*/ 1330582 w 5859445"/>
              <a:gd name="connsiteY4111" fmla="*/ 2961812 h 3256604"/>
              <a:gd name="connsiteX4112" fmla="*/ 1342930 w 5859445"/>
              <a:gd name="connsiteY4112" fmla="*/ 2959057 h 3256604"/>
              <a:gd name="connsiteX4113" fmla="*/ 1357226 w 5859445"/>
              <a:gd name="connsiteY4113" fmla="*/ 2948949 h 3256604"/>
              <a:gd name="connsiteX4114" fmla="*/ 1337063 w 5859445"/>
              <a:gd name="connsiteY4114" fmla="*/ 2930541 h 3256604"/>
              <a:gd name="connsiteX4115" fmla="*/ 1323339 w 5859445"/>
              <a:gd name="connsiteY4115" fmla="*/ 2931350 h 3256604"/>
              <a:gd name="connsiteX4116" fmla="*/ 1314380 w 5859445"/>
              <a:gd name="connsiteY4116" fmla="*/ 2928788 h 3256604"/>
              <a:gd name="connsiteX4117" fmla="*/ 1304849 w 5859445"/>
              <a:gd name="connsiteY4117" fmla="*/ 2935527 h 3256604"/>
              <a:gd name="connsiteX4118" fmla="*/ 1267868 w 5859445"/>
              <a:gd name="connsiteY4118" fmla="*/ 2943883 h 3256604"/>
              <a:gd name="connsiteX4119" fmla="*/ 1282165 w 5859445"/>
              <a:gd name="connsiteY4119" fmla="*/ 2933775 h 3256604"/>
              <a:gd name="connsiteX4120" fmla="*/ 1305421 w 5859445"/>
              <a:gd name="connsiteY4120" fmla="*/ 2926227 h 3256604"/>
              <a:gd name="connsiteX4121" fmla="*/ 1294365 w 5859445"/>
              <a:gd name="connsiteY4121" fmla="*/ 2920700 h 3256604"/>
              <a:gd name="connsiteX4122" fmla="*/ 1269012 w 5859445"/>
              <a:gd name="connsiteY4122" fmla="*/ 2925283 h 3256604"/>
              <a:gd name="connsiteX4123" fmla="*/ 1292268 w 5859445"/>
              <a:gd name="connsiteY4123" fmla="*/ 2917735 h 3256604"/>
              <a:gd name="connsiteX4124" fmla="*/ 1306565 w 5859445"/>
              <a:gd name="connsiteY4124" fmla="*/ 2907626 h 3256604"/>
              <a:gd name="connsiteX4125" fmla="*/ 1320289 w 5859445"/>
              <a:gd name="connsiteY4125" fmla="*/ 2906818 h 3256604"/>
              <a:gd name="connsiteX4126" fmla="*/ 1352503 w 5859445"/>
              <a:gd name="connsiteY4126" fmla="*/ 2901832 h 3256604"/>
              <a:gd name="connsiteX4127" fmla="*/ 1363233 w 5859445"/>
              <a:gd name="connsiteY4127" fmla="*/ 2897384 h 3256604"/>
              <a:gd name="connsiteX4128" fmla="*/ 1339064 w 5859445"/>
              <a:gd name="connsiteY4128" fmla="*/ 2897990 h 3256604"/>
              <a:gd name="connsiteX4129" fmla="*/ 1293412 w 5859445"/>
              <a:gd name="connsiteY4129" fmla="*/ 2899135 h 3256604"/>
              <a:gd name="connsiteX4130" fmla="*/ 1418647 w 5859445"/>
              <a:gd name="connsiteY4130" fmla="*/ 2863959 h 3256604"/>
              <a:gd name="connsiteX4131" fmla="*/ 1468379 w 5859445"/>
              <a:gd name="connsiteY4131" fmla="*/ 2858472 h 3256604"/>
              <a:gd name="connsiteX4132" fmla="*/ 1515290 w 5859445"/>
              <a:gd name="connsiteY4132" fmla="*/ 2849001 h 3256604"/>
              <a:gd name="connsiteX4133" fmla="*/ 1507982 w 5859445"/>
              <a:gd name="connsiteY4133" fmla="*/ 2836135 h 3256604"/>
              <a:gd name="connsiteX4134" fmla="*/ 1508226 w 5859445"/>
              <a:gd name="connsiteY4134" fmla="*/ 2833972 h 3256604"/>
              <a:gd name="connsiteX4135" fmla="*/ 1511668 w 5859445"/>
              <a:gd name="connsiteY4135" fmla="*/ 2833770 h 3256604"/>
              <a:gd name="connsiteX4136" fmla="*/ 1508720 w 5859445"/>
              <a:gd name="connsiteY4136" fmla="*/ 2829600 h 3256604"/>
              <a:gd name="connsiteX4137" fmla="*/ 1503857 w 5859445"/>
              <a:gd name="connsiteY4137" fmla="*/ 2822723 h 3256604"/>
              <a:gd name="connsiteX4138" fmla="*/ 1502914 w 5859445"/>
              <a:gd name="connsiteY4138" fmla="*/ 2822782 h 3256604"/>
              <a:gd name="connsiteX4139" fmla="*/ 1500613 w 5859445"/>
              <a:gd name="connsiteY4139" fmla="*/ 2828243 h 3256604"/>
              <a:gd name="connsiteX4140" fmla="*/ 1497944 w 5859445"/>
              <a:gd name="connsiteY4140" fmla="*/ 2834578 h 3256604"/>
              <a:gd name="connsiteX4141" fmla="*/ 1502020 w 5859445"/>
              <a:gd name="connsiteY4141" fmla="*/ 2834337 h 3256604"/>
              <a:gd name="connsiteX4142" fmla="*/ 1494424 w 5859445"/>
              <a:gd name="connsiteY4142" fmla="*/ 2839708 h 3256604"/>
              <a:gd name="connsiteX4143" fmla="*/ 1479258 w 5859445"/>
              <a:gd name="connsiteY4143" fmla="*/ 2838477 h 3256604"/>
              <a:gd name="connsiteX4144" fmla="*/ 1468792 w 5859445"/>
              <a:gd name="connsiteY4144" fmla="*/ 2833785 h 3256604"/>
              <a:gd name="connsiteX4145" fmla="*/ 1454496 w 5859445"/>
              <a:gd name="connsiteY4145" fmla="*/ 2843893 h 3256604"/>
              <a:gd name="connsiteX4146" fmla="*/ 1431212 w 5859445"/>
              <a:gd name="connsiteY4146" fmla="*/ 2827312 h 3256604"/>
              <a:gd name="connsiteX4147" fmla="*/ 1302677 w 5859445"/>
              <a:gd name="connsiteY4147" fmla="*/ 2835431 h 3256604"/>
              <a:gd name="connsiteX4148" fmla="*/ 1103215 w 5859445"/>
              <a:gd name="connsiteY4148" fmla="*/ 2841842 h 3256604"/>
              <a:gd name="connsiteX4149" fmla="*/ 1124308 w 5859445"/>
              <a:gd name="connsiteY4149" fmla="*/ 2831237 h 3256604"/>
              <a:gd name="connsiteX4150" fmla="*/ 1145401 w 5859445"/>
              <a:gd name="connsiteY4150" fmla="*/ 2820632 h 3256604"/>
              <a:gd name="connsiteX4151" fmla="*/ 1136573 w 5859445"/>
              <a:gd name="connsiteY4151" fmla="*/ 2818256 h 3256604"/>
              <a:gd name="connsiteX4152" fmla="*/ 1104556 w 5859445"/>
              <a:gd name="connsiteY4152" fmla="*/ 2823519 h 3256604"/>
              <a:gd name="connsiteX4153" fmla="*/ 1072500 w 5859445"/>
              <a:gd name="connsiteY4153" fmla="*/ 2828810 h 3256604"/>
              <a:gd name="connsiteX4154" fmla="*/ 1040445 w 5859445"/>
              <a:gd name="connsiteY4154" fmla="*/ 2834101 h 3256604"/>
              <a:gd name="connsiteX4155" fmla="*/ 973915 w 5859445"/>
              <a:gd name="connsiteY4155" fmla="*/ 2846391 h 3256604"/>
              <a:gd name="connsiteX4156" fmla="*/ 907383 w 5859445"/>
              <a:gd name="connsiteY4156" fmla="*/ 2858684 h 3256604"/>
              <a:gd name="connsiteX4157" fmla="*/ 780558 w 5859445"/>
              <a:gd name="connsiteY4157" fmla="*/ 2891926 h 3256604"/>
              <a:gd name="connsiteX4158" fmla="*/ 676217 w 5859445"/>
              <a:gd name="connsiteY4158" fmla="*/ 2926642 h 3256604"/>
              <a:gd name="connsiteX4159" fmla="*/ 638019 w 5859445"/>
              <a:gd name="connsiteY4159" fmla="*/ 2953650 h 3256604"/>
              <a:gd name="connsiteX4160" fmla="*/ 675073 w 5859445"/>
              <a:gd name="connsiteY4160" fmla="*/ 2945243 h 3256604"/>
              <a:gd name="connsiteX4161" fmla="*/ 695946 w 5859445"/>
              <a:gd name="connsiteY4161" fmla="*/ 2939382 h 3256604"/>
              <a:gd name="connsiteX4162" fmla="*/ 716894 w 5859445"/>
              <a:gd name="connsiteY4162" fmla="*/ 2933466 h 3256604"/>
              <a:gd name="connsiteX4163" fmla="*/ 770304 w 5859445"/>
              <a:gd name="connsiteY4163" fmla="*/ 2917941 h 3256604"/>
              <a:gd name="connsiteX4164" fmla="*/ 823789 w 5859445"/>
              <a:gd name="connsiteY4164" fmla="*/ 2902363 h 3256604"/>
              <a:gd name="connsiteX4165" fmla="*/ 767598 w 5859445"/>
              <a:gd name="connsiteY4165" fmla="*/ 2924303 h 3256604"/>
              <a:gd name="connsiteX4166" fmla="*/ 783780 w 5859445"/>
              <a:gd name="connsiteY4166" fmla="*/ 2921756 h 3256604"/>
              <a:gd name="connsiteX4167" fmla="*/ 795122 w 5859445"/>
              <a:gd name="connsiteY4167" fmla="*/ 2922633 h 3256604"/>
              <a:gd name="connsiteX4168" fmla="*/ 750919 w 5859445"/>
              <a:gd name="connsiteY4168" fmla="*/ 2936095 h 3256604"/>
              <a:gd name="connsiteX4169" fmla="*/ 701951 w 5859445"/>
              <a:gd name="connsiteY4169" fmla="*/ 2952928 h 3256604"/>
              <a:gd name="connsiteX4170" fmla="*/ 683461 w 5859445"/>
              <a:gd name="connsiteY4170" fmla="*/ 2957106 h 3256604"/>
              <a:gd name="connsiteX4171" fmla="*/ 669414 w 5859445"/>
              <a:gd name="connsiteY4171" fmla="*/ 2962590 h 3256604"/>
              <a:gd name="connsiteX4172" fmla="*/ 660131 w 5859445"/>
              <a:gd name="connsiteY4172" fmla="*/ 2964706 h 3256604"/>
              <a:gd name="connsiteX4173" fmla="*/ 638973 w 5859445"/>
              <a:gd name="connsiteY4173" fmla="*/ 2975218 h 3256604"/>
              <a:gd name="connsiteX4174" fmla="*/ 617812 w 5859445"/>
              <a:gd name="connsiteY4174" fmla="*/ 2985730 h 3256604"/>
              <a:gd name="connsiteX4175" fmla="*/ 622578 w 5859445"/>
              <a:gd name="connsiteY4175" fmla="*/ 2982360 h 3256604"/>
              <a:gd name="connsiteX4176" fmla="*/ 618099 w 5859445"/>
              <a:gd name="connsiteY4176" fmla="*/ 2981080 h 3256604"/>
              <a:gd name="connsiteX4177" fmla="*/ 613619 w 5859445"/>
              <a:gd name="connsiteY4177" fmla="*/ 2979799 h 3256604"/>
              <a:gd name="connsiteX4178" fmla="*/ 624295 w 5859445"/>
              <a:gd name="connsiteY4178" fmla="*/ 2954459 h 3256604"/>
              <a:gd name="connsiteX4179" fmla="*/ 609820 w 5859445"/>
              <a:gd name="connsiteY4179" fmla="*/ 2954613 h 3256604"/>
              <a:gd name="connsiteX4180" fmla="*/ 611141 w 5859445"/>
              <a:gd name="connsiteY4180" fmla="*/ 2945968 h 3256604"/>
              <a:gd name="connsiteX4181" fmla="*/ 601611 w 5859445"/>
              <a:gd name="connsiteY4181" fmla="*/ 2952707 h 3256604"/>
              <a:gd name="connsiteX4182" fmla="*/ 602183 w 5859445"/>
              <a:gd name="connsiteY4182" fmla="*/ 2943406 h 3256604"/>
              <a:gd name="connsiteX4183" fmla="*/ 597417 w 5859445"/>
              <a:gd name="connsiteY4183" fmla="*/ 2946776 h 3256604"/>
              <a:gd name="connsiteX4184" fmla="*/ 604851 w 5859445"/>
              <a:gd name="connsiteY4184" fmla="*/ 2937071 h 3256604"/>
              <a:gd name="connsiteX4185" fmla="*/ 608093 w 5859445"/>
              <a:gd name="connsiteY4185" fmla="*/ 2921436 h 3256604"/>
              <a:gd name="connsiteX4186" fmla="*/ 634996 w 5859445"/>
              <a:gd name="connsiteY4186" fmla="*/ 2911309 h 3256604"/>
              <a:gd name="connsiteX4187" fmla="*/ 661900 w 5859445"/>
              <a:gd name="connsiteY4187" fmla="*/ 2901182 h 3256604"/>
              <a:gd name="connsiteX4188" fmla="*/ 661030 w 5859445"/>
              <a:gd name="connsiteY4188" fmla="*/ 2910693 h 3256604"/>
              <a:gd name="connsiteX4189" fmla="*/ 686273 w 5859445"/>
              <a:gd name="connsiteY4189" fmla="*/ 2892844 h 3256604"/>
              <a:gd name="connsiteX4190" fmla="*/ 715410 w 5859445"/>
              <a:gd name="connsiteY4190" fmla="*/ 2881138 h 3256604"/>
              <a:gd name="connsiteX4191" fmla="*/ 711217 w 5859445"/>
              <a:gd name="connsiteY4191" fmla="*/ 2875207 h 3256604"/>
              <a:gd name="connsiteX4192" fmla="*/ 708834 w 5859445"/>
              <a:gd name="connsiteY4192" fmla="*/ 2876892 h 3256604"/>
              <a:gd name="connsiteX4193" fmla="*/ 702258 w 5859445"/>
              <a:gd name="connsiteY4193" fmla="*/ 2872645 h 3256604"/>
              <a:gd name="connsiteX4194" fmla="*/ 740954 w 5859445"/>
              <a:gd name="connsiteY4194" fmla="*/ 2836388 h 3256604"/>
              <a:gd name="connsiteX4195" fmla="*/ 753535 w 5859445"/>
              <a:gd name="connsiteY4195" fmla="*/ 2854181 h 3256604"/>
              <a:gd name="connsiteX4196" fmla="*/ 752734 w 5859445"/>
              <a:gd name="connsiteY4196" fmla="*/ 2848075 h 3256604"/>
              <a:gd name="connsiteX4197" fmla="*/ 751935 w 5859445"/>
              <a:gd name="connsiteY4197" fmla="*/ 2841968 h 3256604"/>
              <a:gd name="connsiteX4198" fmla="*/ 758225 w 5859445"/>
              <a:gd name="connsiteY4198" fmla="*/ 2850864 h 3256604"/>
              <a:gd name="connsiteX4199" fmla="*/ 801783 w 5859445"/>
              <a:gd name="connsiteY4199" fmla="*/ 2833409 h 3256604"/>
              <a:gd name="connsiteX4200" fmla="*/ 850031 w 5859445"/>
              <a:gd name="connsiteY4200" fmla="*/ 2812638 h 3256604"/>
              <a:gd name="connsiteX4201" fmla="*/ 929514 w 5859445"/>
              <a:gd name="connsiteY4201" fmla="*/ 2796471 h 3256604"/>
              <a:gd name="connsiteX4202" fmla="*/ 1008996 w 5859445"/>
              <a:gd name="connsiteY4202" fmla="*/ 2780304 h 3256604"/>
              <a:gd name="connsiteX4203" fmla="*/ 1011153 w 5859445"/>
              <a:gd name="connsiteY4203" fmla="*/ 2779622 h 3256604"/>
              <a:gd name="connsiteX4204" fmla="*/ 997431 w 5859445"/>
              <a:gd name="connsiteY4204" fmla="*/ 2779585 h 3256604"/>
              <a:gd name="connsiteX4205" fmla="*/ 972365 w 5859445"/>
              <a:gd name="connsiteY4205" fmla="*/ 2779517 h 3256604"/>
              <a:gd name="connsiteX4206" fmla="*/ 968171 w 5859445"/>
              <a:gd name="connsiteY4206" fmla="*/ 2773586 h 3256604"/>
              <a:gd name="connsiteX4207" fmla="*/ 981896 w 5859445"/>
              <a:gd name="connsiteY4207" fmla="*/ 2772778 h 3256604"/>
              <a:gd name="connsiteX4208" fmla="*/ 995620 w 5859445"/>
              <a:gd name="connsiteY4208" fmla="*/ 2771969 h 3256604"/>
              <a:gd name="connsiteX4209" fmla="*/ 998003 w 5859445"/>
              <a:gd name="connsiteY4209" fmla="*/ 2770284 h 3256604"/>
              <a:gd name="connsiteX4210" fmla="*/ 991426 w 5859445"/>
              <a:gd name="connsiteY4210" fmla="*/ 2766039 h 3256604"/>
              <a:gd name="connsiteX4211" fmla="*/ 1083304 w 5859445"/>
              <a:gd name="connsiteY4211" fmla="*/ 2754450 h 3256604"/>
              <a:gd name="connsiteX4212" fmla="*/ 1035555 w 5859445"/>
              <a:gd name="connsiteY4212" fmla="*/ 2752628 h 3256604"/>
              <a:gd name="connsiteX4213" fmla="*/ 983039 w 5859445"/>
              <a:gd name="connsiteY4213" fmla="*/ 2754177 h 3256604"/>
              <a:gd name="connsiteX4214" fmla="*/ 957688 w 5859445"/>
              <a:gd name="connsiteY4214" fmla="*/ 2758759 h 3256604"/>
              <a:gd name="connsiteX4215" fmla="*/ 928140 w 5859445"/>
              <a:gd name="connsiteY4215" fmla="*/ 2757409 h 3256604"/>
              <a:gd name="connsiteX4216" fmla="*/ 886967 w 5859445"/>
              <a:gd name="connsiteY4216" fmla="*/ 2759834 h 3256604"/>
              <a:gd name="connsiteX4217" fmla="*/ 841028 w 5859445"/>
              <a:gd name="connsiteY4217" fmla="*/ 2765629 h 3256604"/>
              <a:gd name="connsiteX4218" fmla="*/ 731518 w 5859445"/>
              <a:gd name="connsiteY4218" fmla="*/ 2767443 h 3256604"/>
              <a:gd name="connsiteX4219" fmla="*/ 660908 w 5859445"/>
              <a:gd name="connsiteY4219" fmla="*/ 2792540 h 3256604"/>
              <a:gd name="connsiteX4220" fmla="*/ 659369 w 5859445"/>
              <a:gd name="connsiteY4220" fmla="*/ 2791770 h 3256604"/>
              <a:gd name="connsiteX4221" fmla="*/ 642976 w 5859445"/>
              <a:gd name="connsiteY4221" fmla="*/ 2798913 h 3256604"/>
              <a:gd name="connsiteX4222" fmla="*/ 572924 w 5859445"/>
              <a:gd name="connsiteY4222" fmla="*/ 2826206 h 3256604"/>
              <a:gd name="connsiteX4223" fmla="*/ 502872 w 5859445"/>
              <a:gd name="connsiteY4223" fmla="*/ 2853498 h 3256604"/>
              <a:gd name="connsiteX4224" fmla="*/ 488575 w 5859445"/>
              <a:gd name="connsiteY4224" fmla="*/ 2863607 h 3256604"/>
              <a:gd name="connsiteX4225" fmla="*/ 485780 w 5859445"/>
              <a:gd name="connsiteY4225" fmla="*/ 2859653 h 3256604"/>
              <a:gd name="connsiteX4226" fmla="*/ 486764 w 5859445"/>
              <a:gd name="connsiteY4226" fmla="*/ 2855991 h 3256604"/>
              <a:gd name="connsiteX4227" fmla="*/ 493913 w 5859445"/>
              <a:gd name="connsiteY4227" fmla="*/ 2850937 h 3256604"/>
              <a:gd name="connsiteX4228" fmla="*/ 480188 w 5859445"/>
              <a:gd name="connsiteY4228" fmla="*/ 2851745 h 3256604"/>
              <a:gd name="connsiteX4229" fmla="*/ 530226 w 5859445"/>
              <a:gd name="connsiteY4229" fmla="*/ 2816365 h 3256604"/>
              <a:gd name="connsiteX4230" fmla="*/ 588650 w 5859445"/>
              <a:gd name="connsiteY4230" fmla="*/ 2792847 h 3256604"/>
              <a:gd name="connsiteX4231" fmla="*/ 579691 w 5859445"/>
              <a:gd name="connsiteY4231" fmla="*/ 2790286 h 3256604"/>
              <a:gd name="connsiteX4232" fmla="*/ 621436 w 5859445"/>
              <a:gd name="connsiteY4232" fmla="*/ 2778560 h 3256604"/>
              <a:gd name="connsiteX4233" fmla="*/ 639926 w 5859445"/>
              <a:gd name="connsiteY4233" fmla="*/ 2774382 h 3256604"/>
              <a:gd name="connsiteX4234" fmla="*/ 653936 w 5859445"/>
              <a:gd name="connsiteY4234" fmla="*/ 2768924 h 3256604"/>
              <a:gd name="connsiteX4235" fmla="*/ 663181 w 5859445"/>
              <a:gd name="connsiteY4235" fmla="*/ 2766835 h 3256604"/>
              <a:gd name="connsiteX4236" fmla="*/ 604661 w 5859445"/>
              <a:gd name="connsiteY4236" fmla="*/ 2754835 h 3256604"/>
              <a:gd name="connsiteX4237" fmla="*/ 593320 w 5859445"/>
              <a:gd name="connsiteY4237" fmla="*/ 2753958 h 3256604"/>
              <a:gd name="connsiteX4238" fmla="*/ 591509 w 5859445"/>
              <a:gd name="connsiteY4238" fmla="*/ 2746343 h 3256604"/>
              <a:gd name="connsiteX4239" fmla="*/ 575688 w 5859445"/>
              <a:gd name="connsiteY4239" fmla="*/ 2744186 h 3256604"/>
              <a:gd name="connsiteX4240" fmla="*/ 564632 w 5859445"/>
              <a:gd name="connsiteY4240" fmla="*/ 2738659 h 3256604"/>
              <a:gd name="connsiteX4241" fmla="*/ 604661 w 5859445"/>
              <a:gd name="connsiteY4241" fmla="*/ 2754835 h 3256604"/>
              <a:gd name="connsiteX4242" fmla="*/ 599896 w 5859445"/>
              <a:gd name="connsiteY4242" fmla="*/ 2758204 h 3256604"/>
              <a:gd name="connsiteX4243" fmla="*/ 604091 w 5859445"/>
              <a:gd name="connsiteY4243" fmla="*/ 2764137 h 3256604"/>
              <a:gd name="connsiteX4244" fmla="*/ 588638 w 5859445"/>
              <a:gd name="connsiteY4244" fmla="*/ 2760605 h 3256604"/>
              <a:gd name="connsiteX4245" fmla="*/ 584129 w 5859445"/>
              <a:gd name="connsiteY4245" fmla="*/ 2760457 h 3256604"/>
              <a:gd name="connsiteX4246" fmla="*/ 581406 w 5859445"/>
              <a:gd name="connsiteY4246" fmla="*/ 2762382 h 3256604"/>
              <a:gd name="connsiteX4247" fmla="*/ 579949 w 5859445"/>
              <a:gd name="connsiteY4247" fmla="*/ 2760321 h 3256604"/>
              <a:gd name="connsiteX4248" fmla="*/ 578118 w 5859445"/>
              <a:gd name="connsiteY4248" fmla="*/ 2760259 h 3256604"/>
              <a:gd name="connsiteX4249" fmla="*/ 571874 w 5859445"/>
              <a:gd name="connsiteY4249" fmla="*/ 2769122 h 3256604"/>
              <a:gd name="connsiteX4250" fmla="*/ 567681 w 5859445"/>
              <a:gd name="connsiteY4250" fmla="*/ 2763191 h 3256604"/>
              <a:gd name="connsiteX4251" fmla="*/ 556339 w 5859445"/>
              <a:gd name="connsiteY4251" fmla="*/ 2762315 h 3256604"/>
              <a:gd name="connsiteX4252" fmla="*/ 544998 w 5859445"/>
              <a:gd name="connsiteY4252" fmla="*/ 2761438 h 3256604"/>
              <a:gd name="connsiteX4253" fmla="*/ 554242 w 5859445"/>
              <a:gd name="connsiteY4253" fmla="*/ 2759349 h 3256604"/>
              <a:gd name="connsiteX4254" fmla="*/ 563487 w 5859445"/>
              <a:gd name="connsiteY4254" fmla="*/ 2757260 h 3256604"/>
              <a:gd name="connsiteX4255" fmla="*/ 550907 w 5859445"/>
              <a:gd name="connsiteY4255" fmla="*/ 2739468 h 3256604"/>
              <a:gd name="connsiteX4256" fmla="*/ 546141 w 5859445"/>
              <a:gd name="connsiteY4256" fmla="*/ 2742838 h 3256604"/>
              <a:gd name="connsiteX4257" fmla="*/ 542234 w 5859445"/>
              <a:gd name="connsiteY4257" fmla="*/ 2732257 h 3256604"/>
              <a:gd name="connsiteX4258" fmla="*/ 538326 w 5859445"/>
              <a:gd name="connsiteY4258" fmla="*/ 2721676 h 3256604"/>
              <a:gd name="connsiteX4259" fmla="*/ 542520 w 5859445"/>
              <a:gd name="connsiteY4259" fmla="*/ 2727607 h 3256604"/>
              <a:gd name="connsiteX4260" fmla="*/ 543358 w 5859445"/>
              <a:gd name="connsiteY4260" fmla="*/ 2728792 h 3256604"/>
              <a:gd name="connsiteX4261" fmla="*/ 543092 w 5859445"/>
              <a:gd name="connsiteY4261" fmla="*/ 2718307 h 3256604"/>
              <a:gd name="connsiteX4262" fmla="*/ 551479 w 5859445"/>
              <a:gd name="connsiteY4262" fmla="*/ 2730168 h 3256604"/>
              <a:gd name="connsiteX4263" fmla="*/ 552052 w 5859445"/>
              <a:gd name="connsiteY4263" fmla="*/ 2720867 h 3256604"/>
              <a:gd name="connsiteX4264" fmla="*/ 580644 w 5859445"/>
              <a:gd name="connsiteY4264" fmla="*/ 2700650 h 3256604"/>
              <a:gd name="connsiteX4265" fmla="*/ 611714 w 5859445"/>
              <a:gd name="connsiteY4265" fmla="*/ 2714265 h 3256604"/>
              <a:gd name="connsiteX4266" fmla="*/ 612286 w 5859445"/>
              <a:gd name="connsiteY4266" fmla="*/ 2704964 h 3256604"/>
              <a:gd name="connsiteX4267" fmla="*/ 641547 w 5859445"/>
              <a:gd name="connsiteY4267" fmla="*/ 2710963 h 3256604"/>
              <a:gd name="connsiteX4268" fmla="*/ 675001 w 5859445"/>
              <a:gd name="connsiteY4268" fmla="*/ 2722894 h 3256604"/>
              <a:gd name="connsiteX4269" fmla="*/ 679194 w 5859445"/>
              <a:gd name="connsiteY4269" fmla="*/ 2728825 h 3256604"/>
              <a:gd name="connsiteX4270" fmla="*/ 697112 w 5859445"/>
              <a:gd name="connsiteY4270" fmla="*/ 2733947 h 3256604"/>
              <a:gd name="connsiteX4271" fmla="*/ 713219 w 5859445"/>
              <a:gd name="connsiteY4271" fmla="*/ 2731455 h 3256604"/>
              <a:gd name="connsiteX4272" fmla="*/ 729326 w 5859445"/>
              <a:gd name="connsiteY4272" fmla="*/ 2728962 h 3256604"/>
              <a:gd name="connsiteX4273" fmla="*/ 711408 w 5859445"/>
              <a:gd name="connsiteY4273" fmla="*/ 2723839 h 3256604"/>
              <a:gd name="connsiteX4274" fmla="*/ 702735 w 5859445"/>
              <a:gd name="connsiteY4274" fmla="*/ 2716628 h 3256604"/>
              <a:gd name="connsiteX4275" fmla="*/ 676715 w 5859445"/>
              <a:gd name="connsiteY4275" fmla="*/ 2694992 h 3256604"/>
              <a:gd name="connsiteX4276" fmla="*/ 670139 w 5859445"/>
              <a:gd name="connsiteY4276" fmla="*/ 2690746 h 3256604"/>
              <a:gd name="connsiteX4277" fmla="*/ 663563 w 5859445"/>
              <a:gd name="connsiteY4277" fmla="*/ 2686500 h 3256604"/>
              <a:gd name="connsiteX4278" fmla="*/ 635411 w 5859445"/>
              <a:gd name="connsiteY4278" fmla="*/ 2697231 h 3256604"/>
              <a:gd name="connsiteX4279" fmla="*/ 631021 w 5859445"/>
              <a:gd name="connsiteY4279" fmla="*/ 2691022 h 3256604"/>
              <a:gd name="connsiteX4280" fmla="*/ 607602 w 5859445"/>
              <a:gd name="connsiteY4280" fmla="*/ 2698339 h 3256604"/>
              <a:gd name="connsiteX4281" fmla="*/ 579858 w 5859445"/>
              <a:gd name="connsiteY4281" fmla="*/ 2699538 h 3256604"/>
              <a:gd name="connsiteX4282" fmla="*/ 603685 w 5859445"/>
              <a:gd name="connsiteY4282" fmla="*/ 2682691 h 3256604"/>
              <a:gd name="connsiteX4283" fmla="*/ 622748 w 5859445"/>
              <a:gd name="connsiteY4283" fmla="*/ 2669212 h 3256604"/>
              <a:gd name="connsiteX4284" fmla="*/ 627513 w 5859445"/>
              <a:gd name="connsiteY4284" fmla="*/ 2665842 h 3256604"/>
              <a:gd name="connsiteX4285" fmla="*/ 604501 w 5859445"/>
              <a:gd name="connsiteY4285" fmla="*/ 2663627 h 3256604"/>
              <a:gd name="connsiteX4286" fmla="*/ 622748 w 5859445"/>
              <a:gd name="connsiteY4286" fmla="*/ 2669212 h 3256604"/>
              <a:gd name="connsiteX4287" fmla="*/ 525496 w 5859445"/>
              <a:gd name="connsiteY4287" fmla="*/ 2673200 h 3256604"/>
              <a:gd name="connsiteX4288" fmla="*/ 499946 w 5859445"/>
              <a:gd name="connsiteY4288" fmla="*/ 2677505 h 3256604"/>
              <a:gd name="connsiteX4289" fmla="*/ 511199 w 5859445"/>
              <a:gd name="connsiteY4289" fmla="*/ 2683310 h 3256604"/>
              <a:gd name="connsiteX4290" fmla="*/ 460477 w 5859445"/>
              <a:gd name="connsiteY4290" fmla="*/ 2682339 h 3256604"/>
              <a:gd name="connsiteX4291" fmla="*/ 472357 w 5859445"/>
              <a:gd name="connsiteY4291" fmla="*/ 2673868 h 3256604"/>
              <a:gd name="connsiteX4292" fmla="*/ 479539 w 5859445"/>
              <a:gd name="connsiteY4292" fmla="*/ 2668861 h 3256604"/>
              <a:gd name="connsiteX4293" fmla="*/ 475149 w 5859445"/>
              <a:gd name="connsiteY4293" fmla="*/ 2662652 h 3256604"/>
              <a:gd name="connsiteX4294" fmla="*/ 489885 w 5859445"/>
              <a:gd name="connsiteY4294" fmla="*/ 2643058 h 3256604"/>
              <a:gd name="connsiteX4295" fmla="*/ 489445 w 5859445"/>
              <a:gd name="connsiteY4295" fmla="*/ 2652544 h 3256604"/>
              <a:gd name="connsiteX4296" fmla="*/ 498977 w 5859445"/>
              <a:gd name="connsiteY4296" fmla="*/ 2645804 h 3256604"/>
              <a:gd name="connsiteX4297" fmla="*/ 503742 w 5859445"/>
              <a:gd name="connsiteY4297" fmla="*/ 2642434 h 3256604"/>
              <a:gd name="connsiteX4298" fmla="*/ 512898 w 5859445"/>
              <a:gd name="connsiteY4298" fmla="*/ 2645274 h 3256604"/>
              <a:gd name="connsiteX4299" fmla="*/ 517663 w 5859445"/>
              <a:gd name="connsiteY4299" fmla="*/ 2641904 h 3256604"/>
              <a:gd name="connsiteX4300" fmla="*/ 503742 w 5859445"/>
              <a:gd name="connsiteY4300" fmla="*/ 2642434 h 3256604"/>
              <a:gd name="connsiteX4301" fmla="*/ 499418 w 5859445"/>
              <a:gd name="connsiteY4301" fmla="*/ 2636318 h 3256604"/>
              <a:gd name="connsiteX4302" fmla="*/ 490262 w 5859445"/>
              <a:gd name="connsiteY4302" fmla="*/ 2633479 h 3256604"/>
              <a:gd name="connsiteX4303" fmla="*/ 464900 w 5859445"/>
              <a:gd name="connsiteY4303" fmla="*/ 2632994 h 3256604"/>
              <a:gd name="connsiteX4304" fmla="*/ 439473 w 5859445"/>
              <a:gd name="connsiteY4304" fmla="*/ 2632415 h 3256604"/>
              <a:gd name="connsiteX4305" fmla="*/ 449004 w 5859445"/>
              <a:gd name="connsiteY4305" fmla="*/ 2625676 h 3256604"/>
              <a:gd name="connsiteX4306" fmla="*/ 453769 w 5859445"/>
              <a:gd name="connsiteY4306" fmla="*/ 2622306 h 3256604"/>
              <a:gd name="connsiteX4307" fmla="*/ 425993 w 5859445"/>
              <a:gd name="connsiteY4307" fmla="*/ 2623460 h 3256604"/>
              <a:gd name="connsiteX4308" fmla="*/ 430979 w 5859445"/>
              <a:gd name="connsiteY4308" fmla="*/ 2615348 h 3256604"/>
              <a:gd name="connsiteX4309" fmla="*/ 435965 w 5859445"/>
              <a:gd name="connsiteY4309" fmla="*/ 2607235 h 3256604"/>
              <a:gd name="connsiteX4310" fmla="*/ 422240 w 5859445"/>
              <a:gd name="connsiteY4310" fmla="*/ 2608043 h 3256604"/>
              <a:gd name="connsiteX4311" fmla="*/ 413282 w 5859445"/>
              <a:gd name="connsiteY4311" fmla="*/ 2605482 h 3256604"/>
              <a:gd name="connsiteX4312" fmla="*/ 404037 w 5859445"/>
              <a:gd name="connsiteY4312" fmla="*/ 2607571 h 3256604"/>
              <a:gd name="connsiteX4313" fmla="*/ 394792 w 5859445"/>
              <a:gd name="connsiteY4313" fmla="*/ 2609660 h 3256604"/>
              <a:gd name="connsiteX4314" fmla="*/ 385547 w 5859445"/>
              <a:gd name="connsiteY4314" fmla="*/ 2611749 h 3256604"/>
              <a:gd name="connsiteX4315" fmla="*/ 376301 w 5859445"/>
              <a:gd name="connsiteY4315" fmla="*/ 2613838 h 3256604"/>
              <a:gd name="connsiteX4316" fmla="*/ 367342 w 5859445"/>
              <a:gd name="connsiteY4316" fmla="*/ 2611277 h 3256604"/>
              <a:gd name="connsiteX4317" fmla="*/ 353618 w 5859445"/>
              <a:gd name="connsiteY4317" fmla="*/ 2612085 h 3256604"/>
              <a:gd name="connsiteX4318" fmla="*/ 344373 w 5859445"/>
              <a:gd name="connsiteY4318" fmla="*/ 2614174 h 3256604"/>
              <a:gd name="connsiteX4319" fmla="*/ 335128 w 5859445"/>
              <a:gd name="connsiteY4319" fmla="*/ 2616263 h 3256604"/>
              <a:gd name="connsiteX4320" fmla="*/ 325884 w 5859445"/>
              <a:gd name="connsiteY4320" fmla="*/ 2618352 h 3256604"/>
              <a:gd name="connsiteX4321" fmla="*/ 316639 w 5859445"/>
              <a:gd name="connsiteY4321" fmla="*/ 2620441 h 3256604"/>
              <a:gd name="connsiteX4322" fmla="*/ 307394 w 5859445"/>
              <a:gd name="connsiteY4322" fmla="*/ 2622529 h 3256604"/>
              <a:gd name="connsiteX4323" fmla="*/ 298149 w 5859445"/>
              <a:gd name="connsiteY4323" fmla="*/ 2624618 h 3256604"/>
              <a:gd name="connsiteX4324" fmla="*/ 280230 w 5859445"/>
              <a:gd name="connsiteY4324" fmla="*/ 2619494 h 3256604"/>
              <a:gd name="connsiteX4325" fmla="*/ 275464 w 5859445"/>
              <a:gd name="connsiteY4325" fmla="*/ 2622864 h 3256604"/>
              <a:gd name="connsiteX4326" fmla="*/ 268601 w 5859445"/>
              <a:gd name="connsiteY4326" fmla="*/ 2623268 h 3256604"/>
              <a:gd name="connsiteX4327" fmla="*/ 261740 w 5859445"/>
              <a:gd name="connsiteY4327" fmla="*/ 2623672 h 3256604"/>
              <a:gd name="connsiteX4328" fmla="*/ 285568 w 5859445"/>
              <a:gd name="connsiteY4328" fmla="*/ 2606824 h 3256604"/>
              <a:gd name="connsiteX4329" fmla="*/ 276609 w 5859445"/>
              <a:gd name="connsiteY4329" fmla="*/ 2604263 h 3256604"/>
              <a:gd name="connsiteX4330" fmla="*/ 299864 w 5859445"/>
              <a:gd name="connsiteY4330" fmla="*/ 2596716 h 3256604"/>
              <a:gd name="connsiteX4331" fmla="*/ 304629 w 5859445"/>
              <a:gd name="connsiteY4331" fmla="*/ 2593346 h 3256604"/>
              <a:gd name="connsiteX4332" fmla="*/ 309394 w 5859445"/>
              <a:gd name="connsiteY4332" fmla="*/ 2589977 h 3256604"/>
              <a:gd name="connsiteX4333" fmla="*/ 295670 w 5859445"/>
              <a:gd name="connsiteY4333" fmla="*/ 2590785 h 3256604"/>
              <a:gd name="connsiteX4334" fmla="*/ 284328 w 5859445"/>
              <a:gd name="connsiteY4334" fmla="*/ 2589908 h 3256604"/>
              <a:gd name="connsiteX4335" fmla="*/ 272987 w 5859445"/>
              <a:gd name="connsiteY4335" fmla="*/ 2589032 h 3256604"/>
              <a:gd name="connsiteX4336" fmla="*/ 287283 w 5859445"/>
              <a:gd name="connsiteY4336" fmla="*/ 2578924 h 3256604"/>
              <a:gd name="connsiteX4337" fmla="*/ 280993 w 5859445"/>
              <a:gd name="connsiteY4337" fmla="*/ 2570027 h 3256604"/>
              <a:gd name="connsiteX4338" fmla="*/ 278896 w 5859445"/>
              <a:gd name="connsiteY4338" fmla="*/ 2567062 h 3256604"/>
              <a:gd name="connsiteX4339" fmla="*/ 283662 w 5859445"/>
              <a:gd name="connsiteY4339" fmla="*/ 2563692 h 3256604"/>
              <a:gd name="connsiteX4340" fmla="*/ 288427 w 5859445"/>
              <a:gd name="connsiteY4340" fmla="*/ 2560323 h 3256604"/>
              <a:gd name="connsiteX4341" fmla="*/ 279468 w 5859445"/>
              <a:gd name="connsiteY4341" fmla="*/ 2557762 h 3256604"/>
              <a:gd name="connsiteX4342" fmla="*/ 288999 w 5859445"/>
              <a:gd name="connsiteY4342" fmla="*/ 2551023 h 3256604"/>
              <a:gd name="connsiteX4343" fmla="*/ 271081 w 5859445"/>
              <a:gd name="connsiteY4343" fmla="*/ 2545900 h 3256604"/>
              <a:gd name="connsiteX4344" fmla="*/ 280612 w 5859445"/>
              <a:gd name="connsiteY4344" fmla="*/ 2539161 h 3256604"/>
              <a:gd name="connsiteX4345" fmla="*/ 294336 w 5859445"/>
              <a:gd name="connsiteY4345" fmla="*/ 2538353 h 3256604"/>
              <a:gd name="connsiteX4346" fmla="*/ 309204 w 5859445"/>
              <a:gd name="connsiteY4346" fmla="*/ 2518944 h 3256604"/>
              <a:gd name="connsiteX4347" fmla="*/ 270520 w 5859445"/>
              <a:gd name="connsiteY4347" fmla="*/ 2524889 h 3256604"/>
              <a:gd name="connsiteX4348" fmla="*/ 261702 w 5859445"/>
              <a:gd name="connsiteY4348" fmla="*/ 2527581 h 3256604"/>
              <a:gd name="connsiteX4349" fmla="*/ 252882 w 5859445"/>
              <a:gd name="connsiteY4349" fmla="*/ 2530271 h 3256604"/>
              <a:gd name="connsiteX4350" fmla="*/ 240010 w 5859445"/>
              <a:gd name="connsiteY4350" fmla="*/ 2532284 h 3256604"/>
              <a:gd name="connsiteX4351" fmla="*/ 252358 w 5859445"/>
              <a:gd name="connsiteY4351" fmla="*/ 2529530 h 3256604"/>
              <a:gd name="connsiteX4352" fmla="*/ 266654 w 5859445"/>
              <a:gd name="connsiteY4352" fmla="*/ 2519421 h 3256604"/>
              <a:gd name="connsiteX4353" fmla="*/ 246491 w 5859445"/>
              <a:gd name="connsiteY4353" fmla="*/ 2501014 h 3256604"/>
              <a:gd name="connsiteX4354" fmla="*/ 232766 w 5859445"/>
              <a:gd name="connsiteY4354" fmla="*/ 2501822 h 3256604"/>
              <a:gd name="connsiteX4355" fmla="*/ 223808 w 5859445"/>
              <a:gd name="connsiteY4355" fmla="*/ 2499261 h 3256604"/>
              <a:gd name="connsiteX4356" fmla="*/ 214277 w 5859445"/>
              <a:gd name="connsiteY4356" fmla="*/ 2505999 h 3256604"/>
              <a:gd name="connsiteX4357" fmla="*/ 177296 w 5859445"/>
              <a:gd name="connsiteY4357" fmla="*/ 2514356 h 3256604"/>
              <a:gd name="connsiteX4358" fmla="*/ 191593 w 5859445"/>
              <a:gd name="connsiteY4358" fmla="*/ 2504247 h 3256604"/>
              <a:gd name="connsiteX4359" fmla="*/ 214849 w 5859445"/>
              <a:gd name="connsiteY4359" fmla="*/ 2496699 h 3256604"/>
              <a:gd name="connsiteX4360" fmla="*/ 203793 w 5859445"/>
              <a:gd name="connsiteY4360" fmla="*/ 2491172 h 3256604"/>
              <a:gd name="connsiteX4361" fmla="*/ 178440 w 5859445"/>
              <a:gd name="connsiteY4361" fmla="*/ 2495755 h 3256604"/>
              <a:gd name="connsiteX4362" fmla="*/ 201697 w 5859445"/>
              <a:gd name="connsiteY4362" fmla="*/ 2488207 h 3256604"/>
              <a:gd name="connsiteX4363" fmla="*/ 215992 w 5859445"/>
              <a:gd name="connsiteY4363" fmla="*/ 2478099 h 3256604"/>
              <a:gd name="connsiteX4364" fmla="*/ 229717 w 5859445"/>
              <a:gd name="connsiteY4364" fmla="*/ 2477291 h 3256604"/>
              <a:gd name="connsiteX4365" fmla="*/ 261931 w 5859445"/>
              <a:gd name="connsiteY4365" fmla="*/ 2472305 h 3256604"/>
              <a:gd name="connsiteX4366" fmla="*/ 272661 w 5859445"/>
              <a:gd name="connsiteY4366" fmla="*/ 2467856 h 3256604"/>
              <a:gd name="connsiteX4367" fmla="*/ 248492 w 5859445"/>
              <a:gd name="connsiteY4367" fmla="*/ 2468463 h 3256604"/>
              <a:gd name="connsiteX4368" fmla="*/ 202840 w 5859445"/>
              <a:gd name="connsiteY4368" fmla="*/ 2469607 h 3256604"/>
              <a:gd name="connsiteX4369" fmla="*/ 328075 w 5859445"/>
              <a:gd name="connsiteY4369" fmla="*/ 2434432 h 3256604"/>
              <a:gd name="connsiteX4370" fmla="*/ 377807 w 5859445"/>
              <a:gd name="connsiteY4370" fmla="*/ 2428945 h 3256604"/>
              <a:gd name="connsiteX4371" fmla="*/ 424718 w 5859445"/>
              <a:gd name="connsiteY4371" fmla="*/ 2419473 h 3256604"/>
              <a:gd name="connsiteX4372" fmla="*/ 417410 w 5859445"/>
              <a:gd name="connsiteY4372" fmla="*/ 2406607 h 3256604"/>
              <a:gd name="connsiteX4373" fmla="*/ 417654 w 5859445"/>
              <a:gd name="connsiteY4373" fmla="*/ 2404445 h 3256604"/>
              <a:gd name="connsiteX4374" fmla="*/ 421096 w 5859445"/>
              <a:gd name="connsiteY4374" fmla="*/ 2404242 h 3256604"/>
              <a:gd name="connsiteX4375" fmla="*/ 418148 w 5859445"/>
              <a:gd name="connsiteY4375" fmla="*/ 2400072 h 3256604"/>
              <a:gd name="connsiteX4376" fmla="*/ 412709 w 5859445"/>
              <a:gd name="connsiteY4376" fmla="*/ 2392381 h 3256604"/>
              <a:gd name="connsiteX4377" fmla="*/ 410041 w 5859445"/>
              <a:gd name="connsiteY4377" fmla="*/ 2398715 h 3256604"/>
              <a:gd name="connsiteX4378" fmla="*/ 407372 w 5859445"/>
              <a:gd name="connsiteY4378" fmla="*/ 2405050 h 3256604"/>
              <a:gd name="connsiteX4379" fmla="*/ 411448 w 5859445"/>
              <a:gd name="connsiteY4379" fmla="*/ 2404809 h 3256604"/>
              <a:gd name="connsiteX4380" fmla="*/ 403852 w 5859445"/>
              <a:gd name="connsiteY4380" fmla="*/ 2410180 h 3256604"/>
              <a:gd name="connsiteX4381" fmla="*/ 388686 w 5859445"/>
              <a:gd name="connsiteY4381" fmla="*/ 2408950 h 3256604"/>
              <a:gd name="connsiteX4382" fmla="*/ 378220 w 5859445"/>
              <a:gd name="connsiteY4382" fmla="*/ 2404257 h 3256604"/>
              <a:gd name="connsiteX4383" fmla="*/ 363924 w 5859445"/>
              <a:gd name="connsiteY4383" fmla="*/ 2414366 h 3256604"/>
              <a:gd name="connsiteX4384" fmla="*/ 335129 w 5859445"/>
              <a:gd name="connsiteY4384" fmla="*/ 2393860 h 3256604"/>
              <a:gd name="connsiteX4385" fmla="*/ 363150 w 5859445"/>
              <a:gd name="connsiteY4385" fmla="*/ 2382944 h 3256604"/>
              <a:gd name="connsiteX4386" fmla="*/ 362578 w 5859445"/>
              <a:gd name="connsiteY4386" fmla="*/ 2392244 h 3256604"/>
              <a:gd name="connsiteX4387" fmla="*/ 367343 w 5859445"/>
              <a:gd name="connsiteY4387" fmla="*/ 2388874 h 3256604"/>
              <a:gd name="connsiteX4388" fmla="*/ 403085 w 5859445"/>
              <a:gd name="connsiteY4388" fmla="*/ 2363602 h 3256604"/>
              <a:gd name="connsiteX4389" fmla="*/ 434632 w 5859445"/>
              <a:gd name="connsiteY4389" fmla="*/ 2332400 h 3256604"/>
              <a:gd name="connsiteX4390" fmla="*/ 425673 w 5859445"/>
              <a:gd name="connsiteY4390" fmla="*/ 2329839 h 3256604"/>
              <a:gd name="connsiteX4391" fmla="*/ 416714 w 5859445"/>
              <a:gd name="connsiteY4391" fmla="*/ 2327278 h 3256604"/>
              <a:gd name="connsiteX4392" fmla="*/ 430438 w 5859445"/>
              <a:gd name="connsiteY4392" fmla="*/ 2326470 h 3256604"/>
              <a:gd name="connsiteX4393" fmla="*/ 444734 w 5859445"/>
              <a:gd name="connsiteY4393" fmla="*/ 2316361 h 3256604"/>
              <a:gd name="connsiteX4394" fmla="*/ 422051 w 5859445"/>
              <a:gd name="connsiteY4394" fmla="*/ 2314608 h 3256604"/>
              <a:gd name="connsiteX4395" fmla="*/ 399367 w 5859445"/>
              <a:gd name="connsiteY4395" fmla="*/ 2312853 h 3256604"/>
              <a:gd name="connsiteX4396" fmla="*/ 362960 w 5859445"/>
              <a:gd name="connsiteY4396" fmla="*/ 2311909 h 3256604"/>
              <a:gd name="connsiteX4397" fmla="*/ 359719 w 5859445"/>
              <a:gd name="connsiteY4397" fmla="*/ 2311659 h 3256604"/>
              <a:gd name="connsiteX4398" fmla="*/ 381449 w 5859445"/>
              <a:gd name="connsiteY4398" fmla="*/ 2307731 h 3256604"/>
              <a:gd name="connsiteX4399" fmla="*/ 432153 w 5859445"/>
              <a:gd name="connsiteY4399" fmla="*/ 2298567 h 3256604"/>
              <a:gd name="connsiteX4400" fmla="*/ 441400 w 5859445"/>
              <a:gd name="connsiteY4400" fmla="*/ 2296479 h 3256604"/>
              <a:gd name="connsiteX4401" fmla="*/ 450645 w 5859445"/>
              <a:gd name="connsiteY4401" fmla="*/ 2294390 h 3256604"/>
              <a:gd name="connsiteX4402" fmla="*/ 459890 w 5859445"/>
              <a:gd name="connsiteY4402" fmla="*/ 2292302 h 3256604"/>
              <a:gd name="connsiteX4403" fmla="*/ 469134 w 5859445"/>
              <a:gd name="connsiteY4403" fmla="*/ 2290213 h 3256604"/>
              <a:gd name="connsiteX4404" fmla="*/ 478093 w 5859445"/>
              <a:gd name="connsiteY4404" fmla="*/ 2292774 h 3256604"/>
              <a:gd name="connsiteX4405" fmla="*/ 482859 w 5859445"/>
              <a:gd name="connsiteY4405" fmla="*/ 2289405 h 3256604"/>
              <a:gd name="connsiteX4406" fmla="*/ 487624 w 5859445"/>
              <a:gd name="connsiteY4406" fmla="*/ 2286035 h 3256604"/>
              <a:gd name="connsiteX4407" fmla="*/ 492389 w 5859445"/>
              <a:gd name="connsiteY4407" fmla="*/ 2282666 h 3256604"/>
              <a:gd name="connsiteX4408" fmla="*/ 483430 w 5859445"/>
              <a:gd name="connsiteY4408" fmla="*/ 2280105 h 3256604"/>
              <a:gd name="connsiteX4409" fmla="*/ 488482 w 5859445"/>
              <a:gd name="connsiteY4409" fmla="*/ 2272085 h 3256604"/>
              <a:gd name="connsiteX4410" fmla="*/ 479237 w 5859445"/>
              <a:gd name="connsiteY4410" fmla="*/ 2274174 h 3256604"/>
              <a:gd name="connsiteX4411" fmla="*/ 496202 w 5859445"/>
              <a:gd name="connsiteY4411" fmla="*/ 2257730 h 3256604"/>
              <a:gd name="connsiteX4412" fmla="*/ 517361 w 5859445"/>
              <a:gd name="connsiteY4412" fmla="*/ 2247217 h 3256604"/>
              <a:gd name="connsiteX4413" fmla="*/ 517932 w 5859445"/>
              <a:gd name="connsiteY4413" fmla="*/ 2237915 h 3256604"/>
              <a:gd name="connsiteX4414" fmla="*/ 532228 w 5859445"/>
              <a:gd name="connsiteY4414" fmla="*/ 2227807 h 3256604"/>
              <a:gd name="connsiteX4415" fmla="*/ 540902 w 5859445"/>
              <a:gd name="connsiteY4415" fmla="*/ 2235020 h 3256604"/>
              <a:gd name="connsiteX4416" fmla="*/ 550147 w 5859445"/>
              <a:gd name="connsiteY4416" fmla="*/ 2232931 h 3256604"/>
              <a:gd name="connsiteX4417" fmla="*/ 582934 w 5859445"/>
              <a:gd name="connsiteY4417" fmla="*/ 2218644 h 3256604"/>
              <a:gd name="connsiteX4418" fmla="*/ 573403 w 5859445"/>
              <a:gd name="connsiteY4418" fmla="*/ 2225383 h 3256604"/>
              <a:gd name="connsiteX4419" fmla="*/ 603520 w 5859445"/>
              <a:gd name="connsiteY4419" fmla="*/ 2217432 h 3256604"/>
              <a:gd name="connsiteX4420" fmla="*/ 629444 w 5859445"/>
              <a:gd name="connsiteY4420" fmla="*/ 2203550 h 3256604"/>
              <a:gd name="connsiteX4421" fmla="*/ 581695 w 5859445"/>
              <a:gd name="connsiteY4421" fmla="*/ 2201728 h 3256604"/>
              <a:gd name="connsiteX4422" fmla="*/ 533944 w 5859445"/>
              <a:gd name="connsiteY4422" fmla="*/ 2199906 h 3256604"/>
              <a:gd name="connsiteX4423" fmla="*/ 547668 w 5859445"/>
              <a:gd name="connsiteY4423" fmla="*/ 2199098 h 3256604"/>
              <a:gd name="connsiteX4424" fmla="*/ 570352 w 5859445"/>
              <a:gd name="connsiteY4424" fmla="*/ 2200850 h 3256604"/>
              <a:gd name="connsiteX4425" fmla="*/ 613623 w 5859445"/>
              <a:gd name="connsiteY4425" fmla="*/ 2201392 h 3256604"/>
              <a:gd name="connsiteX4426" fmla="*/ 656894 w 5859445"/>
              <a:gd name="connsiteY4426" fmla="*/ 2201932 h 3256604"/>
              <a:gd name="connsiteX4427" fmla="*/ 647935 w 5859445"/>
              <a:gd name="connsiteY4427" fmla="*/ 2199371 h 3256604"/>
              <a:gd name="connsiteX4428" fmla="*/ 665592 w 5859445"/>
              <a:gd name="connsiteY4428" fmla="*/ 2188839 h 3256604"/>
              <a:gd name="connsiteX4429" fmla="*/ 662231 w 5859445"/>
              <a:gd name="connsiteY4429" fmla="*/ 2189263 h 3256604"/>
              <a:gd name="connsiteX4430" fmla="*/ 640120 w 5859445"/>
              <a:gd name="connsiteY4430" fmla="*/ 2178209 h 3256604"/>
              <a:gd name="connsiteX4431" fmla="*/ 655941 w 5859445"/>
              <a:gd name="connsiteY4431" fmla="*/ 2180366 h 3256604"/>
              <a:gd name="connsiteX4432" fmla="*/ 680720 w 5859445"/>
              <a:gd name="connsiteY4432" fmla="*/ 2185085 h 3256604"/>
              <a:gd name="connsiteX4433" fmla="*/ 724817 w 5859445"/>
              <a:gd name="connsiteY4433" fmla="*/ 2171629 h 3256604"/>
              <a:gd name="connsiteX4434" fmla="*/ 768911 w 5859445"/>
              <a:gd name="connsiteY4434" fmla="*/ 2158172 h 3256604"/>
              <a:gd name="connsiteX4435" fmla="*/ 817201 w 5859445"/>
              <a:gd name="connsiteY4435" fmla="*/ 2150647 h 3256604"/>
              <a:gd name="connsiteX4436" fmla="*/ 870255 w 5859445"/>
              <a:gd name="connsiteY4436" fmla="*/ 2139753 h 3256604"/>
              <a:gd name="connsiteX4437" fmla="*/ 966833 w 5859445"/>
              <a:gd name="connsiteY4437" fmla="*/ 2124701 h 3256604"/>
              <a:gd name="connsiteX4438" fmla="*/ 992153 w 5859445"/>
              <a:gd name="connsiteY4438" fmla="*/ 2120074 h 3256604"/>
              <a:gd name="connsiteX4439" fmla="*/ 1017472 w 5859445"/>
              <a:gd name="connsiteY4439" fmla="*/ 2115447 h 3256604"/>
              <a:gd name="connsiteX4440" fmla="*/ 1042538 w 5859445"/>
              <a:gd name="connsiteY4440" fmla="*/ 2115515 h 3256604"/>
              <a:gd name="connsiteX4441" fmla="*/ 1067605 w 5859445"/>
              <a:gd name="connsiteY4441" fmla="*/ 2115582 h 3256604"/>
              <a:gd name="connsiteX4442" fmla="*/ 1247927 w 5859445"/>
              <a:gd name="connsiteY4442" fmla="*/ 2104725 h 3256604"/>
              <a:gd name="connsiteX4443" fmla="*/ 1253534 w 5859445"/>
              <a:gd name="connsiteY4443" fmla="*/ 2100761 h 3256604"/>
              <a:gd name="connsiteX4444" fmla="*/ 1258300 w 5859445"/>
              <a:gd name="connsiteY4444" fmla="*/ 2097391 h 3256604"/>
              <a:gd name="connsiteX4445" fmla="*/ 1230523 w 5859445"/>
              <a:gd name="connsiteY4445" fmla="*/ 2098545 h 3256604"/>
              <a:gd name="connsiteX4446" fmla="*/ 1235509 w 5859445"/>
              <a:gd name="connsiteY4446" fmla="*/ 2090432 h 3256604"/>
              <a:gd name="connsiteX4447" fmla="*/ 1240495 w 5859445"/>
              <a:gd name="connsiteY4447" fmla="*/ 2082320 h 3256604"/>
              <a:gd name="connsiteX4448" fmla="*/ 1226771 w 5859445"/>
              <a:gd name="connsiteY4448" fmla="*/ 2083128 h 3256604"/>
              <a:gd name="connsiteX4449" fmla="*/ 1217812 w 5859445"/>
              <a:gd name="connsiteY4449" fmla="*/ 2080567 h 3256604"/>
              <a:gd name="connsiteX4450" fmla="*/ 1208567 w 5859445"/>
              <a:gd name="connsiteY4450" fmla="*/ 2082655 h 3256604"/>
              <a:gd name="connsiteX4451" fmla="*/ 1199322 w 5859445"/>
              <a:gd name="connsiteY4451" fmla="*/ 2084744 h 3256604"/>
              <a:gd name="connsiteX4452" fmla="*/ 1190077 w 5859445"/>
              <a:gd name="connsiteY4452" fmla="*/ 2086833 h 3256604"/>
              <a:gd name="connsiteX4453" fmla="*/ 1180831 w 5859445"/>
              <a:gd name="connsiteY4453" fmla="*/ 2088923 h 3256604"/>
              <a:gd name="connsiteX4454" fmla="*/ 1171872 w 5859445"/>
              <a:gd name="connsiteY4454" fmla="*/ 2086362 h 3256604"/>
              <a:gd name="connsiteX4455" fmla="*/ 1158148 w 5859445"/>
              <a:gd name="connsiteY4455" fmla="*/ 2087170 h 3256604"/>
              <a:gd name="connsiteX4456" fmla="*/ 1148903 w 5859445"/>
              <a:gd name="connsiteY4456" fmla="*/ 2089259 h 3256604"/>
              <a:gd name="connsiteX4457" fmla="*/ 1139659 w 5859445"/>
              <a:gd name="connsiteY4457" fmla="*/ 2091347 h 3256604"/>
              <a:gd name="connsiteX4458" fmla="*/ 1130414 w 5859445"/>
              <a:gd name="connsiteY4458" fmla="*/ 2093436 h 3256604"/>
              <a:gd name="connsiteX4459" fmla="*/ 1121169 w 5859445"/>
              <a:gd name="connsiteY4459" fmla="*/ 2095525 h 3256604"/>
              <a:gd name="connsiteX4460" fmla="*/ 1111924 w 5859445"/>
              <a:gd name="connsiteY4460" fmla="*/ 2097614 h 3256604"/>
              <a:gd name="connsiteX4461" fmla="*/ 1102679 w 5859445"/>
              <a:gd name="connsiteY4461" fmla="*/ 2099703 h 3256604"/>
              <a:gd name="connsiteX4462" fmla="*/ 1084760 w 5859445"/>
              <a:gd name="connsiteY4462" fmla="*/ 2094579 h 3256604"/>
              <a:gd name="connsiteX4463" fmla="*/ 1079994 w 5859445"/>
              <a:gd name="connsiteY4463" fmla="*/ 2097949 h 3256604"/>
              <a:gd name="connsiteX4464" fmla="*/ 1073132 w 5859445"/>
              <a:gd name="connsiteY4464" fmla="*/ 2098353 h 3256604"/>
              <a:gd name="connsiteX4465" fmla="*/ 1066269 w 5859445"/>
              <a:gd name="connsiteY4465" fmla="*/ 2098757 h 3256604"/>
              <a:gd name="connsiteX4466" fmla="*/ 1090098 w 5859445"/>
              <a:gd name="connsiteY4466" fmla="*/ 2081909 h 3256604"/>
              <a:gd name="connsiteX4467" fmla="*/ 1081139 w 5859445"/>
              <a:gd name="connsiteY4467" fmla="*/ 2079347 h 3256604"/>
              <a:gd name="connsiteX4468" fmla="*/ 1104394 w 5859445"/>
              <a:gd name="connsiteY4468" fmla="*/ 2071801 h 3256604"/>
              <a:gd name="connsiteX4469" fmla="*/ 1109159 w 5859445"/>
              <a:gd name="connsiteY4469" fmla="*/ 2068431 h 3256604"/>
              <a:gd name="connsiteX4470" fmla="*/ 1113925 w 5859445"/>
              <a:gd name="connsiteY4470" fmla="*/ 2065062 h 3256604"/>
              <a:gd name="connsiteX4471" fmla="*/ 1100200 w 5859445"/>
              <a:gd name="connsiteY4471" fmla="*/ 2065870 h 3256604"/>
              <a:gd name="connsiteX4472" fmla="*/ 1088859 w 5859445"/>
              <a:gd name="connsiteY4472" fmla="*/ 2064993 h 3256604"/>
              <a:gd name="connsiteX4473" fmla="*/ 1077517 w 5859445"/>
              <a:gd name="connsiteY4473" fmla="*/ 2064117 h 3256604"/>
              <a:gd name="connsiteX4474" fmla="*/ 1091813 w 5859445"/>
              <a:gd name="connsiteY4474" fmla="*/ 2054008 h 3256604"/>
              <a:gd name="connsiteX4475" fmla="*/ 1085523 w 5859445"/>
              <a:gd name="connsiteY4475" fmla="*/ 2045112 h 3256604"/>
              <a:gd name="connsiteX4476" fmla="*/ 1083426 w 5859445"/>
              <a:gd name="connsiteY4476" fmla="*/ 2042147 h 3256604"/>
              <a:gd name="connsiteX4477" fmla="*/ 1088192 w 5859445"/>
              <a:gd name="connsiteY4477" fmla="*/ 2038777 h 3256604"/>
              <a:gd name="connsiteX4478" fmla="*/ 1092957 w 5859445"/>
              <a:gd name="connsiteY4478" fmla="*/ 2035408 h 3256604"/>
              <a:gd name="connsiteX4479" fmla="*/ 1083998 w 5859445"/>
              <a:gd name="connsiteY4479" fmla="*/ 2032846 h 3256604"/>
              <a:gd name="connsiteX4480" fmla="*/ 1093529 w 5859445"/>
              <a:gd name="connsiteY4480" fmla="*/ 2026107 h 3256604"/>
              <a:gd name="connsiteX4481" fmla="*/ 1075611 w 5859445"/>
              <a:gd name="connsiteY4481" fmla="*/ 2020985 h 3256604"/>
              <a:gd name="connsiteX4482" fmla="*/ 1085142 w 5859445"/>
              <a:gd name="connsiteY4482" fmla="*/ 2014246 h 3256604"/>
              <a:gd name="connsiteX4483" fmla="*/ 1098866 w 5859445"/>
              <a:gd name="connsiteY4483" fmla="*/ 2013438 h 3256604"/>
              <a:gd name="connsiteX4484" fmla="*/ 1113734 w 5859445"/>
              <a:gd name="connsiteY4484" fmla="*/ 1994029 h 3256604"/>
              <a:gd name="connsiteX4485" fmla="*/ 1075050 w 5859445"/>
              <a:gd name="connsiteY4485" fmla="*/ 1999973 h 3256604"/>
              <a:gd name="connsiteX4486" fmla="*/ 1066232 w 5859445"/>
              <a:gd name="connsiteY4486" fmla="*/ 2002665 h 3256604"/>
              <a:gd name="connsiteX4487" fmla="*/ 1057412 w 5859445"/>
              <a:gd name="connsiteY4487" fmla="*/ 2005356 h 3256604"/>
              <a:gd name="connsiteX4488" fmla="*/ 1044540 w 5859445"/>
              <a:gd name="connsiteY4488" fmla="*/ 2007369 h 3256604"/>
              <a:gd name="connsiteX4489" fmla="*/ 1056888 w 5859445"/>
              <a:gd name="connsiteY4489" fmla="*/ 2004614 h 3256604"/>
              <a:gd name="connsiteX4490" fmla="*/ 1071184 w 5859445"/>
              <a:gd name="connsiteY4490" fmla="*/ 1994506 h 3256604"/>
              <a:gd name="connsiteX4491" fmla="*/ 1051021 w 5859445"/>
              <a:gd name="connsiteY4491" fmla="*/ 1976099 h 3256604"/>
              <a:gd name="connsiteX4492" fmla="*/ 1037297 w 5859445"/>
              <a:gd name="connsiteY4492" fmla="*/ 1976907 h 3256604"/>
              <a:gd name="connsiteX4493" fmla="*/ 1028338 w 5859445"/>
              <a:gd name="connsiteY4493" fmla="*/ 1974346 h 3256604"/>
              <a:gd name="connsiteX4494" fmla="*/ 1018807 w 5859445"/>
              <a:gd name="connsiteY4494" fmla="*/ 1981084 h 3256604"/>
              <a:gd name="connsiteX4495" fmla="*/ 981827 w 5859445"/>
              <a:gd name="connsiteY4495" fmla="*/ 1989441 h 3256604"/>
              <a:gd name="connsiteX4496" fmla="*/ 996123 w 5859445"/>
              <a:gd name="connsiteY4496" fmla="*/ 1979332 h 3256604"/>
              <a:gd name="connsiteX4497" fmla="*/ 1019379 w 5859445"/>
              <a:gd name="connsiteY4497" fmla="*/ 1971784 h 3256604"/>
              <a:gd name="connsiteX4498" fmla="*/ 1008323 w 5859445"/>
              <a:gd name="connsiteY4498" fmla="*/ 1966257 h 3256604"/>
              <a:gd name="connsiteX4499" fmla="*/ 982970 w 5859445"/>
              <a:gd name="connsiteY4499" fmla="*/ 1970840 h 3256604"/>
              <a:gd name="connsiteX4500" fmla="*/ 1006227 w 5859445"/>
              <a:gd name="connsiteY4500" fmla="*/ 1963292 h 3256604"/>
              <a:gd name="connsiteX4501" fmla="*/ 1020523 w 5859445"/>
              <a:gd name="connsiteY4501" fmla="*/ 1953184 h 3256604"/>
              <a:gd name="connsiteX4502" fmla="*/ 1034247 w 5859445"/>
              <a:gd name="connsiteY4502" fmla="*/ 1952375 h 3256604"/>
              <a:gd name="connsiteX4503" fmla="*/ 1066461 w 5859445"/>
              <a:gd name="connsiteY4503" fmla="*/ 1947390 h 3256604"/>
              <a:gd name="connsiteX4504" fmla="*/ 1077191 w 5859445"/>
              <a:gd name="connsiteY4504" fmla="*/ 1942941 h 3256604"/>
              <a:gd name="connsiteX4505" fmla="*/ 1053023 w 5859445"/>
              <a:gd name="connsiteY4505" fmla="*/ 1943548 h 3256604"/>
              <a:gd name="connsiteX4506" fmla="*/ 1007370 w 5859445"/>
              <a:gd name="connsiteY4506" fmla="*/ 1944692 h 3256604"/>
              <a:gd name="connsiteX4507" fmla="*/ 1132605 w 5859445"/>
              <a:gd name="connsiteY4507" fmla="*/ 1909516 h 3256604"/>
              <a:gd name="connsiteX4508" fmla="*/ 1182337 w 5859445"/>
              <a:gd name="connsiteY4508" fmla="*/ 1904030 h 3256604"/>
              <a:gd name="connsiteX4509" fmla="*/ 1229248 w 5859445"/>
              <a:gd name="connsiteY4509" fmla="*/ 1894558 h 3256604"/>
              <a:gd name="connsiteX4510" fmla="*/ 1221940 w 5859445"/>
              <a:gd name="connsiteY4510" fmla="*/ 1881692 h 3256604"/>
              <a:gd name="connsiteX4511" fmla="*/ 1222184 w 5859445"/>
              <a:gd name="connsiteY4511" fmla="*/ 1879529 h 3256604"/>
              <a:gd name="connsiteX4512" fmla="*/ 1225627 w 5859445"/>
              <a:gd name="connsiteY4512" fmla="*/ 1879327 h 3256604"/>
              <a:gd name="connsiteX4513" fmla="*/ 1222678 w 5859445"/>
              <a:gd name="connsiteY4513" fmla="*/ 1875157 h 3256604"/>
              <a:gd name="connsiteX4514" fmla="*/ 1217240 w 5859445"/>
              <a:gd name="connsiteY4514" fmla="*/ 1867465 h 3256604"/>
              <a:gd name="connsiteX4515" fmla="*/ 1214571 w 5859445"/>
              <a:gd name="connsiteY4515" fmla="*/ 1873800 h 3256604"/>
              <a:gd name="connsiteX4516" fmla="*/ 1211902 w 5859445"/>
              <a:gd name="connsiteY4516" fmla="*/ 1880135 h 3256604"/>
              <a:gd name="connsiteX4517" fmla="*/ 1215978 w 5859445"/>
              <a:gd name="connsiteY4517" fmla="*/ 1879894 h 3256604"/>
              <a:gd name="connsiteX4518" fmla="*/ 1208382 w 5859445"/>
              <a:gd name="connsiteY4518" fmla="*/ 1885265 h 3256604"/>
              <a:gd name="connsiteX4519" fmla="*/ 1193216 w 5859445"/>
              <a:gd name="connsiteY4519" fmla="*/ 1884035 h 3256604"/>
              <a:gd name="connsiteX4520" fmla="*/ 1182750 w 5859445"/>
              <a:gd name="connsiteY4520" fmla="*/ 1879342 h 3256604"/>
              <a:gd name="connsiteX4521" fmla="*/ 1168454 w 5859445"/>
              <a:gd name="connsiteY4521" fmla="*/ 1889450 h 3256604"/>
              <a:gd name="connsiteX4522" fmla="*/ 1139660 w 5859445"/>
              <a:gd name="connsiteY4522" fmla="*/ 1868945 h 3256604"/>
              <a:gd name="connsiteX4523" fmla="*/ 1167680 w 5859445"/>
              <a:gd name="connsiteY4523" fmla="*/ 1858028 h 3256604"/>
              <a:gd name="connsiteX4524" fmla="*/ 1167108 w 5859445"/>
              <a:gd name="connsiteY4524" fmla="*/ 1867329 h 3256604"/>
              <a:gd name="connsiteX4525" fmla="*/ 1171874 w 5859445"/>
              <a:gd name="connsiteY4525" fmla="*/ 1863959 h 3256604"/>
              <a:gd name="connsiteX4526" fmla="*/ 1207615 w 5859445"/>
              <a:gd name="connsiteY4526" fmla="*/ 1838687 h 3256604"/>
              <a:gd name="connsiteX4527" fmla="*/ 1239162 w 5859445"/>
              <a:gd name="connsiteY4527" fmla="*/ 1807485 h 3256604"/>
              <a:gd name="connsiteX4528" fmla="*/ 1230203 w 5859445"/>
              <a:gd name="connsiteY4528" fmla="*/ 1804924 h 3256604"/>
              <a:gd name="connsiteX4529" fmla="*/ 1221244 w 5859445"/>
              <a:gd name="connsiteY4529" fmla="*/ 1802363 h 3256604"/>
              <a:gd name="connsiteX4530" fmla="*/ 1234968 w 5859445"/>
              <a:gd name="connsiteY4530" fmla="*/ 1801555 h 3256604"/>
              <a:gd name="connsiteX4531" fmla="*/ 1249264 w 5859445"/>
              <a:gd name="connsiteY4531" fmla="*/ 1791446 h 3256604"/>
              <a:gd name="connsiteX4532" fmla="*/ 1226581 w 5859445"/>
              <a:gd name="connsiteY4532" fmla="*/ 1789693 h 3256604"/>
              <a:gd name="connsiteX4533" fmla="*/ 1203897 w 5859445"/>
              <a:gd name="connsiteY4533" fmla="*/ 1787938 h 3256604"/>
              <a:gd name="connsiteX4534" fmla="*/ 1167490 w 5859445"/>
              <a:gd name="connsiteY4534" fmla="*/ 1786993 h 3256604"/>
              <a:gd name="connsiteX4535" fmla="*/ 1164249 w 5859445"/>
              <a:gd name="connsiteY4535" fmla="*/ 1786744 h 3256604"/>
              <a:gd name="connsiteX4536" fmla="*/ 1185980 w 5859445"/>
              <a:gd name="connsiteY4536" fmla="*/ 1782816 h 3256604"/>
              <a:gd name="connsiteX4537" fmla="*/ 1236683 w 5859445"/>
              <a:gd name="connsiteY4537" fmla="*/ 1773652 h 3256604"/>
              <a:gd name="connsiteX4538" fmla="*/ 1245930 w 5859445"/>
              <a:gd name="connsiteY4538" fmla="*/ 1771564 h 3256604"/>
              <a:gd name="connsiteX4539" fmla="*/ 1255176 w 5859445"/>
              <a:gd name="connsiteY4539" fmla="*/ 1769474 h 3256604"/>
              <a:gd name="connsiteX4540" fmla="*/ 1264420 w 5859445"/>
              <a:gd name="connsiteY4540" fmla="*/ 1767386 h 3256604"/>
              <a:gd name="connsiteX4541" fmla="*/ 1273665 w 5859445"/>
              <a:gd name="connsiteY4541" fmla="*/ 1765298 h 3256604"/>
              <a:gd name="connsiteX4542" fmla="*/ 1282623 w 5859445"/>
              <a:gd name="connsiteY4542" fmla="*/ 1767859 h 3256604"/>
              <a:gd name="connsiteX4543" fmla="*/ 1287389 w 5859445"/>
              <a:gd name="connsiteY4543" fmla="*/ 1764489 h 3256604"/>
              <a:gd name="connsiteX4544" fmla="*/ 1292154 w 5859445"/>
              <a:gd name="connsiteY4544" fmla="*/ 1761120 h 3256604"/>
              <a:gd name="connsiteX4545" fmla="*/ 1296919 w 5859445"/>
              <a:gd name="connsiteY4545" fmla="*/ 1757750 h 3256604"/>
              <a:gd name="connsiteX4546" fmla="*/ 1287961 w 5859445"/>
              <a:gd name="connsiteY4546" fmla="*/ 1755189 h 3256604"/>
              <a:gd name="connsiteX4547" fmla="*/ 1293012 w 5859445"/>
              <a:gd name="connsiteY4547" fmla="*/ 1747170 h 3256604"/>
              <a:gd name="connsiteX4548" fmla="*/ 1283767 w 5859445"/>
              <a:gd name="connsiteY4548" fmla="*/ 1749258 h 3256604"/>
              <a:gd name="connsiteX4549" fmla="*/ 1293343 w 5859445"/>
              <a:gd name="connsiteY4549" fmla="*/ 1739978 h 3256604"/>
              <a:gd name="connsiteX4550" fmla="*/ 1231586 w 5859445"/>
              <a:gd name="connsiteY4550" fmla="*/ 1744328 h 3256604"/>
              <a:gd name="connsiteX4551" fmla="*/ 1067414 w 5859445"/>
              <a:gd name="connsiteY4551" fmla="*/ 1755852 h 3256604"/>
              <a:gd name="connsiteX4552" fmla="*/ 988498 w 5859445"/>
              <a:gd name="connsiteY4552" fmla="*/ 1763880 h 3256604"/>
              <a:gd name="connsiteX4553" fmla="*/ 909659 w 5859445"/>
              <a:gd name="connsiteY4553" fmla="*/ 1771858 h 3256604"/>
              <a:gd name="connsiteX4554" fmla="*/ 863679 w 5859445"/>
              <a:gd name="connsiteY4554" fmla="*/ 1771354 h 3256604"/>
              <a:gd name="connsiteX4555" fmla="*/ 831594 w 5859445"/>
              <a:gd name="connsiteY4555" fmla="*/ 1770599 h 3256604"/>
              <a:gd name="connsiteX4556" fmla="*/ 794194 w 5859445"/>
              <a:gd name="connsiteY4556" fmla="*/ 1777639 h 3256604"/>
              <a:gd name="connsiteX4557" fmla="*/ 756795 w 5859445"/>
              <a:gd name="connsiteY4557" fmla="*/ 1784680 h 3256604"/>
              <a:gd name="connsiteX4558" fmla="*/ 694261 w 5859445"/>
              <a:gd name="connsiteY4558" fmla="*/ 1790767 h 3256604"/>
              <a:gd name="connsiteX4559" fmla="*/ 644635 w 5859445"/>
              <a:gd name="connsiteY4559" fmla="*/ 1805777 h 3256604"/>
              <a:gd name="connsiteX4560" fmla="*/ 755955 w 5859445"/>
              <a:gd name="connsiteY4560" fmla="*/ 1804053 h 3256604"/>
              <a:gd name="connsiteX4561" fmla="*/ 809561 w 5859445"/>
              <a:gd name="connsiteY4561" fmla="*/ 1800129 h 3256604"/>
              <a:gd name="connsiteX4562" fmla="*/ 863166 w 5859445"/>
              <a:gd name="connsiteY4562" fmla="*/ 1796205 h 3256604"/>
              <a:gd name="connsiteX4563" fmla="*/ 1005529 w 5859445"/>
              <a:gd name="connsiteY4563" fmla="*/ 1783119 h 3256604"/>
              <a:gd name="connsiteX4564" fmla="*/ 1147638 w 5859445"/>
              <a:gd name="connsiteY4564" fmla="*/ 1769658 h 3256604"/>
              <a:gd name="connsiteX4565" fmla="*/ 1082027 w 5859445"/>
              <a:gd name="connsiteY4565" fmla="*/ 1781880 h 3256604"/>
              <a:gd name="connsiteX4566" fmla="*/ 1055537 w 5859445"/>
              <a:gd name="connsiteY4566" fmla="*/ 1786709 h 3256604"/>
              <a:gd name="connsiteX4567" fmla="*/ 1067279 w 5859445"/>
              <a:gd name="connsiteY4567" fmla="*/ 1786093 h 3256604"/>
              <a:gd name="connsiteX4568" fmla="*/ 1076809 w 5859445"/>
              <a:gd name="connsiteY4568" fmla="*/ 1789818 h 3256604"/>
              <a:gd name="connsiteX4569" fmla="*/ 948728 w 5859445"/>
              <a:gd name="connsiteY4569" fmla="*/ 1797997 h 3256604"/>
              <a:gd name="connsiteX4570" fmla="*/ 820648 w 5859445"/>
              <a:gd name="connsiteY4570" fmla="*/ 1806174 h 3256604"/>
              <a:gd name="connsiteX4571" fmla="*/ 696400 w 5859445"/>
              <a:gd name="connsiteY4571" fmla="*/ 1820797 h 3256604"/>
              <a:gd name="connsiteX4572" fmla="*/ 588467 w 5859445"/>
              <a:gd name="connsiteY4572" fmla="*/ 1842387 h 3256604"/>
              <a:gd name="connsiteX4573" fmla="*/ 583885 w 5859445"/>
              <a:gd name="connsiteY4573" fmla="*/ 1841040 h 3256604"/>
              <a:gd name="connsiteX4574" fmla="*/ 598631 w 5859445"/>
              <a:gd name="connsiteY4574" fmla="*/ 1835762 h 3256604"/>
              <a:gd name="connsiteX4575" fmla="*/ 584421 w 5859445"/>
              <a:gd name="connsiteY4575" fmla="*/ 1836357 h 3256604"/>
              <a:gd name="connsiteX4576" fmla="*/ 570135 w 5859445"/>
              <a:gd name="connsiteY4576" fmla="*/ 1837002 h 3256604"/>
              <a:gd name="connsiteX4577" fmla="*/ 600321 w 5859445"/>
              <a:gd name="connsiteY4577" fmla="*/ 1808657 h 3256604"/>
              <a:gd name="connsiteX4578" fmla="*/ 586072 w 5859445"/>
              <a:gd name="connsiteY4578" fmla="*/ 1813611 h 3256604"/>
              <a:gd name="connsiteX4579" fmla="*/ 576712 w 5859445"/>
              <a:gd name="connsiteY4579" fmla="*/ 1815376 h 3256604"/>
              <a:gd name="connsiteX4580" fmla="*/ 562884 w 5859445"/>
              <a:gd name="connsiteY4580" fmla="*/ 1815722 h 3256604"/>
              <a:gd name="connsiteX4581" fmla="*/ 555992 w 5859445"/>
              <a:gd name="connsiteY4581" fmla="*/ 1809380 h 3256604"/>
              <a:gd name="connsiteX4582" fmla="*/ 558260 w 5859445"/>
              <a:gd name="connsiteY4582" fmla="*/ 1808830 h 3256604"/>
              <a:gd name="connsiteX4583" fmla="*/ 550744 w 5859445"/>
              <a:gd name="connsiteY4583" fmla="*/ 1797630 h 3256604"/>
              <a:gd name="connsiteX4584" fmla="*/ 536916 w 5859445"/>
              <a:gd name="connsiteY4584" fmla="*/ 1797975 h 3256604"/>
              <a:gd name="connsiteX4585" fmla="*/ 563002 w 5859445"/>
              <a:gd name="connsiteY4585" fmla="*/ 1789709 h 3256604"/>
              <a:gd name="connsiteX4586" fmla="*/ 580087 w 5859445"/>
              <a:gd name="connsiteY4586" fmla="*/ 1778504 h 3256604"/>
              <a:gd name="connsiteX4587" fmla="*/ 654635 w 5859445"/>
              <a:gd name="connsiteY4587" fmla="*/ 1769121 h 3256604"/>
              <a:gd name="connsiteX4588" fmla="*/ 724293 w 5859445"/>
              <a:gd name="connsiteY4588" fmla="*/ 1762928 h 3256604"/>
              <a:gd name="connsiteX4589" fmla="*/ 719404 w 5859445"/>
              <a:gd name="connsiteY4589" fmla="*/ 1766117 h 3256604"/>
              <a:gd name="connsiteX4590" fmla="*/ 791897 w 5859445"/>
              <a:gd name="connsiteY4590" fmla="*/ 1753673 h 3256604"/>
              <a:gd name="connsiteX4591" fmla="*/ 830794 w 5859445"/>
              <a:gd name="connsiteY4591" fmla="*/ 1750092 h 3256604"/>
              <a:gd name="connsiteX4592" fmla="*/ 853337 w 5859445"/>
              <a:gd name="connsiteY4592" fmla="*/ 1745636 h 3256604"/>
              <a:gd name="connsiteX4593" fmla="*/ 845354 w 5859445"/>
              <a:gd name="connsiteY4593" fmla="*/ 1744292 h 3256604"/>
              <a:gd name="connsiteX4594" fmla="*/ 851259 w 5859445"/>
              <a:gd name="connsiteY4594" fmla="*/ 1742611 h 3256604"/>
              <a:gd name="connsiteX4595" fmla="*/ 856708 w 5859445"/>
              <a:gd name="connsiteY4595" fmla="*/ 1743528 h 3256604"/>
              <a:gd name="connsiteX4596" fmla="*/ 832687 w 5859445"/>
              <a:gd name="connsiteY4596" fmla="*/ 1735890 h 3256604"/>
              <a:gd name="connsiteX4597" fmla="*/ 959736 w 5859445"/>
              <a:gd name="connsiteY4597" fmla="*/ 1705222 h 3256604"/>
              <a:gd name="connsiteX4598" fmla="*/ 963845 w 5859445"/>
              <a:gd name="connsiteY4598" fmla="*/ 1711347 h 3256604"/>
              <a:gd name="connsiteX4599" fmla="*/ 967892 w 5859445"/>
              <a:gd name="connsiteY4599" fmla="*/ 1717378 h 3256604"/>
              <a:gd name="connsiteX4600" fmla="*/ 970338 w 5859445"/>
              <a:gd name="connsiteY4600" fmla="*/ 1715783 h 3256604"/>
              <a:gd name="connsiteX4601" fmla="*/ 972783 w 5859445"/>
              <a:gd name="connsiteY4601" fmla="*/ 1714190 h 3256604"/>
              <a:gd name="connsiteX4602" fmla="*/ 986610 w 5859445"/>
              <a:gd name="connsiteY4602" fmla="*/ 1713846 h 3256604"/>
              <a:gd name="connsiteX4603" fmla="*/ 1118591 w 5859445"/>
              <a:gd name="connsiteY4603" fmla="*/ 1706239 h 3256604"/>
              <a:gd name="connsiteX4604" fmla="*/ 1251352 w 5859445"/>
              <a:gd name="connsiteY4604" fmla="*/ 1689323 h 3256604"/>
              <a:gd name="connsiteX4605" fmla="*/ 1360141 w 5859445"/>
              <a:gd name="connsiteY4605" fmla="*/ 1683829 h 3256604"/>
              <a:gd name="connsiteX4606" fmla="*/ 1431082 w 5859445"/>
              <a:gd name="connsiteY4606" fmla="*/ 1680184 h 3256604"/>
              <a:gd name="connsiteX4607" fmla="*/ 1433974 w 5859445"/>
              <a:gd name="connsiteY4607" fmla="*/ 1678634 h 3256604"/>
              <a:gd name="connsiteX4608" fmla="*/ 1386225 w 5859445"/>
              <a:gd name="connsiteY4608" fmla="*/ 1676813 h 3256604"/>
              <a:gd name="connsiteX4609" fmla="*/ 1338474 w 5859445"/>
              <a:gd name="connsiteY4609" fmla="*/ 1674991 h 3256604"/>
              <a:gd name="connsiteX4610" fmla="*/ 1352198 w 5859445"/>
              <a:gd name="connsiteY4610" fmla="*/ 1674183 h 3256604"/>
              <a:gd name="connsiteX4611" fmla="*/ 1374883 w 5859445"/>
              <a:gd name="connsiteY4611" fmla="*/ 1675935 h 3256604"/>
              <a:gd name="connsiteX4612" fmla="*/ 1418153 w 5859445"/>
              <a:gd name="connsiteY4612" fmla="*/ 1676477 h 3256604"/>
              <a:gd name="connsiteX4613" fmla="*/ 1461424 w 5859445"/>
              <a:gd name="connsiteY4613" fmla="*/ 1677017 h 3256604"/>
              <a:gd name="connsiteX4614" fmla="*/ 1452465 w 5859445"/>
              <a:gd name="connsiteY4614" fmla="*/ 1674456 h 3256604"/>
              <a:gd name="connsiteX4615" fmla="*/ 1470122 w 5859445"/>
              <a:gd name="connsiteY4615" fmla="*/ 1663924 h 3256604"/>
              <a:gd name="connsiteX4616" fmla="*/ 1466761 w 5859445"/>
              <a:gd name="connsiteY4616" fmla="*/ 1664347 h 3256604"/>
              <a:gd name="connsiteX4617" fmla="*/ 1444650 w 5859445"/>
              <a:gd name="connsiteY4617" fmla="*/ 1653294 h 3256604"/>
              <a:gd name="connsiteX4618" fmla="*/ 1460471 w 5859445"/>
              <a:gd name="connsiteY4618" fmla="*/ 1655451 h 3256604"/>
              <a:gd name="connsiteX4619" fmla="*/ 1485251 w 5859445"/>
              <a:gd name="connsiteY4619" fmla="*/ 1660170 h 3256604"/>
              <a:gd name="connsiteX4620" fmla="*/ 1529347 w 5859445"/>
              <a:gd name="connsiteY4620" fmla="*/ 1646714 h 3256604"/>
              <a:gd name="connsiteX4621" fmla="*/ 1548732 w 5859445"/>
              <a:gd name="connsiteY4621" fmla="*/ 1640798 h 3256604"/>
              <a:gd name="connsiteX4622" fmla="*/ 1474194 w 5859445"/>
              <a:gd name="connsiteY4622" fmla="*/ 1640505 h 3256604"/>
              <a:gd name="connsiteX4623" fmla="*/ 1357192 w 5859445"/>
              <a:gd name="connsiteY4623" fmla="*/ 1638348 h 3256604"/>
              <a:gd name="connsiteX4624" fmla="*/ 1244363 w 5859445"/>
              <a:gd name="connsiteY4624" fmla="*/ 1642409 h 3256604"/>
              <a:gd name="connsiteX4625" fmla="*/ 1090805 w 5859445"/>
              <a:gd name="connsiteY4625" fmla="*/ 1638073 h 3256604"/>
              <a:gd name="connsiteX4626" fmla="*/ 964125 w 5859445"/>
              <a:gd name="connsiteY4626" fmla="*/ 1642361 h 3256604"/>
              <a:gd name="connsiteX4627" fmla="*/ 835002 w 5859445"/>
              <a:gd name="connsiteY4627" fmla="*/ 1648170 h 3256604"/>
              <a:gd name="connsiteX4628" fmla="*/ 723745 w 5859445"/>
              <a:gd name="connsiteY4628" fmla="*/ 1659809 h 3256604"/>
              <a:gd name="connsiteX4629" fmla="*/ 521892 w 5859445"/>
              <a:gd name="connsiteY4629" fmla="*/ 1682617 h 3256604"/>
              <a:gd name="connsiteX4630" fmla="*/ 337918 w 5859445"/>
              <a:gd name="connsiteY4630" fmla="*/ 1711112 h 3256604"/>
              <a:gd name="connsiteX4631" fmla="*/ 314345 w 5859445"/>
              <a:gd name="connsiteY4631" fmla="*/ 1717809 h 3256604"/>
              <a:gd name="connsiteX4632" fmla="*/ 286728 w 5859445"/>
              <a:gd name="connsiteY4632" fmla="*/ 1718474 h 3256604"/>
              <a:gd name="connsiteX4633" fmla="*/ 281837 w 5859445"/>
              <a:gd name="connsiteY4633" fmla="*/ 1721661 h 3256604"/>
              <a:gd name="connsiteX4634" fmla="*/ 292008 w 5859445"/>
              <a:gd name="connsiteY4634" fmla="*/ 1710629 h 3256604"/>
              <a:gd name="connsiteX4635" fmla="*/ 301221 w 5859445"/>
              <a:gd name="connsiteY4635" fmla="*/ 1708914 h 3256604"/>
              <a:gd name="connsiteX4636" fmla="*/ 294454 w 5859445"/>
              <a:gd name="connsiteY4636" fmla="*/ 1709036 h 3256604"/>
              <a:gd name="connsiteX4637" fmla="*/ 287508 w 5859445"/>
              <a:gd name="connsiteY4637" fmla="*/ 1709161 h 3256604"/>
              <a:gd name="connsiteX4638" fmla="*/ 281016 w 5859445"/>
              <a:gd name="connsiteY4638" fmla="*/ 1704724 h 3256604"/>
              <a:gd name="connsiteX4639" fmla="*/ 269633 w 5859445"/>
              <a:gd name="connsiteY4639" fmla="*/ 1703476 h 3256604"/>
              <a:gd name="connsiteX4640" fmla="*/ 412698 w 5859445"/>
              <a:gd name="connsiteY4640" fmla="*/ 1675236 h 3256604"/>
              <a:gd name="connsiteX4641" fmla="*/ 577230 w 5859445"/>
              <a:gd name="connsiteY4641" fmla="*/ 1659011 h 3256604"/>
              <a:gd name="connsiteX4642" fmla="*/ 559353 w 5859445"/>
              <a:gd name="connsiteY4642" fmla="*/ 1653325 h 3256604"/>
              <a:gd name="connsiteX4643" fmla="*/ 665510 w 5859445"/>
              <a:gd name="connsiteY4643" fmla="*/ 1649143 h 3256604"/>
              <a:gd name="connsiteX4644" fmla="*/ 777402 w 5859445"/>
              <a:gd name="connsiteY4644" fmla="*/ 1632554 h 3256604"/>
              <a:gd name="connsiteX4645" fmla="*/ 702191 w 5859445"/>
              <a:gd name="connsiteY4645" fmla="*/ 1625233 h 3256604"/>
              <a:gd name="connsiteX4646" fmla="*/ 613151 w 5859445"/>
              <a:gd name="connsiteY4646" fmla="*/ 1618258 h 3256604"/>
              <a:gd name="connsiteX4647" fmla="*/ 622090 w 5859445"/>
              <a:gd name="connsiteY4647" fmla="*/ 1621102 h 3256604"/>
              <a:gd name="connsiteX4648" fmla="*/ 631026 w 5859445"/>
              <a:gd name="connsiteY4648" fmla="*/ 1623945 h 3256604"/>
              <a:gd name="connsiteX4649" fmla="*/ 582838 w 5859445"/>
              <a:gd name="connsiteY4649" fmla="*/ 1622846 h 3256604"/>
              <a:gd name="connsiteX4650" fmla="*/ 578327 w 5859445"/>
              <a:gd name="connsiteY4650" fmla="*/ 1623898 h 3256604"/>
              <a:gd name="connsiteX4651" fmla="*/ 566775 w 5859445"/>
              <a:gd name="connsiteY4651" fmla="*/ 1622482 h 3256604"/>
              <a:gd name="connsiteX4652" fmla="*/ 577194 w 5859445"/>
              <a:gd name="connsiteY4652" fmla="*/ 1624160 h 3256604"/>
              <a:gd name="connsiteX4653" fmla="*/ 563455 w 5859445"/>
              <a:gd name="connsiteY4653" fmla="*/ 1627356 h 3256604"/>
              <a:gd name="connsiteX4654" fmla="*/ 547213 w 5859445"/>
              <a:gd name="connsiteY4654" fmla="*/ 1635233 h 3256604"/>
              <a:gd name="connsiteX4655" fmla="*/ 539119 w 5859445"/>
              <a:gd name="connsiteY4655" fmla="*/ 1623172 h 3256604"/>
              <a:gd name="connsiteX4656" fmla="*/ 516776 w 5859445"/>
              <a:gd name="connsiteY4656" fmla="*/ 1616065 h 3256604"/>
              <a:gd name="connsiteX4657" fmla="*/ 504214 w 5859445"/>
              <a:gd name="connsiteY4657" fmla="*/ 1602583 h 3256604"/>
              <a:gd name="connsiteX4658" fmla="*/ 485494 w 5859445"/>
              <a:gd name="connsiteY4658" fmla="*/ 1606117 h 3256604"/>
              <a:gd name="connsiteX4659" fmla="*/ 477399 w 5859445"/>
              <a:gd name="connsiteY4659" fmla="*/ 1594056 h 3256604"/>
              <a:gd name="connsiteX4660" fmla="*/ 478244 w 5859445"/>
              <a:gd name="connsiteY4660" fmla="*/ 1584835 h 3256604"/>
              <a:gd name="connsiteX4661" fmla="*/ 484736 w 5859445"/>
              <a:gd name="connsiteY4661" fmla="*/ 1589272 h 3256604"/>
              <a:gd name="connsiteX4662" fmla="*/ 491230 w 5859445"/>
              <a:gd name="connsiteY4662" fmla="*/ 1593711 h 3256604"/>
              <a:gd name="connsiteX4663" fmla="*/ 496119 w 5859445"/>
              <a:gd name="connsiteY4663" fmla="*/ 1590523 h 3256604"/>
              <a:gd name="connsiteX4664" fmla="*/ 492071 w 5859445"/>
              <a:gd name="connsiteY4664" fmla="*/ 1584491 h 3256604"/>
              <a:gd name="connsiteX4665" fmla="*/ 509104 w 5859445"/>
              <a:gd name="connsiteY4665" fmla="*/ 1599396 h 3256604"/>
              <a:gd name="connsiteX4666" fmla="*/ 525420 w 5859445"/>
              <a:gd name="connsiteY4666" fmla="*/ 1584426 h 3256604"/>
              <a:gd name="connsiteX4667" fmla="*/ 520766 w 5859445"/>
              <a:gd name="connsiteY4667" fmla="*/ 1582683 h 3256604"/>
              <a:gd name="connsiteX4668" fmla="*/ 568550 w 5859445"/>
              <a:gd name="connsiteY4668" fmla="*/ 1577984 h 3256604"/>
              <a:gd name="connsiteX4669" fmla="*/ 599495 w 5859445"/>
              <a:gd name="connsiteY4669" fmla="*/ 1566482 h 3256604"/>
              <a:gd name="connsiteX4670" fmla="*/ 662902 w 5859445"/>
              <a:gd name="connsiteY4670" fmla="*/ 1577163 h 3256604"/>
              <a:gd name="connsiteX4671" fmla="*/ 658854 w 5859445"/>
              <a:gd name="connsiteY4671" fmla="*/ 1571131 h 3256604"/>
              <a:gd name="connsiteX4672" fmla="*/ 663746 w 5859445"/>
              <a:gd name="connsiteY4672" fmla="*/ 1567943 h 3256604"/>
              <a:gd name="connsiteX4673" fmla="*/ 732041 w 5859445"/>
              <a:gd name="connsiteY4673" fmla="*/ 1575437 h 3256604"/>
              <a:gd name="connsiteX4674" fmla="*/ 773105 w 5859445"/>
              <a:gd name="connsiteY4674" fmla="*/ 1579011 h 3256604"/>
              <a:gd name="connsiteX4675" fmla="*/ 809277 w 5859445"/>
              <a:gd name="connsiteY4675" fmla="*/ 1585772 h 3256604"/>
              <a:gd name="connsiteX4676" fmla="*/ 822683 w 5859445"/>
              <a:gd name="connsiteY4676" fmla="*/ 1590037 h 3256604"/>
              <a:gd name="connsiteX4677" fmla="*/ 822260 w 5859445"/>
              <a:gd name="connsiteY4677" fmla="*/ 1594645 h 3256604"/>
              <a:gd name="connsiteX4678" fmla="*/ 916193 w 5859445"/>
              <a:gd name="connsiteY4678" fmla="*/ 1598433 h 3256604"/>
              <a:gd name="connsiteX4679" fmla="*/ 1023951 w 5859445"/>
              <a:gd name="connsiteY4679" fmla="*/ 1601877 h 3256604"/>
              <a:gd name="connsiteX4680" fmla="*/ 967037 w 5859445"/>
              <a:gd name="connsiteY4680" fmla="*/ 1595631 h 3256604"/>
              <a:gd name="connsiteX4681" fmla="*/ 915012 w 5859445"/>
              <a:gd name="connsiteY4681" fmla="*/ 1586200 h 3256604"/>
              <a:gd name="connsiteX4682" fmla="*/ 886177 w 5859445"/>
              <a:gd name="connsiteY4682" fmla="*/ 1574656 h 3256604"/>
              <a:gd name="connsiteX4683" fmla="*/ 852155 w 5859445"/>
              <a:gd name="connsiteY4683" fmla="*/ 1563241 h 3256604"/>
              <a:gd name="connsiteX4684" fmla="*/ 838120 w 5859445"/>
              <a:gd name="connsiteY4684" fmla="*/ 1553310 h 3256604"/>
              <a:gd name="connsiteX4685" fmla="*/ 836747 w 5859445"/>
              <a:gd name="connsiteY4685" fmla="*/ 1553376 h 3256604"/>
              <a:gd name="connsiteX4686" fmla="*/ 781118 w 5859445"/>
              <a:gd name="connsiteY4686" fmla="*/ 1554285 h 3256604"/>
              <a:gd name="connsiteX4687" fmla="*/ 729662 w 5859445"/>
              <a:gd name="connsiteY4687" fmla="*/ 1561413 h 3256604"/>
              <a:gd name="connsiteX4688" fmla="*/ 711596 w 5859445"/>
              <a:gd name="connsiteY4688" fmla="*/ 1555445 h 3256604"/>
              <a:gd name="connsiteX4689" fmla="*/ 646608 w 5859445"/>
              <a:gd name="connsiteY4689" fmla="*/ 1558121 h 3256604"/>
              <a:gd name="connsiteX4690" fmla="*/ 581621 w 5859445"/>
              <a:gd name="connsiteY4690" fmla="*/ 1560797 h 3256604"/>
              <a:gd name="connsiteX4691" fmla="*/ 649581 w 5859445"/>
              <a:gd name="connsiteY4691" fmla="*/ 1546838 h 3256604"/>
              <a:gd name="connsiteX4692" fmla="*/ 713497 w 5859445"/>
              <a:gd name="connsiteY4692" fmla="*/ 1526847 h 3256604"/>
              <a:gd name="connsiteX4693" fmla="*/ 685839 w 5859445"/>
              <a:gd name="connsiteY4693" fmla="*/ 1527538 h 3256604"/>
              <a:gd name="connsiteX4694" fmla="*/ 658184 w 5859445"/>
              <a:gd name="connsiteY4694" fmla="*/ 1528228 h 3256604"/>
              <a:gd name="connsiteX4695" fmla="*/ 666870 w 5859445"/>
              <a:gd name="connsiteY4695" fmla="*/ 1530991 h 3256604"/>
              <a:gd name="connsiteX4696" fmla="*/ 655807 w 5859445"/>
              <a:gd name="connsiteY4696" fmla="*/ 1531235 h 3256604"/>
              <a:gd name="connsiteX4697" fmla="*/ 594207 w 5859445"/>
              <a:gd name="connsiteY4697" fmla="*/ 1532414 h 3256604"/>
              <a:gd name="connsiteX4698" fmla="*/ 457928 w 5859445"/>
              <a:gd name="connsiteY4698" fmla="*/ 1533608 h 3256604"/>
              <a:gd name="connsiteX4699" fmla="*/ 430649 w 5859445"/>
              <a:gd name="connsiteY4699" fmla="*/ 1534866 h 3256604"/>
              <a:gd name="connsiteX4700" fmla="*/ 400380 w 5859445"/>
              <a:gd name="connsiteY4700" fmla="*/ 1542137 h 3256604"/>
              <a:gd name="connsiteX4701" fmla="*/ 390695 w 5859445"/>
              <a:gd name="connsiteY4701" fmla="*/ 1548448 h 3256604"/>
              <a:gd name="connsiteX4702" fmla="*/ 302697 w 5859445"/>
              <a:gd name="connsiteY4702" fmla="*/ 1543231 h 3256604"/>
              <a:gd name="connsiteX4703" fmla="*/ 321742 w 5859445"/>
              <a:gd name="connsiteY4703" fmla="*/ 1534949 h 3256604"/>
              <a:gd name="connsiteX4704" fmla="*/ 344836 w 5859445"/>
              <a:gd name="connsiteY4704" fmla="*/ 1532695 h 3256604"/>
              <a:gd name="connsiteX4705" fmla="*/ 332041 w 5859445"/>
              <a:gd name="connsiteY4705" fmla="*/ 1524104 h 3256604"/>
              <a:gd name="connsiteX4706" fmla="*/ 375212 w 5859445"/>
              <a:gd name="connsiteY4706" fmla="*/ 1504633 h 3256604"/>
              <a:gd name="connsiteX4707" fmla="*/ 376889 w 5859445"/>
              <a:gd name="connsiteY4707" fmla="*/ 1507129 h 3256604"/>
              <a:gd name="connsiteX4708" fmla="*/ 373673 w 5859445"/>
              <a:gd name="connsiteY4708" fmla="*/ 1512815 h 3256604"/>
              <a:gd name="connsiteX4709" fmla="*/ 400000 w 5859445"/>
              <a:gd name="connsiteY4709" fmla="*/ 1510145 h 3256604"/>
              <a:gd name="connsiteX4710" fmla="*/ 406569 w 5859445"/>
              <a:gd name="connsiteY4710" fmla="*/ 1509456 h 3256604"/>
              <a:gd name="connsiteX4711" fmla="*/ 401542 w 5859445"/>
              <a:gd name="connsiteY4711" fmla="*/ 1501964 h 3256604"/>
              <a:gd name="connsiteX4712" fmla="*/ 418406 w 5859445"/>
              <a:gd name="connsiteY4712" fmla="*/ 1502335 h 3256604"/>
              <a:gd name="connsiteX4713" fmla="*/ 430652 w 5859445"/>
              <a:gd name="connsiteY4713" fmla="*/ 1503440 h 3256604"/>
              <a:gd name="connsiteX4714" fmla="*/ 444353 w 5859445"/>
              <a:gd name="connsiteY4714" fmla="*/ 1502907 h 3256604"/>
              <a:gd name="connsiteX4715" fmla="*/ 418406 w 5859445"/>
              <a:gd name="connsiteY4715" fmla="*/ 1502335 h 3256604"/>
              <a:gd name="connsiteX4716" fmla="*/ 408202 w 5859445"/>
              <a:gd name="connsiteY4716" fmla="*/ 1501415 h 3256604"/>
              <a:gd name="connsiteX4717" fmla="*/ 332548 w 5859445"/>
              <a:gd name="connsiteY4717" fmla="*/ 1484021 h 3256604"/>
              <a:gd name="connsiteX4718" fmla="*/ 241188 w 5859445"/>
              <a:gd name="connsiteY4718" fmla="*/ 1485127 h 3256604"/>
              <a:gd name="connsiteX4719" fmla="*/ 265865 w 5859445"/>
              <a:gd name="connsiteY4719" fmla="*/ 1464777 h 3256604"/>
              <a:gd name="connsiteX4720" fmla="*/ 302128 w 5859445"/>
              <a:gd name="connsiteY4720" fmla="*/ 1453667 h 3256604"/>
              <a:gd name="connsiteX4721" fmla="*/ 254453 w 5859445"/>
              <a:gd name="connsiteY4721" fmla="*/ 1443027 h 3256604"/>
              <a:gd name="connsiteX4722" fmla="*/ 230547 w 5859445"/>
              <a:gd name="connsiteY4722" fmla="*/ 1416894 h 3256604"/>
              <a:gd name="connsiteX4723" fmla="*/ 282377 w 5859445"/>
              <a:gd name="connsiteY4723" fmla="*/ 1415886 h 3256604"/>
              <a:gd name="connsiteX4724" fmla="*/ 315151 w 5859445"/>
              <a:gd name="connsiteY4724" fmla="*/ 1435427 h 3256604"/>
              <a:gd name="connsiteX4725" fmla="*/ 368410 w 5859445"/>
              <a:gd name="connsiteY4725" fmla="*/ 1421164 h 3256604"/>
              <a:gd name="connsiteX4726" fmla="*/ 430724 w 5859445"/>
              <a:gd name="connsiteY4726" fmla="*/ 1409263 h 3256604"/>
              <a:gd name="connsiteX4727" fmla="*/ 393695 w 5859445"/>
              <a:gd name="connsiteY4727" fmla="*/ 1416941 h 3256604"/>
              <a:gd name="connsiteX4728" fmla="*/ 374163 w 5859445"/>
              <a:gd name="connsiteY4728" fmla="*/ 1429737 h 3256604"/>
              <a:gd name="connsiteX4729" fmla="*/ 408714 w 5859445"/>
              <a:gd name="connsiteY4729" fmla="*/ 1423609 h 3256604"/>
              <a:gd name="connsiteX4730" fmla="*/ 443264 w 5859445"/>
              <a:gd name="connsiteY4730" fmla="*/ 1417476 h 3256604"/>
              <a:gd name="connsiteX4731" fmla="*/ 442716 w 5859445"/>
              <a:gd name="connsiteY4731" fmla="*/ 1421897 h 3256604"/>
              <a:gd name="connsiteX4732" fmla="*/ 442168 w 5859445"/>
              <a:gd name="connsiteY4732" fmla="*/ 1426318 h 3256604"/>
              <a:gd name="connsiteX4733" fmla="*/ 506417 w 5859445"/>
              <a:gd name="connsiteY4733" fmla="*/ 1427780 h 3256604"/>
              <a:gd name="connsiteX4734" fmla="*/ 575559 w 5859445"/>
              <a:gd name="connsiteY4734" fmla="*/ 1426056 h 3256604"/>
              <a:gd name="connsiteX4735" fmla="*/ 589809 w 5859445"/>
              <a:gd name="connsiteY4735" fmla="*/ 1421101 h 3256604"/>
              <a:gd name="connsiteX4736" fmla="*/ 595121 w 5859445"/>
              <a:gd name="connsiteY4736" fmla="*/ 1413304 h 3256604"/>
              <a:gd name="connsiteX4737" fmla="*/ 655324 w 5859445"/>
              <a:gd name="connsiteY4737" fmla="*/ 1408736 h 3256604"/>
              <a:gd name="connsiteX4738" fmla="*/ 698496 w 5859445"/>
              <a:gd name="connsiteY4738" fmla="*/ 1389265 h 3256604"/>
              <a:gd name="connsiteX4739" fmla="*/ 702542 w 5859445"/>
              <a:gd name="connsiteY4739" fmla="*/ 1395295 h 3256604"/>
              <a:gd name="connsiteX4740" fmla="*/ 688715 w 5859445"/>
              <a:gd name="connsiteY4740" fmla="*/ 1395639 h 3256604"/>
              <a:gd name="connsiteX4741" fmla="*/ 702838 w 5859445"/>
              <a:gd name="connsiteY4741" fmla="*/ 1398353 h 3256604"/>
              <a:gd name="connsiteX4742" fmla="*/ 708813 w 5859445"/>
              <a:gd name="connsiteY4742" fmla="*/ 1395438 h 3256604"/>
              <a:gd name="connsiteX4743" fmla="*/ 702542 w 5859445"/>
              <a:gd name="connsiteY4743" fmla="*/ 1395295 h 3256604"/>
              <a:gd name="connsiteX4744" fmla="*/ 722106 w 5859445"/>
              <a:gd name="connsiteY4744" fmla="*/ 1382542 h 3256604"/>
              <a:gd name="connsiteX4745" fmla="*/ 733911 w 5859445"/>
              <a:gd name="connsiteY4745" fmla="*/ 1379182 h 3256604"/>
              <a:gd name="connsiteX4746" fmla="*/ 740984 w 5859445"/>
              <a:gd name="connsiteY4746" fmla="*/ 1370620 h 3256604"/>
              <a:gd name="connsiteX4747" fmla="*/ 750606 w 5859445"/>
              <a:gd name="connsiteY4747" fmla="*/ 1372635 h 3256604"/>
              <a:gd name="connsiteX4748" fmla="*/ 769746 w 5859445"/>
              <a:gd name="connsiteY4748" fmla="*/ 1364493 h 3256604"/>
              <a:gd name="connsiteX4749" fmla="*/ 788888 w 5859445"/>
              <a:gd name="connsiteY4749" fmla="*/ 1356349 h 3256604"/>
              <a:gd name="connsiteX4750" fmla="*/ 705919 w 5859445"/>
              <a:gd name="connsiteY4750" fmla="*/ 1358421 h 3256604"/>
              <a:gd name="connsiteX4751" fmla="*/ 664433 w 5859445"/>
              <a:gd name="connsiteY4751" fmla="*/ 1359455 h 3256604"/>
              <a:gd name="connsiteX4752" fmla="*/ 694959 w 5859445"/>
              <a:gd name="connsiteY4752" fmla="*/ 1352563 h 3256604"/>
              <a:gd name="connsiteX4753" fmla="*/ 725481 w 5859445"/>
              <a:gd name="connsiteY4753" fmla="*/ 1345669 h 3256604"/>
              <a:gd name="connsiteX4754" fmla="*/ 716544 w 5859445"/>
              <a:gd name="connsiteY4754" fmla="*/ 1342827 h 3256604"/>
              <a:gd name="connsiteX4755" fmla="*/ 697825 w 5859445"/>
              <a:gd name="connsiteY4755" fmla="*/ 1346359 h 3256604"/>
              <a:gd name="connsiteX4756" fmla="*/ 679105 w 5859445"/>
              <a:gd name="connsiteY4756" fmla="*/ 1349892 h 3256604"/>
              <a:gd name="connsiteX4757" fmla="*/ 641667 w 5859445"/>
              <a:gd name="connsiteY4757" fmla="*/ 1356958 h 3256604"/>
              <a:gd name="connsiteX4758" fmla="*/ 648581 w 5859445"/>
              <a:gd name="connsiteY4758" fmla="*/ 1356786 h 3256604"/>
              <a:gd name="connsiteX4759" fmla="*/ 655496 w 5859445"/>
              <a:gd name="connsiteY4759" fmla="*/ 1356613 h 3256604"/>
              <a:gd name="connsiteX4760" fmla="*/ 607351 w 5859445"/>
              <a:gd name="connsiteY4760" fmla="*/ 1358197 h 3256604"/>
              <a:gd name="connsiteX4761" fmla="*/ 567109 w 5859445"/>
              <a:gd name="connsiteY4761" fmla="*/ 1371562 h 3256604"/>
              <a:gd name="connsiteX4762" fmla="*/ 567916 w 5859445"/>
              <a:gd name="connsiteY4762" fmla="*/ 1371642 h 3256604"/>
              <a:gd name="connsiteX4763" fmla="*/ 555367 w 5859445"/>
              <a:gd name="connsiteY4763" fmla="*/ 1375016 h 3256604"/>
              <a:gd name="connsiteX4764" fmla="*/ 546957 w 5859445"/>
              <a:gd name="connsiteY4764" fmla="*/ 1377468 h 3256604"/>
              <a:gd name="connsiteX4765" fmla="*/ 554777 w 5859445"/>
              <a:gd name="connsiteY4765" fmla="*/ 1376755 h 3256604"/>
              <a:gd name="connsiteX4766" fmla="*/ 561902 w 5859445"/>
              <a:gd name="connsiteY4766" fmla="*/ 1374277 h 3256604"/>
              <a:gd name="connsiteX4767" fmla="*/ 570839 w 5859445"/>
              <a:gd name="connsiteY4767" fmla="*/ 1377120 h 3256604"/>
              <a:gd name="connsiteX4768" fmla="*/ 557011 w 5859445"/>
              <a:gd name="connsiteY4768" fmla="*/ 1377465 h 3256604"/>
              <a:gd name="connsiteX4769" fmla="*/ 548664 w 5859445"/>
              <a:gd name="connsiteY4769" fmla="*/ 1380738 h 3256604"/>
              <a:gd name="connsiteX4770" fmla="*/ 544098 w 5859445"/>
              <a:gd name="connsiteY4770" fmla="*/ 1378300 h 3256604"/>
              <a:gd name="connsiteX4771" fmla="*/ 534788 w 5859445"/>
              <a:gd name="connsiteY4771" fmla="*/ 1381013 h 3256604"/>
              <a:gd name="connsiteX4772" fmla="*/ 506314 w 5859445"/>
              <a:gd name="connsiteY4772" fmla="*/ 1385724 h 3256604"/>
              <a:gd name="connsiteX4773" fmla="*/ 510183 w 5859445"/>
              <a:gd name="connsiteY4773" fmla="*/ 1370537 h 3256604"/>
              <a:gd name="connsiteX4774" fmla="*/ 520463 w 5859445"/>
              <a:gd name="connsiteY4774" fmla="*/ 1364905 h 3256604"/>
              <a:gd name="connsiteX4775" fmla="*/ 526895 w 5859445"/>
              <a:gd name="connsiteY4775" fmla="*/ 1356006 h 3256604"/>
              <a:gd name="connsiteX4776" fmla="*/ 536629 w 5859445"/>
              <a:gd name="connsiteY4776" fmla="*/ 1357569 h 3256604"/>
              <a:gd name="connsiteX4777" fmla="*/ 539527 w 5859445"/>
              <a:gd name="connsiteY4777" fmla="*/ 1351411 h 3256604"/>
              <a:gd name="connsiteX4778" fmla="*/ 542426 w 5859445"/>
              <a:gd name="connsiteY4778" fmla="*/ 1345256 h 3256604"/>
              <a:gd name="connsiteX4779" fmla="*/ 487008 w 5859445"/>
              <a:gd name="connsiteY4779" fmla="*/ 1351716 h 3256604"/>
              <a:gd name="connsiteX4780" fmla="*/ 442278 w 5859445"/>
              <a:gd name="connsiteY4780" fmla="*/ 1342678 h 3256604"/>
              <a:gd name="connsiteX4781" fmla="*/ 359329 w 5859445"/>
              <a:gd name="connsiteY4781" fmla="*/ 1350016 h 3256604"/>
              <a:gd name="connsiteX4782" fmla="*/ 294128 w 5859445"/>
              <a:gd name="connsiteY4782" fmla="*/ 1362852 h 3256604"/>
              <a:gd name="connsiteX4783" fmla="*/ 321596 w 5859445"/>
              <a:gd name="connsiteY4783" fmla="*/ 1361883 h 3256604"/>
              <a:gd name="connsiteX4784" fmla="*/ 349064 w 5859445"/>
              <a:gd name="connsiteY4784" fmla="*/ 1360909 h 3256604"/>
              <a:gd name="connsiteX4785" fmla="*/ 318697 w 5859445"/>
              <a:gd name="connsiteY4785" fmla="*/ 1368036 h 3256604"/>
              <a:gd name="connsiteX4786" fmla="*/ 271489 w 5859445"/>
              <a:gd name="connsiteY4786" fmla="*/ 1360543 h 3256604"/>
              <a:gd name="connsiteX4787" fmla="*/ 254859 w 5859445"/>
              <a:gd name="connsiteY4787" fmla="*/ 1367186 h 3256604"/>
              <a:gd name="connsiteX4788" fmla="*/ 256818 w 5859445"/>
              <a:gd name="connsiteY4788" fmla="*/ 1370107 h 3256604"/>
              <a:gd name="connsiteX4789" fmla="*/ 215587 w 5859445"/>
              <a:gd name="connsiteY4789" fmla="*/ 1371520 h 3256604"/>
              <a:gd name="connsiteX4790" fmla="*/ 178423 w 5859445"/>
              <a:gd name="connsiteY4790" fmla="*/ 1360133 h 3256604"/>
              <a:gd name="connsiteX4791" fmla="*/ 184137 w 5859445"/>
              <a:gd name="connsiteY4791" fmla="*/ 1366557 h 3256604"/>
              <a:gd name="connsiteX4792" fmla="*/ 150872 w 5859445"/>
              <a:gd name="connsiteY4792" fmla="*/ 1379841 h 3256604"/>
              <a:gd name="connsiteX4793" fmla="*/ 151780 w 5859445"/>
              <a:gd name="connsiteY4793" fmla="*/ 1370718 h 3256604"/>
              <a:gd name="connsiteX4794" fmla="*/ 153657 w 5859445"/>
              <a:gd name="connsiteY4794" fmla="*/ 1352564 h 3256604"/>
              <a:gd name="connsiteX4795" fmla="*/ 109347 w 5859445"/>
              <a:gd name="connsiteY4795" fmla="*/ 1338916 h 3256604"/>
              <a:gd name="connsiteX4796" fmla="*/ 60212 w 5859445"/>
              <a:gd name="connsiteY4796" fmla="*/ 1328549 h 3256604"/>
              <a:gd name="connsiteX4797" fmla="*/ 170837 w 5859445"/>
              <a:gd name="connsiteY4797" fmla="*/ 1325788 h 3256604"/>
              <a:gd name="connsiteX4798" fmla="*/ 195291 w 5859445"/>
              <a:gd name="connsiteY4798" fmla="*/ 1309848 h 3256604"/>
              <a:gd name="connsiteX4799" fmla="*/ 211143 w 5859445"/>
              <a:gd name="connsiteY4799" fmla="*/ 1312520 h 3256604"/>
              <a:gd name="connsiteX4800" fmla="*/ 226995 w 5859445"/>
              <a:gd name="connsiteY4800" fmla="*/ 1315189 h 3256604"/>
              <a:gd name="connsiteX4801" fmla="*/ 280283 w 5859445"/>
              <a:gd name="connsiteY4801" fmla="*/ 1310795 h 3256604"/>
              <a:gd name="connsiteX4802" fmla="*/ 333573 w 5859445"/>
              <a:gd name="connsiteY4802" fmla="*/ 1306399 h 3256604"/>
              <a:gd name="connsiteX4803" fmla="*/ 330370 w 5859445"/>
              <a:gd name="connsiteY4803" fmla="*/ 1291150 h 3256604"/>
              <a:gd name="connsiteX4804" fmla="*/ 322276 w 5859445"/>
              <a:gd name="connsiteY4804" fmla="*/ 1279088 h 3256604"/>
              <a:gd name="connsiteX4805" fmla="*/ 321854 w 5859445"/>
              <a:gd name="connsiteY4805" fmla="*/ 1283698 h 3256604"/>
              <a:gd name="connsiteX4806" fmla="*/ 316541 w 5859445"/>
              <a:gd name="connsiteY4806" fmla="*/ 1291495 h 3256604"/>
              <a:gd name="connsiteX4807" fmla="*/ 304402 w 5859445"/>
              <a:gd name="connsiteY4807" fmla="*/ 1273403 h 3256604"/>
              <a:gd name="connsiteX4808" fmla="*/ 266962 w 5859445"/>
              <a:gd name="connsiteY4808" fmla="*/ 1280470 h 3256604"/>
              <a:gd name="connsiteX4809" fmla="*/ 208446 w 5859445"/>
              <a:gd name="connsiteY4809" fmla="*/ 1266599 h 3256604"/>
              <a:gd name="connsiteX4810" fmla="*/ 185640 w 5859445"/>
              <a:gd name="connsiteY4810" fmla="*/ 1272797 h 3256604"/>
              <a:gd name="connsiteX4811" fmla="*/ 168183 w 5859445"/>
              <a:gd name="connsiteY4811" fmla="*/ 1275508 h 3256604"/>
              <a:gd name="connsiteX4812" fmla="*/ 129336 w 5859445"/>
              <a:gd name="connsiteY4812" fmla="*/ 1270490 h 3256604"/>
              <a:gd name="connsiteX4813" fmla="*/ 108445 w 5859445"/>
              <a:gd name="connsiteY4813" fmla="*/ 1253767 h 3256604"/>
              <a:gd name="connsiteX4814" fmla="*/ 164604 w 5859445"/>
              <a:gd name="connsiteY4814" fmla="*/ 1243168 h 3256604"/>
              <a:gd name="connsiteX4815" fmla="*/ 170675 w 5859445"/>
              <a:gd name="connsiteY4815" fmla="*/ 1252214 h 3256604"/>
              <a:gd name="connsiteX4816" fmla="*/ 172698 w 5859445"/>
              <a:gd name="connsiteY4816" fmla="*/ 1255229 h 3256604"/>
              <a:gd name="connsiteX4817" fmla="*/ 186526 w 5859445"/>
              <a:gd name="connsiteY4817" fmla="*/ 1254884 h 3256604"/>
              <a:gd name="connsiteX4818" fmla="*/ 177589 w 5859445"/>
              <a:gd name="connsiteY4818" fmla="*/ 1252041 h 3256604"/>
              <a:gd name="connsiteX4819" fmla="*/ 287877 w 5859445"/>
              <a:gd name="connsiteY4819" fmla="*/ 1227827 h 3256604"/>
              <a:gd name="connsiteX4820" fmla="*/ 385183 w 5859445"/>
              <a:gd name="connsiteY4820" fmla="*/ 1194742 h 3256604"/>
              <a:gd name="connsiteX4821" fmla="*/ 377655 w 5859445"/>
              <a:gd name="connsiteY4821" fmla="*/ 1191540 h 3256604"/>
              <a:gd name="connsiteX4822" fmla="*/ 389884 w 5859445"/>
              <a:gd name="connsiteY4822" fmla="*/ 1187344 h 3256604"/>
              <a:gd name="connsiteX4823" fmla="*/ 439737 w 5859445"/>
              <a:gd name="connsiteY4823" fmla="*/ 1176521 h 3256604"/>
              <a:gd name="connsiteX4824" fmla="*/ 521948 w 5859445"/>
              <a:gd name="connsiteY4824" fmla="*/ 1157606 h 3256604"/>
              <a:gd name="connsiteX4825" fmla="*/ 528863 w 5859445"/>
              <a:gd name="connsiteY4825" fmla="*/ 1157435 h 3256604"/>
              <a:gd name="connsiteX4826" fmla="*/ 540668 w 5859445"/>
              <a:gd name="connsiteY4826" fmla="*/ 1154073 h 3256604"/>
              <a:gd name="connsiteX4827" fmla="*/ 513856 w 5859445"/>
              <a:gd name="connsiteY4827" fmla="*/ 1145546 h 3256604"/>
              <a:gd name="connsiteX4828" fmla="*/ 518746 w 5859445"/>
              <a:gd name="connsiteY4828" fmla="*/ 1142359 h 3256604"/>
              <a:gd name="connsiteX4829" fmla="*/ 509809 w 5859445"/>
              <a:gd name="connsiteY4829" fmla="*/ 1139516 h 3256604"/>
              <a:gd name="connsiteX4830" fmla="*/ 552137 w 5859445"/>
              <a:gd name="connsiteY4830" fmla="*/ 1129261 h 3256604"/>
              <a:gd name="connsiteX4831" fmla="*/ 608293 w 5859445"/>
              <a:gd name="connsiteY4831" fmla="*/ 1118662 h 3256604"/>
              <a:gd name="connsiteX4832" fmla="*/ 600201 w 5859445"/>
              <a:gd name="connsiteY4832" fmla="*/ 1106601 h 3256604"/>
              <a:gd name="connsiteX4833" fmla="*/ 627857 w 5859445"/>
              <a:gd name="connsiteY4833" fmla="*/ 1105911 h 3256604"/>
              <a:gd name="connsiteX4834" fmla="*/ 651465 w 5859445"/>
              <a:gd name="connsiteY4834" fmla="*/ 1099190 h 3256604"/>
              <a:gd name="connsiteX4835" fmla="*/ 671364 w 5859445"/>
              <a:gd name="connsiteY4835" fmla="*/ 1107891 h 3256604"/>
              <a:gd name="connsiteX4836" fmla="*/ 687218 w 5859445"/>
              <a:gd name="connsiteY4836" fmla="*/ 1110562 h 3256604"/>
              <a:gd name="connsiteX4837" fmla="*/ 729545 w 5859445"/>
              <a:gd name="connsiteY4837" fmla="*/ 1100307 h 3256604"/>
              <a:gd name="connsiteX4838" fmla="*/ 757203 w 5859445"/>
              <a:gd name="connsiteY4838" fmla="*/ 1099619 h 3256604"/>
              <a:gd name="connsiteX4839" fmla="*/ 784858 w 5859445"/>
              <a:gd name="connsiteY4839" fmla="*/ 1098927 h 3256604"/>
              <a:gd name="connsiteX4840" fmla="*/ 757245 w 5859445"/>
              <a:gd name="connsiteY4840" fmla="*/ 1099616 h 3256604"/>
              <a:gd name="connsiteX4841" fmla="*/ 831233 w 5859445"/>
              <a:gd name="connsiteY4841" fmla="*/ 1094704 h 3256604"/>
              <a:gd name="connsiteX4842" fmla="*/ 906109 w 5859445"/>
              <a:gd name="connsiteY4842" fmla="*/ 1080571 h 3256604"/>
              <a:gd name="connsiteX4843" fmla="*/ 846327 w 5859445"/>
              <a:gd name="connsiteY4843" fmla="*/ 1080531 h 3256604"/>
              <a:gd name="connsiteX4844" fmla="*/ 786546 w 5859445"/>
              <a:gd name="connsiteY4844" fmla="*/ 1080490 h 3256604"/>
              <a:gd name="connsiteX4845" fmla="*/ 749951 w 5859445"/>
              <a:gd name="connsiteY4845" fmla="*/ 1078339 h 3256604"/>
              <a:gd name="connsiteX4846" fmla="*/ 722295 w 5859445"/>
              <a:gd name="connsiteY4846" fmla="*/ 1079027 h 3256604"/>
              <a:gd name="connsiteX4847" fmla="*/ 694638 w 5859445"/>
              <a:gd name="connsiteY4847" fmla="*/ 1079717 h 3256604"/>
              <a:gd name="connsiteX4848" fmla="*/ 678786 w 5859445"/>
              <a:gd name="connsiteY4848" fmla="*/ 1077048 h 3256604"/>
              <a:gd name="connsiteX4849" fmla="*/ 662934 w 5859445"/>
              <a:gd name="connsiteY4849" fmla="*/ 1074379 h 3256604"/>
              <a:gd name="connsiteX4850" fmla="*/ 702396 w 5859445"/>
              <a:gd name="connsiteY4850" fmla="*/ 1070328 h 3256604"/>
              <a:gd name="connsiteX4851" fmla="*/ 754842 w 5859445"/>
              <a:gd name="connsiteY4851" fmla="*/ 1075151 h 3256604"/>
              <a:gd name="connsiteX4852" fmla="*/ 862526 w 5859445"/>
              <a:gd name="connsiteY4852" fmla="*/ 1078235 h 3256604"/>
              <a:gd name="connsiteX4853" fmla="*/ 948859 w 5859445"/>
              <a:gd name="connsiteY4853" fmla="*/ 1078528 h 3256604"/>
              <a:gd name="connsiteX4854" fmla="*/ 988868 w 5859445"/>
              <a:gd name="connsiteY4854" fmla="*/ 1067057 h 3256604"/>
              <a:gd name="connsiteX4855" fmla="*/ 1036235 w 5859445"/>
              <a:gd name="connsiteY4855" fmla="*/ 1064152 h 3256604"/>
              <a:gd name="connsiteX4856" fmla="*/ 1049084 w 5859445"/>
              <a:gd name="connsiteY4856" fmla="*/ 1063105 h 3256604"/>
              <a:gd name="connsiteX4857" fmla="*/ 1055765 w 5859445"/>
              <a:gd name="connsiteY4857" fmla="*/ 1060090 h 3256604"/>
              <a:gd name="connsiteX4858" fmla="*/ 1057337 w 5859445"/>
              <a:gd name="connsiteY4858" fmla="*/ 1062432 h 3256604"/>
              <a:gd name="connsiteX4859" fmla="*/ 1083996 w 5859445"/>
              <a:gd name="connsiteY4859" fmla="*/ 1060257 h 3256604"/>
              <a:gd name="connsiteX4860" fmla="*/ 1082094 w 5859445"/>
              <a:gd name="connsiteY4860" fmla="*/ 1057422 h 3256604"/>
              <a:gd name="connsiteX4861" fmla="*/ 1098959 w 5859445"/>
              <a:gd name="connsiteY4861" fmla="*/ 1057792 h 3256604"/>
              <a:gd name="connsiteX4862" fmla="*/ 1106201 w 5859445"/>
              <a:gd name="connsiteY4862" fmla="*/ 1058446 h 3256604"/>
              <a:gd name="connsiteX4863" fmla="*/ 1110968 w 5859445"/>
              <a:gd name="connsiteY4863" fmla="*/ 1058058 h 3256604"/>
              <a:gd name="connsiteX4864" fmla="*/ 1098959 w 5859445"/>
              <a:gd name="connsiteY4864" fmla="*/ 1057792 h 3256604"/>
              <a:gd name="connsiteX4865" fmla="*/ 1088755 w 5859445"/>
              <a:gd name="connsiteY4865" fmla="*/ 1056872 h 3256604"/>
              <a:gd name="connsiteX4866" fmla="*/ 1013100 w 5859445"/>
              <a:gd name="connsiteY4866" fmla="*/ 1039479 h 3256604"/>
              <a:gd name="connsiteX4867" fmla="*/ 921741 w 5859445"/>
              <a:gd name="connsiteY4867" fmla="*/ 1040584 h 3256604"/>
              <a:gd name="connsiteX4868" fmla="*/ 946418 w 5859445"/>
              <a:gd name="connsiteY4868" fmla="*/ 1020234 h 3256604"/>
              <a:gd name="connsiteX4869" fmla="*/ 982681 w 5859445"/>
              <a:gd name="connsiteY4869" fmla="*/ 1009125 h 3256604"/>
              <a:gd name="connsiteX4870" fmla="*/ 935007 w 5859445"/>
              <a:gd name="connsiteY4870" fmla="*/ 998484 h 3256604"/>
              <a:gd name="connsiteX4871" fmla="*/ 911100 w 5859445"/>
              <a:gd name="connsiteY4871" fmla="*/ 972351 h 3256604"/>
              <a:gd name="connsiteX4872" fmla="*/ 962930 w 5859445"/>
              <a:gd name="connsiteY4872" fmla="*/ 971343 h 3256604"/>
              <a:gd name="connsiteX4873" fmla="*/ 995704 w 5859445"/>
              <a:gd name="connsiteY4873" fmla="*/ 990884 h 3256604"/>
              <a:gd name="connsiteX4874" fmla="*/ 1048962 w 5859445"/>
              <a:gd name="connsiteY4874" fmla="*/ 976622 h 3256604"/>
              <a:gd name="connsiteX4875" fmla="*/ 1111276 w 5859445"/>
              <a:gd name="connsiteY4875" fmla="*/ 964721 h 3256604"/>
              <a:gd name="connsiteX4876" fmla="*/ 1074248 w 5859445"/>
              <a:gd name="connsiteY4876" fmla="*/ 972399 h 3256604"/>
              <a:gd name="connsiteX4877" fmla="*/ 1054716 w 5859445"/>
              <a:gd name="connsiteY4877" fmla="*/ 985194 h 3256604"/>
              <a:gd name="connsiteX4878" fmla="*/ 1089267 w 5859445"/>
              <a:gd name="connsiteY4878" fmla="*/ 979066 h 3256604"/>
              <a:gd name="connsiteX4879" fmla="*/ 1123817 w 5859445"/>
              <a:gd name="connsiteY4879" fmla="*/ 972933 h 3256604"/>
              <a:gd name="connsiteX4880" fmla="*/ 1123269 w 5859445"/>
              <a:gd name="connsiteY4880" fmla="*/ 977354 h 3256604"/>
              <a:gd name="connsiteX4881" fmla="*/ 1122721 w 5859445"/>
              <a:gd name="connsiteY4881" fmla="*/ 981775 h 3256604"/>
              <a:gd name="connsiteX4882" fmla="*/ 1186970 w 5859445"/>
              <a:gd name="connsiteY4882" fmla="*/ 983237 h 3256604"/>
              <a:gd name="connsiteX4883" fmla="*/ 1256113 w 5859445"/>
              <a:gd name="connsiteY4883" fmla="*/ 981512 h 3256604"/>
              <a:gd name="connsiteX4884" fmla="*/ 1270361 w 5859445"/>
              <a:gd name="connsiteY4884" fmla="*/ 976558 h 3256604"/>
              <a:gd name="connsiteX4885" fmla="*/ 1275674 w 5859445"/>
              <a:gd name="connsiteY4885" fmla="*/ 968761 h 3256604"/>
              <a:gd name="connsiteX4886" fmla="*/ 1335877 w 5859445"/>
              <a:gd name="connsiteY4886" fmla="*/ 964193 h 3256604"/>
              <a:gd name="connsiteX4887" fmla="*/ 1379049 w 5859445"/>
              <a:gd name="connsiteY4887" fmla="*/ 944722 h 3256604"/>
              <a:gd name="connsiteX4888" fmla="*/ 1383095 w 5859445"/>
              <a:gd name="connsiteY4888" fmla="*/ 950752 h 3256604"/>
              <a:gd name="connsiteX4889" fmla="*/ 1369268 w 5859445"/>
              <a:gd name="connsiteY4889" fmla="*/ 951096 h 3256604"/>
              <a:gd name="connsiteX4890" fmla="*/ 1383391 w 5859445"/>
              <a:gd name="connsiteY4890" fmla="*/ 953810 h 3256604"/>
              <a:gd name="connsiteX4891" fmla="*/ 1389366 w 5859445"/>
              <a:gd name="connsiteY4891" fmla="*/ 950895 h 3256604"/>
              <a:gd name="connsiteX4892" fmla="*/ 1383095 w 5859445"/>
              <a:gd name="connsiteY4892" fmla="*/ 950752 h 3256604"/>
              <a:gd name="connsiteX4893" fmla="*/ 1402660 w 5859445"/>
              <a:gd name="connsiteY4893" fmla="*/ 937998 h 3256604"/>
              <a:gd name="connsiteX4894" fmla="*/ 1414464 w 5859445"/>
              <a:gd name="connsiteY4894" fmla="*/ 934639 h 3256604"/>
              <a:gd name="connsiteX4895" fmla="*/ 1421537 w 5859445"/>
              <a:gd name="connsiteY4895" fmla="*/ 926078 h 3256604"/>
              <a:gd name="connsiteX4896" fmla="*/ 1431159 w 5859445"/>
              <a:gd name="connsiteY4896" fmla="*/ 928092 h 3256604"/>
              <a:gd name="connsiteX4897" fmla="*/ 1450300 w 5859445"/>
              <a:gd name="connsiteY4897" fmla="*/ 919949 h 3256604"/>
              <a:gd name="connsiteX4898" fmla="*/ 1469441 w 5859445"/>
              <a:gd name="connsiteY4898" fmla="*/ 911806 h 3256604"/>
              <a:gd name="connsiteX4899" fmla="*/ 1386472 w 5859445"/>
              <a:gd name="connsiteY4899" fmla="*/ 913878 h 3256604"/>
              <a:gd name="connsiteX4900" fmla="*/ 1344985 w 5859445"/>
              <a:gd name="connsiteY4900" fmla="*/ 914913 h 3256604"/>
              <a:gd name="connsiteX4901" fmla="*/ 1375512 w 5859445"/>
              <a:gd name="connsiteY4901" fmla="*/ 908020 h 3256604"/>
              <a:gd name="connsiteX4902" fmla="*/ 1406034 w 5859445"/>
              <a:gd name="connsiteY4902" fmla="*/ 901126 h 3256604"/>
              <a:gd name="connsiteX4903" fmla="*/ 1397097 w 5859445"/>
              <a:gd name="connsiteY4903" fmla="*/ 898284 h 3256604"/>
              <a:gd name="connsiteX4904" fmla="*/ 1378377 w 5859445"/>
              <a:gd name="connsiteY4904" fmla="*/ 901817 h 3256604"/>
              <a:gd name="connsiteX4905" fmla="*/ 1359657 w 5859445"/>
              <a:gd name="connsiteY4905" fmla="*/ 905350 h 3256604"/>
              <a:gd name="connsiteX4906" fmla="*/ 1322220 w 5859445"/>
              <a:gd name="connsiteY4906" fmla="*/ 912415 h 3256604"/>
              <a:gd name="connsiteX4907" fmla="*/ 1329134 w 5859445"/>
              <a:gd name="connsiteY4907" fmla="*/ 912242 h 3256604"/>
              <a:gd name="connsiteX4908" fmla="*/ 1336049 w 5859445"/>
              <a:gd name="connsiteY4908" fmla="*/ 912070 h 3256604"/>
              <a:gd name="connsiteX4909" fmla="*/ 1287904 w 5859445"/>
              <a:gd name="connsiteY4909" fmla="*/ 913654 h 3256604"/>
              <a:gd name="connsiteX4910" fmla="*/ 1247662 w 5859445"/>
              <a:gd name="connsiteY4910" fmla="*/ 927019 h 3256604"/>
              <a:gd name="connsiteX4911" fmla="*/ 1248470 w 5859445"/>
              <a:gd name="connsiteY4911" fmla="*/ 927101 h 3256604"/>
              <a:gd name="connsiteX4912" fmla="*/ 1235920 w 5859445"/>
              <a:gd name="connsiteY4912" fmla="*/ 930473 h 3256604"/>
              <a:gd name="connsiteX4913" fmla="*/ 1227510 w 5859445"/>
              <a:gd name="connsiteY4913" fmla="*/ 932925 h 3256604"/>
              <a:gd name="connsiteX4914" fmla="*/ 1235330 w 5859445"/>
              <a:gd name="connsiteY4914" fmla="*/ 932212 h 3256604"/>
              <a:gd name="connsiteX4915" fmla="*/ 1242454 w 5859445"/>
              <a:gd name="connsiteY4915" fmla="*/ 929735 h 3256604"/>
              <a:gd name="connsiteX4916" fmla="*/ 1251392 w 5859445"/>
              <a:gd name="connsiteY4916" fmla="*/ 932577 h 3256604"/>
              <a:gd name="connsiteX4917" fmla="*/ 1237564 w 5859445"/>
              <a:gd name="connsiteY4917" fmla="*/ 932922 h 3256604"/>
              <a:gd name="connsiteX4918" fmla="*/ 1229216 w 5859445"/>
              <a:gd name="connsiteY4918" fmla="*/ 936196 h 3256604"/>
              <a:gd name="connsiteX4919" fmla="*/ 1224652 w 5859445"/>
              <a:gd name="connsiteY4919" fmla="*/ 933756 h 3256604"/>
              <a:gd name="connsiteX4920" fmla="*/ 1215341 w 5859445"/>
              <a:gd name="connsiteY4920" fmla="*/ 936470 h 3256604"/>
              <a:gd name="connsiteX4921" fmla="*/ 1186866 w 5859445"/>
              <a:gd name="connsiteY4921" fmla="*/ 941182 h 3256604"/>
              <a:gd name="connsiteX4922" fmla="*/ 1190737 w 5859445"/>
              <a:gd name="connsiteY4922" fmla="*/ 925996 h 3256604"/>
              <a:gd name="connsiteX4923" fmla="*/ 1201016 w 5859445"/>
              <a:gd name="connsiteY4923" fmla="*/ 920362 h 3256604"/>
              <a:gd name="connsiteX4924" fmla="*/ 1207448 w 5859445"/>
              <a:gd name="connsiteY4924" fmla="*/ 911463 h 3256604"/>
              <a:gd name="connsiteX4925" fmla="*/ 1217182 w 5859445"/>
              <a:gd name="connsiteY4925" fmla="*/ 913026 h 3256604"/>
              <a:gd name="connsiteX4926" fmla="*/ 1220080 w 5859445"/>
              <a:gd name="connsiteY4926" fmla="*/ 906868 h 3256604"/>
              <a:gd name="connsiteX4927" fmla="*/ 1222980 w 5859445"/>
              <a:gd name="connsiteY4927" fmla="*/ 900713 h 3256604"/>
              <a:gd name="connsiteX4928" fmla="*/ 1167560 w 5859445"/>
              <a:gd name="connsiteY4928" fmla="*/ 907174 h 3256604"/>
              <a:gd name="connsiteX4929" fmla="*/ 1122831 w 5859445"/>
              <a:gd name="connsiteY4929" fmla="*/ 898135 h 3256604"/>
              <a:gd name="connsiteX4930" fmla="*/ 1039881 w 5859445"/>
              <a:gd name="connsiteY4930" fmla="*/ 905474 h 3256604"/>
              <a:gd name="connsiteX4931" fmla="*/ 974680 w 5859445"/>
              <a:gd name="connsiteY4931" fmla="*/ 918309 h 3256604"/>
              <a:gd name="connsiteX4932" fmla="*/ 1002149 w 5859445"/>
              <a:gd name="connsiteY4932" fmla="*/ 917340 h 3256604"/>
              <a:gd name="connsiteX4933" fmla="*/ 1029617 w 5859445"/>
              <a:gd name="connsiteY4933" fmla="*/ 916366 h 3256604"/>
              <a:gd name="connsiteX4934" fmla="*/ 999249 w 5859445"/>
              <a:gd name="connsiteY4934" fmla="*/ 923494 h 3256604"/>
              <a:gd name="connsiteX4935" fmla="*/ 952043 w 5859445"/>
              <a:gd name="connsiteY4935" fmla="*/ 916000 h 3256604"/>
              <a:gd name="connsiteX4936" fmla="*/ 935411 w 5859445"/>
              <a:gd name="connsiteY4936" fmla="*/ 922644 h 3256604"/>
              <a:gd name="connsiteX4937" fmla="*/ 937371 w 5859445"/>
              <a:gd name="connsiteY4937" fmla="*/ 925564 h 3256604"/>
              <a:gd name="connsiteX4938" fmla="*/ 896138 w 5859445"/>
              <a:gd name="connsiteY4938" fmla="*/ 926978 h 3256604"/>
              <a:gd name="connsiteX4939" fmla="*/ 858976 w 5859445"/>
              <a:gd name="connsiteY4939" fmla="*/ 915590 h 3256604"/>
              <a:gd name="connsiteX4940" fmla="*/ 864690 w 5859445"/>
              <a:gd name="connsiteY4940" fmla="*/ 922014 h 3256604"/>
              <a:gd name="connsiteX4941" fmla="*/ 831425 w 5859445"/>
              <a:gd name="connsiteY4941" fmla="*/ 935298 h 3256604"/>
              <a:gd name="connsiteX4942" fmla="*/ 832332 w 5859445"/>
              <a:gd name="connsiteY4942" fmla="*/ 926175 h 3256604"/>
              <a:gd name="connsiteX4943" fmla="*/ 834209 w 5859445"/>
              <a:gd name="connsiteY4943" fmla="*/ 908022 h 3256604"/>
              <a:gd name="connsiteX4944" fmla="*/ 789900 w 5859445"/>
              <a:gd name="connsiteY4944" fmla="*/ 894372 h 3256604"/>
              <a:gd name="connsiteX4945" fmla="*/ 740765 w 5859445"/>
              <a:gd name="connsiteY4945" fmla="*/ 884006 h 3256604"/>
              <a:gd name="connsiteX4946" fmla="*/ 851389 w 5859445"/>
              <a:gd name="connsiteY4946" fmla="*/ 881245 h 3256604"/>
              <a:gd name="connsiteX4947" fmla="*/ 875844 w 5859445"/>
              <a:gd name="connsiteY4947" fmla="*/ 865305 h 3256604"/>
              <a:gd name="connsiteX4948" fmla="*/ 891696 w 5859445"/>
              <a:gd name="connsiteY4948" fmla="*/ 867977 h 3256604"/>
              <a:gd name="connsiteX4949" fmla="*/ 907548 w 5859445"/>
              <a:gd name="connsiteY4949" fmla="*/ 870646 h 3256604"/>
              <a:gd name="connsiteX4950" fmla="*/ 960836 w 5859445"/>
              <a:gd name="connsiteY4950" fmla="*/ 866252 h 3256604"/>
              <a:gd name="connsiteX4951" fmla="*/ 1014126 w 5859445"/>
              <a:gd name="connsiteY4951" fmla="*/ 861855 h 3256604"/>
              <a:gd name="connsiteX4952" fmla="*/ 1010923 w 5859445"/>
              <a:gd name="connsiteY4952" fmla="*/ 846607 h 3256604"/>
              <a:gd name="connsiteX4953" fmla="*/ 1002828 w 5859445"/>
              <a:gd name="connsiteY4953" fmla="*/ 834546 h 3256604"/>
              <a:gd name="connsiteX4954" fmla="*/ 1002407 w 5859445"/>
              <a:gd name="connsiteY4954" fmla="*/ 839155 h 3256604"/>
              <a:gd name="connsiteX4955" fmla="*/ 997095 w 5859445"/>
              <a:gd name="connsiteY4955" fmla="*/ 846952 h 3256604"/>
              <a:gd name="connsiteX4956" fmla="*/ 984955 w 5859445"/>
              <a:gd name="connsiteY4956" fmla="*/ 828860 h 3256604"/>
              <a:gd name="connsiteX4957" fmla="*/ 947515 w 5859445"/>
              <a:gd name="connsiteY4957" fmla="*/ 835927 h 3256604"/>
              <a:gd name="connsiteX4958" fmla="*/ 888999 w 5859445"/>
              <a:gd name="connsiteY4958" fmla="*/ 822056 h 3256604"/>
              <a:gd name="connsiteX4959" fmla="*/ 866192 w 5859445"/>
              <a:gd name="connsiteY4959" fmla="*/ 828255 h 3256604"/>
              <a:gd name="connsiteX4960" fmla="*/ 848736 w 5859445"/>
              <a:gd name="connsiteY4960" fmla="*/ 830965 h 3256604"/>
              <a:gd name="connsiteX4961" fmla="*/ 809888 w 5859445"/>
              <a:gd name="connsiteY4961" fmla="*/ 825948 h 3256604"/>
              <a:gd name="connsiteX4962" fmla="*/ 788999 w 5859445"/>
              <a:gd name="connsiteY4962" fmla="*/ 809224 h 3256604"/>
              <a:gd name="connsiteX4963" fmla="*/ 845157 w 5859445"/>
              <a:gd name="connsiteY4963" fmla="*/ 798625 h 3256604"/>
              <a:gd name="connsiteX4964" fmla="*/ 851227 w 5859445"/>
              <a:gd name="connsiteY4964" fmla="*/ 807672 h 3256604"/>
              <a:gd name="connsiteX4965" fmla="*/ 853250 w 5859445"/>
              <a:gd name="connsiteY4965" fmla="*/ 810686 h 3256604"/>
              <a:gd name="connsiteX4966" fmla="*/ 867079 w 5859445"/>
              <a:gd name="connsiteY4966" fmla="*/ 810341 h 3256604"/>
              <a:gd name="connsiteX4967" fmla="*/ 858141 w 5859445"/>
              <a:gd name="connsiteY4967" fmla="*/ 807499 h 3256604"/>
              <a:gd name="connsiteX4968" fmla="*/ 968429 w 5859445"/>
              <a:gd name="connsiteY4968" fmla="*/ 783285 h 3256604"/>
              <a:gd name="connsiteX4969" fmla="*/ 1056641 w 5859445"/>
              <a:gd name="connsiteY4969" fmla="*/ 753292 h 3256604"/>
              <a:gd name="connsiteX4970" fmla="*/ 1042180 w 5859445"/>
              <a:gd name="connsiteY4970" fmla="*/ 753316 h 3256604"/>
              <a:gd name="connsiteX4971" fmla="*/ 1039997 w 5859445"/>
              <a:gd name="connsiteY4971" fmla="*/ 755058 h 3256604"/>
              <a:gd name="connsiteX4972" fmla="*/ 1028298 w 5859445"/>
              <a:gd name="connsiteY4972" fmla="*/ 757265 h 3256604"/>
              <a:gd name="connsiteX4973" fmla="*/ 1039791 w 5859445"/>
              <a:gd name="connsiteY4973" fmla="*/ 753321 h 3256604"/>
              <a:gd name="connsiteX4974" fmla="*/ 912850 w 5859445"/>
              <a:gd name="connsiteY4974" fmla="*/ 753538 h 3256604"/>
              <a:gd name="connsiteX4975" fmla="*/ 711065 w 5859445"/>
              <a:gd name="connsiteY4975" fmla="*/ 747778 h 3256604"/>
              <a:gd name="connsiteX4976" fmla="*/ 732925 w 5859445"/>
              <a:gd name="connsiteY4976" fmla="*/ 738588 h 3256604"/>
              <a:gd name="connsiteX4977" fmla="*/ 754784 w 5859445"/>
              <a:gd name="connsiteY4977" fmla="*/ 729399 h 3256604"/>
              <a:gd name="connsiteX4978" fmla="*/ 745992 w 5859445"/>
              <a:gd name="connsiteY4978" fmla="*/ 726520 h 3256604"/>
              <a:gd name="connsiteX4979" fmla="*/ 713381 w 5859445"/>
              <a:gd name="connsiteY4979" fmla="*/ 729775 h 3256604"/>
              <a:gd name="connsiteX4980" fmla="*/ 680729 w 5859445"/>
              <a:gd name="connsiteY4980" fmla="*/ 733054 h 3256604"/>
              <a:gd name="connsiteX4981" fmla="*/ 648076 w 5859445"/>
              <a:gd name="connsiteY4981" fmla="*/ 736333 h 3256604"/>
              <a:gd name="connsiteX4982" fmla="*/ 580238 w 5859445"/>
              <a:gd name="connsiteY4982" fmla="*/ 744430 h 3256604"/>
              <a:gd name="connsiteX4983" fmla="*/ 512399 w 5859445"/>
              <a:gd name="connsiteY4983" fmla="*/ 752531 h 3256604"/>
              <a:gd name="connsiteX4984" fmla="*/ 382567 w 5859445"/>
              <a:gd name="connsiteY4984" fmla="*/ 777655 h 3256604"/>
              <a:gd name="connsiteX4985" fmla="*/ 275364 w 5859445"/>
              <a:gd name="connsiteY4985" fmla="*/ 805595 h 3256604"/>
              <a:gd name="connsiteX4986" fmla="*/ 235369 w 5859445"/>
              <a:gd name="connsiteY4986" fmla="*/ 829937 h 3256604"/>
              <a:gd name="connsiteX4987" fmla="*/ 273232 w 5859445"/>
              <a:gd name="connsiteY4987" fmla="*/ 823885 h 3256604"/>
              <a:gd name="connsiteX4988" fmla="*/ 294621 w 5859445"/>
              <a:gd name="connsiteY4988" fmla="*/ 819365 h 3256604"/>
              <a:gd name="connsiteX4989" fmla="*/ 316089 w 5859445"/>
              <a:gd name="connsiteY4989" fmla="*/ 814796 h 3256604"/>
              <a:gd name="connsiteX4990" fmla="*/ 370846 w 5859445"/>
              <a:gd name="connsiteY4990" fmla="*/ 802709 h 3256604"/>
              <a:gd name="connsiteX4991" fmla="*/ 425681 w 5859445"/>
              <a:gd name="connsiteY4991" fmla="*/ 790576 h 3256604"/>
              <a:gd name="connsiteX4992" fmla="*/ 367779 w 5859445"/>
              <a:gd name="connsiteY4992" fmla="*/ 808824 h 3256604"/>
              <a:gd name="connsiteX4993" fmla="*/ 384255 w 5859445"/>
              <a:gd name="connsiteY4993" fmla="*/ 807291 h 3256604"/>
              <a:gd name="connsiteX4994" fmla="*/ 395664 w 5859445"/>
              <a:gd name="connsiteY4994" fmla="*/ 808845 h 3256604"/>
              <a:gd name="connsiteX4995" fmla="*/ 350314 w 5859445"/>
              <a:gd name="connsiteY4995" fmla="*/ 819453 h 3256604"/>
              <a:gd name="connsiteX4996" fmla="*/ 299975 w 5859445"/>
              <a:gd name="connsiteY4996" fmla="*/ 833100 h 3256604"/>
              <a:gd name="connsiteX4997" fmla="*/ 281082 w 5859445"/>
              <a:gd name="connsiteY4997" fmla="*/ 836102 h 3256604"/>
              <a:gd name="connsiteX4998" fmla="*/ 266607 w 5859445"/>
              <a:gd name="connsiteY4998" fmla="*/ 840662 h 3256604"/>
              <a:gd name="connsiteX4999" fmla="*/ 257122 w 5859445"/>
              <a:gd name="connsiteY4999" fmla="*/ 842190 h 3256604"/>
              <a:gd name="connsiteX5000" fmla="*/ 235200 w 5859445"/>
              <a:gd name="connsiteY5000" fmla="*/ 851282 h 3256604"/>
              <a:gd name="connsiteX5001" fmla="*/ 213277 w 5859445"/>
              <a:gd name="connsiteY5001" fmla="*/ 860374 h 3256604"/>
              <a:gd name="connsiteX5002" fmla="*/ 218268 w 5859445"/>
              <a:gd name="connsiteY5002" fmla="*/ 857338 h 3256604"/>
              <a:gd name="connsiteX5003" fmla="*/ 213810 w 5859445"/>
              <a:gd name="connsiteY5003" fmla="*/ 855803 h 3256604"/>
              <a:gd name="connsiteX5004" fmla="*/ 209354 w 5859445"/>
              <a:gd name="connsiteY5004" fmla="*/ 854267 h 3256604"/>
              <a:gd name="connsiteX5005" fmla="*/ 221466 w 5859445"/>
              <a:gd name="connsiteY5005" fmla="*/ 829904 h 3256604"/>
              <a:gd name="connsiteX5006" fmla="*/ 206839 w 5859445"/>
              <a:gd name="connsiteY5006" fmla="*/ 829177 h 3256604"/>
              <a:gd name="connsiteX5007" fmla="*/ 208628 w 5859445"/>
              <a:gd name="connsiteY5007" fmla="*/ 820726 h 3256604"/>
              <a:gd name="connsiteX5008" fmla="*/ 198648 w 5859445"/>
              <a:gd name="connsiteY5008" fmla="*/ 826799 h 3256604"/>
              <a:gd name="connsiteX5009" fmla="*/ 199714 w 5859445"/>
              <a:gd name="connsiteY5009" fmla="*/ 817655 h 3256604"/>
              <a:gd name="connsiteX5010" fmla="*/ 194723 w 5859445"/>
              <a:gd name="connsiteY5010" fmla="*/ 820691 h 3256604"/>
              <a:gd name="connsiteX5011" fmla="*/ 202741 w 5859445"/>
              <a:gd name="connsiteY5011" fmla="*/ 811564 h 3256604"/>
              <a:gd name="connsiteX5012" fmla="*/ 206836 w 5859445"/>
              <a:gd name="connsiteY5012" fmla="*/ 796327 h 3256604"/>
              <a:gd name="connsiteX5013" fmla="*/ 234539 w 5859445"/>
              <a:gd name="connsiteY5013" fmla="*/ 787963 h 3256604"/>
              <a:gd name="connsiteX5014" fmla="*/ 262241 w 5859445"/>
              <a:gd name="connsiteY5014" fmla="*/ 779598 h 3256604"/>
              <a:gd name="connsiteX5015" fmla="*/ 260865 w 5859445"/>
              <a:gd name="connsiteY5015" fmla="*/ 788933 h 3256604"/>
              <a:gd name="connsiteX5016" fmla="*/ 287295 w 5859445"/>
              <a:gd name="connsiteY5016" fmla="*/ 772847 h 3256604"/>
              <a:gd name="connsiteX5017" fmla="*/ 317335 w 5859445"/>
              <a:gd name="connsiteY5017" fmla="*/ 763058 h 3256604"/>
              <a:gd name="connsiteX5018" fmla="*/ 313413 w 5859445"/>
              <a:gd name="connsiteY5018" fmla="*/ 756950 h 3256604"/>
              <a:gd name="connsiteX5019" fmla="*/ 310918 w 5859445"/>
              <a:gd name="connsiteY5019" fmla="*/ 758468 h 3256604"/>
              <a:gd name="connsiteX5020" fmla="*/ 304499 w 5859445"/>
              <a:gd name="connsiteY5020" fmla="*/ 753879 h 3256604"/>
              <a:gd name="connsiteX5021" fmla="*/ 345484 w 5859445"/>
              <a:gd name="connsiteY5021" fmla="*/ 720440 h 3256604"/>
              <a:gd name="connsiteX5022" fmla="*/ 357255 w 5859445"/>
              <a:gd name="connsiteY5022" fmla="*/ 738762 h 3256604"/>
              <a:gd name="connsiteX5023" fmla="*/ 356767 w 5859445"/>
              <a:gd name="connsiteY5023" fmla="*/ 732687 h 3256604"/>
              <a:gd name="connsiteX5024" fmla="*/ 356282 w 5859445"/>
              <a:gd name="connsiteY5024" fmla="*/ 726611 h 3256604"/>
              <a:gd name="connsiteX5025" fmla="*/ 362167 w 5859445"/>
              <a:gd name="connsiteY5025" fmla="*/ 735772 h 3256604"/>
              <a:gd name="connsiteX5026" fmla="*/ 407074 w 5859445"/>
              <a:gd name="connsiteY5026" fmla="*/ 721184 h 3256604"/>
              <a:gd name="connsiteX5027" fmla="*/ 456895 w 5859445"/>
              <a:gd name="connsiteY5027" fmla="*/ 703608 h 3256604"/>
              <a:gd name="connsiteX5028" fmla="*/ 538016 w 5859445"/>
              <a:gd name="connsiteY5028" fmla="*/ 692470 h 3256604"/>
              <a:gd name="connsiteX5029" fmla="*/ 619138 w 5859445"/>
              <a:gd name="connsiteY5029" fmla="*/ 681329 h 3256604"/>
              <a:gd name="connsiteX5030" fmla="*/ 621353 w 5859445"/>
              <a:gd name="connsiteY5030" fmla="*/ 680787 h 3256604"/>
              <a:gd name="connsiteX5031" fmla="*/ 607495 w 5859445"/>
              <a:gd name="connsiteY5031" fmla="*/ 679919 h 3256604"/>
              <a:gd name="connsiteX5032" fmla="*/ 582183 w 5859445"/>
              <a:gd name="connsiteY5032" fmla="*/ 678332 h 3256604"/>
              <a:gd name="connsiteX5033" fmla="*/ 578260 w 5859445"/>
              <a:gd name="connsiteY5033" fmla="*/ 672225 h 3256604"/>
              <a:gd name="connsiteX5034" fmla="*/ 592163 w 5859445"/>
              <a:gd name="connsiteY5034" fmla="*/ 672259 h 3256604"/>
              <a:gd name="connsiteX5035" fmla="*/ 606066 w 5859445"/>
              <a:gd name="connsiteY5035" fmla="*/ 672292 h 3256604"/>
              <a:gd name="connsiteX5036" fmla="*/ 608561 w 5859445"/>
              <a:gd name="connsiteY5036" fmla="*/ 670774 h 3256604"/>
              <a:gd name="connsiteX5037" fmla="*/ 602142 w 5859445"/>
              <a:gd name="connsiteY5037" fmla="*/ 666185 h 3256604"/>
              <a:gd name="connsiteX5038" fmla="*/ 695544 w 5859445"/>
              <a:gd name="connsiteY5038" fmla="*/ 660315 h 3256604"/>
              <a:gd name="connsiteX5039" fmla="*/ 647415 w 5859445"/>
              <a:gd name="connsiteY5039" fmla="*/ 655623 h 3256604"/>
              <a:gd name="connsiteX5040" fmla="*/ 594294 w 5859445"/>
              <a:gd name="connsiteY5040" fmla="*/ 653969 h 3256604"/>
              <a:gd name="connsiteX5041" fmla="*/ 568448 w 5859445"/>
              <a:gd name="connsiteY5041" fmla="*/ 656954 h 3256604"/>
              <a:gd name="connsiteX5042" fmla="*/ 538678 w 5859445"/>
              <a:gd name="connsiteY5042" fmla="*/ 653831 h 3256604"/>
              <a:gd name="connsiteX5043" fmla="*/ 496968 w 5859445"/>
              <a:gd name="connsiteY5043" fmla="*/ 653728 h 3256604"/>
              <a:gd name="connsiteX5044" fmla="*/ 450268 w 5859445"/>
              <a:gd name="connsiteY5044" fmla="*/ 656664 h 3256604"/>
              <a:gd name="connsiteX5045" fmla="*/ 339572 w 5859445"/>
              <a:gd name="connsiteY5045" fmla="*/ 651819 h 3256604"/>
              <a:gd name="connsiteX5046" fmla="*/ 266943 w 5859445"/>
              <a:gd name="connsiteY5046" fmla="*/ 672310 h 3256604"/>
              <a:gd name="connsiteX5047" fmla="*/ 265429 w 5859445"/>
              <a:gd name="connsiteY5047" fmla="*/ 671457 h 3256604"/>
              <a:gd name="connsiteX5048" fmla="*/ 248497 w 5859445"/>
              <a:gd name="connsiteY5048" fmla="*/ 677513 h 3256604"/>
              <a:gd name="connsiteX5049" fmla="*/ 176316 w 5859445"/>
              <a:gd name="connsiteY5049" fmla="*/ 700205 h 3256604"/>
              <a:gd name="connsiteX5050" fmla="*/ 104134 w 5859445"/>
              <a:gd name="connsiteY5050" fmla="*/ 722897 h 3256604"/>
              <a:gd name="connsiteX5051" fmla="*/ 89163 w 5859445"/>
              <a:gd name="connsiteY5051" fmla="*/ 732007 h 3256604"/>
              <a:gd name="connsiteX5052" fmla="*/ 86548 w 5859445"/>
              <a:gd name="connsiteY5052" fmla="*/ 727935 h 3256604"/>
              <a:gd name="connsiteX5053" fmla="*/ 87735 w 5859445"/>
              <a:gd name="connsiteY5053" fmla="*/ 724382 h 3256604"/>
              <a:gd name="connsiteX5054" fmla="*/ 95220 w 5859445"/>
              <a:gd name="connsiteY5054" fmla="*/ 719826 h 3256604"/>
              <a:gd name="connsiteX5055" fmla="*/ 81315 w 5859445"/>
              <a:gd name="connsiteY5055" fmla="*/ 719791 h 3256604"/>
              <a:gd name="connsiteX5056" fmla="*/ 133709 w 5859445"/>
              <a:gd name="connsiteY5056" fmla="*/ 687905 h 3256604"/>
              <a:gd name="connsiteX5057" fmla="*/ 193949 w 5859445"/>
              <a:gd name="connsiteY5057" fmla="*/ 668233 h 3256604"/>
              <a:gd name="connsiteX5058" fmla="*/ 185034 w 5859445"/>
              <a:gd name="connsiteY5058" fmla="*/ 665163 h 3256604"/>
              <a:gd name="connsiteX5059" fmla="*/ 227812 w 5859445"/>
              <a:gd name="connsiteY5059" fmla="*/ 656119 h 3256604"/>
              <a:gd name="connsiteX5060" fmla="*/ 246704 w 5859445"/>
              <a:gd name="connsiteY5060" fmla="*/ 653117 h 3256604"/>
              <a:gd name="connsiteX5061" fmla="*/ 261140 w 5859445"/>
              <a:gd name="connsiteY5061" fmla="*/ 648577 h 3256604"/>
              <a:gd name="connsiteX5062" fmla="*/ 270588 w 5859445"/>
              <a:gd name="connsiteY5062" fmla="*/ 647077 h 3256604"/>
              <a:gd name="connsiteX5063" fmla="*/ 212114 w 5859445"/>
              <a:gd name="connsiteY5063" fmla="*/ 631686 h 3256604"/>
              <a:gd name="connsiteX5064" fmla="*/ 200705 w 5859445"/>
              <a:gd name="connsiteY5064" fmla="*/ 630133 h 3256604"/>
              <a:gd name="connsiteX5065" fmla="*/ 199278 w 5859445"/>
              <a:gd name="connsiteY5065" fmla="*/ 622507 h 3256604"/>
              <a:gd name="connsiteX5066" fmla="*/ 183411 w 5859445"/>
              <a:gd name="connsiteY5066" fmla="*/ 619419 h 3256604"/>
              <a:gd name="connsiteX5067" fmla="*/ 172536 w 5859445"/>
              <a:gd name="connsiteY5067" fmla="*/ 613294 h 3256604"/>
              <a:gd name="connsiteX5068" fmla="*/ 212114 w 5859445"/>
              <a:gd name="connsiteY5068" fmla="*/ 631686 h 3256604"/>
              <a:gd name="connsiteX5069" fmla="*/ 207125 w 5859445"/>
              <a:gd name="connsiteY5069" fmla="*/ 634723 h 3256604"/>
              <a:gd name="connsiteX5070" fmla="*/ 211049 w 5859445"/>
              <a:gd name="connsiteY5070" fmla="*/ 640833 h 3256604"/>
              <a:gd name="connsiteX5071" fmla="*/ 195629 w 5859445"/>
              <a:gd name="connsiteY5071" fmla="*/ 636410 h 3256604"/>
              <a:gd name="connsiteX5072" fmla="*/ 191083 w 5859445"/>
              <a:gd name="connsiteY5072" fmla="*/ 635991 h 3256604"/>
              <a:gd name="connsiteX5073" fmla="*/ 188232 w 5859445"/>
              <a:gd name="connsiteY5073" fmla="*/ 637726 h 3256604"/>
              <a:gd name="connsiteX5074" fmla="*/ 186868 w 5859445"/>
              <a:gd name="connsiteY5074" fmla="*/ 635603 h 3256604"/>
              <a:gd name="connsiteX5075" fmla="*/ 185022 w 5859445"/>
              <a:gd name="connsiteY5075" fmla="*/ 635431 h 3256604"/>
              <a:gd name="connsiteX5076" fmla="*/ 178251 w 5859445"/>
              <a:gd name="connsiteY5076" fmla="*/ 643800 h 3256604"/>
              <a:gd name="connsiteX5077" fmla="*/ 174328 w 5859445"/>
              <a:gd name="connsiteY5077" fmla="*/ 637693 h 3256604"/>
              <a:gd name="connsiteX5078" fmla="*/ 162920 w 5859445"/>
              <a:gd name="connsiteY5078" fmla="*/ 636140 h 3256604"/>
              <a:gd name="connsiteX5079" fmla="*/ 151510 w 5859445"/>
              <a:gd name="connsiteY5079" fmla="*/ 634587 h 3256604"/>
              <a:gd name="connsiteX5080" fmla="*/ 160957 w 5859445"/>
              <a:gd name="connsiteY5080" fmla="*/ 633087 h 3256604"/>
              <a:gd name="connsiteX5081" fmla="*/ 170403 w 5859445"/>
              <a:gd name="connsiteY5081" fmla="*/ 631585 h 3256604"/>
              <a:gd name="connsiteX5082" fmla="*/ 158632 w 5859445"/>
              <a:gd name="connsiteY5082" fmla="*/ 613261 h 3256604"/>
              <a:gd name="connsiteX5083" fmla="*/ 153642 w 5859445"/>
              <a:gd name="connsiteY5083" fmla="*/ 616297 h 3256604"/>
              <a:gd name="connsiteX5084" fmla="*/ 150251 w 5859445"/>
              <a:gd name="connsiteY5084" fmla="*/ 605617 h 3256604"/>
              <a:gd name="connsiteX5085" fmla="*/ 146861 w 5859445"/>
              <a:gd name="connsiteY5085" fmla="*/ 594939 h 3256604"/>
              <a:gd name="connsiteX5086" fmla="*/ 150783 w 5859445"/>
              <a:gd name="connsiteY5086" fmla="*/ 601046 h 3256604"/>
              <a:gd name="connsiteX5087" fmla="*/ 151568 w 5859445"/>
              <a:gd name="connsiteY5087" fmla="*/ 602267 h 3256604"/>
              <a:gd name="connsiteX5088" fmla="*/ 151849 w 5859445"/>
              <a:gd name="connsiteY5088" fmla="*/ 591901 h 3256604"/>
              <a:gd name="connsiteX5089" fmla="*/ 159697 w 5859445"/>
              <a:gd name="connsiteY5089" fmla="*/ 604117 h 3256604"/>
              <a:gd name="connsiteX5090" fmla="*/ 160764 w 5859445"/>
              <a:gd name="connsiteY5090" fmla="*/ 594972 h 3256604"/>
              <a:gd name="connsiteX5091" fmla="*/ 190703 w 5859445"/>
              <a:gd name="connsiteY5091" fmla="*/ 576751 h 3256604"/>
              <a:gd name="connsiteX5092" fmla="*/ 221367 w 5859445"/>
              <a:gd name="connsiteY5092" fmla="*/ 592072 h 3256604"/>
              <a:gd name="connsiteX5093" fmla="*/ 222433 w 5859445"/>
              <a:gd name="connsiteY5093" fmla="*/ 582927 h 3256604"/>
              <a:gd name="connsiteX5094" fmla="*/ 251669 w 5859445"/>
              <a:gd name="connsiteY5094" fmla="*/ 590620 h 3256604"/>
              <a:gd name="connsiteX5095" fmla="*/ 284831 w 5859445"/>
              <a:gd name="connsiteY5095" fmla="*/ 604424 h 3256604"/>
              <a:gd name="connsiteX5096" fmla="*/ 288755 w 5859445"/>
              <a:gd name="connsiteY5096" fmla="*/ 610531 h 3256604"/>
              <a:gd name="connsiteX5097" fmla="*/ 306582 w 5859445"/>
              <a:gd name="connsiteY5097" fmla="*/ 616673 h 3256604"/>
              <a:gd name="connsiteX5098" fmla="*/ 322979 w 5859445"/>
              <a:gd name="connsiteY5098" fmla="*/ 615189 h 3256604"/>
              <a:gd name="connsiteX5099" fmla="*/ 339378 w 5859445"/>
              <a:gd name="connsiteY5099" fmla="*/ 613704 h 3256604"/>
              <a:gd name="connsiteX5100" fmla="*/ 321550 w 5859445"/>
              <a:gd name="connsiteY5100" fmla="*/ 607562 h 3256604"/>
              <a:gd name="connsiteX5101" fmla="*/ 313170 w 5859445"/>
              <a:gd name="connsiteY5101" fmla="*/ 599920 h 3256604"/>
              <a:gd name="connsiteX5102" fmla="*/ 288027 w 5859445"/>
              <a:gd name="connsiteY5102" fmla="*/ 576988 h 3256604"/>
              <a:gd name="connsiteX5103" fmla="*/ 281608 w 5859445"/>
              <a:gd name="connsiteY5103" fmla="*/ 572400 h 3256604"/>
              <a:gd name="connsiteX5104" fmla="*/ 275189 w 5859445"/>
              <a:gd name="connsiteY5104" fmla="*/ 567811 h 3256604"/>
              <a:gd name="connsiteX5105" fmla="*/ 246194 w 5859445"/>
              <a:gd name="connsiteY5105" fmla="*/ 576695 h 3256604"/>
              <a:gd name="connsiteX5106" fmla="*/ 242087 w 5859445"/>
              <a:gd name="connsiteY5106" fmla="*/ 570301 h 3256604"/>
              <a:gd name="connsiteX5107" fmla="*/ 218049 w 5859445"/>
              <a:gd name="connsiteY5107" fmla="*/ 576104 h 3256604"/>
              <a:gd name="connsiteX5108" fmla="*/ 189968 w 5859445"/>
              <a:gd name="connsiteY5108" fmla="*/ 575605 h 3256604"/>
              <a:gd name="connsiteX5109" fmla="*/ 214915 w 5859445"/>
              <a:gd name="connsiteY5109" fmla="*/ 560421 h 3256604"/>
              <a:gd name="connsiteX5110" fmla="*/ 239864 w 5859445"/>
              <a:gd name="connsiteY5110" fmla="*/ 545236 h 3256604"/>
              <a:gd name="connsiteX5111" fmla="*/ 216739 w 5859445"/>
              <a:gd name="connsiteY5111" fmla="*/ 541654 h 3256604"/>
              <a:gd name="connsiteX5112" fmla="*/ 234876 w 5859445"/>
              <a:gd name="connsiteY5112" fmla="*/ 548273 h 3256604"/>
              <a:gd name="connsiteX5113" fmla="*/ 136446 w 5859445"/>
              <a:gd name="connsiteY5113" fmla="*/ 546316 h 3256604"/>
              <a:gd name="connsiteX5114" fmla="*/ 110416 w 5859445"/>
              <a:gd name="connsiteY5114" fmla="*/ 549016 h 3256604"/>
              <a:gd name="connsiteX5115" fmla="*/ 121476 w 5859445"/>
              <a:gd name="connsiteY5115" fmla="*/ 555427 h 3256604"/>
              <a:gd name="connsiteX5116" fmla="*/ 70301 w 5859445"/>
              <a:gd name="connsiteY5116" fmla="*/ 551395 h 3256604"/>
              <a:gd name="connsiteX5117" fmla="*/ 82744 w 5859445"/>
              <a:gd name="connsiteY5117" fmla="*/ 543753 h 3256604"/>
              <a:gd name="connsiteX5118" fmla="*/ 90259 w 5859445"/>
              <a:gd name="connsiteY5118" fmla="*/ 539247 h 3256604"/>
              <a:gd name="connsiteX5119" fmla="*/ 86151 w 5859445"/>
              <a:gd name="connsiteY5119" fmla="*/ 532853 h 3256604"/>
              <a:gd name="connsiteX5120" fmla="*/ 102064 w 5859445"/>
              <a:gd name="connsiteY5120" fmla="*/ 514408 h 3256604"/>
              <a:gd name="connsiteX5121" fmla="*/ 101120 w 5859445"/>
              <a:gd name="connsiteY5121" fmla="*/ 523742 h 3256604"/>
              <a:gd name="connsiteX5122" fmla="*/ 111101 w 5859445"/>
              <a:gd name="connsiteY5122" fmla="*/ 517667 h 3256604"/>
              <a:gd name="connsiteX5123" fmla="*/ 116090 w 5859445"/>
              <a:gd name="connsiteY5123" fmla="*/ 514632 h 3256604"/>
              <a:gd name="connsiteX5124" fmla="*/ 125188 w 5859445"/>
              <a:gd name="connsiteY5124" fmla="*/ 517987 h 3256604"/>
              <a:gd name="connsiteX5125" fmla="*/ 130178 w 5859445"/>
              <a:gd name="connsiteY5125" fmla="*/ 514952 h 3256604"/>
              <a:gd name="connsiteX5126" fmla="*/ 116090 w 5859445"/>
              <a:gd name="connsiteY5126" fmla="*/ 514632 h 3256604"/>
              <a:gd name="connsiteX5127" fmla="*/ 112045 w 5859445"/>
              <a:gd name="connsiteY5127" fmla="*/ 508333 h 3256604"/>
              <a:gd name="connsiteX5128" fmla="*/ 102946 w 5859445"/>
              <a:gd name="connsiteY5128" fmla="*/ 504976 h 3256604"/>
              <a:gd name="connsiteX5129" fmla="*/ 77356 w 5859445"/>
              <a:gd name="connsiteY5129" fmla="*/ 502959 h 3256604"/>
              <a:gd name="connsiteX5130" fmla="*/ 51708 w 5859445"/>
              <a:gd name="connsiteY5130" fmla="*/ 500847 h 3256604"/>
              <a:gd name="connsiteX5131" fmla="*/ 61687 w 5859445"/>
              <a:gd name="connsiteY5131" fmla="*/ 494773 h 3256604"/>
              <a:gd name="connsiteX5132" fmla="*/ 66676 w 5859445"/>
              <a:gd name="connsiteY5132" fmla="*/ 491736 h 3256604"/>
              <a:gd name="connsiteX5133" fmla="*/ 38564 w 5859445"/>
              <a:gd name="connsiteY5133" fmla="*/ 491191 h 3256604"/>
              <a:gd name="connsiteX5134" fmla="*/ 44025 w 5859445"/>
              <a:gd name="connsiteY5134" fmla="*/ 483486 h 3256604"/>
              <a:gd name="connsiteX5135" fmla="*/ 49486 w 5859445"/>
              <a:gd name="connsiteY5135" fmla="*/ 475782 h 3256604"/>
              <a:gd name="connsiteX5136" fmla="*/ 35583 w 5859445"/>
              <a:gd name="connsiteY5136" fmla="*/ 475748 h 3256604"/>
              <a:gd name="connsiteX5137" fmla="*/ 26670 w 5859445"/>
              <a:gd name="connsiteY5137" fmla="*/ 472676 h 3256604"/>
              <a:gd name="connsiteX5138" fmla="*/ 17224 w 5859445"/>
              <a:gd name="connsiteY5138" fmla="*/ 474178 h 3256604"/>
              <a:gd name="connsiteX5139" fmla="*/ 7776 w 5859445"/>
              <a:gd name="connsiteY5139" fmla="*/ 475679 h 3256604"/>
              <a:gd name="connsiteX5140" fmla="*/ 0 w 5859445"/>
              <a:gd name="connsiteY5140" fmla="*/ 476915 h 3256604"/>
              <a:gd name="connsiteX5141" fmla="*/ 0 w 5859445"/>
              <a:gd name="connsiteY5141" fmla="*/ 296290 h 3256604"/>
              <a:gd name="connsiteX5142" fmla="*/ 107 w 5859445"/>
              <a:gd name="connsiteY5142" fmla="*/ 296285 h 3256604"/>
              <a:gd name="connsiteX5143" fmla="*/ 47982 w 5859445"/>
              <a:gd name="connsiteY5143" fmla="*/ 289780 h 3256604"/>
              <a:gd name="connsiteX5144" fmla="*/ 41277 w 5859445"/>
              <a:gd name="connsiteY5144" fmla="*/ 276639 h 3256604"/>
              <a:gd name="connsiteX5145" fmla="*/ 41637 w 5859445"/>
              <a:gd name="connsiteY5145" fmla="*/ 274519 h 3256604"/>
              <a:gd name="connsiteX5146" fmla="*/ 45124 w 5859445"/>
              <a:gd name="connsiteY5146" fmla="*/ 274529 h 3256604"/>
              <a:gd name="connsiteX5147" fmla="*/ 42365 w 5859445"/>
              <a:gd name="connsiteY5147" fmla="*/ 270234 h 3256604"/>
              <a:gd name="connsiteX5148" fmla="*/ 37277 w 5859445"/>
              <a:gd name="connsiteY5148" fmla="*/ 262312 h 3256604"/>
              <a:gd name="connsiteX5149" fmla="*/ 34249 w 5859445"/>
              <a:gd name="connsiteY5149" fmla="*/ 268404 h 3256604"/>
              <a:gd name="connsiteX5150" fmla="*/ 31220 w 5859445"/>
              <a:gd name="connsiteY5150" fmla="*/ 274493 h 3256604"/>
              <a:gd name="connsiteX5151" fmla="*/ 35349 w 5859445"/>
              <a:gd name="connsiteY5151" fmla="*/ 274502 h 3256604"/>
              <a:gd name="connsiteX5152" fmla="*/ 27396 w 5859445"/>
              <a:gd name="connsiteY5152" fmla="*/ 279343 h 3256604"/>
              <a:gd name="connsiteX5153" fmla="*/ 12144 w 5859445"/>
              <a:gd name="connsiteY5153" fmla="*/ 277210 h 3256604"/>
              <a:gd name="connsiteX5154" fmla="*/ 1820 w 5859445"/>
              <a:gd name="connsiteY5154" fmla="*/ 271945 h 3256604"/>
              <a:gd name="connsiteX5155" fmla="*/ 0 w 5859445"/>
              <a:gd name="connsiteY5155" fmla="*/ 273052 h 3256604"/>
              <a:gd name="connsiteX5156" fmla="*/ 0 w 5859445"/>
              <a:gd name="connsiteY5156" fmla="*/ 251015 h 3256604"/>
              <a:gd name="connsiteX5157" fmla="*/ 29066 w 5859445"/>
              <a:gd name="connsiteY5157" fmla="*/ 233324 h 3256604"/>
              <a:gd name="connsiteX5158" fmla="*/ 62565 w 5859445"/>
              <a:gd name="connsiteY5158" fmla="*/ 204442 h 3256604"/>
              <a:gd name="connsiteX5159" fmla="*/ 53650 w 5859445"/>
              <a:gd name="connsiteY5159" fmla="*/ 201371 h 3256604"/>
              <a:gd name="connsiteX5160" fmla="*/ 44737 w 5859445"/>
              <a:gd name="connsiteY5160" fmla="*/ 198300 h 3256604"/>
              <a:gd name="connsiteX5161" fmla="*/ 58641 w 5859445"/>
              <a:gd name="connsiteY5161" fmla="*/ 198333 h 3256604"/>
              <a:gd name="connsiteX5162" fmla="*/ 73610 w 5859445"/>
              <a:gd name="connsiteY5162" fmla="*/ 189224 h 3256604"/>
              <a:gd name="connsiteX5163" fmla="*/ 50792 w 5859445"/>
              <a:gd name="connsiteY5163" fmla="*/ 186117 h 3256604"/>
              <a:gd name="connsiteX5164" fmla="*/ 27974 w 5859445"/>
              <a:gd name="connsiteY5164" fmla="*/ 183011 h 3256604"/>
              <a:gd name="connsiteX5165" fmla="*/ 0 w 5859445"/>
              <a:gd name="connsiteY5165" fmla="*/ 180620 h 3256604"/>
              <a:gd name="connsiteX5166" fmla="*/ 0 w 5859445"/>
              <a:gd name="connsiteY5166" fmla="*/ 178043 h 3256604"/>
              <a:gd name="connsiteX5167" fmla="*/ 10148 w 5859445"/>
              <a:gd name="connsiteY5167" fmla="*/ 176871 h 3256604"/>
              <a:gd name="connsiteX5168" fmla="*/ 61837 w 5859445"/>
              <a:gd name="connsiteY5168" fmla="*/ 170897 h 3256604"/>
              <a:gd name="connsiteX5169" fmla="*/ 71285 w 5859445"/>
              <a:gd name="connsiteY5169" fmla="*/ 169398 h 3256604"/>
              <a:gd name="connsiteX5170" fmla="*/ 80731 w 5859445"/>
              <a:gd name="connsiteY5170" fmla="*/ 167896 h 3256604"/>
              <a:gd name="connsiteX5171" fmla="*/ 90179 w 5859445"/>
              <a:gd name="connsiteY5171" fmla="*/ 166396 h 3256604"/>
              <a:gd name="connsiteX5172" fmla="*/ 99625 w 5859445"/>
              <a:gd name="connsiteY5172" fmla="*/ 164894 h 3256604"/>
              <a:gd name="connsiteX5173" fmla="*/ 108539 w 5859445"/>
              <a:gd name="connsiteY5173" fmla="*/ 167965 h 3256604"/>
              <a:gd name="connsiteX5174" fmla="*/ 113529 w 5859445"/>
              <a:gd name="connsiteY5174" fmla="*/ 164927 h 3256604"/>
              <a:gd name="connsiteX5175" fmla="*/ 118518 w 5859445"/>
              <a:gd name="connsiteY5175" fmla="*/ 161891 h 3256604"/>
              <a:gd name="connsiteX5176" fmla="*/ 123507 w 5859445"/>
              <a:gd name="connsiteY5176" fmla="*/ 158854 h 3256604"/>
              <a:gd name="connsiteX5177" fmla="*/ 114595 w 5859445"/>
              <a:gd name="connsiteY5177" fmla="*/ 155782 h 3256604"/>
              <a:gd name="connsiteX5178" fmla="*/ 120117 w 5859445"/>
              <a:gd name="connsiteY5178" fmla="*/ 148173 h 3256604"/>
              <a:gd name="connsiteX5179" fmla="*/ 110670 w 5859445"/>
              <a:gd name="connsiteY5179" fmla="*/ 149675 h 3256604"/>
              <a:gd name="connsiteX5180" fmla="*/ 128666 w 5859445"/>
              <a:gd name="connsiteY5180" fmla="*/ 134474 h 3256604"/>
              <a:gd name="connsiteX5181" fmla="*/ 150588 w 5859445"/>
              <a:gd name="connsiteY5181" fmla="*/ 125379 h 3256604"/>
              <a:gd name="connsiteX5182" fmla="*/ 151652 w 5859445"/>
              <a:gd name="connsiteY5182" fmla="*/ 116233 h 3256604"/>
              <a:gd name="connsiteX5183" fmla="*/ 166623 w 5859445"/>
              <a:gd name="connsiteY5183" fmla="*/ 107123 h 3256604"/>
              <a:gd name="connsiteX5184" fmla="*/ 175005 w 5859445"/>
              <a:gd name="connsiteY5184" fmla="*/ 114767 h 3256604"/>
              <a:gd name="connsiteX5185" fmla="*/ 184451 w 5859445"/>
              <a:gd name="connsiteY5185" fmla="*/ 113265 h 3256604"/>
              <a:gd name="connsiteX5186" fmla="*/ 218315 w 5859445"/>
              <a:gd name="connsiteY5186" fmla="*/ 101153 h 3256604"/>
              <a:gd name="connsiteX5187" fmla="*/ 208335 w 5859445"/>
              <a:gd name="connsiteY5187" fmla="*/ 107226 h 3256604"/>
              <a:gd name="connsiteX5188" fmla="*/ 239170 w 5859445"/>
              <a:gd name="connsiteY5188" fmla="*/ 101204 h 3256604"/>
              <a:gd name="connsiteX5189" fmla="*/ 266079 w 5859445"/>
              <a:gd name="connsiteY5189" fmla="*/ 89073 h 3256604"/>
              <a:gd name="connsiteX5190" fmla="*/ 217950 w 5859445"/>
              <a:gd name="connsiteY5190" fmla="*/ 84382 h 3256604"/>
              <a:gd name="connsiteX5191" fmla="*/ 169819 w 5859445"/>
              <a:gd name="connsiteY5191" fmla="*/ 79690 h 3256604"/>
              <a:gd name="connsiteX5192" fmla="*/ 183723 w 5859445"/>
              <a:gd name="connsiteY5192" fmla="*/ 79723 h 3256604"/>
              <a:gd name="connsiteX5193" fmla="*/ 206541 w 5859445"/>
              <a:gd name="connsiteY5193" fmla="*/ 82827 h 3256604"/>
              <a:gd name="connsiteX5194" fmla="*/ 250214 w 5859445"/>
              <a:gd name="connsiteY5194" fmla="*/ 85984 h 3256604"/>
              <a:gd name="connsiteX5195" fmla="*/ 293887 w 5859445"/>
              <a:gd name="connsiteY5195" fmla="*/ 89141 h 3256604"/>
              <a:gd name="connsiteX5196" fmla="*/ 284974 w 5859445"/>
              <a:gd name="connsiteY5196" fmla="*/ 86070 h 3256604"/>
              <a:gd name="connsiteX5197" fmla="*/ 303360 w 5859445"/>
              <a:gd name="connsiteY5197" fmla="*/ 76744 h 3256604"/>
              <a:gd name="connsiteX5198" fmla="*/ 299943 w 5859445"/>
              <a:gd name="connsiteY5198" fmla="*/ 76958 h 3256604"/>
              <a:gd name="connsiteX5199" fmla="*/ 278191 w 5859445"/>
              <a:gd name="connsiteY5199" fmla="*/ 64709 h 3256604"/>
              <a:gd name="connsiteX5200" fmla="*/ 294056 w 5859445"/>
              <a:gd name="connsiteY5200" fmla="*/ 67796 h 3256604"/>
              <a:gd name="connsiteX5201" fmla="*/ 318835 w 5859445"/>
              <a:gd name="connsiteY5201" fmla="*/ 73957 h 3256604"/>
              <a:gd name="connsiteX5202" fmla="*/ 364077 w 5859445"/>
              <a:gd name="connsiteY5202" fmla="*/ 63349 h 3256604"/>
              <a:gd name="connsiteX5203" fmla="*/ 409317 w 5859445"/>
              <a:gd name="connsiteY5203" fmla="*/ 52740 h 3256604"/>
              <a:gd name="connsiteX5204" fmla="*/ 458483 w 5859445"/>
              <a:gd name="connsiteY5204" fmla="*/ 48238 h 3256604"/>
              <a:gd name="connsiteX5205" fmla="*/ 512636 w 5859445"/>
              <a:gd name="connsiteY5205" fmla="*/ 40700 h 3256604"/>
              <a:gd name="connsiteX5206" fmla="*/ 610967 w 5859445"/>
              <a:gd name="connsiteY5206" fmla="*/ 31698 h 3256604"/>
              <a:gd name="connsiteX5207" fmla="*/ 636781 w 5859445"/>
              <a:gd name="connsiteY5207" fmla="*/ 28665 h 3256604"/>
              <a:gd name="connsiteX5208" fmla="*/ 662595 w 5859445"/>
              <a:gd name="connsiteY5208" fmla="*/ 25634 h 3256604"/>
              <a:gd name="connsiteX5209" fmla="*/ 687908 w 5859445"/>
              <a:gd name="connsiteY5209" fmla="*/ 27220 h 3256604"/>
              <a:gd name="connsiteX5210" fmla="*/ 713220 w 5859445"/>
              <a:gd name="connsiteY5210" fmla="*/ 28806 h 3256604"/>
              <a:gd name="connsiteX5211" fmla="*/ 935493 w 5859445"/>
              <a:gd name="connsiteY5211" fmla="*/ 29065 h 3256604"/>
              <a:gd name="connsiteX5212" fmla="*/ 1048026 w 5859445"/>
              <a:gd name="connsiteY5212" fmla="*/ 36774 h 3256604"/>
              <a:gd name="connsiteX5213" fmla="*/ 1160561 w 5859445"/>
              <a:gd name="connsiteY5213" fmla="*/ 44482 h 3256604"/>
              <a:gd name="connsiteX5214" fmla="*/ 1149517 w 5859445"/>
              <a:gd name="connsiteY5214" fmla="*/ 59699 h 3256604"/>
              <a:gd name="connsiteX5215" fmla="*/ 1220967 w 5859445"/>
              <a:gd name="connsiteY5215" fmla="*/ 62876 h 3256604"/>
              <a:gd name="connsiteX5216" fmla="*/ 1296276 w 5859445"/>
              <a:gd name="connsiteY5216" fmla="*/ 72066 h 3256604"/>
              <a:gd name="connsiteX5217" fmla="*/ 1295844 w 5859445"/>
              <a:gd name="connsiteY5217" fmla="*/ 66151 h 3256604"/>
              <a:gd name="connsiteX5218" fmla="*/ 1321133 w 5859445"/>
              <a:gd name="connsiteY5218" fmla="*/ 67541 h 3256604"/>
              <a:gd name="connsiteX5219" fmla="*/ 1351862 w 5859445"/>
              <a:gd name="connsiteY5219" fmla="*/ 72155 h 3256604"/>
              <a:gd name="connsiteX5220" fmla="*/ 1420222 w 5859445"/>
              <a:gd name="connsiteY5220" fmla="*/ 81328 h 3256604"/>
              <a:gd name="connsiteX5221" fmla="*/ 1452455 w 5859445"/>
              <a:gd name="connsiteY5221" fmla="*/ 82884 h 3256604"/>
              <a:gd name="connsiteX5222" fmla="*/ 1458134 w 5859445"/>
              <a:gd name="connsiteY5222" fmla="*/ 83157 h 3256604"/>
              <a:gd name="connsiteX5223" fmla="*/ 1462852 w 5859445"/>
              <a:gd name="connsiteY5223" fmla="*/ 82860 h 3256604"/>
              <a:gd name="connsiteX5224" fmla="*/ 1462053 w 5859445"/>
              <a:gd name="connsiteY5224" fmla="*/ 83347 h 3256604"/>
              <a:gd name="connsiteX5225" fmla="*/ 1484689 w 5859445"/>
              <a:gd name="connsiteY5225" fmla="*/ 84439 h 3256604"/>
              <a:gd name="connsiteX5226" fmla="*/ 1470815 w 5859445"/>
              <a:gd name="connsiteY5226" fmla="*/ 84453 h 3256604"/>
              <a:gd name="connsiteX5227" fmla="*/ 1465836 w 5859445"/>
              <a:gd name="connsiteY5227" fmla="*/ 87451 h 3256604"/>
              <a:gd name="connsiteX5228" fmla="*/ 1465794 w 5859445"/>
              <a:gd name="connsiteY5228" fmla="*/ 87442 h 3256604"/>
              <a:gd name="connsiteX5229" fmla="*/ 1460805 w 5859445"/>
              <a:gd name="connsiteY5229" fmla="*/ 90479 h 3256604"/>
              <a:gd name="connsiteX5230" fmla="*/ 1465836 w 5859445"/>
              <a:gd name="connsiteY5230" fmla="*/ 87451 h 3256604"/>
              <a:gd name="connsiteX5231" fmla="*/ 1481660 w 5859445"/>
              <a:gd name="connsiteY5231" fmla="*/ 90530 h 3256604"/>
              <a:gd name="connsiteX5232" fmla="*/ 1494127 w 5859445"/>
              <a:gd name="connsiteY5232" fmla="*/ 92957 h 3256604"/>
              <a:gd name="connsiteX5233" fmla="*/ 1494185 w 5859445"/>
              <a:gd name="connsiteY5233" fmla="*/ 92468 h 3256604"/>
              <a:gd name="connsiteX5234" fmla="*/ 1503498 w 5859445"/>
              <a:gd name="connsiteY5234" fmla="*/ 92108 h 3256604"/>
              <a:gd name="connsiteX5235" fmla="*/ 1495940 w 5859445"/>
              <a:gd name="connsiteY5235" fmla="*/ 93309 h 3256604"/>
              <a:gd name="connsiteX5236" fmla="*/ 1497527 w 5859445"/>
              <a:gd name="connsiteY5236" fmla="*/ 93618 h 3256604"/>
              <a:gd name="connsiteX5237" fmla="*/ 1705897 w 5859445"/>
              <a:gd name="connsiteY5237" fmla="*/ 93843 h 3256604"/>
              <a:gd name="connsiteX5238" fmla="*/ 1598586 w 5859445"/>
              <a:gd name="connsiteY5238" fmla="*/ 88864 h 3256604"/>
              <a:gd name="connsiteX5239" fmla="*/ 1503498 w 5859445"/>
              <a:gd name="connsiteY5239" fmla="*/ 92108 h 3256604"/>
              <a:gd name="connsiteX5240" fmla="*/ 1621475 w 5859445"/>
              <a:gd name="connsiteY5240" fmla="*/ 86680 h 3256604"/>
              <a:gd name="connsiteX5241" fmla="*/ 1710886 w 5859445"/>
              <a:gd name="connsiteY5241" fmla="*/ 90807 h 3256604"/>
              <a:gd name="connsiteX5242" fmla="*/ 1741587 w 5859445"/>
              <a:gd name="connsiteY5242" fmla="*/ 85928 h 3256604"/>
              <a:gd name="connsiteX5243" fmla="*/ 1757093 w 5859445"/>
              <a:gd name="connsiteY5243" fmla="*/ 85033 h 3256604"/>
              <a:gd name="connsiteX5244" fmla="*/ 1755777 w 5859445"/>
              <a:gd name="connsiteY5244" fmla="*/ 85056 h 3256604"/>
              <a:gd name="connsiteX5245" fmla="*/ 1676518 w 5859445"/>
              <a:gd name="connsiteY5245" fmla="*/ 80525 h 3256604"/>
              <a:gd name="connsiteX5246" fmla="*/ 1690116 w 5859445"/>
              <a:gd name="connsiteY5246" fmla="*/ 80084 h 3256604"/>
              <a:gd name="connsiteX5247" fmla="*/ 1725855 w 5859445"/>
              <a:gd name="connsiteY5247" fmla="*/ 81696 h 3256604"/>
              <a:gd name="connsiteX5248" fmla="*/ 1869816 w 5859445"/>
              <a:gd name="connsiteY5248" fmla="*/ 79238 h 3256604"/>
              <a:gd name="connsiteX5249" fmla="*/ 2008726 w 5859445"/>
              <a:gd name="connsiteY5249" fmla="*/ 79721 h 3256604"/>
              <a:gd name="connsiteX5250" fmla="*/ 2150193 w 5859445"/>
              <a:gd name="connsiteY5250" fmla="*/ 78782 h 3256604"/>
              <a:gd name="connsiteX5251" fmla="*/ 2291660 w 5859445"/>
              <a:gd name="connsiteY5251" fmla="*/ 77843 h 3256604"/>
              <a:gd name="connsiteX5252" fmla="*/ 2562590 w 5859445"/>
              <a:gd name="connsiteY5252" fmla="*/ 78887 h 3256604"/>
              <a:gd name="connsiteX5253" fmla="*/ 2820683 w 5859445"/>
              <a:gd name="connsiteY5253" fmla="*/ 70756 h 3256604"/>
              <a:gd name="connsiteX5254" fmla="*/ 2998872 w 5859445"/>
              <a:gd name="connsiteY5254" fmla="*/ 72956 h 3256604"/>
              <a:gd name="connsiteX5255" fmla="*/ 3173056 w 5859445"/>
              <a:gd name="connsiteY5255" fmla="*/ 69094 h 3256604"/>
              <a:gd name="connsiteX5256" fmla="*/ 3521504 w 5859445"/>
              <a:gd name="connsiteY5256" fmla="*/ 61326 h 3256604"/>
              <a:gd name="connsiteX5257" fmla="*/ 3686823 w 5859445"/>
              <a:gd name="connsiteY5257" fmla="*/ 54300 h 3256604"/>
              <a:gd name="connsiteX5258" fmla="*/ 3852065 w 5859445"/>
              <a:gd name="connsiteY5258" fmla="*/ 47322 h 3256604"/>
              <a:gd name="connsiteX5259" fmla="*/ 3931555 w 5859445"/>
              <a:gd name="connsiteY5259" fmla="*/ 41490 h 3256604"/>
              <a:gd name="connsiteX5260" fmla="*/ 4010965 w 5859445"/>
              <a:gd name="connsiteY5260" fmla="*/ 35704 h 3256604"/>
              <a:gd name="connsiteX5261" fmla="*/ 4057156 w 5859445"/>
              <a:gd name="connsiteY5261" fmla="*/ 37462 h 3256604"/>
              <a:gd name="connsiteX5262" fmla="*/ 4089380 w 5859445"/>
              <a:gd name="connsiteY5262" fmla="*/ 39089 h 3256604"/>
              <a:gd name="connsiteX5263" fmla="*/ 4127128 w 5859445"/>
              <a:gd name="connsiteY5263" fmla="*/ 33107 h 3256604"/>
              <a:gd name="connsiteX5264" fmla="*/ 4164875 w 5859445"/>
              <a:gd name="connsiteY5264" fmla="*/ 27125 h 3256604"/>
              <a:gd name="connsiteX5265" fmla="*/ 4227857 w 5859445"/>
              <a:gd name="connsiteY5265" fmla="*/ 22777 h 3256604"/>
              <a:gd name="connsiteX5266" fmla="*/ 4278080 w 5859445"/>
              <a:gd name="connsiteY5266" fmla="*/ 9203 h 3256604"/>
              <a:gd name="connsiteX5267" fmla="*/ 4166176 w 5859445"/>
              <a:gd name="connsiteY5267" fmla="*/ 7880 h 3256604"/>
              <a:gd name="connsiteX5268" fmla="*/ 4112217 w 5859445"/>
              <a:gd name="connsiteY5268" fmla="*/ 10322 h 3256604"/>
              <a:gd name="connsiteX5269" fmla="*/ 4058259 w 5859445"/>
              <a:gd name="connsiteY5269" fmla="*/ 12762 h 3256604"/>
              <a:gd name="connsiteX5270" fmla="*/ 3914895 w 5859445"/>
              <a:gd name="connsiteY5270" fmla="*/ 21891 h 3256604"/>
              <a:gd name="connsiteX5271" fmla="*/ 3771778 w 5859445"/>
              <a:gd name="connsiteY5271" fmla="*/ 31402 h 3256604"/>
              <a:gd name="connsiteX5272" fmla="*/ 3837997 w 5859445"/>
              <a:gd name="connsiteY5272" fmla="*/ 21034 h 3256604"/>
              <a:gd name="connsiteX5273" fmla="*/ 3864728 w 5859445"/>
              <a:gd name="connsiteY5273" fmla="*/ 16955 h 3256604"/>
              <a:gd name="connsiteX5274" fmla="*/ 3852916 w 5859445"/>
              <a:gd name="connsiteY5274" fmla="*/ 17250 h 3256604"/>
              <a:gd name="connsiteX5275" fmla="*/ 3843429 w 5859445"/>
              <a:gd name="connsiteY5275" fmla="*/ 13284 h 3256604"/>
              <a:gd name="connsiteX5276" fmla="*/ 3972324 w 5859445"/>
              <a:gd name="connsiteY5276" fmla="*/ 8644 h 3256604"/>
              <a:gd name="connsiteX5277" fmla="*/ 4101219 w 5859445"/>
              <a:gd name="connsiteY5277" fmla="*/ 4006 h 32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Lst>
            <a:rect l="l" t="t" r="r" b="b"/>
            <a:pathLst>
              <a:path w="5859445" h="3256604">
                <a:moveTo>
                  <a:pt x="1792638" y="3231139"/>
                </a:moveTo>
                <a:cubicBezTo>
                  <a:pt x="1780312" y="3233924"/>
                  <a:pt x="1768780" y="3236148"/>
                  <a:pt x="1758042" y="3237810"/>
                </a:cubicBezTo>
                <a:cubicBezTo>
                  <a:pt x="1747304" y="3239472"/>
                  <a:pt x="1735772" y="3241695"/>
                  <a:pt x="1723445" y="3244480"/>
                </a:cubicBezTo>
                <a:cubicBezTo>
                  <a:pt x="1738949" y="3239449"/>
                  <a:pt x="1752069" y="3236102"/>
                  <a:pt x="1762807" y="3234440"/>
                </a:cubicBezTo>
                <a:cubicBezTo>
                  <a:pt x="1773545" y="3232778"/>
                  <a:pt x="1783490" y="3231677"/>
                  <a:pt x="1792638" y="3231139"/>
                </a:cubicBezTo>
                <a:close/>
                <a:moveTo>
                  <a:pt x="1756660" y="3223219"/>
                </a:moveTo>
                <a:cubicBezTo>
                  <a:pt x="1758153" y="3223646"/>
                  <a:pt x="1759598" y="3224848"/>
                  <a:pt x="1760996" y="3226825"/>
                </a:cubicBezTo>
                <a:lnTo>
                  <a:pt x="1754679" y="3223666"/>
                </a:lnTo>
                <a:close/>
                <a:moveTo>
                  <a:pt x="1751480" y="3222068"/>
                </a:moveTo>
                <a:lnTo>
                  <a:pt x="1754679" y="3223666"/>
                </a:lnTo>
                <a:lnTo>
                  <a:pt x="1752038" y="3224263"/>
                </a:lnTo>
                <a:cubicBezTo>
                  <a:pt x="1748861" y="3226510"/>
                  <a:pt x="1745779" y="3227206"/>
                  <a:pt x="1742793" y="3226352"/>
                </a:cubicBezTo>
                <a:cubicBezTo>
                  <a:pt x="1739806" y="3225498"/>
                  <a:pt x="1736725" y="3226195"/>
                  <a:pt x="1733548" y="3228441"/>
                </a:cubicBezTo>
                <a:close/>
                <a:moveTo>
                  <a:pt x="1875558" y="3216990"/>
                </a:moveTo>
                <a:cubicBezTo>
                  <a:pt x="1857259" y="3218068"/>
                  <a:pt x="1842645" y="3220988"/>
                  <a:pt x="1831717" y="3225750"/>
                </a:cubicBezTo>
                <a:cubicBezTo>
                  <a:pt x="1820788" y="3230512"/>
                  <a:pt x="1807763" y="3232308"/>
                  <a:pt x="1792638" y="3231139"/>
                </a:cubicBezTo>
                <a:cubicBezTo>
                  <a:pt x="1804966" y="3228353"/>
                  <a:pt x="1817294" y="3225569"/>
                  <a:pt x="1829620" y="3222784"/>
                </a:cubicBezTo>
                <a:cubicBezTo>
                  <a:pt x="1841946" y="3219999"/>
                  <a:pt x="1857259" y="3218068"/>
                  <a:pt x="1875558" y="3216990"/>
                </a:cubicBezTo>
                <a:close/>
                <a:moveTo>
                  <a:pt x="1871365" y="3211060"/>
                </a:moveTo>
                <a:cubicBezTo>
                  <a:pt x="1849889" y="3214384"/>
                  <a:pt x="1832288" y="3216450"/>
                  <a:pt x="1818563" y="3217256"/>
                </a:cubicBezTo>
                <a:cubicBezTo>
                  <a:pt x="1804839" y="3218064"/>
                  <a:pt x="1787239" y="3220130"/>
                  <a:pt x="1765762" y="3223455"/>
                </a:cubicBezTo>
                <a:cubicBezTo>
                  <a:pt x="1787239" y="3220130"/>
                  <a:pt x="1805633" y="3217503"/>
                  <a:pt x="1820946" y="3215572"/>
                </a:cubicBezTo>
                <a:cubicBezTo>
                  <a:pt x="1836260" y="3213642"/>
                  <a:pt x="1853066" y="3212137"/>
                  <a:pt x="1871365" y="3211060"/>
                </a:cubicBezTo>
                <a:close/>
                <a:moveTo>
                  <a:pt x="2020858" y="3207662"/>
                </a:moveTo>
                <a:cubicBezTo>
                  <a:pt x="2033788" y="3207415"/>
                  <a:pt x="2046226" y="3208999"/>
                  <a:pt x="2058172" y="3212414"/>
                </a:cubicBezTo>
                <a:cubicBezTo>
                  <a:pt x="2049022" y="3212952"/>
                  <a:pt x="2036790" y="3214188"/>
                  <a:pt x="2021477" y="3216120"/>
                </a:cubicBezTo>
                <a:cubicBezTo>
                  <a:pt x="2006164" y="3218051"/>
                  <a:pt x="1992536" y="3217309"/>
                  <a:pt x="1980589" y="3213893"/>
                </a:cubicBezTo>
                <a:cubicBezTo>
                  <a:pt x="1994505" y="3209985"/>
                  <a:pt x="2007927" y="3207908"/>
                  <a:pt x="2020858" y="3207662"/>
                </a:cubicBezTo>
                <a:close/>
                <a:moveTo>
                  <a:pt x="3609470" y="3169713"/>
                </a:moveTo>
                <a:cubicBezTo>
                  <a:pt x="3610264" y="3169151"/>
                  <a:pt x="3612155" y="3169297"/>
                  <a:pt x="3615141" y="3170151"/>
                </a:cubicBezTo>
                <a:lnTo>
                  <a:pt x="3609652" y="3170475"/>
                </a:lnTo>
                <a:close/>
                <a:moveTo>
                  <a:pt x="1627470" y="3118854"/>
                </a:moveTo>
                <a:lnTo>
                  <a:pt x="1627846" y="3118905"/>
                </a:lnTo>
                <a:lnTo>
                  <a:pt x="1621656" y="3120741"/>
                </a:lnTo>
                <a:cubicBezTo>
                  <a:pt x="1623245" y="3119617"/>
                  <a:pt x="1625183" y="3118988"/>
                  <a:pt x="1627470" y="3118854"/>
                </a:cubicBezTo>
                <a:close/>
                <a:moveTo>
                  <a:pt x="1681891" y="3104838"/>
                </a:moveTo>
                <a:cubicBezTo>
                  <a:pt x="1657238" y="3110409"/>
                  <a:pt x="1641735" y="3115440"/>
                  <a:pt x="1635381" y="3119933"/>
                </a:cubicBezTo>
                <a:lnTo>
                  <a:pt x="1627846" y="3118905"/>
                </a:lnTo>
                <a:lnTo>
                  <a:pt x="1654156" y="3111105"/>
                </a:lnTo>
                <a:cubicBezTo>
                  <a:pt x="1666673" y="3105219"/>
                  <a:pt x="1675918" y="3103131"/>
                  <a:pt x="1681891" y="3104838"/>
                </a:cubicBezTo>
                <a:close/>
                <a:moveTo>
                  <a:pt x="1665116" y="3081113"/>
                </a:moveTo>
                <a:lnTo>
                  <a:pt x="1639837" y="3086280"/>
                </a:lnTo>
                <a:lnTo>
                  <a:pt x="1651105" y="3086572"/>
                </a:lnTo>
                <a:cubicBezTo>
                  <a:pt x="1654092" y="3087426"/>
                  <a:pt x="1660160" y="3087583"/>
                  <a:pt x="1669310" y="3087046"/>
                </a:cubicBezTo>
                <a:close/>
                <a:moveTo>
                  <a:pt x="1557481" y="3077157"/>
                </a:moveTo>
                <a:lnTo>
                  <a:pt x="1557989" y="3081245"/>
                </a:lnTo>
                <a:cubicBezTo>
                  <a:pt x="1556210" y="3085469"/>
                  <a:pt x="1555511" y="3084480"/>
                  <a:pt x="1555892" y="3078280"/>
                </a:cubicBezTo>
                <a:close/>
                <a:moveTo>
                  <a:pt x="4742268" y="3075978"/>
                </a:moveTo>
                <a:cubicBezTo>
                  <a:pt x="4717995" y="3075348"/>
                  <a:pt x="4692832" y="3076828"/>
                  <a:pt x="4666782" y="3080422"/>
                </a:cubicBezTo>
                <a:cubicBezTo>
                  <a:pt x="4640731" y="3084015"/>
                  <a:pt x="4615569" y="3085497"/>
                  <a:pt x="4591297" y="3084868"/>
                </a:cubicBezTo>
                <a:cubicBezTo>
                  <a:pt x="4542371" y="3089809"/>
                  <a:pt x="4495034" y="3093624"/>
                  <a:pt x="4449286" y="3096319"/>
                </a:cubicBezTo>
                <a:cubicBezTo>
                  <a:pt x="4403538" y="3099013"/>
                  <a:pt x="4356201" y="3102831"/>
                  <a:pt x="4307276" y="3107770"/>
                </a:cubicBezTo>
                <a:cubicBezTo>
                  <a:pt x="4261527" y="3110465"/>
                  <a:pt x="4216478" y="3114147"/>
                  <a:pt x="4172127" y="3118819"/>
                </a:cubicBezTo>
                <a:cubicBezTo>
                  <a:pt x="4127777" y="3123488"/>
                  <a:pt x="4081138" y="3128294"/>
                  <a:pt x="4032214" y="3133235"/>
                </a:cubicBezTo>
                <a:cubicBezTo>
                  <a:pt x="3983289" y="3138176"/>
                  <a:pt x="3935952" y="3141991"/>
                  <a:pt x="3890203" y="3144686"/>
                </a:cubicBezTo>
                <a:cubicBezTo>
                  <a:pt x="3844455" y="3147380"/>
                  <a:pt x="3798707" y="3150075"/>
                  <a:pt x="3752958" y="3152767"/>
                </a:cubicBezTo>
                <a:cubicBezTo>
                  <a:pt x="3731480" y="3156092"/>
                  <a:pt x="3707813" y="3158001"/>
                  <a:pt x="3681953" y="3158494"/>
                </a:cubicBezTo>
                <a:cubicBezTo>
                  <a:pt x="3656093" y="3158987"/>
                  <a:pt x="3632423" y="3160897"/>
                  <a:pt x="3610948" y="3164221"/>
                </a:cubicBezTo>
                <a:lnTo>
                  <a:pt x="3601989" y="3161659"/>
                </a:lnTo>
                <a:lnTo>
                  <a:pt x="3583499" y="3165837"/>
                </a:lnTo>
                <a:cubicBezTo>
                  <a:pt x="3577525" y="3164128"/>
                  <a:pt x="3566787" y="3165790"/>
                  <a:pt x="3551284" y="3170821"/>
                </a:cubicBezTo>
                <a:cubicBezTo>
                  <a:pt x="3539338" y="3167407"/>
                  <a:pt x="3527901" y="3168081"/>
                  <a:pt x="3516972" y="3172842"/>
                </a:cubicBezTo>
                <a:lnTo>
                  <a:pt x="3508369" y="3174933"/>
                </a:lnTo>
                <a:lnTo>
                  <a:pt x="3532793" y="3175000"/>
                </a:lnTo>
                <a:cubicBezTo>
                  <a:pt x="3547916" y="3176167"/>
                  <a:pt x="3564627" y="3176213"/>
                  <a:pt x="3582927" y="3175137"/>
                </a:cubicBezTo>
                <a:lnTo>
                  <a:pt x="3601417" y="3170960"/>
                </a:lnTo>
                <a:lnTo>
                  <a:pt x="3609652" y="3170475"/>
                </a:lnTo>
                <a:lnTo>
                  <a:pt x="3610376" y="3173521"/>
                </a:lnTo>
                <a:lnTo>
                  <a:pt x="3624100" y="3172713"/>
                </a:lnTo>
                <a:cubicBezTo>
                  <a:pt x="3633250" y="3172174"/>
                  <a:pt x="3640907" y="3171207"/>
                  <a:pt x="3647070" y="3169815"/>
                </a:cubicBezTo>
                <a:cubicBezTo>
                  <a:pt x="3653233" y="3168422"/>
                  <a:pt x="3660890" y="3167456"/>
                  <a:pt x="3670039" y="3166918"/>
                </a:cubicBezTo>
                <a:cubicBezTo>
                  <a:pt x="3703460" y="3167009"/>
                  <a:pt x="3735388" y="3166673"/>
                  <a:pt x="3765825" y="3165911"/>
                </a:cubicBezTo>
                <a:cubicBezTo>
                  <a:pt x="3796260" y="3165149"/>
                  <a:pt x="3826792" y="3162835"/>
                  <a:pt x="3857417" y="3158972"/>
                </a:cubicBezTo>
                <a:cubicBezTo>
                  <a:pt x="3985131" y="3157630"/>
                  <a:pt x="4108651" y="3150357"/>
                  <a:pt x="4227979" y="3137151"/>
                </a:cubicBezTo>
                <a:cubicBezTo>
                  <a:pt x="4346924" y="3130147"/>
                  <a:pt x="4462978" y="3120738"/>
                  <a:pt x="4576143" y="3108926"/>
                </a:cubicBezTo>
                <a:lnTo>
                  <a:pt x="4839989" y="3082284"/>
                </a:lnTo>
                <a:lnTo>
                  <a:pt x="4808220" y="3078271"/>
                </a:lnTo>
                <a:cubicBezTo>
                  <a:pt x="4785728" y="3073418"/>
                  <a:pt x="4763743" y="3072653"/>
                  <a:pt x="4742268" y="3075978"/>
                </a:cubicBezTo>
                <a:close/>
                <a:moveTo>
                  <a:pt x="5367113" y="3070071"/>
                </a:moveTo>
                <a:cubicBezTo>
                  <a:pt x="5388589" y="3066746"/>
                  <a:pt x="5403713" y="3067916"/>
                  <a:pt x="5412481" y="3073577"/>
                </a:cubicBezTo>
                <a:cubicBezTo>
                  <a:pt x="5394181" y="3074656"/>
                  <a:pt x="5378962" y="3075035"/>
                  <a:pt x="5366827" y="3074720"/>
                </a:cubicBezTo>
                <a:cubicBezTo>
                  <a:pt x="5354691" y="3074406"/>
                  <a:pt x="5339474" y="3074787"/>
                  <a:pt x="5321174" y="3075864"/>
                </a:cubicBezTo>
                <a:cubicBezTo>
                  <a:pt x="5330324" y="3075326"/>
                  <a:pt x="5345637" y="3073394"/>
                  <a:pt x="5367113" y="3070071"/>
                </a:cubicBezTo>
                <a:close/>
                <a:moveTo>
                  <a:pt x="1556464" y="3068979"/>
                </a:moveTo>
                <a:lnTo>
                  <a:pt x="1565423" y="3071541"/>
                </a:lnTo>
                <a:lnTo>
                  <a:pt x="1557481" y="3077157"/>
                </a:lnTo>
                <a:close/>
                <a:moveTo>
                  <a:pt x="1602404" y="3063184"/>
                </a:moveTo>
                <a:cubicBezTo>
                  <a:pt x="1599227" y="3065431"/>
                  <a:pt x="1596939" y="3065566"/>
                  <a:pt x="1595541" y="3063589"/>
                </a:cubicBezTo>
                <a:cubicBezTo>
                  <a:pt x="1594143" y="3061612"/>
                  <a:pt x="1591856" y="3061746"/>
                  <a:pt x="1588679" y="3063993"/>
                </a:cubicBezTo>
                <a:cubicBezTo>
                  <a:pt x="1600624" y="3067408"/>
                  <a:pt x="1608186" y="3067992"/>
                  <a:pt x="1611362" y="3065746"/>
                </a:cubicBezTo>
                <a:close/>
                <a:moveTo>
                  <a:pt x="1657300" y="3059952"/>
                </a:moveTo>
                <a:cubicBezTo>
                  <a:pt x="1657300" y="3059952"/>
                  <a:pt x="1652726" y="3060221"/>
                  <a:pt x="1643576" y="3060760"/>
                </a:cubicBezTo>
                <a:lnTo>
                  <a:pt x="1647770" y="3066691"/>
                </a:lnTo>
                <a:lnTo>
                  <a:pt x="1661494" y="3065883"/>
                </a:lnTo>
                <a:close/>
                <a:moveTo>
                  <a:pt x="5076420" y="3053211"/>
                </a:moveTo>
                <a:cubicBezTo>
                  <a:pt x="5064474" y="3049795"/>
                  <a:pt x="5049257" y="3050177"/>
                  <a:pt x="5030768" y="3054354"/>
                </a:cubicBezTo>
                <a:cubicBezTo>
                  <a:pt x="5012278" y="3058532"/>
                  <a:pt x="4995471" y="3060037"/>
                  <a:pt x="4980349" y="3058869"/>
                </a:cubicBezTo>
                <a:cubicBezTo>
                  <a:pt x="4973995" y="3063361"/>
                  <a:pt x="4960175" y="3065720"/>
                  <a:pt x="4938890" y="3065943"/>
                </a:cubicBezTo>
                <a:cubicBezTo>
                  <a:pt x="4917603" y="3066168"/>
                  <a:pt x="4903784" y="3068526"/>
                  <a:pt x="4897430" y="3073019"/>
                </a:cubicBezTo>
                <a:cubicBezTo>
                  <a:pt x="4894633" y="3069063"/>
                  <a:pt x="4896318" y="3066392"/>
                  <a:pt x="4902480" y="3064997"/>
                </a:cubicBezTo>
                <a:cubicBezTo>
                  <a:pt x="4908645" y="3063607"/>
                  <a:pt x="4907152" y="3063180"/>
                  <a:pt x="4898001" y="3063717"/>
                </a:cubicBezTo>
                <a:cubicBezTo>
                  <a:pt x="4849458" y="3062457"/>
                  <a:pt x="4803709" y="3065152"/>
                  <a:pt x="4760757" y="3071800"/>
                </a:cubicBezTo>
                <a:cubicBezTo>
                  <a:pt x="4775879" y="3072968"/>
                  <a:pt x="4795576" y="3073868"/>
                  <a:pt x="4819847" y="3074498"/>
                </a:cubicBezTo>
                <a:cubicBezTo>
                  <a:pt x="4831985" y="3074812"/>
                  <a:pt x="4842580" y="3075475"/>
                  <a:pt x="4851634" y="3076486"/>
                </a:cubicBezTo>
                <a:lnTo>
                  <a:pt x="4868027" y="3079453"/>
                </a:lnTo>
                <a:lnTo>
                  <a:pt x="4906389" y="3075580"/>
                </a:lnTo>
                <a:lnTo>
                  <a:pt x="4910916" y="3076086"/>
                </a:lnTo>
                <a:lnTo>
                  <a:pt x="4910940" y="3075698"/>
                </a:lnTo>
                <a:lnTo>
                  <a:pt x="4913998" y="3075389"/>
                </a:lnTo>
                <a:lnTo>
                  <a:pt x="4915634" y="3073491"/>
                </a:lnTo>
                <a:cubicBezTo>
                  <a:pt x="4915826" y="3070390"/>
                  <a:pt x="4920496" y="3068571"/>
                  <a:pt x="4929645" y="3068032"/>
                </a:cubicBezTo>
                <a:lnTo>
                  <a:pt x="4920113" y="3074772"/>
                </a:lnTo>
                <a:cubicBezTo>
                  <a:pt x="4947563" y="3073155"/>
                  <a:pt x="4975107" y="3069988"/>
                  <a:pt x="5002746" y="3065272"/>
                </a:cubicBezTo>
                <a:cubicBezTo>
                  <a:pt x="5030386" y="3060554"/>
                  <a:pt x="5054944" y="3056534"/>
                  <a:pt x="5076420" y="3053211"/>
                </a:cubicBezTo>
                <a:close/>
                <a:moveTo>
                  <a:pt x="609820" y="2954613"/>
                </a:moveTo>
                <a:lnTo>
                  <a:pt x="609235" y="2958435"/>
                </a:lnTo>
                <a:cubicBezTo>
                  <a:pt x="608345" y="2960547"/>
                  <a:pt x="607202" y="2960614"/>
                  <a:pt x="605804" y="2958637"/>
                </a:cubicBezTo>
                <a:cubicBezTo>
                  <a:pt x="604406" y="2956660"/>
                  <a:pt x="605249" y="2955323"/>
                  <a:pt x="608331" y="2954626"/>
                </a:cubicBezTo>
                <a:close/>
                <a:moveTo>
                  <a:pt x="542752" y="2936642"/>
                </a:moveTo>
                <a:lnTo>
                  <a:pt x="541901" y="2941551"/>
                </a:lnTo>
                <a:cubicBezTo>
                  <a:pt x="540916" y="2945212"/>
                  <a:pt x="539725" y="2946055"/>
                  <a:pt x="538327" y="2944078"/>
                </a:cubicBezTo>
                <a:close/>
                <a:moveTo>
                  <a:pt x="5749731" y="2926299"/>
                </a:moveTo>
                <a:cubicBezTo>
                  <a:pt x="5743664" y="2926142"/>
                  <a:pt x="5737548" y="2926759"/>
                  <a:pt x="5731385" y="2928152"/>
                </a:cubicBezTo>
                <a:cubicBezTo>
                  <a:pt x="5719059" y="2930937"/>
                  <a:pt x="5714293" y="2934306"/>
                  <a:pt x="5717089" y="2938260"/>
                </a:cubicBezTo>
                <a:cubicBezTo>
                  <a:pt x="5723442" y="2933767"/>
                  <a:pt x="5734276" y="2930556"/>
                  <a:pt x="5749588" y="2928624"/>
                </a:cubicBezTo>
                <a:lnTo>
                  <a:pt x="5759457" y="2927806"/>
                </a:lnTo>
                <a:close/>
                <a:moveTo>
                  <a:pt x="644500" y="2922381"/>
                </a:moveTo>
                <a:cubicBezTo>
                  <a:pt x="634969" y="2929119"/>
                  <a:pt x="627218" y="2931635"/>
                  <a:pt x="621245" y="2929927"/>
                </a:cubicBezTo>
                <a:lnTo>
                  <a:pt x="629632" y="2941789"/>
                </a:lnTo>
                <a:lnTo>
                  <a:pt x="634398" y="2938419"/>
                </a:lnTo>
                <a:cubicBezTo>
                  <a:pt x="634779" y="2932219"/>
                  <a:pt x="638146" y="2926873"/>
                  <a:pt x="644500" y="2922381"/>
                </a:cubicBezTo>
                <a:close/>
                <a:moveTo>
                  <a:pt x="555863" y="2918334"/>
                </a:moveTo>
                <a:lnTo>
                  <a:pt x="557302" y="2918529"/>
                </a:lnTo>
                <a:lnTo>
                  <a:pt x="557960" y="2921300"/>
                </a:lnTo>
                <a:lnTo>
                  <a:pt x="566919" y="2923861"/>
                </a:lnTo>
                <a:cubicBezTo>
                  <a:pt x="560565" y="2928353"/>
                  <a:pt x="555101" y="2930735"/>
                  <a:pt x="550526" y="2931004"/>
                </a:cubicBezTo>
                <a:cubicBezTo>
                  <a:pt x="548238" y="2931139"/>
                  <a:pt x="546078" y="2932295"/>
                  <a:pt x="544045" y="2934474"/>
                </a:cubicBezTo>
                <a:lnTo>
                  <a:pt x="542752" y="2936642"/>
                </a:lnTo>
                <a:lnTo>
                  <a:pt x="543223" y="2933944"/>
                </a:lnTo>
                <a:cubicBezTo>
                  <a:pt x="543612" y="2930703"/>
                  <a:pt x="543950" y="2926758"/>
                  <a:pt x="544236" y="2922108"/>
                </a:cubicBezTo>
                <a:lnTo>
                  <a:pt x="548429" y="2928039"/>
                </a:lnTo>
                <a:cubicBezTo>
                  <a:pt x="551606" y="2925792"/>
                  <a:pt x="551797" y="2922692"/>
                  <a:pt x="549001" y="2918738"/>
                </a:cubicBezTo>
                <a:cubicBezTo>
                  <a:pt x="552178" y="2916492"/>
                  <a:pt x="554465" y="2916357"/>
                  <a:pt x="555863" y="2918334"/>
                </a:cubicBezTo>
                <a:close/>
                <a:moveTo>
                  <a:pt x="557054" y="2917492"/>
                </a:moveTo>
                <a:lnTo>
                  <a:pt x="561645" y="2917846"/>
                </a:lnTo>
                <a:lnTo>
                  <a:pt x="559819" y="2918873"/>
                </a:lnTo>
                <a:lnTo>
                  <a:pt x="557302" y="2918529"/>
                </a:lnTo>
                <a:close/>
                <a:moveTo>
                  <a:pt x="567491" y="2914561"/>
                </a:moveTo>
                <a:cubicBezTo>
                  <a:pt x="570286" y="2918515"/>
                  <a:pt x="568698" y="2919638"/>
                  <a:pt x="562725" y="2917930"/>
                </a:cubicBezTo>
                <a:lnTo>
                  <a:pt x="561645" y="2917846"/>
                </a:lnTo>
                <a:close/>
                <a:moveTo>
                  <a:pt x="5713763" y="2899690"/>
                </a:moveTo>
                <a:lnTo>
                  <a:pt x="5702364" y="2899744"/>
                </a:lnTo>
                <a:cubicBezTo>
                  <a:pt x="5691817" y="2898306"/>
                  <a:pt x="5683366" y="2899833"/>
                  <a:pt x="5677012" y="2904326"/>
                </a:cubicBezTo>
                <a:cubicBezTo>
                  <a:pt x="5690737" y="2903518"/>
                  <a:pt x="5701824" y="2902350"/>
                  <a:pt x="5710274" y="2900823"/>
                </a:cubicBezTo>
                <a:close/>
                <a:moveTo>
                  <a:pt x="5829743" y="2885293"/>
                </a:moveTo>
                <a:cubicBezTo>
                  <a:pt x="5813859" y="2896524"/>
                  <a:pt x="5786728" y="2905329"/>
                  <a:pt x="5748350" y="2911708"/>
                </a:cubicBezTo>
                <a:cubicBezTo>
                  <a:pt x="5709972" y="2918087"/>
                  <a:pt x="5673883" y="2924331"/>
                  <a:pt x="5640079" y="2930440"/>
                </a:cubicBezTo>
                <a:cubicBezTo>
                  <a:pt x="5682651" y="2929992"/>
                  <a:pt x="5718645" y="2925298"/>
                  <a:pt x="5748063" y="2916358"/>
                </a:cubicBezTo>
                <a:cubicBezTo>
                  <a:pt x="5777483" y="2907418"/>
                  <a:pt x="5805916" y="2902140"/>
                  <a:pt x="5833366" y="2900525"/>
                </a:cubicBezTo>
                <a:cubicBezTo>
                  <a:pt x="5839720" y="2896032"/>
                  <a:pt x="5838228" y="2895605"/>
                  <a:pt x="5828887" y="2899244"/>
                </a:cubicBezTo>
                <a:cubicBezTo>
                  <a:pt x="5819547" y="2902883"/>
                  <a:pt x="5811890" y="2903849"/>
                  <a:pt x="5805916" y="2902140"/>
                </a:cubicBezTo>
                <a:cubicBezTo>
                  <a:pt x="5824598" y="2894864"/>
                  <a:pt x="5839912" y="2892932"/>
                  <a:pt x="5851857" y="2896347"/>
                </a:cubicBezTo>
                <a:cubicBezTo>
                  <a:pt x="5849061" y="2892393"/>
                  <a:pt x="5841690" y="2888709"/>
                  <a:pt x="5829743" y="2885293"/>
                </a:cubicBezTo>
                <a:close/>
                <a:moveTo>
                  <a:pt x="708834" y="2876892"/>
                </a:moveTo>
                <a:cubicBezTo>
                  <a:pt x="710423" y="2875768"/>
                  <a:pt x="712614" y="2877184"/>
                  <a:pt x="715410" y="2881138"/>
                </a:cubicBezTo>
                <a:lnTo>
                  <a:pt x="706452" y="2878576"/>
                </a:lnTo>
                <a:close/>
                <a:moveTo>
                  <a:pt x="484382" y="2857676"/>
                </a:moveTo>
                <a:lnTo>
                  <a:pt x="485780" y="2859653"/>
                </a:lnTo>
                <a:lnTo>
                  <a:pt x="483810" y="2866976"/>
                </a:lnTo>
                <a:close/>
                <a:moveTo>
                  <a:pt x="1526300" y="2836768"/>
                </a:moveTo>
                <a:cubicBezTo>
                  <a:pt x="1525506" y="2837330"/>
                  <a:pt x="1525013" y="2839161"/>
                  <a:pt x="1524822" y="2842261"/>
                </a:cubicBezTo>
                <a:lnTo>
                  <a:pt x="1529017" y="2848193"/>
                </a:lnTo>
                <a:lnTo>
                  <a:pt x="1529588" y="2838891"/>
                </a:lnTo>
                <a:cubicBezTo>
                  <a:pt x="1528190" y="2836914"/>
                  <a:pt x="1527094" y="2836207"/>
                  <a:pt x="1526300" y="2836768"/>
                </a:cubicBezTo>
                <a:close/>
                <a:moveTo>
                  <a:pt x="1561802" y="2833907"/>
                </a:moveTo>
                <a:cubicBezTo>
                  <a:pt x="1555449" y="2838400"/>
                  <a:pt x="1552367" y="2839096"/>
                  <a:pt x="1552558" y="2835996"/>
                </a:cubicBezTo>
                <a:cubicBezTo>
                  <a:pt x="1552748" y="2832896"/>
                  <a:pt x="1549667" y="2833592"/>
                  <a:pt x="1543313" y="2838085"/>
                </a:cubicBezTo>
                <a:cubicBezTo>
                  <a:pt x="1549285" y="2839792"/>
                  <a:pt x="1549889" y="2842331"/>
                  <a:pt x="1545124" y="2845700"/>
                </a:cubicBezTo>
                <a:cubicBezTo>
                  <a:pt x="1540358" y="2849070"/>
                  <a:pt x="1536578" y="2848777"/>
                  <a:pt x="1533782" y="2844824"/>
                </a:cubicBezTo>
                <a:cubicBezTo>
                  <a:pt x="1536578" y="2848777"/>
                  <a:pt x="1536387" y="2851878"/>
                  <a:pt x="1533210" y="2854124"/>
                </a:cubicBezTo>
                <a:cubicBezTo>
                  <a:pt x="1542360" y="2853585"/>
                  <a:pt x="1543948" y="2852462"/>
                  <a:pt x="1537976" y="2850754"/>
                </a:cubicBezTo>
                <a:cubicBezTo>
                  <a:pt x="1543948" y="2852462"/>
                  <a:pt x="1548523" y="2852193"/>
                  <a:pt x="1551700" y="2849946"/>
                </a:cubicBezTo>
                <a:cubicBezTo>
                  <a:pt x="1554877" y="2847700"/>
                  <a:pt x="1559452" y="2847431"/>
                  <a:pt x="1565424" y="2849138"/>
                </a:cubicBezTo>
                <a:lnTo>
                  <a:pt x="1561231" y="2843207"/>
                </a:lnTo>
                <a:close/>
                <a:moveTo>
                  <a:pt x="1508720" y="2829600"/>
                </a:moveTo>
                <a:lnTo>
                  <a:pt x="1508226" y="2833972"/>
                </a:lnTo>
                <a:lnTo>
                  <a:pt x="1502020" y="2834337"/>
                </a:lnTo>
                <a:close/>
                <a:moveTo>
                  <a:pt x="702066" y="2801611"/>
                </a:moveTo>
                <a:cubicBezTo>
                  <a:pt x="689740" y="2804397"/>
                  <a:pt x="678208" y="2806620"/>
                  <a:pt x="667470" y="2808282"/>
                </a:cubicBezTo>
                <a:cubicBezTo>
                  <a:pt x="656732" y="2809944"/>
                  <a:pt x="645199" y="2812168"/>
                  <a:pt x="632873" y="2814953"/>
                </a:cubicBezTo>
                <a:cubicBezTo>
                  <a:pt x="648377" y="2809921"/>
                  <a:pt x="661497" y="2806574"/>
                  <a:pt x="672235" y="2804912"/>
                </a:cubicBezTo>
                <a:cubicBezTo>
                  <a:pt x="682973" y="2803250"/>
                  <a:pt x="692918" y="2802149"/>
                  <a:pt x="702066" y="2801611"/>
                </a:cubicBezTo>
                <a:close/>
                <a:moveTo>
                  <a:pt x="666088" y="2793691"/>
                </a:moveTo>
                <a:cubicBezTo>
                  <a:pt x="667581" y="2794118"/>
                  <a:pt x="669026" y="2795320"/>
                  <a:pt x="670424" y="2797297"/>
                </a:cubicBezTo>
                <a:lnTo>
                  <a:pt x="664107" y="2794138"/>
                </a:lnTo>
                <a:close/>
                <a:moveTo>
                  <a:pt x="660908" y="2792540"/>
                </a:moveTo>
                <a:lnTo>
                  <a:pt x="664107" y="2794138"/>
                </a:lnTo>
                <a:lnTo>
                  <a:pt x="661466" y="2794736"/>
                </a:lnTo>
                <a:cubicBezTo>
                  <a:pt x="658289" y="2796982"/>
                  <a:pt x="655207" y="2797678"/>
                  <a:pt x="652221" y="2796824"/>
                </a:cubicBezTo>
                <a:cubicBezTo>
                  <a:pt x="649234" y="2795971"/>
                  <a:pt x="646153" y="2796667"/>
                  <a:pt x="642976" y="2798913"/>
                </a:cubicBezTo>
                <a:close/>
                <a:moveTo>
                  <a:pt x="784986" y="2787463"/>
                </a:moveTo>
                <a:cubicBezTo>
                  <a:pt x="766687" y="2788540"/>
                  <a:pt x="752073" y="2791460"/>
                  <a:pt x="741145" y="2796222"/>
                </a:cubicBezTo>
                <a:cubicBezTo>
                  <a:pt x="730216" y="2800984"/>
                  <a:pt x="717191" y="2802781"/>
                  <a:pt x="702066" y="2801611"/>
                </a:cubicBezTo>
                <a:cubicBezTo>
                  <a:pt x="714394" y="2798825"/>
                  <a:pt x="726722" y="2796042"/>
                  <a:pt x="739048" y="2793257"/>
                </a:cubicBezTo>
                <a:cubicBezTo>
                  <a:pt x="751374" y="2790472"/>
                  <a:pt x="766687" y="2788540"/>
                  <a:pt x="784986" y="2787463"/>
                </a:cubicBezTo>
                <a:close/>
                <a:moveTo>
                  <a:pt x="780793" y="2781532"/>
                </a:moveTo>
                <a:cubicBezTo>
                  <a:pt x="759316" y="2784856"/>
                  <a:pt x="741716" y="2786922"/>
                  <a:pt x="727991" y="2787728"/>
                </a:cubicBezTo>
                <a:cubicBezTo>
                  <a:pt x="714267" y="2788537"/>
                  <a:pt x="696667" y="2790603"/>
                  <a:pt x="675190" y="2793927"/>
                </a:cubicBezTo>
                <a:cubicBezTo>
                  <a:pt x="696667" y="2790603"/>
                  <a:pt x="715061" y="2787975"/>
                  <a:pt x="730374" y="2786044"/>
                </a:cubicBezTo>
                <a:cubicBezTo>
                  <a:pt x="745688" y="2784114"/>
                  <a:pt x="762494" y="2782609"/>
                  <a:pt x="780793" y="2781532"/>
                </a:cubicBezTo>
                <a:close/>
                <a:moveTo>
                  <a:pt x="930286" y="2778134"/>
                </a:moveTo>
                <a:cubicBezTo>
                  <a:pt x="943216" y="2777887"/>
                  <a:pt x="955654" y="2779471"/>
                  <a:pt x="967600" y="2782886"/>
                </a:cubicBezTo>
                <a:cubicBezTo>
                  <a:pt x="958450" y="2783425"/>
                  <a:pt x="946218" y="2784661"/>
                  <a:pt x="930905" y="2786592"/>
                </a:cubicBezTo>
                <a:cubicBezTo>
                  <a:pt x="915592" y="2788524"/>
                  <a:pt x="901964" y="2787782"/>
                  <a:pt x="890017" y="2784365"/>
                </a:cubicBezTo>
                <a:cubicBezTo>
                  <a:pt x="903933" y="2780458"/>
                  <a:pt x="917355" y="2778380"/>
                  <a:pt x="930286" y="2778134"/>
                </a:cubicBezTo>
                <a:close/>
                <a:moveTo>
                  <a:pt x="5604434" y="2768826"/>
                </a:moveTo>
                <a:cubicBezTo>
                  <a:pt x="5598080" y="2773319"/>
                  <a:pt x="5591218" y="2773722"/>
                  <a:pt x="5583848" y="2770038"/>
                </a:cubicBezTo>
                <a:cubicBezTo>
                  <a:pt x="5576477" y="2766354"/>
                  <a:pt x="5575588" y="2768465"/>
                  <a:pt x="5581179" y="2776373"/>
                </a:cubicBezTo>
                <a:cubicBezTo>
                  <a:pt x="5584356" y="2774127"/>
                  <a:pt x="5588931" y="2773857"/>
                  <a:pt x="5594903" y="2775565"/>
                </a:cubicBezTo>
                <a:cubicBezTo>
                  <a:pt x="5600876" y="2777272"/>
                  <a:pt x="5604053" y="2775026"/>
                  <a:pt x="5604434" y="2768826"/>
                </a:cubicBezTo>
                <a:close/>
                <a:moveTo>
                  <a:pt x="5808878" y="2764798"/>
                </a:moveTo>
                <a:cubicBezTo>
                  <a:pt x="5805701" y="2767045"/>
                  <a:pt x="5802631" y="2767757"/>
                  <a:pt x="5799666" y="2766934"/>
                </a:cubicBezTo>
                <a:cubicBezTo>
                  <a:pt x="5796702" y="2766111"/>
                  <a:pt x="5793630" y="2766822"/>
                  <a:pt x="5790454" y="2769069"/>
                </a:cubicBezTo>
                <a:cubicBezTo>
                  <a:pt x="5796807" y="2764576"/>
                  <a:pt x="5802949" y="2763153"/>
                  <a:pt x="5808878" y="2764798"/>
                </a:cubicBezTo>
                <a:close/>
                <a:moveTo>
                  <a:pt x="5805568" y="2757737"/>
                </a:moveTo>
                <a:lnTo>
                  <a:pt x="5808434" y="2758106"/>
                </a:lnTo>
                <a:lnTo>
                  <a:pt x="5804750" y="2758960"/>
                </a:lnTo>
                <a:close/>
                <a:moveTo>
                  <a:pt x="5823174" y="2754690"/>
                </a:moveTo>
                <a:cubicBezTo>
                  <a:pt x="5819997" y="2756936"/>
                  <a:pt x="5816133" y="2758211"/>
                  <a:pt x="5811580" y="2758511"/>
                </a:cubicBezTo>
                <a:lnTo>
                  <a:pt x="5808434" y="2758106"/>
                </a:lnTo>
                <a:close/>
                <a:moveTo>
                  <a:pt x="5616395" y="2750361"/>
                </a:moveTo>
                <a:cubicBezTo>
                  <a:pt x="5623607" y="2750451"/>
                  <a:pt x="5629849" y="2750855"/>
                  <a:pt x="5635123" y="2751574"/>
                </a:cubicBezTo>
                <a:lnTo>
                  <a:pt x="5642712" y="2751717"/>
                </a:lnTo>
                <a:lnTo>
                  <a:pt x="5621399" y="2752382"/>
                </a:lnTo>
                <a:cubicBezTo>
                  <a:pt x="5613043" y="2752360"/>
                  <a:pt x="5605657" y="2752022"/>
                  <a:pt x="5599240" y="2751371"/>
                </a:cubicBezTo>
                <a:lnTo>
                  <a:pt x="5596603" y="2750904"/>
                </a:lnTo>
                <a:close/>
                <a:moveTo>
                  <a:pt x="5592510" y="2750177"/>
                </a:moveTo>
                <a:lnTo>
                  <a:pt x="5596603" y="2750904"/>
                </a:lnTo>
                <a:lnTo>
                  <a:pt x="5591853" y="2751033"/>
                </a:lnTo>
                <a:close/>
                <a:moveTo>
                  <a:pt x="5683160" y="2748746"/>
                </a:moveTo>
                <a:cubicBezTo>
                  <a:pt x="5672421" y="2750407"/>
                  <a:pt x="5663049" y="2751473"/>
                  <a:pt x="5655043" y="2751945"/>
                </a:cubicBezTo>
                <a:lnTo>
                  <a:pt x="5642712" y="2751717"/>
                </a:lnTo>
                <a:lnTo>
                  <a:pt x="5649373" y="2751506"/>
                </a:lnTo>
                <a:cubicBezTo>
                  <a:pt x="5659666" y="2750901"/>
                  <a:pt x="5670928" y="2749980"/>
                  <a:pt x="5683160" y="2748746"/>
                </a:cubicBezTo>
                <a:close/>
                <a:moveTo>
                  <a:pt x="5759541" y="2743040"/>
                </a:moveTo>
                <a:lnTo>
                  <a:pt x="5764374" y="2743378"/>
                </a:lnTo>
                <a:lnTo>
                  <a:pt x="5757666" y="2745444"/>
                </a:lnTo>
                <a:cubicBezTo>
                  <a:pt x="5750393" y="2746951"/>
                  <a:pt x="5742201" y="2748004"/>
                  <a:pt x="5733095" y="2748605"/>
                </a:cubicBezTo>
                <a:cubicBezTo>
                  <a:pt x="5745379" y="2745757"/>
                  <a:pt x="5754194" y="2743902"/>
                  <a:pt x="5759541" y="2743040"/>
                </a:cubicBezTo>
                <a:close/>
                <a:moveTo>
                  <a:pt x="5819262" y="2703664"/>
                </a:moveTo>
                <a:lnTo>
                  <a:pt x="5859445" y="2707745"/>
                </a:lnTo>
                <a:lnTo>
                  <a:pt x="5859445" y="2712466"/>
                </a:lnTo>
                <a:lnTo>
                  <a:pt x="5838663" y="2715939"/>
                </a:lnTo>
                <a:cubicBezTo>
                  <a:pt x="5829032" y="2715798"/>
                  <a:pt x="5819414" y="2715673"/>
                  <a:pt x="5809803" y="2715563"/>
                </a:cubicBezTo>
                <a:cubicBezTo>
                  <a:pt x="5800197" y="2715452"/>
                  <a:pt x="5790577" y="2715328"/>
                  <a:pt x="5780947" y="2715188"/>
                </a:cubicBezTo>
                <a:cubicBezTo>
                  <a:pt x="5790478" y="2708449"/>
                  <a:pt x="5803249" y="2704608"/>
                  <a:pt x="5819262" y="2703664"/>
                </a:cubicBezTo>
                <a:close/>
                <a:moveTo>
                  <a:pt x="536898" y="2689326"/>
                </a:moveTo>
                <a:lnTo>
                  <a:pt x="537274" y="2689378"/>
                </a:lnTo>
                <a:lnTo>
                  <a:pt x="531084" y="2691213"/>
                </a:lnTo>
                <a:cubicBezTo>
                  <a:pt x="532673" y="2690090"/>
                  <a:pt x="534611" y="2689461"/>
                  <a:pt x="536898" y="2689326"/>
                </a:cubicBezTo>
                <a:close/>
                <a:moveTo>
                  <a:pt x="591319" y="2675311"/>
                </a:moveTo>
                <a:cubicBezTo>
                  <a:pt x="566666" y="2680881"/>
                  <a:pt x="551163" y="2685912"/>
                  <a:pt x="544809" y="2690405"/>
                </a:cubicBezTo>
                <a:lnTo>
                  <a:pt x="537274" y="2689378"/>
                </a:lnTo>
                <a:lnTo>
                  <a:pt x="563584" y="2681577"/>
                </a:lnTo>
                <a:cubicBezTo>
                  <a:pt x="576101" y="2675692"/>
                  <a:pt x="585346" y="2673603"/>
                  <a:pt x="591319" y="2675311"/>
                </a:cubicBezTo>
                <a:close/>
                <a:moveTo>
                  <a:pt x="574544" y="2651586"/>
                </a:moveTo>
                <a:lnTo>
                  <a:pt x="549265" y="2656753"/>
                </a:lnTo>
                <a:lnTo>
                  <a:pt x="560533" y="2657044"/>
                </a:lnTo>
                <a:cubicBezTo>
                  <a:pt x="563520" y="2657898"/>
                  <a:pt x="569587" y="2658055"/>
                  <a:pt x="578738" y="2657518"/>
                </a:cubicBezTo>
                <a:close/>
                <a:moveTo>
                  <a:pt x="466909" y="2647629"/>
                </a:moveTo>
                <a:lnTo>
                  <a:pt x="467417" y="2651717"/>
                </a:lnTo>
                <a:cubicBezTo>
                  <a:pt x="465638" y="2655941"/>
                  <a:pt x="464939" y="2654952"/>
                  <a:pt x="465320" y="2648752"/>
                </a:cubicBezTo>
                <a:close/>
                <a:moveTo>
                  <a:pt x="465892" y="2639452"/>
                </a:moveTo>
                <a:lnTo>
                  <a:pt x="474851" y="2642013"/>
                </a:lnTo>
                <a:lnTo>
                  <a:pt x="466909" y="2647629"/>
                </a:lnTo>
                <a:close/>
                <a:moveTo>
                  <a:pt x="5845042" y="2636508"/>
                </a:moveTo>
                <a:lnTo>
                  <a:pt x="5848943" y="2636607"/>
                </a:lnTo>
                <a:lnTo>
                  <a:pt x="5848832" y="2636644"/>
                </a:lnTo>
                <a:lnTo>
                  <a:pt x="5844906" y="2636570"/>
                </a:lnTo>
                <a:close/>
                <a:moveTo>
                  <a:pt x="511832" y="2633657"/>
                </a:moveTo>
                <a:cubicBezTo>
                  <a:pt x="508655" y="2635903"/>
                  <a:pt x="506367" y="2636038"/>
                  <a:pt x="504969" y="2634061"/>
                </a:cubicBezTo>
                <a:cubicBezTo>
                  <a:pt x="503571" y="2632084"/>
                  <a:pt x="501284" y="2632219"/>
                  <a:pt x="498107" y="2634465"/>
                </a:cubicBezTo>
                <a:cubicBezTo>
                  <a:pt x="510052" y="2637880"/>
                  <a:pt x="517614" y="2638464"/>
                  <a:pt x="520790" y="2636218"/>
                </a:cubicBezTo>
                <a:close/>
                <a:moveTo>
                  <a:pt x="566728" y="2630424"/>
                </a:moveTo>
                <a:cubicBezTo>
                  <a:pt x="566728" y="2630424"/>
                  <a:pt x="562154" y="2630693"/>
                  <a:pt x="553004" y="2631232"/>
                </a:cubicBezTo>
                <a:lnTo>
                  <a:pt x="557198" y="2637163"/>
                </a:lnTo>
                <a:lnTo>
                  <a:pt x="570922" y="2636355"/>
                </a:lnTo>
                <a:close/>
                <a:moveTo>
                  <a:pt x="5770155" y="2622303"/>
                </a:moveTo>
                <a:lnTo>
                  <a:pt x="5766675" y="2622974"/>
                </a:lnTo>
                <a:lnTo>
                  <a:pt x="5765310" y="2625799"/>
                </a:lnTo>
                <a:lnTo>
                  <a:pt x="5765936" y="2625720"/>
                </a:lnTo>
                <a:close/>
                <a:moveTo>
                  <a:pt x="5737105" y="2612747"/>
                </a:moveTo>
                <a:cubicBezTo>
                  <a:pt x="5736724" y="2618947"/>
                  <a:pt x="5739519" y="2622900"/>
                  <a:pt x="5745492" y="2624608"/>
                </a:cubicBezTo>
                <a:cubicBezTo>
                  <a:pt x="5749973" y="2625888"/>
                  <a:pt x="5753914" y="2626622"/>
                  <a:pt x="5757323" y="2626806"/>
                </a:cubicBezTo>
                <a:lnTo>
                  <a:pt x="5762959" y="2626096"/>
                </a:lnTo>
                <a:lnTo>
                  <a:pt x="5762648" y="2623597"/>
                </a:lnTo>
                <a:cubicBezTo>
                  <a:pt x="5763538" y="2621485"/>
                  <a:pt x="5765571" y="2619306"/>
                  <a:pt x="5768748" y="2617060"/>
                </a:cubicBezTo>
                <a:lnTo>
                  <a:pt x="5772884" y="2615898"/>
                </a:lnTo>
                <a:lnTo>
                  <a:pt x="5773513" y="2613690"/>
                </a:lnTo>
                <a:close/>
                <a:moveTo>
                  <a:pt x="5814687" y="2611265"/>
                </a:moveTo>
                <a:cubicBezTo>
                  <a:pt x="5808332" y="2615759"/>
                  <a:pt x="5802868" y="2618139"/>
                  <a:pt x="5798293" y="2618409"/>
                </a:cubicBezTo>
                <a:cubicBezTo>
                  <a:pt x="5793719" y="2618679"/>
                  <a:pt x="5789843" y="2619936"/>
                  <a:pt x="5786666" y="2622183"/>
                </a:cubicBezTo>
                <a:lnTo>
                  <a:pt x="5795625" y="2624744"/>
                </a:lnTo>
                <a:cubicBezTo>
                  <a:pt x="5789271" y="2629237"/>
                  <a:pt x="5782313" y="2631191"/>
                  <a:pt x="5774752" y="2630606"/>
                </a:cubicBezTo>
                <a:cubicBezTo>
                  <a:pt x="5767191" y="2630022"/>
                  <a:pt x="5761632" y="2633953"/>
                  <a:pt x="5758072" y="2642401"/>
                </a:cubicBezTo>
                <a:cubicBezTo>
                  <a:pt x="5779549" y="2639076"/>
                  <a:pt x="5798293" y="2636942"/>
                  <a:pt x="5814305" y="2635999"/>
                </a:cubicBezTo>
                <a:lnTo>
                  <a:pt x="5844906" y="2636570"/>
                </a:lnTo>
                <a:lnTo>
                  <a:pt x="5835656" y="2640920"/>
                </a:lnTo>
                <a:lnTo>
                  <a:pt x="5848832" y="2636644"/>
                </a:lnTo>
                <a:lnTo>
                  <a:pt x="5854144" y="2636744"/>
                </a:lnTo>
                <a:lnTo>
                  <a:pt x="5848943" y="2636607"/>
                </a:lnTo>
                <a:lnTo>
                  <a:pt x="5853097" y="2635260"/>
                </a:lnTo>
                <a:cubicBezTo>
                  <a:pt x="5856973" y="2634002"/>
                  <a:pt x="5858911" y="2633373"/>
                  <a:pt x="5858911" y="2633373"/>
                </a:cubicBezTo>
                <a:cubicBezTo>
                  <a:pt x="5853319" y="2625464"/>
                  <a:pt x="5842771" y="2624026"/>
                  <a:pt x="5827268" y="2629057"/>
                </a:cubicBezTo>
                <a:cubicBezTo>
                  <a:pt x="5836416" y="2628520"/>
                  <a:pt x="5838799" y="2626835"/>
                  <a:pt x="5834415" y="2624004"/>
                </a:cubicBezTo>
                <a:cubicBezTo>
                  <a:pt x="5830032" y="2621172"/>
                  <a:pt x="5826251" y="2620880"/>
                  <a:pt x="5823074" y="2623127"/>
                </a:cubicBezTo>
                <a:cubicBezTo>
                  <a:pt x="5816719" y="2627620"/>
                  <a:pt x="5810556" y="2629013"/>
                  <a:pt x="5804584" y="2627305"/>
                </a:cubicBezTo>
                <a:cubicBezTo>
                  <a:pt x="5814114" y="2620566"/>
                  <a:pt x="5817483" y="2615219"/>
                  <a:pt x="5814687" y="2611265"/>
                </a:cubicBezTo>
                <a:close/>
                <a:moveTo>
                  <a:pt x="5120264" y="2599647"/>
                </a:moveTo>
                <a:cubicBezTo>
                  <a:pt x="5133988" y="2598839"/>
                  <a:pt x="5143837" y="2599289"/>
                  <a:pt x="5149810" y="2600996"/>
                </a:cubicBezTo>
                <a:cubicBezTo>
                  <a:pt x="5146633" y="2603243"/>
                  <a:pt x="5140470" y="2604635"/>
                  <a:pt x="5131320" y="2605174"/>
                </a:cubicBezTo>
                <a:lnTo>
                  <a:pt x="5106921" y="2606611"/>
                </a:lnTo>
                <a:lnTo>
                  <a:pt x="5104031" y="2606412"/>
                </a:lnTo>
                <a:lnTo>
                  <a:pt x="5105873" y="2602039"/>
                </a:lnTo>
                <a:cubicBezTo>
                  <a:pt x="5108605" y="2600848"/>
                  <a:pt x="5113402" y="2600051"/>
                  <a:pt x="5120264" y="2599647"/>
                </a:cubicBezTo>
                <a:close/>
                <a:moveTo>
                  <a:pt x="5063841" y="2590613"/>
                </a:moveTo>
                <a:lnTo>
                  <a:pt x="5081534" y="2592163"/>
                </a:lnTo>
                <a:lnTo>
                  <a:pt x="5079664" y="2592772"/>
                </a:lnTo>
                <a:cubicBezTo>
                  <a:pt x="5075089" y="2593041"/>
                  <a:pt x="5069815" y="2592322"/>
                  <a:pt x="5063841" y="2590613"/>
                </a:cubicBezTo>
                <a:close/>
                <a:moveTo>
                  <a:pt x="5774943" y="2590440"/>
                </a:moveTo>
                <a:cubicBezTo>
                  <a:pt x="5762807" y="2590125"/>
                  <a:pt x="5747590" y="2590506"/>
                  <a:pt x="5729290" y="2591582"/>
                </a:cubicBezTo>
                <a:lnTo>
                  <a:pt x="5728718" y="2600885"/>
                </a:lnTo>
                <a:cubicBezTo>
                  <a:pt x="5768113" y="2602683"/>
                  <a:pt x="5797150" y="2599943"/>
                  <a:pt x="5815830" y="2592665"/>
                </a:cubicBezTo>
                <a:cubicBezTo>
                  <a:pt x="5800709" y="2591496"/>
                  <a:pt x="5787079" y="2590755"/>
                  <a:pt x="5774943" y="2590440"/>
                </a:cubicBezTo>
                <a:close/>
                <a:moveTo>
                  <a:pt x="5062265" y="2590162"/>
                </a:moveTo>
                <a:lnTo>
                  <a:pt x="5063841" y="2590613"/>
                </a:lnTo>
                <a:cubicBezTo>
                  <a:pt x="5062253" y="2591736"/>
                  <a:pt x="5060713" y="2592086"/>
                  <a:pt x="5059219" y="2591657"/>
                </a:cubicBezTo>
                <a:lnTo>
                  <a:pt x="5057552" y="2590273"/>
                </a:lnTo>
                <a:close/>
                <a:moveTo>
                  <a:pt x="5658999" y="2585683"/>
                </a:moveTo>
                <a:lnTo>
                  <a:pt x="5661490" y="2586395"/>
                </a:lnTo>
                <a:lnTo>
                  <a:pt x="5633791" y="2587940"/>
                </a:lnTo>
                <a:cubicBezTo>
                  <a:pt x="5644529" y="2586278"/>
                  <a:pt x="5652931" y="2585526"/>
                  <a:pt x="5658999" y="2585683"/>
                </a:cubicBezTo>
                <a:close/>
                <a:moveTo>
                  <a:pt x="5142126" y="2580020"/>
                </a:moveTo>
                <a:cubicBezTo>
                  <a:pt x="5151975" y="2580469"/>
                  <a:pt x="5162872" y="2582401"/>
                  <a:pt x="5174817" y="2585816"/>
                </a:cubicBezTo>
                <a:lnTo>
                  <a:pt x="5141215" y="2580126"/>
                </a:lnTo>
                <a:close/>
                <a:moveTo>
                  <a:pt x="5041729" y="2579560"/>
                </a:moveTo>
                <a:cubicBezTo>
                  <a:pt x="5035756" y="2577853"/>
                  <a:pt x="5031181" y="2578122"/>
                  <a:pt x="5028005" y="2580368"/>
                </a:cubicBezTo>
                <a:cubicBezTo>
                  <a:pt x="5037154" y="2579830"/>
                  <a:pt x="5044715" y="2580414"/>
                  <a:pt x="5050689" y="2582121"/>
                </a:cubicBezTo>
                <a:cubicBezTo>
                  <a:pt x="5056661" y="2583828"/>
                  <a:pt x="5061236" y="2583559"/>
                  <a:pt x="5064413" y="2581313"/>
                </a:cubicBezTo>
                <a:cubicBezTo>
                  <a:pt x="5055264" y="2581851"/>
                  <a:pt x="5047703" y="2581267"/>
                  <a:pt x="5041729" y="2579560"/>
                </a:cubicBezTo>
                <a:close/>
                <a:moveTo>
                  <a:pt x="4836720" y="2577732"/>
                </a:moveTo>
                <a:cubicBezTo>
                  <a:pt x="4824584" y="2577418"/>
                  <a:pt x="4812352" y="2578653"/>
                  <a:pt x="4800026" y="2581438"/>
                </a:cubicBezTo>
                <a:cubicBezTo>
                  <a:pt x="4811971" y="2584853"/>
                  <a:pt x="4830080" y="2586876"/>
                  <a:pt x="4854353" y="2587505"/>
                </a:cubicBezTo>
                <a:cubicBezTo>
                  <a:pt x="4872556" y="2587977"/>
                  <a:pt x="4880574" y="2587312"/>
                  <a:pt x="4878406" y="2585509"/>
                </a:cubicBezTo>
                <a:cubicBezTo>
                  <a:pt x="4877683" y="2584908"/>
                  <a:pt x="4875828" y="2584181"/>
                  <a:pt x="4872842" y="2583327"/>
                </a:cubicBezTo>
                <a:cubicBezTo>
                  <a:pt x="4860897" y="2579912"/>
                  <a:pt x="4848856" y="2578047"/>
                  <a:pt x="4836720" y="2577732"/>
                </a:cubicBezTo>
                <a:close/>
                <a:moveTo>
                  <a:pt x="5088849" y="2575435"/>
                </a:moveTo>
                <a:cubicBezTo>
                  <a:pt x="5100794" y="2578850"/>
                  <a:pt x="5115916" y="2580019"/>
                  <a:pt x="5134215" y="2578941"/>
                </a:cubicBezTo>
                <a:lnTo>
                  <a:pt x="5141215" y="2580126"/>
                </a:lnTo>
                <a:lnTo>
                  <a:pt x="5115725" y="2583119"/>
                </a:lnTo>
                <a:cubicBezTo>
                  <a:pt x="5130848" y="2584288"/>
                  <a:pt x="5142189" y="2585164"/>
                  <a:pt x="5149750" y="2585748"/>
                </a:cubicBezTo>
                <a:cubicBezTo>
                  <a:pt x="5157312" y="2586332"/>
                  <a:pt x="5164079" y="2587478"/>
                  <a:pt x="5170052" y="2589186"/>
                </a:cubicBezTo>
                <a:cubicBezTo>
                  <a:pt x="5146156" y="2592460"/>
                  <a:pt x="5125358" y="2594214"/>
                  <a:pt x="5107656" y="2594452"/>
                </a:cubicBezTo>
                <a:lnTo>
                  <a:pt x="5081534" y="2592163"/>
                </a:lnTo>
                <a:lnTo>
                  <a:pt x="5082570" y="2591828"/>
                </a:lnTo>
                <a:cubicBezTo>
                  <a:pt x="5082221" y="2591334"/>
                  <a:pt x="5080553" y="2590660"/>
                  <a:pt x="5077567" y="2589806"/>
                </a:cubicBezTo>
                <a:lnTo>
                  <a:pt x="5062265" y="2590162"/>
                </a:lnTo>
                <a:lnTo>
                  <a:pt x="5054883" y="2588052"/>
                </a:lnTo>
                <a:lnTo>
                  <a:pt x="5057552" y="2590273"/>
                </a:lnTo>
                <a:lnTo>
                  <a:pt x="5047680" y="2590503"/>
                </a:lnTo>
                <a:cubicBezTo>
                  <a:pt x="5036949" y="2590492"/>
                  <a:pt x="5025451" y="2590236"/>
                  <a:pt x="5013184" y="2589735"/>
                </a:cubicBezTo>
                <a:cubicBezTo>
                  <a:pt x="4988651" y="2588735"/>
                  <a:pt x="4970324" y="2586404"/>
                  <a:pt x="4958204" y="2582741"/>
                </a:cubicBezTo>
                <a:lnTo>
                  <a:pt x="4967294" y="2585488"/>
                </a:lnTo>
                <a:lnTo>
                  <a:pt x="4976384" y="2588235"/>
                </a:lnTo>
                <a:cubicBezTo>
                  <a:pt x="4949010" y="2583219"/>
                  <a:pt x="4927528" y="2583165"/>
                  <a:pt x="4911937" y="2588073"/>
                </a:cubicBezTo>
                <a:lnTo>
                  <a:pt x="4939141" y="2596220"/>
                </a:lnTo>
                <a:cubicBezTo>
                  <a:pt x="4926728" y="2598882"/>
                  <a:pt x="4920521" y="2600212"/>
                  <a:pt x="4920521" y="2600212"/>
                </a:cubicBezTo>
                <a:cubicBezTo>
                  <a:pt x="4898914" y="2603351"/>
                  <a:pt x="4875916" y="2602838"/>
                  <a:pt x="4851528" y="2598676"/>
                </a:cubicBezTo>
                <a:cubicBezTo>
                  <a:pt x="4827141" y="2594513"/>
                  <a:pt x="4804122" y="2593971"/>
                  <a:pt x="4782472" y="2597047"/>
                </a:cubicBezTo>
                <a:cubicBezTo>
                  <a:pt x="4818645" y="2601030"/>
                  <a:pt x="4855719" y="2602918"/>
                  <a:pt x="4893694" y="2602708"/>
                </a:cubicBezTo>
                <a:cubicBezTo>
                  <a:pt x="4931668" y="2602499"/>
                  <a:pt x="4965779" y="2603563"/>
                  <a:pt x="4996023" y="2605901"/>
                </a:cubicBezTo>
                <a:cubicBezTo>
                  <a:pt x="4986873" y="2606439"/>
                  <a:pt x="4972450" y="2606259"/>
                  <a:pt x="4952752" y="2605361"/>
                </a:cubicBezTo>
                <a:lnTo>
                  <a:pt x="4918442" y="2607381"/>
                </a:lnTo>
                <a:lnTo>
                  <a:pt x="4904717" y="2608189"/>
                </a:lnTo>
                <a:cubicBezTo>
                  <a:pt x="4907894" y="2605943"/>
                  <a:pt x="4910182" y="2605808"/>
                  <a:pt x="4911580" y="2607786"/>
                </a:cubicBezTo>
                <a:cubicBezTo>
                  <a:pt x="4912977" y="2609762"/>
                  <a:pt x="4915265" y="2609628"/>
                  <a:pt x="4918442" y="2607381"/>
                </a:cubicBezTo>
                <a:lnTo>
                  <a:pt x="4927400" y="2609942"/>
                </a:lnTo>
                <a:cubicBezTo>
                  <a:pt x="4902748" y="2615513"/>
                  <a:pt x="4872312" y="2616276"/>
                  <a:pt x="4836094" y="2612230"/>
                </a:cubicBezTo>
                <a:cubicBezTo>
                  <a:pt x="4799877" y="2608185"/>
                  <a:pt x="4767852" y="2610071"/>
                  <a:pt x="4740023" y="2617888"/>
                </a:cubicBezTo>
                <a:cubicBezTo>
                  <a:pt x="4761499" y="2614564"/>
                  <a:pt x="4781990" y="2614902"/>
                  <a:pt x="4801497" y="2618900"/>
                </a:cubicBezTo>
                <a:cubicBezTo>
                  <a:pt x="4821004" y="2622900"/>
                  <a:pt x="4841494" y="2623237"/>
                  <a:pt x="4862972" y="2619915"/>
                </a:cubicBezTo>
                <a:cubicBezTo>
                  <a:pt x="4887244" y="2620544"/>
                  <a:pt x="4911818" y="2619917"/>
                  <a:pt x="4936696" y="2618034"/>
                </a:cubicBezTo>
                <a:cubicBezTo>
                  <a:pt x="4961574" y="2616152"/>
                  <a:pt x="4984866" y="2617079"/>
                  <a:pt x="5006572" y="2620820"/>
                </a:cubicBezTo>
                <a:lnTo>
                  <a:pt x="5011338" y="2617451"/>
                </a:lnTo>
                <a:cubicBezTo>
                  <a:pt x="5026898" y="2619239"/>
                  <a:pt x="5046114" y="2619459"/>
                  <a:pt x="5068988" y="2618112"/>
                </a:cubicBezTo>
                <a:cubicBezTo>
                  <a:pt x="5091863" y="2616764"/>
                  <a:pt x="5115435" y="2616406"/>
                  <a:pt x="5139707" y="2617035"/>
                </a:cubicBezTo>
                <a:cubicBezTo>
                  <a:pt x="5127762" y="2613621"/>
                  <a:pt x="5114228" y="2611328"/>
                  <a:pt x="5099106" y="2610160"/>
                </a:cubicBezTo>
                <a:cubicBezTo>
                  <a:pt x="5083984" y="2608991"/>
                  <a:pt x="5070451" y="2606699"/>
                  <a:pt x="5058504" y="2603285"/>
                </a:cubicBezTo>
                <a:lnTo>
                  <a:pt x="5104031" y="2606412"/>
                </a:lnTo>
                <a:lnTo>
                  <a:pt x="5103872" y="2606790"/>
                </a:lnTo>
                <a:lnTo>
                  <a:pt x="5106921" y="2606611"/>
                </a:lnTo>
                <a:lnTo>
                  <a:pt x="5112973" y="2607027"/>
                </a:lnTo>
                <a:cubicBezTo>
                  <a:pt x="5129589" y="2608622"/>
                  <a:pt x="5144663" y="2610566"/>
                  <a:pt x="5158197" y="2612858"/>
                </a:cubicBezTo>
                <a:cubicBezTo>
                  <a:pt x="5185265" y="2617441"/>
                  <a:pt x="5214303" y="2614703"/>
                  <a:pt x="5245310" y="2604640"/>
                </a:cubicBezTo>
                <a:lnTo>
                  <a:pt x="5218432" y="2596955"/>
                </a:lnTo>
                <a:cubicBezTo>
                  <a:pt x="5242324" y="2603786"/>
                  <a:pt x="5265008" y="2605538"/>
                  <a:pt x="5286484" y="2602214"/>
                </a:cubicBezTo>
                <a:cubicBezTo>
                  <a:pt x="5307960" y="2598891"/>
                  <a:pt x="5329435" y="2595567"/>
                  <a:pt x="5350913" y="2592242"/>
                </a:cubicBezTo>
                <a:cubicBezTo>
                  <a:pt x="5310819" y="2589456"/>
                  <a:pt x="5267762" y="2585845"/>
                  <a:pt x="5221738" y="2581412"/>
                </a:cubicBezTo>
                <a:cubicBezTo>
                  <a:pt x="5175717" y="2576979"/>
                  <a:pt x="5131419" y="2574987"/>
                  <a:pt x="5088849" y="2575435"/>
                </a:cubicBezTo>
                <a:close/>
                <a:moveTo>
                  <a:pt x="5078471" y="2565812"/>
                </a:moveTo>
                <a:cubicBezTo>
                  <a:pt x="5071259" y="2565722"/>
                  <a:pt x="5065366" y="2565812"/>
                  <a:pt x="5060792" y="2566082"/>
                </a:cubicBezTo>
                <a:lnTo>
                  <a:pt x="5089443" y="2566160"/>
                </a:lnTo>
                <a:close/>
                <a:moveTo>
                  <a:pt x="5194451" y="2563038"/>
                </a:moveTo>
                <a:cubicBezTo>
                  <a:pt x="5197246" y="2566992"/>
                  <a:pt x="5200233" y="2567846"/>
                  <a:pt x="5203409" y="2565599"/>
                </a:cubicBezTo>
                <a:cubicBezTo>
                  <a:pt x="5206586" y="2563353"/>
                  <a:pt x="5211161" y="2563083"/>
                  <a:pt x="5217134" y="2564791"/>
                </a:cubicBezTo>
                <a:cubicBezTo>
                  <a:pt x="5220017" y="2568868"/>
                  <a:pt x="5218428" y="2569991"/>
                  <a:pt x="5212368" y="2568161"/>
                </a:cubicBezTo>
                <a:cubicBezTo>
                  <a:pt x="5239655" y="2573052"/>
                  <a:pt x="5267810" y="2575804"/>
                  <a:pt x="5296831" y="2576412"/>
                </a:cubicBezTo>
                <a:lnTo>
                  <a:pt x="5376102" y="2580669"/>
                </a:lnTo>
                <a:lnTo>
                  <a:pt x="5378032" y="2580051"/>
                </a:lnTo>
                <a:cubicBezTo>
                  <a:pt x="5380331" y="2579932"/>
                  <a:pt x="5382984" y="2580314"/>
                  <a:pt x="5385992" y="2581199"/>
                </a:cubicBezTo>
                <a:cubicBezTo>
                  <a:pt x="5407599" y="2578061"/>
                  <a:pt x="5426092" y="2575573"/>
                  <a:pt x="5441472" y="2573733"/>
                </a:cubicBezTo>
                <a:lnTo>
                  <a:pt x="5475262" y="2570939"/>
                </a:lnTo>
                <a:lnTo>
                  <a:pt x="5425016" y="2569418"/>
                </a:lnTo>
                <a:cubicBezTo>
                  <a:pt x="5400869" y="2568122"/>
                  <a:pt x="5375399" y="2566218"/>
                  <a:pt x="5348608" y="2563709"/>
                </a:cubicBezTo>
                <a:cubicBezTo>
                  <a:pt x="5295024" y="2558693"/>
                  <a:pt x="5243638" y="2558467"/>
                  <a:pt x="5194451" y="2563038"/>
                </a:cubicBezTo>
                <a:close/>
                <a:moveTo>
                  <a:pt x="5827077" y="2558025"/>
                </a:moveTo>
                <a:lnTo>
                  <a:pt x="5834376" y="2559260"/>
                </a:lnTo>
                <a:lnTo>
                  <a:pt x="5817165" y="2561697"/>
                </a:lnTo>
                <a:cubicBezTo>
                  <a:pt x="5802997" y="2563562"/>
                  <a:pt x="5787111" y="2565527"/>
                  <a:pt x="5769511" y="2567593"/>
                </a:cubicBezTo>
                <a:cubicBezTo>
                  <a:pt x="5795561" y="2564000"/>
                  <a:pt x="5814751" y="2560810"/>
                  <a:pt x="5827077" y="2558025"/>
                </a:cubicBezTo>
                <a:close/>
                <a:moveTo>
                  <a:pt x="5854526" y="2556408"/>
                </a:moveTo>
                <a:cubicBezTo>
                  <a:pt x="5857322" y="2560362"/>
                  <a:pt x="5854939" y="2562047"/>
                  <a:pt x="5847378" y="2561463"/>
                </a:cubicBezTo>
                <a:lnTo>
                  <a:pt x="5834376" y="2559260"/>
                </a:lnTo>
                <a:close/>
                <a:moveTo>
                  <a:pt x="5819833" y="2527561"/>
                </a:moveTo>
                <a:cubicBezTo>
                  <a:pt x="5813670" y="2528954"/>
                  <a:pt x="5808972" y="2529681"/>
                  <a:pt x="5805739" y="2529742"/>
                </a:cubicBezTo>
                <a:lnTo>
                  <a:pt x="5805110" y="2529529"/>
                </a:lnTo>
                <a:close/>
                <a:moveTo>
                  <a:pt x="5747257" y="2503263"/>
                </a:moveTo>
                <a:cubicBezTo>
                  <a:pt x="5732929" y="2501533"/>
                  <a:pt x="5716520" y="2502757"/>
                  <a:pt x="5698029" y="2506935"/>
                </a:cubicBezTo>
                <a:cubicBezTo>
                  <a:pt x="5704002" y="2508643"/>
                  <a:pt x="5712357" y="2508666"/>
                  <a:pt x="5723095" y="2507003"/>
                </a:cubicBezTo>
                <a:cubicBezTo>
                  <a:pt x="5733833" y="2505342"/>
                  <a:pt x="5736025" y="2506757"/>
                  <a:pt x="5729671" y="2511249"/>
                </a:cubicBezTo>
                <a:cubicBezTo>
                  <a:pt x="5741616" y="2514665"/>
                  <a:pt x="5750672" y="2515675"/>
                  <a:pt x="5756834" y="2514283"/>
                </a:cubicBezTo>
                <a:cubicBezTo>
                  <a:pt x="5762997" y="2512891"/>
                  <a:pt x="5772053" y="2513901"/>
                  <a:pt x="5783998" y="2517316"/>
                </a:cubicBezTo>
                <a:cubicBezTo>
                  <a:pt x="5773832" y="2509678"/>
                  <a:pt x="5761584" y="2504993"/>
                  <a:pt x="5747257" y="2503263"/>
                </a:cubicBezTo>
                <a:close/>
                <a:moveTo>
                  <a:pt x="5851238" y="2498684"/>
                </a:moveTo>
                <a:cubicBezTo>
                  <a:pt x="5854320" y="2497987"/>
                  <a:pt x="5856560" y="2498628"/>
                  <a:pt x="5857958" y="2500605"/>
                </a:cubicBezTo>
                <a:lnTo>
                  <a:pt x="5839468" y="2504782"/>
                </a:lnTo>
                <a:close/>
                <a:moveTo>
                  <a:pt x="4659159" y="2496771"/>
                </a:moveTo>
                <a:cubicBezTo>
                  <a:pt x="4653091" y="2496614"/>
                  <a:pt x="4646976" y="2497231"/>
                  <a:pt x="4640813" y="2498624"/>
                </a:cubicBezTo>
                <a:cubicBezTo>
                  <a:pt x="4628486" y="2501409"/>
                  <a:pt x="4623721" y="2504778"/>
                  <a:pt x="4626517" y="2508732"/>
                </a:cubicBezTo>
                <a:cubicBezTo>
                  <a:pt x="4632870" y="2504240"/>
                  <a:pt x="4643704" y="2501028"/>
                  <a:pt x="4659017" y="2499097"/>
                </a:cubicBezTo>
                <a:lnTo>
                  <a:pt x="4668885" y="2498278"/>
                </a:lnTo>
                <a:close/>
                <a:moveTo>
                  <a:pt x="5731102" y="2487998"/>
                </a:moveTo>
                <a:cubicBezTo>
                  <a:pt x="5729608" y="2487572"/>
                  <a:pt x="5731125" y="2487611"/>
                  <a:pt x="5735652" y="2488117"/>
                </a:cubicBezTo>
                <a:lnTo>
                  <a:pt x="5747869" y="2489692"/>
                </a:lnTo>
                <a:lnTo>
                  <a:pt x="5746751" y="2489994"/>
                </a:lnTo>
                <a:lnTo>
                  <a:pt x="5740131" y="2489398"/>
                </a:lnTo>
                <a:cubicBezTo>
                  <a:pt x="5735604" y="2488892"/>
                  <a:pt x="5732594" y="2488426"/>
                  <a:pt x="5731102" y="2487998"/>
                </a:cubicBezTo>
                <a:close/>
                <a:moveTo>
                  <a:pt x="4823997" y="2484748"/>
                </a:moveTo>
                <a:cubicBezTo>
                  <a:pt x="4802521" y="2488072"/>
                  <a:pt x="4787113" y="2491553"/>
                  <a:pt x="4777773" y="2495192"/>
                </a:cubicBezTo>
                <a:cubicBezTo>
                  <a:pt x="4773102" y="2497013"/>
                  <a:pt x="4766915" y="2498793"/>
                  <a:pt x="4759211" y="2500533"/>
                </a:cubicBezTo>
                <a:lnTo>
                  <a:pt x="4747133" y="2502762"/>
                </a:lnTo>
                <a:lnTo>
                  <a:pt x="4762165" y="2503448"/>
                </a:lnTo>
                <a:cubicBezTo>
                  <a:pt x="4786708" y="2502774"/>
                  <a:pt x="4807318" y="2496541"/>
                  <a:pt x="4823997" y="2484748"/>
                </a:cubicBezTo>
                <a:close/>
                <a:moveTo>
                  <a:pt x="4881968" y="2483275"/>
                </a:moveTo>
                <a:lnTo>
                  <a:pt x="4878611" y="2486166"/>
                </a:lnTo>
                <a:cubicBezTo>
                  <a:pt x="4876927" y="2488839"/>
                  <a:pt x="4874568" y="2490137"/>
                  <a:pt x="4871534" y="2490058"/>
                </a:cubicBezTo>
                <a:lnTo>
                  <a:pt x="4867975" y="2488663"/>
                </a:lnTo>
                <a:close/>
                <a:moveTo>
                  <a:pt x="4677591" y="2483100"/>
                </a:moveTo>
                <a:lnTo>
                  <a:pt x="4640181" y="2486793"/>
                </a:lnTo>
                <a:lnTo>
                  <a:pt x="4622576" y="2488270"/>
                </a:lnTo>
                <a:lnTo>
                  <a:pt x="4549507" y="2500913"/>
                </a:lnTo>
                <a:cubicBezTo>
                  <a:pt x="4592079" y="2500464"/>
                  <a:pt x="4628074" y="2495771"/>
                  <a:pt x="4657492" y="2486831"/>
                </a:cubicBezTo>
                <a:close/>
                <a:moveTo>
                  <a:pt x="4897386" y="2477338"/>
                </a:moveTo>
                <a:lnTo>
                  <a:pt x="4881968" y="2483275"/>
                </a:lnTo>
                <a:lnTo>
                  <a:pt x="4885830" y="2479949"/>
                </a:lnTo>
                <a:cubicBezTo>
                  <a:pt x="4888959" y="2478478"/>
                  <a:pt x="4892811" y="2477608"/>
                  <a:pt x="4897386" y="2477338"/>
                </a:cubicBezTo>
                <a:close/>
                <a:moveTo>
                  <a:pt x="4843059" y="2471270"/>
                </a:moveTo>
                <a:cubicBezTo>
                  <a:pt x="4830732" y="2474055"/>
                  <a:pt x="4816913" y="2476413"/>
                  <a:pt x="4801600" y="2478345"/>
                </a:cubicBezTo>
                <a:cubicBezTo>
                  <a:pt x="4786287" y="2480276"/>
                  <a:pt x="4775454" y="2483488"/>
                  <a:pt x="4769100" y="2487981"/>
                </a:cubicBezTo>
                <a:cubicBezTo>
                  <a:pt x="4781045" y="2491396"/>
                  <a:pt x="4797851" y="2489891"/>
                  <a:pt x="4819517" y="2483467"/>
                </a:cubicBezTo>
                <a:cubicBezTo>
                  <a:pt x="4841184" y="2477043"/>
                  <a:pt x="4849032" y="2472976"/>
                  <a:pt x="4843059" y="2471270"/>
                </a:cubicBezTo>
                <a:close/>
                <a:moveTo>
                  <a:pt x="5317293" y="2464861"/>
                </a:moveTo>
                <a:lnTo>
                  <a:pt x="5244357" y="2471873"/>
                </a:lnTo>
                <a:cubicBezTo>
                  <a:pt x="5235207" y="2472410"/>
                  <a:pt x="5236795" y="2471287"/>
                  <a:pt x="5249123" y="2468503"/>
                </a:cubicBezTo>
                <a:close/>
                <a:moveTo>
                  <a:pt x="5548568" y="2459062"/>
                </a:moveTo>
                <a:lnTo>
                  <a:pt x="5542437" y="2461268"/>
                </a:lnTo>
                <a:cubicBezTo>
                  <a:pt x="5537068" y="2462099"/>
                  <a:pt x="5530602" y="2462223"/>
                  <a:pt x="5523041" y="2461639"/>
                </a:cubicBezTo>
                <a:close/>
                <a:moveTo>
                  <a:pt x="5416494" y="2458403"/>
                </a:moveTo>
                <a:lnTo>
                  <a:pt x="5354595" y="2462870"/>
                </a:lnTo>
                <a:lnTo>
                  <a:pt x="5317293" y="2464861"/>
                </a:lnTo>
                <a:lnTo>
                  <a:pt x="5348102" y="2461901"/>
                </a:lnTo>
                <a:close/>
                <a:moveTo>
                  <a:pt x="5518847" y="2455708"/>
                </a:moveTo>
                <a:cubicBezTo>
                  <a:pt x="5475895" y="2462356"/>
                  <a:pt x="5433133" y="2465904"/>
                  <a:pt x="5390561" y="2466350"/>
                </a:cubicBezTo>
                <a:cubicBezTo>
                  <a:pt x="5347991" y="2466798"/>
                  <a:pt x="5302242" y="2469493"/>
                  <a:pt x="5253316" y="2474434"/>
                </a:cubicBezTo>
                <a:cubicBezTo>
                  <a:pt x="5293092" y="2470032"/>
                  <a:pt x="5335060" y="2467046"/>
                  <a:pt x="5379220" y="2465474"/>
                </a:cubicBezTo>
                <a:cubicBezTo>
                  <a:pt x="5423380" y="2463905"/>
                  <a:pt x="5469923" y="2460648"/>
                  <a:pt x="5518847" y="2455708"/>
                </a:cubicBezTo>
                <a:close/>
                <a:moveTo>
                  <a:pt x="5587470" y="2451666"/>
                </a:moveTo>
                <a:cubicBezTo>
                  <a:pt x="5584293" y="2453912"/>
                  <a:pt x="5575048" y="2456001"/>
                  <a:pt x="5559735" y="2457932"/>
                </a:cubicBezTo>
                <a:lnTo>
                  <a:pt x="5548568" y="2459062"/>
                </a:lnTo>
                <a:lnTo>
                  <a:pt x="5555256" y="2456652"/>
                </a:lnTo>
                <a:cubicBezTo>
                  <a:pt x="5561610" y="2452159"/>
                  <a:pt x="5572348" y="2450498"/>
                  <a:pt x="5587470" y="2451666"/>
                </a:cubicBezTo>
                <a:close/>
                <a:moveTo>
                  <a:pt x="5647706" y="2435765"/>
                </a:moveTo>
                <a:cubicBezTo>
                  <a:pt x="5580099" y="2447982"/>
                  <a:pt x="5513573" y="2454989"/>
                  <a:pt x="5448129" y="2456783"/>
                </a:cubicBezTo>
                <a:lnTo>
                  <a:pt x="5416494" y="2458403"/>
                </a:lnTo>
                <a:lnTo>
                  <a:pt x="5456183" y="2455537"/>
                </a:lnTo>
                <a:cubicBezTo>
                  <a:pt x="5522612" y="2450081"/>
                  <a:pt x="5586453" y="2443489"/>
                  <a:pt x="5647706" y="2435765"/>
                </a:cubicBezTo>
                <a:close/>
                <a:moveTo>
                  <a:pt x="435727" y="2407241"/>
                </a:moveTo>
                <a:cubicBezTo>
                  <a:pt x="434933" y="2407802"/>
                  <a:pt x="434441" y="2409633"/>
                  <a:pt x="434250" y="2412733"/>
                </a:cubicBezTo>
                <a:lnTo>
                  <a:pt x="438445" y="2418666"/>
                </a:lnTo>
                <a:lnTo>
                  <a:pt x="439016" y="2409364"/>
                </a:lnTo>
                <a:cubicBezTo>
                  <a:pt x="437618" y="2407387"/>
                  <a:pt x="436522" y="2406679"/>
                  <a:pt x="435727" y="2407241"/>
                </a:cubicBezTo>
                <a:close/>
                <a:moveTo>
                  <a:pt x="471230" y="2404380"/>
                </a:moveTo>
                <a:cubicBezTo>
                  <a:pt x="464877" y="2408872"/>
                  <a:pt x="461795" y="2409568"/>
                  <a:pt x="461986" y="2406468"/>
                </a:cubicBezTo>
                <a:cubicBezTo>
                  <a:pt x="462176" y="2403368"/>
                  <a:pt x="459095" y="2404065"/>
                  <a:pt x="452741" y="2408557"/>
                </a:cubicBezTo>
                <a:cubicBezTo>
                  <a:pt x="458713" y="2410265"/>
                  <a:pt x="459317" y="2412803"/>
                  <a:pt x="454552" y="2416173"/>
                </a:cubicBezTo>
                <a:cubicBezTo>
                  <a:pt x="449786" y="2419542"/>
                  <a:pt x="446006" y="2419250"/>
                  <a:pt x="443210" y="2415296"/>
                </a:cubicBezTo>
                <a:cubicBezTo>
                  <a:pt x="446006" y="2419250"/>
                  <a:pt x="445815" y="2422350"/>
                  <a:pt x="442638" y="2424596"/>
                </a:cubicBezTo>
                <a:cubicBezTo>
                  <a:pt x="451788" y="2424057"/>
                  <a:pt x="453376" y="2422934"/>
                  <a:pt x="447404" y="2421227"/>
                </a:cubicBezTo>
                <a:cubicBezTo>
                  <a:pt x="453376" y="2422934"/>
                  <a:pt x="457951" y="2422665"/>
                  <a:pt x="461128" y="2420419"/>
                </a:cubicBezTo>
                <a:cubicBezTo>
                  <a:pt x="464305" y="2418173"/>
                  <a:pt x="468880" y="2417903"/>
                  <a:pt x="474852" y="2419610"/>
                </a:cubicBezTo>
                <a:lnTo>
                  <a:pt x="470659" y="2413680"/>
                </a:lnTo>
                <a:close/>
                <a:moveTo>
                  <a:pt x="4893001" y="2400373"/>
                </a:moveTo>
                <a:cubicBezTo>
                  <a:pt x="4895797" y="2404327"/>
                  <a:pt x="4895701" y="2405877"/>
                  <a:pt x="4892715" y="2405024"/>
                </a:cubicBezTo>
                <a:cubicBezTo>
                  <a:pt x="4889730" y="2404169"/>
                  <a:pt x="4889635" y="2405719"/>
                  <a:pt x="4892430" y="2409673"/>
                </a:cubicBezTo>
                <a:cubicBezTo>
                  <a:pt x="4898403" y="2411380"/>
                  <a:pt x="4902277" y="2410123"/>
                  <a:pt x="4904057" y="2405900"/>
                </a:cubicBezTo>
                <a:cubicBezTo>
                  <a:pt x="4904947" y="2403788"/>
                  <a:pt x="4904470" y="2402272"/>
                  <a:pt x="4902628" y="2401350"/>
                </a:cubicBezTo>
                <a:cubicBezTo>
                  <a:pt x="4900786" y="2400429"/>
                  <a:pt x="4897576" y="2400104"/>
                  <a:pt x="4893001" y="2400373"/>
                </a:cubicBezTo>
                <a:close/>
                <a:moveTo>
                  <a:pt x="418148" y="2400072"/>
                </a:moveTo>
                <a:lnTo>
                  <a:pt x="417654" y="2404445"/>
                </a:lnTo>
                <a:lnTo>
                  <a:pt x="411448" y="2404809"/>
                </a:lnTo>
                <a:close/>
                <a:moveTo>
                  <a:pt x="4889953" y="2375841"/>
                </a:moveTo>
                <a:cubicBezTo>
                  <a:pt x="4841026" y="2380781"/>
                  <a:pt x="4813196" y="2388597"/>
                  <a:pt x="4806461" y="2399290"/>
                </a:cubicBezTo>
                <a:cubicBezTo>
                  <a:pt x="4812433" y="2400998"/>
                  <a:pt x="4813831" y="2402974"/>
                  <a:pt x="4810654" y="2405221"/>
                </a:cubicBezTo>
                <a:cubicBezTo>
                  <a:pt x="4813831" y="2402974"/>
                  <a:pt x="4816913" y="2402278"/>
                  <a:pt x="4819900" y="2403134"/>
                </a:cubicBezTo>
                <a:cubicBezTo>
                  <a:pt x="4822887" y="2403987"/>
                  <a:pt x="4825968" y="2403291"/>
                  <a:pt x="4829145" y="2401045"/>
                </a:cubicBezTo>
                <a:cubicBezTo>
                  <a:pt x="4832322" y="2398799"/>
                  <a:pt x="4835308" y="2399652"/>
                  <a:pt x="4838104" y="2403606"/>
                </a:cubicBezTo>
                <a:lnTo>
                  <a:pt x="4842869" y="2400237"/>
                </a:lnTo>
                <a:cubicBezTo>
                  <a:pt x="4842869" y="2400237"/>
                  <a:pt x="4847444" y="2399967"/>
                  <a:pt x="4856594" y="2399429"/>
                </a:cubicBezTo>
                <a:cubicBezTo>
                  <a:pt x="4841471" y="2398260"/>
                  <a:pt x="4839280" y="2396844"/>
                  <a:pt x="4850018" y="2395183"/>
                </a:cubicBezTo>
                <a:cubicBezTo>
                  <a:pt x="4860755" y="2393520"/>
                  <a:pt x="4872097" y="2394397"/>
                  <a:pt x="4884043" y="2397811"/>
                </a:cubicBezTo>
                <a:cubicBezTo>
                  <a:pt x="4884805" y="2385412"/>
                  <a:pt x="4886776" y="2378088"/>
                  <a:pt x="4889953" y="2375841"/>
                </a:cubicBezTo>
                <a:close/>
                <a:moveTo>
                  <a:pt x="5045115" y="2372883"/>
                </a:moveTo>
                <a:cubicBezTo>
                  <a:pt x="5041557" y="2381329"/>
                  <a:pt x="5036093" y="2383710"/>
                  <a:pt x="5028722" y="2380026"/>
                </a:cubicBezTo>
                <a:cubicBezTo>
                  <a:pt x="5021352" y="2376341"/>
                  <a:pt x="5013091" y="2374767"/>
                  <a:pt x="5003941" y="2375306"/>
                </a:cubicBezTo>
                <a:cubicBezTo>
                  <a:pt x="4997969" y="2373598"/>
                  <a:pt x="5001050" y="2372902"/>
                  <a:pt x="5013186" y="2373217"/>
                </a:cubicBezTo>
                <a:cubicBezTo>
                  <a:pt x="5025323" y="2373534"/>
                  <a:pt x="5035966" y="2373422"/>
                  <a:pt x="5045115" y="2372883"/>
                </a:cubicBezTo>
                <a:close/>
                <a:moveTo>
                  <a:pt x="428723" y="2354370"/>
                </a:moveTo>
                <a:lnTo>
                  <a:pt x="409334" y="2373164"/>
                </a:lnTo>
                <a:lnTo>
                  <a:pt x="406992" y="2374183"/>
                </a:lnTo>
                <a:cubicBezTo>
                  <a:pt x="405213" y="2378407"/>
                  <a:pt x="401147" y="2382764"/>
                  <a:pt x="394792" y="2387258"/>
                </a:cubicBezTo>
                <a:lnTo>
                  <a:pt x="409334" y="2373164"/>
                </a:lnTo>
                <a:lnTo>
                  <a:pt x="423385" y="2367040"/>
                </a:lnTo>
                <a:cubicBezTo>
                  <a:pt x="425800" y="2377194"/>
                  <a:pt x="425514" y="2381844"/>
                  <a:pt x="422527" y="2380991"/>
                </a:cubicBezTo>
                <a:cubicBezTo>
                  <a:pt x="419541" y="2380137"/>
                  <a:pt x="417857" y="2382810"/>
                  <a:pt x="417476" y="2389010"/>
                </a:cubicBezTo>
                <a:cubicBezTo>
                  <a:pt x="429421" y="2392425"/>
                  <a:pt x="432694" y="2388629"/>
                  <a:pt x="427293" y="2377621"/>
                </a:cubicBezTo>
                <a:cubicBezTo>
                  <a:pt x="421892" y="2366613"/>
                  <a:pt x="425164" y="2362817"/>
                  <a:pt x="437110" y="2366232"/>
                </a:cubicBezTo>
                <a:cubicBezTo>
                  <a:pt x="431137" y="2364525"/>
                  <a:pt x="429739" y="2362548"/>
                  <a:pt x="432916" y="2360301"/>
                </a:cubicBezTo>
                <a:cubicBezTo>
                  <a:pt x="434505" y="2359178"/>
                  <a:pt x="434949" y="2358122"/>
                  <a:pt x="434250" y="2357134"/>
                </a:cubicBezTo>
                <a:cubicBezTo>
                  <a:pt x="433551" y="2356145"/>
                  <a:pt x="431709" y="2355224"/>
                  <a:pt x="428723" y="2354370"/>
                </a:cubicBezTo>
                <a:close/>
                <a:moveTo>
                  <a:pt x="488386" y="2347767"/>
                </a:moveTo>
                <a:lnTo>
                  <a:pt x="478854" y="2354507"/>
                </a:lnTo>
                <a:lnTo>
                  <a:pt x="483048" y="2360438"/>
                </a:lnTo>
                <a:lnTo>
                  <a:pt x="487814" y="2357068"/>
                </a:lnTo>
                <a:lnTo>
                  <a:pt x="497345" y="2350328"/>
                </a:lnTo>
                <a:close/>
                <a:moveTo>
                  <a:pt x="484193" y="2341837"/>
                </a:moveTo>
                <a:cubicBezTo>
                  <a:pt x="472248" y="2338421"/>
                  <a:pt x="456743" y="2343454"/>
                  <a:pt x="437681" y="2356932"/>
                </a:cubicBezTo>
                <a:cubicBezTo>
                  <a:pt x="449627" y="2360347"/>
                  <a:pt x="458776" y="2359808"/>
                  <a:pt x="465130" y="2355315"/>
                </a:cubicBezTo>
                <a:lnTo>
                  <a:pt x="474089" y="2357877"/>
                </a:lnTo>
                <a:cubicBezTo>
                  <a:pt x="480444" y="2353383"/>
                  <a:pt x="483811" y="2348037"/>
                  <a:pt x="484193" y="2341837"/>
                </a:cubicBezTo>
                <a:close/>
                <a:moveTo>
                  <a:pt x="5859445" y="2339545"/>
                </a:moveTo>
                <a:lnTo>
                  <a:pt x="5859445" y="2339592"/>
                </a:lnTo>
                <a:lnTo>
                  <a:pt x="5859167" y="2339621"/>
                </a:lnTo>
                <a:close/>
                <a:moveTo>
                  <a:pt x="4513862" y="2339298"/>
                </a:moveTo>
                <a:cubicBezTo>
                  <a:pt x="4507508" y="2343791"/>
                  <a:pt x="4500646" y="2344195"/>
                  <a:pt x="4493276" y="2340511"/>
                </a:cubicBezTo>
                <a:cubicBezTo>
                  <a:pt x="4485905" y="2336826"/>
                  <a:pt x="4485016" y="2338938"/>
                  <a:pt x="4490607" y="2346845"/>
                </a:cubicBezTo>
                <a:cubicBezTo>
                  <a:pt x="4493784" y="2344599"/>
                  <a:pt x="4498359" y="2344330"/>
                  <a:pt x="4504331" y="2346037"/>
                </a:cubicBezTo>
                <a:cubicBezTo>
                  <a:pt x="4510304" y="2347745"/>
                  <a:pt x="4513481" y="2345498"/>
                  <a:pt x="4513862" y="2339298"/>
                </a:cubicBezTo>
                <a:close/>
                <a:moveTo>
                  <a:pt x="5315938" y="2336329"/>
                </a:moveTo>
                <a:cubicBezTo>
                  <a:pt x="5311341" y="2336568"/>
                  <a:pt x="5305768" y="2337110"/>
                  <a:pt x="5299216" y="2337953"/>
                </a:cubicBezTo>
                <a:lnTo>
                  <a:pt x="5298370" y="2338083"/>
                </a:lnTo>
                <a:close/>
                <a:moveTo>
                  <a:pt x="4718306" y="2335271"/>
                </a:moveTo>
                <a:cubicBezTo>
                  <a:pt x="4715129" y="2337517"/>
                  <a:pt x="4712058" y="2338230"/>
                  <a:pt x="4709094" y="2337407"/>
                </a:cubicBezTo>
                <a:cubicBezTo>
                  <a:pt x="4706130" y="2336584"/>
                  <a:pt x="4703059" y="2337295"/>
                  <a:pt x="4699882" y="2339541"/>
                </a:cubicBezTo>
                <a:cubicBezTo>
                  <a:pt x="4706235" y="2335049"/>
                  <a:pt x="4712377" y="2333625"/>
                  <a:pt x="4718306" y="2335271"/>
                </a:cubicBezTo>
                <a:close/>
                <a:moveTo>
                  <a:pt x="471040" y="2333345"/>
                </a:moveTo>
                <a:lnTo>
                  <a:pt x="451977" y="2346823"/>
                </a:lnTo>
                <a:cubicBezTo>
                  <a:pt x="455156" y="2344576"/>
                  <a:pt x="459825" y="2342758"/>
                  <a:pt x="465987" y="2341365"/>
                </a:cubicBezTo>
                <a:cubicBezTo>
                  <a:pt x="472152" y="2339972"/>
                  <a:pt x="476822" y="2338152"/>
                  <a:pt x="479999" y="2335906"/>
                </a:cubicBezTo>
                <a:close/>
                <a:moveTo>
                  <a:pt x="5859445" y="2332527"/>
                </a:moveTo>
                <a:lnTo>
                  <a:pt x="5859445" y="2332890"/>
                </a:lnTo>
                <a:lnTo>
                  <a:pt x="5854974" y="2333690"/>
                </a:lnTo>
                <a:close/>
                <a:moveTo>
                  <a:pt x="4714996" y="2328210"/>
                </a:moveTo>
                <a:lnTo>
                  <a:pt x="4717862" y="2328578"/>
                </a:lnTo>
                <a:lnTo>
                  <a:pt x="4714178" y="2329433"/>
                </a:lnTo>
                <a:close/>
                <a:moveTo>
                  <a:pt x="4732602" y="2325163"/>
                </a:moveTo>
                <a:cubicBezTo>
                  <a:pt x="4729425" y="2327409"/>
                  <a:pt x="4725560" y="2328683"/>
                  <a:pt x="4721008" y="2328983"/>
                </a:cubicBezTo>
                <a:lnTo>
                  <a:pt x="4717862" y="2328578"/>
                </a:lnTo>
                <a:close/>
                <a:moveTo>
                  <a:pt x="4525823" y="2320833"/>
                </a:moveTo>
                <a:cubicBezTo>
                  <a:pt x="4533035" y="2320923"/>
                  <a:pt x="4539277" y="2321328"/>
                  <a:pt x="4544551" y="2322047"/>
                </a:cubicBezTo>
                <a:lnTo>
                  <a:pt x="4552140" y="2322189"/>
                </a:lnTo>
                <a:lnTo>
                  <a:pt x="4530827" y="2322855"/>
                </a:lnTo>
                <a:cubicBezTo>
                  <a:pt x="4522471" y="2322832"/>
                  <a:pt x="4515085" y="2322495"/>
                  <a:pt x="4508668" y="2321843"/>
                </a:cubicBezTo>
                <a:lnTo>
                  <a:pt x="4506031" y="2321376"/>
                </a:lnTo>
                <a:close/>
                <a:moveTo>
                  <a:pt x="4501938" y="2320649"/>
                </a:moveTo>
                <a:lnTo>
                  <a:pt x="4506031" y="2321376"/>
                </a:lnTo>
                <a:lnTo>
                  <a:pt x="4501281" y="2321506"/>
                </a:lnTo>
                <a:close/>
                <a:moveTo>
                  <a:pt x="4592588" y="2319219"/>
                </a:moveTo>
                <a:cubicBezTo>
                  <a:pt x="4581849" y="2320879"/>
                  <a:pt x="4572477" y="2321946"/>
                  <a:pt x="4564471" y="2322417"/>
                </a:cubicBezTo>
                <a:lnTo>
                  <a:pt x="4552140" y="2322189"/>
                </a:lnTo>
                <a:lnTo>
                  <a:pt x="4558801" y="2321979"/>
                </a:lnTo>
                <a:cubicBezTo>
                  <a:pt x="4569094" y="2321373"/>
                  <a:pt x="4580356" y="2320452"/>
                  <a:pt x="4592588" y="2319219"/>
                </a:cubicBezTo>
                <a:close/>
                <a:moveTo>
                  <a:pt x="4668969" y="2313513"/>
                </a:moveTo>
                <a:lnTo>
                  <a:pt x="4673802" y="2313850"/>
                </a:lnTo>
                <a:lnTo>
                  <a:pt x="4667094" y="2315916"/>
                </a:lnTo>
                <a:cubicBezTo>
                  <a:pt x="4659820" y="2317423"/>
                  <a:pt x="4651629" y="2318477"/>
                  <a:pt x="4642523" y="2319078"/>
                </a:cubicBezTo>
                <a:cubicBezTo>
                  <a:pt x="4654807" y="2316230"/>
                  <a:pt x="4663621" y="2314375"/>
                  <a:pt x="4668969" y="2313513"/>
                </a:cubicBezTo>
                <a:close/>
                <a:moveTo>
                  <a:pt x="345947" y="2310594"/>
                </a:moveTo>
                <a:lnTo>
                  <a:pt x="359719" y="2311659"/>
                </a:lnTo>
                <a:lnTo>
                  <a:pt x="356096" y="2312314"/>
                </a:lnTo>
                <a:cubicBezTo>
                  <a:pt x="348346" y="2314828"/>
                  <a:pt x="339894" y="2316356"/>
                  <a:pt x="330744" y="2316895"/>
                </a:cubicBezTo>
                <a:cubicBezTo>
                  <a:pt x="335510" y="2313526"/>
                  <a:pt x="340577" y="2311425"/>
                  <a:pt x="345947" y="2310594"/>
                </a:cubicBezTo>
                <a:close/>
                <a:moveTo>
                  <a:pt x="5705845" y="2305694"/>
                </a:moveTo>
                <a:cubicBezTo>
                  <a:pt x="5690722" y="2304527"/>
                  <a:pt x="5680683" y="2307177"/>
                  <a:pt x="5675727" y="2313647"/>
                </a:cubicBezTo>
                <a:cubicBezTo>
                  <a:pt x="5670771" y="2320116"/>
                  <a:pt x="5662130" y="2324743"/>
                  <a:pt x="5649804" y="2327528"/>
                </a:cubicBezTo>
                <a:cubicBezTo>
                  <a:pt x="5658953" y="2326990"/>
                  <a:pt x="5667404" y="2325462"/>
                  <a:pt x="5675155" y="2322947"/>
                </a:cubicBezTo>
                <a:cubicBezTo>
                  <a:pt x="5682907" y="2320431"/>
                  <a:pt x="5694344" y="2319757"/>
                  <a:pt x="5709467" y="2320925"/>
                </a:cubicBezTo>
                <a:cubicBezTo>
                  <a:pt x="5713025" y="2312479"/>
                  <a:pt x="5711627" y="2310502"/>
                  <a:pt x="5705274" y="2314994"/>
                </a:cubicBezTo>
                <a:cubicBezTo>
                  <a:pt x="5698918" y="2319488"/>
                  <a:pt x="5695932" y="2318634"/>
                  <a:pt x="5696313" y="2312434"/>
                </a:cubicBezTo>
                <a:cubicBezTo>
                  <a:pt x="5708259" y="2315849"/>
                  <a:pt x="5711437" y="2313602"/>
                  <a:pt x="5705845" y="2305694"/>
                </a:cubicBezTo>
                <a:close/>
                <a:moveTo>
                  <a:pt x="4968880" y="2298089"/>
                </a:moveTo>
                <a:lnTo>
                  <a:pt x="4971537" y="2309259"/>
                </a:lnTo>
                <a:cubicBezTo>
                  <a:pt x="4962769" y="2303598"/>
                  <a:pt x="4961465" y="2300069"/>
                  <a:pt x="4967630" y="2298678"/>
                </a:cubicBezTo>
                <a:close/>
                <a:moveTo>
                  <a:pt x="4967914" y="2294026"/>
                </a:moveTo>
                <a:cubicBezTo>
                  <a:pt x="4970901" y="2294880"/>
                  <a:pt x="4972371" y="2295696"/>
                  <a:pt x="4972323" y="2296471"/>
                </a:cubicBezTo>
                <a:lnTo>
                  <a:pt x="4968880" y="2298089"/>
                </a:lnTo>
                <a:close/>
                <a:moveTo>
                  <a:pt x="4728690" y="2274136"/>
                </a:moveTo>
                <a:cubicBezTo>
                  <a:pt x="4744701" y="2273193"/>
                  <a:pt x="4763953" y="2275149"/>
                  <a:pt x="4786446" y="2280002"/>
                </a:cubicBezTo>
                <a:lnTo>
                  <a:pt x="4748090" y="2286411"/>
                </a:lnTo>
                <a:cubicBezTo>
                  <a:pt x="4738460" y="2286270"/>
                  <a:pt x="4728842" y="2286146"/>
                  <a:pt x="4719231" y="2286035"/>
                </a:cubicBezTo>
                <a:cubicBezTo>
                  <a:pt x="4709624" y="2285924"/>
                  <a:pt x="4700005" y="2285801"/>
                  <a:pt x="4690375" y="2285660"/>
                </a:cubicBezTo>
                <a:cubicBezTo>
                  <a:pt x="4699906" y="2278921"/>
                  <a:pt x="4712677" y="2275080"/>
                  <a:pt x="4728690" y="2274136"/>
                </a:cubicBezTo>
                <a:close/>
                <a:moveTo>
                  <a:pt x="5068561" y="2213965"/>
                </a:moveTo>
                <a:cubicBezTo>
                  <a:pt x="5093914" y="2209385"/>
                  <a:pt x="5109992" y="2209693"/>
                  <a:pt x="5116794" y="2214891"/>
                </a:cubicBezTo>
                <a:cubicBezTo>
                  <a:pt x="5119061" y="2216624"/>
                  <a:pt x="5120299" y="2218900"/>
                  <a:pt x="5120505" y="2221719"/>
                </a:cubicBezTo>
                <a:cubicBezTo>
                  <a:pt x="5121331" y="2232996"/>
                  <a:pt x="5106431" y="2240566"/>
                  <a:pt x="5075806" y="2244429"/>
                </a:cubicBezTo>
                <a:cubicBezTo>
                  <a:pt x="5070214" y="2236521"/>
                  <a:pt x="5074980" y="2233152"/>
                  <a:pt x="5090102" y="2234321"/>
                </a:cubicBezTo>
                <a:cubicBezTo>
                  <a:pt x="5087306" y="2230367"/>
                  <a:pt x="5082128" y="2228098"/>
                  <a:pt x="5074567" y="2227513"/>
                </a:cubicBezTo>
                <a:cubicBezTo>
                  <a:pt x="5067006" y="2226929"/>
                  <a:pt x="5065003" y="2222412"/>
                  <a:pt x="5068561" y="2213965"/>
                </a:cubicBezTo>
                <a:close/>
                <a:moveTo>
                  <a:pt x="4754470" y="2206980"/>
                </a:moveTo>
                <a:lnTo>
                  <a:pt x="4758371" y="2207080"/>
                </a:lnTo>
                <a:lnTo>
                  <a:pt x="4758260" y="2207117"/>
                </a:lnTo>
                <a:lnTo>
                  <a:pt x="4754334" y="2207042"/>
                </a:lnTo>
                <a:close/>
                <a:moveTo>
                  <a:pt x="5150576" y="2196009"/>
                </a:moveTo>
                <a:lnTo>
                  <a:pt x="5153977" y="2196272"/>
                </a:lnTo>
                <a:lnTo>
                  <a:pt x="5152220" y="2197070"/>
                </a:lnTo>
                <a:lnTo>
                  <a:pt x="5150756" y="2196772"/>
                </a:lnTo>
                <a:close/>
                <a:moveTo>
                  <a:pt x="5161012" y="2193078"/>
                </a:moveTo>
                <a:cubicBezTo>
                  <a:pt x="5163808" y="2197032"/>
                  <a:pt x="5162219" y="2198155"/>
                  <a:pt x="5156247" y="2196447"/>
                </a:cubicBezTo>
                <a:lnTo>
                  <a:pt x="5153977" y="2196272"/>
                </a:lnTo>
                <a:close/>
                <a:moveTo>
                  <a:pt x="4679583" y="2192776"/>
                </a:moveTo>
                <a:lnTo>
                  <a:pt x="4676103" y="2193446"/>
                </a:lnTo>
                <a:lnTo>
                  <a:pt x="4674738" y="2196272"/>
                </a:lnTo>
                <a:lnTo>
                  <a:pt x="4675364" y="2196192"/>
                </a:lnTo>
                <a:close/>
                <a:moveTo>
                  <a:pt x="5124604" y="2192134"/>
                </a:moveTo>
                <a:cubicBezTo>
                  <a:pt x="5133753" y="2191595"/>
                  <a:pt x="5140521" y="2192740"/>
                  <a:pt x="5144905" y="2195571"/>
                </a:cubicBezTo>
                <a:lnTo>
                  <a:pt x="5150756" y="2196772"/>
                </a:lnTo>
                <a:lnTo>
                  <a:pt x="5151481" y="2199817"/>
                </a:lnTo>
                <a:cubicBezTo>
                  <a:pt x="5126827" y="2205388"/>
                  <a:pt x="5120855" y="2203680"/>
                  <a:pt x="5133564" y="2194694"/>
                </a:cubicBezTo>
                <a:close/>
                <a:moveTo>
                  <a:pt x="845450" y="2188301"/>
                </a:moveTo>
                <a:lnTo>
                  <a:pt x="844271" y="2193987"/>
                </a:lnTo>
                <a:cubicBezTo>
                  <a:pt x="842874" y="2192010"/>
                  <a:pt x="842397" y="2190493"/>
                  <a:pt x="842842" y="2189438"/>
                </a:cubicBezTo>
                <a:close/>
                <a:moveTo>
                  <a:pt x="893908" y="2187358"/>
                </a:moveTo>
                <a:lnTo>
                  <a:pt x="895952" y="2187469"/>
                </a:lnTo>
                <a:lnTo>
                  <a:pt x="901634" y="2190198"/>
                </a:lnTo>
                <a:close/>
                <a:moveTo>
                  <a:pt x="846511" y="2185361"/>
                </a:moveTo>
                <a:lnTo>
                  <a:pt x="849847" y="2186709"/>
                </a:lnTo>
                <a:cubicBezTo>
                  <a:pt x="850196" y="2187203"/>
                  <a:pt x="849227" y="2187517"/>
                  <a:pt x="846940" y="2187652"/>
                </a:cubicBezTo>
                <a:lnTo>
                  <a:pt x="845450" y="2188301"/>
                </a:lnTo>
                <a:lnTo>
                  <a:pt x="845891" y="2186169"/>
                </a:lnTo>
                <a:close/>
                <a:moveTo>
                  <a:pt x="888113" y="2185228"/>
                </a:moveTo>
                <a:lnTo>
                  <a:pt x="893908" y="2187358"/>
                </a:lnTo>
                <a:lnTo>
                  <a:pt x="885730" y="2186912"/>
                </a:lnTo>
                <a:cubicBezTo>
                  <a:pt x="879567" y="2188305"/>
                  <a:pt x="873499" y="2188147"/>
                  <a:pt x="867526" y="2186440"/>
                </a:cubicBezTo>
                <a:cubicBezTo>
                  <a:pt x="873880" y="2181947"/>
                  <a:pt x="880742" y="2181543"/>
                  <a:pt x="888113" y="2185228"/>
                </a:cubicBezTo>
                <a:close/>
                <a:moveTo>
                  <a:pt x="4772998" y="2183647"/>
                </a:moveTo>
                <a:lnTo>
                  <a:pt x="4777020" y="2183959"/>
                </a:lnTo>
                <a:lnTo>
                  <a:pt x="4771852" y="2184841"/>
                </a:lnTo>
                <a:lnTo>
                  <a:pt x="4770809" y="2184641"/>
                </a:lnTo>
                <a:close/>
                <a:moveTo>
                  <a:pt x="4646533" y="2183219"/>
                </a:moveTo>
                <a:cubicBezTo>
                  <a:pt x="4646151" y="2189419"/>
                  <a:pt x="4648947" y="2193373"/>
                  <a:pt x="4654920" y="2195081"/>
                </a:cubicBezTo>
                <a:cubicBezTo>
                  <a:pt x="4659400" y="2196360"/>
                  <a:pt x="4663342" y="2197094"/>
                  <a:pt x="4666751" y="2197279"/>
                </a:cubicBezTo>
                <a:lnTo>
                  <a:pt x="4672387" y="2196568"/>
                </a:lnTo>
                <a:lnTo>
                  <a:pt x="4672076" y="2194069"/>
                </a:lnTo>
                <a:cubicBezTo>
                  <a:pt x="4672966" y="2191958"/>
                  <a:pt x="4674999" y="2189779"/>
                  <a:pt x="4678176" y="2187532"/>
                </a:cubicBezTo>
                <a:lnTo>
                  <a:pt x="4682312" y="2186371"/>
                </a:lnTo>
                <a:lnTo>
                  <a:pt x="4682941" y="2184163"/>
                </a:lnTo>
                <a:close/>
                <a:moveTo>
                  <a:pt x="4724115" y="2181737"/>
                </a:moveTo>
                <a:cubicBezTo>
                  <a:pt x="4717760" y="2186231"/>
                  <a:pt x="4712296" y="2188612"/>
                  <a:pt x="4707721" y="2188882"/>
                </a:cubicBezTo>
                <a:cubicBezTo>
                  <a:pt x="4703146" y="2189151"/>
                  <a:pt x="4699270" y="2190409"/>
                  <a:pt x="4696094" y="2192655"/>
                </a:cubicBezTo>
                <a:lnTo>
                  <a:pt x="4705052" y="2195216"/>
                </a:lnTo>
                <a:cubicBezTo>
                  <a:pt x="4698699" y="2199709"/>
                  <a:pt x="4691741" y="2201663"/>
                  <a:pt x="4684180" y="2201079"/>
                </a:cubicBezTo>
                <a:cubicBezTo>
                  <a:pt x="4676619" y="2200495"/>
                  <a:pt x="4671060" y="2204426"/>
                  <a:pt x="4667500" y="2212873"/>
                </a:cubicBezTo>
                <a:cubicBezTo>
                  <a:pt x="4688977" y="2209548"/>
                  <a:pt x="4707721" y="2207415"/>
                  <a:pt x="4723733" y="2206472"/>
                </a:cubicBezTo>
                <a:lnTo>
                  <a:pt x="4754334" y="2207042"/>
                </a:lnTo>
                <a:lnTo>
                  <a:pt x="4745084" y="2211393"/>
                </a:lnTo>
                <a:lnTo>
                  <a:pt x="4758260" y="2207117"/>
                </a:lnTo>
                <a:lnTo>
                  <a:pt x="4763572" y="2207216"/>
                </a:lnTo>
                <a:lnTo>
                  <a:pt x="4758371" y="2207080"/>
                </a:lnTo>
                <a:lnTo>
                  <a:pt x="4762525" y="2205732"/>
                </a:lnTo>
                <a:cubicBezTo>
                  <a:pt x="4766401" y="2204475"/>
                  <a:pt x="4768339" y="2203846"/>
                  <a:pt x="4768339" y="2203846"/>
                </a:cubicBezTo>
                <a:cubicBezTo>
                  <a:pt x="4762747" y="2195937"/>
                  <a:pt x="4752199" y="2194499"/>
                  <a:pt x="4736696" y="2199530"/>
                </a:cubicBezTo>
                <a:cubicBezTo>
                  <a:pt x="4745844" y="2198992"/>
                  <a:pt x="4748227" y="2197307"/>
                  <a:pt x="4743843" y="2194477"/>
                </a:cubicBezTo>
                <a:cubicBezTo>
                  <a:pt x="4739460" y="2191645"/>
                  <a:pt x="4735679" y="2191353"/>
                  <a:pt x="4732502" y="2193599"/>
                </a:cubicBezTo>
                <a:cubicBezTo>
                  <a:pt x="4726147" y="2198093"/>
                  <a:pt x="4719984" y="2199485"/>
                  <a:pt x="4714012" y="2197778"/>
                </a:cubicBezTo>
                <a:cubicBezTo>
                  <a:pt x="4723542" y="2191039"/>
                  <a:pt x="4726911" y="2185691"/>
                  <a:pt x="4724115" y="2181737"/>
                </a:cubicBezTo>
                <a:close/>
                <a:moveTo>
                  <a:pt x="4778274" y="2181251"/>
                </a:moveTo>
                <a:lnTo>
                  <a:pt x="4772998" y="2183647"/>
                </a:lnTo>
                <a:lnTo>
                  <a:pt x="4760523" y="2182683"/>
                </a:lnTo>
                <a:lnTo>
                  <a:pt x="4770809" y="2184641"/>
                </a:lnTo>
                <a:lnTo>
                  <a:pt x="4769481" y="2185244"/>
                </a:lnTo>
                <a:lnTo>
                  <a:pt x="4771852" y="2184841"/>
                </a:lnTo>
                <a:lnTo>
                  <a:pt x="4785304" y="2187403"/>
                </a:lnTo>
                <a:cubicBezTo>
                  <a:pt x="4795851" y="2188841"/>
                  <a:pt x="4802713" y="2188436"/>
                  <a:pt x="4805890" y="2186190"/>
                </a:cubicBezTo>
                <a:cubicBezTo>
                  <a:pt x="4796741" y="2186729"/>
                  <a:pt x="4789180" y="2186145"/>
                  <a:pt x="4783207" y="2184437"/>
                </a:cubicBezTo>
                <a:lnTo>
                  <a:pt x="4777020" y="2183959"/>
                </a:lnTo>
                <a:lnTo>
                  <a:pt x="4779846" y="2183475"/>
                </a:lnTo>
                <a:cubicBezTo>
                  <a:pt x="4785167" y="2183419"/>
                  <a:pt x="4792356" y="2183899"/>
                  <a:pt x="4801411" y="2184910"/>
                </a:cubicBezTo>
                <a:cubicBezTo>
                  <a:pt x="4819519" y="2186932"/>
                  <a:pt x="4827177" y="2185965"/>
                  <a:pt x="4824381" y="2182012"/>
                </a:cubicBezTo>
                <a:cubicBezTo>
                  <a:pt x="4804079" y="2178575"/>
                  <a:pt x="4788710" y="2178320"/>
                  <a:pt x="4778274" y="2181251"/>
                </a:cubicBezTo>
                <a:close/>
                <a:moveTo>
                  <a:pt x="4907298" y="2167862"/>
                </a:moveTo>
                <a:cubicBezTo>
                  <a:pt x="4900944" y="2172355"/>
                  <a:pt x="4902342" y="2174332"/>
                  <a:pt x="4911492" y="2173793"/>
                </a:cubicBezTo>
                <a:lnTo>
                  <a:pt x="4906726" y="2177163"/>
                </a:lnTo>
                <a:cubicBezTo>
                  <a:pt x="4903549" y="2179409"/>
                  <a:pt x="4900563" y="2178555"/>
                  <a:pt x="4897767" y="2174601"/>
                </a:cubicBezTo>
                <a:close/>
                <a:moveTo>
                  <a:pt x="3973269" y="2161085"/>
                </a:moveTo>
                <a:lnTo>
                  <a:pt x="3990962" y="2162636"/>
                </a:lnTo>
                <a:lnTo>
                  <a:pt x="3989092" y="2163244"/>
                </a:lnTo>
                <a:cubicBezTo>
                  <a:pt x="3984517" y="2163513"/>
                  <a:pt x="3979243" y="2162794"/>
                  <a:pt x="3973269" y="2161085"/>
                </a:cubicBezTo>
                <a:close/>
                <a:moveTo>
                  <a:pt x="4684371" y="2160912"/>
                </a:moveTo>
                <a:cubicBezTo>
                  <a:pt x="4672235" y="2160597"/>
                  <a:pt x="4657018" y="2160979"/>
                  <a:pt x="4638718" y="2162055"/>
                </a:cubicBezTo>
                <a:lnTo>
                  <a:pt x="4638146" y="2171357"/>
                </a:lnTo>
                <a:cubicBezTo>
                  <a:pt x="4677541" y="2173155"/>
                  <a:pt x="4706577" y="2170416"/>
                  <a:pt x="4725258" y="2163138"/>
                </a:cubicBezTo>
                <a:cubicBezTo>
                  <a:pt x="4710137" y="2161968"/>
                  <a:pt x="4696507" y="2161227"/>
                  <a:pt x="4684371" y="2160912"/>
                </a:cubicBezTo>
                <a:close/>
                <a:moveTo>
                  <a:pt x="3971693" y="2160634"/>
                </a:moveTo>
                <a:lnTo>
                  <a:pt x="3973269" y="2161085"/>
                </a:lnTo>
                <a:cubicBezTo>
                  <a:pt x="3971681" y="2162208"/>
                  <a:pt x="3970141" y="2162558"/>
                  <a:pt x="3968647" y="2162130"/>
                </a:cubicBezTo>
                <a:lnTo>
                  <a:pt x="3966980" y="2160745"/>
                </a:lnTo>
                <a:close/>
                <a:moveTo>
                  <a:pt x="4053070" y="2150761"/>
                </a:moveTo>
                <a:lnTo>
                  <a:pt x="4084245" y="2156289"/>
                </a:lnTo>
                <a:lnTo>
                  <a:pt x="4052074" y="2150841"/>
                </a:lnTo>
                <a:close/>
                <a:moveTo>
                  <a:pt x="4072087" y="2149227"/>
                </a:moveTo>
                <a:lnTo>
                  <a:pt x="4053070" y="2150761"/>
                </a:lnTo>
                <a:lnTo>
                  <a:pt x="4051554" y="2150492"/>
                </a:lnTo>
                <a:cubicBezTo>
                  <a:pt x="4041705" y="2150042"/>
                  <a:pt x="4032905" y="2151076"/>
                  <a:pt x="4025153" y="2153591"/>
                </a:cubicBezTo>
                <a:cubicBezTo>
                  <a:pt x="4040275" y="2154760"/>
                  <a:pt x="4051617" y="2155637"/>
                  <a:pt x="4059178" y="2156221"/>
                </a:cubicBezTo>
                <a:cubicBezTo>
                  <a:pt x="4066740" y="2156804"/>
                  <a:pt x="4073507" y="2157950"/>
                  <a:pt x="4079480" y="2159658"/>
                </a:cubicBezTo>
                <a:cubicBezTo>
                  <a:pt x="4055584" y="2162932"/>
                  <a:pt x="4034786" y="2164687"/>
                  <a:pt x="4017085" y="2164925"/>
                </a:cubicBezTo>
                <a:lnTo>
                  <a:pt x="3990962" y="2162636"/>
                </a:lnTo>
                <a:lnTo>
                  <a:pt x="3991998" y="2162301"/>
                </a:lnTo>
                <a:cubicBezTo>
                  <a:pt x="3991649" y="2161806"/>
                  <a:pt x="3989981" y="2161132"/>
                  <a:pt x="3986995" y="2160279"/>
                </a:cubicBezTo>
                <a:lnTo>
                  <a:pt x="3971693" y="2160634"/>
                </a:lnTo>
                <a:lnTo>
                  <a:pt x="3964311" y="2158524"/>
                </a:lnTo>
                <a:lnTo>
                  <a:pt x="3966980" y="2160745"/>
                </a:lnTo>
                <a:lnTo>
                  <a:pt x="3957108" y="2160976"/>
                </a:lnTo>
                <a:lnTo>
                  <a:pt x="3933981" y="2160461"/>
                </a:lnTo>
                <a:lnTo>
                  <a:pt x="3886086" y="2164376"/>
                </a:lnTo>
                <a:lnTo>
                  <a:pt x="3834656" y="2169675"/>
                </a:lnTo>
                <a:lnTo>
                  <a:pt x="3829949" y="2170685"/>
                </a:lnTo>
                <a:lnTo>
                  <a:pt x="3825764" y="2170591"/>
                </a:lnTo>
                <a:lnTo>
                  <a:pt x="3801459" y="2173096"/>
                </a:lnTo>
                <a:lnTo>
                  <a:pt x="3803122" y="2173181"/>
                </a:lnTo>
                <a:cubicBezTo>
                  <a:pt x="3841096" y="2172972"/>
                  <a:pt x="3875207" y="2174036"/>
                  <a:pt x="3905451" y="2176373"/>
                </a:cubicBezTo>
                <a:cubicBezTo>
                  <a:pt x="3896302" y="2176912"/>
                  <a:pt x="3881879" y="2176732"/>
                  <a:pt x="3862180" y="2175833"/>
                </a:cubicBezTo>
                <a:lnTo>
                  <a:pt x="3827870" y="2177854"/>
                </a:lnTo>
                <a:cubicBezTo>
                  <a:pt x="3824693" y="2180100"/>
                  <a:pt x="3822406" y="2180235"/>
                  <a:pt x="3821008" y="2178258"/>
                </a:cubicBezTo>
                <a:cubicBezTo>
                  <a:pt x="3819610" y="2176281"/>
                  <a:pt x="3817323" y="2176416"/>
                  <a:pt x="3814146" y="2178662"/>
                </a:cubicBezTo>
                <a:lnTo>
                  <a:pt x="3827870" y="2177854"/>
                </a:lnTo>
                <a:lnTo>
                  <a:pt x="3836829" y="2180415"/>
                </a:lnTo>
                <a:cubicBezTo>
                  <a:pt x="3812176" y="2185985"/>
                  <a:pt x="3781740" y="2186749"/>
                  <a:pt x="3745522" y="2182702"/>
                </a:cubicBezTo>
                <a:cubicBezTo>
                  <a:pt x="3709305" y="2178657"/>
                  <a:pt x="3677281" y="2180544"/>
                  <a:pt x="3649451" y="2188360"/>
                </a:cubicBezTo>
                <a:cubicBezTo>
                  <a:pt x="3670927" y="2185037"/>
                  <a:pt x="3691418" y="2185374"/>
                  <a:pt x="3710925" y="2189373"/>
                </a:cubicBezTo>
                <a:cubicBezTo>
                  <a:pt x="3730432" y="2193372"/>
                  <a:pt x="3750923" y="2193710"/>
                  <a:pt x="3772400" y="2190388"/>
                </a:cubicBezTo>
                <a:lnTo>
                  <a:pt x="3841478" y="2188623"/>
                </a:lnTo>
                <a:lnTo>
                  <a:pt x="3941937" y="2182708"/>
                </a:lnTo>
                <a:lnTo>
                  <a:pt x="3995265" y="2178385"/>
                </a:lnTo>
                <a:lnTo>
                  <a:pt x="3967932" y="2173758"/>
                </a:lnTo>
                <a:lnTo>
                  <a:pt x="4013459" y="2176884"/>
                </a:lnTo>
                <a:lnTo>
                  <a:pt x="4013449" y="2176911"/>
                </a:lnTo>
                <a:lnTo>
                  <a:pt x="4013636" y="2176896"/>
                </a:lnTo>
                <a:lnTo>
                  <a:pt x="4013459" y="2176884"/>
                </a:lnTo>
                <a:lnTo>
                  <a:pt x="4015301" y="2172511"/>
                </a:lnTo>
                <a:cubicBezTo>
                  <a:pt x="4018033" y="2171321"/>
                  <a:pt x="4022830" y="2170524"/>
                  <a:pt x="4029692" y="2170120"/>
                </a:cubicBezTo>
                <a:cubicBezTo>
                  <a:pt x="4043416" y="2169312"/>
                  <a:pt x="4053265" y="2169761"/>
                  <a:pt x="4059238" y="2171469"/>
                </a:cubicBezTo>
                <a:lnTo>
                  <a:pt x="4047291" y="2174168"/>
                </a:lnTo>
                <a:lnTo>
                  <a:pt x="4128431" y="2167589"/>
                </a:lnTo>
                <a:lnTo>
                  <a:pt x="4127860" y="2167427"/>
                </a:lnTo>
                <a:lnTo>
                  <a:pt x="4129184" y="2167529"/>
                </a:lnTo>
                <a:lnTo>
                  <a:pt x="4225063" y="2159756"/>
                </a:lnTo>
                <a:lnTo>
                  <a:pt x="4131166" y="2151884"/>
                </a:lnTo>
                <a:close/>
                <a:moveTo>
                  <a:pt x="4837232" y="2135393"/>
                </a:moveTo>
                <a:lnTo>
                  <a:pt x="4797241" y="2140064"/>
                </a:lnTo>
                <a:cubicBezTo>
                  <a:pt x="4775759" y="2143485"/>
                  <a:pt x="4755866" y="2145758"/>
                  <a:pt x="4737564" y="2146884"/>
                </a:cubicBezTo>
                <a:lnTo>
                  <a:pt x="4707789" y="2150265"/>
                </a:lnTo>
                <a:lnTo>
                  <a:pt x="4778369" y="2147268"/>
                </a:lnTo>
                <a:cubicBezTo>
                  <a:pt x="4784211" y="2148790"/>
                  <a:pt x="4793229" y="2148066"/>
                  <a:pt x="4805426" y="2145095"/>
                </a:cubicBezTo>
                <a:cubicBezTo>
                  <a:pt x="4817621" y="2142124"/>
                  <a:pt x="4827573" y="2139350"/>
                  <a:pt x="4835281" y="2136773"/>
                </a:cubicBezTo>
                <a:close/>
                <a:moveTo>
                  <a:pt x="4258368" y="2134205"/>
                </a:moveTo>
                <a:lnTo>
                  <a:pt x="4163244" y="2141876"/>
                </a:lnTo>
                <a:lnTo>
                  <a:pt x="4158728" y="2142240"/>
                </a:lnTo>
                <a:lnTo>
                  <a:pt x="4206259" y="2146884"/>
                </a:lnTo>
                <a:lnTo>
                  <a:pt x="4285530" y="2151141"/>
                </a:lnTo>
                <a:lnTo>
                  <a:pt x="4287460" y="2150523"/>
                </a:lnTo>
                <a:cubicBezTo>
                  <a:pt x="4289759" y="2150405"/>
                  <a:pt x="4292412" y="2150787"/>
                  <a:pt x="4295420" y="2151671"/>
                </a:cubicBezTo>
                <a:cubicBezTo>
                  <a:pt x="4317027" y="2148533"/>
                  <a:pt x="4335520" y="2146045"/>
                  <a:pt x="4350899" y="2144206"/>
                </a:cubicBezTo>
                <a:lnTo>
                  <a:pt x="4384690" y="2141411"/>
                </a:lnTo>
                <a:lnTo>
                  <a:pt x="4334444" y="2139890"/>
                </a:lnTo>
                <a:close/>
                <a:moveTo>
                  <a:pt x="1362937" y="2129970"/>
                </a:moveTo>
                <a:lnTo>
                  <a:pt x="1353795" y="2131837"/>
                </a:lnTo>
                <a:lnTo>
                  <a:pt x="1365063" y="2132129"/>
                </a:lnTo>
                <a:cubicBezTo>
                  <a:pt x="1368050" y="2132983"/>
                  <a:pt x="1374118" y="2133140"/>
                  <a:pt x="1383269" y="2132603"/>
                </a:cubicBezTo>
                <a:lnTo>
                  <a:pt x="1381654" y="2130319"/>
                </a:lnTo>
                <a:close/>
                <a:moveTo>
                  <a:pt x="1276784" y="2128361"/>
                </a:moveTo>
                <a:cubicBezTo>
                  <a:pt x="1252511" y="2127732"/>
                  <a:pt x="1227351" y="2129214"/>
                  <a:pt x="1201300" y="2132807"/>
                </a:cubicBezTo>
                <a:cubicBezTo>
                  <a:pt x="1175248" y="2136402"/>
                  <a:pt x="1150087" y="2137883"/>
                  <a:pt x="1125814" y="2137252"/>
                </a:cubicBezTo>
                <a:cubicBezTo>
                  <a:pt x="1076888" y="2142193"/>
                  <a:pt x="1029362" y="2149110"/>
                  <a:pt x="983232" y="2158005"/>
                </a:cubicBezTo>
                <a:cubicBezTo>
                  <a:pt x="937102" y="2166898"/>
                  <a:pt x="892560" y="2174669"/>
                  <a:pt x="849609" y="2181317"/>
                </a:cubicBezTo>
                <a:lnTo>
                  <a:pt x="846511" y="2185361"/>
                </a:lnTo>
                <a:lnTo>
                  <a:pt x="844843" y="2184687"/>
                </a:lnTo>
                <a:cubicBezTo>
                  <a:pt x="813835" y="2194750"/>
                  <a:pt x="792169" y="2201175"/>
                  <a:pt x="779842" y="2203960"/>
                </a:cubicBezTo>
                <a:cubicBezTo>
                  <a:pt x="788611" y="2209621"/>
                  <a:pt x="795377" y="2210767"/>
                  <a:pt x="800143" y="2207398"/>
                </a:cubicBezTo>
                <a:cubicBezTo>
                  <a:pt x="804908" y="2204028"/>
                  <a:pt x="811866" y="2202074"/>
                  <a:pt x="821015" y="2201535"/>
                </a:cubicBezTo>
                <a:cubicBezTo>
                  <a:pt x="824192" y="2199289"/>
                  <a:pt x="829562" y="2198457"/>
                  <a:pt x="837123" y="2199041"/>
                </a:cubicBezTo>
                <a:cubicBezTo>
                  <a:pt x="844685" y="2199626"/>
                  <a:pt x="850053" y="2198794"/>
                  <a:pt x="853230" y="2196548"/>
                </a:cubicBezTo>
                <a:cubicBezTo>
                  <a:pt x="865175" y="2199963"/>
                  <a:pt x="875025" y="2200412"/>
                  <a:pt x="882776" y="2197897"/>
                </a:cubicBezTo>
                <a:cubicBezTo>
                  <a:pt x="890527" y="2195382"/>
                  <a:pt x="898978" y="2193854"/>
                  <a:pt x="908128" y="2193317"/>
                </a:cubicBezTo>
                <a:lnTo>
                  <a:pt x="901634" y="2190198"/>
                </a:lnTo>
                <a:lnTo>
                  <a:pt x="917087" y="2195879"/>
                </a:lnTo>
                <a:cubicBezTo>
                  <a:pt x="926237" y="2195340"/>
                  <a:pt x="936277" y="2192688"/>
                  <a:pt x="947205" y="2187926"/>
                </a:cubicBezTo>
                <a:cubicBezTo>
                  <a:pt x="958134" y="2183164"/>
                  <a:pt x="968173" y="2180514"/>
                  <a:pt x="977323" y="2179975"/>
                </a:cubicBezTo>
                <a:cubicBezTo>
                  <a:pt x="986472" y="2179436"/>
                  <a:pt x="996416" y="2178336"/>
                  <a:pt x="1007155" y="2176673"/>
                </a:cubicBezTo>
                <a:cubicBezTo>
                  <a:pt x="1017893" y="2175011"/>
                  <a:pt x="1027837" y="2173911"/>
                  <a:pt x="1036986" y="2173372"/>
                </a:cubicBezTo>
                <a:cubicBezTo>
                  <a:pt x="1049313" y="2170587"/>
                  <a:pt x="1060051" y="2168925"/>
                  <a:pt x="1069200" y="2168386"/>
                </a:cubicBezTo>
                <a:cubicBezTo>
                  <a:pt x="1078349" y="2167847"/>
                  <a:pt x="1087499" y="2167309"/>
                  <a:pt x="1096650" y="2166769"/>
                </a:cubicBezTo>
                <a:cubicBezTo>
                  <a:pt x="1114950" y="2165693"/>
                  <a:pt x="1132550" y="2163627"/>
                  <a:pt x="1149451" y="2160572"/>
                </a:cubicBezTo>
                <a:cubicBezTo>
                  <a:pt x="1166353" y="2157518"/>
                  <a:pt x="1185541" y="2154329"/>
                  <a:pt x="1207018" y="2151004"/>
                </a:cubicBezTo>
                <a:lnTo>
                  <a:pt x="1283717" y="2143448"/>
                </a:lnTo>
                <a:lnTo>
                  <a:pt x="1279679" y="2137737"/>
                </a:lnTo>
                <a:lnTo>
                  <a:pt x="1286593" y="2128544"/>
                </a:lnTo>
                <a:close/>
                <a:moveTo>
                  <a:pt x="4456226" y="2121535"/>
                </a:moveTo>
                <a:cubicBezTo>
                  <a:pt x="4431953" y="2120905"/>
                  <a:pt x="4406791" y="2122386"/>
                  <a:pt x="4380740" y="2125979"/>
                </a:cubicBezTo>
                <a:lnTo>
                  <a:pt x="4372334" y="2126475"/>
                </a:lnTo>
                <a:lnTo>
                  <a:pt x="4385958" y="2130607"/>
                </a:lnTo>
                <a:lnTo>
                  <a:pt x="4400184" y="2140130"/>
                </a:lnTo>
                <a:lnTo>
                  <a:pt x="4401547" y="2140017"/>
                </a:lnTo>
                <a:cubicBezTo>
                  <a:pt x="4417094" y="2135048"/>
                  <a:pt x="4435503" y="2134124"/>
                  <a:pt x="4456773" y="2137247"/>
                </a:cubicBezTo>
                <a:cubicBezTo>
                  <a:pt x="4462789" y="2139016"/>
                  <a:pt x="4479756" y="2136055"/>
                  <a:pt x="4507673" y="2128362"/>
                </a:cubicBezTo>
                <a:lnTo>
                  <a:pt x="4518078" y="2131463"/>
                </a:lnTo>
                <a:lnTo>
                  <a:pt x="4553947" y="2127841"/>
                </a:lnTo>
                <a:lnTo>
                  <a:pt x="4522178" y="2123828"/>
                </a:lnTo>
                <a:cubicBezTo>
                  <a:pt x="4499686" y="2118975"/>
                  <a:pt x="4477702" y="2118211"/>
                  <a:pt x="4456226" y="2121535"/>
                </a:cubicBezTo>
                <a:close/>
                <a:moveTo>
                  <a:pt x="5081071" y="2115628"/>
                </a:moveTo>
                <a:cubicBezTo>
                  <a:pt x="5102547" y="2112304"/>
                  <a:pt x="5117671" y="2113473"/>
                  <a:pt x="5126439" y="2119134"/>
                </a:cubicBezTo>
                <a:cubicBezTo>
                  <a:pt x="5108139" y="2120213"/>
                  <a:pt x="5092921" y="2120593"/>
                  <a:pt x="5080785" y="2120278"/>
                </a:cubicBezTo>
                <a:cubicBezTo>
                  <a:pt x="5068649" y="2119963"/>
                  <a:pt x="5053432" y="2120344"/>
                  <a:pt x="5035133" y="2121422"/>
                </a:cubicBezTo>
                <a:cubicBezTo>
                  <a:pt x="5044282" y="2120883"/>
                  <a:pt x="5059595" y="2118951"/>
                  <a:pt x="5081071" y="2115628"/>
                </a:cubicBezTo>
                <a:close/>
                <a:moveTo>
                  <a:pt x="4579894" y="2111162"/>
                </a:moveTo>
                <a:lnTo>
                  <a:pt x="4574370" y="2111488"/>
                </a:lnTo>
                <a:lnTo>
                  <a:pt x="4577720" y="2116226"/>
                </a:lnTo>
                <a:lnTo>
                  <a:pt x="4572955" y="2119595"/>
                </a:lnTo>
                <a:lnTo>
                  <a:pt x="4514048" y="2115041"/>
                </a:lnTo>
                <a:lnTo>
                  <a:pt x="4474715" y="2117357"/>
                </a:lnTo>
                <a:cubicBezTo>
                  <a:pt x="4489837" y="2118525"/>
                  <a:pt x="4509534" y="2119425"/>
                  <a:pt x="4533806" y="2120055"/>
                </a:cubicBezTo>
                <a:cubicBezTo>
                  <a:pt x="4545943" y="2120369"/>
                  <a:pt x="4556538" y="2121032"/>
                  <a:pt x="4565592" y="2122043"/>
                </a:cubicBezTo>
                <a:lnTo>
                  <a:pt x="4581985" y="2125010"/>
                </a:lnTo>
                <a:lnTo>
                  <a:pt x="4620347" y="2121137"/>
                </a:lnTo>
                <a:lnTo>
                  <a:pt x="4624874" y="2121643"/>
                </a:lnTo>
                <a:lnTo>
                  <a:pt x="4624898" y="2121255"/>
                </a:lnTo>
                <a:lnTo>
                  <a:pt x="4627956" y="2120947"/>
                </a:lnTo>
                <a:lnTo>
                  <a:pt x="4629592" y="2119048"/>
                </a:lnTo>
                <a:lnTo>
                  <a:pt x="4631704" y="2118225"/>
                </a:lnTo>
                <a:lnTo>
                  <a:pt x="4621552" y="2116842"/>
                </a:lnTo>
                <a:lnTo>
                  <a:pt x="4611388" y="2118576"/>
                </a:lnTo>
                <a:lnTo>
                  <a:pt x="4613197" y="2115702"/>
                </a:lnTo>
                <a:close/>
                <a:moveTo>
                  <a:pt x="4790378" y="2098768"/>
                </a:moveTo>
                <a:cubicBezTo>
                  <a:pt x="4778432" y="2095352"/>
                  <a:pt x="4763215" y="2095734"/>
                  <a:pt x="4744726" y="2099911"/>
                </a:cubicBezTo>
                <a:cubicBezTo>
                  <a:pt x="4726236" y="2104089"/>
                  <a:pt x="4709429" y="2105594"/>
                  <a:pt x="4694307" y="2104426"/>
                </a:cubicBezTo>
                <a:lnTo>
                  <a:pt x="4656025" y="2110959"/>
                </a:lnTo>
                <a:lnTo>
                  <a:pt x="4636812" y="2118923"/>
                </a:lnTo>
                <a:lnTo>
                  <a:pt x="4636182" y="2118837"/>
                </a:lnTo>
                <a:lnTo>
                  <a:pt x="4634072" y="2120329"/>
                </a:lnTo>
                <a:cubicBezTo>
                  <a:pt x="4661521" y="2118712"/>
                  <a:pt x="4689065" y="2115545"/>
                  <a:pt x="4716704" y="2110829"/>
                </a:cubicBezTo>
                <a:cubicBezTo>
                  <a:pt x="4744345" y="2106112"/>
                  <a:pt x="4768902" y="2102091"/>
                  <a:pt x="4790378" y="2098768"/>
                </a:cubicBezTo>
                <a:close/>
                <a:moveTo>
                  <a:pt x="5463689" y="1971856"/>
                </a:moveTo>
                <a:cubicBezTo>
                  <a:pt x="5457622" y="1971699"/>
                  <a:pt x="5451506" y="1972316"/>
                  <a:pt x="5445343" y="1973709"/>
                </a:cubicBezTo>
                <a:cubicBezTo>
                  <a:pt x="5433017" y="1976494"/>
                  <a:pt x="5428251" y="1979863"/>
                  <a:pt x="5431047" y="1983817"/>
                </a:cubicBezTo>
                <a:cubicBezTo>
                  <a:pt x="5437401" y="1979325"/>
                  <a:pt x="5448234" y="1976113"/>
                  <a:pt x="5463547" y="1974181"/>
                </a:cubicBezTo>
                <a:lnTo>
                  <a:pt x="5473415" y="1973363"/>
                </a:lnTo>
                <a:close/>
                <a:moveTo>
                  <a:pt x="5628527" y="1959833"/>
                </a:moveTo>
                <a:cubicBezTo>
                  <a:pt x="5607051" y="1963157"/>
                  <a:pt x="5591643" y="1966638"/>
                  <a:pt x="5582303" y="1970277"/>
                </a:cubicBezTo>
                <a:cubicBezTo>
                  <a:pt x="5577632" y="1972097"/>
                  <a:pt x="5571445" y="1973877"/>
                  <a:pt x="5563741" y="1975618"/>
                </a:cubicBezTo>
                <a:lnTo>
                  <a:pt x="5551663" y="1977846"/>
                </a:lnTo>
                <a:lnTo>
                  <a:pt x="5566695" y="1978533"/>
                </a:lnTo>
                <a:cubicBezTo>
                  <a:pt x="5591238" y="1977859"/>
                  <a:pt x="5611848" y="1971626"/>
                  <a:pt x="5628527" y="1959833"/>
                </a:cubicBezTo>
                <a:close/>
                <a:moveTo>
                  <a:pt x="5686498" y="1958360"/>
                </a:moveTo>
                <a:lnTo>
                  <a:pt x="5683141" y="1961251"/>
                </a:lnTo>
                <a:cubicBezTo>
                  <a:pt x="5681457" y="1963924"/>
                  <a:pt x="5679098" y="1965221"/>
                  <a:pt x="5676064" y="1965142"/>
                </a:cubicBezTo>
                <a:lnTo>
                  <a:pt x="5672505" y="1963748"/>
                </a:lnTo>
                <a:close/>
                <a:moveTo>
                  <a:pt x="5701916" y="1952423"/>
                </a:moveTo>
                <a:lnTo>
                  <a:pt x="5686498" y="1958360"/>
                </a:lnTo>
                <a:lnTo>
                  <a:pt x="5690360" y="1955034"/>
                </a:lnTo>
                <a:cubicBezTo>
                  <a:pt x="5693489" y="1953563"/>
                  <a:pt x="5697341" y="1952692"/>
                  <a:pt x="5701916" y="1952423"/>
                </a:cubicBezTo>
                <a:close/>
                <a:moveTo>
                  <a:pt x="5647589" y="1946355"/>
                </a:moveTo>
                <a:cubicBezTo>
                  <a:pt x="5635262" y="1949140"/>
                  <a:pt x="5621443" y="1951498"/>
                  <a:pt x="5606130" y="1953429"/>
                </a:cubicBezTo>
                <a:cubicBezTo>
                  <a:pt x="5590817" y="1955361"/>
                  <a:pt x="5579984" y="1958573"/>
                  <a:pt x="5573630" y="1963066"/>
                </a:cubicBezTo>
                <a:cubicBezTo>
                  <a:pt x="5585575" y="1966480"/>
                  <a:pt x="5602381" y="1964976"/>
                  <a:pt x="5624048" y="1958552"/>
                </a:cubicBezTo>
                <a:cubicBezTo>
                  <a:pt x="5645714" y="1952128"/>
                  <a:pt x="5653563" y="1948061"/>
                  <a:pt x="5647589" y="1946355"/>
                </a:cubicBezTo>
                <a:close/>
                <a:moveTo>
                  <a:pt x="5427721" y="1945247"/>
                </a:moveTo>
                <a:lnTo>
                  <a:pt x="5416322" y="1945301"/>
                </a:lnTo>
                <a:cubicBezTo>
                  <a:pt x="5405775" y="1943863"/>
                  <a:pt x="5397324" y="1945391"/>
                  <a:pt x="5390970" y="1949883"/>
                </a:cubicBezTo>
                <a:cubicBezTo>
                  <a:pt x="5404695" y="1949075"/>
                  <a:pt x="5415782" y="1947907"/>
                  <a:pt x="5424233" y="1946380"/>
                </a:cubicBezTo>
                <a:close/>
                <a:moveTo>
                  <a:pt x="5543701" y="1930850"/>
                </a:moveTo>
                <a:cubicBezTo>
                  <a:pt x="5527817" y="1942081"/>
                  <a:pt x="5500686" y="1950886"/>
                  <a:pt x="5462308" y="1957265"/>
                </a:cubicBezTo>
                <a:cubicBezTo>
                  <a:pt x="5423931" y="1963644"/>
                  <a:pt x="5387841" y="1969888"/>
                  <a:pt x="5354037" y="1975998"/>
                </a:cubicBezTo>
                <a:cubicBezTo>
                  <a:pt x="5396609" y="1975549"/>
                  <a:pt x="5432604" y="1970855"/>
                  <a:pt x="5462022" y="1961916"/>
                </a:cubicBezTo>
                <a:cubicBezTo>
                  <a:pt x="5491441" y="1952975"/>
                  <a:pt x="5519875" y="1947697"/>
                  <a:pt x="5547324" y="1946082"/>
                </a:cubicBezTo>
                <a:cubicBezTo>
                  <a:pt x="5553678" y="1941590"/>
                  <a:pt x="5552186" y="1941162"/>
                  <a:pt x="5542845" y="1944802"/>
                </a:cubicBezTo>
                <a:cubicBezTo>
                  <a:pt x="5533505" y="1948440"/>
                  <a:pt x="5525848" y="1949406"/>
                  <a:pt x="5519875" y="1947697"/>
                </a:cubicBezTo>
                <a:cubicBezTo>
                  <a:pt x="5538556" y="1940421"/>
                  <a:pt x="5553870" y="1938489"/>
                  <a:pt x="5565815" y="1941904"/>
                </a:cubicBezTo>
                <a:cubicBezTo>
                  <a:pt x="5563020" y="1937950"/>
                  <a:pt x="5555648" y="1934266"/>
                  <a:pt x="5543701" y="1930850"/>
                </a:cubicBezTo>
                <a:close/>
                <a:moveTo>
                  <a:pt x="5671417" y="1929506"/>
                </a:moveTo>
                <a:cubicBezTo>
                  <a:pt x="5662267" y="1930045"/>
                  <a:pt x="5653118" y="1930584"/>
                  <a:pt x="5643967" y="1931124"/>
                </a:cubicBezTo>
                <a:cubicBezTo>
                  <a:pt x="5634819" y="1931662"/>
                  <a:pt x="5624079" y="1933324"/>
                  <a:pt x="5611753" y="1936110"/>
                </a:cubicBezTo>
                <a:lnTo>
                  <a:pt x="5593835" y="1930987"/>
                </a:lnTo>
                <a:cubicBezTo>
                  <a:pt x="5589261" y="1931256"/>
                  <a:pt x="5583844" y="1932862"/>
                  <a:pt x="5577586" y="1935805"/>
                </a:cubicBezTo>
                <a:lnTo>
                  <a:pt x="5561758" y="1945343"/>
                </a:lnTo>
                <a:lnTo>
                  <a:pt x="5583137" y="1947448"/>
                </a:lnTo>
                <a:cubicBezTo>
                  <a:pt x="5591889" y="1947189"/>
                  <a:pt x="5602032" y="1945949"/>
                  <a:pt x="5613564" y="1943725"/>
                </a:cubicBezTo>
                <a:cubicBezTo>
                  <a:pt x="5636628" y="1939278"/>
                  <a:pt x="5655913" y="1934538"/>
                  <a:pt x="5671417" y="1929506"/>
                </a:cubicBezTo>
                <a:close/>
                <a:moveTo>
                  <a:pt x="5859445" y="1915943"/>
                </a:moveTo>
                <a:lnTo>
                  <a:pt x="5859445" y="1919124"/>
                </a:lnTo>
                <a:lnTo>
                  <a:pt x="5857746" y="1920078"/>
                </a:lnTo>
                <a:cubicBezTo>
                  <a:pt x="5853870" y="1921336"/>
                  <a:pt x="5851233" y="1920977"/>
                  <a:pt x="5849836" y="1919000"/>
                </a:cubicBezTo>
                <a:cubicBezTo>
                  <a:pt x="5851424" y="1917877"/>
                  <a:pt x="5853759" y="1916967"/>
                  <a:pt x="5856841" y="1916271"/>
                </a:cubicBezTo>
                <a:close/>
                <a:moveTo>
                  <a:pt x="5741755" y="1897564"/>
                </a:moveTo>
                <a:cubicBezTo>
                  <a:pt x="5717483" y="1896934"/>
                  <a:pt x="5708143" y="1900573"/>
                  <a:pt x="5713734" y="1908480"/>
                </a:cubicBezTo>
                <a:cubicBezTo>
                  <a:pt x="5719326" y="1916388"/>
                  <a:pt x="5711382" y="1922005"/>
                  <a:pt x="5689906" y="1925329"/>
                </a:cubicBezTo>
                <a:cubicBezTo>
                  <a:pt x="5699056" y="1924790"/>
                  <a:pt x="5699755" y="1925778"/>
                  <a:pt x="5692003" y="1928294"/>
                </a:cubicBezTo>
                <a:cubicBezTo>
                  <a:pt x="5684251" y="1930810"/>
                  <a:pt x="5686348" y="1933775"/>
                  <a:pt x="5698295" y="1937192"/>
                </a:cubicBezTo>
                <a:cubicBezTo>
                  <a:pt x="5716974" y="1929913"/>
                  <a:pt x="5736355" y="1923624"/>
                  <a:pt x="5756433" y="1918323"/>
                </a:cubicBezTo>
                <a:cubicBezTo>
                  <a:pt x="5776511" y="1913022"/>
                  <a:pt x="5788330" y="1906149"/>
                  <a:pt x="5791888" y="1897702"/>
                </a:cubicBezTo>
                <a:cubicBezTo>
                  <a:pt x="5776384" y="1902734"/>
                  <a:pt x="5764757" y="1906507"/>
                  <a:pt x="5757005" y="1909023"/>
                </a:cubicBezTo>
                <a:cubicBezTo>
                  <a:pt x="5749252" y="1911537"/>
                  <a:pt x="5736228" y="1913335"/>
                  <a:pt x="5717928" y="1914411"/>
                </a:cubicBezTo>
                <a:cubicBezTo>
                  <a:pt x="5715133" y="1910458"/>
                  <a:pt x="5718309" y="1908211"/>
                  <a:pt x="5727457" y="1907673"/>
                </a:cubicBezTo>
                <a:cubicBezTo>
                  <a:pt x="5736608" y="1907133"/>
                  <a:pt x="5741374" y="1903764"/>
                  <a:pt x="5741755" y="1897564"/>
                </a:cubicBezTo>
                <a:close/>
                <a:moveTo>
                  <a:pt x="5769777" y="1886649"/>
                </a:moveTo>
                <a:lnTo>
                  <a:pt x="5742327" y="1888264"/>
                </a:lnTo>
                <a:lnTo>
                  <a:pt x="5750715" y="1900127"/>
                </a:lnTo>
                <a:cubicBezTo>
                  <a:pt x="5759863" y="1899586"/>
                  <a:pt x="5764534" y="1897768"/>
                  <a:pt x="5764725" y="1894668"/>
                </a:cubicBezTo>
                <a:cubicBezTo>
                  <a:pt x="5764915" y="1891567"/>
                  <a:pt x="5766600" y="1888895"/>
                  <a:pt x="5769777" y="1886649"/>
                </a:cubicBezTo>
                <a:close/>
                <a:moveTo>
                  <a:pt x="1240258" y="1882326"/>
                </a:moveTo>
                <a:cubicBezTo>
                  <a:pt x="1239463" y="1882887"/>
                  <a:pt x="1238971" y="1884718"/>
                  <a:pt x="1238780" y="1887818"/>
                </a:cubicBezTo>
                <a:lnTo>
                  <a:pt x="1242975" y="1893750"/>
                </a:lnTo>
                <a:lnTo>
                  <a:pt x="1243546" y="1884449"/>
                </a:lnTo>
                <a:cubicBezTo>
                  <a:pt x="1242148" y="1882472"/>
                  <a:pt x="1241052" y="1881764"/>
                  <a:pt x="1240258" y="1882326"/>
                </a:cubicBezTo>
                <a:close/>
                <a:moveTo>
                  <a:pt x="1275761" y="1879464"/>
                </a:moveTo>
                <a:cubicBezTo>
                  <a:pt x="1269407" y="1883957"/>
                  <a:pt x="1266325" y="1884653"/>
                  <a:pt x="1266516" y="1881553"/>
                </a:cubicBezTo>
                <a:cubicBezTo>
                  <a:pt x="1266706" y="1878453"/>
                  <a:pt x="1263625" y="1879149"/>
                  <a:pt x="1257271" y="1883642"/>
                </a:cubicBezTo>
                <a:cubicBezTo>
                  <a:pt x="1263244" y="1885350"/>
                  <a:pt x="1263847" y="1887888"/>
                  <a:pt x="1259082" y="1891258"/>
                </a:cubicBezTo>
                <a:cubicBezTo>
                  <a:pt x="1254318" y="1894626"/>
                  <a:pt x="1250536" y="1894335"/>
                  <a:pt x="1247740" y="1890381"/>
                </a:cubicBezTo>
                <a:cubicBezTo>
                  <a:pt x="1250536" y="1894335"/>
                  <a:pt x="1250346" y="1897435"/>
                  <a:pt x="1247169" y="1899681"/>
                </a:cubicBezTo>
                <a:cubicBezTo>
                  <a:pt x="1256318" y="1899142"/>
                  <a:pt x="1257906" y="1898019"/>
                  <a:pt x="1251934" y="1896312"/>
                </a:cubicBezTo>
                <a:cubicBezTo>
                  <a:pt x="1257906" y="1898019"/>
                  <a:pt x="1262481" y="1897750"/>
                  <a:pt x="1265658" y="1895503"/>
                </a:cubicBezTo>
                <a:cubicBezTo>
                  <a:pt x="1268835" y="1893257"/>
                  <a:pt x="1273410" y="1892988"/>
                  <a:pt x="1279382" y="1894695"/>
                </a:cubicBezTo>
                <a:lnTo>
                  <a:pt x="1275189" y="1888764"/>
                </a:lnTo>
                <a:close/>
                <a:moveTo>
                  <a:pt x="5697531" y="1875458"/>
                </a:moveTo>
                <a:cubicBezTo>
                  <a:pt x="5700327" y="1879412"/>
                  <a:pt x="5700232" y="1880962"/>
                  <a:pt x="5697245" y="1880108"/>
                </a:cubicBezTo>
                <a:cubicBezTo>
                  <a:pt x="5694260" y="1879254"/>
                  <a:pt x="5694165" y="1880804"/>
                  <a:pt x="5696961" y="1884758"/>
                </a:cubicBezTo>
                <a:cubicBezTo>
                  <a:pt x="5702933" y="1886465"/>
                  <a:pt x="5706808" y="1885208"/>
                  <a:pt x="5708587" y="1880985"/>
                </a:cubicBezTo>
                <a:cubicBezTo>
                  <a:pt x="5709478" y="1878872"/>
                  <a:pt x="5709000" y="1877357"/>
                  <a:pt x="5707159" y="1876435"/>
                </a:cubicBezTo>
                <a:cubicBezTo>
                  <a:pt x="5705316" y="1875514"/>
                  <a:pt x="5702106" y="1875189"/>
                  <a:pt x="5697531" y="1875458"/>
                </a:cubicBezTo>
                <a:close/>
                <a:moveTo>
                  <a:pt x="1222678" y="1875157"/>
                </a:moveTo>
                <a:lnTo>
                  <a:pt x="1222184" y="1879529"/>
                </a:lnTo>
                <a:lnTo>
                  <a:pt x="1215978" y="1879894"/>
                </a:lnTo>
                <a:close/>
                <a:moveTo>
                  <a:pt x="5694483" y="1850926"/>
                </a:moveTo>
                <a:cubicBezTo>
                  <a:pt x="5645556" y="1855866"/>
                  <a:pt x="5617726" y="1863682"/>
                  <a:pt x="5610991" y="1874375"/>
                </a:cubicBezTo>
                <a:cubicBezTo>
                  <a:pt x="5616964" y="1876083"/>
                  <a:pt x="5618362" y="1878059"/>
                  <a:pt x="5615185" y="1880306"/>
                </a:cubicBezTo>
                <a:cubicBezTo>
                  <a:pt x="5618362" y="1878059"/>
                  <a:pt x="5621443" y="1877363"/>
                  <a:pt x="5624430" y="1878218"/>
                </a:cubicBezTo>
                <a:cubicBezTo>
                  <a:pt x="5627417" y="1879072"/>
                  <a:pt x="5630498" y="1878376"/>
                  <a:pt x="5633675" y="1876130"/>
                </a:cubicBezTo>
                <a:cubicBezTo>
                  <a:pt x="5636852" y="1873883"/>
                  <a:pt x="5639838" y="1874737"/>
                  <a:pt x="5642634" y="1878691"/>
                </a:cubicBezTo>
                <a:lnTo>
                  <a:pt x="5647400" y="1875321"/>
                </a:lnTo>
                <a:cubicBezTo>
                  <a:pt x="5647400" y="1875321"/>
                  <a:pt x="5651975" y="1875052"/>
                  <a:pt x="5661124" y="1874513"/>
                </a:cubicBezTo>
                <a:cubicBezTo>
                  <a:pt x="5646002" y="1873345"/>
                  <a:pt x="5643810" y="1871929"/>
                  <a:pt x="5654548" y="1870267"/>
                </a:cubicBezTo>
                <a:cubicBezTo>
                  <a:pt x="5665286" y="1868605"/>
                  <a:pt x="5676627" y="1869482"/>
                  <a:pt x="5688574" y="1872896"/>
                </a:cubicBezTo>
                <a:cubicBezTo>
                  <a:pt x="5689335" y="1860497"/>
                  <a:pt x="5691306" y="1853172"/>
                  <a:pt x="5694483" y="1850926"/>
                </a:cubicBezTo>
                <a:close/>
                <a:moveTo>
                  <a:pt x="5849645" y="1847968"/>
                </a:moveTo>
                <a:cubicBezTo>
                  <a:pt x="5846087" y="1856414"/>
                  <a:pt x="5840623" y="1858795"/>
                  <a:pt x="5833252" y="1855110"/>
                </a:cubicBezTo>
                <a:cubicBezTo>
                  <a:pt x="5825882" y="1851426"/>
                  <a:pt x="5817621" y="1849852"/>
                  <a:pt x="5808471" y="1850390"/>
                </a:cubicBezTo>
                <a:cubicBezTo>
                  <a:pt x="5802499" y="1848683"/>
                  <a:pt x="5805580" y="1847987"/>
                  <a:pt x="5817716" y="1848302"/>
                </a:cubicBezTo>
                <a:cubicBezTo>
                  <a:pt x="5829853" y="1848618"/>
                  <a:pt x="5840496" y="1848506"/>
                  <a:pt x="5849645" y="1847968"/>
                </a:cubicBezTo>
                <a:close/>
                <a:moveTo>
                  <a:pt x="1233253" y="1829455"/>
                </a:moveTo>
                <a:lnTo>
                  <a:pt x="1213864" y="1848249"/>
                </a:lnTo>
                <a:lnTo>
                  <a:pt x="1211523" y="1849268"/>
                </a:lnTo>
                <a:cubicBezTo>
                  <a:pt x="1209743" y="1853491"/>
                  <a:pt x="1205677" y="1857849"/>
                  <a:pt x="1199322" y="1862343"/>
                </a:cubicBezTo>
                <a:lnTo>
                  <a:pt x="1213864" y="1848249"/>
                </a:lnTo>
                <a:lnTo>
                  <a:pt x="1227916" y="1842125"/>
                </a:lnTo>
                <a:cubicBezTo>
                  <a:pt x="1230330" y="1852279"/>
                  <a:pt x="1230044" y="1856929"/>
                  <a:pt x="1227058" y="1856075"/>
                </a:cubicBezTo>
                <a:cubicBezTo>
                  <a:pt x="1224071" y="1855221"/>
                  <a:pt x="1222388" y="1857895"/>
                  <a:pt x="1222006" y="1864095"/>
                </a:cubicBezTo>
                <a:cubicBezTo>
                  <a:pt x="1233951" y="1867510"/>
                  <a:pt x="1237224" y="1863714"/>
                  <a:pt x="1231823" y="1852706"/>
                </a:cubicBezTo>
                <a:cubicBezTo>
                  <a:pt x="1226422" y="1841698"/>
                  <a:pt x="1229694" y="1837902"/>
                  <a:pt x="1241640" y="1841317"/>
                </a:cubicBezTo>
                <a:cubicBezTo>
                  <a:pt x="1235667" y="1839609"/>
                  <a:pt x="1234269" y="1837632"/>
                  <a:pt x="1237446" y="1835386"/>
                </a:cubicBezTo>
                <a:cubicBezTo>
                  <a:pt x="1239035" y="1834263"/>
                  <a:pt x="1239480" y="1833207"/>
                  <a:pt x="1238781" y="1832219"/>
                </a:cubicBezTo>
                <a:cubicBezTo>
                  <a:pt x="1238082" y="1831230"/>
                  <a:pt x="1236239" y="1830309"/>
                  <a:pt x="1233253" y="1829455"/>
                </a:cubicBezTo>
                <a:close/>
                <a:moveTo>
                  <a:pt x="1292916" y="1822852"/>
                </a:moveTo>
                <a:lnTo>
                  <a:pt x="1283384" y="1829592"/>
                </a:lnTo>
                <a:lnTo>
                  <a:pt x="1287578" y="1835523"/>
                </a:lnTo>
                <a:lnTo>
                  <a:pt x="1292344" y="1832152"/>
                </a:lnTo>
                <a:lnTo>
                  <a:pt x="1301875" y="1825414"/>
                </a:lnTo>
                <a:close/>
                <a:moveTo>
                  <a:pt x="1288723" y="1816921"/>
                </a:moveTo>
                <a:cubicBezTo>
                  <a:pt x="1276778" y="1813506"/>
                  <a:pt x="1261273" y="1818539"/>
                  <a:pt x="1242212" y="1832017"/>
                </a:cubicBezTo>
                <a:cubicBezTo>
                  <a:pt x="1254157" y="1835432"/>
                  <a:pt x="1263306" y="1834893"/>
                  <a:pt x="1269660" y="1830400"/>
                </a:cubicBezTo>
                <a:lnTo>
                  <a:pt x="1278620" y="1832960"/>
                </a:lnTo>
                <a:cubicBezTo>
                  <a:pt x="1284974" y="1828468"/>
                  <a:pt x="1288342" y="1823122"/>
                  <a:pt x="1288723" y="1816921"/>
                </a:cubicBezTo>
                <a:close/>
                <a:moveTo>
                  <a:pt x="5318392" y="1814383"/>
                </a:moveTo>
                <a:cubicBezTo>
                  <a:pt x="5312038" y="1818876"/>
                  <a:pt x="5305176" y="1819280"/>
                  <a:pt x="5297806" y="1815595"/>
                </a:cubicBezTo>
                <a:cubicBezTo>
                  <a:pt x="5290435" y="1811911"/>
                  <a:pt x="5289546" y="1814022"/>
                  <a:pt x="5295137" y="1821930"/>
                </a:cubicBezTo>
                <a:cubicBezTo>
                  <a:pt x="5298314" y="1819684"/>
                  <a:pt x="5302889" y="1819414"/>
                  <a:pt x="5308861" y="1821122"/>
                </a:cubicBezTo>
                <a:cubicBezTo>
                  <a:pt x="5314834" y="1822830"/>
                  <a:pt x="5318011" y="1820583"/>
                  <a:pt x="5318392" y="1814383"/>
                </a:cubicBezTo>
                <a:close/>
                <a:moveTo>
                  <a:pt x="5522836" y="1810356"/>
                </a:moveTo>
                <a:cubicBezTo>
                  <a:pt x="5519659" y="1812602"/>
                  <a:pt x="5516589" y="1813315"/>
                  <a:pt x="5513624" y="1812492"/>
                </a:cubicBezTo>
                <a:cubicBezTo>
                  <a:pt x="5510660" y="1811669"/>
                  <a:pt x="5507589" y="1812380"/>
                  <a:pt x="5504412" y="1814626"/>
                </a:cubicBezTo>
                <a:cubicBezTo>
                  <a:pt x="5510765" y="1810133"/>
                  <a:pt x="5516907" y="1808710"/>
                  <a:pt x="5522836" y="1810356"/>
                </a:cubicBezTo>
                <a:close/>
                <a:moveTo>
                  <a:pt x="1275570" y="1808429"/>
                </a:moveTo>
                <a:lnTo>
                  <a:pt x="1256508" y="1821908"/>
                </a:lnTo>
                <a:cubicBezTo>
                  <a:pt x="1259686" y="1819661"/>
                  <a:pt x="1264355" y="1817842"/>
                  <a:pt x="1270518" y="1816450"/>
                </a:cubicBezTo>
                <a:cubicBezTo>
                  <a:pt x="1276682" y="1815056"/>
                  <a:pt x="1281352" y="1813237"/>
                  <a:pt x="1284529" y="1810991"/>
                </a:cubicBezTo>
                <a:close/>
                <a:moveTo>
                  <a:pt x="5519526" y="1803295"/>
                </a:moveTo>
                <a:lnTo>
                  <a:pt x="5522392" y="1803663"/>
                </a:lnTo>
                <a:lnTo>
                  <a:pt x="5518708" y="1804517"/>
                </a:lnTo>
                <a:close/>
                <a:moveTo>
                  <a:pt x="5537132" y="1800247"/>
                </a:moveTo>
                <a:cubicBezTo>
                  <a:pt x="5533955" y="1802493"/>
                  <a:pt x="5530091" y="1803768"/>
                  <a:pt x="5525538" y="1804068"/>
                </a:cubicBezTo>
                <a:lnTo>
                  <a:pt x="5522392" y="1803663"/>
                </a:lnTo>
                <a:close/>
                <a:moveTo>
                  <a:pt x="5330353" y="1795918"/>
                </a:moveTo>
                <a:cubicBezTo>
                  <a:pt x="5337565" y="1796008"/>
                  <a:pt x="5343807" y="1796412"/>
                  <a:pt x="5349081" y="1797132"/>
                </a:cubicBezTo>
                <a:lnTo>
                  <a:pt x="5356670" y="1797274"/>
                </a:lnTo>
                <a:lnTo>
                  <a:pt x="5335357" y="1797940"/>
                </a:lnTo>
                <a:cubicBezTo>
                  <a:pt x="5327002" y="1797917"/>
                  <a:pt x="5319615" y="1797580"/>
                  <a:pt x="5313198" y="1796928"/>
                </a:cubicBezTo>
                <a:lnTo>
                  <a:pt x="5310561" y="1796461"/>
                </a:lnTo>
                <a:close/>
                <a:moveTo>
                  <a:pt x="5306468" y="1795734"/>
                </a:moveTo>
                <a:lnTo>
                  <a:pt x="5310561" y="1796461"/>
                </a:lnTo>
                <a:lnTo>
                  <a:pt x="5305812" y="1796591"/>
                </a:lnTo>
                <a:close/>
                <a:moveTo>
                  <a:pt x="5397119" y="1794304"/>
                </a:moveTo>
                <a:cubicBezTo>
                  <a:pt x="5386379" y="1795964"/>
                  <a:pt x="5377007" y="1797031"/>
                  <a:pt x="5369002" y="1797502"/>
                </a:cubicBezTo>
                <a:lnTo>
                  <a:pt x="5356670" y="1797274"/>
                </a:lnTo>
                <a:lnTo>
                  <a:pt x="5363331" y="1797064"/>
                </a:lnTo>
                <a:cubicBezTo>
                  <a:pt x="5373624" y="1796458"/>
                  <a:pt x="5384886" y="1795537"/>
                  <a:pt x="5397119" y="1794304"/>
                </a:cubicBezTo>
                <a:close/>
                <a:moveTo>
                  <a:pt x="1024946" y="1789728"/>
                </a:moveTo>
                <a:lnTo>
                  <a:pt x="1007224" y="1790885"/>
                </a:lnTo>
                <a:cubicBezTo>
                  <a:pt x="1011855" y="1790800"/>
                  <a:pt x="1017477" y="1790449"/>
                  <a:pt x="1024091" y="1789830"/>
                </a:cubicBezTo>
                <a:close/>
                <a:moveTo>
                  <a:pt x="5473499" y="1788597"/>
                </a:moveTo>
                <a:lnTo>
                  <a:pt x="5478332" y="1788935"/>
                </a:lnTo>
                <a:lnTo>
                  <a:pt x="5471624" y="1791001"/>
                </a:lnTo>
                <a:cubicBezTo>
                  <a:pt x="5464351" y="1792508"/>
                  <a:pt x="5456159" y="1793562"/>
                  <a:pt x="5447053" y="1794162"/>
                </a:cubicBezTo>
                <a:cubicBezTo>
                  <a:pt x="5459337" y="1791314"/>
                  <a:pt x="5468152" y="1789460"/>
                  <a:pt x="5473499" y="1788597"/>
                </a:cubicBezTo>
                <a:close/>
                <a:moveTo>
                  <a:pt x="671151" y="1788494"/>
                </a:moveTo>
                <a:cubicBezTo>
                  <a:pt x="661932" y="1788723"/>
                  <a:pt x="653388" y="1789958"/>
                  <a:pt x="645518" y="1792199"/>
                </a:cubicBezTo>
                <a:cubicBezTo>
                  <a:pt x="637648" y="1794439"/>
                  <a:pt x="626124" y="1794726"/>
                  <a:pt x="610946" y="1793063"/>
                </a:cubicBezTo>
                <a:cubicBezTo>
                  <a:pt x="607122" y="1801333"/>
                  <a:pt x="608473" y="1803344"/>
                  <a:pt x="614992" y="1799093"/>
                </a:cubicBezTo>
                <a:cubicBezTo>
                  <a:pt x="621515" y="1794842"/>
                  <a:pt x="624494" y="1795791"/>
                  <a:pt x="623933" y="1801935"/>
                </a:cubicBezTo>
                <a:cubicBezTo>
                  <a:pt x="612016" y="1798144"/>
                  <a:pt x="608754" y="1800271"/>
                  <a:pt x="614149" y="1808311"/>
                </a:cubicBezTo>
                <a:cubicBezTo>
                  <a:pt x="629327" y="1809975"/>
                  <a:pt x="639502" y="1807677"/>
                  <a:pt x="644674" y="1801418"/>
                </a:cubicBezTo>
                <a:cubicBezTo>
                  <a:pt x="649845" y="1795157"/>
                  <a:pt x="658671" y="1790848"/>
                  <a:pt x="671151" y="1788494"/>
                </a:cubicBezTo>
                <a:close/>
                <a:moveTo>
                  <a:pt x="1150478" y="1785678"/>
                </a:moveTo>
                <a:lnTo>
                  <a:pt x="1164249" y="1786744"/>
                </a:lnTo>
                <a:lnTo>
                  <a:pt x="1160626" y="1787398"/>
                </a:lnTo>
                <a:cubicBezTo>
                  <a:pt x="1152876" y="1789913"/>
                  <a:pt x="1144424" y="1791441"/>
                  <a:pt x="1135275" y="1791980"/>
                </a:cubicBezTo>
                <a:cubicBezTo>
                  <a:pt x="1140040" y="1788611"/>
                  <a:pt x="1145107" y="1786510"/>
                  <a:pt x="1150478" y="1785678"/>
                </a:cubicBezTo>
                <a:close/>
                <a:moveTo>
                  <a:pt x="464956" y="1775533"/>
                </a:moveTo>
                <a:cubicBezTo>
                  <a:pt x="461390" y="1777857"/>
                  <a:pt x="458030" y="1778604"/>
                  <a:pt x="454872" y="1777772"/>
                </a:cubicBezTo>
                <a:cubicBezTo>
                  <a:pt x="451714" y="1776942"/>
                  <a:pt x="448352" y="1777688"/>
                  <a:pt x="444785" y="1780012"/>
                </a:cubicBezTo>
                <a:cubicBezTo>
                  <a:pt x="442977" y="1781191"/>
                  <a:pt x="441284" y="1781573"/>
                  <a:pt x="439706" y="1781158"/>
                </a:cubicBezTo>
                <a:lnTo>
                  <a:pt x="437630" y="1779438"/>
                </a:lnTo>
                <a:close/>
                <a:moveTo>
                  <a:pt x="5773410" y="1773173"/>
                </a:moveTo>
                <a:lnTo>
                  <a:pt x="5776067" y="1784344"/>
                </a:lnTo>
                <a:cubicBezTo>
                  <a:pt x="5767299" y="1778683"/>
                  <a:pt x="5765995" y="1775154"/>
                  <a:pt x="5772160" y="1773763"/>
                </a:cubicBezTo>
                <a:close/>
                <a:moveTo>
                  <a:pt x="460911" y="1769503"/>
                </a:moveTo>
                <a:cubicBezTo>
                  <a:pt x="466868" y="1771397"/>
                  <a:pt x="463417" y="1772203"/>
                  <a:pt x="450557" y="1771917"/>
                </a:cubicBezTo>
                <a:cubicBezTo>
                  <a:pt x="437697" y="1771631"/>
                  <a:pt x="432616" y="1773498"/>
                  <a:pt x="435314" y="1777518"/>
                </a:cubicBezTo>
                <a:lnTo>
                  <a:pt x="437630" y="1779438"/>
                </a:lnTo>
                <a:lnTo>
                  <a:pt x="435152" y="1779791"/>
                </a:lnTo>
                <a:cubicBezTo>
                  <a:pt x="407854" y="1784581"/>
                  <a:pt x="388094" y="1790961"/>
                  <a:pt x="375868" y="1798930"/>
                </a:cubicBezTo>
                <a:cubicBezTo>
                  <a:pt x="373170" y="1794910"/>
                  <a:pt x="379972" y="1787586"/>
                  <a:pt x="396274" y="1776960"/>
                </a:cubicBezTo>
                <a:lnTo>
                  <a:pt x="415142" y="1781997"/>
                </a:lnTo>
                <a:cubicBezTo>
                  <a:pt x="421407" y="1783693"/>
                  <a:pt x="423190" y="1782530"/>
                  <a:pt x="420492" y="1778509"/>
                </a:cubicBezTo>
                <a:lnTo>
                  <a:pt x="416445" y="1772480"/>
                </a:lnTo>
                <a:close/>
                <a:moveTo>
                  <a:pt x="5772444" y="1769111"/>
                </a:moveTo>
                <a:cubicBezTo>
                  <a:pt x="5775431" y="1769965"/>
                  <a:pt x="5776901" y="1770781"/>
                  <a:pt x="5776853" y="1771556"/>
                </a:cubicBezTo>
                <a:lnTo>
                  <a:pt x="5773410" y="1773173"/>
                </a:lnTo>
                <a:close/>
                <a:moveTo>
                  <a:pt x="5533220" y="1749221"/>
                </a:moveTo>
                <a:cubicBezTo>
                  <a:pt x="5549231" y="1748278"/>
                  <a:pt x="5568483" y="1750233"/>
                  <a:pt x="5590976" y="1755087"/>
                </a:cubicBezTo>
                <a:lnTo>
                  <a:pt x="5552621" y="1761496"/>
                </a:lnTo>
                <a:cubicBezTo>
                  <a:pt x="5542991" y="1761355"/>
                  <a:pt x="5533372" y="1761230"/>
                  <a:pt x="5523761" y="1761120"/>
                </a:cubicBezTo>
                <a:cubicBezTo>
                  <a:pt x="5514155" y="1761009"/>
                  <a:pt x="5504535" y="1760885"/>
                  <a:pt x="5494905" y="1760745"/>
                </a:cubicBezTo>
                <a:cubicBezTo>
                  <a:pt x="5504436" y="1754006"/>
                  <a:pt x="5517208" y="1750164"/>
                  <a:pt x="5533220" y="1749221"/>
                </a:cubicBezTo>
                <a:close/>
                <a:moveTo>
                  <a:pt x="311180" y="1702533"/>
                </a:moveTo>
                <a:lnTo>
                  <a:pt x="301463" y="1708867"/>
                </a:lnTo>
                <a:lnTo>
                  <a:pt x="308411" y="1707573"/>
                </a:lnTo>
                <a:cubicBezTo>
                  <a:pt x="311606" y="1706224"/>
                  <a:pt x="312530" y="1704546"/>
                  <a:pt x="311180" y="1702533"/>
                </a:cubicBezTo>
                <a:close/>
                <a:moveTo>
                  <a:pt x="5559001" y="1682065"/>
                </a:moveTo>
                <a:lnTo>
                  <a:pt x="5562902" y="1682164"/>
                </a:lnTo>
                <a:lnTo>
                  <a:pt x="5562791" y="1682202"/>
                </a:lnTo>
                <a:lnTo>
                  <a:pt x="5558864" y="1682127"/>
                </a:lnTo>
                <a:close/>
                <a:moveTo>
                  <a:pt x="5484113" y="1667860"/>
                </a:moveTo>
                <a:lnTo>
                  <a:pt x="5480633" y="1668531"/>
                </a:lnTo>
                <a:lnTo>
                  <a:pt x="5479269" y="1671357"/>
                </a:lnTo>
                <a:lnTo>
                  <a:pt x="5479895" y="1671277"/>
                </a:lnTo>
                <a:close/>
                <a:moveTo>
                  <a:pt x="909606" y="1666287"/>
                </a:moveTo>
                <a:lnTo>
                  <a:pt x="869602" y="1667809"/>
                </a:lnTo>
                <a:cubicBezTo>
                  <a:pt x="802626" y="1671013"/>
                  <a:pt x="738220" y="1675432"/>
                  <a:pt x="676385" y="1681061"/>
                </a:cubicBezTo>
                <a:cubicBezTo>
                  <a:pt x="744741" y="1671182"/>
                  <a:pt x="811858" y="1666439"/>
                  <a:pt x="877737" y="1666839"/>
                </a:cubicBezTo>
                <a:close/>
                <a:moveTo>
                  <a:pt x="1009572" y="1663178"/>
                </a:moveTo>
                <a:lnTo>
                  <a:pt x="978499" y="1665092"/>
                </a:lnTo>
                <a:lnTo>
                  <a:pt x="909606" y="1666287"/>
                </a:lnTo>
                <a:lnTo>
                  <a:pt x="971995" y="1663913"/>
                </a:lnTo>
                <a:close/>
                <a:moveTo>
                  <a:pt x="776777" y="1661227"/>
                </a:moveTo>
                <a:lnTo>
                  <a:pt x="769980" y="1663397"/>
                </a:lnTo>
                <a:cubicBezTo>
                  <a:pt x="763459" y="1667647"/>
                  <a:pt x="752611" y="1668941"/>
                  <a:pt x="737434" y="1667275"/>
                </a:cubicBezTo>
                <a:cubicBezTo>
                  <a:pt x="740694" y="1665150"/>
                  <a:pt x="750054" y="1663384"/>
                  <a:pt x="765512" y="1661977"/>
                </a:cubicBezTo>
                <a:close/>
                <a:moveTo>
                  <a:pt x="1651041" y="1660446"/>
                </a:moveTo>
                <a:lnTo>
                  <a:pt x="1654377" y="1661794"/>
                </a:lnTo>
                <a:cubicBezTo>
                  <a:pt x="1654727" y="1662288"/>
                  <a:pt x="1653758" y="1662602"/>
                  <a:pt x="1651470" y="1662737"/>
                </a:cubicBezTo>
                <a:lnTo>
                  <a:pt x="1649980" y="1663386"/>
                </a:lnTo>
                <a:lnTo>
                  <a:pt x="1650422" y="1661254"/>
                </a:lnTo>
                <a:close/>
                <a:moveTo>
                  <a:pt x="1692643" y="1660312"/>
                </a:moveTo>
                <a:lnTo>
                  <a:pt x="1698438" y="1662443"/>
                </a:lnTo>
                <a:lnTo>
                  <a:pt x="1690260" y="1661997"/>
                </a:lnTo>
                <a:cubicBezTo>
                  <a:pt x="1684097" y="1663390"/>
                  <a:pt x="1678029" y="1663232"/>
                  <a:pt x="1672057" y="1661524"/>
                </a:cubicBezTo>
                <a:cubicBezTo>
                  <a:pt x="1678410" y="1657032"/>
                  <a:pt x="1685273" y="1656628"/>
                  <a:pt x="1692643" y="1660312"/>
                </a:cubicBezTo>
                <a:close/>
                <a:moveTo>
                  <a:pt x="783007" y="1659242"/>
                </a:moveTo>
                <a:cubicBezTo>
                  <a:pt x="788432" y="1658595"/>
                  <a:pt x="794939" y="1658686"/>
                  <a:pt x="802528" y="1659519"/>
                </a:cubicBezTo>
                <a:lnTo>
                  <a:pt x="776777" y="1661227"/>
                </a:lnTo>
                <a:close/>
                <a:moveTo>
                  <a:pt x="5577529" y="1658732"/>
                </a:moveTo>
                <a:lnTo>
                  <a:pt x="5581550" y="1659044"/>
                </a:lnTo>
                <a:lnTo>
                  <a:pt x="5576382" y="1659926"/>
                </a:lnTo>
                <a:lnTo>
                  <a:pt x="5575340" y="1659726"/>
                </a:lnTo>
                <a:close/>
                <a:moveTo>
                  <a:pt x="1083139" y="1658647"/>
                </a:moveTo>
                <a:cubicBezTo>
                  <a:pt x="1092358" y="1658418"/>
                  <a:pt x="1090727" y="1659480"/>
                  <a:pt x="1078248" y="1661834"/>
                </a:cubicBezTo>
                <a:lnTo>
                  <a:pt x="1009572" y="1663178"/>
                </a:lnTo>
                <a:close/>
                <a:moveTo>
                  <a:pt x="5451063" y="1658304"/>
                </a:moveTo>
                <a:cubicBezTo>
                  <a:pt x="5450682" y="1664504"/>
                  <a:pt x="5453477" y="1668458"/>
                  <a:pt x="5459450" y="1670165"/>
                </a:cubicBezTo>
                <a:cubicBezTo>
                  <a:pt x="5463931" y="1671445"/>
                  <a:pt x="5467873" y="1672179"/>
                  <a:pt x="5471281" y="1672363"/>
                </a:cubicBezTo>
                <a:lnTo>
                  <a:pt x="5476918" y="1671653"/>
                </a:lnTo>
                <a:lnTo>
                  <a:pt x="5476606" y="1669154"/>
                </a:lnTo>
                <a:cubicBezTo>
                  <a:pt x="5477496" y="1667042"/>
                  <a:pt x="5479529" y="1664864"/>
                  <a:pt x="5482706" y="1662617"/>
                </a:cubicBezTo>
                <a:lnTo>
                  <a:pt x="5486842" y="1661456"/>
                </a:lnTo>
                <a:lnTo>
                  <a:pt x="5487472" y="1659248"/>
                </a:lnTo>
                <a:close/>
                <a:moveTo>
                  <a:pt x="5528646" y="1656822"/>
                </a:moveTo>
                <a:cubicBezTo>
                  <a:pt x="5522290" y="1661316"/>
                  <a:pt x="5516826" y="1663697"/>
                  <a:pt x="5512251" y="1663966"/>
                </a:cubicBezTo>
                <a:cubicBezTo>
                  <a:pt x="5507677" y="1664236"/>
                  <a:pt x="5503801" y="1665494"/>
                  <a:pt x="5500624" y="1667740"/>
                </a:cubicBezTo>
                <a:lnTo>
                  <a:pt x="5509583" y="1670301"/>
                </a:lnTo>
                <a:cubicBezTo>
                  <a:pt x="5503229" y="1674794"/>
                  <a:pt x="5496272" y="1676748"/>
                  <a:pt x="5488711" y="1676164"/>
                </a:cubicBezTo>
                <a:cubicBezTo>
                  <a:pt x="5481149" y="1675579"/>
                  <a:pt x="5475590" y="1679510"/>
                  <a:pt x="5472030" y="1687958"/>
                </a:cubicBezTo>
                <a:cubicBezTo>
                  <a:pt x="5493507" y="1684633"/>
                  <a:pt x="5512251" y="1682499"/>
                  <a:pt x="5528263" y="1681557"/>
                </a:cubicBezTo>
                <a:lnTo>
                  <a:pt x="5558864" y="1682127"/>
                </a:lnTo>
                <a:lnTo>
                  <a:pt x="5549614" y="1686478"/>
                </a:lnTo>
                <a:lnTo>
                  <a:pt x="5562791" y="1682202"/>
                </a:lnTo>
                <a:lnTo>
                  <a:pt x="5568103" y="1682301"/>
                </a:lnTo>
                <a:lnTo>
                  <a:pt x="5562902" y="1682164"/>
                </a:lnTo>
                <a:lnTo>
                  <a:pt x="5567055" y="1680817"/>
                </a:lnTo>
                <a:cubicBezTo>
                  <a:pt x="5570931" y="1679560"/>
                  <a:pt x="5572869" y="1678931"/>
                  <a:pt x="5572869" y="1678931"/>
                </a:cubicBezTo>
                <a:cubicBezTo>
                  <a:pt x="5567277" y="1671021"/>
                  <a:pt x="5556729" y="1669583"/>
                  <a:pt x="5541226" y="1674614"/>
                </a:cubicBezTo>
                <a:cubicBezTo>
                  <a:pt x="5550374" y="1674077"/>
                  <a:pt x="5552757" y="1672392"/>
                  <a:pt x="5548373" y="1669561"/>
                </a:cubicBezTo>
                <a:cubicBezTo>
                  <a:pt x="5543990" y="1666730"/>
                  <a:pt x="5540209" y="1666437"/>
                  <a:pt x="5537032" y="1668684"/>
                </a:cubicBezTo>
                <a:cubicBezTo>
                  <a:pt x="5530677" y="1673177"/>
                  <a:pt x="5524514" y="1674570"/>
                  <a:pt x="5518542" y="1672862"/>
                </a:cubicBezTo>
                <a:cubicBezTo>
                  <a:pt x="5528072" y="1666123"/>
                  <a:pt x="5531441" y="1660776"/>
                  <a:pt x="5528646" y="1656822"/>
                </a:cubicBezTo>
                <a:close/>
                <a:moveTo>
                  <a:pt x="5582804" y="1656336"/>
                </a:moveTo>
                <a:lnTo>
                  <a:pt x="5577529" y="1658732"/>
                </a:lnTo>
                <a:lnTo>
                  <a:pt x="5565053" y="1657767"/>
                </a:lnTo>
                <a:lnTo>
                  <a:pt x="5575340" y="1659726"/>
                </a:lnTo>
                <a:lnTo>
                  <a:pt x="5574012" y="1660328"/>
                </a:lnTo>
                <a:lnTo>
                  <a:pt x="5576382" y="1659926"/>
                </a:lnTo>
                <a:lnTo>
                  <a:pt x="5589834" y="1662487"/>
                </a:lnTo>
                <a:cubicBezTo>
                  <a:pt x="5600381" y="1663925"/>
                  <a:pt x="5607243" y="1663521"/>
                  <a:pt x="5610420" y="1661275"/>
                </a:cubicBezTo>
                <a:cubicBezTo>
                  <a:pt x="5601271" y="1661814"/>
                  <a:pt x="5593710" y="1661229"/>
                  <a:pt x="5587737" y="1659522"/>
                </a:cubicBezTo>
                <a:lnTo>
                  <a:pt x="5581550" y="1659044"/>
                </a:lnTo>
                <a:lnTo>
                  <a:pt x="5584376" y="1658560"/>
                </a:lnTo>
                <a:cubicBezTo>
                  <a:pt x="5589698" y="1658504"/>
                  <a:pt x="5596887" y="1658983"/>
                  <a:pt x="5605941" y="1659994"/>
                </a:cubicBezTo>
                <a:cubicBezTo>
                  <a:pt x="5624049" y="1662017"/>
                  <a:pt x="5631707" y="1661050"/>
                  <a:pt x="5628911" y="1657097"/>
                </a:cubicBezTo>
                <a:cubicBezTo>
                  <a:pt x="5608609" y="1653660"/>
                  <a:pt x="5593240" y="1653405"/>
                  <a:pt x="5582804" y="1656336"/>
                </a:cubicBezTo>
                <a:close/>
                <a:moveTo>
                  <a:pt x="1074202" y="1655804"/>
                </a:moveTo>
                <a:cubicBezTo>
                  <a:pt x="1034065" y="1658850"/>
                  <a:pt x="991766" y="1660417"/>
                  <a:pt x="947301" y="1660505"/>
                </a:cubicBezTo>
                <a:cubicBezTo>
                  <a:pt x="902837" y="1660591"/>
                  <a:pt x="855928" y="1662273"/>
                  <a:pt x="806575" y="1665549"/>
                </a:cubicBezTo>
                <a:cubicBezTo>
                  <a:pt x="849970" y="1660380"/>
                  <a:pt x="893085" y="1658279"/>
                  <a:pt x="935919" y="1659257"/>
                </a:cubicBezTo>
                <a:cubicBezTo>
                  <a:pt x="978752" y="1660231"/>
                  <a:pt x="1024845" y="1659080"/>
                  <a:pt x="1074202" y="1655804"/>
                </a:cubicBezTo>
                <a:close/>
                <a:moveTo>
                  <a:pt x="4834223" y="1645204"/>
                </a:moveTo>
                <a:cubicBezTo>
                  <a:pt x="4847947" y="1644396"/>
                  <a:pt x="4857795" y="1644846"/>
                  <a:pt x="4863768" y="1646553"/>
                </a:cubicBezTo>
                <a:cubicBezTo>
                  <a:pt x="4860591" y="1648800"/>
                  <a:pt x="4854428" y="1650192"/>
                  <a:pt x="4845278" y="1650731"/>
                </a:cubicBezTo>
                <a:lnTo>
                  <a:pt x="4820879" y="1652169"/>
                </a:lnTo>
                <a:lnTo>
                  <a:pt x="4817989" y="1651969"/>
                </a:lnTo>
                <a:lnTo>
                  <a:pt x="4819831" y="1647596"/>
                </a:lnTo>
                <a:cubicBezTo>
                  <a:pt x="4822563" y="1646406"/>
                  <a:pt x="4827360" y="1645609"/>
                  <a:pt x="4834223" y="1645204"/>
                </a:cubicBezTo>
                <a:close/>
                <a:moveTo>
                  <a:pt x="5711829" y="1642947"/>
                </a:moveTo>
                <a:cubicBezTo>
                  <a:pt x="5705475" y="1647440"/>
                  <a:pt x="5706872" y="1649417"/>
                  <a:pt x="5716022" y="1648878"/>
                </a:cubicBezTo>
                <a:lnTo>
                  <a:pt x="5711257" y="1652247"/>
                </a:lnTo>
                <a:cubicBezTo>
                  <a:pt x="5708080" y="1654494"/>
                  <a:pt x="5705093" y="1653640"/>
                  <a:pt x="5702298" y="1649686"/>
                </a:cubicBezTo>
                <a:close/>
                <a:moveTo>
                  <a:pt x="1908093" y="1641043"/>
                </a:moveTo>
                <a:lnTo>
                  <a:pt x="1740197" y="1641388"/>
                </a:lnTo>
                <a:lnTo>
                  <a:pt x="1654139" y="1656402"/>
                </a:lnTo>
                <a:lnTo>
                  <a:pt x="1651041" y="1660446"/>
                </a:lnTo>
                <a:lnTo>
                  <a:pt x="1649373" y="1659772"/>
                </a:lnTo>
                <a:lnTo>
                  <a:pt x="1619722" y="1668564"/>
                </a:lnTo>
                <a:lnTo>
                  <a:pt x="1648071" y="1666745"/>
                </a:lnTo>
                <a:lnTo>
                  <a:pt x="1647372" y="1664523"/>
                </a:lnTo>
                <a:lnTo>
                  <a:pt x="1649980" y="1663386"/>
                </a:lnTo>
                <a:lnTo>
                  <a:pt x="1649301" y="1666666"/>
                </a:lnTo>
                <a:lnTo>
                  <a:pt x="1691283" y="1663973"/>
                </a:lnTo>
                <a:lnTo>
                  <a:pt x="1701255" y="1663478"/>
                </a:lnTo>
                <a:lnTo>
                  <a:pt x="1698438" y="1662443"/>
                </a:lnTo>
                <a:lnTo>
                  <a:pt x="1700482" y="1662553"/>
                </a:lnTo>
                <a:lnTo>
                  <a:pt x="1702300" y="1663426"/>
                </a:lnTo>
                <a:lnTo>
                  <a:pt x="1761236" y="1660503"/>
                </a:lnTo>
                <a:lnTo>
                  <a:pt x="1781853" y="1655060"/>
                </a:lnTo>
                <a:cubicBezTo>
                  <a:pt x="1791002" y="1654521"/>
                  <a:pt x="1800946" y="1653421"/>
                  <a:pt x="1811685" y="1651758"/>
                </a:cubicBezTo>
                <a:cubicBezTo>
                  <a:pt x="1822423" y="1650096"/>
                  <a:pt x="1832367" y="1648996"/>
                  <a:pt x="1841516" y="1648457"/>
                </a:cubicBezTo>
                <a:cubicBezTo>
                  <a:pt x="1853843" y="1645672"/>
                  <a:pt x="1864581" y="1644010"/>
                  <a:pt x="1873730" y="1643471"/>
                </a:cubicBezTo>
                <a:cubicBezTo>
                  <a:pt x="1882880" y="1642932"/>
                  <a:pt x="1892029" y="1642393"/>
                  <a:pt x="1901180" y="1641854"/>
                </a:cubicBezTo>
                <a:close/>
                <a:moveTo>
                  <a:pt x="4777799" y="1636170"/>
                </a:moveTo>
                <a:lnTo>
                  <a:pt x="4795492" y="1637721"/>
                </a:lnTo>
                <a:lnTo>
                  <a:pt x="4793622" y="1638329"/>
                </a:lnTo>
                <a:cubicBezTo>
                  <a:pt x="4789047" y="1638598"/>
                  <a:pt x="4783773" y="1637879"/>
                  <a:pt x="4777799" y="1636170"/>
                </a:cubicBezTo>
                <a:close/>
                <a:moveTo>
                  <a:pt x="5488901" y="1635997"/>
                </a:moveTo>
                <a:cubicBezTo>
                  <a:pt x="5476766" y="1635682"/>
                  <a:pt x="5461548" y="1636063"/>
                  <a:pt x="5443248" y="1637140"/>
                </a:cubicBezTo>
                <a:lnTo>
                  <a:pt x="5442676" y="1646442"/>
                </a:lnTo>
                <a:cubicBezTo>
                  <a:pt x="5482071" y="1648240"/>
                  <a:pt x="5511108" y="1645500"/>
                  <a:pt x="5529788" y="1638223"/>
                </a:cubicBezTo>
                <a:cubicBezTo>
                  <a:pt x="5514667" y="1637053"/>
                  <a:pt x="5501037" y="1636312"/>
                  <a:pt x="5488901" y="1635997"/>
                </a:cubicBezTo>
                <a:close/>
                <a:moveTo>
                  <a:pt x="4776223" y="1635719"/>
                </a:moveTo>
                <a:lnTo>
                  <a:pt x="4777799" y="1636170"/>
                </a:lnTo>
                <a:cubicBezTo>
                  <a:pt x="4776211" y="1637293"/>
                  <a:pt x="4774671" y="1637643"/>
                  <a:pt x="4773177" y="1637214"/>
                </a:cubicBezTo>
                <a:lnTo>
                  <a:pt x="4771510" y="1635830"/>
                </a:lnTo>
                <a:close/>
                <a:moveTo>
                  <a:pt x="5372958" y="1631241"/>
                </a:moveTo>
                <a:lnTo>
                  <a:pt x="5375448" y="1631953"/>
                </a:lnTo>
                <a:lnTo>
                  <a:pt x="5347749" y="1633497"/>
                </a:lnTo>
                <a:cubicBezTo>
                  <a:pt x="5358487" y="1631836"/>
                  <a:pt x="5366890" y="1631083"/>
                  <a:pt x="5372958" y="1631241"/>
                </a:cubicBezTo>
                <a:close/>
                <a:moveTo>
                  <a:pt x="4856084" y="1625577"/>
                </a:moveTo>
                <a:cubicBezTo>
                  <a:pt x="4865933" y="1626026"/>
                  <a:pt x="4876830" y="1627958"/>
                  <a:pt x="4888775" y="1631373"/>
                </a:cubicBezTo>
                <a:lnTo>
                  <a:pt x="4855173" y="1625684"/>
                </a:lnTo>
                <a:close/>
                <a:moveTo>
                  <a:pt x="4755687" y="1625118"/>
                </a:moveTo>
                <a:cubicBezTo>
                  <a:pt x="4749714" y="1623410"/>
                  <a:pt x="4745140" y="1623679"/>
                  <a:pt x="4741963" y="1625926"/>
                </a:cubicBezTo>
                <a:cubicBezTo>
                  <a:pt x="4751112" y="1625387"/>
                  <a:pt x="4758673" y="1625971"/>
                  <a:pt x="4764647" y="1627678"/>
                </a:cubicBezTo>
                <a:cubicBezTo>
                  <a:pt x="4770620" y="1629385"/>
                  <a:pt x="4775194" y="1629116"/>
                  <a:pt x="4778371" y="1626870"/>
                </a:cubicBezTo>
                <a:cubicBezTo>
                  <a:pt x="4769222" y="1627409"/>
                  <a:pt x="4761661" y="1626824"/>
                  <a:pt x="4755687" y="1625118"/>
                </a:cubicBezTo>
                <a:close/>
                <a:moveTo>
                  <a:pt x="578327" y="1623898"/>
                </a:moveTo>
                <a:lnTo>
                  <a:pt x="584968" y="1624711"/>
                </a:lnTo>
                <a:cubicBezTo>
                  <a:pt x="589507" y="1625364"/>
                  <a:pt x="592521" y="1625927"/>
                  <a:pt x="594009" y="1626402"/>
                </a:cubicBezTo>
                <a:cubicBezTo>
                  <a:pt x="595500" y="1626874"/>
                  <a:pt x="593975" y="1626784"/>
                  <a:pt x="589436" y="1626131"/>
                </a:cubicBezTo>
                <a:lnTo>
                  <a:pt x="577194" y="1624160"/>
                </a:lnTo>
                <a:close/>
                <a:moveTo>
                  <a:pt x="4802807" y="1620992"/>
                </a:moveTo>
                <a:cubicBezTo>
                  <a:pt x="4814752" y="1624407"/>
                  <a:pt x="4829874" y="1625576"/>
                  <a:pt x="4848173" y="1624498"/>
                </a:cubicBezTo>
                <a:lnTo>
                  <a:pt x="4855173" y="1625684"/>
                </a:lnTo>
                <a:lnTo>
                  <a:pt x="4829684" y="1628676"/>
                </a:lnTo>
                <a:cubicBezTo>
                  <a:pt x="4844806" y="1629845"/>
                  <a:pt x="4856147" y="1630721"/>
                  <a:pt x="4863708" y="1631306"/>
                </a:cubicBezTo>
                <a:cubicBezTo>
                  <a:pt x="4871271" y="1631889"/>
                  <a:pt x="4878037" y="1633035"/>
                  <a:pt x="4884010" y="1634743"/>
                </a:cubicBezTo>
                <a:cubicBezTo>
                  <a:pt x="4860114" y="1638017"/>
                  <a:pt x="4839316" y="1639772"/>
                  <a:pt x="4821615" y="1640010"/>
                </a:cubicBezTo>
                <a:lnTo>
                  <a:pt x="4795492" y="1637721"/>
                </a:lnTo>
                <a:lnTo>
                  <a:pt x="4796529" y="1637385"/>
                </a:lnTo>
                <a:cubicBezTo>
                  <a:pt x="4796179" y="1636891"/>
                  <a:pt x="4794511" y="1636217"/>
                  <a:pt x="4791525" y="1635363"/>
                </a:cubicBezTo>
                <a:lnTo>
                  <a:pt x="4776223" y="1635719"/>
                </a:lnTo>
                <a:lnTo>
                  <a:pt x="4768841" y="1633609"/>
                </a:lnTo>
                <a:lnTo>
                  <a:pt x="4771510" y="1635830"/>
                </a:lnTo>
                <a:lnTo>
                  <a:pt x="4761638" y="1636061"/>
                </a:lnTo>
                <a:cubicBezTo>
                  <a:pt x="4750908" y="1636049"/>
                  <a:pt x="4739409" y="1635793"/>
                  <a:pt x="4727143" y="1635293"/>
                </a:cubicBezTo>
                <a:cubicBezTo>
                  <a:pt x="4702609" y="1634292"/>
                  <a:pt x="4684282" y="1631961"/>
                  <a:pt x="4672162" y="1628299"/>
                </a:cubicBezTo>
                <a:lnTo>
                  <a:pt x="4681252" y="1631045"/>
                </a:lnTo>
                <a:lnTo>
                  <a:pt x="4690342" y="1633792"/>
                </a:lnTo>
                <a:cubicBezTo>
                  <a:pt x="4662968" y="1628776"/>
                  <a:pt x="4641486" y="1628722"/>
                  <a:pt x="4625895" y="1633630"/>
                </a:cubicBezTo>
                <a:lnTo>
                  <a:pt x="4653099" y="1641777"/>
                </a:lnTo>
                <a:cubicBezTo>
                  <a:pt x="4640686" y="1644439"/>
                  <a:pt x="4634479" y="1645770"/>
                  <a:pt x="4634479" y="1645770"/>
                </a:cubicBezTo>
                <a:cubicBezTo>
                  <a:pt x="4612872" y="1648908"/>
                  <a:pt x="4589874" y="1648395"/>
                  <a:pt x="4565486" y="1644233"/>
                </a:cubicBezTo>
                <a:lnTo>
                  <a:pt x="4539495" y="1643621"/>
                </a:lnTo>
                <a:lnTo>
                  <a:pt x="4535915" y="1644572"/>
                </a:lnTo>
                <a:lnTo>
                  <a:pt x="4535782" y="1644608"/>
                </a:lnTo>
                <a:lnTo>
                  <a:pt x="4607652" y="1648266"/>
                </a:lnTo>
                <a:cubicBezTo>
                  <a:pt x="4645626" y="1648056"/>
                  <a:pt x="4679737" y="1649121"/>
                  <a:pt x="4709981" y="1651458"/>
                </a:cubicBezTo>
                <a:cubicBezTo>
                  <a:pt x="4700832" y="1651997"/>
                  <a:pt x="4686409" y="1651817"/>
                  <a:pt x="4666710" y="1650918"/>
                </a:cubicBezTo>
                <a:lnTo>
                  <a:pt x="4632400" y="1652939"/>
                </a:lnTo>
                <a:lnTo>
                  <a:pt x="4618676" y="1653747"/>
                </a:lnTo>
                <a:cubicBezTo>
                  <a:pt x="4621852" y="1651500"/>
                  <a:pt x="4624140" y="1651366"/>
                  <a:pt x="4625538" y="1653343"/>
                </a:cubicBezTo>
                <a:cubicBezTo>
                  <a:pt x="4626936" y="1655320"/>
                  <a:pt x="4629223" y="1655185"/>
                  <a:pt x="4632400" y="1652939"/>
                </a:cubicBezTo>
                <a:lnTo>
                  <a:pt x="4641359" y="1655500"/>
                </a:lnTo>
                <a:cubicBezTo>
                  <a:pt x="4616706" y="1661070"/>
                  <a:pt x="4586270" y="1661834"/>
                  <a:pt x="4550052" y="1657787"/>
                </a:cubicBezTo>
                <a:cubicBezTo>
                  <a:pt x="4513835" y="1653742"/>
                  <a:pt x="4481811" y="1655629"/>
                  <a:pt x="4453981" y="1663445"/>
                </a:cubicBezTo>
                <a:cubicBezTo>
                  <a:pt x="4475457" y="1660121"/>
                  <a:pt x="4495948" y="1660459"/>
                  <a:pt x="4515455" y="1664457"/>
                </a:cubicBezTo>
                <a:cubicBezTo>
                  <a:pt x="4534962" y="1668457"/>
                  <a:pt x="4555453" y="1668795"/>
                  <a:pt x="4576930" y="1665472"/>
                </a:cubicBezTo>
                <a:cubicBezTo>
                  <a:pt x="4601203" y="1666102"/>
                  <a:pt x="4625776" y="1665474"/>
                  <a:pt x="4650654" y="1663591"/>
                </a:cubicBezTo>
                <a:cubicBezTo>
                  <a:pt x="4675532" y="1661709"/>
                  <a:pt x="4698824" y="1662636"/>
                  <a:pt x="4720530" y="1666378"/>
                </a:cubicBezTo>
                <a:lnTo>
                  <a:pt x="4725296" y="1663008"/>
                </a:lnTo>
                <a:cubicBezTo>
                  <a:pt x="4740856" y="1664796"/>
                  <a:pt x="4760072" y="1665016"/>
                  <a:pt x="4782946" y="1663669"/>
                </a:cubicBezTo>
                <a:cubicBezTo>
                  <a:pt x="4805821" y="1662321"/>
                  <a:pt x="4829394" y="1661963"/>
                  <a:pt x="4853665" y="1662593"/>
                </a:cubicBezTo>
                <a:cubicBezTo>
                  <a:pt x="4841720" y="1659178"/>
                  <a:pt x="4828186" y="1656886"/>
                  <a:pt x="4813064" y="1655717"/>
                </a:cubicBezTo>
                <a:cubicBezTo>
                  <a:pt x="4797942" y="1654548"/>
                  <a:pt x="4784409" y="1652256"/>
                  <a:pt x="4772462" y="1648842"/>
                </a:cubicBezTo>
                <a:lnTo>
                  <a:pt x="4817989" y="1651969"/>
                </a:lnTo>
                <a:lnTo>
                  <a:pt x="4817830" y="1652348"/>
                </a:lnTo>
                <a:lnTo>
                  <a:pt x="4820879" y="1652169"/>
                </a:lnTo>
                <a:lnTo>
                  <a:pt x="4826931" y="1652584"/>
                </a:lnTo>
                <a:cubicBezTo>
                  <a:pt x="4843547" y="1654179"/>
                  <a:pt x="4858621" y="1656123"/>
                  <a:pt x="4872155" y="1658415"/>
                </a:cubicBezTo>
                <a:cubicBezTo>
                  <a:pt x="4899223" y="1662998"/>
                  <a:pt x="4928261" y="1660260"/>
                  <a:pt x="4959268" y="1650197"/>
                </a:cubicBezTo>
                <a:lnTo>
                  <a:pt x="4932390" y="1642512"/>
                </a:lnTo>
                <a:cubicBezTo>
                  <a:pt x="4956282" y="1649343"/>
                  <a:pt x="4978966" y="1651096"/>
                  <a:pt x="5000442" y="1647772"/>
                </a:cubicBezTo>
                <a:cubicBezTo>
                  <a:pt x="5021918" y="1644448"/>
                  <a:pt x="5043394" y="1641124"/>
                  <a:pt x="5064871" y="1637799"/>
                </a:cubicBezTo>
                <a:cubicBezTo>
                  <a:pt x="5024777" y="1635013"/>
                  <a:pt x="4981720" y="1631403"/>
                  <a:pt x="4935696" y="1626969"/>
                </a:cubicBezTo>
                <a:cubicBezTo>
                  <a:pt x="4889675" y="1622536"/>
                  <a:pt x="4845377" y="1620545"/>
                  <a:pt x="4802807" y="1620992"/>
                </a:cubicBezTo>
                <a:close/>
                <a:moveTo>
                  <a:pt x="4792429" y="1611370"/>
                </a:moveTo>
                <a:cubicBezTo>
                  <a:pt x="4785218" y="1611280"/>
                  <a:pt x="4779324" y="1611369"/>
                  <a:pt x="4774750" y="1611639"/>
                </a:cubicBezTo>
                <a:lnTo>
                  <a:pt x="4803401" y="1611718"/>
                </a:lnTo>
                <a:close/>
                <a:moveTo>
                  <a:pt x="4908409" y="1608595"/>
                </a:moveTo>
                <a:cubicBezTo>
                  <a:pt x="4911204" y="1612549"/>
                  <a:pt x="4914191" y="1613403"/>
                  <a:pt x="4917368" y="1611156"/>
                </a:cubicBezTo>
                <a:cubicBezTo>
                  <a:pt x="4920544" y="1608910"/>
                  <a:pt x="4925119" y="1608641"/>
                  <a:pt x="4931092" y="1610348"/>
                </a:cubicBezTo>
                <a:cubicBezTo>
                  <a:pt x="4933975" y="1614426"/>
                  <a:pt x="4932386" y="1615549"/>
                  <a:pt x="4926326" y="1613718"/>
                </a:cubicBezTo>
                <a:cubicBezTo>
                  <a:pt x="4953613" y="1618609"/>
                  <a:pt x="4981768" y="1621361"/>
                  <a:pt x="5010789" y="1621969"/>
                </a:cubicBezTo>
                <a:lnTo>
                  <a:pt x="5090060" y="1626226"/>
                </a:lnTo>
                <a:lnTo>
                  <a:pt x="5091990" y="1625608"/>
                </a:lnTo>
                <a:cubicBezTo>
                  <a:pt x="5094289" y="1625489"/>
                  <a:pt x="5096942" y="1625872"/>
                  <a:pt x="5099950" y="1626756"/>
                </a:cubicBezTo>
                <a:cubicBezTo>
                  <a:pt x="5121557" y="1623618"/>
                  <a:pt x="5140050" y="1621130"/>
                  <a:pt x="5155430" y="1619290"/>
                </a:cubicBezTo>
                <a:lnTo>
                  <a:pt x="5189220" y="1616496"/>
                </a:lnTo>
                <a:lnTo>
                  <a:pt x="5138974" y="1614975"/>
                </a:lnTo>
                <a:cubicBezTo>
                  <a:pt x="5114827" y="1613679"/>
                  <a:pt x="5089357" y="1611775"/>
                  <a:pt x="5062566" y="1609266"/>
                </a:cubicBezTo>
                <a:cubicBezTo>
                  <a:pt x="5008982" y="1604250"/>
                  <a:pt x="4957596" y="1604025"/>
                  <a:pt x="4908409" y="1608595"/>
                </a:cubicBezTo>
                <a:close/>
                <a:moveTo>
                  <a:pt x="485494" y="1606117"/>
                </a:moveTo>
                <a:lnTo>
                  <a:pt x="473479" y="1611784"/>
                </a:lnTo>
                <a:cubicBezTo>
                  <a:pt x="470359" y="1612370"/>
                  <a:pt x="468125" y="1611660"/>
                  <a:pt x="466775" y="1609649"/>
                </a:cubicBezTo>
                <a:close/>
                <a:moveTo>
                  <a:pt x="5620255" y="1604418"/>
                </a:moveTo>
                <a:cubicBezTo>
                  <a:pt x="5638292" y="1602970"/>
                  <a:pt x="5647988" y="1603204"/>
                  <a:pt x="5649342" y="1605119"/>
                </a:cubicBezTo>
                <a:lnTo>
                  <a:pt x="5649248" y="1605185"/>
                </a:lnTo>
                <a:close/>
                <a:moveTo>
                  <a:pt x="5541036" y="1603582"/>
                </a:moveTo>
                <a:lnTo>
                  <a:pt x="5548334" y="1604818"/>
                </a:lnTo>
                <a:lnTo>
                  <a:pt x="5531124" y="1607255"/>
                </a:lnTo>
                <a:cubicBezTo>
                  <a:pt x="5516955" y="1609119"/>
                  <a:pt x="5501069" y="1611085"/>
                  <a:pt x="5483469" y="1613151"/>
                </a:cubicBezTo>
                <a:cubicBezTo>
                  <a:pt x="5509519" y="1609557"/>
                  <a:pt x="5528709" y="1606367"/>
                  <a:pt x="5541036" y="1603582"/>
                </a:cubicBezTo>
                <a:close/>
                <a:moveTo>
                  <a:pt x="5568484" y="1601966"/>
                </a:moveTo>
                <a:cubicBezTo>
                  <a:pt x="5571280" y="1605920"/>
                  <a:pt x="5568897" y="1607604"/>
                  <a:pt x="5561336" y="1607020"/>
                </a:cubicBezTo>
                <a:lnTo>
                  <a:pt x="5548334" y="1604818"/>
                </a:lnTo>
                <a:close/>
                <a:moveTo>
                  <a:pt x="541651" y="1595519"/>
                </a:moveTo>
                <a:cubicBezTo>
                  <a:pt x="561661" y="1611369"/>
                  <a:pt x="590385" y="1615762"/>
                  <a:pt x="627822" y="1608694"/>
                </a:cubicBezTo>
                <a:cubicBezTo>
                  <a:pt x="621865" y="1606801"/>
                  <a:pt x="613460" y="1606498"/>
                  <a:pt x="602611" y="1607792"/>
                </a:cubicBezTo>
                <a:cubicBezTo>
                  <a:pt x="591763" y="1609084"/>
                  <a:pt x="589599" y="1607604"/>
                  <a:pt x="596119" y="1603355"/>
                </a:cubicBezTo>
                <a:cubicBezTo>
                  <a:pt x="584204" y="1599565"/>
                  <a:pt x="575125" y="1598259"/>
                  <a:pt x="568886" y="1599437"/>
                </a:cubicBezTo>
                <a:cubicBezTo>
                  <a:pt x="562647" y="1600613"/>
                  <a:pt x="553567" y="1599308"/>
                  <a:pt x="541651" y="1595519"/>
                </a:cubicBezTo>
                <a:close/>
                <a:moveTo>
                  <a:pt x="520141" y="1582450"/>
                </a:moveTo>
                <a:lnTo>
                  <a:pt x="520766" y="1582683"/>
                </a:lnTo>
                <a:lnTo>
                  <a:pt x="505901" y="1584147"/>
                </a:lnTo>
                <a:cubicBezTo>
                  <a:pt x="512141" y="1582969"/>
                  <a:pt x="516887" y="1582405"/>
                  <a:pt x="520141" y="1582450"/>
                </a:cubicBezTo>
                <a:close/>
                <a:moveTo>
                  <a:pt x="5533791" y="1573119"/>
                </a:moveTo>
                <a:cubicBezTo>
                  <a:pt x="5527628" y="1574511"/>
                  <a:pt x="5522930" y="1575238"/>
                  <a:pt x="5519698" y="1575300"/>
                </a:cubicBezTo>
                <a:lnTo>
                  <a:pt x="5519069" y="1575086"/>
                </a:lnTo>
                <a:close/>
                <a:moveTo>
                  <a:pt x="1241682" y="1570162"/>
                </a:moveTo>
                <a:lnTo>
                  <a:pt x="1252708" y="1570875"/>
                </a:lnTo>
                <a:cubicBezTo>
                  <a:pt x="1259960" y="1571205"/>
                  <a:pt x="1265890" y="1571311"/>
                  <a:pt x="1270500" y="1571197"/>
                </a:cubicBezTo>
                <a:close/>
                <a:moveTo>
                  <a:pt x="1458980" y="1556290"/>
                </a:moveTo>
                <a:cubicBezTo>
                  <a:pt x="1454939" y="1556487"/>
                  <a:pt x="1453450" y="1557051"/>
                  <a:pt x="1454514" y="1557982"/>
                </a:cubicBezTo>
                <a:cubicBezTo>
                  <a:pt x="1455223" y="1558603"/>
                  <a:pt x="1457068" y="1559388"/>
                  <a:pt x="1460047" y="1560335"/>
                </a:cubicBezTo>
                <a:cubicBezTo>
                  <a:pt x="1483880" y="1567915"/>
                  <a:pt x="1508276" y="1569350"/>
                  <a:pt x="1533234" y="1564639"/>
                </a:cubicBezTo>
                <a:cubicBezTo>
                  <a:pt x="1521319" y="1560849"/>
                  <a:pt x="1503162" y="1558237"/>
                  <a:pt x="1478766" y="1556802"/>
                </a:cubicBezTo>
                <a:cubicBezTo>
                  <a:pt x="1469617" y="1556264"/>
                  <a:pt x="1463022" y="1556093"/>
                  <a:pt x="1458980" y="1556290"/>
                </a:cubicBezTo>
                <a:close/>
                <a:moveTo>
                  <a:pt x="1281123" y="1555604"/>
                </a:moveTo>
                <a:cubicBezTo>
                  <a:pt x="1275165" y="1553708"/>
                  <a:pt x="1270557" y="1553823"/>
                  <a:pt x="1267296" y="1555948"/>
                </a:cubicBezTo>
                <a:cubicBezTo>
                  <a:pt x="1276516" y="1555718"/>
                  <a:pt x="1284103" y="1556550"/>
                  <a:pt x="1290063" y="1558445"/>
                </a:cubicBezTo>
                <a:cubicBezTo>
                  <a:pt x="1296021" y="1560340"/>
                  <a:pt x="1300630" y="1560225"/>
                  <a:pt x="1303891" y="1558099"/>
                </a:cubicBezTo>
                <a:cubicBezTo>
                  <a:pt x="1294672" y="1558329"/>
                  <a:pt x="1287083" y="1557498"/>
                  <a:pt x="1281123" y="1555604"/>
                </a:cubicBezTo>
                <a:close/>
                <a:moveTo>
                  <a:pt x="479175" y="1549557"/>
                </a:moveTo>
                <a:lnTo>
                  <a:pt x="492188" y="1552178"/>
                </a:lnTo>
                <a:lnTo>
                  <a:pt x="471838" y="1554340"/>
                </a:lnTo>
                <a:cubicBezTo>
                  <a:pt x="469141" y="1550318"/>
                  <a:pt x="471586" y="1548724"/>
                  <a:pt x="479175" y="1549557"/>
                </a:cubicBezTo>
                <a:close/>
                <a:moveTo>
                  <a:pt x="5461215" y="1548820"/>
                </a:moveTo>
                <a:cubicBezTo>
                  <a:pt x="5446887" y="1547090"/>
                  <a:pt x="5430478" y="1548314"/>
                  <a:pt x="5411987" y="1552492"/>
                </a:cubicBezTo>
                <a:cubicBezTo>
                  <a:pt x="5417960" y="1554200"/>
                  <a:pt x="5426315" y="1554223"/>
                  <a:pt x="5437053" y="1552561"/>
                </a:cubicBezTo>
                <a:cubicBezTo>
                  <a:pt x="5447791" y="1550899"/>
                  <a:pt x="5449983" y="1552314"/>
                  <a:pt x="5443630" y="1556807"/>
                </a:cubicBezTo>
                <a:cubicBezTo>
                  <a:pt x="5455575" y="1560222"/>
                  <a:pt x="5464630" y="1561232"/>
                  <a:pt x="5470792" y="1559840"/>
                </a:cubicBezTo>
                <a:cubicBezTo>
                  <a:pt x="5476955" y="1558448"/>
                  <a:pt x="5486011" y="1559458"/>
                  <a:pt x="5497956" y="1562873"/>
                </a:cubicBezTo>
                <a:cubicBezTo>
                  <a:pt x="5487790" y="1555235"/>
                  <a:pt x="5475543" y="1550551"/>
                  <a:pt x="5461215" y="1548820"/>
                </a:cubicBezTo>
                <a:close/>
                <a:moveTo>
                  <a:pt x="390695" y="1548448"/>
                </a:moveTo>
                <a:lnTo>
                  <a:pt x="419835" y="1550176"/>
                </a:lnTo>
                <a:cubicBezTo>
                  <a:pt x="401651" y="1551014"/>
                  <a:pt x="391905" y="1550458"/>
                  <a:pt x="390598" y="1548512"/>
                </a:cubicBezTo>
                <a:close/>
                <a:moveTo>
                  <a:pt x="1156376" y="1547793"/>
                </a:moveTo>
                <a:lnTo>
                  <a:pt x="1190012" y="1554566"/>
                </a:lnTo>
                <a:lnTo>
                  <a:pt x="1189090" y="1554642"/>
                </a:lnTo>
                <a:cubicBezTo>
                  <a:pt x="1179197" y="1553867"/>
                  <a:pt x="1168292" y="1551584"/>
                  <a:pt x="1156376" y="1547793"/>
                </a:cubicBezTo>
                <a:close/>
                <a:moveTo>
                  <a:pt x="557674" y="1546064"/>
                </a:moveTo>
                <a:cubicBezTo>
                  <a:pt x="531367" y="1548766"/>
                  <a:pt x="511973" y="1551293"/>
                  <a:pt x="499495" y="1553649"/>
                </a:cubicBezTo>
                <a:lnTo>
                  <a:pt x="492188" y="1552178"/>
                </a:lnTo>
                <a:lnTo>
                  <a:pt x="509571" y="1550331"/>
                </a:lnTo>
                <a:cubicBezTo>
                  <a:pt x="523875" y="1548952"/>
                  <a:pt x="539911" y="1547529"/>
                  <a:pt x="557674" y="1546064"/>
                </a:cubicBezTo>
                <a:close/>
                <a:moveTo>
                  <a:pt x="1272819" y="1545846"/>
                </a:moveTo>
                <a:lnTo>
                  <a:pt x="1274456" y="1547277"/>
                </a:lnTo>
                <a:lnTo>
                  <a:pt x="1269713" y="1547231"/>
                </a:lnTo>
                <a:lnTo>
                  <a:pt x="1268141" y="1546731"/>
                </a:lnTo>
                <a:cubicBezTo>
                  <a:pt x="1269770" y="1545669"/>
                  <a:pt x="1271329" y="1545371"/>
                  <a:pt x="1272819" y="1545846"/>
                </a:cubicBezTo>
                <a:close/>
                <a:moveTo>
                  <a:pt x="943832" y="1545339"/>
                </a:moveTo>
                <a:cubicBezTo>
                  <a:pt x="922008" y="1547735"/>
                  <a:pt x="903334" y="1549590"/>
                  <a:pt x="887812" y="1550904"/>
                </a:cubicBezTo>
                <a:lnTo>
                  <a:pt x="853742" y="1552552"/>
                </a:lnTo>
                <a:lnTo>
                  <a:pt x="904239" y="1555739"/>
                </a:lnTo>
                <a:cubicBezTo>
                  <a:pt x="928488" y="1557831"/>
                  <a:pt x="954055" y="1560572"/>
                  <a:pt x="980928" y="1563956"/>
                </a:cubicBezTo>
                <a:cubicBezTo>
                  <a:pt x="1034682" y="1570725"/>
                  <a:pt x="1086362" y="1572662"/>
                  <a:pt x="1135969" y="1569763"/>
                </a:cubicBezTo>
                <a:cubicBezTo>
                  <a:pt x="1133272" y="1565744"/>
                  <a:pt x="1130293" y="1564795"/>
                  <a:pt x="1127033" y="1566920"/>
                </a:cubicBezTo>
                <a:cubicBezTo>
                  <a:pt x="1123773" y="1569047"/>
                  <a:pt x="1119163" y="1569161"/>
                  <a:pt x="1113204" y="1567265"/>
                </a:cubicBezTo>
                <a:cubicBezTo>
                  <a:pt x="1110423" y="1563121"/>
                  <a:pt x="1112052" y="1562059"/>
                  <a:pt x="1118095" y="1564078"/>
                </a:cubicBezTo>
                <a:cubicBezTo>
                  <a:pt x="1090789" y="1558309"/>
                  <a:pt x="1062550" y="1554637"/>
                  <a:pt x="1033376" y="1553067"/>
                </a:cubicBezTo>
                <a:lnTo>
                  <a:pt x="953764" y="1546195"/>
                </a:lnTo>
                <a:lnTo>
                  <a:pt x="951805" y="1546746"/>
                </a:lnTo>
                <a:cubicBezTo>
                  <a:pt x="949490" y="1546786"/>
                  <a:pt x="946832" y="1546317"/>
                  <a:pt x="943832" y="1545339"/>
                </a:cubicBezTo>
                <a:close/>
                <a:moveTo>
                  <a:pt x="5565196" y="1544241"/>
                </a:moveTo>
                <a:cubicBezTo>
                  <a:pt x="5568278" y="1543545"/>
                  <a:pt x="5570518" y="1544185"/>
                  <a:pt x="5571916" y="1546162"/>
                </a:cubicBezTo>
                <a:lnTo>
                  <a:pt x="5553426" y="1550340"/>
                </a:lnTo>
                <a:close/>
                <a:moveTo>
                  <a:pt x="1252286" y="1544058"/>
                </a:moveTo>
                <a:cubicBezTo>
                  <a:pt x="1256896" y="1543944"/>
                  <a:pt x="1262181" y="1544834"/>
                  <a:pt x="1268141" y="1546731"/>
                </a:cubicBezTo>
                <a:lnTo>
                  <a:pt x="1250389" y="1544600"/>
                </a:lnTo>
                <a:close/>
                <a:moveTo>
                  <a:pt x="5445061" y="1533555"/>
                </a:moveTo>
                <a:cubicBezTo>
                  <a:pt x="5443566" y="1533129"/>
                  <a:pt x="5445083" y="1533169"/>
                  <a:pt x="5449610" y="1533674"/>
                </a:cubicBezTo>
                <a:lnTo>
                  <a:pt x="5461827" y="1535249"/>
                </a:lnTo>
                <a:lnTo>
                  <a:pt x="5460709" y="1535552"/>
                </a:lnTo>
                <a:lnTo>
                  <a:pt x="5454089" y="1534955"/>
                </a:lnTo>
                <a:cubicBezTo>
                  <a:pt x="5449562" y="1534449"/>
                  <a:pt x="5446552" y="1533983"/>
                  <a:pt x="5445061" y="1533555"/>
                </a:cubicBezTo>
                <a:close/>
                <a:moveTo>
                  <a:pt x="694777" y="1530380"/>
                </a:moveTo>
                <a:cubicBezTo>
                  <a:pt x="683928" y="1531675"/>
                  <a:pt x="675454" y="1532140"/>
                  <a:pt x="669354" y="1531781"/>
                </a:cubicBezTo>
                <a:lnTo>
                  <a:pt x="666870" y="1530991"/>
                </a:lnTo>
                <a:close/>
                <a:moveTo>
                  <a:pt x="1225270" y="1529404"/>
                </a:moveTo>
                <a:lnTo>
                  <a:pt x="1228171" y="1529699"/>
                </a:lnTo>
                <a:lnTo>
                  <a:pt x="1226192" y="1533980"/>
                </a:lnTo>
                <a:cubicBezTo>
                  <a:pt x="1223410" y="1535072"/>
                  <a:pt x="1218561" y="1535703"/>
                  <a:pt x="1211647" y="1535876"/>
                </a:cubicBezTo>
                <a:cubicBezTo>
                  <a:pt x="1197819" y="1536221"/>
                  <a:pt x="1187927" y="1535446"/>
                  <a:pt x="1181968" y="1533551"/>
                </a:cubicBezTo>
                <a:cubicBezTo>
                  <a:pt x="1185229" y="1531426"/>
                  <a:pt x="1191468" y="1530248"/>
                  <a:pt x="1200687" y="1530018"/>
                </a:cubicBezTo>
                <a:close/>
                <a:moveTo>
                  <a:pt x="1192593" y="1517957"/>
                </a:moveTo>
                <a:cubicBezTo>
                  <a:pt x="1204510" y="1521748"/>
                  <a:pt x="1218056" y="1524475"/>
                  <a:pt x="1233234" y="1526141"/>
                </a:cubicBezTo>
                <a:cubicBezTo>
                  <a:pt x="1248410" y="1527805"/>
                  <a:pt x="1261956" y="1530532"/>
                  <a:pt x="1273874" y="1534322"/>
                </a:cubicBezTo>
                <a:lnTo>
                  <a:pt x="1228171" y="1529699"/>
                </a:lnTo>
                <a:lnTo>
                  <a:pt x="1228343" y="1529328"/>
                </a:lnTo>
                <a:lnTo>
                  <a:pt x="1225270" y="1529404"/>
                </a:lnTo>
                <a:lnTo>
                  <a:pt x="1219194" y="1528789"/>
                </a:lnTo>
                <a:cubicBezTo>
                  <a:pt x="1202528" y="1526651"/>
                  <a:pt x="1187422" y="1524218"/>
                  <a:pt x="1173875" y="1521489"/>
                </a:cubicBezTo>
                <a:cubicBezTo>
                  <a:pt x="1146780" y="1516035"/>
                  <a:pt x="1117494" y="1517787"/>
                  <a:pt x="1086014" y="1526749"/>
                </a:cubicBezTo>
                <a:lnTo>
                  <a:pt x="1112827" y="1535277"/>
                </a:lnTo>
                <a:cubicBezTo>
                  <a:pt x="1088993" y="1527695"/>
                  <a:pt x="1066226" y="1525199"/>
                  <a:pt x="1044529" y="1527784"/>
                </a:cubicBezTo>
                <a:cubicBezTo>
                  <a:pt x="1022831" y="1530370"/>
                  <a:pt x="1001133" y="1532953"/>
                  <a:pt x="979434" y="1535540"/>
                </a:cubicBezTo>
                <a:cubicBezTo>
                  <a:pt x="1019682" y="1539644"/>
                  <a:pt x="1062887" y="1544666"/>
                  <a:pt x="1109053" y="1550604"/>
                </a:cubicBezTo>
                <a:cubicBezTo>
                  <a:pt x="1155216" y="1556541"/>
                  <a:pt x="1199716" y="1559997"/>
                  <a:pt x="1242547" y="1560972"/>
                </a:cubicBezTo>
                <a:cubicBezTo>
                  <a:pt x="1230630" y="1557181"/>
                  <a:pt x="1215454" y="1555517"/>
                  <a:pt x="1197018" y="1555976"/>
                </a:cubicBezTo>
                <a:lnTo>
                  <a:pt x="1190012" y="1554566"/>
                </a:lnTo>
                <a:lnTo>
                  <a:pt x="1215736" y="1552444"/>
                </a:lnTo>
                <a:cubicBezTo>
                  <a:pt x="1200559" y="1550778"/>
                  <a:pt x="1189176" y="1549531"/>
                  <a:pt x="1181588" y="1548697"/>
                </a:cubicBezTo>
                <a:cubicBezTo>
                  <a:pt x="1173997" y="1547866"/>
                  <a:pt x="1167225" y="1546502"/>
                  <a:pt x="1161267" y="1544606"/>
                </a:cubicBezTo>
                <a:cubicBezTo>
                  <a:pt x="1185397" y="1542151"/>
                  <a:pt x="1206366" y="1541102"/>
                  <a:pt x="1224179" y="1541456"/>
                </a:cubicBezTo>
                <a:lnTo>
                  <a:pt x="1250389" y="1544600"/>
                </a:lnTo>
                <a:lnTo>
                  <a:pt x="1249336" y="1544898"/>
                </a:lnTo>
                <a:cubicBezTo>
                  <a:pt x="1249674" y="1545401"/>
                  <a:pt x="1251331" y="1546126"/>
                  <a:pt x="1254311" y="1547074"/>
                </a:cubicBezTo>
                <a:lnTo>
                  <a:pt x="1269713" y="1547231"/>
                </a:lnTo>
                <a:lnTo>
                  <a:pt x="1277077" y="1549574"/>
                </a:lnTo>
                <a:lnTo>
                  <a:pt x="1274456" y="1547277"/>
                </a:lnTo>
                <a:lnTo>
                  <a:pt x="1284393" y="1547378"/>
                </a:lnTo>
                <a:cubicBezTo>
                  <a:pt x="1295186" y="1547748"/>
                  <a:pt x="1306744" y="1548384"/>
                  <a:pt x="1319068" y="1549290"/>
                </a:cubicBezTo>
                <a:cubicBezTo>
                  <a:pt x="1343717" y="1551102"/>
                  <a:pt x="1362083" y="1554029"/>
                  <a:pt x="1374168" y="1558072"/>
                </a:cubicBezTo>
                <a:lnTo>
                  <a:pt x="1365105" y="1555038"/>
                </a:lnTo>
                <a:lnTo>
                  <a:pt x="1356040" y="1552008"/>
                </a:lnTo>
                <a:cubicBezTo>
                  <a:pt x="1383430" y="1557903"/>
                  <a:pt x="1405036" y="1558673"/>
                  <a:pt x="1420861" y="1554317"/>
                </a:cubicBezTo>
                <a:lnTo>
                  <a:pt x="1393732" y="1545319"/>
                </a:lnTo>
                <a:cubicBezTo>
                  <a:pt x="1406295" y="1543089"/>
                  <a:pt x="1412576" y="1541974"/>
                  <a:pt x="1412576" y="1541974"/>
                </a:cubicBezTo>
                <a:cubicBezTo>
                  <a:pt x="1434400" y="1539579"/>
                  <a:pt x="1457518" y="1540854"/>
                  <a:pt x="1481929" y="1545802"/>
                </a:cubicBezTo>
                <a:cubicBezTo>
                  <a:pt x="1506338" y="1550748"/>
                  <a:pt x="1529476" y="1552055"/>
                  <a:pt x="1551342" y="1549721"/>
                </a:cubicBezTo>
                <a:cubicBezTo>
                  <a:pt x="1515073" y="1544559"/>
                  <a:pt x="1477836" y="1541448"/>
                  <a:pt x="1439632" y="1540391"/>
                </a:cubicBezTo>
                <a:cubicBezTo>
                  <a:pt x="1401430" y="1539332"/>
                  <a:pt x="1367150" y="1537137"/>
                  <a:pt x="1336796" y="1533807"/>
                </a:cubicBezTo>
                <a:cubicBezTo>
                  <a:pt x="1346015" y="1533577"/>
                  <a:pt x="1360517" y="1534238"/>
                  <a:pt x="1380305" y="1535787"/>
                </a:cubicBezTo>
                <a:lnTo>
                  <a:pt x="1414876" y="1534924"/>
                </a:lnTo>
                <a:lnTo>
                  <a:pt x="1428702" y="1534578"/>
                </a:lnTo>
                <a:cubicBezTo>
                  <a:pt x="1425443" y="1536704"/>
                  <a:pt x="1423138" y="1536761"/>
                  <a:pt x="1421789" y="1534750"/>
                </a:cubicBezTo>
                <a:cubicBezTo>
                  <a:pt x="1420440" y="1532740"/>
                  <a:pt x="1418135" y="1532797"/>
                  <a:pt x="1414876" y="1534924"/>
                </a:cubicBezTo>
                <a:lnTo>
                  <a:pt x="1405937" y="1532080"/>
                </a:lnTo>
                <a:cubicBezTo>
                  <a:pt x="1430895" y="1527370"/>
                  <a:pt x="1461532" y="1527627"/>
                  <a:pt x="1497845" y="1532853"/>
                </a:cubicBezTo>
                <a:cubicBezTo>
                  <a:pt x="1534157" y="1538079"/>
                  <a:pt x="1566423" y="1537272"/>
                  <a:pt x="1594641" y="1530437"/>
                </a:cubicBezTo>
                <a:cubicBezTo>
                  <a:pt x="1572945" y="1533022"/>
                  <a:pt x="1552343" y="1532004"/>
                  <a:pt x="1532837" y="1527381"/>
                </a:cubicBezTo>
                <a:cubicBezTo>
                  <a:pt x="1513331" y="1522759"/>
                  <a:pt x="1492731" y="1521740"/>
                  <a:pt x="1471032" y="1524324"/>
                </a:cubicBezTo>
                <a:cubicBezTo>
                  <a:pt x="1446635" y="1522891"/>
                  <a:pt x="1421899" y="1522694"/>
                  <a:pt x="1396823" y="1523735"/>
                </a:cubicBezTo>
                <a:cubicBezTo>
                  <a:pt x="1371744" y="1524773"/>
                  <a:pt x="1348343" y="1523077"/>
                  <a:pt x="1326617" y="1518637"/>
                </a:cubicBezTo>
                <a:lnTo>
                  <a:pt x="1321726" y="1521825"/>
                </a:lnTo>
                <a:cubicBezTo>
                  <a:pt x="1306126" y="1519531"/>
                  <a:pt x="1286804" y="1518671"/>
                  <a:pt x="1263758" y="1519245"/>
                </a:cubicBezTo>
                <a:cubicBezTo>
                  <a:pt x="1240710" y="1519821"/>
                  <a:pt x="1216988" y="1519392"/>
                  <a:pt x="1192593" y="1517957"/>
                </a:cubicBezTo>
                <a:close/>
                <a:moveTo>
                  <a:pt x="4936489" y="1513430"/>
                </a:moveTo>
                <a:cubicBezTo>
                  <a:pt x="4931599" y="1516617"/>
                  <a:pt x="4926442" y="1518535"/>
                  <a:pt x="4921016" y="1519181"/>
                </a:cubicBezTo>
                <a:lnTo>
                  <a:pt x="4907194" y="1517664"/>
                </a:lnTo>
                <a:lnTo>
                  <a:pt x="4910856" y="1517135"/>
                </a:lnTo>
                <a:cubicBezTo>
                  <a:pt x="4918726" y="1514897"/>
                  <a:pt x="4927272" y="1513660"/>
                  <a:pt x="4936489" y="1513430"/>
                </a:cubicBezTo>
                <a:close/>
                <a:moveTo>
                  <a:pt x="548023" y="1513349"/>
                </a:moveTo>
                <a:cubicBezTo>
                  <a:pt x="533380" y="1514226"/>
                  <a:pt x="521308" y="1516315"/>
                  <a:pt x="511808" y="1519619"/>
                </a:cubicBezTo>
                <a:cubicBezTo>
                  <a:pt x="526983" y="1521284"/>
                  <a:pt x="540672" y="1522473"/>
                  <a:pt x="552869" y="1523191"/>
                </a:cubicBezTo>
                <a:cubicBezTo>
                  <a:pt x="565067" y="1523909"/>
                  <a:pt x="580385" y="1524039"/>
                  <a:pt x="598823" y="1523580"/>
                </a:cubicBezTo>
                <a:lnTo>
                  <a:pt x="599667" y="1514358"/>
                </a:lnTo>
                <a:cubicBezTo>
                  <a:pt x="579880" y="1512809"/>
                  <a:pt x="562666" y="1512472"/>
                  <a:pt x="548023" y="1513349"/>
                </a:cubicBezTo>
                <a:close/>
                <a:moveTo>
                  <a:pt x="5031251" y="1510419"/>
                </a:moveTo>
                <a:lnTo>
                  <a:pt x="4958316" y="1517430"/>
                </a:lnTo>
                <a:cubicBezTo>
                  <a:pt x="4949165" y="1517967"/>
                  <a:pt x="4950753" y="1516844"/>
                  <a:pt x="4963081" y="1514061"/>
                </a:cubicBezTo>
                <a:close/>
                <a:moveTo>
                  <a:pt x="5262526" y="1504619"/>
                </a:moveTo>
                <a:lnTo>
                  <a:pt x="5256395" y="1506825"/>
                </a:lnTo>
                <a:cubicBezTo>
                  <a:pt x="5251026" y="1507656"/>
                  <a:pt x="5244560" y="1507780"/>
                  <a:pt x="5236999" y="1507196"/>
                </a:cubicBezTo>
                <a:close/>
                <a:moveTo>
                  <a:pt x="5130452" y="1503960"/>
                </a:moveTo>
                <a:lnTo>
                  <a:pt x="5068553" y="1508427"/>
                </a:lnTo>
                <a:lnTo>
                  <a:pt x="5031251" y="1510419"/>
                </a:lnTo>
                <a:lnTo>
                  <a:pt x="5062060" y="1507458"/>
                </a:lnTo>
                <a:close/>
                <a:moveTo>
                  <a:pt x="5232805" y="1501265"/>
                </a:moveTo>
                <a:cubicBezTo>
                  <a:pt x="5189854" y="1507913"/>
                  <a:pt x="5147091" y="1511462"/>
                  <a:pt x="5104519" y="1511908"/>
                </a:cubicBezTo>
                <a:cubicBezTo>
                  <a:pt x="5061949" y="1512355"/>
                  <a:pt x="5016200" y="1515050"/>
                  <a:pt x="4967274" y="1519991"/>
                </a:cubicBezTo>
                <a:cubicBezTo>
                  <a:pt x="5007051" y="1515589"/>
                  <a:pt x="5049018" y="1512603"/>
                  <a:pt x="5093178" y="1511031"/>
                </a:cubicBezTo>
                <a:cubicBezTo>
                  <a:pt x="5137338" y="1509462"/>
                  <a:pt x="5183881" y="1506205"/>
                  <a:pt x="5232805" y="1501265"/>
                </a:cubicBezTo>
                <a:close/>
                <a:moveTo>
                  <a:pt x="329682" y="1499638"/>
                </a:moveTo>
                <a:cubicBezTo>
                  <a:pt x="332943" y="1497513"/>
                  <a:pt x="335921" y="1498460"/>
                  <a:pt x="338620" y="1502480"/>
                </a:cubicBezTo>
                <a:lnTo>
                  <a:pt x="328838" y="1508855"/>
                </a:lnTo>
                <a:cubicBezTo>
                  <a:pt x="335358" y="1504606"/>
                  <a:pt x="334010" y="1502596"/>
                  <a:pt x="324791" y="1502826"/>
                </a:cubicBezTo>
                <a:close/>
                <a:moveTo>
                  <a:pt x="5301428" y="1497223"/>
                </a:moveTo>
                <a:cubicBezTo>
                  <a:pt x="5298251" y="1499470"/>
                  <a:pt x="5289006" y="1501559"/>
                  <a:pt x="5273693" y="1503490"/>
                </a:cubicBezTo>
                <a:lnTo>
                  <a:pt x="5262526" y="1504619"/>
                </a:lnTo>
                <a:lnTo>
                  <a:pt x="5269214" y="1502209"/>
                </a:lnTo>
                <a:cubicBezTo>
                  <a:pt x="5275568" y="1497716"/>
                  <a:pt x="5286306" y="1496055"/>
                  <a:pt x="5301428" y="1497223"/>
                </a:cubicBezTo>
                <a:close/>
                <a:moveTo>
                  <a:pt x="465568" y="1496509"/>
                </a:moveTo>
                <a:lnTo>
                  <a:pt x="466609" y="1496741"/>
                </a:lnTo>
                <a:lnTo>
                  <a:pt x="464380" y="1497657"/>
                </a:lnTo>
                <a:lnTo>
                  <a:pt x="460343" y="1497212"/>
                </a:lnTo>
                <a:close/>
                <a:moveTo>
                  <a:pt x="452110" y="1493515"/>
                </a:moveTo>
                <a:cubicBezTo>
                  <a:pt x="441542" y="1491736"/>
                  <a:pt x="434630" y="1491907"/>
                  <a:pt x="431369" y="1494032"/>
                </a:cubicBezTo>
                <a:cubicBezTo>
                  <a:pt x="440588" y="1493803"/>
                  <a:pt x="448176" y="1494636"/>
                  <a:pt x="454135" y="1496532"/>
                </a:cubicBezTo>
                <a:lnTo>
                  <a:pt x="460343" y="1497212"/>
                </a:lnTo>
                <a:lnTo>
                  <a:pt x="457487" y="1497598"/>
                </a:lnTo>
                <a:cubicBezTo>
                  <a:pt x="452133" y="1497477"/>
                  <a:pt x="444916" y="1496761"/>
                  <a:pt x="435837" y="1495455"/>
                </a:cubicBezTo>
                <a:cubicBezTo>
                  <a:pt x="417681" y="1492842"/>
                  <a:pt x="409953" y="1493547"/>
                  <a:pt x="412650" y="1497567"/>
                </a:cubicBezTo>
                <a:cubicBezTo>
                  <a:pt x="432971" y="1501657"/>
                  <a:pt x="448424" y="1502423"/>
                  <a:pt x="459004" y="1499860"/>
                </a:cubicBezTo>
                <a:lnTo>
                  <a:pt x="464380" y="1497657"/>
                </a:lnTo>
                <a:lnTo>
                  <a:pt x="476902" y="1499030"/>
                </a:lnTo>
                <a:lnTo>
                  <a:pt x="466609" y="1496741"/>
                </a:lnTo>
                <a:lnTo>
                  <a:pt x="467963" y="1496187"/>
                </a:lnTo>
                <a:lnTo>
                  <a:pt x="465568" y="1496509"/>
                </a:lnTo>
                <a:close/>
                <a:moveTo>
                  <a:pt x="4798155" y="1490909"/>
                </a:moveTo>
                <a:lnTo>
                  <a:pt x="4793505" y="1491668"/>
                </a:lnTo>
                <a:lnTo>
                  <a:pt x="4795848" y="1492414"/>
                </a:lnTo>
                <a:close/>
                <a:moveTo>
                  <a:pt x="563581" y="1488393"/>
                </a:moveTo>
                <a:lnTo>
                  <a:pt x="562947" y="1488451"/>
                </a:lnTo>
                <a:lnTo>
                  <a:pt x="558605" y="1491704"/>
                </a:lnTo>
                <a:lnTo>
                  <a:pt x="562125" y="1491154"/>
                </a:lnTo>
                <a:close/>
                <a:moveTo>
                  <a:pt x="571644" y="1487659"/>
                </a:moveTo>
                <a:lnTo>
                  <a:pt x="565953" y="1488177"/>
                </a:lnTo>
                <a:lnTo>
                  <a:pt x="566193" y="1490670"/>
                </a:lnTo>
                <a:cubicBezTo>
                  <a:pt x="565238" y="1492737"/>
                  <a:pt x="563130" y="1494833"/>
                  <a:pt x="559870" y="1496960"/>
                </a:cubicBezTo>
                <a:lnTo>
                  <a:pt x="555676" y="1497974"/>
                </a:lnTo>
                <a:lnTo>
                  <a:pt x="554980" y="1500147"/>
                </a:lnTo>
                <a:lnTo>
                  <a:pt x="591574" y="1502298"/>
                </a:lnTo>
                <a:cubicBezTo>
                  <a:pt x="592137" y="1496153"/>
                  <a:pt x="589439" y="1492132"/>
                  <a:pt x="583480" y="1490237"/>
                </a:cubicBezTo>
                <a:cubicBezTo>
                  <a:pt x="579010" y="1488816"/>
                  <a:pt x="575067" y="1487956"/>
                  <a:pt x="571644" y="1487659"/>
                </a:cubicBezTo>
                <a:close/>
                <a:moveTo>
                  <a:pt x="5361665" y="1481322"/>
                </a:moveTo>
                <a:cubicBezTo>
                  <a:pt x="5294057" y="1493539"/>
                  <a:pt x="5227532" y="1500546"/>
                  <a:pt x="5162087" y="1502341"/>
                </a:cubicBezTo>
                <a:lnTo>
                  <a:pt x="5130452" y="1503960"/>
                </a:lnTo>
                <a:lnTo>
                  <a:pt x="5170141" y="1501094"/>
                </a:lnTo>
                <a:cubicBezTo>
                  <a:pt x="5236570" y="1495638"/>
                  <a:pt x="5300411" y="1489046"/>
                  <a:pt x="5361665" y="1481322"/>
                </a:cubicBezTo>
                <a:close/>
                <a:moveTo>
                  <a:pt x="479882" y="1474837"/>
                </a:moveTo>
                <a:lnTo>
                  <a:pt x="483829" y="1475041"/>
                </a:lnTo>
                <a:lnTo>
                  <a:pt x="483690" y="1475100"/>
                </a:lnTo>
                <a:lnTo>
                  <a:pt x="479770" y="1474870"/>
                </a:lnTo>
                <a:close/>
                <a:moveTo>
                  <a:pt x="79257" y="1472163"/>
                </a:moveTo>
                <a:lnTo>
                  <a:pt x="81536" y="1472415"/>
                </a:lnTo>
                <a:lnTo>
                  <a:pt x="74367" y="1475352"/>
                </a:lnTo>
                <a:cubicBezTo>
                  <a:pt x="71669" y="1471332"/>
                  <a:pt x="73300" y="1470269"/>
                  <a:pt x="79257" y="1472163"/>
                </a:cubicBezTo>
                <a:close/>
                <a:moveTo>
                  <a:pt x="83326" y="1471678"/>
                </a:moveTo>
                <a:lnTo>
                  <a:pt x="84790" y="1472026"/>
                </a:lnTo>
                <a:lnTo>
                  <a:pt x="84949" y="1472789"/>
                </a:lnTo>
                <a:lnTo>
                  <a:pt x="81536" y="1472415"/>
                </a:lnTo>
                <a:close/>
                <a:moveTo>
                  <a:pt x="493260" y="1471028"/>
                </a:moveTo>
                <a:lnTo>
                  <a:pt x="479882" y="1474837"/>
                </a:lnTo>
                <a:lnTo>
                  <a:pt x="474542" y="1474562"/>
                </a:lnTo>
                <a:lnTo>
                  <a:pt x="479770" y="1474870"/>
                </a:lnTo>
                <a:lnTo>
                  <a:pt x="475553" y="1476069"/>
                </a:lnTo>
                <a:cubicBezTo>
                  <a:pt x="471617" y="1477189"/>
                  <a:pt x="469650" y="1477750"/>
                  <a:pt x="469650" y="1477750"/>
                </a:cubicBezTo>
                <a:cubicBezTo>
                  <a:pt x="475046" y="1485792"/>
                  <a:pt x="485615" y="1487573"/>
                  <a:pt x="501354" y="1483092"/>
                </a:cubicBezTo>
                <a:cubicBezTo>
                  <a:pt x="492136" y="1483320"/>
                  <a:pt x="489692" y="1484915"/>
                  <a:pt x="494018" y="1487872"/>
                </a:cubicBezTo>
                <a:cubicBezTo>
                  <a:pt x="498346" y="1490830"/>
                  <a:pt x="502140" y="1491247"/>
                  <a:pt x="505400" y="1489122"/>
                </a:cubicBezTo>
                <a:cubicBezTo>
                  <a:pt x="511923" y="1484871"/>
                  <a:pt x="518162" y="1483693"/>
                  <a:pt x="524120" y="1485588"/>
                </a:cubicBezTo>
                <a:cubicBezTo>
                  <a:pt x="514338" y="1491964"/>
                  <a:pt x="510796" y="1497163"/>
                  <a:pt x="513495" y="1501182"/>
                </a:cubicBezTo>
                <a:cubicBezTo>
                  <a:pt x="520016" y="1496932"/>
                  <a:pt x="525581" y="1494748"/>
                  <a:pt x="530191" y="1494634"/>
                </a:cubicBezTo>
                <a:cubicBezTo>
                  <a:pt x="534800" y="1494519"/>
                  <a:pt x="538734" y="1493398"/>
                  <a:pt x="541995" y="1491273"/>
                </a:cubicBezTo>
                <a:lnTo>
                  <a:pt x="533058" y="1488430"/>
                </a:lnTo>
                <a:cubicBezTo>
                  <a:pt x="539578" y="1484181"/>
                  <a:pt x="546633" y="1482470"/>
                  <a:pt x="554221" y="1483303"/>
                </a:cubicBezTo>
                <a:cubicBezTo>
                  <a:pt x="561809" y="1484137"/>
                  <a:pt x="567516" y="1480416"/>
                  <a:pt x="571340" y="1472146"/>
                </a:cubicBezTo>
                <a:cubicBezTo>
                  <a:pt x="549642" y="1474732"/>
                  <a:pt x="530726" y="1476226"/>
                  <a:pt x="514593" y="1476628"/>
                </a:cubicBezTo>
                <a:lnTo>
                  <a:pt x="483829" y="1475041"/>
                </a:lnTo>
                <a:close/>
                <a:moveTo>
                  <a:pt x="107337" y="1466864"/>
                </a:moveTo>
                <a:cubicBezTo>
                  <a:pt x="110315" y="1467811"/>
                  <a:pt x="108545" y="1470412"/>
                  <a:pt x="102023" y="1474662"/>
                </a:cubicBezTo>
                <a:lnTo>
                  <a:pt x="110963" y="1477503"/>
                </a:lnTo>
                <a:cubicBezTo>
                  <a:pt x="101743" y="1477732"/>
                  <a:pt x="94969" y="1476370"/>
                  <a:pt x="90640" y="1473413"/>
                </a:cubicBezTo>
                <a:lnTo>
                  <a:pt x="84790" y="1472026"/>
                </a:lnTo>
                <a:lnTo>
                  <a:pt x="84148" y="1468975"/>
                </a:lnTo>
                <a:cubicBezTo>
                  <a:pt x="96628" y="1466621"/>
                  <a:pt x="104357" y="1465916"/>
                  <a:pt x="107337" y="1466864"/>
                </a:cubicBezTo>
                <a:close/>
                <a:moveTo>
                  <a:pt x="5733242" y="1440851"/>
                </a:moveTo>
                <a:lnTo>
                  <a:pt x="5726379" y="1442385"/>
                </a:lnTo>
                <a:cubicBezTo>
                  <a:pt x="5723244" y="1443848"/>
                  <a:pt x="5722375" y="1445568"/>
                  <a:pt x="5723774" y="1447546"/>
                </a:cubicBezTo>
                <a:close/>
                <a:moveTo>
                  <a:pt x="161555" y="1427189"/>
                </a:moveTo>
                <a:cubicBezTo>
                  <a:pt x="166950" y="1435230"/>
                  <a:pt x="162060" y="1438417"/>
                  <a:pt x="146884" y="1436753"/>
                </a:cubicBezTo>
                <a:cubicBezTo>
                  <a:pt x="149581" y="1440774"/>
                  <a:pt x="154724" y="1443200"/>
                  <a:pt x="162312" y="1444031"/>
                </a:cubicBezTo>
                <a:cubicBezTo>
                  <a:pt x="169901" y="1444864"/>
                  <a:pt x="171786" y="1449418"/>
                  <a:pt x="167962" y="1457688"/>
                </a:cubicBezTo>
                <a:cubicBezTo>
                  <a:pt x="142329" y="1461392"/>
                  <a:pt x="126166" y="1460549"/>
                  <a:pt x="119475" y="1455160"/>
                </a:cubicBezTo>
                <a:cubicBezTo>
                  <a:pt x="117243" y="1453364"/>
                  <a:pt x="116065" y="1451061"/>
                  <a:pt x="115938" y="1448255"/>
                </a:cubicBezTo>
                <a:cubicBezTo>
                  <a:pt x="115433" y="1437027"/>
                  <a:pt x="130638" y="1430005"/>
                  <a:pt x="161555" y="1427189"/>
                </a:cubicBezTo>
                <a:close/>
                <a:moveTo>
                  <a:pt x="4857852" y="1423421"/>
                </a:moveTo>
                <a:lnTo>
                  <a:pt x="4850977" y="1427901"/>
                </a:lnTo>
                <a:lnTo>
                  <a:pt x="4851599" y="1423575"/>
                </a:lnTo>
                <a:close/>
                <a:moveTo>
                  <a:pt x="4831097" y="1408759"/>
                </a:moveTo>
                <a:lnTo>
                  <a:pt x="4830255" y="1417978"/>
                </a:lnTo>
                <a:cubicBezTo>
                  <a:pt x="4832952" y="1421999"/>
                  <a:pt x="4834583" y="1420936"/>
                  <a:pt x="4835146" y="1414790"/>
                </a:cubicBezTo>
                <a:close/>
                <a:moveTo>
                  <a:pt x="4827050" y="1402728"/>
                </a:moveTo>
                <a:cubicBezTo>
                  <a:pt x="4817831" y="1402957"/>
                  <a:pt x="4816202" y="1404021"/>
                  <a:pt x="4822161" y="1405916"/>
                </a:cubicBezTo>
                <a:cubicBezTo>
                  <a:pt x="4816202" y="1404021"/>
                  <a:pt x="4811592" y="1404135"/>
                  <a:pt x="4808332" y="1406260"/>
                </a:cubicBezTo>
                <a:cubicBezTo>
                  <a:pt x="4805072" y="1408387"/>
                  <a:pt x="4800463" y="1408500"/>
                  <a:pt x="4794503" y="1406605"/>
                </a:cubicBezTo>
                <a:lnTo>
                  <a:pt x="4798551" y="1412637"/>
                </a:lnTo>
                <a:lnTo>
                  <a:pt x="4797707" y="1421854"/>
                </a:lnTo>
                <a:cubicBezTo>
                  <a:pt x="4804228" y="1417604"/>
                  <a:pt x="4807348" y="1417015"/>
                  <a:pt x="4807066" y="1420089"/>
                </a:cubicBezTo>
                <a:cubicBezTo>
                  <a:pt x="4806785" y="1423160"/>
                  <a:pt x="4809905" y="1422571"/>
                  <a:pt x="4816425" y="1418322"/>
                </a:cubicBezTo>
                <a:cubicBezTo>
                  <a:pt x="4810468" y="1416425"/>
                  <a:pt x="4809933" y="1413884"/>
                  <a:pt x="4814824" y="1410697"/>
                </a:cubicBezTo>
                <a:cubicBezTo>
                  <a:pt x="4819715" y="1407509"/>
                  <a:pt x="4823509" y="1407926"/>
                  <a:pt x="4826207" y="1411946"/>
                </a:cubicBezTo>
                <a:cubicBezTo>
                  <a:pt x="4823509" y="1407926"/>
                  <a:pt x="4823789" y="1404853"/>
                  <a:pt x="4827050" y="1402728"/>
                </a:cubicBezTo>
                <a:close/>
                <a:moveTo>
                  <a:pt x="492401" y="1396418"/>
                </a:moveTo>
                <a:cubicBezTo>
                  <a:pt x="502083" y="1396880"/>
                  <a:pt x="511755" y="1397323"/>
                  <a:pt x="521418" y="1397755"/>
                </a:cubicBezTo>
                <a:cubicBezTo>
                  <a:pt x="531078" y="1398184"/>
                  <a:pt x="540752" y="1398628"/>
                  <a:pt x="550433" y="1399089"/>
                </a:cubicBezTo>
                <a:cubicBezTo>
                  <a:pt x="530872" y="1411840"/>
                  <a:pt x="498605" y="1412647"/>
                  <a:pt x="453637" y="1401507"/>
                </a:cubicBezTo>
                <a:close/>
                <a:moveTo>
                  <a:pt x="4982032" y="1387697"/>
                </a:moveTo>
                <a:lnTo>
                  <a:pt x="4978955" y="1387965"/>
                </a:lnTo>
                <a:lnTo>
                  <a:pt x="4961166" y="1392275"/>
                </a:lnTo>
                <a:close/>
                <a:moveTo>
                  <a:pt x="5029896" y="1381887"/>
                </a:moveTo>
                <a:cubicBezTo>
                  <a:pt x="5025300" y="1382125"/>
                  <a:pt x="5019726" y="1382667"/>
                  <a:pt x="5013174" y="1383510"/>
                </a:cubicBezTo>
                <a:lnTo>
                  <a:pt x="5012328" y="1383640"/>
                </a:lnTo>
                <a:close/>
                <a:moveTo>
                  <a:pt x="270656" y="1377459"/>
                </a:moveTo>
                <a:lnTo>
                  <a:pt x="271511" y="1381526"/>
                </a:lnTo>
                <a:cubicBezTo>
                  <a:pt x="268531" y="1380578"/>
                  <a:pt x="267076" y="1379719"/>
                  <a:pt x="267145" y="1378951"/>
                </a:cubicBezTo>
                <a:close/>
                <a:moveTo>
                  <a:pt x="5593849" y="1372749"/>
                </a:moveTo>
                <a:lnTo>
                  <a:pt x="5595961" y="1374408"/>
                </a:lnTo>
                <a:lnTo>
                  <a:pt x="5568932" y="1379247"/>
                </a:lnTo>
                <a:cubicBezTo>
                  <a:pt x="5572407" y="1376790"/>
                  <a:pt x="5575724" y="1375928"/>
                  <a:pt x="5578884" y="1376659"/>
                </a:cubicBezTo>
                <a:cubicBezTo>
                  <a:pt x="5582045" y="1377389"/>
                  <a:pt x="5585362" y="1376526"/>
                  <a:pt x="5588836" y="1374070"/>
                </a:cubicBezTo>
                <a:cubicBezTo>
                  <a:pt x="5590599" y="1372823"/>
                  <a:pt x="5592270" y="1372383"/>
                  <a:pt x="5593849" y="1372749"/>
                </a:cubicBezTo>
                <a:close/>
                <a:moveTo>
                  <a:pt x="736887" y="1369762"/>
                </a:moveTo>
                <a:lnTo>
                  <a:pt x="741669" y="1369792"/>
                </a:lnTo>
                <a:lnTo>
                  <a:pt x="740984" y="1370620"/>
                </a:lnTo>
                <a:close/>
                <a:moveTo>
                  <a:pt x="599531" y="1367494"/>
                </a:moveTo>
                <a:cubicBezTo>
                  <a:pt x="587092" y="1369913"/>
                  <a:pt x="578173" y="1371462"/>
                  <a:pt x="572770" y="1372139"/>
                </a:cubicBezTo>
                <a:lnTo>
                  <a:pt x="567916" y="1371642"/>
                </a:lnTo>
                <a:lnTo>
                  <a:pt x="574724" y="1369815"/>
                </a:lnTo>
                <a:cubicBezTo>
                  <a:pt x="582084" y="1368560"/>
                  <a:pt x="590354" y="1367786"/>
                  <a:pt x="599531" y="1367494"/>
                </a:cubicBezTo>
                <a:close/>
                <a:moveTo>
                  <a:pt x="690532" y="1367416"/>
                </a:moveTo>
                <a:lnTo>
                  <a:pt x="711990" y="1367467"/>
                </a:lnTo>
                <a:cubicBezTo>
                  <a:pt x="720393" y="1367768"/>
                  <a:pt x="727812" y="1368348"/>
                  <a:pt x="734249" y="1369210"/>
                </a:cubicBezTo>
                <a:lnTo>
                  <a:pt x="736887" y="1369762"/>
                </a:lnTo>
                <a:lnTo>
                  <a:pt x="716964" y="1369641"/>
                </a:lnTo>
                <a:cubicBezTo>
                  <a:pt x="709713" y="1369311"/>
                  <a:pt x="703446" y="1368702"/>
                  <a:pt x="698162" y="1367812"/>
                </a:cubicBezTo>
                <a:close/>
                <a:moveTo>
                  <a:pt x="678136" y="1366780"/>
                </a:moveTo>
                <a:lnTo>
                  <a:pt x="690532" y="1367416"/>
                </a:lnTo>
                <a:lnTo>
                  <a:pt x="683827" y="1367404"/>
                </a:lnTo>
                <a:cubicBezTo>
                  <a:pt x="673456" y="1367662"/>
                  <a:pt x="662100" y="1368201"/>
                  <a:pt x="649762" y="1369019"/>
                </a:cubicBezTo>
                <a:cubicBezTo>
                  <a:pt x="660611" y="1367727"/>
                  <a:pt x="670068" y="1366980"/>
                  <a:pt x="678136" y="1366780"/>
                </a:cubicBezTo>
                <a:close/>
                <a:moveTo>
                  <a:pt x="268307" y="1366275"/>
                </a:moveTo>
                <a:cubicBezTo>
                  <a:pt x="276962" y="1372190"/>
                  <a:pt x="278172" y="1375738"/>
                  <a:pt x="271931" y="1376915"/>
                </a:cubicBezTo>
                <a:lnTo>
                  <a:pt x="270656" y="1377459"/>
                </a:lnTo>
                <a:close/>
                <a:moveTo>
                  <a:pt x="520872" y="1355039"/>
                </a:moveTo>
                <a:lnTo>
                  <a:pt x="524024" y="1355545"/>
                </a:lnTo>
                <a:lnTo>
                  <a:pt x="509100" y="1358447"/>
                </a:lnTo>
                <a:cubicBezTo>
                  <a:pt x="512360" y="1356322"/>
                  <a:pt x="516284" y="1355184"/>
                  <a:pt x="520872" y="1355039"/>
                </a:cubicBezTo>
                <a:close/>
                <a:moveTo>
                  <a:pt x="527756" y="1354820"/>
                </a:moveTo>
                <a:lnTo>
                  <a:pt x="526895" y="1356006"/>
                </a:lnTo>
                <a:lnTo>
                  <a:pt x="524024" y="1355545"/>
                </a:lnTo>
                <a:close/>
                <a:moveTo>
                  <a:pt x="5389599" y="1354817"/>
                </a:moveTo>
                <a:cubicBezTo>
                  <a:pt x="5355916" y="1354355"/>
                  <a:pt x="5319076" y="1356169"/>
                  <a:pt x="5279082" y="1360262"/>
                </a:cubicBezTo>
                <a:cubicBezTo>
                  <a:pt x="5260652" y="1361154"/>
                  <a:pt x="5242943" y="1363066"/>
                  <a:pt x="5225953" y="1365998"/>
                </a:cubicBezTo>
                <a:cubicBezTo>
                  <a:pt x="5208964" y="1368929"/>
                  <a:pt x="5191255" y="1370840"/>
                  <a:pt x="5172825" y="1371733"/>
                </a:cubicBezTo>
                <a:cubicBezTo>
                  <a:pt x="5123592" y="1376240"/>
                  <a:pt x="5076588" y="1382210"/>
                  <a:pt x="5031805" y="1389640"/>
                </a:cubicBezTo>
                <a:cubicBezTo>
                  <a:pt x="4987024" y="1397072"/>
                  <a:pt x="4940106" y="1403166"/>
                  <a:pt x="4891048" y="1407921"/>
                </a:cubicBezTo>
                <a:lnTo>
                  <a:pt x="4940059" y="1396969"/>
                </a:lnTo>
                <a:lnTo>
                  <a:pt x="4892387" y="1400570"/>
                </a:lnTo>
                <a:cubicBezTo>
                  <a:pt x="4877372" y="1402637"/>
                  <a:pt x="4861554" y="1405253"/>
                  <a:pt x="4844928" y="1408415"/>
                </a:cubicBezTo>
                <a:cubicBezTo>
                  <a:pt x="4848575" y="1413847"/>
                  <a:pt x="4850902" y="1418188"/>
                  <a:pt x="4851907" y="1421435"/>
                </a:cubicBezTo>
                <a:lnTo>
                  <a:pt x="4851599" y="1423575"/>
                </a:lnTo>
                <a:lnTo>
                  <a:pt x="4848130" y="1423662"/>
                </a:lnTo>
                <a:lnTo>
                  <a:pt x="4850977" y="1427901"/>
                </a:lnTo>
                <a:lnTo>
                  <a:pt x="4853377" y="1431479"/>
                </a:lnTo>
                <a:lnTo>
                  <a:pt x="4858430" y="1430949"/>
                </a:lnTo>
                <a:lnTo>
                  <a:pt x="4859092" y="1429521"/>
                </a:lnTo>
                <a:cubicBezTo>
                  <a:pt x="4857742" y="1427510"/>
                  <a:pt x="4858697" y="1425444"/>
                  <a:pt x="4861958" y="1423317"/>
                </a:cubicBezTo>
                <a:lnTo>
                  <a:pt x="4857852" y="1423421"/>
                </a:lnTo>
                <a:lnTo>
                  <a:pt x="4865648" y="1418340"/>
                </a:lnTo>
                <a:cubicBezTo>
                  <a:pt x="4874572" y="1417671"/>
                  <a:pt x="4879644" y="1418246"/>
                  <a:pt x="4880867" y="1420067"/>
                </a:cubicBezTo>
                <a:cubicBezTo>
                  <a:pt x="4882089" y="1421890"/>
                  <a:pt x="4885554" y="1423559"/>
                  <a:pt x="4891260" y="1425077"/>
                </a:cubicBezTo>
                <a:lnTo>
                  <a:pt x="4905930" y="1415514"/>
                </a:lnTo>
                <a:lnTo>
                  <a:pt x="4918137" y="1424689"/>
                </a:lnTo>
                <a:lnTo>
                  <a:pt x="4971126" y="1419133"/>
                </a:lnTo>
                <a:cubicBezTo>
                  <a:pt x="4995780" y="1413562"/>
                  <a:pt x="5021829" y="1409994"/>
                  <a:pt x="5049276" y="1408425"/>
                </a:cubicBezTo>
                <a:cubicBezTo>
                  <a:pt x="5076721" y="1406857"/>
                  <a:pt x="5102746" y="1403304"/>
                  <a:pt x="5127350" y="1397771"/>
                </a:cubicBezTo>
                <a:cubicBezTo>
                  <a:pt x="5145693" y="1396755"/>
                  <a:pt x="5160920" y="1396413"/>
                  <a:pt x="5173031" y="1396745"/>
                </a:cubicBezTo>
                <a:cubicBezTo>
                  <a:pt x="5185142" y="1397078"/>
                  <a:pt x="5195773" y="1396975"/>
                  <a:pt x="5204922" y="1396436"/>
                </a:cubicBezTo>
                <a:cubicBezTo>
                  <a:pt x="5217249" y="1393651"/>
                  <a:pt x="5229564" y="1390874"/>
                  <a:pt x="5241865" y="1388106"/>
                </a:cubicBezTo>
                <a:cubicBezTo>
                  <a:pt x="5254167" y="1385339"/>
                  <a:pt x="5266481" y="1382562"/>
                  <a:pt x="5278808" y="1379777"/>
                </a:cubicBezTo>
                <a:cubicBezTo>
                  <a:pt x="5300234" y="1376488"/>
                  <a:pt x="5320880" y="1373753"/>
                  <a:pt x="5340743" y="1371570"/>
                </a:cubicBezTo>
                <a:cubicBezTo>
                  <a:pt x="5360606" y="1369387"/>
                  <a:pt x="5376891" y="1363802"/>
                  <a:pt x="5389599" y="1354817"/>
                </a:cubicBezTo>
                <a:close/>
                <a:moveTo>
                  <a:pt x="5656741" y="1352743"/>
                </a:moveTo>
                <a:cubicBezTo>
                  <a:pt x="5659537" y="1356697"/>
                  <a:pt x="5652992" y="1364290"/>
                  <a:pt x="5637108" y="1375521"/>
                </a:cubicBezTo>
                <a:lnTo>
                  <a:pt x="5618221" y="1371084"/>
                </a:lnTo>
                <a:cubicBezTo>
                  <a:pt x="5611950" y="1369587"/>
                  <a:pt x="5610213" y="1370816"/>
                  <a:pt x="5613009" y="1374770"/>
                </a:cubicBezTo>
                <a:lnTo>
                  <a:pt x="5617202" y="1380700"/>
                </a:lnTo>
                <a:lnTo>
                  <a:pt x="5573126" y="1385178"/>
                </a:lnTo>
                <a:cubicBezTo>
                  <a:pt x="5567153" y="1383471"/>
                  <a:pt x="5570557" y="1382546"/>
                  <a:pt x="5583338" y="1382405"/>
                </a:cubicBezTo>
                <a:cubicBezTo>
                  <a:pt x="5596119" y="1382263"/>
                  <a:pt x="5601112" y="1380216"/>
                  <a:pt x="5598317" y="1376262"/>
                </a:cubicBezTo>
                <a:lnTo>
                  <a:pt x="5595961" y="1374408"/>
                </a:lnTo>
                <a:lnTo>
                  <a:pt x="5598412" y="1373970"/>
                </a:lnTo>
                <a:cubicBezTo>
                  <a:pt x="5625385" y="1368242"/>
                  <a:pt x="5644828" y="1361167"/>
                  <a:pt x="5656741" y="1352743"/>
                </a:cubicBezTo>
                <a:close/>
                <a:moveTo>
                  <a:pt x="5419804" y="1351252"/>
                </a:moveTo>
                <a:cubicBezTo>
                  <a:pt x="5404680" y="1350084"/>
                  <a:pt x="5394641" y="1352734"/>
                  <a:pt x="5389685" y="1359204"/>
                </a:cubicBezTo>
                <a:cubicBezTo>
                  <a:pt x="5384729" y="1365673"/>
                  <a:pt x="5376088" y="1370301"/>
                  <a:pt x="5363762" y="1373086"/>
                </a:cubicBezTo>
                <a:cubicBezTo>
                  <a:pt x="5372911" y="1372547"/>
                  <a:pt x="5381362" y="1371020"/>
                  <a:pt x="5389113" y="1368504"/>
                </a:cubicBezTo>
                <a:cubicBezTo>
                  <a:pt x="5396865" y="1365988"/>
                  <a:pt x="5408302" y="1365315"/>
                  <a:pt x="5423425" y="1366483"/>
                </a:cubicBezTo>
                <a:cubicBezTo>
                  <a:pt x="5426983" y="1358036"/>
                  <a:pt x="5425586" y="1356059"/>
                  <a:pt x="5419232" y="1360552"/>
                </a:cubicBezTo>
                <a:cubicBezTo>
                  <a:pt x="5412877" y="1365045"/>
                  <a:pt x="5409890" y="1364192"/>
                  <a:pt x="5410272" y="1357991"/>
                </a:cubicBezTo>
                <a:cubicBezTo>
                  <a:pt x="5422217" y="1361406"/>
                  <a:pt x="5425395" y="1359159"/>
                  <a:pt x="5419804" y="1351252"/>
                </a:cubicBezTo>
                <a:close/>
                <a:moveTo>
                  <a:pt x="542426" y="1345256"/>
                </a:moveTo>
                <a:cubicBezTo>
                  <a:pt x="535905" y="1349506"/>
                  <a:pt x="529687" y="1350716"/>
                  <a:pt x="523771" y="1348883"/>
                </a:cubicBezTo>
                <a:cubicBezTo>
                  <a:pt x="527032" y="1346758"/>
                  <a:pt x="530140" y="1346152"/>
                  <a:pt x="533099" y="1347070"/>
                </a:cubicBezTo>
                <a:cubicBezTo>
                  <a:pt x="536056" y="1347985"/>
                  <a:pt x="539166" y="1347381"/>
                  <a:pt x="542426" y="1345256"/>
                </a:cubicBezTo>
                <a:close/>
                <a:moveTo>
                  <a:pt x="753137" y="1344979"/>
                </a:moveTo>
                <a:cubicBezTo>
                  <a:pt x="749877" y="1347104"/>
                  <a:pt x="745268" y="1347220"/>
                  <a:pt x="739309" y="1345324"/>
                </a:cubicBezTo>
                <a:cubicBezTo>
                  <a:pt x="733350" y="1343429"/>
                  <a:pt x="730091" y="1345555"/>
                  <a:pt x="729529" y="1351700"/>
                </a:cubicBezTo>
                <a:cubicBezTo>
                  <a:pt x="736048" y="1347449"/>
                  <a:pt x="742964" y="1347278"/>
                  <a:pt x="750270" y="1351183"/>
                </a:cubicBezTo>
                <a:cubicBezTo>
                  <a:pt x="757577" y="1355088"/>
                  <a:pt x="758533" y="1353020"/>
                  <a:pt x="753137" y="1344979"/>
                </a:cubicBezTo>
                <a:close/>
                <a:moveTo>
                  <a:pt x="203176" y="1292790"/>
                </a:moveTo>
                <a:cubicBezTo>
                  <a:pt x="205959" y="1291698"/>
                  <a:pt x="209177" y="1292129"/>
                  <a:pt x="212830" y="1294081"/>
                </a:cubicBezTo>
                <a:cubicBezTo>
                  <a:pt x="220137" y="1297986"/>
                  <a:pt x="228402" y="1299827"/>
                  <a:pt x="237618" y="1299596"/>
                </a:cubicBezTo>
                <a:cubicBezTo>
                  <a:pt x="243578" y="1301491"/>
                  <a:pt x="240458" y="1302080"/>
                  <a:pt x="228261" y="1301362"/>
                </a:cubicBezTo>
                <a:cubicBezTo>
                  <a:pt x="216062" y="1300644"/>
                  <a:pt x="205353" y="1300400"/>
                  <a:pt x="196134" y="1300629"/>
                </a:cubicBezTo>
                <a:cubicBezTo>
                  <a:pt x="198046" y="1296494"/>
                  <a:pt x="200393" y="1293881"/>
                  <a:pt x="203176" y="1292790"/>
                </a:cubicBezTo>
                <a:close/>
                <a:moveTo>
                  <a:pt x="432902" y="1276328"/>
                </a:moveTo>
                <a:cubicBezTo>
                  <a:pt x="429641" y="1278454"/>
                  <a:pt x="426523" y="1279042"/>
                  <a:pt x="423541" y="1278093"/>
                </a:cubicBezTo>
                <a:cubicBezTo>
                  <a:pt x="420563" y="1277145"/>
                  <a:pt x="417443" y="1277734"/>
                  <a:pt x="414182" y="1279859"/>
                </a:cubicBezTo>
                <a:cubicBezTo>
                  <a:pt x="410922" y="1281984"/>
                  <a:pt x="407943" y="1281037"/>
                  <a:pt x="405245" y="1277017"/>
                </a:cubicBezTo>
                <a:lnTo>
                  <a:pt x="400354" y="1280205"/>
                </a:lnTo>
                <a:cubicBezTo>
                  <a:pt x="400354" y="1280205"/>
                  <a:pt x="395745" y="1280320"/>
                  <a:pt x="386527" y="1280549"/>
                </a:cubicBezTo>
                <a:cubicBezTo>
                  <a:pt x="401703" y="1282216"/>
                  <a:pt x="403866" y="1283693"/>
                  <a:pt x="393019" y="1284986"/>
                </a:cubicBezTo>
                <a:cubicBezTo>
                  <a:pt x="382168" y="1286279"/>
                  <a:pt x="370787" y="1285030"/>
                  <a:pt x="358869" y="1281240"/>
                </a:cubicBezTo>
                <a:cubicBezTo>
                  <a:pt x="357745" y="1293531"/>
                  <a:pt x="355551" y="1300739"/>
                  <a:pt x="352290" y="1302864"/>
                </a:cubicBezTo>
                <a:cubicBezTo>
                  <a:pt x="401646" y="1299590"/>
                  <a:pt x="429866" y="1292755"/>
                  <a:pt x="436948" y="1282359"/>
                </a:cubicBezTo>
                <a:cubicBezTo>
                  <a:pt x="430991" y="1280462"/>
                  <a:pt x="429641" y="1278454"/>
                  <a:pt x="432902" y="1276328"/>
                </a:cubicBezTo>
                <a:close/>
                <a:moveTo>
                  <a:pt x="350776" y="1269181"/>
                </a:moveTo>
                <a:cubicBezTo>
                  <a:pt x="344817" y="1267286"/>
                  <a:pt x="340884" y="1268404"/>
                  <a:pt x="338972" y="1272540"/>
                </a:cubicBezTo>
                <a:cubicBezTo>
                  <a:pt x="338015" y="1274609"/>
                  <a:pt x="338452" y="1276129"/>
                  <a:pt x="340277" y="1277106"/>
                </a:cubicBezTo>
                <a:cubicBezTo>
                  <a:pt x="342104" y="1278083"/>
                  <a:pt x="345324" y="1278513"/>
                  <a:pt x="349933" y="1278397"/>
                </a:cubicBezTo>
                <a:cubicBezTo>
                  <a:pt x="347235" y="1274377"/>
                  <a:pt x="347376" y="1272841"/>
                  <a:pt x="350355" y="1273788"/>
                </a:cubicBezTo>
                <a:cubicBezTo>
                  <a:pt x="353333" y="1274738"/>
                  <a:pt x="353475" y="1273201"/>
                  <a:pt x="350776" y="1269181"/>
                </a:cubicBezTo>
                <a:close/>
                <a:moveTo>
                  <a:pt x="297150" y="1252124"/>
                </a:moveTo>
                <a:cubicBezTo>
                  <a:pt x="287932" y="1252355"/>
                  <a:pt x="283182" y="1254004"/>
                  <a:pt x="282900" y="1257076"/>
                </a:cubicBezTo>
                <a:cubicBezTo>
                  <a:pt x="282621" y="1260151"/>
                  <a:pt x="280848" y="1262748"/>
                  <a:pt x="277589" y="1264875"/>
                </a:cubicBezTo>
                <a:lnTo>
                  <a:pt x="305245" y="1264184"/>
                </a:lnTo>
                <a:close/>
                <a:moveTo>
                  <a:pt x="180873" y="1233459"/>
                </a:moveTo>
                <a:lnTo>
                  <a:pt x="174386" y="1236793"/>
                </a:lnTo>
                <a:cubicBezTo>
                  <a:pt x="171407" y="1235846"/>
                  <a:pt x="170325" y="1235106"/>
                  <a:pt x="171138" y="1234575"/>
                </a:cubicBezTo>
                <a:cubicBezTo>
                  <a:pt x="171955" y="1234044"/>
                  <a:pt x="174667" y="1233721"/>
                  <a:pt x="179276" y="1233605"/>
                </a:cubicBezTo>
                <a:close/>
                <a:moveTo>
                  <a:pt x="190069" y="1228737"/>
                </a:moveTo>
                <a:cubicBezTo>
                  <a:pt x="194004" y="1227618"/>
                  <a:pt x="196645" y="1228062"/>
                  <a:pt x="197995" y="1230073"/>
                </a:cubicBezTo>
                <a:cubicBezTo>
                  <a:pt x="196365" y="1231135"/>
                  <a:pt x="193990" y="1231961"/>
                  <a:pt x="190870" y="1232550"/>
                </a:cubicBezTo>
                <a:lnTo>
                  <a:pt x="180873" y="1233459"/>
                </a:lnTo>
                <a:close/>
                <a:moveTo>
                  <a:pt x="350948" y="1217057"/>
                </a:moveTo>
                <a:cubicBezTo>
                  <a:pt x="331949" y="1223665"/>
                  <a:pt x="312274" y="1229264"/>
                  <a:pt x="291924" y="1233859"/>
                </a:cubicBezTo>
                <a:cubicBezTo>
                  <a:pt x="271575" y="1238454"/>
                  <a:pt x="259490" y="1244888"/>
                  <a:pt x="255667" y="1253158"/>
                </a:cubicBezTo>
                <a:cubicBezTo>
                  <a:pt x="271406" y="1248677"/>
                  <a:pt x="283210" y="1245317"/>
                  <a:pt x="291080" y="1243076"/>
                </a:cubicBezTo>
                <a:cubicBezTo>
                  <a:pt x="298950" y="1240838"/>
                  <a:pt x="312104" y="1239487"/>
                  <a:pt x="330542" y="1239028"/>
                </a:cubicBezTo>
                <a:cubicBezTo>
                  <a:pt x="333240" y="1243048"/>
                  <a:pt x="329979" y="1245173"/>
                  <a:pt x="320761" y="1245402"/>
                </a:cubicBezTo>
                <a:cubicBezTo>
                  <a:pt x="311542" y="1245634"/>
                  <a:pt x="306652" y="1248821"/>
                  <a:pt x="306089" y="1254967"/>
                </a:cubicBezTo>
                <a:cubicBezTo>
                  <a:pt x="330485" y="1256402"/>
                  <a:pt x="339984" y="1253099"/>
                  <a:pt x="334589" y="1245058"/>
                </a:cubicBezTo>
                <a:cubicBezTo>
                  <a:pt x="329194" y="1237018"/>
                  <a:pt x="337345" y="1231703"/>
                  <a:pt x="359043" y="1229120"/>
                </a:cubicBezTo>
                <a:cubicBezTo>
                  <a:pt x="349823" y="1229350"/>
                  <a:pt x="349149" y="1228344"/>
                  <a:pt x="357019" y="1226103"/>
                </a:cubicBezTo>
                <a:cubicBezTo>
                  <a:pt x="364890" y="1223864"/>
                  <a:pt x="362865" y="1220848"/>
                  <a:pt x="350948" y="1217057"/>
                </a:cubicBezTo>
                <a:close/>
                <a:moveTo>
                  <a:pt x="660437" y="1214699"/>
                </a:moveTo>
                <a:cubicBezTo>
                  <a:pt x="646610" y="1215043"/>
                  <a:pt x="635425" y="1215834"/>
                  <a:pt x="626880" y="1217069"/>
                </a:cubicBezTo>
                <a:lnTo>
                  <a:pt x="623339" y="1218078"/>
                </a:lnTo>
                <a:lnTo>
                  <a:pt x="634805" y="1218405"/>
                </a:lnTo>
                <a:cubicBezTo>
                  <a:pt x="645373" y="1220185"/>
                  <a:pt x="653917" y="1218948"/>
                  <a:pt x="660437" y="1214699"/>
                </a:cubicBezTo>
                <a:close/>
                <a:moveTo>
                  <a:pt x="467076" y="1210709"/>
                </a:moveTo>
                <a:cubicBezTo>
                  <a:pt x="458265" y="1210675"/>
                  <a:pt x="448027" y="1211569"/>
                  <a:pt x="436363" y="1213393"/>
                </a:cubicBezTo>
                <a:cubicBezTo>
                  <a:pt x="413036" y="1217040"/>
                  <a:pt x="393501" y="1221106"/>
                  <a:pt x="377760" y="1225586"/>
                </a:cubicBezTo>
                <a:cubicBezTo>
                  <a:pt x="386979" y="1225357"/>
                  <a:pt x="396199" y="1225127"/>
                  <a:pt x="405418" y="1224895"/>
                </a:cubicBezTo>
                <a:cubicBezTo>
                  <a:pt x="414636" y="1224666"/>
                  <a:pt x="425486" y="1223373"/>
                  <a:pt x="437965" y="1221017"/>
                </a:cubicBezTo>
                <a:lnTo>
                  <a:pt x="455839" y="1226702"/>
                </a:lnTo>
                <a:cubicBezTo>
                  <a:pt x="460449" y="1226588"/>
                  <a:pt x="465944" y="1225173"/>
                  <a:pt x="472324" y="1222459"/>
                </a:cubicBezTo>
                <a:lnTo>
                  <a:pt x="488520" y="1213514"/>
                </a:lnTo>
                <a:close/>
                <a:moveTo>
                  <a:pt x="363423" y="1196426"/>
                </a:moveTo>
                <a:lnTo>
                  <a:pt x="359445" y="1199600"/>
                </a:lnTo>
                <a:cubicBezTo>
                  <a:pt x="356254" y="1200956"/>
                  <a:pt x="352354" y="1201692"/>
                  <a:pt x="347745" y="1201808"/>
                </a:cubicBezTo>
                <a:close/>
                <a:moveTo>
                  <a:pt x="477089" y="1195516"/>
                </a:moveTo>
                <a:cubicBezTo>
                  <a:pt x="465172" y="1191725"/>
                  <a:pt x="448225" y="1192659"/>
                  <a:pt x="426246" y="1198316"/>
                </a:cubicBezTo>
                <a:cubicBezTo>
                  <a:pt x="404268" y="1203976"/>
                  <a:pt x="396256" y="1207753"/>
                  <a:pt x="402215" y="1209646"/>
                </a:cubicBezTo>
                <a:cubicBezTo>
                  <a:pt x="414695" y="1207291"/>
                  <a:pt x="428664" y="1205410"/>
                  <a:pt x="444122" y="1204003"/>
                </a:cubicBezTo>
                <a:cubicBezTo>
                  <a:pt x="459578" y="1202594"/>
                  <a:pt x="470569" y="1199765"/>
                  <a:pt x="477089" y="1195516"/>
                </a:cubicBezTo>
                <a:close/>
                <a:moveTo>
                  <a:pt x="374116" y="1190036"/>
                </a:moveTo>
                <a:lnTo>
                  <a:pt x="377655" y="1191540"/>
                </a:lnTo>
                <a:lnTo>
                  <a:pt x="363423" y="1196426"/>
                </a:lnTo>
                <a:lnTo>
                  <a:pt x="366886" y="1193666"/>
                </a:lnTo>
                <a:cubicBezTo>
                  <a:pt x="368656" y="1191068"/>
                  <a:pt x="371067" y="1189858"/>
                  <a:pt x="374116" y="1190036"/>
                </a:cubicBezTo>
                <a:close/>
                <a:moveTo>
                  <a:pt x="698341" y="1189993"/>
                </a:moveTo>
                <a:cubicBezTo>
                  <a:pt x="655507" y="1189019"/>
                  <a:pt x="619167" y="1192480"/>
                  <a:pt x="589318" y="1200378"/>
                </a:cubicBezTo>
                <a:cubicBezTo>
                  <a:pt x="559467" y="1208277"/>
                  <a:pt x="530716" y="1212573"/>
                  <a:pt x="503060" y="1213261"/>
                </a:cubicBezTo>
                <a:cubicBezTo>
                  <a:pt x="496538" y="1217511"/>
                  <a:pt x="498026" y="1217986"/>
                  <a:pt x="507527" y="1214682"/>
                </a:cubicBezTo>
                <a:cubicBezTo>
                  <a:pt x="517027" y="1211378"/>
                  <a:pt x="524756" y="1210676"/>
                  <a:pt x="530716" y="1212573"/>
                </a:cubicBezTo>
                <a:cubicBezTo>
                  <a:pt x="511715" y="1219175"/>
                  <a:pt x="496255" y="1220584"/>
                  <a:pt x="484340" y="1216794"/>
                </a:cubicBezTo>
                <a:cubicBezTo>
                  <a:pt x="487038" y="1220815"/>
                  <a:pt x="494346" y="1224719"/>
                  <a:pt x="506263" y="1228510"/>
                </a:cubicBezTo>
                <a:cubicBezTo>
                  <a:pt x="522565" y="1217885"/>
                  <a:pt x="550109" y="1210044"/>
                  <a:pt x="588896" y="1204988"/>
                </a:cubicBezTo>
                <a:cubicBezTo>
                  <a:pt x="627682" y="1199932"/>
                  <a:pt x="664164" y="1194935"/>
                  <a:pt x="698341" y="1189993"/>
                </a:cubicBezTo>
                <a:close/>
                <a:moveTo>
                  <a:pt x="484512" y="1180384"/>
                </a:moveTo>
                <a:cubicBezTo>
                  <a:pt x="459806" y="1180235"/>
                  <a:pt x="438896" y="1185739"/>
                  <a:pt x="421777" y="1196896"/>
                </a:cubicBezTo>
                <a:cubicBezTo>
                  <a:pt x="443475" y="1194310"/>
                  <a:pt x="459073" y="1191366"/>
                  <a:pt x="468574" y="1188064"/>
                </a:cubicBezTo>
                <a:cubicBezTo>
                  <a:pt x="473326" y="1186411"/>
                  <a:pt x="479599" y="1184850"/>
                  <a:pt x="487399" y="1183378"/>
                </a:cubicBezTo>
                <a:lnTo>
                  <a:pt x="499612" y="1181566"/>
                </a:lnTo>
                <a:close/>
                <a:moveTo>
                  <a:pt x="621107" y="1179659"/>
                </a:moveTo>
                <a:cubicBezTo>
                  <a:pt x="614586" y="1183909"/>
                  <a:pt x="603597" y="1186738"/>
                  <a:pt x="588140" y="1188145"/>
                </a:cubicBezTo>
                <a:lnTo>
                  <a:pt x="578189" y="1188629"/>
                </a:lnTo>
                <a:lnTo>
                  <a:pt x="587927" y="1190449"/>
                </a:lnTo>
                <a:cubicBezTo>
                  <a:pt x="594026" y="1190809"/>
                  <a:pt x="600196" y="1190399"/>
                  <a:pt x="606435" y="1189221"/>
                </a:cubicBezTo>
                <a:cubicBezTo>
                  <a:pt x="618915" y="1186866"/>
                  <a:pt x="623805" y="1183679"/>
                  <a:pt x="621107" y="1179659"/>
                </a:cubicBezTo>
                <a:close/>
                <a:moveTo>
                  <a:pt x="5095611" y="1179446"/>
                </a:moveTo>
                <a:lnTo>
                  <a:pt x="5095105" y="1181550"/>
                </a:lnTo>
                <a:lnTo>
                  <a:pt x="5094458" y="1182334"/>
                </a:lnTo>
                <a:lnTo>
                  <a:pt x="5091141" y="1180882"/>
                </a:lnTo>
                <a:cubicBezTo>
                  <a:pt x="5090804" y="1180380"/>
                  <a:pt x="5091788" y="1180101"/>
                  <a:pt x="5094092" y="1180042"/>
                </a:cubicBezTo>
                <a:close/>
                <a:moveTo>
                  <a:pt x="5046842" y="1178768"/>
                </a:moveTo>
                <a:lnTo>
                  <a:pt x="5055054" y="1179484"/>
                </a:lnTo>
                <a:cubicBezTo>
                  <a:pt x="5061293" y="1178307"/>
                  <a:pt x="5067394" y="1178665"/>
                  <a:pt x="5073351" y="1180559"/>
                </a:cubicBezTo>
                <a:cubicBezTo>
                  <a:pt x="5066831" y="1184811"/>
                  <a:pt x="5059917" y="1184984"/>
                  <a:pt x="5052609" y="1181077"/>
                </a:cubicBezTo>
                <a:close/>
                <a:moveTo>
                  <a:pt x="5039152" y="1175690"/>
                </a:moveTo>
                <a:lnTo>
                  <a:pt x="5046842" y="1178768"/>
                </a:lnTo>
                <a:lnTo>
                  <a:pt x="5044789" y="1178591"/>
                </a:lnTo>
                <a:close/>
                <a:moveTo>
                  <a:pt x="5096960" y="1173840"/>
                </a:moveTo>
                <a:cubicBezTo>
                  <a:pt x="5098308" y="1175849"/>
                  <a:pt x="5098744" y="1177372"/>
                  <a:pt x="5098266" y="1178405"/>
                </a:cubicBezTo>
                <a:lnTo>
                  <a:pt x="5095611" y="1179446"/>
                </a:lnTo>
                <a:close/>
                <a:moveTo>
                  <a:pt x="5141735" y="1161991"/>
                </a:moveTo>
                <a:cubicBezTo>
                  <a:pt x="5136844" y="1165179"/>
                  <a:pt x="5129790" y="1166887"/>
                  <a:pt x="5120570" y="1167119"/>
                </a:cubicBezTo>
                <a:cubicBezTo>
                  <a:pt x="5117311" y="1169243"/>
                  <a:pt x="5111884" y="1169891"/>
                  <a:pt x="5104295" y="1169058"/>
                </a:cubicBezTo>
                <a:cubicBezTo>
                  <a:pt x="5096708" y="1168226"/>
                  <a:pt x="5091283" y="1168873"/>
                  <a:pt x="5088023" y="1170997"/>
                </a:cubicBezTo>
                <a:cubicBezTo>
                  <a:pt x="5076106" y="1167206"/>
                  <a:pt x="5066213" y="1166432"/>
                  <a:pt x="5058343" y="1168673"/>
                </a:cubicBezTo>
                <a:cubicBezTo>
                  <a:pt x="5050472" y="1170912"/>
                  <a:pt x="5041930" y="1172148"/>
                  <a:pt x="5032709" y="1172376"/>
                </a:cubicBezTo>
                <a:lnTo>
                  <a:pt x="5039152" y="1175690"/>
                </a:lnTo>
                <a:lnTo>
                  <a:pt x="5023773" y="1169533"/>
                </a:lnTo>
                <a:cubicBezTo>
                  <a:pt x="5014554" y="1169763"/>
                  <a:pt x="5004378" y="1172061"/>
                  <a:pt x="4993248" y="1176426"/>
                </a:cubicBezTo>
                <a:cubicBezTo>
                  <a:pt x="4982118" y="1180792"/>
                  <a:pt x="4971943" y="1183090"/>
                  <a:pt x="4962725" y="1183321"/>
                </a:cubicBezTo>
                <a:cubicBezTo>
                  <a:pt x="4953507" y="1183550"/>
                  <a:pt x="4943473" y="1184311"/>
                  <a:pt x="4932623" y="1185604"/>
                </a:cubicBezTo>
                <a:cubicBezTo>
                  <a:pt x="4921774" y="1186898"/>
                  <a:pt x="4911741" y="1187659"/>
                  <a:pt x="4902522" y="1187889"/>
                </a:cubicBezTo>
                <a:cubicBezTo>
                  <a:pt x="4890042" y="1190244"/>
                  <a:pt x="4879194" y="1191537"/>
                  <a:pt x="4869975" y="1191766"/>
                </a:cubicBezTo>
                <a:cubicBezTo>
                  <a:pt x="4860756" y="1191996"/>
                  <a:pt x="4851538" y="1192227"/>
                  <a:pt x="4842318" y="1192458"/>
                </a:cubicBezTo>
                <a:lnTo>
                  <a:pt x="4811159" y="1195027"/>
                </a:lnTo>
                <a:lnTo>
                  <a:pt x="4836235" y="1196422"/>
                </a:lnTo>
                <a:lnTo>
                  <a:pt x="4826454" y="1202799"/>
                </a:lnTo>
                <a:lnTo>
                  <a:pt x="4821564" y="1205986"/>
                </a:lnTo>
                <a:cubicBezTo>
                  <a:pt x="4828085" y="1201736"/>
                  <a:pt x="4837408" y="1201662"/>
                  <a:pt x="4849536" y="1205768"/>
                </a:cubicBezTo>
                <a:cubicBezTo>
                  <a:pt x="4846275" y="1207893"/>
                  <a:pt x="4844525" y="1210522"/>
                  <a:pt x="4844288" y="1213658"/>
                </a:cubicBezTo>
                <a:lnTo>
                  <a:pt x="4841699" y="1217546"/>
                </a:lnTo>
                <a:lnTo>
                  <a:pt x="4956148" y="1204944"/>
                </a:lnTo>
                <a:cubicBezTo>
                  <a:pt x="5002804" y="1197650"/>
                  <a:pt x="5047830" y="1191416"/>
                  <a:pt x="5091227" y="1186246"/>
                </a:cubicBezTo>
                <a:lnTo>
                  <a:pt x="5094458" y="1182334"/>
                </a:lnTo>
                <a:lnTo>
                  <a:pt x="5096116" y="1183057"/>
                </a:lnTo>
                <a:cubicBezTo>
                  <a:pt x="5127596" y="1174096"/>
                  <a:pt x="5149575" y="1168438"/>
                  <a:pt x="5162055" y="1166083"/>
                </a:cubicBezTo>
                <a:cubicBezTo>
                  <a:pt x="5153398" y="1160167"/>
                  <a:pt x="5146625" y="1158804"/>
                  <a:pt x="5141735" y="1161991"/>
                </a:cubicBezTo>
                <a:close/>
                <a:moveTo>
                  <a:pt x="757245" y="1099616"/>
                </a:moveTo>
                <a:lnTo>
                  <a:pt x="757203" y="1099619"/>
                </a:lnTo>
                <a:lnTo>
                  <a:pt x="757202" y="1099617"/>
                </a:lnTo>
                <a:close/>
                <a:moveTo>
                  <a:pt x="1318450" y="1087034"/>
                </a:moveTo>
                <a:lnTo>
                  <a:pt x="1310026" y="1087196"/>
                </a:lnTo>
                <a:lnTo>
                  <a:pt x="1314798" y="1087236"/>
                </a:lnTo>
                <a:close/>
                <a:moveTo>
                  <a:pt x="1378572" y="1082691"/>
                </a:moveTo>
                <a:lnTo>
                  <a:pt x="1366392" y="1082995"/>
                </a:lnTo>
                <a:cubicBezTo>
                  <a:pt x="1357173" y="1083225"/>
                  <a:pt x="1347955" y="1083456"/>
                  <a:pt x="1338735" y="1083686"/>
                </a:cubicBezTo>
                <a:lnTo>
                  <a:pt x="1344711" y="1085586"/>
                </a:lnTo>
                <a:lnTo>
                  <a:pt x="1365643" y="1084432"/>
                </a:lnTo>
                <a:close/>
                <a:moveTo>
                  <a:pt x="5617042" y="1068887"/>
                </a:moveTo>
                <a:cubicBezTo>
                  <a:pt x="5612152" y="1072074"/>
                  <a:pt x="5606995" y="1073992"/>
                  <a:pt x="5601570" y="1074638"/>
                </a:cubicBezTo>
                <a:lnTo>
                  <a:pt x="5587747" y="1073121"/>
                </a:lnTo>
                <a:lnTo>
                  <a:pt x="5591410" y="1072592"/>
                </a:lnTo>
                <a:cubicBezTo>
                  <a:pt x="5599279" y="1070354"/>
                  <a:pt x="5607824" y="1069118"/>
                  <a:pt x="5617042" y="1068887"/>
                </a:cubicBezTo>
                <a:close/>
                <a:moveTo>
                  <a:pt x="1010235" y="1055095"/>
                </a:moveTo>
                <a:lnTo>
                  <a:pt x="1013410" y="1056103"/>
                </a:lnTo>
                <a:lnTo>
                  <a:pt x="1023313" y="1056187"/>
                </a:lnTo>
                <a:lnTo>
                  <a:pt x="1015818" y="1056871"/>
                </a:lnTo>
                <a:lnTo>
                  <a:pt x="1019172" y="1057937"/>
                </a:lnTo>
                <a:lnTo>
                  <a:pt x="1009390" y="1064313"/>
                </a:lnTo>
                <a:cubicBezTo>
                  <a:pt x="1015911" y="1060063"/>
                  <a:pt x="1014563" y="1058053"/>
                  <a:pt x="1005344" y="1058283"/>
                </a:cubicBezTo>
                <a:lnTo>
                  <a:pt x="1006164" y="1057749"/>
                </a:lnTo>
                <a:lnTo>
                  <a:pt x="976938" y="1060410"/>
                </a:lnTo>
                <a:cubicBezTo>
                  <a:pt x="955240" y="1062996"/>
                  <a:pt x="940060" y="1061330"/>
                  <a:pt x="931406" y="1055414"/>
                </a:cubicBezTo>
                <a:cubicBezTo>
                  <a:pt x="949843" y="1054953"/>
                  <a:pt x="965162" y="1055084"/>
                  <a:pt x="977359" y="1055801"/>
                </a:cubicBezTo>
                <a:lnTo>
                  <a:pt x="1008746" y="1056065"/>
                </a:lnTo>
                <a:close/>
                <a:moveTo>
                  <a:pt x="1146120" y="1051965"/>
                </a:moveTo>
                <a:lnTo>
                  <a:pt x="1147163" y="1052198"/>
                </a:lnTo>
                <a:lnTo>
                  <a:pt x="1144934" y="1053113"/>
                </a:lnTo>
                <a:lnTo>
                  <a:pt x="1140896" y="1052669"/>
                </a:lnTo>
                <a:close/>
                <a:moveTo>
                  <a:pt x="1132663" y="1048972"/>
                </a:moveTo>
                <a:cubicBezTo>
                  <a:pt x="1122096" y="1047193"/>
                  <a:pt x="1115183" y="1047364"/>
                  <a:pt x="1111922" y="1049489"/>
                </a:cubicBezTo>
                <a:cubicBezTo>
                  <a:pt x="1121141" y="1049260"/>
                  <a:pt x="1128730" y="1050093"/>
                  <a:pt x="1134688" y="1051989"/>
                </a:cubicBezTo>
                <a:lnTo>
                  <a:pt x="1140896" y="1052669"/>
                </a:lnTo>
                <a:lnTo>
                  <a:pt x="1138041" y="1053056"/>
                </a:lnTo>
                <a:cubicBezTo>
                  <a:pt x="1132686" y="1052934"/>
                  <a:pt x="1125469" y="1052218"/>
                  <a:pt x="1116390" y="1050912"/>
                </a:cubicBezTo>
                <a:cubicBezTo>
                  <a:pt x="1098235" y="1048299"/>
                  <a:pt x="1090504" y="1049005"/>
                  <a:pt x="1093202" y="1053025"/>
                </a:cubicBezTo>
                <a:cubicBezTo>
                  <a:pt x="1113524" y="1057114"/>
                  <a:pt x="1128977" y="1057880"/>
                  <a:pt x="1139558" y="1055317"/>
                </a:cubicBezTo>
                <a:lnTo>
                  <a:pt x="1144934" y="1053113"/>
                </a:lnTo>
                <a:lnTo>
                  <a:pt x="1156281" y="1054359"/>
                </a:lnTo>
                <a:lnTo>
                  <a:pt x="1156716" y="1054322"/>
                </a:lnTo>
                <a:lnTo>
                  <a:pt x="1147163" y="1052198"/>
                </a:lnTo>
                <a:lnTo>
                  <a:pt x="1148516" y="1051643"/>
                </a:lnTo>
                <a:lnTo>
                  <a:pt x="1146120" y="1051965"/>
                </a:lnTo>
                <a:close/>
                <a:moveTo>
                  <a:pt x="1244132" y="1043851"/>
                </a:moveTo>
                <a:lnTo>
                  <a:pt x="1243500" y="1043908"/>
                </a:lnTo>
                <a:lnTo>
                  <a:pt x="1239158" y="1047161"/>
                </a:lnTo>
                <a:lnTo>
                  <a:pt x="1242678" y="1046611"/>
                </a:lnTo>
                <a:close/>
                <a:moveTo>
                  <a:pt x="1252196" y="1043117"/>
                </a:moveTo>
                <a:lnTo>
                  <a:pt x="1246506" y="1043634"/>
                </a:lnTo>
                <a:lnTo>
                  <a:pt x="1246746" y="1046126"/>
                </a:lnTo>
                <a:lnTo>
                  <a:pt x="1245849" y="1047019"/>
                </a:lnTo>
                <a:lnTo>
                  <a:pt x="1263135" y="1045603"/>
                </a:lnTo>
                <a:lnTo>
                  <a:pt x="1263485" y="1045574"/>
                </a:lnTo>
                <a:close/>
                <a:moveTo>
                  <a:pt x="5495964" y="1035118"/>
                </a:moveTo>
                <a:cubicBezTo>
                  <a:pt x="5492703" y="1037246"/>
                  <a:pt x="5487955" y="1038897"/>
                  <a:pt x="5481714" y="1040073"/>
                </a:cubicBezTo>
                <a:cubicBezTo>
                  <a:pt x="5475474" y="1041252"/>
                  <a:pt x="5470724" y="1042903"/>
                  <a:pt x="5467463" y="1045029"/>
                </a:cubicBezTo>
                <a:lnTo>
                  <a:pt x="5476400" y="1047871"/>
                </a:lnTo>
                <a:close/>
                <a:moveTo>
                  <a:pt x="1160435" y="1030294"/>
                </a:moveTo>
                <a:lnTo>
                  <a:pt x="1164383" y="1030499"/>
                </a:lnTo>
                <a:lnTo>
                  <a:pt x="1164243" y="1030557"/>
                </a:lnTo>
                <a:lnTo>
                  <a:pt x="1160322" y="1030328"/>
                </a:lnTo>
                <a:close/>
                <a:moveTo>
                  <a:pt x="759809" y="1027620"/>
                </a:moveTo>
                <a:lnTo>
                  <a:pt x="762089" y="1027871"/>
                </a:lnTo>
                <a:lnTo>
                  <a:pt x="754920" y="1030809"/>
                </a:lnTo>
                <a:cubicBezTo>
                  <a:pt x="752222" y="1026789"/>
                  <a:pt x="753852" y="1025727"/>
                  <a:pt x="759809" y="1027620"/>
                </a:cubicBezTo>
                <a:close/>
                <a:moveTo>
                  <a:pt x="763879" y="1027135"/>
                </a:moveTo>
                <a:lnTo>
                  <a:pt x="765342" y="1027481"/>
                </a:lnTo>
                <a:lnTo>
                  <a:pt x="765502" y="1028245"/>
                </a:lnTo>
                <a:lnTo>
                  <a:pt x="762089" y="1027871"/>
                </a:lnTo>
                <a:close/>
                <a:moveTo>
                  <a:pt x="1173811" y="1026486"/>
                </a:moveTo>
                <a:lnTo>
                  <a:pt x="1160435" y="1030294"/>
                </a:lnTo>
                <a:lnTo>
                  <a:pt x="1155094" y="1030018"/>
                </a:lnTo>
                <a:lnTo>
                  <a:pt x="1160322" y="1030328"/>
                </a:lnTo>
                <a:lnTo>
                  <a:pt x="1156106" y="1031526"/>
                </a:lnTo>
                <a:cubicBezTo>
                  <a:pt x="1152170" y="1032646"/>
                  <a:pt x="1150204" y="1033207"/>
                  <a:pt x="1150204" y="1033207"/>
                </a:cubicBezTo>
                <a:cubicBezTo>
                  <a:pt x="1155599" y="1041248"/>
                  <a:pt x="1166167" y="1043028"/>
                  <a:pt x="1181907" y="1038549"/>
                </a:cubicBezTo>
                <a:cubicBezTo>
                  <a:pt x="1172689" y="1038777"/>
                  <a:pt x="1170245" y="1040372"/>
                  <a:pt x="1174572" y="1043330"/>
                </a:cubicBezTo>
                <a:cubicBezTo>
                  <a:pt x="1178899" y="1046287"/>
                  <a:pt x="1182693" y="1046704"/>
                  <a:pt x="1185953" y="1044579"/>
                </a:cubicBezTo>
                <a:cubicBezTo>
                  <a:pt x="1192476" y="1040328"/>
                  <a:pt x="1198715" y="1039150"/>
                  <a:pt x="1204673" y="1041045"/>
                </a:cubicBezTo>
                <a:lnTo>
                  <a:pt x="1197927" y="1050946"/>
                </a:lnTo>
                <a:lnTo>
                  <a:pt x="1211706" y="1049816"/>
                </a:lnTo>
                <a:lnTo>
                  <a:pt x="1222548" y="1046730"/>
                </a:lnTo>
                <a:lnTo>
                  <a:pt x="1213611" y="1043887"/>
                </a:lnTo>
                <a:cubicBezTo>
                  <a:pt x="1220131" y="1039638"/>
                  <a:pt x="1227185" y="1037928"/>
                  <a:pt x="1234774" y="1038760"/>
                </a:cubicBezTo>
                <a:cubicBezTo>
                  <a:pt x="1242363" y="1039594"/>
                  <a:pt x="1248068" y="1035874"/>
                  <a:pt x="1251893" y="1027603"/>
                </a:cubicBezTo>
                <a:cubicBezTo>
                  <a:pt x="1230193" y="1030189"/>
                  <a:pt x="1211279" y="1031683"/>
                  <a:pt x="1195147" y="1032087"/>
                </a:cubicBezTo>
                <a:lnTo>
                  <a:pt x="1164383" y="1030499"/>
                </a:lnTo>
                <a:close/>
                <a:moveTo>
                  <a:pt x="5474043" y="1023403"/>
                </a:moveTo>
                <a:cubicBezTo>
                  <a:pt x="5467521" y="1027655"/>
                  <a:pt x="5463980" y="1032853"/>
                  <a:pt x="5463417" y="1038999"/>
                </a:cubicBezTo>
                <a:cubicBezTo>
                  <a:pt x="5475333" y="1042788"/>
                  <a:pt x="5491073" y="1038308"/>
                  <a:pt x="5510636" y="1025556"/>
                </a:cubicBezTo>
                <a:cubicBezTo>
                  <a:pt x="5498719" y="1021765"/>
                  <a:pt x="5489501" y="1021996"/>
                  <a:pt x="5482980" y="1026246"/>
                </a:cubicBezTo>
                <a:close/>
                <a:moveTo>
                  <a:pt x="787889" y="1022322"/>
                </a:moveTo>
                <a:cubicBezTo>
                  <a:pt x="790868" y="1023268"/>
                  <a:pt x="789098" y="1025869"/>
                  <a:pt x="782576" y="1030119"/>
                </a:cubicBezTo>
                <a:lnTo>
                  <a:pt x="791514" y="1032961"/>
                </a:lnTo>
                <a:cubicBezTo>
                  <a:pt x="782295" y="1033190"/>
                  <a:pt x="775522" y="1031827"/>
                  <a:pt x="771193" y="1028870"/>
                </a:cubicBezTo>
                <a:lnTo>
                  <a:pt x="765342" y="1027481"/>
                </a:lnTo>
                <a:lnTo>
                  <a:pt x="764701" y="1024432"/>
                </a:lnTo>
                <a:cubicBezTo>
                  <a:pt x="777181" y="1022078"/>
                  <a:pt x="784910" y="1021373"/>
                  <a:pt x="787889" y="1022322"/>
                </a:cubicBezTo>
                <a:close/>
                <a:moveTo>
                  <a:pt x="5465106" y="1020562"/>
                </a:moveTo>
                <a:lnTo>
                  <a:pt x="5460214" y="1023750"/>
                </a:lnTo>
                <a:lnTo>
                  <a:pt x="5450432" y="1030125"/>
                </a:lnTo>
                <a:lnTo>
                  <a:pt x="5459370" y="1032967"/>
                </a:lnTo>
                <a:lnTo>
                  <a:pt x="5469152" y="1026592"/>
                </a:lnTo>
                <a:close/>
                <a:moveTo>
                  <a:pt x="5520397" y="994273"/>
                </a:moveTo>
                <a:cubicBezTo>
                  <a:pt x="5518697" y="996103"/>
                  <a:pt x="5519125" y="999797"/>
                  <a:pt x="5521682" y="1005353"/>
                </a:cubicBezTo>
                <a:cubicBezTo>
                  <a:pt x="5526797" y="1016466"/>
                  <a:pt x="5523396" y="1020128"/>
                  <a:pt x="5511479" y="1016337"/>
                </a:cubicBezTo>
                <a:cubicBezTo>
                  <a:pt x="5517438" y="1018233"/>
                  <a:pt x="5518786" y="1020242"/>
                  <a:pt x="5515527" y="1022369"/>
                </a:cubicBezTo>
                <a:cubicBezTo>
                  <a:pt x="5513896" y="1023432"/>
                  <a:pt x="5513417" y="1024465"/>
                  <a:pt x="5514093" y="1025470"/>
                </a:cubicBezTo>
                <a:cubicBezTo>
                  <a:pt x="5514768" y="1026475"/>
                  <a:pt x="5516595" y="1027452"/>
                  <a:pt x="5519573" y="1028399"/>
                </a:cubicBezTo>
                <a:lnTo>
                  <a:pt x="5539618" y="1010380"/>
                </a:lnTo>
                <a:lnTo>
                  <a:pt x="5542002" y="1009445"/>
                </a:lnTo>
                <a:cubicBezTo>
                  <a:pt x="5543914" y="1005309"/>
                  <a:pt x="5548131" y="1001117"/>
                  <a:pt x="5554654" y="996866"/>
                </a:cubicBezTo>
                <a:lnTo>
                  <a:pt x="5539618" y="1010380"/>
                </a:lnTo>
                <a:lnTo>
                  <a:pt x="5525308" y="1015992"/>
                </a:lnTo>
                <a:cubicBezTo>
                  <a:pt x="5523171" y="1005827"/>
                  <a:pt x="5523595" y="1001218"/>
                  <a:pt x="5526573" y="1002166"/>
                </a:cubicBezTo>
                <a:cubicBezTo>
                  <a:pt x="5529552" y="1003112"/>
                  <a:pt x="5531324" y="1000514"/>
                  <a:pt x="5531885" y="994369"/>
                </a:cubicBezTo>
                <a:cubicBezTo>
                  <a:pt x="5525927" y="992474"/>
                  <a:pt x="5522098" y="992442"/>
                  <a:pt x="5520397" y="994273"/>
                </a:cubicBezTo>
                <a:close/>
                <a:moveTo>
                  <a:pt x="842108" y="982646"/>
                </a:moveTo>
                <a:cubicBezTo>
                  <a:pt x="847504" y="990687"/>
                  <a:pt x="842613" y="993874"/>
                  <a:pt x="827437" y="992210"/>
                </a:cubicBezTo>
                <a:cubicBezTo>
                  <a:pt x="830135" y="996231"/>
                  <a:pt x="835277" y="998657"/>
                  <a:pt x="842864" y="999489"/>
                </a:cubicBezTo>
                <a:cubicBezTo>
                  <a:pt x="850454" y="1000321"/>
                  <a:pt x="852338" y="1004876"/>
                  <a:pt x="848516" y="1013145"/>
                </a:cubicBezTo>
                <a:cubicBezTo>
                  <a:pt x="822882" y="1016849"/>
                  <a:pt x="806719" y="1016006"/>
                  <a:pt x="800027" y="1010618"/>
                </a:cubicBezTo>
                <a:cubicBezTo>
                  <a:pt x="797796" y="1008821"/>
                  <a:pt x="796616" y="1006519"/>
                  <a:pt x="796492" y="1003712"/>
                </a:cubicBezTo>
                <a:cubicBezTo>
                  <a:pt x="795986" y="992484"/>
                  <a:pt x="811191" y="985462"/>
                  <a:pt x="842108" y="982646"/>
                </a:cubicBezTo>
                <a:close/>
                <a:moveTo>
                  <a:pt x="5538406" y="978877"/>
                </a:moveTo>
                <a:lnTo>
                  <a:pt x="5531529" y="983360"/>
                </a:lnTo>
                <a:lnTo>
                  <a:pt x="5532152" y="979034"/>
                </a:lnTo>
                <a:close/>
                <a:moveTo>
                  <a:pt x="5511651" y="964216"/>
                </a:moveTo>
                <a:lnTo>
                  <a:pt x="5510808" y="973435"/>
                </a:lnTo>
                <a:cubicBezTo>
                  <a:pt x="5513505" y="977456"/>
                  <a:pt x="5515136" y="976393"/>
                  <a:pt x="5515698" y="970248"/>
                </a:cubicBezTo>
                <a:close/>
                <a:moveTo>
                  <a:pt x="5507603" y="958185"/>
                </a:moveTo>
                <a:cubicBezTo>
                  <a:pt x="5498385" y="958416"/>
                  <a:pt x="5496756" y="959478"/>
                  <a:pt x="5502713" y="961372"/>
                </a:cubicBezTo>
                <a:cubicBezTo>
                  <a:pt x="5496756" y="959478"/>
                  <a:pt x="5492145" y="959592"/>
                  <a:pt x="5488885" y="961717"/>
                </a:cubicBezTo>
                <a:cubicBezTo>
                  <a:pt x="5485625" y="963844"/>
                  <a:pt x="5481015" y="963958"/>
                  <a:pt x="5475057" y="962062"/>
                </a:cubicBezTo>
                <a:lnTo>
                  <a:pt x="5479104" y="968094"/>
                </a:lnTo>
                <a:lnTo>
                  <a:pt x="5478260" y="977311"/>
                </a:lnTo>
                <a:cubicBezTo>
                  <a:pt x="5484781" y="973061"/>
                  <a:pt x="5487900" y="972472"/>
                  <a:pt x="5487619" y="975546"/>
                </a:cubicBezTo>
                <a:cubicBezTo>
                  <a:pt x="5487338" y="978617"/>
                  <a:pt x="5490457" y="978029"/>
                  <a:pt x="5496980" y="973778"/>
                </a:cubicBezTo>
                <a:cubicBezTo>
                  <a:pt x="5491020" y="971883"/>
                  <a:pt x="5490486" y="969341"/>
                  <a:pt x="5495377" y="966154"/>
                </a:cubicBezTo>
                <a:cubicBezTo>
                  <a:pt x="5500268" y="962966"/>
                  <a:pt x="5504062" y="963383"/>
                  <a:pt x="5506760" y="967403"/>
                </a:cubicBezTo>
                <a:cubicBezTo>
                  <a:pt x="5504062" y="963383"/>
                  <a:pt x="5504343" y="960310"/>
                  <a:pt x="5507603" y="958185"/>
                </a:cubicBezTo>
                <a:close/>
                <a:moveTo>
                  <a:pt x="1172954" y="951875"/>
                </a:moveTo>
                <a:cubicBezTo>
                  <a:pt x="1182637" y="952337"/>
                  <a:pt x="1192307" y="952781"/>
                  <a:pt x="1201971" y="953212"/>
                </a:cubicBezTo>
                <a:cubicBezTo>
                  <a:pt x="1211631" y="953641"/>
                  <a:pt x="1221304" y="954086"/>
                  <a:pt x="1230985" y="954547"/>
                </a:cubicBezTo>
                <a:cubicBezTo>
                  <a:pt x="1211424" y="967298"/>
                  <a:pt x="1179158" y="968104"/>
                  <a:pt x="1134190" y="956964"/>
                </a:cubicBezTo>
                <a:close/>
                <a:moveTo>
                  <a:pt x="951209" y="932916"/>
                </a:moveTo>
                <a:lnTo>
                  <a:pt x="952063" y="936984"/>
                </a:lnTo>
                <a:cubicBezTo>
                  <a:pt x="949084" y="936035"/>
                  <a:pt x="947628" y="935177"/>
                  <a:pt x="947698" y="934408"/>
                </a:cubicBezTo>
                <a:close/>
                <a:moveTo>
                  <a:pt x="1417440" y="925219"/>
                </a:moveTo>
                <a:lnTo>
                  <a:pt x="1422222" y="925249"/>
                </a:lnTo>
                <a:lnTo>
                  <a:pt x="1421537" y="926078"/>
                </a:lnTo>
                <a:close/>
                <a:moveTo>
                  <a:pt x="1280083" y="922952"/>
                </a:moveTo>
                <a:cubicBezTo>
                  <a:pt x="1267644" y="925370"/>
                  <a:pt x="1258725" y="926919"/>
                  <a:pt x="1253321" y="927597"/>
                </a:cubicBezTo>
                <a:lnTo>
                  <a:pt x="1248470" y="927101"/>
                </a:lnTo>
                <a:lnTo>
                  <a:pt x="1255277" y="925272"/>
                </a:lnTo>
                <a:cubicBezTo>
                  <a:pt x="1262635" y="924018"/>
                  <a:pt x="1270906" y="923244"/>
                  <a:pt x="1280083" y="922952"/>
                </a:cubicBezTo>
                <a:close/>
                <a:moveTo>
                  <a:pt x="1371084" y="922873"/>
                </a:moveTo>
                <a:lnTo>
                  <a:pt x="1392542" y="922922"/>
                </a:lnTo>
                <a:cubicBezTo>
                  <a:pt x="1400946" y="923225"/>
                  <a:pt x="1408365" y="923805"/>
                  <a:pt x="1414802" y="924667"/>
                </a:cubicBezTo>
                <a:lnTo>
                  <a:pt x="1417440" y="925219"/>
                </a:lnTo>
                <a:lnTo>
                  <a:pt x="1397516" y="925099"/>
                </a:lnTo>
                <a:cubicBezTo>
                  <a:pt x="1390266" y="924768"/>
                  <a:pt x="1383998" y="924160"/>
                  <a:pt x="1378715" y="923269"/>
                </a:cubicBezTo>
                <a:close/>
                <a:moveTo>
                  <a:pt x="1358689" y="922237"/>
                </a:moveTo>
                <a:lnTo>
                  <a:pt x="1371084" y="922873"/>
                </a:lnTo>
                <a:lnTo>
                  <a:pt x="1364380" y="922861"/>
                </a:lnTo>
                <a:cubicBezTo>
                  <a:pt x="1354008" y="923120"/>
                  <a:pt x="1342653" y="923658"/>
                  <a:pt x="1330315" y="924476"/>
                </a:cubicBezTo>
                <a:cubicBezTo>
                  <a:pt x="1341164" y="923184"/>
                  <a:pt x="1350621" y="922438"/>
                  <a:pt x="1358689" y="922237"/>
                </a:cubicBezTo>
                <a:close/>
                <a:moveTo>
                  <a:pt x="948859" y="921733"/>
                </a:moveTo>
                <a:cubicBezTo>
                  <a:pt x="957515" y="927647"/>
                  <a:pt x="958724" y="931196"/>
                  <a:pt x="952484" y="932372"/>
                </a:cubicBezTo>
                <a:lnTo>
                  <a:pt x="951209" y="932916"/>
                </a:lnTo>
                <a:close/>
                <a:moveTo>
                  <a:pt x="1201425" y="910496"/>
                </a:moveTo>
                <a:lnTo>
                  <a:pt x="1204577" y="911002"/>
                </a:lnTo>
                <a:lnTo>
                  <a:pt x="1189653" y="913904"/>
                </a:lnTo>
                <a:cubicBezTo>
                  <a:pt x="1192914" y="911779"/>
                  <a:pt x="1196836" y="910642"/>
                  <a:pt x="1201425" y="910496"/>
                </a:cubicBezTo>
                <a:close/>
                <a:moveTo>
                  <a:pt x="1208307" y="910276"/>
                </a:moveTo>
                <a:lnTo>
                  <a:pt x="1207448" y="911463"/>
                </a:lnTo>
                <a:lnTo>
                  <a:pt x="1204577" y="911002"/>
                </a:lnTo>
                <a:close/>
                <a:moveTo>
                  <a:pt x="1222980" y="900713"/>
                </a:moveTo>
                <a:cubicBezTo>
                  <a:pt x="1219719" y="902838"/>
                  <a:pt x="1216610" y="903442"/>
                  <a:pt x="1213652" y="902527"/>
                </a:cubicBezTo>
                <a:cubicBezTo>
                  <a:pt x="1210693" y="901609"/>
                  <a:pt x="1207585" y="902215"/>
                  <a:pt x="1204324" y="904340"/>
                </a:cubicBezTo>
                <a:cubicBezTo>
                  <a:pt x="1210240" y="906173"/>
                  <a:pt x="1216459" y="904963"/>
                  <a:pt x="1222980" y="900713"/>
                </a:cubicBezTo>
                <a:close/>
                <a:moveTo>
                  <a:pt x="1433690" y="900436"/>
                </a:moveTo>
                <a:cubicBezTo>
                  <a:pt x="1430429" y="902561"/>
                  <a:pt x="1425820" y="902677"/>
                  <a:pt x="1419862" y="900781"/>
                </a:cubicBezTo>
                <a:cubicBezTo>
                  <a:pt x="1413905" y="898887"/>
                  <a:pt x="1410644" y="901013"/>
                  <a:pt x="1410081" y="907158"/>
                </a:cubicBezTo>
                <a:cubicBezTo>
                  <a:pt x="1416603" y="902908"/>
                  <a:pt x="1423517" y="902735"/>
                  <a:pt x="1430823" y="906640"/>
                </a:cubicBezTo>
                <a:cubicBezTo>
                  <a:pt x="1438130" y="910545"/>
                  <a:pt x="1439086" y="908477"/>
                  <a:pt x="1433690" y="900436"/>
                </a:cubicBezTo>
                <a:close/>
                <a:moveTo>
                  <a:pt x="883729" y="848247"/>
                </a:moveTo>
                <a:cubicBezTo>
                  <a:pt x="886511" y="847156"/>
                  <a:pt x="889729" y="847587"/>
                  <a:pt x="893382" y="849539"/>
                </a:cubicBezTo>
                <a:cubicBezTo>
                  <a:pt x="900690" y="853443"/>
                  <a:pt x="908954" y="855284"/>
                  <a:pt x="918172" y="855053"/>
                </a:cubicBezTo>
                <a:cubicBezTo>
                  <a:pt x="924130" y="856949"/>
                  <a:pt x="921011" y="857537"/>
                  <a:pt x="908813" y="856820"/>
                </a:cubicBezTo>
                <a:cubicBezTo>
                  <a:pt x="896615" y="856101"/>
                  <a:pt x="885906" y="855857"/>
                  <a:pt x="876687" y="856086"/>
                </a:cubicBezTo>
                <a:cubicBezTo>
                  <a:pt x="878599" y="851951"/>
                  <a:pt x="880946" y="849338"/>
                  <a:pt x="883729" y="848247"/>
                </a:cubicBezTo>
                <a:close/>
                <a:moveTo>
                  <a:pt x="1113455" y="831786"/>
                </a:moveTo>
                <a:cubicBezTo>
                  <a:pt x="1110194" y="833911"/>
                  <a:pt x="1107074" y="834500"/>
                  <a:pt x="1104094" y="833549"/>
                </a:cubicBezTo>
                <a:cubicBezTo>
                  <a:pt x="1101115" y="832603"/>
                  <a:pt x="1097996" y="833191"/>
                  <a:pt x="1094735" y="835316"/>
                </a:cubicBezTo>
                <a:cubicBezTo>
                  <a:pt x="1091474" y="837441"/>
                  <a:pt x="1088495" y="836495"/>
                  <a:pt x="1085797" y="832474"/>
                </a:cubicBezTo>
                <a:lnTo>
                  <a:pt x="1080907" y="835662"/>
                </a:lnTo>
                <a:cubicBezTo>
                  <a:pt x="1080907" y="835662"/>
                  <a:pt x="1076298" y="835777"/>
                  <a:pt x="1067079" y="836007"/>
                </a:cubicBezTo>
                <a:cubicBezTo>
                  <a:pt x="1082257" y="837673"/>
                  <a:pt x="1084420" y="839150"/>
                  <a:pt x="1073572" y="840443"/>
                </a:cubicBezTo>
                <a:cubicBezTo>
                  <a:pt x="1062722" y="841736"/>
                  <a:pt x="1051339" y="840488"/>
                  <a:pt x="1039422" y="836697"/>
                </a:cubicBezTo>
                <a:cubicBezTo>
                  <a:pt x="1038298" y="848988"/>
                  <a:pt x="1036104" y="856196"/>
                  <a:pt x="1032843" y="858321"/>
                </a:cubicBezTo>
                <a:cubicBezTo>
                  <a:pt x="1082199" y="855047"/>
                  <a:pt x="1110419" y="848212"/>
                  <a:pt x="1117501" y="837816"/>
                </a:cubicBezTo>
                <a:cubicBezTo>
                  <a:pt x="1111543" y="835920"/>
                  <a:pt x="1110194" y="833911"/>
                  <a:pt x="1113455" y="831786"/>
                </a:cubicBezTo>
                <a:close/>
                <a:moveTo>
                  <a:pt x="205335" y="829102"/>
                </a:moveTo>
                <a:lnTo>
                  <a:pt x="206839" y="829177"/>
                </a:lnTo>
                <a:lnTo>
                  <a:pt x="206047" y="832915"/>
                </a:lnTo>
                <a:cubicBezTo>
                  <a:pt x="205038" y="834944"/>
                  <a:pt x="203879" y="834942"/>
                  <a:pt x="202572" y="832906"/>
                </a:cubicBezTo>
                <a:cubicBezTo>
                  <a:pt x="201264" y="830870"/>
                  <a:pt x="202186" y="829602"/>
                  <a:pt x="205335" y="829102"/>
                </a:cubicBezTo>
                <a:close/>
                <a:moveTo>
                  <a:pt x="1031329" y="824638"/>
                </a:moveTo>
                <a:cubicBezTo>
                  <a:pt x="1025370" y="822743"/>
                  <a:pt x="1021437" y="823861"/>
                  <a:pt x="1019525" y="827997"/>
                </a:cubicBezTo>
                <a:cubicBezTo>
                  <a:pt x="1018569" y="830066"/>
                  <a:pt x="1019005" y="831586"/>
                  <a:pt x="1020830" y="832564"/>
                </a:cubicBezTo>
                <a:cubicBezTo>
                  <a:pt x="1022657" y="833540"/>
                  <a:pt x="1025877" y="833970"/>
                  <a:pt x="1030486" y="833854"/>
                </a:cubicBezTo>
                <a:cubicBezTo>
                  <a:pt x="1027788" y="829834"/>
                  <a:pt x="1027929" y="828298"/>
                  <a:pt x="1030908" y="829244"/>
                </a:cubicBezTo>
                <a:cubicBezTo>
                  <a:pt x="1033886" y="830194"/>
                  <a:pt x="1034025" y="828657"/>
                  <a:pt x="1031329" y="824638"/>
                </a:cubicBezTo>
                <a:close/>
                <a:moveTo>
                  <a:pt x="977703" y="807580"/>
                </a:moveTo>
                <a:cubicBezTo>
                  <a:pt x="968485" y="807812"/>
                  <a:pt x="963734" y="809461"/>
                  <a:pt x="963454" y="812535"/>
                </a:cubicBezTo>
                <a:cubicBezTo>
                  <a:pt x="963172" y="815609"/>
                  <a:pt x="961401" y="818205"/>
                  <a:pt x="958141" y="820332"/>
                </a:cubicBezTo>
                <a:lnTo>
                  <a:pt x="985798" y="819641"/>
                </a:lnTo>
                <a:close/>
                <a:moveTo>
                  <a:pt x="140046" y="807376"/>
                </a:moveTo>
                <a:lnTo>
                  <a:pt x="138930" y="812170"/>
                </a:lnTo>
                <a:cubicBezTo>
                  <a:pt x="137743" y="815723"/>
                  <a:pt x="136495" y="816483"/>
                  <a:pt x="135187" y="814448"/>
                </a:cubicBezTo>
                <a:close/>
                <a:moveTo>
                  <a:pt x="243556" y="799467"/>
                </a:moveTo>
                <a:cubicBezTo>
                  <a:pt x="233577" y="805540"/>
                  <a:pt x="225616" y="807553"/>
                  <a:pt x="219673" y="805507"/>
                </a:cubicBezTo>
                <a:lnTo>
                  <a:pt x="227522" y="817721"/>
                </a:lnTo>
                <a:lnTo>
                  <a:pt x="232511" y="814685"/>
                </a:lnTo>
                <a:cubicBezTo>
                  <a:pt x="233222" y="808588"/>
                  <a:pt x="236902" y="803516"/>
                  <a:pt x="243556" y="799467"/>
                </a:cubicBezTo>
                <a:close/>
                <a:moveTo>
                  <a:pt x="147298" y="790085"/>
                </a:moveTo>
                <a:cubicBezTo>
                  <a:pt x="150624" y="788060"/>
                  <a:pt x="152942" y="788065"/>
                  <a:pt x="154249" y="790101"/>
                </a:cubicBezTo>
                <a:lnTo>
                  <a:pt x="155692" y="790380"/>
                </a:lnTo>
                <a:lnTo>
                  <a:pt x="156211" y="793154"/>
                </a:lnTo>
                <a:lnTo>
                  <a:pt x="165125" y="796225"/>
                </a:lnTo>
                <a:cubicBezTo>
                  <a:pt x="158472" y="800276"/>
                  <a:pt x="152828" y="802294"/>
                  <a:pt x="148194" y="802283"/>
                </a:cubicBezTo>
                <a:cubicBezTo>
                  <a:pt x="145878" y="802277"/>
                  <a:pt x="143634" y="803288"/>
                  <a:pt x="141466" y="805316"/>
                </a:cubicBezTo>
                <a:lnTo>
                  <a:pt x="140046" y="807376"/>
                </a:lnTo>
                <a:lnTo>
                  <a:pt x="140664" y="804742"/>
                </a:lnTo>
                <a:cubicBezTo>
                  <a:pt x="141227" y="801567"/>
                  <a:pt x="141775" y="797694"/>
                  <a:pt x="142307" y="793121"/>
                </a:cubicBezTo>
                <a:lnTo>
                  <a:pt x="146233" y="799229"/>
                </a:lnTo>
                <a:cubicBezTo>
                  <a:pt x="149558" y="797205"/>
                  <a:pt x="149915" y="794156"/>
                  <a:pt x="147298" y="790085"/>
                </a:cubicBezTo>
                <a:close/>
                <a:moveTo>
                  <a:pt x="155497" y="789343"/>
                </a:moveTo>
                <a:lnTo>
                  <a:pt x="160114" y="789970"/>
                </a:lnTo>
                <a:lnTo>
                  <a:pt x="158215" y="790874"/>
                </a:lnTo>
                <a:lnTo>
                  <a:pt x="155692" y="790380"/>
                </a:lnTo>
                <a:close/>
                <a:moveTo>
                  <a:pt x="861426" y="788916"/>
                </a:moveTo>
                <a:lnTo>
                  <a:pt x="854938" y="792250"/>
                </a:lnTo>
                <a:cubicBezTo>
                  <a:pt x="851960" y="791303"/>
                  <a:pt x="850877" y="790564"/>
                  <a:pt x="851692" y="790032"/>
                </a:cubicBezTo>
                <a:cubicBezTo>
                  <a:pt x="852508" y="789501"/>
                  <a:pt x="855220" y="789178"/>
                  <a:pt x="859829" y="789062"/>
                </a:cubicBezTo>
                <a:close/>
                <a:moveTo>
                  <a:pt x="166191" y="787080"/>
                </a:moveTo>
                <a:cubicBezTo>
                  <a:pt x="168806" y="791153"/>
                  <a:pt x="167142" y="792165"/>
                  <a:pt x="161201" y="790119"/>
                </a:cubicBezTo>
                <a:lnTo>
                  <a:pt x="160114" y="789970"/>
                </a:lnTo>
                <a:close/>
                <a:moveTo>
                  <a:pt x="870622" y="784194"/>
                </a:moveTo>
                <a:cubicBezTo>
                  <a:pt x="874557" y="783075"/>
                  <a:pt x="877198" y="783519"/>
                  <a:pt x="878548" y="785530"/>
                </a:cubicBezTo>
                <a:cubicBezTo>
                  <a:pt x="876917" y="786593"/>
                  <a:pt x="874542" y="787419"/>
                  <a:pt x="871422" y="788008"/>
                </a:cubicBezTo>
                <a:lnTo>
                  <a:pt x="861426" y="788916"/>
                </a:lnTo>
                <a:close/>
                <a:moveTo>
                  <a:pt x="1031501" y="772514"/>
                </a:moveTo>
                <a:cubicBezTo>
                  <a:pt x="1012502" y="779122"/>
                  <a:pt x="992825" y="784720"/>
                  <a:pt x="972477" y="789316"/>
                </a:cubicBezTo>
                <a:cubicBezTo>
                  <a:pt x="952128" y="793911"/>
                  <a:pt x="940043" y="800344"/>
                  <a:pt x="936220" y="808615"/>
                </a:cubicBezTo>
                <a:cubicBezTo>
                  <a:pt x="951958" y="804135"/>
                  <a:pt x="963764" y="800774"/>
                  <a:pt x="971633" y="798533"/>
                </a:cubicBezTo>
                <a:cubicBezTo>
                  <a:pt x="979503" y="796295"/>
                  <a:pt x="992657" y="794944"/>
                  <a:pt x="1011094" y="794486"/>
                </a:cubicBezTo>
                <a:cubicBezTo>
                  <a:pt x="1013792" y="798506"/>
                  <a:pt x="1010531" y="800631"/>
                  <a:pt x="1001315" y="800859"/>
                </a:cubicBezTo>
                <a:cubicBezTo>
                  <a:pt x="992095" y="801091"/>
                  <a:pt x="987205" y="804278"/>
                  <a:pt x="986642" y="810424"/>
                </a:cubicBezTo>
                <a:cubicBezTo>
                  <a:pt x="1011038" y="811859"/>
                  <a:pt x="1020537" y="808556"/>
                  <a:pt x="1015140" y="800516"/>
                </a:cubicBezTo>
                <a:cubicBezTo>
                  <a:pt x="1009746" y="792476"/>
                  <a:pt x="1017898" y="787160"/>
                  <a:pt x="1039596" y="784577"/>
                </a:cubicBezTo>
                <a:cubicBezTo>
                  <a:pt x="1030377" y="784807"/>
                  <a:pt x="1029703" y="783801"/>
                  <a:pt x="1037572" y="781560"/>
                </a:cubicBezTo>
                <a:cubicBezTo>
                  <a:pt x="1045441" y="779320"/>
                  <a:pt x="1043418" y="776305"/>
                  <a:pt x="1031501" y="772514"/>
                </a:cubicBezTo>
                <a:close/>
                <a:moveTo>
                  <a:pt x="1340990" y="770155"/>
                </a:moveTo>
                <a:cubicBezTo>
                  <a:pt x="1327162" y="770501"/>
                  <a:pt x="1315977" y="771291"/>
                  <a:pt x="1307433" y="772526"/>
                </a:cubicBezTo>
                <a:lnTo>
                  <a:pt x="1303892" y="773535"/>
                </a:lnTo>
                <a:lnTo>
                  <a:pt x="1315359" y="773862"/>
                </a:lnTo>
                <a:cubicBezTo>
                  <a:pt x="1325926" y="775642"/>
                  <a:pt x="1334470" y="774405"/>
                  <a:pt x="1340990" y="770155"/>
                </a:cubicBezTo>
                <a:close/>
                <a:moveTo>
                  <a:pt x="1147628" y="766167"/>
                </a:moveTo>
                <a:cubicBezTo>
                  <a:pt x="1138817" y="766132"/>
                  <a:pt x="1128580" y="767026"/>
                  <a:pt x="1116916" y="768850"/>
                </a:cubicBezTo>
                <a:cubicBezTo>
                  <a:pt x="1093589" y="772498"/>
                  <a:pt x="1074054" y="776563"/>
                  <a:pt x="1058313" y="781043"/>
                </a:cubicBezTo>
                <a:cubicBezTo>
                  <a:pt x="1067533" y="780813"/>
                  <a:pt x="1076751" y="780582"/>
                  <a:pt x="1085971" y="780352"/>
                </a:cubicBezTo>
                <a:cubicBezTo>
                  <a:pt x="1095189" y="780123"/>
                  <a:pt x="1106039" y="778830"/>
                  <a:pt x="1118518" y="776474"/>
                </a:cubicBezTo>
                <a:lnTo>
                  <a:pt x="1136392" y="782159"/>
                </a:lnTo>
                <a:cubicBezTo>
                  <a:pt x="1141002" y="782045"/>
                  <a:pt x="1146496" y="780631"/>
                  <a:pt x="1152877" y="777916"/>
                </a:cubicBezTo>
                <a:lnTo>
                  <a:pt x="1169072" y="768970"/>
                </a:lnTo>
                <a:close/>
                <a:moveTo>
                  <a:pt x="310918" y="758468"/>
                </a:moveTo>
                <a:cubicBezTo>
                  <a:pt x="312581" y="757455"/>
                  <a:pt x="314721" y="758986"/>
                  <a:pt x="317335" y="763058"/>
                </a:cubicBezTo>
                <a:lnTo>
                  <a:pt x="308424" y="759987"/>
                </a:lnTo>
                <a:close/>
                <a:moveTo>
                  <a:pt x="1151492" y="752556"/>
                </a:moveTo>
                <a:lnTo>
                  <a:pt x="1124690" y="753174"/>
                </a:lnTo>
                <a:lnTo>
                  <a:pt x="1117448" y="753189"/>
                </a:lnTo>
                <a:lnTo>
                  <a:pt x="1106799" y="753773"/>
                </a:lnTo>
                <a:cubicBezTo>
                  <a:pt x="1084821" y="759432"/>
                  <a:pt x="1076809" y="763210"/>
                  <a:pt x="1082768" y="765103"/>
                </a:cubicBezTo>
                <a:cubicBezTo>
                  <a:pt x="1095246" y="762749"/>
                  <a:pt x="1109217" y="760867"/>
                  <a:pt x="1124675" y="759460"/>
                </a:cubicBezTo>
                <a:close/>
                <a:moveTo>
                  <a:pt x="1347744" y="748418"/>
                </a:moveTo>
                <a:lnTo>
                  <a:pt x="1269871" y="755835"/>
                </a:lnTo>
                <a:cubicBezTo>
                  <a:pt x="1240021" y="763734"/>
                  <a:pt x="1211269" y="768030"/>
                  <a:pt x="1183613" y="768718"/>
                </a:cubicBezTo>
                <a:cubicBezTo>
                  <a:pt x="1177091" y="772968"/>
                  <a:pt x="1178579" y="773443"/>
                  <a:pt x="1188080" y="770139"/>
                </a:cubicBezTo>
                <a:cubicBezTo>
                  <a:pt x="1197580" y="766835"/>
                  <a:pt x="1205309" y="766133"/>
                  <a:pt x="1211269" y="768030"/>
                </a:cubicBezTo>
                <a:cubicBezTo>
                  <a:pt x="1192268" y="774632"/>
                  <a:pt x="1176807" y="776042"/>
                  <a:pt x="1164893" y="772251"/>
                </a:cubicBezTo>
                <a:cubicBezTo>
                  <a:pt x="1167591" y="776272"/>
                  <a:pt x="1174899" y="780176"/>
                  <a:pt x="1186816" y="783967"/>
                </a:cubicBezTo>
                <a:cubicBezTo>
                  <a:pt x="1203118" y="773342"/>
                  <a:pt x="1230662" y="765501"/>
                  <a:pt x="1269449" y="760445"/>
                </a:cubicBezTo>
                <a:lnTo>
                  <a:pt x="1356341" y="748540"/>
                </a:lnTo>
                <a:close/>
                <a:moveTo>
                  <a:pt x="5435105" y="745392"/>
                </a:moveTo>
                <a:lnTo>
                  <a:pt x="5444041" y="748234"/>
                </a:lnTo>
                <a:cubicBezTo>
                  <a:pt x="5447303" y="746109"/>
                  <a:pt x="5449607" y="746052"/>
                  <a:pt x="5450955" y="748062"/>
                </a:cubicBezTo>
                <a:cubicBezTo>
                  <a:pt x="5452306" y="750072"/>
                  <a:pt x="5454609" y="750014"/>
                  <a:pt x="5457871" y="747888"/>
                </a:cubicBezTo>
                <a:cubicBezTo>
                  <a:pt x="5445954" y="744100"/>
                  <a:pt x="5438365" y="743266"/>
                  <a:pt x="5435105" y="745392"/>
                </a:cubicBezTo>
                <a:close/>
                <a:moveTo>
                  <a:pt x="5398512" y="743239"/>
                </a:moveTo>
                <a:lnTo>
                  <a:pt x="5384683" y="743584"/>
                </a:lnTo>
                <a:lnTo>
                  <a:pt x="5388731" y="749613"/>
                </a:lnTo>
                <a:cubicBezTo>
                  <a:pt x="5388731" y="749613"/>
                  <a:pt x="5393340" y="749500"/>
                  <a:pt x="5402558" y="749269"/>
                </a:cubicBezTo>
                <a:close/>
                <a:moveTo>
                  <a:pt x="5489632" y="735856"/>
                </a:moveTo>
                <a:lnTo>
                  <a:pt x="5490417" y="744011"/>
                </a:lnTo>
                <a:lnTo>
                  <a:pt x="5481481" y="741168"/>
                </a:lnTo>
                <a:close/>
                <a:moveTo>
                  <a:pt x="5491178" y="729430"/>
                </a:moveTo>
                <a:cubicBezTo>
                  <a:pt x="5491516" y="729932"/>
                  <a:pt x="5491544" y="731720"/>
                  <a:pt x="5491263" y="734792"/>
                </a:cubicBezTo>
                <a:lnTo>
                  <a:pt x="5489632" y="735856"/>
                </a:lnTo>
                <a:lnTo>
                  <a:pt x="5489238" y="731776"/>
                </a:lnTo>
                <a:cubicBezTo>
                  <a:pt x="5490194" y="729709"/>
                  <a:pt x="5490841" y="728927"/>
                  <a:pt x="5491178" y="729430"/>
                </a:cubicBezTo>
                <a:close/>
                <a:moveTo>
                  <a:pt x="85240" y="725900"/>
                </a:moveTo>
                <a:lnTo>
                  <a:pt x="86548" y="727935"/>
                </a:lnTo>
                <a:lnTo>
                  <a:pt x="84174" y="735044"/>
                </a:lnTo>
                <a:close/>
                <a:moveTo>
                  <a:pt x="5377433" y="722304"/>
                </a:moveTo>
                <a:lnTo>
                  <a:pt x="5381480" y="728336"/>
                </a:lnTo>
                <a:lnTo>
                  <a:pt x="5407056" y="724046"/>
                </a:lnTo>
                <a:lnTo>
                  <a:pt x="5395731" y="723380"/>
                </a:lnTo>
                <a:cubicBezTo>
                  <a:pt x="5392751" y="722434"/>
                  <a:pt x="5386653" y="722076"/>
                  <a:pt x="5377433" y="722304"/>
                </a:cubicBezTo>
                <a:close/>
                <a:moveTo>
                  <a:pt x="5412510" y="690771"/>
                </a:moveTo>
                <a:lnTo>
                  <a:pt x="5420060" y="692044"/>
                </a:lnTo>
                <a:lnTo>
                  <a:pt x="5393370" y="698913"/>
                </a:lnTo>
                <a:cubicBezTo>
                  <a:pt x="5380611" y="704341"/>
                  <a:pt x="5371250" y="706108"/>
                  <a:pt x="5365293" y="704212"/>
                </a:cubicBezTo>
                <a:cubicBezTo>
                  <a:pt x="5390251" y="699502"/>
                  <a:pt x="5405990" y="695021"/>
                  <a:pt x="5412510" y="690771"/>
                </a:cubicBezTo>
                <a:close/>
                <a:moveTo>
                  <a:pt x="5426338" y="690426"/>
                </a:moveTo>
                <a:cubicBezTo>
                  <a:pt x="5424708" y="691488"/>
                  <a:pt x="5422741" y="692048"/>
                  <a:pt x="5420437" y="692106"/>
                </a:cubicBezTo>
                <a:lnTo>
                  <a:pt x="5420060" y="692044"/>
                </a:lnTo>
                <a:close/>
                <a:moveTo>
                  <a:pt x="308035" y="683757"/>
                </a:moveTo>
                <a:cubicBezTo>
                  <a:pt x="295439" y="685760"/>
                  <a:pt x="283675" y="687255"/>
                  <a:pt x="272743" y="688245"/>
                </a:cubicBezTo>
                <a:cubicBezTo>
                  <a:pt x="261812" y="689234"/>
                  <a:pt x="250047" y="690729"/>
                  <a:pt x="237453" y="692731"/>
                </a:cubicBezTo>
                <a:cubicBezTo>
                  <a:pt x="253374" y="688706"/>
                  <a:pt x="266800" y="686197"/>
                  <a:pt x="277734" y="685208"/>
                </a:cubicBezTo>
                <a:cubicBezTo>
                  <a:pt x="288664" y="684217"/>
                  <a:pt x="298767" y="683734"/>
                  <a:pt x="308035" y="683757"/>
                </a:cubicBezTo>
                <a:close/>
                <a:moveTo>
                  <a:pt x="392522" y="674819"/>
                </a:moveTo>
                <a:cubicBezTo>
                  <a:pt x="373985" y="674772"/>
                  <a:pt x="359072" y="676770"/>
                  <a:pt x="347786" y="680807"/>
                </a:cubicBezTo>
                <a:cubicBezTo>
                  <a:pt x="336497" y="684843"/>
                  <a:pt x="323248" y="685828"/>
                  <a:pt x="308035" y="683757"/>
                </a:cubicBezTo>
                <a:cubicBezTo>
                  <a:pt x="320631" y="681755"/>
                  <a:pt x="333227" y="679754"/>
                  <a:pt x="345822" y="677752"/>
                </a:cubicBezTo>
                <a:cubicBezTo>
                  <a:pt x="358417" y="675750"/>
                  <a:pt x="373985" y="674772"/>
                  <a:pt x="392522" y="674819"/>
                </a:cubicBezTo>
                <a:close/>
                <a:moveTo>
                  <a:pt x="539758" y="674417"/>
                </a:moveTo>
                <a:cubicBezTo>
                  <a:pt x="552830" y="674958"/>
                  <a:pt x="565309" y="677275"/>
                  <a:pt x="577194" y="681369"/>
                </a:cubicBezTo>
                <a:cubicBezTo>
                  <a:pt x="567926" y="681346"/>
                  <a:pt x="555506" y="681824"/>
                  <a:pt x="539939" y="682802"/>
                </a:cubicBezTo>
                <a:cubicBezTo>
                  <a:pt x="524373" y="683781"/>
                  <a:pt x="510647" y="682222"/>
                  <a:pt x="498761" y="678126"/>
                </a:cubicBezTo>
                <a:cubicBezTo>
                  <a:pt x="513021" y="675114"/>
                  <a:pt x="526686" y="673877"/>
                  <a:pt x="539758" y="674417"/>
                </a:cubicBezTo>
                <a:close/>
                <a:moveTo>
                  <a:pt x="272114" y="673760"/>
                </a:moveTo>
                <a:cubicBezTo>
                  <a:pt x="273598" y="674271"/>
                  <a:pt x="274996" y="675546"/>
                  <a:pt x="276304" y="677582"/>
                </a:cubicBezTo>
                <a:lnTo>
                  <a:pt x="270089" y="674080"/>
                </a:lnTo>
                <a:close/>
                <a:moveTo>
                  <a:pt x="266943" y="672310"/>
                </a:moveTo>
                <a:lnTo>
                  <a:pt x="270089" y="674080"/>
                </a:lnTo>
                <a:lnTo>
                  <a:pt x="267390" y="674511"/>
                </a:lnTo>
                <a:cubicBezTo>
                  <a:pt x="264064" y="676536"/>
                  <a:pt x="260915" y="677036"/>
                  <a:pt x="257943" y="676011"/>
                </a:cubicBezTo>
                <a:cubicBezTo>
                  <a:pt x="254972" y="674988"/>
                  <a:pt x="251824" y="675488"/>
                  <a:pt x="248497" y="677513"/>
                </a:cubicBezTo>
                <a:close/>
                <a:moveTo>
                  <a:pt x="388597" y="668710"/>
                </a:moveTo>
                <a:cubicBezTo>
                  <a:pt x="366734" y="670689"/>
                  <a:pt x="348850" y="671663"/>
                  <a:pt x="334946" y="671626"/>
                </a:cubicBezTo>
                <a:cubicBezTo>
                  <a:pt x="321043" y="671592"/>
                  <a:pt x="303158" y="672565"/>
                  <a:pt x="281294" y="674544"/>
                </a:cubicBezTo>
                <a:cubicBezTo>
                  <a:pt x="303158" y="672565"/>
                  <a:pt x="321874" y="671085"/>
                  <a:pt x="337440" y="670108"/>
                </a:cubicBezTo>
                <a:cubicBezTo>
                  <a:pt x="353009" y="669132"/>
                  <a:pt x="370061" y="668666"/>
                  <a:pt x="388597" y="668710"/>
                </a:cubicBezTo>
                <a:close/>
                <a:moveTo>
                  <a:pt x="5284356" y="583604"/>
                </a:moveTo>
                <a:cubicBezTo>
                  <a:pt x="5262657" y="586191"/>
                  <a:pt x="5244080" y="588186"/>
                  <a:pt x="5228622" y="589593"/>
                </a:cubicBezTo>
                <a:cubicBezTo>
                  <a:pt x="5213161" y="590998"/>
                  <a:pt x="5196213" y="591933"/>
                  <a:pt x="5177777" y="592393"/>
                </a:cubicBezTo>
                <a:cubicBezTo>
                  <a:pt x="5199473" y="589808"/>
                  <a:pt x="5217238" y="588343"/>
                  <a:pt x="5231067" y="587999"/>
                </a:cubicBezTo>
                <a:cubicBezTo>
                  <a:pt x="5244894" y="587655"/>
                  <a:pt x="5262657" y="586191"/>
                  <a:pt x="5284356" y="583604"/>
                </a:cubicBezTo>
                <a:close/>
                <a:moveTo>
                  <a:pt x="5026931" y="582362"/>
                </a:moveTo>
                <a:cubicBezTo>
                  <a:pt x="5042389" y="580954"/>
                  <a:pt x="5056076" y="582146"/>
                  <a:pt x="5067995" y="585937"/>
                </a:cubicBezTo>
                <a:cubicBezTo>
                  <a:pt x="5039775" y="592772"/>
                  <a:pt x="5013749" y="592399"/>
                  <a:pt x="4989915" y="584820"/>
                </a:cubicBezTo>
                <a:cubicBezTo>
                  <a:pt x="4999134" y="584590"/>
                  <a:pt x="5011472" y="583770"/>
                  <a:pt x="5026931" y="582362"/>
                </a:cubicBezTo>
                <a:close/>
                <a:moveTo>
                  <a:pt x="5289246" y="580416"/>
                </a:moveTo>
                <a:lnTo>
                  <a:pt x="5295509" y="583762"/>
                </a:lnTo>
                <a:lnTo>
                  <a:pt x="5293504" y="584141"/>
                </a:lnTo>
                <a:cubicBezTo>
                  <a:pt x="5292015" y="583667"/>
                  <a:pt x="5290596" y="582425"/>
                  <a:pt x="5289246" y="580416"/>
                </a:cubicBezTo>
                <a:close/>
                <a:moveTo>
                  <a:pt x="5316902" y="579724"/>
                </a:moveTo>
                <a:lnTo>
                  <a:pt x="5298681" y="585458"/>
                </a:lnTo>
                <a:lnTo>
                  <a:pt x="5295509" y="583762"/>
                </a:lnTo>
                <a:lnTo>
                  <a:pt x="5298184" y="583258"/>
                </a:lnTo>
                <a:cubicBezTo>
                  <a:pt x="5301444" y="581132"/>
                  <a:pt x="5304564" y="580545"/>
                  <a:pt x="5307543" y="581491"/>
                </a:cubicBezTo>
                <a:cubicBezTo>
                  <a:pt x="5310521" y="582439"/>
                  <a:pt x="5313641" y="581849"/>
                  <a:pt x="5316902" y="579724"/>
                </a:cubicBezTo>
                <a:close/>
                <a:moveTo>
                  <a:pt x="5257544" y="575074"/>
                </a:moveTo>
                <a:cubicBezTo>
                  <a:pt x="5245064" y="577431"/>
                  <a:pt x="5232583" y="579785"/>
                  <a:pt x="5220104" y="582141"/>
                </a:cubicBezTo>
                <a:cubicBezTo>
                  <a:pt x="5207626" y="584495"/>
                  <a:pt x="5192168" y="585902"/>
                  <a:pt x="5173731" y="586363"/>
                </a:cubicBezTo>
                <a:cubicBezTo>
                  <a:pt x="5192168" y="585902"/>
                  <a:pt x="5206950" y="583490"/>
                  <a:pt x="5218082" y="579125"/>
                </a:cubicBezTo>
                <a:cubicBezTo>
                  <a:pt x="5229211" y="574761"/>
                  <a:pt x="5242365" y="573409"/>
                  <a:pt x="5257544" y="575074"/>
                </a:cubicBezTo>
                <a:close/>
                <a:moveTo>
                  <a:pt x="5327527" y="564130"/>
                </a:moveTo>
                <a:cubicBezTo>
                  <a:pt x="5311787" y="568612"/>
                  <a:pt x="5298494" y="571498"/>
                  <a:pt x="5287644" y="572790"/>
                </a:cubicBezTo>
                <a:cubicBezTo>
                  <a:pt x="5276796" y="574084"/>
                  <a:pt x="5266762" y="574846"/>
                  <a:pt x="5257544" y="575074"/>
                </a:cubicBezTo>
                <a:cubicBezTo>
                  <a:pt x="5270024" y="572720"/>
                  <a:pt x="5281686" y="570897"/>
                  <a:pt x="5292535" y="569602"/>
                </a:cubicBezTo>
                <a:cubicBezTo>
                  <a:pt x="5303384" y="568311"/>
                  <a:pt x="5315048" y="566487"/>
                  <a:pt x="5327527" y="564130"/>
                </a:cubicBezTo>
                <a:close/>
                <a:moveTo>
                  <a:pt x="147116" y="562922"/>
                </a:moveTo>
                <a:lnTo>
                  <a:pt x="147491" y="562996"/>
                </a:lnTo>
                <a:lnTo>
                  <a:pt x="141145" y="564433"/>
                </a:lnTo>
                <a:cubicBezTo>
                  <a:pt x="142808" y="563420"/>
                  <a:pt x="144797" y="562916"/>
                  <a:pt x="147116" y="562922"/>
                </a:cubicBezTo>
                <a:close/>
                <a:moveTo>
                  <a:pt x="202813" y="552386"/>
                </a:moveTo>
                <a:cubicBezTo>
                  <a:pt x="177622" y="556391"/>
                  <a:pt x="161701" y="560418"/>
                  <a:pt x="155048" y="564466"/>
                </a:cubicBezTo>
                <a:lnTo>
                  <a:pt x="147491" y="562996"/>
                </a:lnTo>
                <a:lnTo>
                  <a:pt x="174474" y="556891"/>
                </a:lnTo>
                <a:cubicBezTo>
                  <a:pt x="187425" y="551842"/>
                  <a:pt x="196871" y="550340"/>
                  <a:pt x="202813" y="552386"/>
                </a:cubicBezTo>
                <a:close/>
                <a:moveTo>
                  <a:pt x="187116" y="527955"/>
                </a:moveTo>
                <a:lnTo>
                  <a:pt x="161315" y="531521"/>
                </a:lnTo>
                <a:lnTo>
                  <a:pt x="172680" y="532493"/>
                </a:lnTo>
                <a:cubicBezTo>
                  <a:pt x="175651" y="533516"/>
                  <a:pt x="181772" y="534039"/>
                  <a:pt x="191041" y="534064"/>
                </a:cubicBezTo>
                <a:close/>
                <a:moveTo>
                  <a:pt x="78617" y="517525"/>
                </a:moveTo>
                <a:lnTo>
                  <a:pt x="78916" y="521591"/>
                </a:lnTo>
                <a:cubicBezTo>
                  <a:pt x="76898" y="525652"/>
                  <a:pt x="76244" y="524634"/>
                  <a:pt x="76955" y="518538"/>
                </a:cubicBezTo>
                <a:close/>
                <a:moveTo>
                  <a:pt x="5478965" y="517431"/>
                </a:moveTo>
                <a:lnTo>
                  <a:pt x="5478122" y="526650"/>
                </a:lnTo>
                <a:lnTo>
                  <a:pt x="5476773" y="524638"/>
                </a:lnTo>
                <a:close/>
                <a:moveTo>
                  <a:pt x="4559959" y="517338"/>
                </a:moveTo>
                <a:cubicBezTo>
                  <a:pt x="4535122" y="518293"/>
                  <a:pt x="4515575" y="520277"/>
                  <a:pt x="4501316" y="523292"/>
                </a:cubicBezTo>
                <a:lnTo>
                  <a:pt x="4495072" y="526105"/>
                </a:lnTo>
                <a:lnTo>
                  <a:pt x="4557641" y="524281"/>
                </a:lnTo>
                <a:close/>
                <a:moveTo>
                  <a:pt x="78020" y="509393"/>
                </a:moveTo>
                <a:lnTo>
                  <a:pt x="86934" y="512464"/>
                </a:lnTo>
                <a:lnTo>
                  <a:pt x="78617" y="517525"/>
                </a:lnTo>
                <a:close/>
                <a:moveTo>
                  <a:pt x="166432" y="506561"/>
                </a:moveTo>
                <a:lnTo>
                  <a:pt x="170355" y="512668"/>
                </a:lnTo>
                <a:lnTo>
                  <a:pt x="184258" y="512702"/>
                </a:lnTo>
                <a:lnTo>
                  <a:pt x="180334" y="506595"/>
                </a:lnTo>
                <a:cubicBezTo>
                  <a:pt x="180334" y="506595"/>
                  <a:pt x="175699" y="506582"/>
                  <a:pt x="166432" y="506561"/>
                </a:cubicBezTo>
                <a:close/>
                <a:moveTo>
                  <a:pt x="110817" y="506423"/>
                </a:moveTo>
                <a:cubicBezTo>
                  <a:pt x="122702" y="510518"/>
                  <a:pt x="130308" y="511553"/>
                  <a:pt x="133635" y="509530"/>
                </a:cubicBezTo>
                <a:lnTo>
                  <a:pt x="124721" y="506459"/>
                </a:lnTo>
                <a:cubicBezTo>
                  <a:pt x="121394" y="508482"/>
                  <a:pt x="119078" y="508476"/>
                  <a:pt x="117770" y="506441"/>
                </a:cubicBezTo>
                <a:cubicBezTo>
                  <a:pt x="116462" y="504405"/>
                  <a:pt x="114144" y="504400"/>
                  <a:pt x="110817" y="506423"/>
                </a:cubicBezTo>
                <a:close/>
                <a:moveTo>
                  <a:pt x="5246418" y="495643"/>
                </a:moveTo>
                <a:lnTo>
                  <a:pt x="5255355" y="498486"/>
                </a:lnTo>
                <a:lnTo>
                  <a:pt x="5252910" y="500080"/>
                </a:lnTo>
                <a:cubicBezTo>
                  <a:pt x="5251281" y="501142"/>
                  <a:pt x="5249116" y="499663"/>
                  <a:pt x="5246418" y="495643"/>
                </a:cubicBezTo>
                <a:close/>
                <a:moveTo>
                  <a:pt x="4388732" y="466892"/>
                </a:moveTo>
                <a:cubicBezTo>
                  <a:pt x="4385406" y="468916"/>
                  <a:pt x="4382268" y="469433"/>
                  <a:pt x="4379317" y="468443"/>
                </a:cubicBezTo>
                <a:cubicBezTo>
                  <a:pt x="4376366" y="467452"/>
                  <a:pt x="4373227" y="467967"/>
                  <a:pt x="4369900" y="469990"/>
                </a:cubicBezTo>
                <a:cubicBezTo>
                  <a:pt x="4376553" y="465942"/>
                  <a:pt x="4382831" y="464909"/>
                  <a:pt x="4388732" y="466892"/>
                </a:cubicBezTo>
                <a:close/>
                <a:moveTo>
                  <a:pt x="5401059" y="464190"/>
                </a:moveTo>
                <a:lnTo>
                  <a:pt x="5402144" y="464311"/>
                </a:lnTo>
                <a:lnTo>
                  <a:pt x="5396169" y="467378"/>
                </a:lnTo>
                <a:cubicBezTo>
                  <a:pt x="5393472" y="463359"/>
                  <a:pt x="5395100" y="462295"/>
                  <a:pt x="5401059" y="464190"/>
                </a:cubicBezTo>
                <a:close/>
                <a:moveTo>
                  <a:pt x="5404011" y="463352"/>
                </a:moveTo>
                <a:lnTo>
                  <a:pt x="5406531" y="463777"/>
                </a:lnTo>
                <a:lnTo>
                  <a:pt x="5406751" y="464816"/>
                </a:lnTo>
                <a:lnTo>
                  <a:pt x="5402144" y="464311"/>
                </a:lnTo>
                <a:close/>
                <a:moveTo>
                  <a:pt x="4385760" y="459724"/>
                </a:moveTo>
                <a:lnTo>
                  <a:pt x="4388635" y="460259"/>
                </a:lnTo>
                <a:lnTo>
                  <a:pt x="4384870" y="460881"/>
                </a:lnTo>
                <a:close/>
                <a:moveTo>
                  <a:pt x="4403701" y="457783"/>
                </a:moveTo>
                <a:cubicBezTo>
                  <a:pt x="4400376" y="459808"/>
                  <a:pt x="4396406" y="460830"/>
                  <a:pt x="4391791" y="460849"/>
                </a:cubicBezTo>
                <a:lnTo>
                  <a:pt x="4388635" y="460259"/>
                </a:lnTo>
                <a:close/>
                <a:moveTo>
                  <a:pt x="4154992" y="456886"/>
                </a:moveTo>
                <a:cubicBezTo>
                  <a:pt x="4154488" y="457901"/>
                  <a:pt x="4155543" y="460444"/>
                  <a:pt x="4158159" y="464516"/>
                </a:cubicBezTo>
                <a:cubicBezTo>
                  <a:pt x="4161486" y="462491"/>
                  <a:pt x="4166121" y="462503"/>
                  <a:pt x="4172063" y="464550"/>
                </a:cubicBezTo>
                <a:cubicBezTo>
                  <a:pt x="4178005" y="466598"/>
                  <a:pt x="4181331" y="464573"/>
                  <a:pt x="4182042" y="458476"/>
                </a:cubicBezTo>
                <a:cubicBezTo>
                  <a:pt x="4175390" y="462526"/>
                  <a:pt x="4168437" y="462509"/>
                  <a:pt x="4161186" y="458426"/>
                </a:cubicBezTo>
                <a:cubicBezTo>
                  <a:pt x="4157562" y="456384"/>
                  <a:pt x="4155497" y="455871"/>
                  <a:pt x="4154992" y="456886"/>
                </a:cubicBezTo>
                <a:close/>
                <a:moveTo>
                  <a:pt x="5421689" y="446272"/>
                </a:moveTo>
                <a:lnTo>
                  <a:pt x="5421139" y="448936"/>
                </a:lnTo>
                <a:cubicBezTo>
                  <a:pt x="5420653" y="452143"/>
                  <a:pt x="5420200" y="456048"/>
                  <a:pt x="5419778" y="460658"/>
                </a:cubicBezTo>
                <a:lnTo>
                  <a:pt x="5415731" y="454628"/>
                </a:lnTo>
                <a:cubicBezTo>
                  <a:pt x="5412471" y="456753"/>
                  <a:pt x="5412190" y="459826"/>
                  <a:pt x="5414887" y="463845"/>
                </a:cubicBezTo>
                <a:cubicBezTo>
                  <a:pt x="5411626" y="465970"/>
                  <a:pt x="5409322" y="466029"/>
                  <a:pt x="5407973" y="464018"/>
                </a:cubicBezTo>
                <a:lnTo>
                  <a:pt x="5406531" y="463777"/>
                </a:lnTo>
                <a:lnTo>
                  <a:pt x="5405949" y="461003"/>
                </a:lnTo>
                <a:lnTo>
                  <a:pt x="5397013" y="458160"/>
                </a:lnTo>
                <a:cubicBezTo>
                  <a:pt x="5403534" y="453910"/>
                  <a:pt x="5409097" y="451727"/>
                  <a:pt x="5413708" y="451614"/>
                </a:cubicBezTo>
                <a:cubicBezTo>
                  <a:pt x="5416011" y="451555"/>
                  <a:pt x="5418218" y="450477"/>
                  <a:pt x="5420326" y="448382"/>
                </a:cubicBezTo>
                <a:close/>
                <a:moveTo>
                  <a:pt x="4643755" y="445381"/>
                </a:moveTo>
                <a:lnTo>
                  <a:pt x="4645851" y="456567"/>
                </a:lnTo>
                <a:cubicBezTo>
                  <a:pt x="4637292" y="450448"/>
                  <a:pt x="4636160" y="446886"/>
                  <a:pt x="4642459" y="445887"/>
                </a:cubicBezTo>
                <a:close/>
                <a:moveTo>
                  <a:pt x="4262606" y="443431"/>
                </a:moveTo>
                <a:cubicBezTo>
                  <a:pt x="4251673" y="444418"/>
                  <a:pt x="4242152" y="444903"/>
                  <a:pt x="4234041" y="444882"/>
                </a:cubicBezTo>
                <a:lnTo>
                  <a:pt x="4221600" y="443911"/>
                </a:lnTo>
                <a:lnTo>
                  <a:pt x="4228338" y="444106"/>
                </a:lnTo>
                <a:cubicBezTo>
                  <a:pt x="4238764" y="444132"/>
                  <a:pt x="4250186" y="443906"/>
                  <a:pt x="4262606" y="443431"/>
                </a:cubicBezTo>
                <a:close/>
                <a:moveTo>
                  <a:pt x="4340046" y="442428"/>
                </a:moveTo>
                <a:lnTo>
                  <a:pt x="4344910" y="443054"/>
                </a:lnTo>
                <a:lnTo>
                  <a:pt x="4338027" y="444687"/>
                </a:lnTo>
                <a:cubicBezTo>
                  <a:pt x="4330602" y="445733"/>
                  <a:pt x="4322273" y="446277"/>
                  <a:pt x="4313045" y="446317"/>
                </a:cubicBezTo>
                <a:cubicBezTo>
                  <a:pt x="4325601" y="444250"/>
                  <a:pt x="4334601" y="442954"/>
                  <a:pt x="4340046" y="442428"/>
                </a:cubicBezTo>
                <a:close/>
                <a:moveTo>
                  <a:pt x="4642990" y="441312"/>
                </a:moveTo>
                <a:cubicBezTo>
                  <a:pt x="4645961" y="442335"/>
                  <a:pt x="4647405" y="443231"/>
                  <a:pt x="4647315" y="443992"/>
                </a:cubicBezTo>
                <a:lnTo>
                  <a:pt x="4643755" y="445381"/>
                </a:lnTo>
                <a:close/>
                <a:moveTo>
                  <a:pt x="4175075" y="440314"/>
                </a:moveTo>
                <a:lnTo>
                  <a:pt x="4195092" y="440977"/>
                </a:lnTo>
                <a:cubicBezTo>
                  <a:pt x="4202371" y="441503"/>
                  <a:pt x="4208654" y="442281"/>
                  <a:pt x="4213941" y="443310"/>
                </a:cubicBezTo>
                <a:lnTo>
                  <a:pt x="4221600" y="443911"/>
                </a:lnTo>
                <a:lnTo>
                  <a:pt x="4200039" y="443276"/>
                </a:lnTo>
                <a:cubicBezTo>
                  <a:pt x="4191602" y="442747"/>
                  <a:pt x="4184159" y="441967"/>
                  <a:pt x="4177713" y="440934"/>
                </a:cubicBezTo>
                <a:close/>
                <a:moveTo>
                  <a:pt x="4170978" y="439348"/>
                </a:moveTo>
                <a:lnTo>
                  <a:pt x="4175075" y="440314"/>
                </a:lnTo>
                <a:lnTo>
                  <a:pt x="4170270" y="440154"/>
                </a:lnTo>
                <a:close/>
                <a:moveTo>
                  <a:pt x="5426356" y="439034"/>
                </a:moveTo>
                <a:lnTo>
                  <a:pt x="5421689" y="446272"/>
                </a:lnTo>
                <a:lnTo>
                  <a:pt x="5422688" y="441425"/>
                </a:lnTo>
                <a:cubicBezTo>
                  <a:pt x="5423784" y="437821"/>
                  <a:pt x="5425007" y="437023"/>
                  <a:pt x="5426356" y="439034"/>
                </a:cubicBezTo>
                <a:close/>
                <a:moveTo>
                  <a:pt x="5334449" y="438263"/>
                </a:moveTo>
                <a:lnTo>
                  <a:pt x="5329559" y="441450"/>
                </a:lnTo>
                <a:cubicBezTo>
                  <a:pt x="5328996" y="447596"/>
                  <a:pt x="5325455" y="452795"/>
                  <a:pt x="5318934" y="457044"/>
                </a:cubicBezTo>
                <a:cubicBezTo>
                  <a:pt x="5328716" y="450669"/>
                  <a:pt x="5336585" y="448429"/>
                  <a:pt x="5342544" y="450324"/>
                </a:cubicBezTo>
                <a:close/>
                <a:moveTo>
                  <a:pt x="5358904" y="422323"/>
                </a:moveTo>
                <a:cubicBezTo>
                  <a:pt x="5360253" y="424334"/>
                  <a:pt x="5359366" y="425635"/>
                  <a:pt x="5356247" y="426223"/>
                </a:cubicBezTo>
                <a:lnTo>
                  <a:pt x="5354748" y="426186"/>
                </a:lnTo>
                <a:lnTo>
                  <a:pt x="5355447" y="422409"/>
                </a:lnTo>
                <a:cubicBezTo>
                  <a:pt x="5356402" y="420342"/>
                  <a:pt x="5357555" y="420314"/>
                  <a:pt x="5358904" y="422323"/>
                </a:cubicBezTo>
                <a:close/>
                <a:moveTo>
                  <a:pt x="4402428" y="407183"/>
                </a:moveTo>
                <a:cubicBezTo>
                  <a:pt x="4418649" y="407223"/>
                  <a:pt x="4437991" y="410320"/>
                  <a:pt x="4460452" y="416473"/>
                </a:cubicBezTo>
                <a:lnTo>
                  <a:pt x="4421378" y="420474"/>
                </a:lnTo>
                <a:cubicBezTo>
                  <a:pt x="4411660" y="419752"/>
                  <a:pt x="4401951" y="419045"/>
                  <a:pt x="4392251" y="418353"/>
                </a:cubicBezTo>
                <a:cubicBezTo>
                  <a:pt x="4382555" y="417662"/>
                  <a:pt x="4372846" y="416958"/>
                  <a:pt x="4363127" y="416234"/>
                </a:cubicBezTo>
                <a:cubicBezTo>
                  <a:pt x="4373107" y="410160"/>
                  <a:pt x="4386207" y="407142"/>
                  <a:pt x="4402428" y="407183"/>
                </a:cubicBezTo>
                <a:close/>
                <a:moveTo>
                  <a:pt x="4780392" y="367114"/>
                </a:moveTo>
                <a:cubicBezTo>
                  <a:pt x="4788503" y="367753"/>
                  <a:pt x="4794208" y="369458"/>
                  <a:pt x="4797506" y="372229"/>
                </a:cubicBezTo>
                <a:cubicBezTo>
                  <a:pt x="4799706" y="374077"/>
                  <a:pt x="4800835" y="376398"/>
                  <a:pt x="4800896" y="379193"/>
                </a:cubicBezTo>
                <a:cubicBezTo>
                  <a:pt x="4801138" y="390374"/>
                  <a:pt x="4785693" y="396942"/>
                  <a:pt x="4754559" y="398899"/>
                </a:cubicBezTo>
                <a:cubicBezTo>
                  <a:pt x="4749328" y="390756"/>
                  <a:pt x="4754316" y="387718"/>
                  <a:pt x="4769529" y="389789"/>
                </a:cubicBezTo>
                <a:cubicBezTo>
                  <a:pt x="4766912" y="385716"/>
                  <a:pt x="4761801" y="383163"/>
                  <a:pt x="4754197" y="382129"/>
                </a:cubicBezTo>
                <a:cubicBezTo>
                  <a:pt x="4746591" y="381093"/>
                  <a:pt x="4744804" y="376514"/>
                  <a:pt x="4748842" y="368394"/>
                </a:cubicBezTo>
                <a:cubicBezTo>
                  <a:pt x="4761765" y="366901"/>
                  <a:pt x="4772282" y="366475"/>
                  <a:pt x="4780392" y="367114"/>
                </a:cubicBezTo>
                <a:close/>
                <a:moveTo>
                  <a:pt x="4832616" y="355641"/>
                </a:moveTo>
                <a:lnTo>
                  <a:pt x="4836037" y="356107"/>
                </a:lnTo>
                <a:lnTo>
                  <a:pt x="4834220" y="356787"/>
                </a:lnTo>
                <a:lnTo>
                  <a:pt x="4832758" y="356404"/>
                </a:lnTo>
                <a:close/>
                <a:moveTo>
                  <a:pt x="4843308" y="353380"/>
                </a:moveTo>
                <a:cubicBezTo>
                  <a:pt x="4845925" y="357452"/>
                  <a:pt x="4844262" y="358465"/>
                  <a:pt x="4838320" y="356417"/>
                </a:cubicBezTo>
                <a:lnTo>
                  <a:pt x="4836037" y="356107"/>
                </a:lnTo>
                <a:close/>
                <a:moveTo>
                  <a:pt x="4806588" y="350241"/>
                </a:moveTo>
                <a:cubicBezTo>
                  <a:pt x="4815857" y="350265"/>
                  <a:pt x="4822632" y="351805"/>
                  <a:pt x="4826911" y="354863"/>
                </a:cubicBezTo>
                <a:lnTo>
                  <a:pt x="4832758" y="356404"/>
                </a:lnTo>
                <a:lnTo>
                  <a:pt x="4833329" y="359453"/>
                </a:lnTo>
                <a:cubicBezTo>
                  <a:pt x="4808139" y="363457"/>
                  <a:pt x="4802194" y="361410"/>
                  <a:pt x="4815503" y="353312"/>
                </a:cubicBezTo>
                <a:close/>
                <a:moveTo>
                  <a:pt x="4431990" y="342462"/>
                </a:moveTo>
                <a:lnTo>
                  <a:pt x="4435926" y="342796"/>
                </a:lnTo>
                <a:lnTo>
                  <a:pt x="4435813" y="342827"/>
                </a:lnTo>
                <a:lnTo>
                  <a:pt x="4431850" y="342515"/>
                </a:lnTo>
                <a:close/>
                <a:moveTo>
                  <a:pt x="4357103" y="323904"/>
                </a:moveTo>
                <a:lnTo>
                  <a:pt x="4353553" y="324354"/>
                </a:lnTo>
                <a:lnTo>
                  <a:pt x="4352028" y="327061"/>
                </a:lnTo>
                <a:lnTo>
                  <a:pt x="4352664" y="327021"/>
                </a:lnTo>
                <a:close/>
                <a:moveTo>
                  <a:pt x="4451929" y="320556"/>
                </a:moveTo>
                <a:lnTo>
                  <a:pt x="4455973" y="321108"/>
                </a:lnTo>
                <a:lnTo>
                  <a:pt x="4450707" y="321666"/>
                </a:lnTo>
                <a:lnTo>
                  <a:pt x="4449665" y="321405"/>
                </a:lnTo>
                <a:close/>
                <a:moveTo>
                  <a:pt x="4457381" y="318510"/>
                </a:moveTo>
                <a:lnTo>
                  <a:pt x="4451929" y="320556"/>
                </a:lnTo>
                <a:lnTo>
                  <a:pt x="4439379" y="318849"/>
                </a:lnTo>
                <a:lnTo>
                  <a:pt x="4449665" y="321405"/>
                </a:lnTo>
                <a:lnTo>
                  <a:pt x="4448291" y="321918"/>
                </a:lnTo>
                <a:lnTo>
                  <a:pt x="4450707" y="321666"/>
                </a:lnTo>
                <a:lnTo>
                  <a:pt x="4464159" y="325008"/>
                </a:lnTo>
                <a:cubicBezTo>
                  <a:pt x="4474735" y="327067"/>
                  <a:pt x="4481688" y="327084"/>
                  <a:pt x="4485013" y="325059"/>
                </a:cubicBezTo>
                <a:cubicBezTo>
                  <a:pt x="4475745" y="325036"/>
                  <a:pt x="4468139" y="324001"/>
                  <a:pt x="4462197" y="321954"/>
                </a:cubicBezTo>
                <a:lnTo>
                  <a:pt x="4455973" y="321108"/>
                </a:lnTo>
                <a:lnTo>
                  <a:pt x="4458852" y="320801"/>
                </a:lnTo>
                <a:cubicBezTo>
                  <a:pt x="4464230" y="321068"/>
                  <a:pt x="4471466" y="321978"/>
                  <a:pt x="4480557" y="323523"/>
                </a:cubicBezTo>
                <a:cubicBezTo>
                  <a:pt x="4498739" y="326618"/>
                  <a:pt x="4506524" y="326127"/>
                  <a:pt x="4503908" y="322056"/>
                </a:cubicBezTo>
                <a:cubicBezTo>
                  <a:pt x="4483584" y="317432"/>
                  <a:pt x="4468075" y="316250"/>
                  <a:pt x="4457381" y="318510"/>
                </a:cubicBezTo>
                <a:close/>
                <a:moveTo>
                  <a:pt x="4402659" y="315708"/>
                </a:moveTo>
                <a:cubicBezTo>
                  <a:pt x="4396004" y="319758"/>
                  <a:pt x="4390361" y="321777"/>
                  <a:pt x="4385727" y="321767"/>
                </a:cubicBezTo>
                <a:cubicBezTo>
                  <a:pt x="4381092" y="321754"/>
                  <a:pt x="4377112" y="322762"/>
                  <a:pt x="4373785" y="324785"/>
                </a:cubicBezTo>
                <a:lnTo>
                  <a:pt x="4382699" y="327856"/>
                </a:lnTo>
                <a:cubicBezTo>
                  <a:pt x="4376046" y="331906"/>
                  <a:pt x="4368916" y="333412"/>
                  <a:pt x="4361311" y="332378"/>
                </a:cubicBezTo>
                <a:cubicBezTo>
                  <a:pt x="4353706" y="331342"/>
                  <a:pt x="4347884" y="334886"/>
                  <a:pt x="4343846" y="343008"/>
                </a:cubicBezTo>
                <a:cubicBezTo>
                  <a:pt x="4365711" y="341028"/>
                  <a:pt x="4384753" y="340056"/>
                  <a:pt x="4400974" y="340097"/>
                </a:cubicBezTo>
                <a:lnTo>
                  <a:pt x="4431850" y="342515"/>
                </a:lnTo>
                <a:lnTo>
                  <a:pt x="4422279" y="346249"/>
                </a:lnTo>
                <a:lnTo>
                  <a:pt x="4435813" y="342827"/>
                </a:lnTo>
                <a:lnTo>
                  <a:pt x="4441171" y="343247"/>
                </a:lnTo>
                <a:lnTo>
                  <a:pt x="4435926" y="342796"/>
                </a:lnTo>
                <a:lnTo>
                  <a:pt x="4440190" y="341719"/>
                </a:lnTo>
                <a:cubicBezTo>
                  <a:pt x="4444172" y="340713"/>
                  <a:pt x="4446162" y="340208"/>
                  <a:pt x="4446162" y="340208"/>
                </a:cubicBezTo>
                <a:cubicBezTo>
                  <a:pt x="4440929" y="332064"/>
                  <a:pt x="4430352" y="330006"/>
                  <a:pt x="4414430" y="334031"/>
                </a:cubicBezTo>
                <a:cubicBezTo>
                  <a:pt x="4423698" y="334055"/>
                  <a:pt x="4426193" y="332537"/>
                  <a:pt x="4421914" y="329478"/>
                </a:cubicBezTo>
                <a:cubicBezTo>
                  <a:pt x="4417636" y="326417"/>
                  <a:pt x="4413833" y="325899"/>
                  <a:pt x="4410507" y="327924"/>
                </a:cubicBezTo>
                <a:cubicBezTo>
                  <a:pt x="4403852" y="331973"/>
                  <a:pt x="4397555" y="332975"/>
                  <a:pt x="4391612" y="330927"/>
                </a:cubicBezTo>
                <a:cubicBezTo>
                  <a:pt x="4401592" y="324853"/>
                  <a:pt x="4405274" y="319780"/>
                  <a:pt x="4402659" y="315708"/>
                </a:cubicBezTo>
                <a:close/>
                <a:moveTo>
                  <a:pt x="4588393" y="313117"/>
                </a:moveTo>
                <a:cubicBezTo>
                  <a:pt x="4581740" y="317164"/>
                  <a:pt x="4583048" y="319200"/>
                  <a:pt x="4592317" y="319223"/>
                </a:cubicBezTo>
                <a:lnTo>
                  <a:pt x="4587327" y="322261"/>
                </a:lnTo>
                <a:cubicBezTo>
                  <a:pt x="4584000" y="324284"/>
                  <a:pt x="4581029" y="323261"/>
                  <a:pt x="4578415" y="319189"/>
                </a:cubicBezTo>
                <a:close/>
                <a:moveTo>
                  <a:pt x="4324226" y="312470"/>
                </a:moveTo>
                <a:cubicBezTo>
                  <a:pt x="4323515" y="318564"/>
                  <a:pt x="4326132" y="322637"/>
                  <a:pt x="4332074" y="324683"/>
                </a:cubicBezTo>
                <a:cubicBezTo>
                  <a:pt x="4336531" y="326218"/>
                  <a:pt x="4340475" y="327182"/>
                  <a:pt x="4343907" y="327571"/>
                </a:cubicBezTo>
                <a:lnTo>
                  <a:pt x="4349636" y="327211"/>
                </a:lnTo>
                <a:lnTo>
                  <a:pt x="4349454" y="324726"/>
                </a:lnTo>
                <a:cubicBezTo>
                  <a:pt x="4350464" y="322695"/>
                  <a:pt x="4352631" y="320667"/>
                  <a:pt x="4355958" y="318644"/>
                </a:cubicBezTo>
                <a:lnTo>
                  <a:pt x="4360195" y="317748"/>
                </a:lnTo>
                <a:lnTo>
                  <a:pt x="4360947" y="315607"/>
                </a:lnTo>
                <a:close/>
                <a:moveTo>
                  <a:pt x="4317444" y="291107"/>
                </a:moveTo>
                <a:lnTo>
                  <a:pt x="4316378" y="300254"/>
                </a:lnTo>
                <a:cubicBezTo>
                  <a:pt x="4356070" y="304414"/>
                  <a:pt x="4385540" y="303470"/>
                  <a:pt x="4404788" y="297420"/>
                </a:cubicBezTo>
                <a:cubicBezTo>
                  <a:pt x="4389579" y="295350"/>
                  <a:pt x="4375852" y="293792"/>
                  <a:pt x="4363611" y="292744"/>
                </a:cubicBezTo>
                <a:cubicBezTo>
                  <a:pt x="4351371" y="291698"/>
                  <a:pt x="4335984" y="291154"/>
                  <a:pt x="4317444" y="291107"/>
                </a:cubicBezTo>
                <a:close/>
                <a:moveTo>
                  <a:pt x="4246764" y="281024"/>
                </a:moveTo>
                <a:lnTo>
                  <a:pt x="4249240" y="281877"/>
                </a:lnTo>
                <a:lnTo>
                  <a:pt x="4221185" y="281723"/>
                </a:lnTo>
                <a:cubicBezTo>
                  <a:pt x="4232117" y="280733"/>
                  <a:pt x="4240643" y="280501"/>
                  <a:pt x="4246764" y="281024"/>
                </a:cubicBezTo>
                <a:close/>
                <a:moveTo>
                  <a:pt x="59744" y="278374"/>
                </a:moveTo>
                <a:cubicBezTo>
                  <a:pt x="58912" y="278880"/>
                  <a:pt x="58318" y="280657"/>
                  <a:pt x="57963" y="283706"/>
                </a:cubicBezTo>
                <a:lnTo>
                  <a:pt x="61888" y="289814"/>
                </a:lnTo>
                <a:lnTo>
                  <a:pt x="62954" y="280669"/>
                </a:lnTo>
                <a:cubicBezTo>
                  <a:pt x="61646" y="278633"/>
                  <a:pt x="60575" y="277868"/>
                  <a:pt x="59744" y="278374"/>
                </a:cubicBezTo>
                <a:close/>
                <a:moveTo>
                  <a:pt x="95749" y="277701"/>
                </a:moveTo>
                <a:cubicBezTo>
                  <a:pt x="89097" y="281751"/>
                  <a:pt x="85947" y="282252"/>
                  <a:pt x="86303" y="279203"/>
                </a:cubicBezTo>
                <a:cubicBezTo>
                  <a:pt x="86658" y="276155"/>
                  <a:pt x="83509" y="276655"/>
                  <a:pt x="76857" y="280705"/>
                </a:cubicBezTo>
                <a:cubicBezTo>
                  <a:pt x="82800" y="282753"/>
                  <a:pt x="83276" y="285294"/>
                  <a:pt x="78286" y="288332"/>
                </a:cubicBezTo>
                <a:cubicBezTo>
                  <a:pt x="73297" y="291367"/>
                  <a:pt x="69494" y="290849"/>
                  <a:pt x="66878" y="286779"/>
                </a:cubicBezTo>
                <a:cubicBezTo>
                  <a:pt x="69494" y="290849"/>
                  <a:pt x="69138" y="293898"/>
                  <a:pt x="65812" y="295923"/>
                </a:cubicBezTo>
                <a:cubicBezTo>
                  <a:pt x="75081" y="295946"/>
                  <a:pt x="76745" y="294933"/>
                  <a:pt x="70803" y="292887"/>
                </a:cubicBezTo>
                <a:cubicBezTo>
                  <a:pt x="76745" y="294933"/>
                  <a:pt x="81378" y="294944"/>
                  <a:pt x="84705" y="292921"/>
                </a:cubicBezTo>
                <a:cubicBezTo>
                  <a:pt x="88031" y="290896"/>
                  <a:pt x="92665" y="290907"/>
                  <a:pt x="98608" y="292955"/>
                </a:cubicBezTo>
                <a:lnTo>
                  <a:pt x="94685" y="286847"/>
                </a:lnTo>
                <a:close/>
                <a:moveTo>
                  <a:pt x="42365" y="270234"/>
                </a:moveTo>
                <a:lnTo>
                  <a:pt x="41637" y="274519"/>
                </a:lnTo>
                <a:lnTo>
                  <a:pt x="35349" y="274502"/>
                </a:lnTo>
                <a:close/>
                <a:moveTo>
                  <a:pt x="4497930" y="269538"/>
                </a:moveTo>
                <a:cubicBezTo>
                  <a:pt x="4516222" y="269201"/>
                  <a:pt x="4526004" y="270020"/>
                  <a:pt x="4527271" y="271992"/>
                </a:cubicBezTo>
                <a:lnTo>
                  <a:pt x="4527171" y="272053"/>
                </a:lnTo>
                <a:close/>
                <a:moveTo>
                  <a:pt x="4445774" y="263980"/>
                </a:moveTo>
                <a:cubicBezTo>
                  <a:pt x="4448389" y="268052"/>
                  <a:pt x="4445894" y="269570"/>
                  <a:pt x="4438289" y="268536"/>
                </a:cubicBezTo>
                <a:lnTo>
                  <a:pt x="4425273" y="265573"/>
                </a:lnTo>
                <a:close/>
                <a:moveTo>
                  <a:pt x="4417967" y="263911"/>
                </a:moveTo>
                <a:lnTo>
                  <a:pt x="4425273" y="265573"/>
                </a:lnTo>
                <a:lnTo>
                  <a:pt x="4407763" y="266936"/>
                </a:lnTo>
                <a:cubicBezTo>
                  <a:pt x="4393355" y="267916"/>
                  <a:pt x="4377208" y="268894"/>
                  <a:pt x="4359325" y="269868"/>
                </a:cubicBezTo>
                <a:cubicBezTo>
                  <a:pt x="4385823" y="267899"/>
                  <a:pt x="4405371" y="265914"/>
                  <a:pt x="4417967" y="263911"/>
                </a:cubicBezTo>
                <a:close/>
                <a:moveTo>
                  <a:pt x="3701933" y="262155"/>
                </a:moveTo>
                <a:cubicBezTo>
                  <a:pt x="3715836" y="262189"/>
                  <a:pt x="3725759" y="263230"/>
                  <a:pt x="3731702" y="265278"/>
                </a:cubicBezTo>
                <a:cubicBezTo>
                  <a:pt x="3728375" y="267301"/>
                  <a:pt x="3722077" y="268303"/>
                  <a:pt x="3712808" y="268280"/>
                </a:cubicBezTo>
                <a:lnTo>
                  <a:pt x="3688091" y="268219"/>
                </a:lnTo>
                <a:lnTo>
                  <a:pt x="3685182" y="267847"/>
                </a:lnTo>
                <a:lnTo>
                  <a:pt x="3687271" y="263644"/>
                </a:lnTo>
                <a:cubicBezTo>
                  <a:pt x="3690095" y="262635"/>
                  <a:pt x="3694981" y="262138"/>
                  <a:pt x="3701933" y="262155"/>
                </a:cubicBezTo>
                <a:close/>
                <a:moveTo>
                  <a:pt x="3645422" y="249818"/>
                </a:moveTo>
                <a:lnTo>
                  <a:pt x="3663209" y="252421"/>
                </a:lnTo>
                <a:lnTo>
                  <a:pt x="3661289" y="252909"/>
                </a:lnTo>
                <a:cubicBezTo>
                  <a:pt x="3656654" y="252897"/>
                  <a:pt x="3651365" y="251868"/>
                  <a:pt x="3645422" y="249818"/>
                </a:cubicBezTo>
                <a:close/>
                <a:moveTo>
                  <a:pt x="3639089" y="249102"/>
                </a:moveTo>
                <a:lnTo>
                  <a:pt x="3643852" y="249277"/>
                </a:lnTo>
                <a:lnTo>
                  <a:pt x="3645422" y="249818"/>
                </a:lnTo>
                <a:cubicBezTo>
                  <a:pt x="3643758" y="250831"/>
                  <a:pt x="3642185" y="251083"/>
                  <a:pt x="3640698" y="250568"/>
                </a:cubicBezTo>
                <a:close/>
                <a:moveTo>
                  <a:pt x="3725042" y="244107"/>
                </a:moveTo>
                <a:cubicBezTo>
                  <a:pt x="3734965" y="245148"/>
                  <a:pt x="3745869" y="247716"/>
                  <a:pt x="3757754" y="251810"/>
                </a:cubicBezTo>
                <a:lnTo>
                  <a:pt x="3724117" y="244158"/>
                </a:lnTo>
                <a:close/>
                <a:moveTo>
                  <a:pt x="3609767" y="237536"/>
                </a:moveTo>
                <a:cubicBezTo>
                  <a:pt x="3619035" y="237557"/>
                  <a:pt x="3626640" y="238593"/>
                  <a:pt x="3632585" y="240640"/>
                </a:cubicBezTo>
                <a:cubicBezTo>
                  <a:pt x="3638526" y="242686"/>
                  <a:pt x="3643161" y="242699"/>
                  <a:pt x="3646488" y="240673"/>
                </a:cubicBezTo>
                <a:cubicBezTo>
                  <a:pt x="3637218" y="240651"/>
                  <a:pt x="3629614" y="239617"/>
                  <a:pt x="3623669" y="237570"/>
                </a:cubicBezTo>
                <a:cubicBezTo>
                  <a:pt x="3617727" y="235522"/>
                  <a:pt x="3613093" y="235511"/>
                  <a:pt x="3609767" y="237536"/>
                </a:cubicBezTo>
                <a:close/>
                <a:moveTo>
                  <a:pt x="3539147" y="235648"/>
                </a:moveTo>
                <a:lnTo>
                  <a:pt x="3548182" y="238908"/>
                </a:lnTo>
                <a:lnTo>
                  <a:pt x="3557218" y="242172"/>
                </a:lnTo>
                <a:cubicBezTo>
                  <a:pt x="3529835" y="235562"/>
                  <a:pt x="3508143" y="234206"/>
                  <a:pt x="3492138" y="238105"/>
                </a:cubicBezTo>
                <a:lnTo>
                  <a:pt x="3519186" y="247796"/>
                </a:lnTo>
                <a:cubicBezTo>
                  <a:pt x="3506509" y="249670"/>
                  <a:pt x="3500171" y="250607"/>
                  <a:pt x="3500171" y="250607"/>
                </a:cubicBezTo>
                <a:cubicBezTo>
                  <a:pt x="3478183" y="252395"/>
                  <a:pt x="3454984" y="250495"/>
                  <a:pt x="3430571" y="244910"/>
                </a:cubicBezTo>
                <a:cubicBezTo>
                  <a:pt x="3406161" y="239323"/>
                  <a:pt x="3382942" y="237393"/>
                  <a:pt x="3360914" y="239117"/>
                </a:cubicBezTo>
                <a:cubicBezTo>
                  <a:pt x="3397237" y="245240"/>
                  <a:pt x="3434582" y="249351"/>
                  <a:pt x="3472946" y="251445"/>
                </a:cubicBezTo>
                <a:cubicBezTo>
                  <a:pt x="3511308" y="253539"/>
                  <a:pt x="3545704" y="256658"/>
                  <a:pt x="3576126" y="260798"/>
                </a:cubicBezTo>
                <a:cubicBezTo>
                  <a:pt x="3566857" y="260775"/>
                  <a:pt x="3552299" y="259722"/>
                  <a:pt x="3532452" y="257641"/>
                </a:cubicBezTo>
                <a:lnTo>
                  <a:pt x="3497694" y="257557"/>
                </a:lnTo>
                <a:cubicBezTo>
                  <a:pt x="3494368" y="259582"/>
                  <a:pt x="3492052" y="259576"/>
                  <a:pt x="3490743" y="257539"/>
                </a:cubicBezTo>
                <a:cubicBezTo>
                  <a:pt x="3489435" y="255503"/>
                  <a:pt x="3487117" y="255498"/>
                  <a:pt x="3483792" y="257523"/>
                </a:cubicBezTo>
                <a:lnTo>
                  <a:pt x="3497694" y="257557"/>
                </a:lnTo>
                <a:lnTo>
                  <a:pt x="3506608" y="260628"/>
                </a:lnTo>
                <a:cubicBezTo>
                  <a:pt x="3481418" y="264632"/>
                  <a:pt x="3450639" y="263541"/>
                  <a:pt x="3414273" y="257351"/>
                </a:cubicBezTo>
                <a:cubicBezTo>
                  <a:pt x="3377908" y="251165"/>
                  <a:pt x="3345465" y="251086"/>
                  <a:pt x="3316949" y="257114"/>
                </a:cubicBezTo>
                <a:cubicBezTo>
                  <a:pt x="3338813" y="255134"/>
                  <a:pt x="3359489" y="256709"/>
                  <a:pt x="3378981" y="261838"/>
                </a:cubicBezTo>
                <a:cubicBezTo>
                  <a:pt x="3398472" y="266967"/>
                  <a:pt x="3419150" y="268544"/>
                  <a:pt x="3441015" y="266566"/>
                </a:cubicBezTo>
                <a:cubicBezTo>
                  <a:pt x="3465495" y="268658"/>
                  <a:pt x="3490348" y="269528"/>
                  <a:pt x="3515571" y="269178"/>
                </a:cubicBezTo>
                <a:cubicBezTo>
                  <a:pt x="3540796" y="268826"/>
                  <a:pt x="3564271" y="271154"/>
                  <a:pt x="3585998" y="276163"/>
                </a:cubicBezTo>
                <a:lnTo>
                  <a:pt x="3590987" y="273126"/>
                </a:lnTo>
                <a:cubicBezTo>
                  <a:pt x="3606607" y="275834"/>
                  <a:pt x="3626004" y="277214"/>
                  <a:pt x="3649177" y="277272"/>
                </a:cubicBezTo>
                <a:cubicBezTo>
                  <a:pt x="3672349" y="277328"/>
                  <a:pt x="3696176" y="278402"/>
                  <a:pt x="3720656" y="280496"/>
                </a:cubicBezTo>
                <a:cubicBezTo>
                  <a:pt x="3708771" y="276400"/>
                  <a:pt x="3695223" y="273318"/>
                  <a:pt x="3680013" y="271249"/>
                </a:cubicBezTo>
                <a:cubicBezTo>
                  <a:pt x="3664800" y="269178"/>
                  <a:pt x="3651252" y="266097"/>
                  <a:pt x="3639366" y="262003"/>
                </a:cubicBezTo>
                <a:lnTo>
                  <a:pt x="3685182" y="267847"/>
                </a:lnTo>
                <a:lnTo>
                  <a:pt x="3685001" y="268212"/>
                </a:lnTo>
                <a:lnTo>
                  <a:pt x="3688091" y="268219"/>
                </a:lnTo>
                <a:lnTo>
                  <a:pt x="3694182" y="268997"/>
                </a:lnTo>
                <a:cubicBezTo>
                  <a:pt x="3710879" y="271578"/>
                  <a:pt x="3726001" y="274410"/>
                  <a:pt x="3739549" y="277492"/>
                </a:cubicBezTo>
                <a:cubicBezTo>
                  <a:pt x="3766646" y="283657"/>
                  <a:pt x="3796117" y="282714"/>
                  <a:pt x="3827961" y="274662"/>
                </a:cubicBezTo>
                <a:lnTo>
                  <a:pt x="3801219" y="265447"/>
                </a:lnTo>
                <a:cubicBezTo>
                  <a:pt x="3824989" y="273637"/>
                  <a:pt x="3847808" y="276743"/>
                  <a:pt x="3869672" y="274763"/>
                </a:cubicBezTo>
                <a:cubicBezTo>
                  <a:pt x="3891536" y="272784"/>
                  <a:pt x="3913401" y="270805"/>
                  <a:pt x="3935266" y="268824"/>
                </a:cubicBezTo>
                <a:cubicBezTo>
                  <a:pt x="3894918" y="263645"/>
                  <a:pt x="3851623" y="257472"/>
                  <a:pt x="3805374" y="250306"/>
                </a:cubicBezTo>
                <a:cubicBezTo>
                  <a:pt x="3759126" y="243143"/>
                  <a:pt x="3714493" y="238492"/>
                  <a:pt x="3671475" y="236354"/>
                </a:cubicBezTo>
                <a:cubicBezTo>
                  <a:pt x="3683360" y="240448"/>
                  <a:pt x="3698570" y="242518"/>
                  <a:pt x="3717109" y="242563"/>
                </a:cubicBezTo>
                <a:lnTo>
                  <a:pt x="3724117" y="244158"/>
                </a:lnTo>
                <a:lnTo>
                  <a:pt x="3698215" y="245566"/>
                </a:lnTo>
                <a:cubicBezTo>
                  <a:pt x="3713427" y="247637"/>
                  <a:pt x="3724836" y="249188"/>
                  <a:pt x="3732441" y="250223"/>
                </a:cubicBezTo>
                <a:cubicBezTo>
                  <a:pt x="3740048" y="251258"/>
                  <a:pt x="3746822" y="252799"/>
                  <a:pt x="3752765" y="254847"/>
                </a:cubicBezTo>
                <a:cubicBezTo>
                  <a:pt x="3728460" y="256631"/>
                  <a:pt x="3707361" y="257101"/>
                  <a:pt x="3689472" y="256264"/>
                </a:cubicBezTo>
                <a:lnTo>
                  <a:pt x="3663209" y="252421"/>
                </a:lnTo>
                <a:lnTo>
                  <a:pt x="3664274" y="252154"/>
                </a:lnTo>
                <a:cubicBezTo>
                  <a:pt x="3663946" y="251644"/>
                  <a:pt x="3662298" y="250878"/>
                  <a:pt x="3659326" y="249853"/>
                </a:cubicBezTo>
                <a:lnTo>
                  <a:pt x="3643852" y="249277"/>
                </a:lnTo>
                <a:lnTo>
                  <a:pt x="3636509" y="246747"/>
                </a:lnTo>
                <a:lnTo>
                  <a:pt x="3639089" y="249102"/>
                </a:lnTo>
                <a:lnTo>
                  <a:pt x="3629104" y="248731"/>
                </a:lnTo>
                <a:cubicBezTo>
                  <a:pt x="3618270" y="248070"/>
                  <a:pt x="3606670" y="247119"/>
                  <a:pt x="3594307" y="245882"/>
                </a:cubicBezTo>
                <a:cubicBezTo>
                  <a:pt x="3569581" y="243409"/>
                  <a:pt x="3551194" y="239995"/>
                  <a:pt x="3539147" y="235648"/>
                </a:cubicBezTo>
                <a:close/>
                <a:moveTo>
                  <a:pt x="4412249" y="233405"/>
                </a:moveTo>
                <a:cubicBezTo>
                  <a:pt x="4405950" y="234405"/>
                  <a:pt x="4401168" y="234838"/>
                  <a:pt x="4397900" y="234703"/>
                </a:cubicBezTo>
                <a:lnTo>
                  <a:pt x="4397276" y="234455"/>
                </a:lnTo>
                <a:close/>
                <a:moveTo>
                  <a:pt x="3778779" y="230518"/>
                </a:moveTo>
                <a:cubicBezTo>
                  <a:pt x="3781395" y="234589"/>
                  <a:pt x="3784366" y="235612"/>
                  <a:pt x="3787693" y="233589"/>
                </a:cubicBezTo>
                <a:cubicBezTo>
                  <a:pt x="3791018" y="231564"/>
                  <a:pt x="3795653" y="231577"/>
                  <a:pt x="3801595" y="233623"/>
                </a:cubicBezTo>
                <a:cubicBezTo>
                  <a:pt x="3804293" y="237821"/>
                  <a:pt x="3802630" y="238834"/>
                  <a:pt x="3796606" y="236660"/>
                </a:cubicBezTo>
                <a:cubicBezTo>
                  <a:pt x="3823908" y="243141"/>
                  <a:pt x="3852198" y="247565"/>
                  <a:pt x="3881475" y="249923"/>
                </a:cubicBezTo>
                <a:lnTo>
                  <a:pt x="3961313" y="258930"/>
                </a:lnTo>
                <a:lnTo>
                  <a:pt x="3963295" y="258436"/>
                </a:lnTo>
                <a:cubicBezTo>
                  <a:pt x="3965623" y="258458"/>
                  <a:pt x="3968283" y="258996"/>
                  <a:pt x="3971274" y="260051"/>
                </a:cubicBezTo>
                <a:cubicBezTo>
                  <a:pt x="3993260" y="258264"/>
                  <a:pt x="4012069" y="256929"/>
                  <a:pt x="4027698" y="256046"/>
                </a:cubicBezTo>
                <a:lnTo>
                  <a:pt x="4061970" y="255335"/>
                </a:lnTo>
                <a:lnTo>
                  <a:pt x="4011305" y="250789"/>
                </a:lnTo>
                <a:cubicBezTo>
                  <a:pt x="3986985" y="248045"/>
                  <a:pt x="3961361" y="244623"/>
                  <a:pt x="3934435" y="240522"/>
                </a:cubicBezTo>
                <a:cubicBezTo>
                  <a:pt x="3880581" y="232325"/>
                  <a:pt x="3828696" y="228987"/>
                  <a:pt x="3778779" y="230518"/>
                </a:cubicBezTo>
                <a:close/>
                <a:moveTo>
                  <a:pt x="55443" y="225767"/>
                </a:moveTo>
                <a:lnTo>
                  <a:pt x="34876" y="243140"/>
                </a:lnTo>
                <a:lnTo>
                  <a:pt x="32457" y="244005"/>
                </a:lnTo>
                <a:cubicBezTo>
                  <a:pt x="30439" y="248066"/>
                  <a:pt x="26103" y="252121"/>
                  <a:pt x="19448" y="256171"/>
                </a:cubicBezTo>
                <a:lnTo>
                  <a:pt x="34876" y="243140"/>
                </a:lnTo>
                <a:lnTo>
                  <a:pt x="49389" y="237949"/>
                </a:lnTo>
                <a:cubicBezTo>
                  <a:pt x="51293" y="248117"/>
                  <a:pt x="50761" y="252690"/>
                  <a:pt x="47789" y="251665"/>
                </a:cubicBezTo>
                <a:cubicBezTo>
                  <a:pt x="44818" y="250642"/>
                  <a:pt x="42977" y="253178"/>
                  <a:pt x="42267" y="259274"/>
                </a:cubicBezTo>
                <a:cubicBezTo>
                  <a:pt x="54152" y="263368"/>
                  <a:pt x="57656" y="259820"/>
                  <a:pt x="52780" y="248629"/>
                </a:cubicBezTo>
                <a:cubicBezTo>
                  <a:pt x="47902" y="237437"/>
                  <a:pt x="51406" y="233889"/>
                  <a:pt x="63291" y="237983"/>
                </a:cubicBezTo>
                <a:cubicBezTo>
                  <a:pt x="57349" y="235937"/>
                  <a:pt x="56041" y="233898"/>
                  <a:pt x="59368" y="231875"/>
                </a:cubicBezTo>
                <a:cubicBezTo>
                  <a:pt x="61031" y="230863"/>
                  <a:pt x="61536" y="229848"/>
                  <a:pt x="60881" y="228830"/>
                </a:cubicBezTo>
                <a:cubicBezTo>
                  <a:pt x="60228" y="227812"/>
                  <a:pt x="58415" y="226792"/>
                  <a:pt x="55443" y="225767"/>
                </a:cubicBezTo>
                <a:close/>
                <a:moveTo>
                  <a:pt x="3643630" y="225422"/>
                </a:moveTo>
                <a:lnTo>
                  <a:pt x="3672562" y="227236"/>
                </a:lnTo>
                <a:lnTo>
                  <a:pt x="3661500" y="226228"/>
                </a:lnTo>
                <a:cubicBezTo>
                  <a:pt x="3654220" y="225701"/>
                  <a:pt x="3648264" y="225432"/>
                  <a:pt x="3643630" y="225422"/>
                </a:cubicBezTo>
                <a:close/>
                <a:moveTo>
                  <a:pt x="3416716" y="223340"/>
                </a:moveTo>
                <a:cubicBezTo>
                  <a:pt x="3404475" y="222294"/>
                  <a:pt x="3392057" y="222772"/>
                  <a:pt x="3379462" y="224773"/>
                </a:cubicBezTo>
                <a:cubicBezTo>
                  <a:pt x="3391348" y="228869"/>
                  <a:pt x="3409529" y="231962"/>
                  <a:pt x="3434011" y="234054"/>
                </a:cubicBezTo>
                <a:cubicBezTo>
                  <a:pt x="3452370" y="235624"/>
                  <a:pt x="3460504" y="235453"/>
                  <a:pt x="3458408" y="233542"/>
                </a:cubicBezTo>
                <a:cubicBezTo>
                  <a:pt x="3457709" y="232905"/>
                  <a:pt x="3455874" y="232076"/>
                  <a:pt x="3452902" y="231051"/>
                </a:cubicBezTo>
                <a:cubicBezTo>
                  <a:pt x="3441018" y="226956"/>
                  <a:pt x="3428956" y="224386"/>
                  <a:pt x="3416716" y="223340"/>
                </a:cubicBezTo>
                <a:close/>
                <a:moveTo>
                  <a:pt x="116047" y="222866"/>
                </a:moveTo>
                <a:lnTo>
                  <a:pt x="106066" y="228941"/>
                </a:lnTo>
                <a:lnTo>
                  <a:pt x="109990" y="235047"/>
                </a:lnTo>
                <a:lnTo>
                  <a:pt x="114981" y="232011"/>
                </a:lnTo>
                <a:lnTo>
                  <a:pt x="124962" y="225936"/>
                </a:lnTo>
                <a:close/>
                <a:moveTo>
                  <a:pt x="91268" y="216707"/>
                </a:moveTo>
                <a:cubicBezTo>
                  <a:pt x="83307" y="218721"/>
                  <a:pt x="74337" y="222765"/>
                  <a:pt x="64357" y="228838"/>
                </a:cubicBezTo>
                <a:cubicBezTo>
                  <a:pt x="76241" y="232933"/>
                  <a:pt x="85511" y="232955"/>
                  <a:pt x="92164" y="228907"/>
                </a:cubicBezTo>
                <a:lnTo>
                  <a:pt x="101078" y="231978"/>
                </a:lnTo>
                <a:cubicBezTo>
                  <a:pt x="107732" y="227927"/>
                  <a:pt x="111412" y="222854"/>
                  <a:pt x="112124" y="216759"/>
                </a:cubicBezTo>
                <a:cubicBezTo>
                  <a:pt x="106182" y="214711"/>
                  <a:pt x="99230" y="214694"/>
                  <a:pt x="91268" y="216707"/>
                </a:cubicBezTo>
                <a:close/>
                <a:moveTo>
                  <a:pt x="99285" y="207579"/>
                </a:moveTo>
                <a:lnTo>
                  <a:pt x="79326" y="219726"/>
                </a:lnTo>
                <a:cubicBezTo>
                  <a:pt x="82655" y="217702"/>
                  <a:pt x="87466" y="216191"/>
                  <a:pt x="93762" y="215189"/>
                </a:cubicBezTo>
                <a:cubicBezTo>
                  <a:pt x="100061" y="214188"/>
                  <a:pt x="104874" y="212675"/>
                  <a:pt x="108199" y="210650"/>
                </a:cubicBezTo>
                <a:close/>
                <a:moveTo>
                  <a:pt x="4445482" y="206807"/>
                </a:moveTo>
                <a:cubicBezTo>
                  <a:pt x="4448632" y="206306"/>
                  <a:pt x="4450860" y="207074"/>
                  <a:pt x="4452168" y="209110"/>
                </a:cubicBezTo>
                <a:lnTo>
                  <a:pt x="4433274" y="212112"/>
                </a:lnTo>
                <a:close/>
                <a:moveTo>
                  <a:pt x="4340225" y="205025"/>
                </a:moveTo>
                <a:cubicBezTo>
                  <a:pt x="4325846" y="202449"/>
                  <a:pt x="4309209" y="202662"/>
                  <a:pt x="4290315" y="205665"/>
                </a:cubicBezTo>
                <a:cubicBezTo>
                  <a:pt x="4296257" y="207713"/>
                  <a:pt x="4304694" y="208242"/>
                  <a:pt x="4315627" y="207251"/>
                </a:cubicBezTo>
                <a:cubicBezTo>
                  <a:pt x="4326558" y="206262"/>
                  <a:pt x="4328698" y="207793"/>
                  <a:pt x="4322046" y="211840"/>
                </a:cubicBezTo>
                <a:cubicBezTo>
                  <a:pt x="4333930" y="215935"/>
                  <a:pt x="4343023" y="217482"/>
                  <a:pt x="4349319" y="216480"/>
                </a:cubicBezTo>
                <a:cubicBezTo>
                  <a:pt x="4355617" y="215481"/>
                  <a:pt x="4364710" y="217028"/>
                  <a:pt x="4376594" y="221122"/>
                </a:cubicBezTo>
                <a:cubicBezTo>
                  <a:pt x="4366728" y="212967"/>
                  <a:pt x="4354605" y="207601"/>
                  <a:pt x="4340225" y="205025"/>
                </a:cubicBezTo>
                <a:close/>
                <a:moveTo>
                  <a:pt x="4324711" y="188979"/>
                </a:moveTo>
                <a:cubicBezTo>
                  <a:pt x="4323224" y="188467"/>
                  <a:pt x="4324754" y="188597"/>
                  <a:pt x="4329300" y="189373"/>
                </a:cubicBezTo>
                <a:lnTo>
                  <a:pt x="4341555" y="191666"/>
                </a:lnTo>
                <a:lnTo>
                  <a:pt x="4340411" y="191897"/>
                </a:lnTo>
                <a:lnTo>
                  <a:pt x="4333757" y="190908"/>
                </a:lnTo>
                <a:cubicBezTo>
                  <a:pt x="4329211" y="190133"/>
                  <a:pt x="4326196" y="189492"/>
                  <a:pt x="4324711" y="188979"/>
                </a:cubicBezTo>
                <a:close/>
                <a:moveTo>
                  <a:pt x="4141878" y="149356"/>
                </a:moveTo>
                <a:lnTo>
                  <a:pt x="4135571" y="151162"/>
                </a:lnTo>
                <a:cubicBezTo>
                  <a:pt x="4130106" y="151657"/>
                  <a:pt x="4123567" y="151388"/>
                  <a:pt x="4115962" y="150352"/>
                </a:cubicBezTo>
                <a:close/>
                <a:moveTo>
                  <a:pt x="4181556" y="144414"/>
                </a:moveTo>
                <a:cubicBezTo>
                  <a:pt x="4178229" y="146439"/>
                  <a:pt x="4168783" y="147941"/>
                  <a:pt x="4153216" y="148918"/>
                </a:cubicBezTo>
                <a:lnTo>
                  <a:pt x="4141878" y="149356"/>
                </a:lnTo>
                <a:lnTo>
                  <a:pt x="4148759" y="147383"/>
                </a:lnTo>
                <a:cubicBezTo>
                  <a:pt x="4155413" y="143334"/>
                  <a:pt x="4166345" y="142344"/>
                  <a:pt x="4181556" y="144414"/>
                </a:cubicBezTo>
                <a:close/>
                <a:moveTo>
                  <a:pt x="4112039" y="144245"/>
                </a:moveTo>
                <a:cubicBezTo>
                  <a:pt x="4068309" y="148202"/>
                  <a:pt x="4024934" y="149113"/>
                  <a:pt x="3981916" y="146974"/>
                </a:cubicBezTo>
                <a:cubicBezTo>
                  <a:pt x="3938898" y="144836"/>
                  <a:pt x="3892554" y="144723"/>
                  <a:pt x="3842881" y="146634"/>
                </a:cubicBezTo>
                <a:cubicBezTo>
                  <a:pt x="3883285" y="144700"/>
                  <a:pt x="3925825" y="144295"/>
                  <a:pt x="3970507" y="145420"/>
                </a:cubicBezTo>
                <a:cubicBezTo>
                  <a:pt x="4015190" y="146549"/>
                  <a:pt x="4062367" y="146155"/>
                  <a:pt x="4112039" y="144245"/>
                </a:cubicBezTo>
                <a:close/>
                <a:moveTo>
                  <a:pt x="3838957" y="140525"/>
                </a:moveTo>
                <a:lnTo>
                  <a:pt x="3907996" y="141063"/>
                </a:lnTo>
                <a:lnTo>
                  <a:pt x="3833967" y="143563"/>
                </a:lnTo>
                <a:cubicBezTo>
                  <a:pt x="3824697" y="143539"/>
                  <a:pt x="3826360" y="142526"/>
                  <a:pt x="3838957" y="140525"/>
                </a:cubicBezTo>
                <a:close/>
                <a:moveTo>
                  <a:pt x="3939268" y="140009"/>
                </a:moveTo>
                <a:lnTo>
                  <a:pt x="4008525" y="140700"/>
                </a:lnTo>
                <a:lnTo>
                  <a:pt x="3945774" y="141359"/>
                </a:lnTo>
                <a:lnTo>
                  <a:pt x="3907996" y="141063"/>
                </a:lnTo>
                <a:close/>
                <a:moveTo>
                  <a:pt x="4243227" y="132370"/>
                </a:moveTo>
                <a:cubicBezTo>
                  <a:pt x="4174306" y="140332"/>
                  <a:pt x="4106749" y="143215"/>
                  <a:pt x="4040560" y="141021"/>
                </a:cubicBezTo>
                <a:lnTo>
                  <a:pt x="4008525" y="140700"/>
                </a:lnTo>
                <a:lnTo>
                  <a:pt x="4048759" y="140278"/>
                </a:lnTo>
                <a:cubicBezTo>
                  <a:pt x="4116136" y="138919"/>
                  <a:pt x="4180957" y="136282"/>
                  <a:pt x="4243227" y="132370"/>
                </a:cubicBezTo>
                <a:close/>
                <a:moveTo>
                  <a:pt x="2593691" y="125274"/>
                </a:moveTo>
                <a:cubicBezTo>
                  <a:pt x="2624116" y="129415"/>
                  <a:pt x="2651567" y="132530"/>
                  <a:pt x="2676047" y="134622"/>
                </a:cubicBezTo>
                <a:cubicBezTo>
                  <a:pt x="2700527" y="136716"/>
                  <a:pt x="2726673" y="137796"/>
                  <a:pt x="2754480" y="137865"/>
                </a:cubicBezTo>
                <a:cubicBezTo>
                  <a:pt x="2730000" y="135773"/>
                  <a:pt x="2702546" y="132655"/>
                  <a:pt x="2672123" y="128515"/>
                </a:cubicBezTo>
                <a:cubicBezTo>
                  <a:pt x="2641701" y="124374"/>
                  <a:pt x="2615558" y="123295"/>
                  <a:pt x="2593691" y="125274"/>
                </a:cubicBezTo>
                <a:close/>
                <a:moveTo>
                  <a:pt x="4620627" y="114946"/>
                </a:moveTo>
                <a:lnTo>
                  <a:pt x="4613616" y="116043"/>
                </a:lnTo>
                <a:cubicBezTo>
                  <a:pt x="4610373" y="117297"/>
                  <a:pt x="4609404" y="118943"/>
                  <a:pt x="4610713" y="120980"/>
                </a:cubicBezTo>
                <a:close/>
                <a:moveTo>
                  <a:pt x="3196398" y="101882"/>
                </a:moveTo>
                <a:cubicBezTo>
                  <a:pt x="3078884" y="106233"/>
                  <a:pt x="2963233" y="108078"/>
                  <a:pt x="2849441" y="107416"/>
                </a:cubicBezTo>
                <a:cubicBezTo>
                  <a:pt x="2735649" y="106754"/>
                  <a:pt x="2621285" y="110603"/>
                  <a:pt x="2506346" y="118961"/>
                </a:cubicBezTo>
                <a:cubicBezTo>
                  <a:pt x="2623861" y="114612"/>
                  <a:pt x="2739700" y="111259"/>
                  <a:pt x="2853868" y="108904"/>
                </a:cubicBezTo>
                <a:cubicBezTo>
                  <a:pt x="2968032" y="106547"/>
                  <a:pt x="3082211" y="104207"/>
                  <a:pt x="3196398" y="101882"/>
                </a:cubicBezTo>
                <a:close/>
                <a:moveTo>
                  <a:pt x="534026" y="89120"/>
                </a:moveTo>
                <a:lnTo>
                  <a:pt x="536084" y="89353"/>
                </a:lnTo>
                <a:lnTo>
                  <a:pt x="541680" y="92392"/>
                </a:lnTo>
                <a:close/>
                <a:moveTo>
                  <a:pt x="485036" y="87113"/>
                </a:moveTo>
                <a:lnTo>
                  <a:pt x="483548" y="92655"/>
                </a:lnTo>
                <a:cubicBezTo>
                  <a:pt x="482240" y="90619"/>
                  <a:pt x="481838" y="89094"/>
                  <a:pt x="482342" y="88079"/>
                </a:cubicBezTo>
                <a:close/>
                <a:moveTo>
                  <a:pt x="507430" y="86615"/>
                </a:moveTo>
                <a:cubicBezTo>
                  <a:pt x="514084" y="82566"/>
                  <a:pt x="521034" y="82583"/>
                  <a:pt x="528285" y="86667"/>
                </a:cubicBezTo>
                <a:lnTo>
                  <a:pt x="534026" y="89120"/>
                </a:lnTo>
                <a:lnTo>
                  <a:pt x="525790" y="88184"/>
                </a:lnTo>
                <a:cubicBezTo>
                  <a:pt x="519493" y="89186"/>
                  <a:pt x="513373" y="88663"/>
                  <a:pt x="507430" y="86615"/>
                </a:cubicBezTo>
                <a:close/>
                <a:moveTo>
                  <a:pt x="1855668" y="86588"/>
                </a:moveTo>
                <a:lnTo>
                  <a:pt x="1855283" y="87363"/>
                </a:lnTo>
                <a:lnTo>
                  <a:pt x="1852572" y="87192"/>
                </a:lnTo>
                <a:close/>
                <a:moveTo>
                  <a:pt x="486262" y="84276"/>
                </a:moveTo>
                <a:lnTo>
                  <a:pt x="489560" y="85809"/>
                </a:lnTo>
                <a:cubicBezTo>
                  <a:pt x="489888" y="86319"/>
                  <a:pt x="488891" y="86570"/>
                  <a:pt x="486575" y="86564"/>
                </a:cubicBezTo>
                <a:lnTo>
                  <a:pt x="485036" y="87113"/>
                </a:lnTo>
                <a:lnTo>
                  <a:pt x="485593" y="85037"/>
                </a:lnTo>
                <a:close/>
                <a:moveTo>
                  <a:pt x="1866057" y="83851"/>
                </a:moveTo>
                <a:cubicBezTo>
                  <a:pt x="1861421" y="83837"/>
                  <a:pt x="1857528" y="84083"/>
                  <a:pt x="1854378" y="84584"/>
                </a:cubicBezTo>
                <a:lnTo>
                  <a:pt x="1847169" y="86850"/>
                </a:lnTo>
                <a:lnTo>
                  <a:pt x="1847195" y="86856"/>
                </a:lnTo>
                <a:lnTo>
                  <a:pt x="1852572" y="87192"/>
                </a:lnTo>
                <a:lnTo>
                  <a:pt x="1851072" y="87487"/>
                </a:lnTo>
                <a:lnTo>
                  <a:pt x="1854912" y="88110"/>
                </a:lnTo>
                <a:lnTo>
                  <a:pt x="1855283" y="87363"/>
                </a:lnTo>
                <a:lnTo>
                  <a:pt x="1872475" y="88441"/>
                </a:lnTo>
                <a:cubicBezTo>
                  <a:pt x="1880082" y="89475"/>
                  <a:pt x="1887211" y="87968"/>
                  <a:pt x="1893863" y="83918"/>
                </a:cubicBezTo>
                <a:cubicBezTo>
                  <a:pt x="1884595" y="83897"/>
                  <a:pt x="1875326" y="83874"/>
                  <a:pt x="1866057" y="83851"/>
                </a:cubicBezTo>
                <a:close/>
                <a:moveTo>
                  <a:pt x="1435045" y="82791"/>
                </a:moveTo>
                <a:cubicBezTo>
                  <a:pt x="1437661" y="86865"/>
                  <a:pt x="1440631" y="87888"/>
                  <a:pt x="1443958" y="85862"/>
                </a:cubicBezTo>
                <a:lnTo>
                  <a:pt x="1445215" y="85469"/>
                </a:lnTo>
                <a:close/>
                <a:moveTo>
                  <a:pt x="1837084" y="81969"/>
                </a:moveTo>
                <a:lnTo>
                  <a:pt x="1809884" y="83641"/>
                </a:lnTo>
                <a:lnTo>
                  <a:pt x="1828751" y="83854"/>
                </a:lnTo>
                <a:lnTo>
                  <a:pt x="1838316" y="85411"/>
                </a:lnTo>
                <a:close/>
                <a:moveTo>
                  <a:pt x="1509554" y="79928"/>
                </a:moveTo>
                <a:cubicBezTo>
                  <a:pt x="1522149" y="77925"/>
                  <a:pt x="1534389" y="78972"/>
                  <a:pt x="1546273" y="83066"/>
                </a:cubicBezTo>
                <a:lnTo>
                  <a:pt x="1532371" y="83032"/>
                </a:lnTo>
                <a:cubicBezTo>
                  <a:pt x="1513833" y="82987"/>
                  <a:pt x="1502901" y="83976"/>
                  <a:pt x="1499574" y="86001"/>
                </a:cubicBezTo>
                <a:cubicBezTo>
                  <a:pt x="1493630" y="83954"/>
                  <a:pt x="1496958" y="81928"/>
                  <a:pt x="1509554" y="79928"/>
                </a:cubicBezTo>
                <a:close/>
                <a:moveTo>
                  <a:pt x="1292353" y="65958"/>
                </a:moveTo>
                <a:cubicBezTo>
                  <a:pt x="1294018" y="64945"/>
                  <a:pt x="1295176" y="64948"/>
                  <a:pt x="1295830" y="65965"/>
                </a:cubicBezTo>
                <a:lnTo>
                  <a:pt x="1295844" y="66151"/>
                </a:lnTo>
                <a:close/>
                <a:moveTo>
                  <a:pt x="770871" y="53721"/>
                </a:moveTo>
                <a:cubicBezTo>
                  <a:pt x="721198" y="55633"/>
                  <a:pt x="672837" y="59580"/>
                  <a:pt x="625780" y="65562"/>
                </a:cubicBezTo>
                <a:cubicBezTo>
                  <a:pt x="578725" y="71544"/>
                  <a:pt x="533331" y="76514"/>
                  <a:pt x="489602" y="80473"/>
                </a:cubicBezTo>
                <a:lnTo>
                  <a:pt x="486262" y="84276"/>
                </a:lnTo>
                <a:lnTo>
                  <a:pt x="484614" y="83510"/>
                </a:lnTo>
                <a:cubicBezTo>
                  <a:pt x="452769" y="91564"/>
                  <a:pt x="430549" y="96591"/>
                  <a:pt x="417954" y="98594"/>
                </a:cubicBezTo>
                <a:cubicBezTo>
                  <a:pt x="426513" y="104713"/>
                  <a:pt x="433286" y="106254"/>
                  <a:pt x="438275" y="103216"/>
                </a:cubicBezTo>
                <a:cubicBezTo>
                  <a:pt x="443266" y="100180"/>
                  <a:pt x="450395" y="98673"/>
                  <a:pt x="459663" y="98696"/>
                </a:cubicBezTo>
                <a:cubicBezTo>
                  <a:pt x="462990" y="96670"/>
                  <a:pt x="468457" y="96175"/>
                  <a:pt x="476063" y="97211"/>
                </a:cubicBezTo>
                <a:cubicBezTo>
                  <a:pt x="483668" y="98245"/>
                  <a:pt x="489135" y="97749"/>
                  <a:pt x="492462" y="95726"/>
                </a:cubicBezTo>
                <a:cubicBezTo>
                  <a:pt x="504346" y="99820"/>
                  <a:pt x="514268" y="100862"/>
                  <a:pt x="522230" y="98848"/>
                </a:cubicBezTo>
                <a:cubicBezTo>
                  <a:pt x="530190" y="96834"/>
                  <a:pt x="538805" y="95839"/>
                  <a:pt x="548075" y="95864"/>
                </a:cubicBezTo>
                <a:lnTo>
                  <a:pt x="541680" y="92392"/>
                </a:lnTo>
                <a:lnTo>
                  <a:pt x="556988" y="98935"/>
                </a:lnTo>
                <a:cubicBezTo>
                  <a:pt x="566258" y="98957"/>
                  <a:pt x="576538" y="96949"/>
                  <a:pt x="587824" y="92912"/>
                </a:cubicBezTo>
                <a:cubicBezTo>
                  <a:pt x="599112" y="88874"/>
                  <a:pt x="609390" y="86867"/>
                  <a:pt x="618659" y="86890"/>
                </a:cubicBezTo>
                <a:cubicBezTo>
                  <a:pt x="627929" y="86912"/>
                  <a:pt x="638028" y="86428"/>
                  <a:pt x="648961" y="85438"/>
                </a:cubicBezTo>
                <a:cubicBezTo>
                  <a:pt x="659894" y="84448"/>
                  <a:pt x="669994" y="83966"/>
                  <a:pt x="679263" y="83987"/>
                </a:cubicBezTo>
                <a:cubicBezTo>
                  <a:pt x="691859" y="81986"/>
                  <a:pt x="702790" y="80997"/>
                  <a:pt x="712059" y="81018"/>
                </a:cubicBezTo>
                <a:cubicBezTo>
                  <a:pt x="721327" y="81041"/>
                  <a:pt x="730596" y="81064"/>
                  <a:pt x="739867" y="81086"/>
                </a:cubicBezTo>
                <a:cubicBezTo>
                  <a:pt x="758406" y="81134"/>
                  <a:pt x="776290" y="80162"/>
                  <a:pt x="793519" y="78170"/>
                </a:cubicBezTo>
                <a:cubicBezTo>
                  <a:pt x="810750" y="76180"/>
                  <a:pt x="830296" y="74196"/>
                  <a:pt x="852162" y="72216"/>
                </a:cubicBezTo>
                <a:cubicBezTo>
                  <a:pt x="892563" y="70283"/>
                  <a:pt x="932136" y="68853"/>
                  <a:pt x="970875" y="67935"/>
                </a:cubicBezTo>
                <a:cubicBezTo>
                  <a:pt x="1009613" y="67012"/>
                  <a:pt x="1047521" y="66596"/>
                  <a:pt x="1084596" y="66688"/>
                </a:cubicBezTo>
                <a:cubicBezTo>
                  <a:pt x="1060118" y="64595"/>
                  <a:pt x="1033320" y="62496"/>
                  <a:pt x="1004203" y="60393"/>
                </a:cubicBezTo>
                <a:cubicBezTo>
                  <a:pt x="975088" y="58289"/>
                  <a:pt x="948290" y="56189"/>
                  <a:pt x="923812" y="54096"/>
                </a:cubicBezTo>
                <a:cubicBezTo>
                  <a:pt x="899329" y="52004"/>
                  <a:pt x="873840" y="51942"/>
                  <a:pt x="847341" y="53909"/>
                </a:cubicBezTo>
                <a:cubicBezTo>
                  <a:pt x="820842" y="55878"/>
                  <a:pt x="795352" y="55815"/>
                  <a:pt x="770871" y="53721"/>
                </a:cubicBezTo>
                <a:close/>
                <a:moveTo>
                  <a:pt x="4483421" y="39281"/>
                </a:moveTo>
                <a:lnTo>
                  <a:pt x="4485468" y="41048"/>
                </a:lnTo>
                <a:lnTo>
                  <a:pt x="4457915" y="44184"/>
                </a:lnTo>
                <a:cubicBezTo>
                  <a:pt x="4461553" y="41970"/>
                  <a:pt x="4464948" y="41321"/>
                  <a:pt x="4468102" y="42234"/>
                </a:cubicBezTo>
                <a:cubicBezTo>
                  <a:pt x="4471256" y="43145"/>
                  <a:pt x="4474651" y="42495"/>
                  <a:pt x="4478289" y="40281"/>
                </a:cubicBezTo>
                <a:cubicBezTo>
                  <a:pt x="4480134" y="39157"/>
                  <a:pt x="4481846" y="38824"/>
                  <a:pt x="4483421" y="39281"/>
                </a:cubicBezTo>
                <a:close/>
                <a:moveTo>
                  <a:pt x="4547989" y="23348"/>
                </a:moveTo>
                <a:cubicBezTo>
                  <a:pt x="4550605" y="27419"/>
                  <a:pt x="4543598" y="34517"/>
                  <a:pt x="4526966" y="44639"/>
                </a:cubicBezTo>
                <a:lnTo>
                  <a:pt x="4508124" y="39116"/>
                </a:lnTo>
                <a:cubicBezTo>
                  <a:pt x="4501868" y="37257"/>
                  <a:pt x="4500050" y="38365"/>
                  <a:pt x="4502666" y="42436"/>
                </a:cubicBezTo>
                <a:lnTo>
                  <a:pt x="4506590" y="48546"/>
                </a:lnTo>
                <a:lnTo>
                  <a:pt x="4461840" y="50292"/>
                </a:lnTo>
                <a:cubicBezTo>
                  <a:pt x="4455896" y="48245"/>
                  <a:pt x="4459384" y="47540"/>
                  <a:pt x="4472299" y="48175"/>
                </a:cubicBezTo>
                <a:cubicBezTo>
                  <a:pt x="4485215" y="48810"/>
                  <a:pt x="4490364" y="47091"/>
                  <a:pt x="4487750" y="43019"/>
                </a:cubicBezTo>
                <a:lnTo>
                  <a:pt x="4485468" y="41048"/>
                </a:lnTo>
                <a:lnTo>
                  <a:pt x="4487966" y="40764"/>
                </a:lnTo>
                <a:cubicBezTo>
                  <a:pt x="4515508" y="36745"/>
                  <a:pt x="4535516" y="30941"/>
                  <a:pt x="4547989" y="23348"/>
                </a:cubicBezTo>
                <a:close/>
                <a:moveTo>
                  <a:pt x="3913374" y="14121"/>
                </a:moveTo>
                <a:cubicBezTo>
                  <a:pt x="3908720" y="14078"/>
                  <a:pt x="3903061" y="14275"/>
                  <a:pt x="3896401" y="14709"/>
                </a:cubicBezTo>
                <a:lnTo>
                  <a:pt x="3895539" y="14787"/>
                </a:lnTo>
                <a:close/>
                <a:moveTo>
                  <a:pt x="4308771" y="7515"/>
                </a:moveTo>
                <a:cubicBezTo>
                  <a:pt x="4293560" y="5447"/>
                  <a:pt x="4283281" y="7454"/>
                  <a:pt x="4277936" y="13539"/>
                </a:cubicBezTo>
                <a:cubicBezTo>
                  <a:pt x="4272591" y="19625"/>
                  <a:pt x="4263621" y="23668"/>
                  <a:pt x="4251026" y="25669"/>
                </a:cubicBezTo>
                <a:cubicBezTo>
                  <a:pt x="4260295" y="25692"/>
                  <a:pt x="4268910" y="24697"/>
                  <a:pt x="4276870" y="22683"/>
                </a:cubicBezTo>
                <a:cubicBezTo>
                  <a:pt x="4284832" y="20670"/>
                  <a:pt x="4296418" y="20698"/>
                  <a:pt x="4311629" y="22767"/>
                </a:cubicBezTo>
                <a:cubicBezTo>
                  <a:pt x="4315667" y="14647"/>
                  <a:pt x="4314359" y="12611"/>
                  <a:pt x="4307705" y="16660"/>
                </a:cubicBezTo>
                <a:cubicBezTo>
                  <a:pt x="4301052" y="20709"/>
                  <a:pt x="4298081" y="19686"/>
                  <a:pt x="4298790" y="13590"/>
                </a:cubicBezTo>
                <a:cubicBezTo>
                  <a:pt x="4310675" y="17684"/>
                  <a:pt x="4314004" y="15659"/>
                  <a:pt x="4308771" y="7515"/>
                </a:cubicBezTo>
                <a:close/>
                <a:moveTo>
                  <a:pt x="4130961" y="1357"/>
                </a:moveTo>
                <a:lnTo>
                  <a:pt x="4326297" y="1357"/>
                </a:lnTo>
                <a:lnTo>
                  <a:pt x="4322675" y="7549"/>
                </a:lnTo>
                <a:cubicBezTo>
                  <a:pt x="4329328" y="3501"/>
                  <a:pt x="4334140" y="1988"/>
                  <a:pt x="4337111" y="3011"/>
                </a:cubicBezTo>
                <a:cubicBezTo>
                  <a:pt x="4340083" y="4036"/>
                  <a:pt x="4343231" y="3534"/>
                  <a:pt x="4346558" y="1510"/>
                </a:cubicBezTo>
                <a:cubicBezTo>
                  <a:pt x="4349884" y="-514"/>
                  <a:pt x="4354519" y="-504"/>
                  <a:pt x="4360460" y="1544"/>
                </a:cubicBezTo>
                <a:cubicBezTo>
                  <a:pt x="4364739" y="4603"/>
                  <a:pt x="4366999" y="6768"/>
                  <a:pt x="4367237" y="8039"/>
                </a:cubicBezTo>
                <a:lnTo>
                  <a:pt x="4364945" y="8525"/>
                </a:lnTo>
                <a:lnTo>
                  <a:pt x="4372232" y="19867"/>
                </a:lnTo>
                <a:cubicBezTo>
                  <a:pt x="4372232" y="19867"/>
                  <a:pt x="4376867" y="19880"/>
                  <a:pt x="4386136" y="19903"/>
                </a:cubicBezTo>
                <a:cubicBezTo>
                  <a:pt x="4379483" y="23951"/>
                  <a:pt x="4370682" y="26455"/>
                  <a:pt x="4359729" y="27413"/>
                </a:cubicBezTo>
                <a:cubicBezTo>
                  <a:pt x="4348776" y="28371"/>
                  <a:pt x="4342965" y="31929"/>
                  <a:pt x="4342295" y="38090"/>
                </a:cubicBezTo>
                <a:cubicBezTo>
                  <a:pt x="4317062" y="42029"/>
                  <a:pt x="4292018" y="44462"/>
                  <a:pt x="4267163" y="45385"/>
                </a:cubicBezTo>
                <a:cubicBezTo>
                  <a:pt x="4242305" y="46309"/>
                  <a:pt x="4218925" y="47729"/>
                  <a:pt x="4197019" y="49644"/>
                </a:cubicBezTo>
                <a:lnTo>
                  <a:pt x="4202009" y="46606"/>
                </a:lnTo>
                <a:cubicBezTo>
                  <a:pt x="4182762" y="52658"/>
                  <a:pt x="4158381" y="56124"/>
                  <a:pt x="4128869" y="57003"/>
                </a:cubicBezTo>
                <a:cubicBezTo>
                  <a:pt x="4114113" y="57444"/>
                  <a:pt x="4101058" y="58278"/>
                  <a:pt x="4089699" y="59503"/>
                </a:cubicBezTo>
                <a:lnTo>
                  <a:pt x="4066942" y="63321"/>
                </a:lnTo>
                <a:lnTo>
                  <a:pt x="4074930" y="64874"/>
                </a:lnTo>
                <a:cubicBezTo>
                  <a:pt x="4073267" y="65887"/>
                  <a:pt x="4071274" y="66391"/>
                  <a:pt x="4068958" y="66385"/>
                </a:cubicBezTo>
                <a:lnTo>
                  <a:pt x="4063504" y="65325"/>
                </a:lnTo>
                <a:lnTo>
                  <a:pt x="4087461" y="73576"/>
                </a:lnTo>
                <a:cubicBezTo>
                  <a:pt x="4045636" y="87704"/>
                  <a:pt x="4002840" y="96714"/>
                  <a:pt x="3959071" y="100609"/>
                </a:cubicBezTo>
                <a:cubicBezTo>
                  <a:pt x="3953088" y="98499"/>
                  <a:pt x="3951759" y="96432"/>
                  <a:pt x="3955085" y="94407"/>
                </a:cubicBezTo>
                <a:cubicBezTo>
                  <a:pt x="3958412" y="92382"/>
                  <a:pt x="3957104" y="90346"/>
                  <a:pt x="3951161" y="88298"/>
                </a:cubicBezTo>
                <a:cubicBezTo>
                  <a:pt x="3941893" y="88275"/>
                  <a:pt x="3941060" y="88783"/>
                  <a:pt x="3948668" y="89817"/>
                </a:cubicBezTo>
                <a:cubicBezTo>
                  <a:pt x="3956272" y="90851"/>
                  <a:pt x="3955441" y="91358"/>
                  <a:pt x="3946171" y="91336"/>
                </a:cubicBezTo>
                <a:cubicBezTo>
                  <a:pt x="3940228" y="89288"/>
                  <a:pt x="3935595" y="89277"/>
                  <a:pt x="3932269" y="91302"/>
                </a:cubicBezTo>
                <a:cubicBezTo>
                  <a:pt x="3897766" y="95217"/>
                  <a:pt x="3853500" y="96539"/>
                  <a:pt x="3799467" y="95264"/>
                </a:cubicBezTo>
                <a:cubicBezTo>
                  <a:pt x="3745436" y="93988"/>
                  <a:pt x="3700832" y="98387"/>
                  <a:pt x="3665662" y="108465"/>
                </a:cubicBezTo>
                <a:cubicBezTo>
                  <a:pt x="3628503" y="108247"/>
                  <a:pt x="3592021" y="109078"/>
                  <a:pt x="3556212" y="110961"/>
                </a:cubicBezTo>
                <a:cubicBezTo>
                  <a:pt x="3520402" y="112842"/>
                  <a:pt x="3483940" y="113704"/>
                  <a:pt x="3446820" y="113550"/>
                </a:cubicBezTo>
                <a:lnTo>
                  <a:pt x="3222994" y="121672"/>
                </a:lnTo>
                <a:cubicBezTo>
                  <a:pt x="3145432" y="123388"/>
                  <a:pt x="3067861" y="125088"/>
                  <a:pt x="2990280" y="126771"/>
                </a:cubicBezTo>
                <a:cubicBezTo>
                  <a:pt x="2912701" y="128455"/>
                  <a:pt x="2830829" y="127063"/>
                  <a:pt x="2744669" y="122596"/>
                </a:cubicBezTo>
                <a:cubicBezTo>
                  <a:pt x="2814711" y="131119"/>
                  <a:pt x="2888228" y="136112"/>
                  <a:pt x="2965226" y="137572"/>
                </a:cubicBezTo>
                <a:cubicBezTo>
                  <a:pt x="3042225" y="139030"/>
                  <a:pt x="3120708" y="141004"/>
                  <a:pt x="3200676" y="143486"/>
                </a:cubicBezTo>
                <a:cubicBezTo>
                  <a:pt x="3240305" y="147774"/>
                  <a:pt x="3280290" y="149018"/>
                  <a:pt x="3320629" y="147209"/>
                </a:cubicBezTo>
                <a:cubicBezTo>
                  <a:pt x="3360968" y="145404"/>
                  <a:pt x="3400954" y="146644"/>
                  <a:pt x="3440583" y="150935"/>
                </a:cubicBezTo>
                <a:cubicBezTo>
                  <a:pt x="3480252" y="155289"/>
                  <a:pt x="3519426" y="157068"/>
                  <a:pt x="3558102" y="156272"/>
                </a:cubicBezTo>
                <a:cubicBezTo>
                  <a:pt x="3596779" y="155478"/>
                  <a:pt x="3634602" y="155159"/>
                  <a:pt x="3671575" y="155313"/>
                </a:cubicBezTo>
                <a:cubicBezTo>
                  <a:pt x="3726456" y="161737"/>
                  <a:pt x="3777856" y="164568"/>
                  <a:pt x="3825777" y="163815"/>
                </a:cubicBezTo>
                <a:cubicBezTo>
                  <a:pt x="3873696" y="163058"/>
                  <a:pt x="3916162" y="162790"/>
                  <a:pt x="3953173" y="163007"/>
                </a:cubicBezTo>
                <a:cubicBezTo>
                  <a:pt x="3999447" y="163343"/>
                  <a:pt x="4042740" y="162591"/>
                  <a:pt x="4083061" y="160755"/>
                </a:cubicBezTo>
                <a:cubicBezTo>
                  <a:pt x="4123378" y="158916"/>
                  <a:pt x="4160736" y="156067"/>
                  <a:pt x="4195134" y="152214"/>
                </a:cubicBezTo>
                <a:cubicBezTo>
                  <a:pt x="4269871" y="146553"/>
                  <a:pt x="4337662" y="140827"/>
                  <a:pt x="4398506" y="135038"/>
                </a:cubicBezTo>
                <a:cubicBezTo>
                  <a:pt x="4459350" y="129248"/>
                  <a:pt x="4521198" y="121474"/>
                  <a:pt x="4584050" y="111719"/>
                </a:cubicBezTo>
                <a:cubicBezTo>
                  <a:pt x="4590703" y="107668"/>
                  <a:pt x="4598649" y="105664"/>
                  <a:pt x="4607893" y="105702"/>
                </a:cubicBezTo>
                <a:cubicBezTo>
                  <a:pt x="4617137" y="105740"/>
                  <a:pt x="4626392" y="105771"/>
                  <a:pt x="4635661" y="105796"/>
                </a:cubicBezTo>
                <a:lnTo>
                  <a:pt x="4640652" y="102759"/>
                </a:lnTo>
                <a:cubicBezTo>
                  <a:pt x="4649251" y="108943"/>
                  <a:pt x="4645757" y="112506"/>
                  <a:pt x="4630169" y="113452"/>
                </a:cubicBezTo>
                <a:lnTo>
                  <a:pt x="4620872" y="114907"/>
                </a:lnTo>
                <a:lnTo>
                  <a:pt x="4627675" y="114971"/>
                </a:lnTo>
                <a:cubicBezTo>
                  <a:pt x="4629004" y="117039"/>
                  <a:pt x="4631331" y="117061"/>
                  <a:pt x="4634657" y="115036"/>
                </a:cubicBezTo>
                <a:cubicBezTo>
                  <a:pt x="4640601" y="117083"/>
                  <a:pt x="4642739" y="118612"/>
                  <a:pt x="4641076" y="119625"/>
                </a:cubicBezTo>
                <a:cubicBezTo>
                  <a:pt x="4639413" y="120637"/>
                  <a:pt x="4643217" y="121154"/>
                  <a:pt x="4652485" y="121178"/>
                </a:cubicBezTo>
                <a:cubicBezTo>
                  <a:pt x="4611182" y="134988"/>
                  <a:pt x="4563039" y="143048"/>
                  <a:pt x="4508056" y="145359"/>
                </a:cubicBezTo>
                <a:cubicBezTo>
                  <a:pt x="4453073" y="147669"/>
                  <a:pt x="4397838" y="151553"/>
                  <a:pt x="4342345" y="157005"/>
                </a:cubicBezTo>
                <a:lnTo>
                  <a:pt x="4360172" y="163150"/>
                </a:lnTo>
                <a:cubicBezTo>
                  <a:pt x="4323806" y="156960"/>
                  <a:pt x="4288214" y="157381"/>
                  <a:pt x="4253401" y="164410"/>
                </a:cubicBezTo>
                <a:cubicBezTo>
                  <a:pt x="4218584" y="171439"/>
                  <a:pt x="4180976" y="175922"/>
                  <a:pt x="4140572" y="177857"/>
                </a:cubicBezTo>
                <a:cubicBezTo>
                  <a:pt x="4165054" y="179948"/>
                  <a:pt x="4190188" y="183058"/>
                  <a:pt x="4215976" y="187188"/>
                </a:cubicBezTo>
                <a:cubicBezTo>
                  <a:pt x="4241764" y="191315"/>
                  <a:pt x="4271534" y="194437"/>
                  <a:pt x="4305284" y="196553"/>
                </a:cubicBezTo>
                <a:cubicBezTo>
                  <a:pt x="4302667" y="192481"/>
                  <a:pt x="4299696" y="191457"/>
                  <a:pt x="4296370" y="193482"/>
                </a:cubicBezTo>
                <a:cubicBezTo>
                  <a:pt x="4293042" y="195506"/>
                  <a:pt x="4290071" y="194483"/>
                  <a:pt x="4287456" y="190411"/>
                </a:cubicBezTo>
                <a:cubicBezTo>
                  <a:pt x="4305638" y="193504"/>
                  <a:pt x="4321770" y="194309"/>
                  <a:pt x="4335853" y="192818"/>
                </a:cubicBezTo>
                <a:lnTo>
                  <a:pt x="4340411" y="191897"/>
                </a:lnTo>
                <a:lnTo>
                  <a:pt x="4351984" y="193619"/>
                </a:lnTo>
                <a:lnTo>
                  <a:pt x="4341555" y="191666"/>
                </a:lnTo>
                <a:lnTo>
                  <a:pt x="4355437" y="188864"/>
                </a:lnTo>
                <a:cubicBezTo>
                  <a:pt x="4361451" y="186973"/>
                  <a:pt x="4366954" y="184508"/>
                  <a:pt x="4371944" y="181472"/>
                </a:cubicBezTo>
                <a:lnTo>
                  <a:pt x="4379792" y="193688"/>
                </a:lnTo>
                <a:cubicBezTo>
                  <a:pt x="4388351" y="199807"/>
                  <a:pt x="4395778" y="202366"/>
                  <a:pt x="4402076" y="201364"/>
                </a:cubicBezTo>
                <a:cubicBezTo>
                  <a:pt x="4408373" y="200364"/>
                  <a:pt x="4412475" y="204948"/>
                  <a:pt x="4414380" y="215116"/>
                </a:cubicBezTo>
                <a:lnTo>
                  <a:pt x="4433274" y="212112"/>
                </a:lnTo>
                <a:cubicBezTo>
                  <a:pt x="4441833" y="218232"/>
                  <a:pt x="4444449" y="222305"/>
                  <a:pt x="4441123" y="224330"/>
                </a:cubicBezTo>
                <a:cubicBezTo>
                  <a:pt x="4437795" y="226354"/>
                  <a:pt x="4437440" y="229404"/>
                  <a:pt x="4440056" y="233476"/>
                </a:cubicBezTo>
                <a:cubicBezTo>
                  <a:pt x="4436730" y="235499"/>
                  <a:pt x="4434591" y="233970"/>
                  <a:pt x="4433637" y="228887"/>
                </a:cubicBezTo>
                <a:cubicBezTo>
                  <a:pt x="4432683" y="223799"/>
                  <a:pt x="4430544" y="222270"/>
                  <a:pt x="4427219" y="224295"/>
                </a:cubicBezTo>
                <a:cubicBezTo>
                  <a:pt x="4417948" y="224271"/>
                  <a:pt x="4416285" y="225284"/>
                  <a:pt x="4422228" y="227332"/>
                </a:cubicBezTo>
                <a:cubicBezTo>
                  <a:pt x="4428171" y="229380"/>
                  <a:pt x="4429480" y="231417"/>
                  <a:pt x="4426153" y="233440"/>
                </a:cubicBezTo>
                <a:cubicBezTo>
                  <a:pt x="4420210" y="231392"/>
                  <a:pt x="4414622" y="226296"/>
                  <a:pt x="4409391" y="218153"/>
                </a:cubicBezTo>
                <a:cubicBezTo>
                  <a:pt x="4397749" y="225239"/>
                  <a:pt x="4392165" y="230053"/>
                  <a:pt x="4392642" y="232596"/>
                </a:cubicBezTo>
                <a:lnTo>
                  <a:pt x="4397276" y="234455"/>
                </a:lnTo>
                <a:lnTo>
                  <a:pt x="4349150" y="237825"/>
                </a:lnTo>
                <a:cubicBezTo>
                  <a:pt x="4328949" y="238792"/>
                  <a:pt x="4318493" y="242322"/>
                  <a:pt x="4317782" y="248419"/>
                </a:cubicBezTo>
                <a:cubicBezTo>
                  <a:pt x="4317782" y="248419"/>
                  <a:pt x="4296629" y="244302"/>
                  <a:pt x="4254320" y="236069"/>
                </a:cubicBezTo>
                <a:lnTo>
                  <a:pt x="4258244" y="242175"/>
                </a:lnTo>
                <a:lnTo>
                  <a:pt x="4253254" y="245213"/>
                </a:lnTo>
                <a:cubicBezTo>
                  <a:pt x="4231391" y="247192"/>
                  <a:pt x="4208572" y="244086"/>
                  <a:pt x="4184802" y="235896"/>
                </a:cubicBezTo>
                <a:cubicBezTo>
                  <a:pt x="4169590" y="233827"/>
                  <a:pt x="4155864" y="232269"/>
                  <a:pt x="4143625" y="231222"/>
                </a:cubicBezTo>
                <a:cubicBezTo>
                  <a:pt x="4131385" y="230176"/>
                  <a:pt x="4119322" y="227605"/>
                  <a:pt x="4107437" y="223511"/>
                </a:cubicBezTo>
                <a:cubicBezTo>
                  <a:pt x="4104821" y="219440"/>
                  <a:pt x="4100365" y="217904"/>
                  <a:pt x="4094067" y="218904"/>
                </a:cubicBezTo>
                <a:cubicBezTo>
                  <a:pt x="4087769" y="219906"/>
                  <a:pt x="4087947" y="218381"/>
                  <a:pt x="4094601" y="214333"/>
                </a:cubicBezTo>
                <a:cubicBezTo>
                  <a:pt x="4066791" y="214263"/>
                  <a:pt x="4035358" y="212154"/>
                  <a:pt x="4000303" y="208002"/>
                </a:cubicBezTo>
                <a:cubicBezTo>
                  <a:pt x="3965244" y="203851"/>
                  <a:pt x="3929178" y="201730"/>
                  <a:pt x="3892100" y="201638"/>
                </a:cubicBezTo>
                <a:cubicBezTo>
                  <a:pt x="3907313" y="203708"/>
                  <a:pt x="3926327" y="206297"/>
                  <a:pt x="3949145" y="209401"/>
                </a:cubicBezTo>
                <a:cubicBezTo>
                  <a:pt x="3971961" y="212506"/>
                  <a:pt x="3989314" y="216107"/>
                  <a:pt x="4001198" y="220201"/>
                </a:cubicBezTo>
                <a:cubicBezTo>
                  <a:pt x="3991930" y="220178"/>
                  <a:pt x="4001497" y="224267"/>
                  <a:pt x="4029901" y="232468"/>
                </a:cubicBezTo>
                <a:cubicBezTo>
                  <a:pt x="4044104" y="236569"/>
                  <a:pt x="4055410" y="240663"/>
                  <a:pt x="4063818" y="244747"/>
                </a:cubicBezTo>
                <a:lnTo>
                  <a:pt x="4077687" y="255008"/>
                </a:lnTo>
                <a:lnTo>
                  <a:pt x="4079068" y="254980"/>
                </a:lnTo>
                <a:cubicBezTo>
                  <a:pt x="4095031" y="251018"/>
                  <a:pt x="4113671" y="251221"/>
                  <a:pt x="4134989" y="255593"/>
                </a:cubicBezTo>
                <a:cubicBezTo>
                  <a:pt x="4140973" y="257705"/>
                  <a:pt x="4158264" y="255809"/>
                  <a:pt x="4186863" y="249909"/>
                </a:cubicBezTo>
                <a:lnTo>
                  <a:pt x="4204875" y="256337"/>
                </a:lnTo>
                <a:cubicBezTo>
                  <a:pt x="4223496" y="256510"/>
                  <a:pt x="4245285" y="256215"/>
                  <a:pt x="4270242" y="255451"/>
                </a:cubicBezTo>
                <a:cubicBezTo>
                  <a:pt x="4295202" y="254684"/>
                  <a:pt x="4316990" y="254388"/>
                  <a:pt x="4335610" y="254561"/>
                </a:cubicBezTo>
                <a:cubicBezTo>
                  <a:pt x="4322304" y="262660"/>
                  <a:pt x="4299431" y="266670"/>
                  <a:pt x="4266988" y="266591"/>
                </a:cubicBezTo>
                <a:cubicBezTo>
                  <a:pt x="4234547" y="266512"/>
                  <a:pt x="4212982" y="272555"/>
                  <a:pt x="4202291" y="284728"/>
                </a:cubicBezTo>
                <a:cubicBezTo>
                  <a:pt x="4211560" y="284748"/>
                  <a:pt x="4220830" y="284771"/>
                  <a:pt x="4230098" y="284794"/>
                </a:cubicBezTo>
                <a:cubicBezTo>
                  <a:pt x="4239367" y="284817"/>
                  <a:pt x="4248637" y="284839"/>
                  <a:pt x="4257906" y="284863"/>
                </a:cubicBezTo>
                <a:lnTo>
                  <a:pt x="4249240" y="281877"/>
                </a:lnTo>
                <a:lnTo>
                  <a:pt x="4260364" y="281939"/>
                </a:lnTo>
                <a:cubicBezTo>
                  <a:pt x="4277217" y="282060"/>
                  <a:pt x="4297857" y="282229"/>
                  <a:pt x="4322292" y="282448"/>
                </a:cubicBezTo>
                <a:cubicBezTo>
                  <a:pt x="4371159" y="282886"/>
                  <a:pt x="4416817" y="283728"/>
                  <a:pt x="4459262" y="284976"/>
                </a:cubicBezTo>
                <a:cubicBezTo>
                  <a:pt x="4465080" y="286832"/>
                  <a:pt x="4474227" y="286663"/>
                  <a:pt x="4486702" y="284470"/>
                </a:cubicBezTo>
                <a:cubicBezTo>
                  <a:pt x="4499174" y="282277"/>
                  <a:pt x="4509370" y="280142"/>
                  <a:pt x="4517291" y="278065"/>
                </a:cubicBezTo>
                <a:lnTo>
                  <a:pt x="4527171" y="272053"/>
                </a:lnTo>
                <a:lnTo>
                  <a:pt x="4615475" y="279641"/>
                </a:lnTo>
                <a:cubicBezTo>
                  <a:pt x="4611439" y="287762"/>
                  <a:pt x="4604993" y="290335"/>
                  <a:pt x="4596141" y="287359"/>
                </a:cubicBezTo>
                <a:cubicBezTo>
                  <a:pt x="4587288" y="284384"/>
                  <a:pt x="4579536" y="284920"/>
                  <a:pt x="4572882" y="288971"/>
                </a:cubicBezTo>
                <a:cubicBezTo>
                  <a:pt x="4572882" y="288971"/>
                  <a:pt x="4577099" y="291934"/>
                  <a:pt x="4585535" y="297863"/>
                </a:cubicBezTo>
                <a:cubicBezTo>
                  <a:pt x="4576265" y="297840"/>
                  <a:pt x="4561653" y="303902"/>
                  <a:pt x="4541694" y="316049"/>
                </a:cubicBezTo>
                <a:cubicBezTo>
                  <a:pt x="4536201" y="314702"/>
                  <a:pt x="4535660" y="313859"/>
                  <a:pt x="4540069" y="313521"/>
                </a:cubicBezTo>
                <a:cubicBezTo>
                  <a:pt x="4544478" y="313181"/>
                  <a:pt x="4545600" y="311327"/>
                  <a:pt x="4543433" y="307955"/>
                </a:cubicBezTo>
                <a:lnTo>
                  <a:pt x="4516915" y="309891"/>
                </a:lnTo>
                <a:cubicBezTo>
                  <a:pt x="4508096" y="310567"/>
                  <a:pt x="4505890" y="310737"/>
                  <a:pt x="4510300" y="310399"/>
                </a:cubicBezTo>
                <a:cubicBezTo>
                  <a:pt x="4514709" y="310059"/>
                  <a:pt x="4516334" y="312589"/>
                  <a:pt x="4515175" y="317986"/>
                </a:cubicBezTo>
                <a:lnTo>
                  <a:pt x="4498235" y="317156"/>
                </a:lnTo>
                <a:lnTo>
                  <a:pt x="4485956" y="315724"/>
                </a:lnTo>
                <a:cubicBezTo>
                  <a:pt x="4482630" y="317749"/>
                  <a:pt x="4478035" y="317798"/>
                  <a:pt x="4472177" y="315881"/>
                </a:cubicBezTo>
                <a:lnTo>
                  <a:pt x="4498235" y="317156"/>
                </a:lnTo>
                <a:lnTo>
                  <a:pt x="4508469" y="318351"/>
                </a:lnTo>
                <a:cubicBezTo>
                  <a:pt x="4521851" y="331977"/>
                  <a:pt x="4547054" y="338433"/>
                  <a:pt x="4584079" y="337711"/>
                </a:cubicBezTo>
                <a:cubicBezTo>
                  <a:pt x="4621104" y="336994"/>
                  <a:pt x="4651714" y="337457"/>
                  <a:pt x="4675909" y="339105"/>
                </a:cubicBezTo>
                <a:cubicBezTo>
                  <a:pt x="4660110" y="343324"/>
                  <a:pt x="4651684" y="349843"/>
                  <a:pt x="4650631" y="358671"/>
                </a:cubicBezTo>
                <a:cubicBezTo>
                  <a:pt x="4649577" y="367497"/>
                  <a:pt x="4637342" y="370852"/>
                  <a:pt x="4613928" y="368730"/>
                </a:cubicBezTo>
                <a:cubicBezTo>
                  <a:pt x="4628469" y="370766"/>
                  <a:pt x="4644352" y="374728"/>
                  <a:pt x="4661583" y="380614"/>
                </a:cubicBezTo>
                <a:cubicBezTo>
                  <a:pt x="4678813" y="386501"/>
                  <a:pt x="4686615" y="395382"/>
                  <a:pt x="4684988" y="407256"/>
                </a:cubicBezTo>
                <a:cubicBezTo>
                  <a:pt x="4658317" y="412781"/>
                  <a:pt x="4640947" y="412643"/>
                  <a:pt x="4632884" y="406842"/>
                </a:cubicBezTo>
                <a:cubicBezTo>
                  <a:pt x="4624818" y="401042"/>
                  <a:pt x="4613995" y="394266"/>
                  <a:pt x="4600412" y="386515"/>
                </a:cubicBezTo>
                <a:cubicBezTo>
                  <a:pt x="4579042" y="388813"/>
                  <a:pt x="4561090" y="393057"/>
                  <a:pt x="4546558" y="399248"/>
                </a:cubicBezTo>
                <a:cubicBezTo>
                  <a:pt x="4532025" y="405436"/>
                  <a:pt x="4511061" y="408815"/>
                  <a:pt x="4483661" y="409383"/>
                </a:cubicBezTo>
                <a:cubicBezTo>
                  <a:pt x="4496134" y="407189"/>
                  <a:pt x="4508598" y="404983"/>
                  <a:pt x="4521049" y="402757"/>
                </a:cubicBezTo>
                <a:cubicBezTo>
                  <a:pt x="4533501" y="400532"/>
                  <a:pt x="4540145" y="396469"/>
                  <a:pt x="4540978" y="390564"/>
                </a:cubicBezTo>
                <a:cubicBezTo>
                  <a:pt x="4526053" y="388939"/>
                  <a:pt x="4514431" y="390654"/>
                  <a:pt x="4506115" y="395716"/>
                </a:cubicBezTo>
                <a:cubicBezTo>
                  <a:pt x="4497798" y="400777"/>
                  <a:pt x="4486178" y="402497"/>
                  <a:pt x="4471251" y="400873"/>
                </a:cubicBezTo>
                <a:cubicBezTo>
                  <a:pt x="4468799" y="397055"/>
                  <a:pt x="4469020" y="395594"/>
                  <a:pt x="4471907" y="396491"/>
                </a:cubicBezTo>
                <a:cubicBezTo>
                  <a:pt x="4474797" y="397386"/>
                  <a:pt x="4475015" y="395926"/>
                  <a:pt x="4472563" y="392108"/>
                </a:cubicBezTo>
                <a:cubicBezTo>
                  <a:pt x="4460679" y="388013"/>
                  <a:pt x="4439169" y="386945"/>
                  <a:pt x="4408036" y="388901"/>
                </a:cubicBezTo>
                <a:cubicBezTo>
                  <a:pt x="4376903" y="390858"/>
                  <a:pt x="4353729" y="390802"/>
                  <a:pt x="4338518" y="388731"/>
                </a:cubicBezTo>
                <a:cubicBezTo>
                  <a:pt x="4329249" y="388708"/>
                  <a:pt x="4324437" y="390220"/>
                  <a:pt x="4324082" y="393268"/>
                </a:cubicBezTo>
                <a:cubicBezTo>
                  <a:pt x="4323726" y="396317"/>
                  <a:pt x="4321884" y="398853"/>
                  <a:pt x="4318558" y="400878"/>
                </a:cubicBezTo>
                <a:cubicBezTo>
                  <a:pt x="4291462" y="394713"/>
                  <a:pt x="4271260" y="395680"/>
                  <a:pt x="4257954" y="403779"/>
                </a:cubicBezTo>
                <a:cubicBezTo>
                  <a:pt x="4244649" y="411877"/>
                  <a:pt x="4230035" y="417940"/>
                  <a:pt x="4214113" y="421966"/>
                </a:cubicBezTo>
                <a:cubicBezTo>
                  <a:pt x="4208169" y="419919"/>
                  <a:pt x="4206861" y="417883"/>
                  <a:pt x="4210189" y="415859"/>
                </a:cubicBezTo>
                <a:cubicBezTo>
                  <a:pt x="4213516" y="413833"/>
                  <a:pt x="4218150" y="413844"/>
                  <a:pt x="4224092" y="415892"/>
                </a:cubicBezTo>
                <a:cubicBezTo>
                  <a:pt x="4218150" y="413844"/>
                  <a:pt x="4213440" y="412817"/>
                  <a:pt x="4209965" y="412808"/>
                </a:cubicBezTo>
                <a:lnTo>
                  <a:pt x="4203892" y="415544"/>
                </a:lnTo>
                <a:lnTo>
                  <a:pt x="4210189" y="415859"/>
                </a:lnTo>
                <a:cubicBezTo>
                  <a:pt x="4206150" y="423980"/>
                  <a:pt x="4199498" y="428030"/>
                  <a:pt x="4190230" y="428006"/>
                </a:cubicBezTo>
                <a:cubicBezTo>
                  <a:pt x="4185593" y="427995"/>
                  <a:pt x="4181614" y="429001"/>
                  <a:pt x="4178289" y="431026"/>
                </a:cubicBezTo>
                <a:lnTo>
                  <a:pt x="4170978" y="439348"/>
                </a:lnTo>
                <a:lnTo>
                  <a:pt x="4161356" y="437082"/>
                </a:lnTo>
                <a:cubicBezTo>
                  <a:pt x="4154704" y="441133"/>
                  <a:pt x="4148230" y="443657"/>
                  <a:pt x="4141931" y="444658"/>
                </a:cubicBezTo>
                <a:cubicBezTo>
                  <a:pt x="4135633" y="445658"/>
                  <a:pt x="4129158" y="448183"/>
                  <a:pt x="4122504" y="452235"/>
                </a:cubicBezTo>
                <a:cubicBezTo>
                  <a:pt x="4151022" y="446204"/>
                  <a:pt x="4178829" y="446272"/>
                  <a:pt x="4205925" y="452438"/>
                </a:cubicBezTo>
                <a:lnTo>
                  <a:pt x="4247637" y="452541"/>
                </a:lnTo>
                <a:cubicBezTo>
                  <a:pt x="4240983" y="456590"/>
                  <a:pt x="4230705" y="458595"/>
                  <a:pt x="4216800" y="458563"/>
                </a:cubicBezTo>
                <a:cubicBezTo>
                  <a:pt x="4202897" y="458527"/>
                  <a:pt x="4192619" y="460535"/>
                  <a:pt x="4185966" y="464585"/>
                </a:cubicBezTo>
                <a:cubicBezTo>
                  <a:pt x="4188582" y="468656"/>
                  <a:pt x="4191553" y="469680"/>
                  <a:pt x="4194880" y="467656"/>
                </a:cubicBezTo>
                <a:cubicBezTo>
                  <a:pt x="4198206" y="465632"/>
                  <a:pt x="4204505" y="464631"/>
                  <a:pt x="4213772" y="464652"/>
                </a:cubicBezTo>
                <a:cubicBezTo>
                  <a:pt x="4219715" y="466700"/>
                  <a:pt x="4226014" y="465702"/>
                  <a:pt x="4232668" y="461651"/>
                </a:cubicBezTo>
                <a:cubicBezTo>
                  <a:pt x="4244551" y="465746"/>
                  <a:pt x="4257147" y="463743"/>
                  <a:pt x="4270454" y="455647"/>
                </a:cubicBezTo>
                <a:cubicBezTo>
                  <a:pt x="4267127" y="457669"/>
                  <a:pt x="4264810" y="457664"/>
                  <a:pt x="4263502" y="455628"/>
                </a:cubicBezTo>
                <a:cubicBezTo>
                  <a:pt x="4262194" y="453593"/>
                  <a:pt x="4259877" y="453588"/>
                  <a:pt x="4256550" y="455611"/>
                </a:cubicBezTo>
                <a:cubicBezTo>
                  <a:pt x="4263204" y="451562"/>
                  <a:pt x="4279343" y="451475"/>
                  <a:pt x="4304967" y="455348"/>
                </a:cubicBezTo>
                <a:cubicBezTo>
                  <a:pt x="4330591" y="459223"/>
                  <a:pt x="4344177" y="455158"/>
                  <a:pt x="4345720" y="443156"/>
                </a:cubicBezTo>
                <a:lnTo>
                  <a:pt x="4344910" y="443054"/>
                </a:lnTo>
                <a:lnTo>
                  <a:pt x="4357600" y="440041"/>
                </a:lnTo>
                <a:lnTo>
                  <a:pt x="4366110" y="437833"/>
                </a:lnTo>
                <a:lnTo>
                  <a:pt x="4358235" y="438328"/>
                </a:lnTo>
                <a:cubicBezTo>
                  <a:pt x="4355085" y="438829"/>
                  <a:pt x="4352680" y="439584"/>
                  <a:pt x="4351016" y="440597"/>
                </a:cubicBezTo>
                <a:cubicBezTo>
                  <a:pt x="4347690" y="442622"/>
                  <a:pt x="4344719" y="441599"/>
                  <a:pt x="4342102" y="437526"/>
                </a:cubicBezTo>
                <a:cubicBezTo>
                  <a:pt x="4348045" y="439574"/>
                  <a:pt x="4352680" y="439584"/>
                  <a:pt x="4356007" y="437560"/>
                </a:cubicBezTo>
                <a:cubicBezTo>
                  <a:pt x="4359333" y="435536"/>
                  <a:pt x="4362155" y="434525"/>
                  <a:pt x="4364471" y="434531"/>
                </a:cubicBezTo>
                <a:lnTo>
                  <a:pt x="4369001" y="437083"/>
                </a:lnTo>
                <a:lnTo>
                  <a:pt x="4378421" y="434638"/>
                </a:lnTo>
                <a:cubicBezTo>
                  <a:pt x="4386677" y="433085"/>
                  <a:pt x="4396252" y="431782"/>
                  <a:pt x="4407144" y="430729"/>
                </a:cubicBezTo>
                <a:cubicBezTo>
                  <a:pt x="4412254" y="438682"/>
                  <a:pt x="4410840" y="443681"/>
                  <a:pt x="4402897" y="445727"/>
                </a:cubicBezTo>
                <a:cubicBezTo>
                  <a:pt x="4398927" y="446749"/>
                  <a:pt x="4395440" y="448524"/>
                  <a:pt x="4392435" y="451049"/>
                </a:cubicBezTo>
                <a:lnTo>
                  <a:pt x="4385760" y="459724"/>
                </a:lnTo>
                <a:lnTo>
                  <a:pt x="4376017" y="457905"/>
                </a:lnTo>
                <a:cubicBezTo>
                  <a:pt x="4372691" y="459928"/>
                  <a:pt x="4371673" y="461945"/>
                  <a:pt x="4372961" y="463948"/>
                </a:cubicBezTo>
                <a:cubicBezTo>
                  <a:pt x="4374247" y="465953"/>
                  <a:pt x="4373227" y="467967"/>
                  <a:pt x="4369900" y="469990"/>
                </a:cubicBezTo>
                <a:cubicBezTo>
                  <a:pt x="4391642" y="467821"/>
                  <a:pt x="4410256" y="466185"/>
                  <a:pt x="4425742" y="465079"/>
                </a:cubicBezTo>
                <a:cubicBezTo>
                  <a:pt x="4441227" y="463972"/>
                  <a:pt x="4456138" y="467376"/>
                  <a:pt x="4470475" y="475288"/>
                </a:cubicBezTo>
                <a:cubicBezTo>
                  <a:pt x="4504020" y="477087"/>
                  <a:pt x="4531862" y="475406"/>
                  <a:pt x="4553999" y="470252"/>
                </a:cubicBezTo>
                <a:cubicBezTo>
                  <a:pt x="4576138" y="465096"/>
                  <a:pt x="4598079" y="461433"/>
                  <a:pt x="4619821" y="459265"/>
                </a:cubicBezTo>
                <a:cubicBezTo>
                  <a:pt x="4610632" y="459368"/>
                  <a:pt x="4601427" y="459442"/>
                  <a:pt x="4592199" y="459482"/>
                </a:cubicBezTo>
                <a:cubicBezTo>
                  <a:pt x="4582969" y="459525"/>
                  <a:pt x="4573762" y="459597"/>
                  <a:pt x="4564574" y="459702"/>
                </a:cubicBezTo>
                <a:cubicBezTo>
                  <a:pt x="4561999" y="455692"/>
                  <a:pt x="4572226" y="453606"/>
                  <a:pt x="4595257" y="453441"/>
                </a:cubicBezTo>
                <a:cubicBezTo>
                  <a:pt x="4618286" y="453274"/>
                  <a:pt x="4634040" y="456188"/>
                  <a:pt x="4642515" y="462181"/>
                </a:cubicBezTo>
                <a:cubicBezTo>
                  <a:pt x="4643267" y="456147"/>
                  <a:pt x="4648890" y="454096"/>
                  <a:pt x="4659385" y="456028"/>
                </a:cubicBezTo>
                <a:cubicBezTo>
                  <a:pt x="4669881" y="457958"/>
                  <a:pt x="4669246" y="456973"/>
                  <a:pt x="4657485" y="453069"/>
                </a:cubicBezTo>
                <a:cubicBezTo>
                  <a:pt x="4667465" y="446995"/>
                  <a:pt x="4681285" y="446902"/>
                  <a:pt x="4698951" y="452788"/>
                </a:cubicBezTo>
                <a:lnTo>
                  <a:pt x="4736024" y="465125"/>
                </a:lnTo>
                <a:lnTo>
                  <a:pt x="4730437" y="458583"/>
                </a:lnTo>
                <a:cubicBezTo>
                  <a:pt x="4752178" y="456413"/>
                  <a:pt x="4763424" y="452312"/>
                  <a:pt x="4764175" y="446279"/>
                </a:cubicBezTo>
                <a:cubicBezTo>
                  <a:pt x="4770077" y="448264"/>
                  <a:pt x="4769702" y="451280"/>
                  <a:pt x="4763048" y="455328"/>
                </a:cubicBezTo>
                <a:cubicBezTo>
                  <a:pt x="4756396" y="459378"/>
                  <a:pt x="4755625" y="465378"/>
                  <a:pt x="4760733" y="473332"/>
                </a:cubicBezTo>
                <a:cubicBezTo>
                  <a:pt x="4775863" y="475274"/>
                  <a:pt x="4790598" y="480204"/>
                  <a:pt x="4804936" y="488115"/>
                </a:cubicBezTo>
                <a:cubicBezTo>
                  <a:pt x="4819273" y="496026"/>
                  <a:pt x="4835649" y="499910"/>
                  <a:pt x="4854064" y="499765"/>
                </a:cubicBezTo>
                <a:cubicBezTo>
                  <a:pt x="4820314" y="497648"/>
                  <a:pt x="4783238" y="497559"/>
                  <a:pt x="4742836" y="499492"/>
                </a:cubicBezTo>
                <a:cubicBezTo>
                  <a:pt x="4741416" y="511684"/>
                  <a:pt x="4733100" y="516747"/>
                  <a:pt x="4717887" y="514677"/>
                </a:cubicBezTo>
                <a:cubicBezTo>
                  <a:pt x="4708619" y="514654"/>
                  <a:pt x="4703329" y="513624"/>
                  <a:pt x="4702021" y="511588"/>
                </a:cubicBezTo>
                <a:cubicBezTo>
                  <a:pt x="4700712" y="509551"/>
                  <a:pt x="4695424" y="508523"/>
                  <a:pt x="4686155" y="508500"/>
                </a:cubicBezTo>
                <a:cubicBezTo>
                  <a:pt x="4664291" y="510479"/>
                  <a:pt x="4646407" y="511451"/>
                  <a:pt x="4632504" y="511417"/>
                </a:cubicBezTo>
                <a:cubicBezTo>
                  <a:pt x="4618601" y="511384"/>
                  <a:pt x="4600715" y="512357"/>
                  <a:pt x="4578851" y="514336"/>
                </a:cubicBezTo>
                <a:lnTo>
                  <a:pt x="4580590" y="523612"/>
                </a:lnTo>
                <a:lnTo>
                  <a:pt x="4654392" y="521458"/>
                </a:lnTo>
                <a:cubicBezTo>
                  <a:pt x="4721496" y="520024"/>
                  <a:pt x="4788433" y="520117"/>
                  <a:pt x="4855208" y="521742"/>
                </a:cubicBezTo>
                <a:cubicBezTo>
                  <a:pt x="4848686" y="525992"/>
                  <a:pt x="4841514" y="529269"/>
                  <a:pt x="4833686" y="531571"/>
                </a:cubicBezTo>
                <a:cubicBezTo>
                  <a:pt x="4825858" y="533874"/>
                  <a:pt x="4818685" y="537151"/>
                  <a:pt x="4812163" y="541402"/>
                </a:cubicBezTo>
                <a:lnTo>
                  <a:pt x="4820974" y="544056"/>
                </a:lnTo>
                <a:cubicBezTo>
                  <a:pt x="4817713" y="546180"/>
                  <a:pt x="4828499" y="544794"/>
                  <a:pt x="4853331" y="539895"/>
                </a:cubicBezTo>
                <a:cubicBezTo>
                  <a:pt x="4862506" y="539601"/>
                  <a:pt x="4873305" y="538206"/>
                  <a:pt x="4885726" y="535710"/>
                </a:cubicBezTo>
                <a:cubicBezTo>
                  <a:pt x="4898146" y="533212"/>
                  <a:pt x="4908945" y="531817"/>
                  <a:pt x="4918121" y="531523"/>
                </a:cubicBezTo>
                <a:cubicBezTo>
                  <a:pt x="4939744" y="528717"/>
                  <a:pt x="4962169" y="525385"/>
                  <a:pt x="4985396" y="521535"/>
                </a:cubicBezTo>
                <a:cubicBezTo>
                  <a:pt x="5008625" y="517681"/>
                  <a:pt x="5031048" y="514350"/>
                  <a:pt x="5052673" y="511544"/>
                </a:cubicBezTo>
                <a:cubicBezTo>
                  <a:pt x="5099126" y="503837"/>
                  <a:pt x="5141970" y="494242"/>
                  <a:pt x="5181201" y="482755"/>
                </a:cubicBezTo>
                <a:cubicBezTo>
                  <a:pt x="5220432" y="471269"/>
                  <a:pt x="5255751" y="460937"/>
                  <a:pt x="5287154" y="451754"/>
                </a:cubicBezTo>
                <a:cubicBezTo>
                  <a:pt x="5308903" y="449135"/>
                  <a:pt x="5321971" y="440617"/>
                  <a:pt x="5326356" y="426202"/>
                </a:cubicBezTo>
                <a:cubicBezTo>
                  <a:pt x="5301346" y="430946"/>
                  <a:pt x="5288843" y="433317"/>
                  <a:pt x="5288843" y="433317"/>
                </a:cubicBezTo>
                <a:cubicBezTo>
                  <a:pt x="5279621" y="433546"/>
                  <a:pt x="5272568" y="435254"/>
                  <a:pt x="5267679" y="438443"/>
                </a:cubicBezTo>
                <a:cubicBezTo>
                  <a:pt x="5262786" y="441632"/>
                  <a:pt x="5255706" y="443358"/>
                  <a:pt x="5246436" y="443621"/>
                </a:cubicBezTo>
                <a:cubicBezTo>
                  <a:pt x="5224739" y="446206"/>
                  <a:pt x="5206681" y="450752"/>
                  <a:pt x="5192266" y="457259"/>
                </a:cubicBezTo>
                <a:cubicBezTo>
                  <a:pt x="5177849" y="463766"/>
                  <a:pt x="5159766" y="468330"/>
                  <a:pt x="5138018" y="470948"/>
                </a:cubicBezTo>
                <a:cubicBezTo>
                  <a:pt x="5138018" y="470948"/>
                  <a:pt x="5157069" y="464308"/>
                  <a:pt x="5195171" y="451031"/>
                </a:cubicBezTo>
                <a:cubicBezTo>
                  <a:pt x="5189160" y="449170"/>
                  <a:pt x="5183711" y="449832"/>
                  <a:pt x="5178820" y="453021"/>
                </a:cubicBezTo>
                <a:cubicBezTo>
                  <a:pt x="5173929" y="456208"/>
                  <a:pt x="5170136" y="455793"/>
                  <a:pt x="5167439" y="451772"/>
                </a:cubicBezTo>
                <a:cubicBezTo>
                  <a:pt x="5183229" y="447257"/>
                  <a:pt x="5198179" y="443292"/>
                  <a:pt x="5212288" y="439874"/>
                </a:cubicBezTo>
                <a:cubicBezTo>
                  <a:pt x="5226399" y="436456"/>
                  <a:pt x="5242977" y="431427"/>
                  <a:pt x="5262031" y="424788"/>
                </a:cubicBezTo>
                <a:cubicBezTo>
                  <a:pt x="5267986" y="426684"/>
                  <a:pt x="5274225" y="425505"/>
                  <a:pt x="5280747" y="421255"/>
                </a:cubicBezTo>
                <a:cubicBezTo>
                  <a:pt x="5287268" y="417005"/>
                  <a:pt x="5292032" y="415346"/>
                  <a:pt x="5295036" y="416277"/>
                </a:cubicBezTo>
                <a:cubicBezTo>
                  <a:pt x="5298039" y="417207"/>
                  <a:pt x="5301173" y="416610"/>
                  <a:pt x="5304434" y="414485"/>
                </a:cubicBezTo>
                <a:cubicBezTo>
                  <a:pt x="5310955" y="410235"/>
                  <a:pt x="5318150" y="406989"/>
                  <a:pt x="5326019" y="404749"/>
                </a:cubicBezTo>
                <a:cubicBezTo>
                  <a:pt x="5333889" y="402508"/>
                  <a:pt x="5341086" y="399265"/>
                  <a:pt x="5347608" y="395014"/>
                </a:cubicBezTo>
                <a:lnTo>
                  <a:pt x="5342716" y="398202"/>
                </a:lnTo>
                <a:cubicBezTo>
                  <a:pt x="5345416" y="402222"/>
                  <a:pt x="5346903" y="402697"/>
                  <a:pt x="5347185" y="399623"/>
                </a:cubicBezTo>
                <a:cubicBezTo>
                  <a:pt x="5347466" y="396551"/>
                  <a:pt x="5348956" y="397024"/>
                  <a:pt x="5351654" y="401044"/>
                </a:cubicBezTo>
                <a:cubicBezTo>
                  <a:pt x="5345132" y="405295"/>
                  <a:pt x="5341308" y="413566"/>
                  <a:pt x="5340184" y="425856"/>
                </a:cubicBezTo>
                <a:lnTo>
                  <a:pt x="5354748" y="426186"/>
                </a:lnTo>
                <a:lnTo>
                  <a:pt x="5353170" y="434729"/>
                </a:lnTo>
                <a:lnTo>
                  <a:pt x="5362950" y="428353"/>
                </a:lnTo>
                <a:lnTo>
                  <a:pt x="5362107" y="437572"/>
                </a:lnTo>
                <a:lnTo>
                  <a:pt x="5366999" y="434384"/>
                </a:lnTo>
                <a:cubicBezTo>
                  <a:pt x="5366436" y="440529"/>
                  <a:pt x="5363848" y="443661"/>
                  <a:pt x="5359239" y="443775"/>
                </a:cubicBezTo>
                <a:cubicBezTo>
                  <a:pt x="5354629" y="443891"/>
                  <a:pt x="5353392" y="449031"/>
                  <a:pt x="5355527" y="459197"/>
                </a:cubicBezTo>
                <a:cubicBezTo>
                  <a:pt x="5345901" y="459692"/>
                  <a:pt x="5336783" y="462747"/>
                  <a:pt x="5328174" y="468359"/>
                </a:cubicBezTo>
                <a:cubicBezTo>
                  <a:pt x="5319564" y="473969"/>
                  <a:pt x="5310447" y="477023"/>
                  <a:pt x="5300820" y="477519"/>
                </a:cubicBezTo>
                <a:cubicBezTo>
                  <a:pt x="5304285" y="475262"/>
                  <a:pt x="5304668" y="472123"/>
                  <a:pt x="5301969" y="468101"/>
                </a:cubicBezTo>
                <a:cubicBezTo>
                  <a:pt x="5297739" y="476637"/>
                  <a:pt x="5289103" y="482268"/>
                  <a:pt x="5276063" y="484987"/>
                </a:cubicBezTo>
                <a:cubicBezTo>
                  <a:pt x="5263025" y="487707"/>
                  <a:pt x="5253142" y="491260"/>
                  <a:pt x="5246418" y="495643"/>
                </a:cubicBezTo>
                <a:lnTo>
                  <a:pt x="5250465" y="501673"/>
                </a:lnTo>
                <a:lnTo>
                  <a:pt x="5252910" y="500080"/>
                </a:lnTo>
                <a:cubicBezTo>
                  <a:pt x="5254540" y="499018"/>
                  <a:pt x="5256704" y="500497"/>
                  <a:pt x="5259402" y="504517"/>
                </a:cubicBezTo>
                <a:lnTo>
                  <a:pt x="5219433" y="539236"/>
                </a:lnTo>
                <a:lnTo>
                  <a:pt x="5207291" y="521145"/>
                </a:lnTo>
                <a:cubicBezTo>
                  <a:pt x="5204083" y="523239"/>
                  <a:pt x="5204293" y="525268"/>
                  <a:pt x="5207921" y="527238"/>
                </a:cubicBezTo>
                <a:cubicBezTo>
                  <a:pt x="5211549" y="529206"/>
                  <a:pt x="5211759" y="531238"/>
                  <a:pt x="5208549" y="533329"/>
                </a:cubicBezTo>
                <a:lnTo>
                  <a:pt x="5202478" y="524283"/>
                </a:lnTo>
                <a:cubicBezTo>
                  <a:pt x="5189742" y="532586"/>
                  <a:pt x="5174970" y="537881"/>
                  <a:pt x="5158162" y="540167"/>
                </a:cubicBezTo>
                <a:cubicBezTo>
                  <a:pt x="5141353" y="542456"/>
                  <a:pt x="5124976" y="548796"/>
                  <a:pt x="5109032" y="559189"/>
                </a:cubicBezTo>
                <a:cubicBezTo>
                  <a:pt x="5081321" y="565692"/>
                  <a:pt x="5054515" y="570162"/>
                  <a:pt x="5028617" y="572596"/>
                </a:cubicBezTo>
                <a:cubicBezTo>
                  <a:pt x="5002717" y="575032"/>
                  <a:pt x="4975910" y="579501"/>
                  <a:pt x="4948203" y="586005"/>
                </a:cubicBezTo>
                <a:lnTo>
                  <a:pt x="4946013" y="586609"/>
                </a:lnTo>
                <a:lnTo>
                  <a:pt x="4959814" y="587105"/>
                </a:lnTo>
                <a:cubicBezTo>
                  <a:pt x="4968217" y="587406"/>
                  <a:pt x="4976622" y="587706"/>
                  <a:pt x="4985025" y="588007"/>
                </a:cubicBezTo>
                <a:cubicBezTo>
                  <a:pt x="4990983" y="589903"/>
                  <a:pt x="4992332" y="591912"/>
                  <a:pt x="4989072" y="594039"/>
                </a:cubicBezTo>
                <a:cubicBezTo>
                  <a:pt x="4985811" y="596164"/>
                  <a:pt x="4981201" y="596278"/>
                  <a:pt x="4975243" y="594383"/>
                </a:cubicBezTo>
                <a:cubicBezTo>
                  <a:pt x="4971982" y="596507"/>
                  <a:pt x="4967373" y="596623"/>
                  <a:pt x="4961414" y="594727"/>
                </a:cubicBezTo>
                <a:cubicBezTo>
                  <a:pt x="4952196" y="594959"/>
                  <a:pt x="4951382" y="595489"/>
                  <a:pt x="4958970" y="596322"/>
                </a:cubicBezTo>
                <a:cubicBezTo>
                  <a:pt x="4966559" y="597155"/>
                  <a:pt x="4968722" y="598634"/>
                  <a:pt x="4965462" y="600759"/>
                </a:cubicBezTo>
                <a:cubicBezTo>
                  <a:pt x="4937244" y="607594"/>
                  <a:pt x="4906328" y="610409"/>
                  <a:pt x="4872712" y="609205"/>
                </a:cubicBezTo>
                <a:cubicBezTo>
                  <a:pt x="4887890" y="610871"/>
                  <a:pt x="4903881" y="612005"/>
                  <a:pt x="4920688" y="612607"/>
                </a:cubicBezTo>
                <a:cubicBezTo>
                  <a:pt x="4937496" y="613208"/>
                  <a:pt x="4955118" y="613279"/>
                  <a:pt x="4973555" y="612818"/>
                </a:cubicBezTo>
                <a:cubicBezTo>
                  <a:pt x="4982775" y="612589"/>
                  <a:pt x="4991318" y="611354"/>
                  <a:pt x="4999188" y="609113"/>
                </a:cubicBezTo>
                <a:cubicBezTo>
                  <a:pt x="5007057" y="606874"/>
                  <a:pt x="5016952" y="607648"/>
                  <a:pt x="5028870" y="611439"/>
                </a:cubicBezTo>
                <a:lnTo>
                  <a:pt x="5070353" y="610404"/>
                </a:lnTo>
                <a:cubicBezTo>
                  <a:pt x="5088790" y="609944"/>
                  <a:pt x="5104249" y="608535"/>
                  <a:pt x="5116729" y="606181"/>
                </a:cubicBezTo>
                <a:cubicBezTo>
                  <a:pt x="5156301" y="609280"/>
                  <a:pt x="5193038" y="609897"/>
                  <a:pt x="5226933" y="608029"/>
                </a:cubicBezTo>
                <a:lnTo>
                  <a:pt x="5298681" y="585458"/>
                </a:lnTo>
                <a:lnTo>
                  <a:pt x="5300207" y="586274"/>
                </a:lnTo>
                <a:cubicBezTo>
                  <a:pt x="5304816" y="586158"/>
                  <a:pt x="5310381" y="583976"/>
                  <a:pt x="5316902" y="579724"/>
                </a:cubicBezTo>
                <a:cubicBezTo>
                  <a:pt x="5341861" y="575015"/>
                  <a:pt x="5365610" y="566758"/>
                  <a:pt x="5388153" y="554954"/>
                </a:cubicBezTo>
                <a:cubicBezTo>
                  <a:pt x="5410694" y="543149"/>
                  <a:pt x="5434445" y="534893"/>
                  <a:pt x="5459404" y="530182"/>
                </a:cubicBezTo>
                <a:lnTo>
                  <a:pt x="5474075" y="520618"/>
                </a:lnTo>
                <a:lnTo>
                  <a:pt x="5476773" y="524638"/>
                </a:lnTo>
                <a:lnTo>
                  <a:pt x="5475677" y="528243"/>
                </a:lnTo>
                <a:cubicBezTo>
                  <a:pt x="5468087" y="527410"/>
                  <a:pt x="5465642" y="529004"/>
                  <a:pt x="5468340" y="533025"/>
                </a:cubicBezTo>
                <a:cubicBezTo>
                  <a:pt x="5471039" y="537045"/>
                  <a:pt x="5475647" y="536930"/>
                  <a:pt x="5482168" y="532680"/>
                </a:cubicBezTo>
                <a:cubicBezTo>
                  <a:pt x="5468565" y="547327"/>
                  <a:pt x="5451446" y="558485"/>
                  <a:pt x="5430816" y="566151"/>
                </a:cubicBezTo>
                <a:cubicBezTo>
                  <a:pt x="5410186" y="573820"/>
                  <a:pt x="5390370" y="580957"/>
                  <a:pt x="5371372" y="587562"/>
                </a:cubicBezTo>
                <a:lnTo>
                  <a:pt x="5380308" y="590405"/>
                </a:lnTo>
                <a:cubicBezTo>
                  <a:pt x="5355349" y="595116"/>
                  <a:pt x="5341240" y="598533"/>
                  <a:pt x="5337980" y="600660"/>
                </a:cubicBezTo>
                <a:cubicBezTo>
                  <a:pt x="5332022" y="598764"/>
                  <a:pt x="5325782" y="599943"/>
                  <a:pt x="5319262" y="604192"/>
                </a:cubicBezTo>
                <a:cubicBezTo>
                  <a:pt x="5312740" y="608442"/>
                  <a:pt x="5307991" y="610094"/>
                  <a:pt x="5305010" y="609146"/>
                </a:cubicBezTo>
                <a:cubicBezTo>
                  <a:pt x="5302032" y="608198"/>
                  <a:pt x="5298912" y="608787"/>
                  <a:pt x="5295652" y="610912"/>
                </a:cubicBezTo>
                <a:cubicBezTo>
                  <a:pt x="5325443" y="620388"/>
                  <a:pt x="5344948" y="625010"/>
                  <a:pt x="5354169" y="624782"/>
                </a:cubicBezTo>
                <a:cubicBezTo>
                  <a:pt x="5356867" y="628803"/>
                  <a:pt x="5360661" y="629219"/>
                  <a:pt x="5365550" y="626031"/>
                </a:cubicBezTo>
                <a:cubicBezTo>
                  <a:pt x="5370442" y="622842"/>
                  <a:pt x="5370975" y="625384"/>
                  <a:pt x="5367152" y="633655"/>
                </a:cubicBezTo>
                <a:cubicBezTo>
                  <a:pt x="5376371" y="633426"/>
                  <a:pt x="5381655" y="634315"/>
                  <a:pt x="5383004" y="636324"/>
                </a:cubicBezTo>
                <a:cubicBezTo>
                  <a:pt x="5384353" y="638336"/>
                  <a:pt x="5388006" y="640288"/>
                  <a:pt x="5393965" y="642183"/>
                </a:cubicBezTo>
                <a:cubicBezTo>
                  <a:pt x="5380474" y="622082"/>
                  <a:pt x="5367209" y="616281"/>
                  <a:pt x="5354169" y="624782"/>
                </a:cubicBezTo>
                <a:lnTo>
                  <a:pt x="5359059" y="621595"/>
                </a:lnTo>
                <a:lnTo>
                  <a:pt x="5355011" y="615562"/>
                </a:lnTo>
                <a:cubicBezTo>
                  <a:pt x="5360970" y="617459"/>
                  <a:pt x="5366117" y="618799"/>
                  <a:pt x="5370453" y="619586"/>
                </a:cubicBezTo>
                <a:lnTo>
                  <a:pt x="5374983" y="619882"/>
                </a:lnTo>
                <a:lnTo>
                  <a:pt x="5377777" y="618061"/>
                </a:lnTo>
                <a:lnTo>
                  <a:pt x="5379185" y="620158"/>
                </a:lnTo>
                <a:lnTo>
                  <a:pt x="5381023" y="620280"/>
                </a:lnTo>
                <a:cubicBezTo>
                  <a:pt x="5386448" y="619633"/>
                  <a:pt x="5388625" y="616769"/>
                  <a:pt x="5387560" y="611685"/>
                </a:cubicBezTo>
                <a:lnTo>
                  <a:pt x="5391606" y="617715"/>
                </a:lnTo>
                <a:cubicBezTo>
                  <a:pt x="5397563" y="619611"/>
                  <a:pt x="5401357" y="620028"/>
                  <a:pt x="5402990" y="618964"/>
                </a:cubicBezTo>
                <a:cubicBezTo>
                  <a:pt x="5404619" y="617902"/>
                  <a:pt x="5408413" y="618319"/>
                  <a:pt x="5414372" y="620214"/>
                </a:cubicBezTo>
                <a:cubicBezTo>
                  <a:pt x="5411111" y="622339"/>
                  <a:pt x="5407993" y="622928"/>
                  <a:pt x="5405012" y="621979"/>
                </a:cubicBezTo>
                <a:cubicBezTo>
                  <a:pt x="5402033" y="621033"/>
                  <a:pt x="5398913" y="621622"/>
                  <a:pt x="5395653" y="623747"/>
                </a:cubicBezTo>
                <a:lnTo>
                  <a:pt x="5407795" y="641837"/>
                </a:lnTo>
                <a:lnTo>
                  <a:pt x="5412685" y="638650"/>
                </a:lnTo>
                <a:cubicBezTo>
                  <a:pt x="5415381" y="642669"/>
                  <a:pt x="5416590" y="646216"/>
                  <a:pt x="5416310" y="649289"/>
                </a:cubicBezTo>
                <a:cubicBezTo>
                  <a:pt x="5416026" y="652362"/>
                  <a:pt x="5417236" y="655908"/>
                  <a:pt x="5419934" y="659929"/>
                </a:cubicBezTo>
                <a:lnTo>
                  <a:pt x="5415887" y="653897"/>
                </a:lnTo>
                <a:lnTo>
                  <a:pt x="5415079" y="652693"/>
                </a:lnTo>
                <a:lnTo>
                  <a:pt x="5415044" y="663116"/>
                </a:lnTo>
                <a:lnTo>
                  <a:pt x="5406949" y="651055"/>
                </a:lnTo>
                <a:cubicBezTo>
                  <a:pt x="5403687" y="653181"/>
                  <a:pt x="5403407" y="656255"/>
                  <a:pt x="5406105" y="660275"/>
                </a:cubicBezTo>
                <a:cubicBezTo>
                  <a:pt x="5386542" y="673025"/>
                  <a:pt x="5376762" y="679401"/>
                  <a:pt x="5376762" y="679401"/>
                </a:cubicBezTo>
                <a:lnTo>
                  <a:pt x="5345903" y="664842"/>
                </a:lnTo>
                <a:cubicBezTo>
                  <a:pt x="5348601" y="668863"/>
                  <a:pt x="5348319" y="671934"/>
                  <a:pt x="5345057" y="674060"/>
                </a:cubicBezTo>
                <a:cubicBezTo>
                  <a:pt x="5335839" y="674292"/>
                  <a:pt x="5326088" y="671979"/>
                  <a:pt x="5315801" y="667128"/>
                </a:cubicBezTo>
                <a:cubicBezTo>
                  <a:pt x="5305513" y="662275"/>
                  <a:pt x="5294411" y="657952"/>
                  <a:pt x="5282494" y="654161"/>
                </a:cubicBezTo>
                <a:cubicBezTo>
                  <a:pt x="5283057" y="648015"/>
                  <a:pt x="5281708" y="646006"/>
                  <a:pt x="5278448" y="648131"/>
                </a:cubicBezTo>
                <a:lnTo>
                  <a:pt x="5260573" y="642446"/>
                </a:lnTo>
                <a:cubicBezTo>
                  <a:pt x="5251354" y="642676"/>
                  <a:pt x="5245929" y="643322"/>
                  <a:pt x="5244299" y="644384"/>
                </a:cubicBezTo>
                <a:cubicBezTo>
                  <a:pt x="5242670" y="645446"/>
                  <a:pt x="5237246" y="646094"/>
                  <a:pt x="5228027" y="646323"/>
                </a:cubicBezTo>
                <a:lnTo>
                  <a:pt x="5245901" y="652008"/>
                </a:lnTo>
                <a:cubicBezTo>
                  <a:pt x="5239942" y="650113"/>
                  <a:pt x="5242782" y="652597"/>
                  <a:pt x="5254417" y="659460"/>
                </a:cubicBezTo>
                <a:cubicBezTo>
                  <a:pt x="5266052" y="666323"/>
                  <a:pt x="5274569" y="673776"/>
                  <a:pt x="5279965" y="681817"/>
                </a:cubicBezTo>
                <a:cubicBezTo>
                  <a:pt x="5282663" y="685838"/>
                  <a:pt x="5284827" y="687317"/>
                  <a:pt x="5286457" y="686254"/>
                </a:cubicBezTo>
                <a:cubicBezTo>
                  <a:pt x="5288087" y="685193"/>
                  <a:pt x="5290250" y="686670"/>
                  <a:pt x="5292948" y="690690"/>
                </a:cubicBezTo>
                <a:cubicBezTo>
                  <a:pt x="5305990" y="682190"/>
                  <a:pt x="5315532" y="678950"/>
                  <a:pt x="5321575" y="680971"/>
                </a:cubicBezTo>
                <a:lnTo>
                  <a:pt x="5325812" y="687283"/>
                </a:lnTo>
                <a:cubicBezTo>
                  <a:pt x="5332333" y="683033"/>
                  <a:pt x="5340254" y="680871"/>
                  <a:pt x="5349580" y="680797"/>
                </a:cubicBezTo>
                <a:cubicBezTo>
                  <a:pt x="5358904" y="680725"/>
                  <a:pt x="5368217" y="680636"/>
                  <a:pt x="5377520" y="680531"/>
                </a:cubicBezTo>
                <a:cubicBezTo>
                  <a:pt x="5376606" y="693135"/>
                  <a:pt x="5368455" y="698450"/>
                  <a:pt x="5353067" y="696470"/>
                </a:cubicBezTo>
                <a:cubicBezTo>
                  <a:pt x="5337680" y="694491"/>
                  <a:pt x="5329527" y="699804"/>
                  <a:pt x="5328614" y="712409"/>
                </a:cubicBezTo>
                <a:cubicBezTo>
                  <a:pt x="5340741" y="716515"/>
                  <a:pt x="5348434" y="717503"/>
                  <a:pt x="5351696" y="715378"/>
                </a:cubicBezTo>
                <a:lnTo>
                  <a:pt x="5333504" y="709222"/>
                </a:lnTo>
                <a:cubicBezTo>
                  <a:pt x="5355412" y="706950"/>
                  <a:pt x="5388058" y="706710"/>
                  <a:pt x="5431439" y="708503"/>
                </a:cubicBezTo>
                <a:cubicBezTo>
                  <a:pt x="5440743" y="708399"/>
                  <a:pt x="5449351" y="707258"/>
                  <a:pt x="5457263" y="705080"/>
                </a:cubicBezTo>
                <a:cubicBezTo>
                  <a:pt x="5465175" y="702902"/>
                  <a:pt x="5461458" y="700856"/>
                  <a:pt x="5446113" y="698940"/>
                </a:cubicBezTo>
                <a:cubicBezTo>
                  <a:pt x="5455894" y="692563"/>
                  <a:pt x="5472891" y="693449"/>
                  <a:pt x="5497102" y="701594"/>
                </a:cubicBezTo>
                <a:cubicBezTo>
                  <a:pt x="5493408" y="710054"/>
                  <a:pt x="5489341" y="712727"/>
                  <a:pt x="5484908" y="709611"/>
                </a:cubicBezTo>
                <a:cubicBezTo>
                  <a:pt x="5480474" y="706496"/>
                  <a:pt x="5478018" y="708074"/>
                  <a:pt x="5477540" y="714345"/>
                </a:cubicBezTo>
                <a:lnTo>
                  <a:pt x="5481776" y="720658"/>
                </a:lnTo>
                <a:cubicBezTo>
                  <a:pt x="5481299" y="726931"/>
                  <a:pt x="5476169" y="733253"/>
                  <a:pt x="5466388" y="739627"/>
                </a:cubicBezTo>
                <a:lnTo>
                  <a:pt x="5467105" y="730222"/>
                </a:lnTo>
                <a:lnTo>
                  <a:pt x="5457322" y="736598"/>
                </a:lnTo>
                <a:lnTo>
                  <a:pt x="5452431" y="739785"/>
                </a:lnTo>
                <a:lnTo>
                  <a:pt x="5443306" y="736662"/>
                </a:lnTo>
                <a:lnTo>
                  <a:pt x="5438416" y="739849"/>
                </a:lnTo>
                <a:cubicBezTo>
                  <a:pt x="5444500" y="741931"/>
                  <a:pt x="5449172" y="741912"/>
                  <a:pt x="5452431" y="739785"/>
                </a:cubicBezTo>
                <a:lnTo>
                  <a:pt x="5456606" y="746005"/>
                </a:lnTo>
                <a:cubicBezTo>
                  <a:pt x="5459866" y="743880"/>
                  <a:pt x="5462909" y="744921"/>
                  <a:pt x="5465734" y="749130"/>
                </a:cubicBezTo>
                <a:cubicBezTo>
                  <a:pt x="5475035" y="749025"/>
                  <a:pt x="5483537" y="749468"/>
                  <a:pt x="5491229" y="750457"/>
                </a:cubicBezTo>
                <a:cubicBezTo>
                  <a:pt x="5498923" y="751448"/>
                  <a:pt x="5507443" y="751920"/>
                  <a:pt x="5516788" y="751879"/>
                </a:cubicBezTo>
                <a:lnTo>
                  <a:pt x="5507007" y="758256"/>
                </a:lnTo>
                <a:lnTo>
                  <a:pt x="5502117" y="761443"/>
                </a:lnTo>
                <a:cubicBezTo>
                  <a:pt x="5508638" y="757193"/>
                  <a:pt x="5517960" y="757120"/>
                  <a:pt x="5530089" y="761224"/>
                </a:cubicBezTo>
                <a:cubicBezTo>
                  <a:pt x="5526828" y="763350"/>
                  <a:pt x="5525079" y="765979"/>
                  <a:pt x="5524839" y="769116"/>
                </a:cubicBezTo>
                <a:cubicBezTo>
                  <a:pt x="5524600" y="772250"/>
                  <a:pt x="5522852" y="774882"/>
                  <a:pt x="5519591" y="777007"/>
                </a:cubicBezTo>
                <a:cubicBezTo>
                  <a:pt x="5525548" y="778901"/>
                  <a:pt x="5530159" y="778787"/>
                  <a:pt x="5533419" y="776662"/>
                </a:cubicBezTo>
                <a:cubicBezTo>
                  <a:pt x="5536117" y="780682"/>
                  <a:pt x="5539095" y="781630"/>
                  <a:pt x="5542356" y="779504"/>
                </a:cubicBezTo>
                <a:cubicBezTo>
                  <a:pt x="5545617" y="777379"/>
                  <a:pt x="5548737" y="776790"/>
                  <a:pt x="5551715" y="777737"/>
                </a:cubicBezTo>
                <a:cubicBezTo>
                  <a:pt x="5554695" y="778686"/>
                  <a:pt x="5557814" y="778097"/>
                  <a:pt x="5561075" y="775972"/>
                </a:cubicBezTo>
                <a:cubicBezTo>
                  <a:pt x="5564334" y="773845"/>
                  <a:pt x="5567455" y="773258"/>
                  <a:pt x="5570433" y="774205"/>
                </a:cubicBezTo>
                <a:cubicBezTo>
                  <a:pt x="5573412" y="775151"/>
                  <a:pt x="5576532" y="774565"/>
                  <a:pt x="5579793" y="772437"/>
                </a:cubicBezTo>
                <a:cubicBezTo>
                  <a:pt x="5583053" y="770313"/>
                  <a:pt x="5586034" y="771260"/>
                  <a:pt x="5588732" y="775281"/>
                </a:cubicBezTo>
                <a:cubicBezTo>
                  <a:pt x="5595252" y="771029"/>
                  <a:pt x="5599861" y="770916"/>
                  <a:pt x="5602558" y="774935"/>
                </a:cubicBezTo>
                <a:cubicBezTo>
                  <a:pt x="5605821" y="772810"/>
                  <a:pt x="5608939" y="772220"/>
                  <a:pt x="5611919" y="773168"/>
                </a:cubicBezTo>
                <a:cubicBezTo>
                  <a:pt x="5614897" y="774116"/>
                  <a:pt x="5618018" y="773528"/>
                  <a:pt x="5621278" y="771401"/>
                </a:cubicBezTo>
                <a:cubicBezTo>
                  <a:pt x="5624539" y="769276"/>
                  <a:pt x="5627658" y="768690"/>
                  <a:pt x="5630638" y="769636"/>
                </a:cubicBezTo>
                <a:cubicBezTo>
                  <a:pt x="5633616" y="770583"/>
                  <a:pt x="5636736" y="769994"/>
                  <a:pt x="5639996" y="767869"/>
                </a:cubicBezTo>
                <a:cubicBezTo>
                  <a:pt x="5643257" y="765744"/>
                  <a:pt x="5646376" y="765156"/>
                  <a:pt x="5649356" y="766104"/>
                </a:cubicBezTo>
                <a:cubicBezTo>
                  <a:pt x="5652334" y="767051"/>
                  <a:pt x="5655454" y="766462"/>
                  <a:pt x="5658715" y="764337"/>
                </a:cubicBezTo>
                <a:lnTo>
                  <a:pt x="5676591" y="770023"/>
                </a:lnTo>
                <a:lnTo>
                  <a:pt x="5681482" y="766835"/>
                </a:lnTo>
                <a:cubicBezTo>
                  <a:pt x="5684742" y="764711"/>
                  <a:pt x="5687048" y="764653"/>
                  <a:pt x="5688396" y="766662"/>
                </a:cubicBezTo>
                <a:cubicBezTo>
                  <a:pt x="5689746" y="768673"/>
                  <a:pt x="5692050" y="768615"/>
                  <a:pt x="5695310" y="766490"/>
                </a:cubicBezTo>
                <a:lnTo>
                  <a:pt x="5670856" y="782430"/>
                </a:lnTo>
                <a:lnTo>
                  <a:pt x="5679794" y="785272"/>
                </a:lnTo>
                <a:cubicBezTo>
                  <a:pt x="5670012" y="791647"/>
                  <a:pt x="5662142" y="793888"/>
                  <a:pt x="5656183" y="791992"/>
                </a:cubicBezTo>
                <a:lnTo>
                  <a:pt x="5651294" y="795181"/>
                </a:lnTo>
                <a:lnTo>
                  <a:pt x="5646404" y="798368"/>
                </a:lnTo>
                <a:cubicBezTo>
                  <a:pt x="5652362" y="800264"/>
                  <a:pt x="5656971" y="800148"/>
                  <a:pt x="5660232" y="798023"/>
                </a:cubicBezTo>
                <a:cubicBezTo>
                  <a:pt x="5666191" y="799919"/>
                  <a:pt x="5669984" y="800334"/>
                  <a:pt x="5671613" y="799272"/>
                </a:cubicBezTo>
                <a:cubicBezTo>
                  <a:pt x="5673244" y="798209"/>
                  <a:pt x="5677038" y="798625"/>
                  <a:pt x="5682997" y="800521"/>
                </a:cubicBezTo>
                <a:lnTo>
                  <a:pt x="5668325" y="810083"/>
                </a:lnTo>
                <a:cubicBezTo>
                  <a:pt x="5674283" y="811979"/>
                  <a:pt x="5676307" y="814993"/>
                  <a:pt x="5674396" y="819130"/>
                </a:cubicBezTo>
                <a:cubicBezTo>
                  <a:pt x="5672484" y="823266"/>
                  <a:pt x="5673157" y="824270"/>
                  <a:pt x="5676419" y="822144"/>
                </a:cubicBezTo>
                <a:lnTo>
                  <a:pt x="5671528" y="825332"/>
                </a:lnTo>
                <a:lnTo>
                  <a:pt x="5666637" y="828519"/>
                </a:lnTo>
                <a:cubicBezTo>
                  <a:pt x="5669335" y="832540"/>
                  <a:pt x="5672314" y="833489"/>
                  <a:pt x="5675574" y="831362"/>
                </a:cubicBezTo>
                <a:lnTo>
                  <a:pt x="5665794" y="837738"/>
                </a:lnTo>
                <a:lnTo>
                  <a:pt x="5683669" y="843423"/>
                </a:lnTo>
                <a:lnTo>
                  <a:pt x="5673887" y="849798"/>
                </a:lnTo>
                <a:cubicBezTo>
                  <a:pt x="5673887" y="849798"/>
                  <a:pt x="5669278" y="849914"/>
                  <a:pt x="5660060" y="850145"/>
                </a:cubicBezTo>
                <a:lnTo>
                  <a:pt x="5644544" y="868926"/>
                </a:lnTo>
                <a:cubicBezTo>
                  <a:pt x="5665146" y="864706"/>
                  <a:pt x="5678172" y="863170"/>
                  <a:pt x="5683625" y="864311"/>
                </a:cubicBezTo>
                <a:cubicBezTo>
                  <a:pt x="5686886" y="862186"/>
                  <a:pt x="5689870" y="861393"/>
                  <a:pt x="5692574" y="861931"/>
                </a:cubicBezTo>
                <a:cubicBezTo>
                  <a:pt x="5695279" y="862470"/>
                  <a:pt x="5698262" y="861679"/>
                  <a:pt x="5701523" y="859554"/>
                </a:cubicBezTo>
                <a:cubicBezTo>
                  <a:pt x="5704783" y="857428"/>
                  <a:pt x="5709118" y="856906"/>
                  <a:pt x="5714528" y="857984"/>
                </a:cubicBezTo>
                <a:cubicBezTo>
                  <a:pt x="5711268" y="860109"/>
                  <a:pt x="5707100" y="860883"/>
                  <a:pt x="5702028" y="860307"/>
                </a:cubicBezTo>
                <a:lnTo>
                  <a:pt x="5687357" y="869871"/>
                </a:lnTo>
                <a:cubicBezTo>
                  <a:pt x="5685346" y="880842"/>
                  <a:pt x="5691929" y="887161"/>
                  <a:pt x="5707106" y="888827"/>
                </a:cubicBezTo>
                <a:cubicBezTo>
                  <a:pt x="5713064" y="890721"/>
                  <a:pt x="5717674" y="890607"/>
                  <a:pt x="5720933" y="888480"/>
                </a:cubicBezTo>
                <a:lnTo>
                  <a:pt x="5729871" y="891322"/>
                </a:lnTo>
                <a:lnTo>
                  <a:pt x="5739652" y="884948"/>
                </a:lnTo>
                <a:lnTo>
                  <a:pt x="5777091" y="877882"/>
                </a:lnTo>
                <a:cubicBezTo>
                  <a:pt x="5779790" y="881902"/>
                  <a:pt x="5774898" y="885090"/>
                  <a:pt x="5762419" y="887443"/>
                </a:cubicBezTo>
                <a:cubicBezTo>
                  <a:pt x="5749939" y="889801"/>
                  <a:pt x="5742070" y="892041"/>
                  <a:pt x="5738809" y="894166"/>
                </a:cubicBezTo>
                <a:cubicBezTo>
                  <a:pt x="5744768" y="896062"/>
                  <a:pt x="5748421" y="898015"/>
                  <a:pt x="5749769" y="900024"/>
                </a:cubicBezTo>
                <a:cubicBezTo>
                  <a:pt x="5751119" y="902035"/>
                  <a:pt x="5759665" y="900798"/>
                  <a:pt x="5775403" y="896318"/>
                </a:cubicBezTo>
                <a:cubicBezTo>
                  <a:pt x="5765621" y="902693"/>
                  <a:pt x="5757752" y="904934"/>
                  <a:pt x="5751793" y="903039"/>
                </a:cubicBezTo>
                <a:lnTo>
                  <a:pt x="5737122" y="912602"/>
                </a:lnTo>
                <a:cubicBezTo>
                  <a:pt x="5731163" y="910707"/>
                  <a:pt x="5726554" y="910823"/>
                  <a:pt x="5723294" y="912948"/>
                </a:cubicBezTo>
                <a:cubicBezTo>
                  <a:pt x="5707553" y="917428"/>
                  <a:pt x="5696704" y="918722"/>
                  <a:pt x="5690747" y="916825"/>
                </a:cubicBezTo>
                <a:lnTo>
                  <a:pt x="5679824" y="920886"/>
                </a:lnTo>
                <a:lnTo>
                  <a:pt x="5704154" y="921089"/>
                </a:lnTo>
                <a:cubicBezTo>
                  <a:pt x="5716351" y="921807"/>
                  <a:pt x="5731669" y="921935"/>
                  <a:pt x="5750106" y="921474"/>
                </a:cubicBezTo>
                <a:cubicBezTo>
                  <a:pt x="5702888" y="934916"/>
                  <a:pt x="5660559" y="945172"/>
                  <a:pt x="5623122" y="952236"/>
                </a:cubicBezTo>
                <a:cubicBezTo>
                  <a:pt x="5604683" y="952698"/>
                  <a:pt x="5587956" y="953959"/>
                  <a:pt x="5572940" y="956027"/>
                </a:cubicBezTo>
                <a:cubicBezTo>
                  <a:pt x="5557925" y="958094"/>
                  <a:pt x="5542107" y="960710"/>
                  <a:pt x="5525481" y="963872"/>
                </a:cubicBezTo>
                <a:cubicBezTo>
                  <a:pt x="5529127" y="969305"/>
                  <a:pt x="5531455" y="973645"/>
                  <a:pt x="5532460" y="976892"/>
                </a:cubicBezTo>
                <a:lnTo>
                  <a:pt x="5532152" y="979034"/>
                </a:lnTo>
                <a:lnTo>
                  <a:pt x="5528683" y="979119"/>
                </a:lnTo>
                <a:lnTo>
                  <a:pt x="5531529" y="983360"/>
                </a:lnTo>
                <a:lnTo>
                  <a:pt x="5536778" y="991180"/>
                </a:lnTo>
                <a:cubicBezTo>
                  <a:pt x="5540036" y="989057"/>
                  <a:pt x="5540993" y="986987"/>
                  <a:pt x="5539645" y="984978"/>
                </a:cubicBezTo>
                <a:cubicBezTo>
                  <a:pt x="5538295" y="982967"/>
                  <a:pt x="5539251" y="980901"/>
                  <a:pt x="5542511" y="978774"/>
                </a:cubicBezTo>
                <a:lnTo>
                  <a:pt x="5538406" y="978877"/>
                </a:lnTo>
                <a:lnTo>
                  <a:pt x="5546201" y="973797"/>
                </a:lnTo>
                <a:cubicBezTo>
                  <a:pt x="5555125" y="973127"/>
                  <a:pt x="5560198" y="973704"/>
                  <a:pt x="5561420" y="975524"/>
                </a:cubicBezTo>
                <a:cubicBezTo>
                  <a:pt x="5562642" y="977347"/>
                  <a:pt x="5566107" y="979016"/>
                  <a:pt x="5571813" y="980534"/>
                </a:cubicBezTo>
                <a:lnTo>
                  <a:pt x="5586483" y="970971"/>
                </a:lnTo>
                <a:cubicBezTo>
                  <a:pt x="5597853" y="973944"/>
                  <a:pt x="5607309" y="981053"/>
                  <a:pt x="5614854" y="992297"/>
                </a:cubicBezTo>
                <a:cubicBezTo>
                  <a:pt x="5612157" y="988277"/>
                  <a:pt x="5602657" y="991580"/>
                  <a:pt x="5586355" y="1002207"/>
                </a:cubicBezTo>
                <a:lnTo>
                  <a:pt x="5587198" y="992988"/>
                </a:lnTo>
                <a:lnTo>
                  <a:pt x="5582308" y="996175"/>
                </a:lnTo>
                <a:cubicBezTo>
                  <a:pt x="5566568" y="1000656"/>
                  <a:pt x="5554342" y="1008626"/>
                  <a:pt x="5545628" y="1020084"/>
                </a:cubicBezTo>
                <a:cubicBezTo>
                  <a:pt x="5536914" y="1031542"/>
                  <a:pt x="5526037" y="1041523"/>
                  <a:pt x="5512995" y="1050022"/>
                </a:cubicBezTo>
                <a:lnTo>
                  <a:pt x="5521932" y="1052865"/>
                </a:lnTo>
                <a:lnTo>
                  <a:pt x="5530869" y="1055708"/>
                </a:lnTo>
                <a:cubicBezTo>
                  <a:pt x="5527609" y="1057835"/>
                  <a:pt x="5523000" y="1057948"/>
                  <a:pt x="5517042" y="1056052"/>
                </a:cubicBezTo>
                <a:lnTo>
                  <a:pt x="5502370" y="1065616"/>
                </a:lnTo>
                <a:cubicBezTo>
                  <a:pt x="5511587" y="1065388"/>
                  <a:pt x="5519177" y="1066218"/>
                  <a:pt x="5525135" y="1068114"/>
                </a:cubicBezTo>
                <a:cubicBezTo>
                  <a:pt x="5531094" y="1070009"/>
                  <a:pt x="5538682" y="1070843"/>
                  <a:pt x="5547901" y="1070613"/>
                </a:cubicBezTo>
                <a:cubicBezTo>
                  <a:pt x="5559818" y="1074404"/>
                  <a:pt x="5572015" y="1075122"/>
                  <a:pt x="5584494" y="1072765"/>
                </a:cubicBezTo>
                <a:lnTo>
                  <a:pt x="5587747" y="1073121"/>
                </a:lnTo>
                <a:lnTo>
                  <a:pt x="5565777" y="1076300"/>
                </a:lnTo>
                <a:cubicBezTo>
                  <a:pt x="5559818" y="1074404"/>
                  <a:pt x="5542731" y="1076873"/>
                  <a:pt x="5514511" y="1083709"/>
                </a:cubicBezTo>
                <a:cubicBezTo>
                  <a:pt x="5511251" y="1085835"/>
                  <a:pt x="5508130" y="1086422"/>
                  <a:pt x="5505149" y="1085474"/>
                </a:cubicBezTo>
                <a:cubicBezTo>
                  <a:pt x="5502171" y="1084527"/>
                  <a:pt x="5499051" y="1085116"/>
                  <a:pt x="5495790" y="1087241"/>
                </a:cubicBezTo>
                <a:cubicBezTo>
                  <a:pt x="5492530" y="1089366"/>
                  <a:pt x="5489410" y="1089956"/>
                  <a:pt x="5486432" y="1089008"/>
                </a:cubicBezTo>
                <a:cubicBezTo>
                  <a:pt x="5483452" y="1088059"/>
                  <a:pt x="5480332" y="1088649"/>
                  <a:pt x="5477072" y="1090774"/>
                </a:cubicBezTo>
                <a:cubicBezTo>
                  <a:pt x="5473811" y="1092899"/>
                  <a:pt x="5470833" y="1091951"/>
                  <a:pt x="5468134" y="1087932"/>
                </a:cubicBezTo>
                <a:lnTo>
                  <a:pt x="5463243" y="1091119"/>
                </a:lnTo>
                <a:lnTo>
                  <a:pt x="5458354" y="1094308"/>
                </a:lnTo>
                <a:lnTo>
                  <a:pt x="5453463" y="1097496"/>
                </a:lnTo>
                <a:lnTo>
                  <a:pt x="5462400" y="1100338"/>
                </a:lnTo>
                <a:cubicBezTo>
                  <a:pt x="5459140" y="1102463"/>
                  <a:pt x="5457369" y="1105061"/>
                  <a:pt x="5457088" y="1108135"/>
                </a:cubicBezTo>
                <a:cubicBezTo>
                  <a:pt x="5456807" y="1111206"/>
                  <a:pt x="5459927" y="1110617"/>
                  <a:pt x="5466447" y="1106368"/>
                </a:cubicBezTo>
                <a:cubicBezTo>
                  <a:pt x="5462624" y="1114637"/>
                  <a:pt x="5456777" y="1119894"/>
                  <a:pt x="5448908" y="1122134"/>
                </a:cubicBezTo>
                <a:cubicBezTo>
                  <a:pt x="5441038" y="1124375"/>
                  <a:pt x="5433844" y="1127621"/>
                  <a:pt x="5427321" y="1131869"/>
                </a:cubicBezTo>
                <a:cubicBezTo>
                  <a:pt x="5430019" y="1135890"/>
                  <a:pt x="5429740" y="1138965"/>
                  <a:pt x="5426479" y="1141090"/>
                </a:cubicBezTo>
                <a:lnTo>
                  <a:pt x="5411808" y="1150654"/>
                </a:lnTo>
                <a:cubicBezTo>
                  <a:pt x="5405848" y="1148757"/>
                  <a:pt x="5403008" y="1146273"/>
                  <a:pt x="5403291" y="1143201"/>
                </a:cubicBezTo>
                <a:cubicBezTo>
                  <a:pt x="5403571" y="1140127"/>
                  <a:pt x="5400453" y="1140716"/>
                  <a:pt x="5393931" y="1144966"/>
                </a:cubicBezTo>
                <a:cubicBezTo>
                  <a:pt x="5377629" y="1155593"/>
                  <a:pt x="5366499" y="1159959"/>
                  <a:pt x="5360539" y="1158064"/>
                </a:cubicBezTo>
                <a:lnTo>
                  <a:pt x="5370321" y="1151689"/>
                </a:lnTo>
                <a:cubicBezTo>
                  <a:pt x="5358404" y="1147898"/>
                  <a:pt x="5348229" y="1150196"/>
                  <a:pt x="5339798" y="1158581"/>
                </a:cubicBezTo>
                <a:cubicBezTo>
                  <a:pt x="5331365" y="1166967"/>
                  <a:pt x="5322539" y="1171275"/>
                  <a:pt x="5313322" y="1171505"/>
                </a:cubicBezTo>
                <a:cubicBezTo>
                  <a:pt x="5328499" y="1173169"/>
                  <a:pt x="5344490" y="1174304"/>
                  <a:pt x="5361296" y="1174906"/>
                </a:cubicBezTo>
                <a:cubicBezTo>
                  <a:pt x="5378106" y="1175510"/>
                  <a:pt x="5394099" y="1176644"/>
                  <a:pt x="5409275" y="1178308"/>
                </a:cubicBezTo>
                <a:cubicBezTo>
                  <a:pt x="5406015" y="1180433"/>
                  <a:pt x="5401407" y="1180548"/>
                  <a:pt x="5395447" y="1178653"/>
                </a:cubicBezTo>
                <a:cubicBezTo>
                  <a:pt x="5389487" y="1176759"/>
                  <a:pt x="5381900" y="1175927"/>
                  <a:pt x="5372681" y="1176157"/>
                </a:cubicBezTo>
                <a:cubicBezTo>
                  <a:pt x="5357503" y="1174491"/>
                  <a:pt x="5343001" y="1173830"/>
                  <a:pt x="5329173" y="1174175"/>
                </a:cubicBezTo>
                <a:cubicBezTo>
                  <a:pt x="5315345" y="1174520"/>
                  <a:pt x="5300842" y="1173860"/>
                  <a:pt x="5285664" y="1172196"/>
                </a:cubicBezTo>
                <a:cubicBezTo>
                  <a:pt x="5288362" y="1176217"/>
                  <a:pt x="5291342" y="1177163"/>
                  <a:pt x="5294602" y="1175038"/>
                </a:cubicBezTo>
                <a:lnTo>
                  <a:pt x="5276537" y="1184910"/>
                </a:lnTo>
                <a:lnTo>
                  <a:pt x="5279931" y="1184602"/>
                </a:lnTo>
                <a:cubicBezTo>
                  <a:pt x="5289149" y="1184371"/>
                  <a:pt x="5296455" y="1188277"/>
                  <a:pt x="5301852" y="1196317"/>
                </a:cubicBezTo>
                <a:cubicBezTo>
                  <a:pt x="5295893" y="1194422"/>
                  <a:pt x="5290609" y="1193532"/>
                  <a:pt x="5286000" y="1193648"/>
                </a:cubicBezTo>
                <a:cubicBezTo>
                  <a:pt x="5281389" y="1193762"/>
                  <a:pt x="5273127" y="1191925"/>
                  <a:pt x="5261213" y="1188135"/>
                </a:cubicBezTo>
                <a:cubicBezTo>
                  <a:pt x="5245472" y="1192614"/>
                  <a:pt x="5230558" y="1196578"/>
                  <a:pt x="5216469" y="1200029"/>
                </a:cubicBezTo>
                <a:cubicBezTo>
                  <a:pt x="5202380" y="1203478"/>
                  <a:pt x="5187467" y="1207443"/>
                  <a:pt x="5171727" y="1211925"/>
                </a:cubicBezTo>
                <a:cubicBezTo>
                  <a:pt x="5153291" y="1212385"/>
                  <a:pt x="5137026" y="1214338"/>
                  <a:pt x="5122939" y="1217788"/>
                </a:cubicBezTo>
                <a:cubicBezTo>
                  <a:pt x="5108849" y="1221237"/>
                  <a:pt x="5090956" y="1224254"/>
                  <a:pt x="5069258" y="1226840"/>
                </a:cubicBezTo>
                <a:lnTo>
                  <a:pt x="4972700" y="1238446"/>
                </a:lnTo>
                <a:lnTo>
                  <a:pt x="4970741" y="1239724"/>
                </a:lnTo>
                <a:lnTo>
                  <a:pt x="4965851" y="1242911"/>
                </a:lnTo>
                <a:cubicBezTo>
                  <a:pt x="4971809" y="1244807"/>
                  <a:pt x="4976418" y="1244691"/>
                  <a:pt x="4979679" y="1242566"/>
                </a:cubicBezTo>
                <a:cubicBezTo>
                  <a:pt x="4985638" y="1244462"/>
                  <a:pt x="4989430" y="1244877"/>
                  <a:pt x="4991062" y="1243814"/>
                </a:cubicBezTo>
                <a:cubicBezTo>
                  <a:pt x="4992691" y="1242752"/>
                  <a:pt x="4996485" y="1243168"/>
                  <a:pt x="5002444" y="1245064"/>
                </a:cubicBezTo>
                <a:lnTo>
                  <a:pt x="4987771" y="1254626"/>
                </a:lnTo>
                <a:cubicBezTo>
                  <a:pt x="4993730" y="1256522"/>
                  <a:pt x="4995754" y="1259536"/>
                  <a:pt x="4993842" y="1263672"/>
                </a:cubicBezTo>
                <a:cubicBezTo>
                  <a:pt x="4991931" y="1267809"/>
                  <a:pt x="4992604" y="1268813"/>
                  <a:pt x="4995866" y="1266687"/>
                </a:cubicBezTo>
                <a:lnTo>
                  <a:pt x="4990975" y="1269875"/>
                </a:lnTo>
                <a:lnTo>
                  <a:pt x="4986084" y="1273062"/>
                </a:lnTo>
                <a:cubicBezTo>
                  <a:pt x="4988782" y="1277083"/>
                  <a:pt x="4991761" y="1278032"/>
                  <a:pt x="4995021" y="1275905"/>
                </a:cubicBezTo>
                <a:lnTo>
                  <a:pt x="4985241" y="1282281"/>
                </a:lnTo>
                <a:lnTo>
                  <a:pt x="5003116" y="1287966"/>
                </a:lnTo>
                <a:lnTo>
                  <a:pt x="4993334" y="1294341"/>
                </a:lnTo>
                <a:cubicBezTo>
                  <a:pt x="4993334" y="1294341"/>
                  <a:pt x="4988725" y="1294457"/>
                  <a:pt x="4979507" y="1294688"/>
                </a:cubicBezTo>
                <a:lnTo>
                  <a:pt x="4963991" y="1313469"/>
                </a:lnTo>
                <a:cubicBezTo>
                  <a:pt x="4984593" y="1309249"/>
                  <a:pt x="4997621" y="1307712"/>
                  <a:pt x="5003072" y="1308854"/>
                </a:cubicBezTo>
                <a:cubicBezTo>
                  <a:pt x="5006333" y="1306729"/>
                  <a:pt x="5009315" y="1305934"/>
                  <a:pt x="5012021" y="1306474"/>
                </a:cubicBezTo>
                <a:cubicBezTo>
                  <a:pt x="5014726" y="1307013"/>
                  <a:pt x="5017709" y="1306222"/>
                  <a:pt x="5020970" y="1304097"/>
                </a:cubicBezTo>
                <a:cubicBezTo>
                  <a:pt x="5024229" y="1301970"/>
                  <a:pt x="5028565" y="1301448"/>
                  <a:pt x="5033975" y="1302527"/>
                </a:cubicBezTo>
                <a:cubicBezTo>
                  <a:pt x="5030714" y="1304652"/>
                  <a:pt x="5026547" y="1305426"/>
                  <a:pt x="5021475" y="1304850"/>
                </a:cubicBezTo>
                <a:lnTo>
                  <a:pt x="5006804" y="1314414"/>
                </a:lnTo>
                <a:cubicBezTo>
                  <a:pt x="5004793" y="1325385"/>
                  <a:pt x="5011377" y="1331703"/>
                  <a:pt x="5026553" y="1333370"/>
                </a:cubicBezTo>
                <a:cubicBezTo>
                  <a:pt x="5032511" y="1335264"/>
                  <a:pt x="5037121" y="1335150"/>
                  <a:pt x="5040380" y="1333023"/>
                </a:cubicBezTo>
                <a:lnTo>
                  <a:pt x="5049318" y="1335865"/>
                </a:lnTo>
                <a:lnTo>
                  <a:pt x="5059100" y="1329490"/>
                </a:lnTo>
                <a:lnTo>
                  <a:pt x="5096539" y="1322424"/>
                </a:lnTo>
                <a:cubicBezTo>
                  <a:pt x="5099237" y="1326445"/>
                  <a:pt x="5094345" y="1329633"/>
                  <a:pt x="5081866" y="1331986"/>
                </a:cubicBezTo>
                <a:cubicBezTo>
                  <a:pt x="5069386" y="1334344"/>
                  <a:pt x="5061517" y="1336584"/>
                  <a:pt x="5058256" y="1338710"/>
                </a:cubicBezTo>
                <a:cubicBezTo>
                  <a:pt x="5064216" y="1340604"/>
                  <a:pt x="5067867" y="1342556"/>
                  <a:pt x="5069217" y="1344566"/>
                </a:cubicBezTo>
                <a:cubicBezTo>
                  <a:pt x="5070565" y="1346576"/>
                  <a:pt x="5079112" y="1345342"/>
                  <a:pt x="5094850" y="1340861"/>
                </a:cubicBezTo>
                <a:cubicBezTo>
                  <a:pt x="5085068" y="1347236"/>
                  <a:pt x="5077198" y="1349477"/>
                  <a:pt x="5071240" y="1347581"/>
                </a:cubicBezTo>
                <a:lnTo>
                  <a:pt x="5056569" y="1357146"/>
                </a:lnTo>
                <a:cubicBezTo>
                  <a:pt x="5050610" y="1355250"/>
                  <a:pt x="5046001" y="1355366"/>
                  <a:pt x="5042741" y="1357491"/>
                </a:cubicBezTo>
                <a:cubicBezTo>
                  <a:pt x="5027001" y="1361970"/>
                  <a:pt x="5016151" y="1363265"/>
                  <a:pt x="5010194" y="1361368"/>
                </a:cubicBezTo>
                <a:lnTo>
                  <a:pt x="4999272" y="1365428"/>
                </a:lnTo>
                <a:lnTo>
                  <a:pt x="5023601" y="1365632"/>
                </a:lnTo>
                <a:cubicBezTo>
                  <a:pt x="5035798" y="1366350"/>
                  <a:pt x="5051116" y="1366478"/>
                  <a:pt x="5069553" y="1366018"/>
                </a:cubicBezTo>
                <a:lnTo>
                  <a:pt x="5010040" y="1380435"/>
                </a:lnTo>
                <a:lnTo>
                  <a:pt x="5087791" y="1372782"/>
                </a:lnTo>
                <a:cubicBezTo>
                  <a:pt x="5126386" y="1366712"/>
                  <a:pt x="5168713" y="1362547"/>
                  <a:pt x="5214766" y="1360286"/>
                </a:cubicBezTo>
                <a:cubicBezTo>
                  <a:pt x="5257938" y="1353946"/>
                  <a:pt x="5298933" y="1347662"/>
                  <a:pt x="5337752" y="1341435"/>
                </a:cubicBezTo>
                <a:cubicBezTo>
                  <a:pt x="5376573" y="1335208"/>
                  <a:pt x="5412098" y="1326769"/>
                  <a:pt x="5444328" y="1316120"/>
                </a:cubicBezTo>
                <a:cubicBezTo>
                  <a:pt x="5453775" y="1315370"/>
                  <a:pt x="5455306" y="1315770"/>
                  <a:pt x="5448918" y="1317322"/>
                </a:cubicBezTo>
                <a:cubicBezTo>
                  <a:pt x="5442533" y="1318871"/>
                  <a:pt x="5437701" y="1320805"/>
                  <a:pt x="5434425" y="1323122"/>
                </a:cubicBezTo>
                <a:cubicBezTo>
                  <a:pt x="5440496" y="1324759"/>
                  <a:pt x="5445195" y="1324402"/>
                  <a:pt x="5448521" y="1322050"/>
                </a:cubicBezTo>
                <a:cubicBezTo>
                  <a:pt x="5451847" y="1319699"/>
                  <a:pt x="5456571" y="1319324"/>
                  <a:pt x="5462692" y="1320926"/>
                </a:cubicBezTo>
                <a:cubicBezTo>
                  <a:pt x="5440454" y="1336650"/>
                  <a:pt x="5430732" y="1346490"/>
                  <a:pt x="5433528" y="1350443"/>
                </a:cubicBezTo>
                <a:cubicBezTo>
                  <a:pt x="5439882" y="1345951"/>
                  <a:pt x="5444552" y="1344131"/>
                  <a:pt x="5447538" y="1344985"/>
                </a:cubicBezTo>
                <a:cubicBezTo>
                  <a:pt x="5450524" y="1345839"/>
                  <a:pt x="5453606" y="1345143"/>
                  <a:pt x="5456783" y="1342896"/>
                </a:cubicBezTo>
                <a:cubicBezTo>
                  <a:pt x="5459960" y="1340650"/>
                  <a:pt x="5464535" y="1340380"/>
                  <a:pt x="5470507" y="1342088"/>
                </a:cubicBezTo>
                <a:cubicBezTo>
                  <a:pt x="5474891" y="1344919"/>
                  <a:pt x="5477234" y="1346969"/>
                  <a:pt x="5477536" y="1348238"/>
                </a:cubicBezTo>
                <a:lnTo>
                  <a:pt x="5475300" y="1348866"/>
                </a:lnTo>
                <a:lnTo>
                  <a:pt x="5483088" y="1359880"/>
                </a:lnTo>
                <a:cubicBezTo>
                  <a:pt x="5483088" y="1359880"/>
                  <a:pt x="5487662" y="1359611"/>
                  <a:pt x="5496812" y="1359072"/>
                </a:cubicBezTo>
                <a:cubicBezTo>
                  <a:pt x="5490458" y="1363565"/>
                  <a:pt x="5481902" y="1366627"/>
                  <a:pt x="5471142" y="1368259"/>
                </a:cubicBezTo>
                <a:cubicBezTo>
                  <a:pt x="5460382" y="1369890"/>
                  <a:pt x="5454833" y="1373835"/>
                  <a:pt x="5454495" y="1380097"/>
                </a:cubicBezTo>
                <a:cubicBezTo>
                  <a:pt x="5429798" y="1385607"/>
                  <a:pt x="5405208" y="1389581"/>
                  <a:pt x="5380724" y="1392020"/>
                </a:cubicBezTo>
                <a:cubicBezTo>
                  <a:pt x="5356237" y="1394459"/>
                  <a:pt x="5333236" y="1397310"/>
                  <a:pt x="5311717" y="1400572"/>
                </a:cubicBezTo>
                <a:lnTo>
                  <a:pt x="5316482" y="1397203"/>
                </a:lnTo>
                <a:cubicBezTo>
                  <a:pt x="5297802" y="1404481"/>
                  <a:pt x="5273920" y="1409460"/>
                  <a:pt x="5244838" y="1412136"/>
                </a:cubicBezTo>
                <a:cubicBezTo>
                  <a:pt x="5230298" y="1413474"/>
                  <a:pt x="5217455" y="1415108"/>
                  <a:pt x="5206309" y="1417034"/>
                </a:cubicBezTo>
                <a:lnTo>
                  <a:pt x="5184048" y="1422269"/>
                </a:lnTo>
                <a:lnTo>
                  <a:pt x="5192014" y="1423355"/>
                </a:lnTo>
                <a:cubicBezTo>
                  <a:pt x="5190426" y="1424478"/>
                  <a:pt x="5188487" y="1425107"/>
                  <a:pt x="5186199" y="1425242"/>
                </a:cubicBezTo>
                <a:lnTo>
                  <a:pt x="5180761" y="1424501"/>
                </a:lnTo>
                <a:lnTo>
                  <a:pt x="5204839" y="1431383"/>
                </a:lnTo>
                <a:cubicBezTo>
                  <a:pt x="5164300" y="1448186"/>
                  <a:pt x="5122534" y="1459880"/>
                  <a:pt x="5079537" y="1466467"/>
                </a:cubicBezTo>
                <a:cubicBezTo>
                  <a:pt x="5073521" y="1464698"/>
                  <a:pt x="5072101" y="1462690"/>
                  <a:pt x="5075278" y="1460443"/>
                </a:cubicBezTo>
                <a:cubicBezTo>
                  <a:pt x="5078455" y="1458197"/>
                  <a:pt x="5077057" y="1456220"/>
                  <a:pt x="5071085" y="1454513"/>
                </a:cubicBezTo>
                <a:cubicBezTo>
                  <a:pt x="5061935" y="1455051"/>
                  <a:pt x="5061141" y="1455613"/>
                  <a:pt x="5068702" y="1456197"/>
                </a:cubicBezTo>
                <a:cubicBezTo>
                  <a:pt x="5076263" y="1456782"/>
                  <a:pt x="5075469" y="1457343"/>
                  <a:pt x="5066319" y="1457882"/>
                </a:cubicBezTo>
                <a:cubicBezTo>
                  <a:pt x="5060347" y="1456175"/>
                  <a:pt x="5055772" y="1456444"/>
                  <a:pt x="5052595" y="1458690"/>
                </a:cubicBezTo>
                <a:cubicBezTo>
                  <a:pt x="5018747" y="1464737"/>
                  <a:pt x="4975126" y="1468753"/>
                  <a:pt x="4921729" y="1470740"/>
                </a:cubicBezTo>
                <a:lnTo>
                  <a:pt x="4844708" y="1483312"/>
                </a:lnTo>
                <a:lnTo>
                  <a:pt x="4832442" y="1494565"/>
                </a:lnTo>
                <a:lnTo>
                  <a:pt x="4841379" y="1497408"/>
                </a:lnTo>
                <a:lnTo>
                  <a:pt x="4850315" y="1500251"/>
                </a:lnTo>
                <a:cubicBezTo>
                  <a:pt x="4847057" y="1502377"/>
                  <a:pt x="4842447" y="1502491"/>
                  <a:pt x="4836488" y="1500595"/>
                </a:cubicBezTo>
                <a:lnTo>
                  <a:pt x="4821817" y="1510159"/>
                </a:lnTo>
                <a:cubicBezTo>
                  <a:pt x="4831035" y="1509931"/>
                  <a:pt x="4838624" y="1510761"/>
                  <a:pt x="4844582" y="1512657"/>
                </a:cubicBezTo>
                <a:cubicBezTo>
                  <a:pt x="4850541" y="1514552"/>
                  <a:pt x="4858130" y="1515385"/>
                  <a:pt x="4867349" y="1515155"/>
                </a:cubicBezTo>
                <a:cubicBezTo>
                  <a:pt x="4879265" y="1518947"/>
                  <a:pt x="4891463" y="1519664"/>
                  <a:pt x="4903942" y="1517308"/>
                </a:cubicBezTo>
                <a:lnTo>
                  <a:pt x="4907194" y="1517664"/>
                </a:lnTo>
                <a:lnTo>
                  <a:pt x="4885225" y="1520842"/>
                </a:lnTo>
                <a:cubicBezTo>
                  <a:pt x="4879265" y="1518947"/>
                  <a:pt x="4862177" y="1521416"/>
                  <a:pt x="4833958" y="1528253"/>
                </a:cubicBezTo>
                <a:cubicBezTo>
                  <a:pt x="4830698" y="1530378"/>
                  <a:pt x="4827576" y="1530965"/>
                  <a:pt x="4824596" y="1530017"/>
                </a:cubicBezTo>
                <a:cubicBezTo>
                  <a:pt x="4821618" y="1529070"/>
                  <a:pt x="4818498" y="1529659"/>
                  <a:pt x="4815237" y="1531784"/>
                </a:cubicBezTo>
                <a:cubicBezTo>
                  <a:pt x="4811976" y="1533909"/>
                  <a:pt x="4808858" y="1534498"/>
                  <a:pt x="4805878" y="1533551"/>
                </a:cubicBezTo>
                <a:cubicBezTo>
                  <a:pt x="4802899" y="1532602"/>
                  <a:pt x="4799779" y="1533192"/>
                  <a:pt x="4796519" y="1535317"/>
                </a:cubicBezTo>
                <a:cubicBezTo>
                  <a:pt x="4793258" y="1537442"/>
                  <a:pt x="4790280" y="1536494"/>
                  <a:pt x="4787582" y="1532474"/>
                </a:cubicBezTo>
                <a:lnTo>
                  <a:pt x="4782690" y="1535662"/>
                </a:lnTo>
                <a:lnTo>
                  <a:pt x="4777801" y="1538851"/>
                </a:lnTo>
                <a:lnTo>
                  <a:pt x="4774790" y="1540811"/>
                </a:lnTo>
                <a:lnTo>
                  <a:pt x="4798653" y="1539138"/>
                </a:lnTo>
                <a:cubicBezTo>
                  <a:pt x="4853156" y="1542299"/>
                  <a:pt x="4904037" y="1542046"/>
                  <a:pt x="4951295" y="1538379"/>
                </a:cubicBezTo>
                <a:cubicBezTo>
                  <a:pt x="4998550" y="1534712"/>
                  <a:pt x="5040450" y="1531866"/>
                  <a:pt x="5076992" y="1529842"/>
                </a:cubicBezTo>
                <a:cubicBezTo>
                  <a:pt x="5122680" y="1527378"/>
                  <a:pt x="5165371" y="1523994"/>
                  <a:pt x="5205071" y="1519695"/>
                </a:cubicBezTo>
                <a:cubicBezTo>
                  <a:pt x="5244769" y="1515394"/>
                  <a:pt x="5281492" y="1510254"/>
                  <a:pt x="5315239" y="1504279"/>
                </a:cubicBezTo>
                <a:cubicBezTo>
                  <a:pt x="5388707" y="1494031"/>
                  <a:pt x="5455315" y="1484139"/>
                  <a:pt x="5515065" y="1474605"/>
                </a:cubicBezTo>
                <a:cubicBezTo>
                  <a:pt x="5574813" y="1465070"/>
                  <a:pt x="5635448" y="1453470"/>
                  <a:pt x="5696971" y="1439808"/>
                </a:cubicBezTo>
                <a:cubicBezTo>
                  <a:pt x="5703324" y="1435315"/>
                  <a:pt x="5711063" y="1432809"/>
                  <a:pt x="5720189" y="1432287"/>
                </a:cubicBezTo>
                <a:cubicBezTo>
                  <a:pt x="5729313" y="1431765"/>
                  <a:pt x="5738450" y="1431236"/>
                  <a:pt x="5747601" y="1430699"/>
                </a:cubicBezTo>
                <a:lnTo>
                  <a:pt x="5752366" y="1427329"/>
                </a:lnTo>
                <a:cubicBezTo>
                  <a:pt x="5761178" y="1433052"/>
                  <a:pt x="5757916" y="1436863"/>
                  <a:pt x="5742582" y="1438764"/>
                </a:cubicBezTo>
                <a:lnTo>
                  <a:pt x="5733481" y="1440797"/>
                </a:lnTo>
                <a:lnTo>
                  <a:pt x="5740199" y="1440448"/>
                </a:lnTo>
                <a:cubicBezTo>
                  <a:pt x="5741618" y="1442456"/>
                  <a:pt x="5743917" y="1442338"/>
                  <a:pt x="5747094" y="1440092"/>
                </a:cubicBezTo>
                <a:cubicBezTo>
                  <a:pt x="5753068" y="1441798"/>
                  <a:pt x="5755259" y="1443214"/>
                  <a:pt x="5753670" y="1444338"/>
                </a:cubicBezTo>
                <a:cubicBezTo>
                  <a:pt x="5752082" y="1445461"/>
                  <a:pt x="5755864" y="1445752"/>
                  <a:pt x="5765012" y="1445214"/>
                </a:cubicBezTo>
                <a:cubicBezTo>
                  <a:pt x="5724971" y="1461665"/>
                  <a:pt x="5677877" y="1472722"/>
                  <a:pt x="5623731" y="1478389"/>
                </a:cubicBezTo>
                <a:cubicBezTo>
                  <a:pt x="5569586" y="1484056"/>
                  <a:pt x="5515272" y="1491324"/>
                  <a:pt x="5460785" y="1500195"/>
                </a:cubicBezTo>
                <a:lnTo>
                  <a:pt x="5478704" y="1505319"/>
                </a:lnTo>
                <a:cubicBezTo>
                  <a:pt x="5442486" y="1501272"/>
                  <a:pt x="5407380" y="1503855"/>
                  <a:pt x="5373387" y="1513064"/>
                </a:cubicBezTo>
                <a:cubicBezTo>
                  <a:pt x="5339393" y="1522274"/>
                  <a:pt x="5302509" y="1529079"/>
                  <a:pt x="5262733" y="1533482"/>
                </a:cubicBezTo>
                <a:cubicBezTo>
                  <a:pt x="5287006" y="1534111"/>
                  <a:pt x="5311976" y="1535729"/>
                  <a:pt x="5337646" y="1538336"/>
                </a:cubicBezTo>
                <a:cubicBezTo>
                  <a:pt x="5363315" y="1540943"/>
                  <a:pt x="5392861" y="1542291"/>
                  <a:pt x="5426284" y="1542384"/>
                </a:cubicBezTo>
                <a:cubicBezTo>
                  <a:pt x="5423487" y="1538429"/>
                  <a:pt x="5420500" y="1537575"/>
                  <a:pt x="5417324" y="1539821"/>
                </a:cubicBezTo>
                <a:cubicBezTo>
                  <a:pt x="5414147" y="1542067"/>
                  <a:pt x="5411160" y="1541214"/>
                  <a:pt x="5408365" y="1537260"/>
                </a:cubicBezTo>
                <a:cubicBezTo>
                  <a:pt x="5426473" y="1539282"/>
                  <a:pt x="5442438" y="1539116"/>
                  <a:pt x="5456258" y="1536758"/>
                </a:cubicBezTo>
                <a:lnTo>
                  <a:pt x="5460709" y="1535552"/>
                </a:lnTo>
                <a:lnTo>
                  <a:pt x="5472223" y="1536589"/>
                </a:lnTo>
                <a:lnTo>
                  <a:pt x="5461827" y="1535249"/>
                </a:lnTo>
                <a:lnTo>
                  <a:pt x="5475380" y="1531577"/>
                </a:lnTo>
                <a:cubicBezTo>
                  <a:pt x="5481218" y="1529302"/>
                  <a:pt x="5486519" y="1526481"/>
                  <a:pt x="5491285" y="1523111"/>
                </a:cubicBezTo>
                <a:lnTo>
                  <a:pt x="5499671" y="1534973"/>
                </a:lnTo>
                <a:cubicBezTo>
                  <a:pt x="5508440" y="1540634"/>
                  <a:pt x="5515905" y="1542768"/>
                  <a:pt x="5522069" y="1541376"/>
                </a:cubicBezTo>
                <a:cubicBezTo>
                  <a:pt x="5528232" y="1539983"/>
                  <a:pt x="5532521" y="1544364"/>
                  <a:pt x="5534935" y="1554518"/>
                </a:cubicBezTo>
                <a:lnTo>
                  <a:pt x="5553426" y="1550340"/>
                </a:lnTo>
                <a:cubicBezTo>
                  <a:pt x="5562194" y="1556001"/>
                  <a:pt x="5564991" y="1559956"/>
                  <a:pt x="5561814" y="1562203"/>
                </a:cubicBezTo>
                <a:cubicBezTo>
                  <a:pt x="5558636" y="1564450"/>
                  <a:pt x="5558445" y="1567550"/>
                  <a:pt x="5561241" y="1571504"/>
                </a:cubicBezTo>
                <a:cubicBezTo>
                  <a:pt x="5558064" y="1573750"/>
                  <a:pt x="5555872" y="1572335"/>
                  <a:pt x="5554665" y="1567258"/>
                </a:cubicBezTo>
                <a:cubicBezTo>
                  <a:pt x="5553456" y="1562179"/>
                  <a:pt x="5551264" y="1560764"/>
                  <a:pt x="5548087" y="1563010"/>
                </a:cubicBezTo>
                <a:cubicBezTo>
                  <a:pt x="5538938" y="1563549"/>
                  <a:pt x="5537349" y="1564672"/>
                  <a:pt x="5543322" y="1566380"/>
                </a:cubicBezTo>
                <a:cubicBezTo>
                  <a:pt x="5549296" y="1568089"/>
                  <a:pt x="5550694" y="1570066"/>
                  <a:pt x="5547517" y="1572312"/>
                </a:cubicBezTo>
                <a:cubicBezTo>
                  <a:pt x="5541543" y="1570603"/>
                  <a:pt x="5535761" y="1565795"/>
                  <a:pt x="5530170" y="1557888"/>
                </a:cubicBezTo>
                <a:cubicBezTo>
                  <a:pt x="5519051" y="1565750"/>
                  <a:pt x="5513793" y="1570950"/>
                  <a:pt x="5514396" y="1573488"/>
                </a:cubicBezTo>
                <a:lnTo>
                  <a:pt x="5519069" y="1575086"/>
                </a:lnTo>
                <a:lnTo>
                  <a:pt x="5471745" y="1581406"/>
                </a:lnTo>
                <a:cubicBezTo>
                  <a:pt x="5451858" y="1583607"/>
                  <a:pt x="5441723" y="1587807"/>
                  <a:pt x="5441342" y="1594008"/>
                </a:cubicBezTo>
                <a:cubicBezTo>
                  <a:pt x="5441342" y="1594008"/>
                  <a:pt x="5420247" y="1591132"/>
                  <a:pt x="5378057" y="1585380"/>
                </a:cubicBezTo>
                <a:lnTo>
                  <a:pt x="5382250" y="1591311"/>
                </a:lnTo>
                <a:lnTo>
                  <a:pt x="5377485" y="1594680"/>
                </a:lnTo>
                <a:cubicBezTo>
                  <a:pt x="5356009" y="1598004"/>
                  <a:pt x="5333325" y="1596249"/>
                  <a:pt x="5309434" y="1589419"/>
                </a:cubicBezTo>
                <a:cubicBezTo>
                  <a:pt x="5294311" y="1588251"/>
                  <a:pt x="5280682" y="1587509"/>
                  <a:pt x="5268546" y="1587195"/>
                </a:cubicBezTo>
                <a:cubicBezTo>
                  <a:pt x="5256411" y="1586880"/>
                  <a:pt x="5244370" y="1585014"/>
                  <a:pt x="5232425" y="1581599"/>
                </a:cubicBezTo>
                <a:cubicBezTo>
                  <a:pt x="5229629" y="1577646"/>
                  <a:pt x="5225150" y="1576365"/>
                  <a:pt x="5218987" y="1577757"/>
                </a:cubicBezTo>
                <a:cubicBezTo>
                  <a:pt x="5212823" y="1579150"/>
                  <a:pt x="5212919" y="1577600"/>
                  <a:pt x="5219273" y="1573107"/>
                </a:cubicBezTo>
                <a:cubicBezTo>
                  <a:pt x="5191822" y="1574723"/>
                  <a:pt x="5160688" y="1574497"/>
                  <a:pt x="5125869" y="1572429"/>
                </a:cubicBezTo>
                <a:cubicBezTo>
                  <a:pt x="5091049" y="1570362"/>
                  <a:pt x="5055340" y="1570405"/>
                  <a:pt x="5018741" y="1572559"/>
                </a:cubicBezTo>
                <a:cubicBezTo>
                  <a:pt x="5033863" y="1573728"/>
                  <a:pt x="5052767" y="1575190"/>
                  <a:pt x="5075450" y="1576944"/>
                </a:cubicBezTo>
                <a:cubicBezTo>
                  <a:pt x="5098133" y="1578697"/>
                  <a:pt x="5115449" y="1581280"/>
                  <a:pt x="5127394" y="1584695"/>
                </a:cubicBezTo>
                <a:cubicBezTo>
                  <a:pt x="5118244" y="1585233"/>
                  <a:pt x="5127902" y="1588783"/>
                  <a:pt x="5156367" y="1595344"/>
                </a:cubicBezTo>
                <a:cubicBezTo>
                  <a:pt x="5170601" y="1598626"/>
                  <a:pt x="5181974" y="1602075"/>
                  <a:pt x="5190488" y="1605692"/>
                </a:cubicBezTo>
                <a:lnTo>
                  <a:pt x="5204715" y="1615215"/>
                </a:lnTo>
                <a:lnTo>
                  <a:pt x="5206077" y="1615102"/>
                </a:lnTo>
                <a:cubicBezTo>
                  <a:pt x="5221624" y="1610133"/>
                  <a:pt x="5240033" y="1609208"/>
                  <a:pt x="5261303" y="1612332"/>
                </a:cubicBezTo>
                <a:cubicBezTo>
                  <a:pt x="5267319" y="1614101"/>
                  <a:pt x="5284286" y="1611139"/>
                  <a:pt x="5312203" y="1603446"/>
                </a:cubicBezTo>
                <a:lnTo>
                  <a:pt x="5330320" y="1608847"/>
                </a:lnTo>
                <a:cubicBezTo>
                  <a:pt x="5348706" y="1607894"/>
                  <a:pt x="5370196" y="1606274"/>
                  <a:pt x="5394789" y="1603989"/>
                </a:cubicBezTo>
                <a:cubicBezTo>
                  <a:pt x="5419383" y="1601704"/>
                  <a:pt x="5440873" y="1600084"/>
                  <a:pt x="5459260" y="1599130"/>
                </a:cubicBezTo>
                <a:cubicBezTo>
                  <a:pt x="5446552" y="1608115"/>
                  <a:pt x="5424187" y="1613551"/>
                  <a:pt x="5392162" y="1615438"/>
                </a:cubicBezTo>
                <a:cubicBezTo>
                  <a:pt x="5360139" y="1617324"/>
                  <a:pt x="5339171" y="1624736"/>
                  <a:pt x="5329258" y="1637676"/>
                </a:cubicBezTo>
                <a:cubicBezTo>
                  <a:pt x="5338407" y="1637137"/>
                  <a:pt x="5347558" y="1636597"/>
                  <a:pt x="5356708" y="1636059"/>
                </a:cubicBezTo>
                <a:cubicBezTo>
                  <a:pt x="5365857" y="1635520"/>
                  <a:pt x="5375007" y="1634981"/>
                  <a:pt x="5384156" y="1634442"/>
                </a:cubicBezTo>
                <a:lnTo>
                  <a:pt x="5375448" y="1631953"/>
                </a:lnTo>
                <a:lnTo>
                  <a:pt x="5386430" y="1631340"/>
                </a:lnTo>
                <a:cubicBezTo>
                  <a:pt x="5403069" y="1630441"/>
                  <a:pt x="5423451" y="1629361"/>
                  <a:pt x="5447578" y="1628100"/>
                </a:cubicBezTo>
                <a:cubicBezTo>
                  <a:pt x="5495833" y="1625582"/>
                  <a:pt x="5540940" y="1623665"/>
                  <a:pt x="5582899" y="1622353"/>
                </a:cubicBezTo>
                <a:cubicBezTo>
                  <a:pt x="5588741" y="1623875"/>
                  <a:pt x="5597759" y="1623151"/>
                  <a:pt x="5609956" y="1620180"/>
                </a:cubicBezTo>
                <a:cubicBezTo>
                  <a:pt x="5622151" y="1617209"/>
                  <a:pt x="5632103" y="1614435"/>
                  <a:pt x="5639811" y="1611858"/>
                </a:cubicBezTo>
                <a:lnTo>
                  <a:pt x="5649248" y="1605185"/>
                </a:lnTo>
                <a:lnTo>
                  <a:pt x="5736800" y="1607498"/>
                </a:lnTo>
                <a:cubicBezTo>
                  <a:pt x="5733242" y="1615945"/>
                  <a:pt x="5727016" y="1618933"/>
                  <a:pt x="5718122" y="1616464"/>
                </a:cubicBezTo>
                <a:cubicBezTo>
                  <a:pt x="5709229" y="1613996"/>
                  <a:pt x="5701606" y="1615009"/>
                  <a:pt x="5695251" y="1619502"/>
                </a:cubicBezTo>
                <a:cubicBezTo>
                  <a:pt x="5695251" y="1619502"/>
                  <a:pt x="5699570" y="1622240"/>
                  <a:pt x="5708207" y="1627716"/>
                </a:cubicBezTo>
                <a:cubicBezTo>
                  <a:pt x="5699057" y="1628255"/>
                  <a:pt x="5684952" y="1635263"/>
                  <a:pt x="5665890" y="1648741"/>
                </a:cubicBezTo>
                <a:cubicBezTo>
                  <a:pt x="5660398" y="1647713"/>
                  <a:pt x="5659819" y="1646894"/>
                  <a:pt x="5664153" y="1646285"/>
                </a:cubicBezTo>
                <a:cubicBezTo>
                  <a:pt x="5668488" y="1645675"/>
                  <a:pt x="5669498" y="1643735"/>
                  <a:pt x="5667183" y="1640460"/>
                </a:cubicBezTo>
                <a:lnTo>
                  <a:pt x="5641110" y="1644023"/>
                </a:lnTo>
                <a:cubicBezTo>
                  <a:pt x="5632441" y="1645241"/>
                  <a:pt x="5630274" y="1645545"/>
                  <a:pt x="5634608" y="1644936"/>
                </a:cubicBezTo>
                <a:cubicBezTo>
                  <a:pt x="5638943" y="1644326"/>
                  <a:pt x="5640679" y="1646783"/>
                  <a:pt x="5639818" y="1652304"/>
                </a:cubicBezTo>
                <a:lnTo>
                  <a:pt x="5623056" y="1652492"/>
                </a:lnTo>
                <a:lnTo>
                  <a:pt x="5610861" y="1651790"/>
                </a:lnTo>
                <a:cubicBezTo>
                  <a:pt x="5607684" y="1654036"/>
                  <a:pt x="5603152" y="1654365"/>
                  <a:pt x="5597268" y="1652783"/>
                </a:cubicBezTo>
                <a:lnTo>
                  <a:pt x="5623056" y="1652492"/>
                </a:lnTo>
                <a:lnTo>
                  <a:pt x="5633218" y="1653078"/>
                </a:lnTo>
                <a:cubicBezTo>
                  <a:pt x="5647141" y="1666030"/>
                  <a:pt x="5672355" y="1671021"/>
                  <a:pt x="5708862" y="1668050"/>
                </a:cubicBezTo>
                <a:cubicBezTo>
                  <a:pt x="5745367" y="1665080"/>
                  <a:pt x="5775604" y="1663694"/>
                  <a:pt x="5799570" y="1663891"/>
                </a:cubicBezTo>
                <a:cubicBezTo>
                  <a:pt x="5784198" y="1669109"/>
                  <a:pt x="5776223" y="1676205"/>
                  <a:pt x="5775647" y="1685184"/>
                </a:cubicBezTo>
                <a:cubicBezTo>
                  <a:pt x="5775071" y="1694163"/>
                  <a:pt x="5763172" y="1698292"/>
                  <a:pt x="5739951" y="1697568"/>
                </a:cubicBezTo>
                <a:cubicBezTo>
                  <a:pt x="5754409" y="1698743"/>
                  <a:pt x="5770293" y="1701782"/>
                  <a:pt x="5787609" y="1706682"/>
                </a:cubicBezTo>
                <a:cubicBezTo>
                  <a:pt x="5804923" y="1711582"/>
                  <a:pt x="5813090" y="1720078"/>
                  <a:pt x="5812109" y="1732170"/>
                </a:cubicBezTo>
                <a:cubicBezTo>
                  <a:pt x="5786073" y="1739367"/>
                  <a:pt x="5768923" y="1740280"/>
                  <a:pt x="5760659" y="1734911"/>
                </a:cubicBezTo>
                <a:cubicBezTo>
                  <a:pt x="5752395" y="1729542"/>
                  <a:pt x="5741357" y="1723354"/>
                  <a:pt x="5727543" y="1716349"/>
                </a:cubicBezTo>
                <a:cubicBezTo>
                  <a:pt x="5706572" y="1719965"/>
                  <a:pt x="5689077" y="1725339"/>
                  <a:pt x="5675057" y="1732472"/>
                </a:cubicBezTo>
                <a:cubicBezTo>
                  <a:pt x="5661039" y="1739604"/>
                  <a:pt x="5640524" y="1744287"/>
                  <a:pt x="5613510" y="1746520"/>
                </a:cubicBezTo>
                <a:cubicBezTo>
                  <a:pt x="5625707" y="1743549"/>
                  <a:pt x="5637892" y="1740564"/>
                  <a:pt x="5650065" y="1737562"/>
                </a:cubicBezTo>
                <a:cubicBezTo>
                  <a:pt x="5662239" y="1734561"/>
                  <a:pt x="5668582" y="1730054"/>
                  <a:pt x="5669095" y="1724039"/>
                </a:cubicBezTo>
                <a:cubicBezTo>
                  <a:pt x="5654278" y="1723302"/>
                  <a:pt x="5642898" y="1725741"/>
                  <a:pt x="5634956" y="1731356"/>
                </a:cubicBezTo>
                <a:cubicBezTo>
                  <a:pt x="5627013" y="1736972"/>
                  <a:pt x="5615634" y="1739412"/>
                  <a:pt x="5600816" y="1738677"/>
                </a:cubicBezTo>
                <a:cubicBezTo>
                  <a:pt x="5598195" y="1734970"/>
                  <a:pt x="5598336" y="1733481"/>
                  <a:pt x="5601233" y="1734212"/>
                </a:cubicBezTo>
                <a:cubicBezTo>
                  <a:pt x="5604134" y="1734941"/>
                  <a:pt x="5604271" y="1733454"/>
                  <a:pt x="5601650" y="1729747"/>
                </a:cubicBezTo>
                <a:cubicBezTo>
                  <a:pt x="5589707" y="1726331"/>
                  <a:pt x="5568420" y="1726556"/>
                  <a:pt x="5537795" y="1730419"/>
                </a:cubicBezTo>
                <a:cubicBezTo>
                  <a:pt x="5507169" y="1734281"/>
                  <a:pt x="5484294" y="1735629"/>
                  <a:pt x="5469171" y="1734459"/>
                </a:cubicBezTo>
                <a:cubicBezTo>
                  <a:pt x="5460022" y="1734998"/>
                  <a:pt x="5455351" y="1736817"/>
                  <a:pt x="5455161" y="1739917"/>
                </a:cubicBezTo>
                <a:cubicBezTo>
                  <a:pt x="5454970" y="1743017"/>
                  <a:pt x="5453286" y="1745690"/>
                  <a:pt x="5450109" y="1747936"/>
                </a:cubicBezTo>
                <a:cubicBezTo>
                  <a:pt x="5423042" y="1743353"/>
                  <a:pt x="5403154" y="1745555"/>
                  <a:pt x="5390446" y="1754540"/>
                </a:cubicBezTo>
                <a:cubicBezTo>
                  <a:pt x="5377738" y="1763525"/>
                  <a:pt x="5363633" y="1770534"/>
                  <a:pt x="5348129" y="1775565"/>
                </a:cubicBezTo>
                <a:cubicBezTo>
                  <a:pt x="5342156" y="1773858"/>
                  <a:pt x="5340758" y="1771881"/>
                  <a:pt x="5343936" y="1769634"/>
                </a:cubicBezTo>
                <a:cubicBezTo>
                  <a:pt x="5347113" y="1767388"/>
                  <a:pt x="5351688" y="1767118"/>
                  <a:pt x="5357660" y="1768826"/>
                </a:cubicBezTo>
                <a:cubicBezTo>
                  <a:pt x="5351688" y="1767118"/>
                  <a:pt x="5346986" y="1766366"/>
                  <a:pt x="5343555" y="1766568"/>
                </a:cubicBezTo>
                <a:lnTo>
                  <a:pt x="5337704" y="1769699"/>
                </a:lnTo>
                <a:lnTo>
                  <a:pt x="5343936" y="1769634"/>
                </a:lnTo>
                <a:cubicBezTo>
                  <a:pt x="5340376" y="1778081"/>
                  <a:pt x="5334022" y="1782574"/>
                  <a:pt x="5324873" y="1783113"/>
                </a:cubicBezTo>
                <a:cubicBezTo>
                  <a:pt x="5320298" y="1783382"/>
                  <a:pt x="5316422" y="1784640"/>
                  <a:pt x="5313246" y="1786886"/>
                </a:cubicBezTo>
                <a:lnTo>
                  <a:pt x="5306468" y="1795734"/>
                </a:lnTo>
                <a:lnTo>
                  <a:pt x="5296853" y="1794030"/>
                </a:lnTo>
                <a:cubicBezTo>
                  <a:pt x="5290499" y="1798522"/>
                  <a:pt x="5284240" y="1801465"/>
                  <a:pt x="5278077" y="1802857"/>
                </a:cubicBezTo>
                <a:cubicBezTo>
                  <a:pt x="5271914" y="1804250"/>
                  <a:pt x="5265655" y="1807192"/>
                  <a:pt x="5259300" y="1811686"/>
                </a:cubicBezTo>
                <a:cubicBezTo>
                  <a:pt x="5287131" y="1803869"/>
                  <a:pt x="5314580" y="1802252"/>
                  <a:pt x="5341647" y="1806836"/>
                </a:cubicBezTo>
                <a:lnTo>
                  <a:pt x="5382822" y="1804412"/>
                </a:lnTo>
                <a:cubicBezTo>
                  <a:pt x="5376469" y="1808905"/>
                  <a:pt x="5366428" y="1811553"/>
                  <a:pt x="5352703" y="1812363"/>
                </a:cubicBezTo>
                <a:cubicBezTo>
                  <a:pt x="5338979" y="1813171"/>
                  <a:pt x="5328939" y="1815821"/>
                  <a:pt x="5322586" y="1820314"/>
                </a:cubicBezTo>
                <a:cubicBezTo>
                  <a:pt x="5325381" y="1824268"/>
                  <a:pt x="5328367" y="1825121"/>
                  <a:pt x="5331544" y="1822875"/>
                </a:cubicBezTo>
                <a:cubicBezTo>
                  <a:pt x="5334721" y="1820629"/>
                  <a:pt x="5340885" y="1819236"/>
                  <a:pt x="5350034" y="1818697"/>
                </a:cubicBezTo>
                <a:cubicBezTo>
                  <a:pt x="5356007" y="1820405"/>
                  <a:pt x="5362171" y="1819014"/>
                  <a:pt x="5368526" y="1814521"/>
                </a:cubicBezTo>
                <a:cubicBezTo>
                  <a:pt x="5380470" y="1817936"/>
                  <a:pt x="5392798" y="1815151"/>
                  <a:pt x="5405505" y="1806165"/>
                </a:cubicBezTo>
                <a:cubicBezTo>
                  <a:pt x="5402328" y="1808412"/>
                  <a:pt x="5400041" y="1808546"/>
                  <a:pt x="5398643" y="1806569"/>
                </a:cubicBezTo>
                <a:cubicBezTo>
                  <a:pt x="5397245" y="1804592"/>
                  <a:pt x="5394958" y="1804727"/>
                  <a:pt x="5391781" y="1806974"/>
                </a:cubicBezTo>
                <a:cubicBezTo>
                  <a:pt x="5398135" y="1802481"/>
                  <a:pt x="5414059" y="1801414"/>
                  <a:pt x="5439554" y="1803774"/>
                </a:cubicBezTo>
                <a:cubicBezTo>
                  <a:pt x="5465049" y="1806134"/>
                  <a:pt x="5478244" y="1801205"/>
                  <a:pt x="5479137" y="1788990"/>
                </a:cubicBezTo>
                <a:lnTo>
                  <a:pt x="5478332" y="1788935"/>
                </a:lnTo>
                <a:lnTo>
                  <a:pt x="5490699" y="1785124"/>
                </a:lnTo>
                <a:lnTo>
                  <a:pt x="5498981" y="1782377"/>
                </a:lnTo>
                <a:lnTo>
                  <a:pt x="5491236" y="1783355"/>
                </a:lnTo>
                <a:cubicBezTo>
                  <a:pt x="5488154" y="1784051"/>
                  <a:pt x="5485819" y="1784961"/>
                  <a:pt x="5484230" y="1786084"/>
                </a:cubicBezTo>
                <a:cubicBezTo>
                  <a:pt x="5481053" y="1788330"/>
                  <a:pt x="5478067" y="1787477"/>
                  <a:pt x="5475272" y="1783523"/>
                </a:cubicBezTo>
                <a:cubicBezTo>
                  <a:pt x="5481244" y="1785230"/>
                  <a:pt x="5485819" y="1784961"/>
                  <a:pt x="5488996" y="1782715"/>
                </a:cubicBezTo>
                <a:cubicBezTo>
                  <a:pt x="5492173" y="1780468"/>
                  <a:pt x="5494905" y="1779278"/>
                  <a:pt x="5497192" y="1779143"/>
                </a:cubicBezTo>
                <a:lnTo>
                  <a:pt x="5501796" y="1781445"/>
                </a:lnTo>
                <a:lnTo>
                  <a:pt x="5510966" y="1778405"/>
                </a:lnTo>
                <a:cubicBezTo>
                  <a:pt x="5519034" y="1776336"/>
                  <a:pt x="5528415" y="1774441"/>
                  <a:pt x="5539111" y="1772716"/>
                </a:cubicBezTo>
                <a:cubicBezTo>
                  <a:pt x="5544571" y="1780438"/>
                  <a:pt x="5543437" y="1785574"/>
                  <a:pt x="5535706" y="1788121"/>
                </a:cubicBezTo>
                <a:cubicBezTo>
                  <a:pt x="5531840" y="1789394"/>
                  <a:pt x="5528492" y="1791398"/>
                  <a:pt x="5525659" y="1794130"/>
                </a:cubicBezTo>
                <a:lnTo>
                  <a:pt x="5519526" y="1803295"/>
                </a:lnTo>
                <a:lnTo>
                  <a:pt x="5509814" y="1802049"/>
                </a:lnTo>
                <a:cubicBezTo>
                  <a:pt x="5506638" y="1804295"/>
                  <a:pt x="5505738" y="1806392"/>
                  <a:pt x="5507114" y="1808338"/>
                </a:cubicBezTo>
                <a:cubicBezTo>
                  <a:pt x="5508490" y="1810284"/>
                  <a:pt x="5507589" y="1812380"/>
                  <a:pt x="5504412" y="1814626"/>
                </a:cubicBezTo>
                <a:cubicBezTo>
                  <a:pt x="5525757" y="1811117"/>
                  <a:pt x="5544043" y="1808336"/>
                  <a:pt x="5559269" y="1806280"/>
                </a:cubicBezTo>
                <a:cubicBezTo>
                  <a:pt x="5574495" y="1804226"/>
                  <a:pt x="5589390" y="1806759"/>
                  <a:pt x="5603956" y="1813881"/>
                </a:cubicBezTo>
                <a:cubicBezTo>
                  <a:pt x="5637159" y="1813663"/>
                  <a:pt x="5664551" y="1810279"/>
                  <a:pt x="5686131" y="1803732"/>
                </a:cubicBezTo>
                <a:cubicBezTo>
                  <a:pt x="5707710" y="1797184"/>
                  <a:pt x="5729173" y="1792155"/>
                  <a:pt x="5750519" y="1788647"/>
                </a:cubicBezTo>
                <a:cubicBezTo>
                  <a:pt x="5741456" y="1789308"/>
                  <a:pt x="5732372" y="1789940"/>
                  <a:pt x="5723266" y="1790540"/>
                </a:cubicBezTo>
                <a:cubicBezTo>
                  <a:pt x="5714159" y="1791142"/>
                  <a:pt x="5705075" y="1791773"/>
                  <a:pt x="5696013" y="1792436"/>
                </a:cubicBezTo>
                <a:cubicBezTo>
                  <a:pt x="5693261" y="1788544"/>
                  <a:pt x="5703246" y="1785817"/>
                  <a:pt x="5725968" y="1784253"/>
                </a:cubicBezTo>
                <a:cubicBezTo>
                  <a:pt x="5748689" y="1782689"/>
                  <a:pt x="5764390" y="1784678"/>
                  <a:pt x="5773071" y="1790215"/>
                </a:cubicBezTo>
                <a:cubicBezTo>
                  <a:pt x="5773496" y="1784077"/>
                  <a:pt x="5778938" y="1781665"/>
                  <a:pt x="5789398" y="1782979"/>
                </a:cubicBezTo>
                <a:cubicBezTo>
                  <a:pt x="5799858" y="1784294"/>
                  <a:pt x="5799181" y="1783336"/>
                  <a:pt x="5787367" y="1780107"/>
                </a:cubicBezTo>
                <a:cubicBezTo>
                  <a:pt x="5796898" y="1773368"/>
                  <a:pt x="5810535" y="1772436"/>
                  <a:pt x="5828279" y="1777311"/>
                </a:cubicBezTo>
                <a:lnTo>
                  <a:pt x="5859445" y="1785858"/>
                </a:lnTo>
                <a:lnTo>
                  <a:pt x="5859445" y="1836888"/>
                </a:lnTo>
                <a:lnTo>
                  <a:pt x="5850217" y="1838667"/>
                </a:lnTo>
                <a:cubicBezTo>
                  <a:pt x="5841068" y="1839206"/>
                  <a:pt x="5835793" y="1838485"/>
                  <a:pt x="5834395" y="1836508"/>
                </a:cubicBezTo>
                <a:cubicBezTo>
                  <a:pt x="5832997" y="1834532"/>
                  <a:pt x="5827724" y="1833812"/>
                  <a:pt x="5818574" y="1834351"/>
                </a:cubicBezTo>
                <a:cubicBezTo>
                  <a:pt x="5797098" y="1837675"/>
                  <a:pt x="5779498" y="1839741"/>
                  <a:pt x="5765774" y="1840549"/>
                </a:cubicBezTo>
                <a:cubicBezTo>
                  <a:pt x="5752048" y="1841358"/>
                  <a:pt x="5734448" y="1843424"/>
                  <a:pt x="5712972" y="1846748"/>
                </a:cubicBezTo>
                <a:cubicBezTo>
                  <a:pt x="5721741" y="1852410"/>
                  <a:pt x="5722948" y="1857487"/>
                  <a:pt x="5716594" y="1861979"/>
                </a:cubicBezTo>
                <a:cubicBezTo>
                  <a:pt x="5710240" y="1866472"/>
                  <a:pt x="5713036" y="1870426"/>
                  <a:pt x="5724981" y="1873841"/>
                </a:cubicBezTo>
                <a:cubicBezTo>
                  <a:pt x="5728158" y="1871595"/>
                  <a:pt x="5728253" y="1870045"/>
                  <a:pt x="5725267" y="1869191"/>
                </a:cubicBezTo>
                <a:cubicBezTo>
                  <a:pt x="5722281" y="1868337"/>
                  <a:pt x="5723964" y="1865664"/>
                  <a:pt x="5730318" y="1861171"/>
                </a:cubicBezTo>
                <a:cubicBezTo>
                  <a:pt x="5748236" y="1866294"/>
                  <a:pt x="5752429" y="1872224"/>
                  <a:pt x="5742899" y="1878963"/>
                </a:cubicBezTo>
                <a:cubicBezTo>
                  <a:pt x="5767170" y="1879593"/>
                  <a:pt x="5779497" y="1876808"/>
                  <a:pt x="5779879" y="1870607"/>
                </a:cubicBezTo>
                <a:cubicBezTo>
                  <a:pt x="5800975" y="1873485"/>
                  <a:pt x="5820481" y="1877485"/>
                  <a:pt x="5838399" y="1882607"/>
                </a:cubicBezTo>
                <a:lnTo>
                  <a:pt x="5859445" y="1876057"/>
                </a:lnTo>
                <a:lnTo>
                  <a:pt x="5859445" y="1897693"/>
                </a:lnTo>
                <a:lnTo>
                  <a:pt x="5807948" y="1905250"/>
                </a:lnTo>
                <a:cubicBezTo>
                  <a:pt x="5789807" y="1909923"/>
                  <a:pt x="5774033" y="1916257"/>
                  <a:pt x="5760627" y="1924254"/>
                </a:cubicBezTo>
                <a:cubicBezTo>
                  <a:pt x="5733814" y="1940248"/>
                  <a:pt x="5701916" y="1952423"/>
                  <a:pt x="5664936" y="1960779"/>
                </a:cubicBezTo>
                <a:lnTo>
                  <a:pt x="5672505" y="1963748"/>
                </a:lnTo>
                <a:lnTo>
                  <a:pt x="5660480" y="1968378"/>
                </a:lnTo>
                <a:cubicBezTo>
                  <a:pt x="5645373" y="1973126"/>
                  <a:pt x="5628972" y="1977310"/>
                  <a:pt x="5611276" y="1980926"/>
                </a:cubicBezTo>
                <a:cubicBezTo>
                  <a:pt x="5575884" y="1988159"/>
                  <a:pt x="5548849" y="1995414"/>
                  <a:pt x="5530169" y="2002692"/>
                </a:cubicBezTo>
                <a:cubicBezTo>
                  <a:pt x="5526992" y="2004938"/>
                  <a:pt x="5524705" y="2005073"/>
                  <a:pt x="5523307" y="2003096"/>
                </a:cubicBezTo>
                <a:cubicBezTo>
                  <a:pt x="5521909" y="2001119"/>
                  <a:pt x="5518033" y="2002377"/>
                  <a:pt x="5511679" y="2006870"/>
                </a:cubicBezTo>
                <a:cubicBezTo>
                  <a:pt x="5514475" y="2010823"/>
                  <a:pt x="5523434" y="2013385"/>
                  <a:pt x="5538556" y="2014553"/>
                </a:cubicBezTo>
                <a:lnTo>
                  <a:pt x="5533790" y="2017923"/>
                </a:lnTo>
                <a:lnTo>
                  <a:pt x="5542749" y="2020484"/>
                </a:lnTo>
                <a:cubicBezTo>
                  <a:pt x="5536395" y="2024977"/>
                  <a:pt x="5522479" y="2028886"/>
                  <a:pt x="5501003" y="2032210"/>
                </a:cubicBezTo>
                <a:cubicBezTo>
                  <a:pt x="5479527" y="2035534"/>
                  <a:pt x="5461038" y="2039711"/>
                  <a:pt x="5445535" y="2044743"/>
                </a:cubicBezTo>
                <a:cubicBezTo>
                  <a:pt x="5451507" y="2046450"/>
                  <a:pt x="5454303" y="2050404"/>
                  <a:pt x="5453922" y="2056604"/>
                </a:cubicBezTo>
                <a:cubicBezTo>
                  <a:pt x="5444771" y="2057144"/>
                  <a:pt x="5435621" y="2057683"/>
                  <a:pt x="5426472" y="2058222"/>
                </a:cubicBezTo>
                <a:cubicBezTo>
                  <a:pt x="5417322" y="2058760"/>
                  <a:pt x="5409570" y="2061276"/>
                  <a:pt x="5403217" y="2065769"/>
                </a:cubicBezTo>
                <a:cubicBezTo>
                  <a:pt x="5391272" y="2062354"/>
                  <a:pt x="5384600" y="2059658"/>
                  <a:pt x="5383202" y="2057681"/>
                </a:cubicBezTo>
                <a:cubicBezTo>
                  <a:pt x="5381804" y="2055704"/>
                  <a:pt x="5376531" y="2054985"/>
                  <a:pt x="5367380" y="2055522"/>
                </a:cubicBezTo>
                <a:cubicBezTo>
                  <a:pt x="5357849" y="2062261"/>
                  <a:pt x="5343934" y="2066172"/>
                  <a:pt x="5325634" y="2067248"/>
                </a:cubicBezTo>
                <a:lnTo>
                  <a:pt x="5298181" y="2068865"/>
                </a:lnTo>
                <a:lnTo>
                  <a:pt x="5298186" y="2068864"/>
                </a:lnTo>
                <a:lnTo>
                  <a:pt x="5270737" y="2070480"/>
                </a:lnTo>
                <a:lnTo>
                  <a:pt x="5298181" y="2068865"/>
                </a:lnTo>
                <a:lnTo>
                  <a:pt x="5224798" y="2076275"/>
                </a:lnTo>
                <a:cubicBezTo>
                  <a:pt x="5200145" y="2081845"/>
                  <a:pt x="5175491" y="2087417"/>
                  <a:pt x="5150838" y="2092987"/>
                </a:cubicBezTo>
                <a:cubicBezTo>
                  <a:pt x="5172314" y="2089663"/>
                  <a:pt x="5192107" y="2089011"/>
                  <a:pt x="5210216" y="2091034"/>
                </a:cubicBezTo>
                <a:cubicBezTo>
                  <a:pt x="5228324" y="2093056"/>
                  <a:pt x="5248116" y="2092406"/>
                  <a:pt x="5269592" y="2089082"/>
                </a:cubicBezTo>
                <a:cubicBezTo>
                  <a:pt x="5284716" y="2090250"/>
                  <a:pt x="5296851" y="2090565"/>
                  <a:pt x="5306001" y="2090026"/>
                </a:cubicBezTo>
                <a:cubicBezTo>
                  <a:pt x="5315150" y="2089487"/>
                  <a:pt x="5324301" y="2088950"/>
                  <a:pt x="5333450" y="2088411"/>
                </a:cubicBezTo>
                <a:cubicBezTo>
                  <a:pt x="5345396" y="2091826"/>
                  <a:pt x="5354545" y="2091287"/>
                  <a:pt x="5360899" y="2086795"/>
                </a:cubicBezTo>
                <a:cubicBezTo>
                  <a:pt x="5366872" y="2088502"/>
                  <a:pt x="5372147" y="2089221"/>
                  <a:pt x="5376721" y="2088951"/>
                </a:cubicBezTo>
                <a:cubicBezTo>
                  <a:pt x="5381295" y="2088682"/>
                  <a:pt x="5386570" y="2089401"/>
                  <a:pt x="5392542" y="2091108"/>
                </a:cubicBezTo>
                <a:cubicBezTo>
                  <a:pt x="5386187" y="2095602"/>
                  <a:pt x="5373162" y="2097398"/>
                  <a:pt x="5353465" y="2096499"/>
                </a:cubicBezTo>
                <a:cubicBezTo>
                  <a:pt x="5333768" y="2095600"/>
                  <a:pt x="5316359" y="2094565"/>
                  <a:pt x="5301236" y="2093395"/>
                </a:cubicBezTo>
                <a:cubicBezTo>
                  <a:pt x="5261878" y="2091756"/>
                  <a:pt x="5226197" y="2091919"/>
                  <a:pt x="5194193" y="2093884"/>
                </a:cubicBezTo>
                <a:lnTo>
                  <a:pt x="5108437" y="2096468"/>
                </a:lnTo>
                <a:lnTo>
                  <a:pt x="5069030" y="2109339"/>
                </a:lnTo>
                <a:cubicBezTo>
                  <a:pt x="5054413" y="2112308"/>
                  <a:pt x="5038758" y="2113808"/>
                  <a:pt x="5022067" y="2113841"/>
                </a:cubicBezTo>
                <a:cubicBezTo>
                  <a:pt x="4985511" y="2116059"/>
                  <a:pt x="4948053" y="2120420"/>
                  <a:pt x="4909690" y="2126927"/>
                </a:cubicBezTo>
                <a:lnTo>
                  <a:pt x="4875561" y="2130914"/>
                </a:lnTo>
                <a:lnTo>
                  <a:pt x="4932270" y="2132414"/>
                </a:lnTo>
                <a:cubicBezTo>
                  <a:pt x="4928712" y="2140860"/>
                  <a:pt x="4922486" y="2143848"/>
                  <a:pt x="4913592" y="2141380"/>
                </a:cubicBezTo>
                <a:cubicBezTo>
                  <a:pt x="4904699" y="2138911"/>
                  <a:pt x="4897076" y="2139924"/>
                  <a:pt x="4890721" y="2144417"/>
                </a:cubicBezTo>
                <a:cubicBezTo>
                  <a:pt x="4890721" y="2144417"/>
                  <a:pt x="4895039" y="2147155"/>
                  <a:pt x="4903677" y="2152631"/>
                </a:cubicBezTo>
                <a:cubicBezTo>
                  <a:pt x="4894527" y="2153170"/>
                  <a:pt x="4880422" y="2160179"/>
                  <a:pt x="4861360" y="2173657"/>
                </a:cubicBezTo>
                <a:cubicBezTo>
                  <a:pt x="4855868" y="2172628"/>
                  <a:pt x="4855289" y="2171809"/>
                  <a:pt x="4859623" y="2171200"/>
                </a:cubicBezTo>
                <a:cubicBezTo>
                  <a:pt x="4863958" y="2170591"/>
                  <a:pt x="4864968" y="2168650"/>
                  <a:pt x="4862653" y="2165375"/>
                </a:cubicBezTo>
                <a:lnTo>
                  <a:pt x="4836580" y="2168938"/>
                </a:lnTo>
                <a:cubicBezTo>
                  <a:pt x="4827911" y="2170156"/>
                  <a:pt x="4825744" y="2170460"/>
                  <a:pt x="4830078" y="2169851"/>
                </a:cubicBezTo>
                <a:cubicBezTo>
                  <a:pt x="4834413" y="2169242"/>
                  <a:pt x="4836149" y="2171698"/>
                  <a:pt x="4835288" y="2177219"/>
                </a:cubicBezTo>
                <a:lnTo>
                  <a:pt x="4818525" y="2177407"/>
                </a:lnTo>
                <a:lnTo>
                  <a:pt x="4806331" y="2176705"/>
                </a:lnTo>
                <a:cubicBezTo>
                  <a:pt x="4803154" y="2178951"/>
                  <a:pt x="4798622" y="2179281"/>
                  <a:pt x="4792738" y="2177698"/>
                </a:cubicBezTo>
                <a:lnTo>
                  <a:pt x="4818525" y="2177407"/>
                </a:lnTo>
                <a:lnTo>
                  <a:pt x="4828687" y="2177993"/>
                </a:lnTo>
                <a:cubicBezTo>
                  <a:pt x="4842610" y="2190945"/>
                  <a:pt x="4867825" y="2195937"/>
                  <a:pt x="4904331" y="2192965"/>
                </a:cubicBezTo>
                <a:cubicBezTo>
                  <a:pt x="4940837" y="2189995"/>
                  <a:pt x="4971074" y="2188609"/>
                  <a:pt x="4995040" y="2188807"/>
                </a:cubicBezTo>
                <a:cubicBezTo>
                  <a:pt x="4979667" y="2194024"/>
                  <a:pt x="4971693" y="2201120"/>
                  <a:pt x="4971117" y="2210099"/>
                </a:cubicBezTo>
                <a:cubicBezTo>
                  <a:pt x="4970541" y="2219078"/>
                  <a:pt x="4958642" y="2223207"/>
                  <a:pt x="4935421" y="2222483"/>
                </a:cubicBezTo>
                <a:cubicBezTo>
                  <a:pt x="4949879" y="2223658"/>
                  <a:pt x="4965763" y="2226697"/>
                  <a:pt x="4983078" y="2231597"/>
                </a:cubicBezTo>
                <a:cubicBezTo>
                  <a:pt x="5000392" y="2236497"/>
                  <a:pt x="5008559" y="2244993"/>
                  <a:pt x="5007578" y="2257085"/>
                </a:cubicBezTo>
                <a:cubicBezTo>
                  <a:pt x="4981542" y="2264282"/>
                  <a:pt x="4964393" y="2265195"/>
                  <a:pt x="4956129" y="2259826"/>
                </a:cubicBezTo>
                <a:cubicBezTo>
                  <a:pt x="4947865" y="2254457"/>
                  <a:pt x="4936826" y="2248269"/>
                  <a:pt x="4923013" y="2241264"/>
                </a:cubicBezTo>
                <a:cubicBezTo>
                  <a:pt x="4902041" y="2244880"/>
                  <a:pt x="4884546" y="2250254"/>
                  <a:pt x="4870527" y="2257387"/>
                </a:cubicBezTo>
                <a:cubicBezTo>
                  <a:pt x="4856509" y="2264519"/>
                  <a:pt x="4835994" y="2269202"/>
                  <a:pt x="4808980" y="2271435"/>
                </a:cubicBezTo>
                <a:cubicBezTo>
                  <a:pt x="4821176" y="2268464"/>
                  <a:pt x="4833362" y="2265479"/>
                  <a:pt x="4845535" y="2262478"/>
                </a:cubicBezTo>
                <a:cubicBezTo>
                  <a:pt x="4857709" y="2259476"/>
                  <a:pt x="4864052" y="2254969"/>
                  <a:pt x="4864564" y="2248954"/>
                </a:cubicBezTo>
                <a:cubicBezTo>
                  <a:pt x="4849748" y="2248218"/>
                  <a:pt x="4838368" y="2250656"/>
                  <a:pt x="4830425" y="2256272"/>
                </a:cubicBezTo>
                <a:cubicBezTo>
                  <a:pt x="4822483" y="2261888"/>
                  <a:pt x="4811104" y="2264327"/>
                  <a:pt x="4796286" y="2263592"/>
                </a:cubicBezTo>
                <a:cubicBezTo>
                  <a:pt x="4793665" y="2259885"/>
                  <a:pt x="4793806" y="2258396"/>
                  <a:pt x="4796703" y="2259127"/>
                </a:cubicBezTo>
                <a:cubicBezTo>
                  <a:pt x="4799603" y="2259856"/>
                  <a:pt x="4799741" y="2258369"/>
                  <a:pt x="4797120" y="2254662"/>
                </a:cubicBezTo>
                <a:cubicBezTo>
                  <a:pt x="4785176" y="2251247"/>
                  <a:pt x="4763890" y="2251471"/>
                  <a:pt x="4733264" y="2255334"/>
                </a:cubicBezTo>
                <a:cubicBezTo>
                  <a:pt x="4702639" y="2259196"/>
                  <a:pt x="4679764" y="2260544"/>
                  <a:pt x="4664641" y="2259374"/>
                </a:cubicBezTo>
                <a:cubicBezTo>
                  <a:pt x="4655491" y="2259913"/>
                  <a:pt x="4650821" y="2261732"/>
                  <a:pt x="4650630" y="2264832"/>
                </a:cubicBezTo>
                <a:cubicBezTo>
                  <a:pt x="4650440" y="2267933"/>
                  <a:pt x="4648756" y="2270606"/>
                  <a:pt x="4645579" y="2272852"/>
                </a:cubicBezTo>
                <a:cubicBezTo>
                  <a:pt x="4618512" y="2268268"/>
                  <a:pt x="4598623" y="2270470"/>
                  <a:pt x="4585916" y="2279455"/>
                </a:cubicBezTo>
                <a:cubicBezTo>
                  <a:pt x="4573208" y="2288440"/>
                  <a:pt x="4559102" y="2295449"/>
                  <a:pt x="4543599" y="2300480"/>
                </a:cubicBezTo>
                <a:cubicBezTo>
                  <a:pt x="4537625" y="2298774"/>
                  <a:pt x="4536227" y="2296796"/>
                  <a:pt x="4539406" y="2294549"/>
                </a:cubicBezTo>
                <a:cubicBezTo>
                  <a:pt x="4542583" y="2292303"/>
                  <a:pt x="4547157" y="2292034"/>
                  <a:pt x="4553130" y="2293741"/>
                </a:cubicBezTo>
                <a:cubicBezTo>
                  <a:pt x="4547157" y="2292034"/>
                  <a:pt x="4542455" y="2291281"/>
                  <a:pt x="4539024" y="2291483"/>
                </a:cubicBezTo>
                <a:lnTo>
                  <a:pt x="4533174" y="2294615"/>
                </a:lnTo>
                <a:lnTo>
                  <a:pt x="4539406" y="2294549"/>
                </a:lnTo>
                <a:cubicBezTo>
                  <a:pt x="4535846" y="2302997"/>
                  <a:pt x="4529492" y="2307489"/>
                  <a:pt x="4520343" y="2308028"/>
                </a:cubicBezTo>
                <a:cubicBezTo>
                  <a:pt x="4515768" y="2308298"/>
                  <a:pt x="4511892" y="2309556"/>
                  <a:pt x="4508716" y="2311802"/>
                </a:cubicBezTo>
                <a:lnTo>
                  <a:pt x="4501938" y="2320649"/>
                </a:lnTo>
                <a:lnTo>
                  <a:pt x="4492323" y="2318945"/>
                </a:lnTo>
                <a:cubicBezTo>
                  <a:pt x="4485969" y="2323437"/>
                  <a:pt x="4479710" y="2326380"/>
                  <a:pt x="4473547" y="2327772"/>
                </a:cubicBezTo>
                <a:cubicBezTo>
                  <a:pt x="4467384" y="2329165"/>
                  <a:pt x="4461125" y="2332108"/>
                  <a:pt x="4454770" y="2336601"/>
                </a:cubicBezTo>
                <a:cubicBezTo>
                  <a:pt x="4482601" y="2328784"/>
                  <a:pt x="4510050" y="2327167"/>
                  <a:pt x="4537117" y="2331751"/>
                </a:cubicBezTo>
                <a:lnTo>
                  <a:pt x="4578292" y="2329327"/>
                </a:lnTo>
                <a:cubicBezTo>
                  <a:pt x="4571938" y="2333820"/>
                  <a:pt x="4561898" y="2336469"/>
                  <a:pt x="4548172" y="2337278"/>
                </a:cubicBezTo>
                <a:cubicBezTo>
                  <a:pt x="4534448" y="2338086"/>
                  <a:pt x="4524409" y="2340737"/>
                  <a:pt x="4518056" y="2345229"/>
                </a:cubicBezTo>
                <a:cubicBezTo>
                  <a:pt x="4520851" y="2349183"/>
                  <a:pt x="4523837" y="2350037"/>
                  <a:pt x="4527014" y="2347790"/>
                </a:cubicBezTo>
                <a:cubicBezTo>
                  <a:pt x="4530191" y="2345544"/>
                  <a:pt x="4536354" y="2344151"/>
                  <a:pt x="4545504" y="2343613"/>
                </a:cubicBezTo>
                <a:cubicBezTo>
                  <a:pt x="4551476" y="2345320"/>
                  <a:pt x="4557641" y="2343929"/>
                  <a:pt x="4563996" y="2339436"/>
                </a:cubicBezTo>
                <a:cubicBezTo>
                  <a:pt x="4575940" y="2342852"/>
                  <a:pt x="4588267" y="2340066"/>
                  <a:pt x="4600975" y="2331080"/>
                </a:cubicBezTo>
                <a:cubicBezTo>
                  <a:pt x="4597798" y="2333327"/>
                  <a:pt x="4595511" y="2333461"/>
                  <a:pt x="4594113" y="2331485"/>
                </a:cubicBezTo>
                <a:cubicBezTo>
                  <a:pt x="4592715" y="2329507"/>
                  <a:pt x="4590428" y="2329642"/>
                  <a:pt x="4587251" y="2331889"/>
                </a:cubicBezTo>
                <a:cubicBezTo>
                  <a:pt x="4593605" y="2327396"/>
                  <a:pt x="4609529" y="2326330"/>
                  <a:pt x="4635024" y="2328689"/>
                </a:cubicBezTo>
                <a:cubicBezTo>
                  <a:pt x="4660518" y="2331049"/>
                  <a:pt x="4673714" y="2326120"/>
                  <a:pt x="4674607" y="2313906"/>
                </a:cubicBezTo>
                <a:lnTo>
                  <a:pt x="4673802" y="2313850"/>
                </a:lnTo>
                <a:lnTo>
                  <a:pt x="4686169" y="2310039"/>
                </a:lnTo>
                <a:lnTo>
                  <a:pt x="4694451" y="2307293"/>
                </a:lnTo>
                <a:lnTo>
                  <a:pt x="4686705" y="2308270"/>
                </a:lnTo>
                <a:cubicBezTo>
                  <a:pt x="4683624" y="2308966"/>
                  <a:pt x="4681289" y="2309876"/>
                  <a:pt x="4679700" y="2310999"/>
                </a:cubicBezTo>
                <a:cubicBezTo>
                  <a:pt x="4676523" y="2313246"/>
                  <a:pt x="4673537" y="2312392"/>
                  <a:pt x="4670742" y="2308438"/>
                </a:cubicBezTo>
                <a:cubicBezTo>
                  <a:pt x="4676714" y="2310145"/>
                  <a:pt x="4681289" y="2309876"/>
                  <a:pt x="4684466" y="2307630"/>
                </a:cubicBezTo>
                <a:cubicBezTo>
                  <a:pt x="4687643" y="2305384"/>
                  <a:pt x="4690375" y="2304193"/>
                  <a:pt x="4692662" y="2304059"/>
                </a:cubicBezTo>
                <a:lnTo>
                  <a:pt x="4697266" y="2306360"/>
                </a:lnTo>
                <a:lnTo>
                  <a:pt x="4706436" y="2303320"/>
                </a:lnTo>
                <a:cubicBezTo>
                  <a:pt x="4714503" y="2301251"/>
                  <a:pt x="4723885" y="2299356"/>
                  <a:pt x="4734581" y="2297631"/>
                </a:cubicBezTo>
                <a:cubicBezTo>
                  <a:pt x="4740041" y="2305354"/>
                  <a:pt x="4738907" y="2310489"/>
                  <a:pt x="4731175" y="2313036"/>
                </a:cubicBezTo>
                <a:cubicBezTo>
                  <a:pt x="4727310" y="2314309"/>
                  <a:pt x="4723962" y="2316313"/>
                  <a:pt x="4721129" y="2319045"/>
                </a:cubicBezTo>
                <a:lnTo>
                  <a:pt x="4714996" y="2328210"/>
                </a:lnTo>
                <a:lnTo>
                  <a:pt x="4705284" y="2326964"/>
                </a:lnTo>
                <a:cubicBezTo>
                  <a:pt x="4702107" y="2329210"/>
                  <a:pt x="4701207" y="2331308"/>
                  <a:pt x="4702583" y="2333253"/>
                </a:cubicBezTo>
                <a:cubicBezTo>
                  <a:pt x="4703959" y="2335199"/>
                  <a:pt x="4703059" y="2337295"/>
                  <a:pt x="4699882" y="2339541"/>
                </a:cubicBezTo>
                <a:cubicBezTo>
                  <a:pt x="4721226" y="2336032"/>
                  <a:pt x="4739513" y="2333251"/>
                  <a:pt x="4754739" y="2331196"/>
                </a:cubicBezTo>
                <a:cubicBezTo>
                  <a:pt x="4769964" y="2329141"/>
                  <a:pt x="4784860" y="2331674"/>
                  <a:pt x="4799426" y="2338796"/>
                </a:cubicBezTo>
                <a:cubicBezTo>
                  <a:pt x="4832629" y="2338578"/>
                  <a:pt x="4860021" y="2335195"/>
                  <a:pt x="4881600" y="2328647"/>
                </a:cubicBezTo>
                <a:cubicBezTo>
                  <a:pt x="4903179" y="2322099"/>
                  <a:pt x="4924643" y="2317070"/>
                  <a:pt x="4945989" y="2313563"/>
                </a:cubicBezTo>
                <a:cubicBezTo>
                  <a:pt x="4936925" y="2314224"/>
                  <a:pt x="4927841" y="2314855"/>
                  <a:pt x="4918736" y="2315456"/>
                </a:cubicBezTo>
                <a:cubicBezTo>
                  <a:pt x="4909628" y="2316057"/>
                  <a:pt x="4900545" y="2316689"/>
                  <a:pt x="4891482" y="2317351"/>
                </a:cubicBezTo>
                <a:cubicBezTo>
                  <a:pt x="4888730" y="2313459"/>
                  <a:pt x="4898715" y="2310732"/>
                  <a:pt x="4921438" y="2309168"/>
                </a:cubicBezTo>
                <a:cubicBezTo>
                  <a:pt x="4944158" y="2307605"/>
                  <a:pt x="4959860" y="2309593"/>
                  <a:pt x="4968541" y="2315130"/>
                </a:cubicBezTo>
                <a:cubicBezTo>
                  <a:pt x="4968966" y="2308992"/>
                  <a:pt x="4974408" y="2306580"/>
                  <a:pt x="4984868" y="2307895"/>
                </a:cubicBezTo>
                <a:cubicBezTo>
                  <a:pt x="4995328" y="2309209"/>
                  <a:pt x="4994651" y="2308252"/>
                  <a:pt x="4982837" y="2305022"/>
                </a:cubicBezTo>
                <a:cubicBezTo>
                  <a:pt x="4992368" y="2298283"/>
                  <a:pt x="5006005" y="2297352"/>
                  <a:pt x="5023749" y="2302226"/>
                </a:cubicBezTo>
                <a:lnTo>
                  <a:pt x="5060988" y="2312439"/>
                </a:lnTo>
                <a:lnTo>
                  <a:pt x="5055129" y="2306170"/>
                </a:lnTo>
                <a:cubicBezTo>
                  <a:pt x="5076474" y="2302661"/>
                  <a:pt x="5087358" y="2297837"/>
                  <a:pt x="5087783" y="2291698"/>
                </a:cubicBezTo>
                <a:cubicBezTo>
                  <a:pt x="5093712" y="2293344"/>
                  <a:pt x="5093500" y="2296413"/>
                  <a:pt x="5087146" y="2300906"/>
                </a:cubicBezTo>
                <a:cubicBezTo>
                  <a:pt x="5080792" y="2305398"/>
                  <a:pt x="5080345" y="2311506"/>
                  <a:pt x="5085806" y="2319228"/>
                </a:cubicBezTo>
                <a:cubicBezTo>
                  <a:pt x="5100840" y="2320274"/>
                  <a:pt x="5115642" y="2324358"/>
                  <a:pt x="5130209" y="2331479"/>
                </a:cubicBezTo>
                <a:cubicBezTo>
                  <a:pt x="5144775" y="2338601"/>
                  <a:pt x="5161142" y="2341531"/>
                  <a:pt x="5179310" y="2340268"/>
                </a:cubicBezTo>
                <a:cubicBezTo>
                  <a:pt x="5145889" y="2340177"/>
                  <a:pt x="5109290" y="2342333"/>
                  <a:pt x="5069515" y="2346734"/>
                </a:cubicBezTo>
                <a:cubicBezTo>
                  <a:pt x="5068753" y="2359135"/>
                  <a:pt x="5060810" y="2364750"/>
                  <a:pt x="5045687" y="2363582"/>
                </a:cubicBezTo>
                <a:cubicBezTo>
                  <a:pt x="5036537" y="2364121"/>
                  <a:pt x="5031263" y="2363401"/>
                  <a:pt x="5029865" y="2361423"/>
                </a:cubicBezTo>
                <a:cubicBezTo>
                  <a:pt x="5028467" y="2359447"/>
                  <a:pt x="5023193" y="2358728"/>
                  <a:pt x="5014044" y="2359266"/>
                </a:cubicBezTo>
                <a:cubicBezTo>
                  <a:pt x="4992568" y="2362590"/>
                  <a:pt x="4974968" y="2364656"/>
                  <a:pt x="4961244" y="2365465"/>
                </a:cubicBezTo>
                <a:cubicBezTo>
                  <a:pt x="4947518" y="2366274"/>
                  <a:pt x="4929918" y="2368339"/>
                  <a:pt x="4908442" y="2371664"/>
                </a:cubicBezTo>
                <a:cubicBezTo>
                  <a:pt x="4917210" y="2377325"/>
                  <a:pt x="4918418" y="2382402"/>
                  <a:pt x="4912064" y="2386895"/>
                </a:cubicBezTo>
                <a:cubicBezTo>
                  <a:pt x="4905710" y="2391387"/>
                  <a:pt x="4908506" y="2395341"/>
                  <a:pt x="4920451" y="2398756"/>
                </a:cubicBezTo>
                <a:cubicBezTo>
                  <a:pt x="4923628" y="2396510"/>
                  <a:pt x="4923723" y="2394960"/>
                  <a:pt x="4920737" y="2394106"/>
                </a:cubicBezTo>
                <a:cubicBezTo>
                  <a:pt x="4917750" y="2393252"/>
                  <a:pt x="4919434" y="2390579"/>
                  <a:pt x="4925788" y="2386086"/>
                </a:cubicBezTo>
                <a:cubicBezTo>
                  <a:pt x="4943706" y="2391209"/>
                  <a:pt x="4947899" y="2397140"/>
                  <a:pt x="4938369" y="2403879"/>
                </a:cubicBezTo>
                <a:cubicBezTo>
                  <a:pt x="4962640" y="2404509"/>
                  <a:pt x="4974966" y="2401724"/>
                  <a:pt x="4975349" y="2395522"/>
                </a:cubicBezTo>
                <a:lnTo>
                  <a:pt x="4999971" y="2400569"/>
                </a:lnTo>
                <a:lnTo>
                  <a:pt x="5094442" y="2390639"/>
                </a:lnTo>
                <a:cubicBezTo>
                  <a:pt x="5150923" y="2386379"/>
                  <a:pt x="5205166" y="2380692"/>
                  <a:pt x="5257168" y="2373576"/>
                </a:cubicBezTo>
                <a:cubicBezTo>
                  <a:pt x="5281822" y="2368004"/>
                  <a:pt x="5307871" y="2364437"/>
                  <a:pt x="5335318" y="2362868"/>
                </a:cubicBezTo>
                <a:cubicBezTo>
                  <a:pt x="5362763" y="2361300"/>
                  <a:pt x="5388788" y="2357747"/>
                  <a:pt x="5413392" y="2352214"/>
                </a:cubicBezTo>
                <a:cubicBezTo>
                  <a:pt x="5431735" y="2351198"/>
                  <a:pt x="5446962" y="2350856"/>
                  <a:pt x="5459073" y="2351188"/>
                </a:cubicBezTo>
                <a:cubicBezTo>
                  <a:pt x="5471184" y="2351521"/>
                  <a:pt x="5481815" y="2351417"/>
                  <a:pt x="5490964" y="2350879"/>
                </a:cubicBezTo>
                <a:cubicBezTo>
                  <a:pt x="5503291" y="2348094"/>
                  <a:pt x="5515605" y="2345316"/>
                  <a:pt x="5527907" y="2342549"/>
                </a:cubicBezTo>
                <a:cubicBezTo>
                  <a:pt x="5540209" y="2339782"/>
                  <a:pt x="5552523" y="2337005"/>
                  <a:pt x="5564850" y="2334219"/>
                </a:cubicBezTo>
                <a:cubicBezTo>
                  <a:pt x="5586276" y="2330931"/>
                  <a:pt x="5606922" y="2328196"/>
                  <a:pt x="5626785" y="2326013"/>
                </a:cubicBezTo>
                <a:cubicBezTo>
                  <a:pt x="5646647" y="2323829"/>
                  <a:pt x="5662933" y="2318245"/>
                  <a:pt x="5675641" y="2309260"/>
                </a:cubicBezTo>
                <a:cubicBezTo>
                  <a:pt x="5641958" y="2308798"/>
                  <a:pt x="5605118" y="2310612"/>
                  <a:pt x="5565124" y="2314705"/>
                </a:cubicBezTo>
                <a:cubicBezTo>
                  <a:pt x="5546694" y="2315597"/>
                  <a:pt x="5528984" y="2317509"/>
                  <a:pt x="5511995" y="2320441"/>
                </a:cubicBezTo>
                <a:cubicBezTo>
                  <a:pt x="5495006" y="2323372"/>
                  <a:pt x="5477297" y="2325283"/>
                  <a:pt x="5458867" y="2326175"/>
                </a:cubicBezTo>
                <a:cubicBezTo>
                  <a:pt x="5409634" y="2330682"/>
                  <a:pt x="5362629" y="2336653"/>
                  <a:pt x="5317846" y="2344083"/>
                </a:cubicBezTo>
                <a:cubicBezTo>
                  <a:pt x="5273066" y="2351515"/>
                  <a:pt x="5226147" y="2357609"/>
                  <a:pt x="5177089" y="2362363"/>
                </a:cubicBezTo>
                <a:cubicBezTo>
                  <a:pt x="5198567" y="2359039"/>
                  <a:pt x="5220171" y="2354212"/>
                  <a:pt x="5241903" y="2347881"/>
                </a:cubicBezTo>
                <a:lnTo>
                  <a:pt x="5268074" y="2342140"/>
                </a:lnTo>
                <a:lnTo>
                  <a:pt x="5256429" y="2343152"/>
                </a:lnTo>
                <a:cubicBezTo>
                  <a:pt x="5251467" y="2342874"/>
                  <a:pt x="5248277" y="2341731"/>
                  <a:pt x="5246857" y="2339723"/>
                </a:cubicBezTo>
                <a:cubicBezTo>
                  <a:pt x="5292911" y="2337460"/>
                  <a:pt x="5335236" y="2333295"/>
                  <a:pt x="5373832" y="2327224"/>
                </a:cubicBezTo>
                <a:cubicBezTo>
                  <a:pt x="5412428" y="2321155"/>
                  <a:pt x="5454755" y="2316990"/>
                  <a:pt x="5500808" y="2314729"/>
                </a:cubicBezTo>
                <a:cubicBezTo>
                  <a:pt x="5543979" y="2308389"/>
                  <a:pt x="5584975" y="2302105"/>
                  <a:pt x="5623793" y="2295878"/>
                </a:cubicBezTo>
                <a:cubicBezTo>
                  <a:pt x="5662615" y="2289651"/>
                  <a:pt x="5698140" y="2281212"/>
                  <a:pt x="5730369" y="2270562"/>
                </a:cubicBezTo>
                <a:cubicBezTo>
                  <a:pt x="5739817" y="2269813"/>
                  <a:pt x="5741348" y="2270213"/>
                  <a:pt x="5734960" y="2271765"/>
                </a:cubicBezTo>
                <a:cubicBezTo>
                  <a:pt x="5728575" y="2273314"/>
                  <a:pt x="5723743" y="2275248"/>
                  <a:pt x="5720466" y="2277565"/>
                </a:cubicBezTo>
                <a:cubicBezTo>
                  <a:pt x="5726538" y="2279202"/>
                  <a:pt x="5731237" y="2278845"/>
                  <a:pt x="5734563" y="2276493"/>
                </a:cubicBezTo>
                <a:cubicBezTo>
                  <a:pt x="5737889" y="2274141"/>
                  <a:pt x="5742613" y="2273767"/>
                  <a:pt x="5748734" y="2275369"/>
                </a:cubicBezTo>
                <a:cubicBezTo>
                  <a:pt x="5726495" y="2291093"/>
                  <a:pt x="5716774" y="2300932"/>
                  <a:pt x="5719570" y="2304886"/>
                </a:cubicBezTo>
                <a:cubicBezTo>
                  <a:pt x="5725924" y="2300393"/>
                  <a:pt x="5730594" y="2298574"/>
                  <a:pt x="5733580" y="2299428"/>
                </a:cubicBezTo>
                <a:cubicBezTo>
                  <a:pt x="5736566" y="2300281"/>
                  <a:pt x="5739648" y="2299585"/>
                  <a:pt x="5742825" y="2297339"/>
                </a:cubicBezTo>
                <a:cubicBezTo>
                  <a:pt x="5746002" y="2295093"/>
                  <a:pt x="5750576" y="2294823"/>
                  <a:pt x="5756549" y="2296531"/>
                </a:cubicBezTo>
                <a:cubicBezTo>
                  <a:pt x="5760933" y="2299361"/>
                  <a:pt x="5763276" y="2301411"/>
                  <a:pt x="5763578" y="2302681"/>
                </a:cubicBezTo>
                <a:lnTo>
                  <a:pt x="5761341" y="2303308"/>
                </a:lnTo>
                <a:lnTo>
                  <a:pt x="5769129" y="2314323"/>
                </a:lnTo>
                <a:cubicBezTo>
                  <a:pt x="5769129" y="2314323"/>
                  <a:pt x="5773704" y="2314054"/>
                  <a:pt x="5782854" y="2313515"/>
                </a:cubicBezTo>
                <a:cubicBezTo>
                  <a:pt x="5776500" y="2318007"/>
                  <a:pt x="5767944" y="2321070"/>
                  <a:pt x="5757184" y="2322701"/>
                </a:cubicBezTo>
                <a:cubicBezTo>
                  <a:pt x="5746424" y="2324332"/>
                  <a:pt x="5740875" y="2328278"/>
                  <a:pt x="5740537" y="2334540"/>
                </a:cubicBezTo>
                <a:cubicBezTo>
                  <a:pt x="5715839" y="2340049"/>
                  <a:pt x="5691250" y="2344024"/>
                  <a:pt x="5666766" y="2346463"/>
                </a:cubicBezTo>
                <a:cubicBezTo>
                  <a:pt x="5642279" y="2348902"/>
                  <a:pt x="5619278" y="2351753"/>
                  <a:pt x="5597759" y="2355015"/>
                </a:cubicBezTo>
                <a:lnTo>
                  <a:pt x="5602524" y="2351646"/>
                </a:lnTo>
                <a:cubicBezTo>
                  <a:pt x="5583844" y="2358924"/>
                  <a:pt x="5559962" y="2363902"/>
                  <a:pt x="5530880" y="2366578"/>
                </a:cubicBezTo>
                <a:cubicBezTo>
                  <a:pt x="5516340" y="2367917"/>
                  <a:pt x="5503497" y="2369551"/>
                  <a:pt x="5492350" y="2371477"/>
                </a:cubicBezTo>
                <a:lnTo>
                  <a:pt x="5470090" y="2376712"/>
                </a:lnTo>
                <a:lnTo>
                  <a:pt x="5478056" y="2377797"/>
                </a:lnTo>
                <a:cubicBezTo>
                  <a:pt x="5476468" y="2378920"/>
                  <a:pt x="5474528" y="2379550"/>
                  <a:pt x="5472241" y="2379685"/>
                </a:cubicBezTo>
                <a:lnTo>
                  <a:pt x="5466803" y="2378944"/>
                </a:lnTo>
                <a:lnTo>
                  <a:pt x="5490881" y="2385826"/>
                </a:lnTo>
                <a:cubicBezTo>
                  <a:pt x="5450342" y="2402629"/>
                  <a:pt x="5408576" y="2414323"/>
                  <a:pt x="5365579" y="2420910"/>
                </a:cubicBezTo>
                <a:cubicBezTo>
                  <a:pt x="5359563" y="2419140"/>
                  <a:pt x="5358143" y="2417132"/>
                  <a:pt x="5361320" y="2414886"/>
                </a:cubicBezTo>
                <a:cubicBezTo>
                  <a:pt x="5364497" y="2412640"/>
                  <a:pt x="5363099" y="2410663"/>
                  <a:pt x="5357126" y="2408955"/>
                </a:cubicBezTo>
                <a:cubicBezTo>
                  <a:pt x="5347977" y="2409494"/>
                  <a:pt x="5347183" y="2410056"/>
                  <a:pt x="5354744" y="2410640"/>
                </a:cubicBezTo>
                <a:cubicBezTo>
                  <a:pt x="5362305" y="2411224"/>
                  <a:pt x="5361511" y="2411786"/>
                  <a:pt x="5352361" y="2412325"/>
                </a:cubicBezTo>
                <a:cubicBezTo>
                  <a:pt x="5346389" y="2410617"/>
                  <a:pt x="5341814" y="2410887"/>
                  <a:pt x="5338637" y="2413133"/>
                </a:cubicBezTo>
                <a:cubicBezTo>
                  <a:pt x="5304789" y="2419180"/>
                  <a:pt x="5261167" y="2423196"/>
                  <a:pt x="5207770" y="2425183"/>
                </a:cubicBezTo>
                <a:cubicBezTo>
                  <a:pt x="5154374" y="2427169"/>
                  <a:pt x="5110582" y="2434316"/>
                  <a:pt x="5076399" y="2446625"/>
                </a:cubicBezTo>
                <a:cubicBezTo>
                  <a:pt x="5039712" y="2448658"/>
                  <a:pt x="5003748" y="2451709"/>
                  <a:pt x="4968504" y="2455779"/>
                </a:cubicBezTo>
                <a:lnTo>
                  <a:pt x="4930168" y="2459065"/>
                </a:lnTo>
                <a:lnTo>
                  <a:pt x="4860405" y="2485694"/>
                </a:lnTo>
                <a:lnTo>
                  <a:pt x="4867975" y="2488663"/>
                </a:lnTo>
                <a:lnTo>
                  <a:pt x="4855950" y="2493293"/>
                </a:lnTo>
                <a:lnTo>
                  <a:pt x="4812111" y="2504472"/>
                </a:lnTo>
                <a:lnTo>
                  <a:pt x="4856476" y="2503160"/>
                </a:lnTo>
                <a:cubicBezTo>
                  <a:pt x="4895858" y="2505152"/>
                  <a:pt x="4934616" y="2504575"/>
                  <a:pt x="4972746" y="2501428"/>
                </a:cubicBezTo>
                <a:cubicBezTo>
                  <a:pt x="5010878" y="2498281"/>
                  <a:pt x="5048195" y="2495667"/>
                  <a:pt x="5084694" y="2493581"/>
                </a:cubicBezTo>
                <a:cubicBezTo>
                  <a:pt x="5139198" y="2496742"/>
                  <a:pt x="5190078" y="2496488"/>
                  <a:pt x="5237336" y="2492822"/>
                </a:cubicBezTo>
                <a:cubicBezTo>
                  <a:pt x="5284592" y="2489154"/>
                  <a:pt x="5326491" y="2486308"/>
                  <a:pt x="5363034" y="2484285"/>
                </a:cubicBezTo>
                <a:cubicBezTo>
                  <a:pt x="5408722" y="2481821"/>
                  <a:pt x="5451413" y="2478437"/>
                  <a:pt x="5491113" y="2474138"/>
                </a:cubicBezTo>
                <a:cubicBezTo>
                  <a:pt x="5530811" y="2469837"/>
                  <a:pt x="5567533" y="2464697"/>
                  <a:pt x="5601281" y="2458721"/>
                </a:cubicBezTo>
                <a:cubicBezTo>
                  <a:pt x="5674748" y="2448474"/>
                  <a:pt x="5741357" y="2438582"/>
                  <a:pt x="5801107" y="2429047"/>
                </a:cubicBezTo>
                <a:lnTo>
                  <a:pt x="5859445" y="2417888"/>
                </a:lnTo>
                <a:lnTo>
                  <a:pt x="5859445" y="2439566"/>
                </a:lnTo>
                <a:lnTo>
                  <a:pt x="5746827" y="2454637"/>
                </a:lnTo>
                <a:lnTo>
                  <a:pt x="5764746" y="2459762"/>
                </a:lnTo>
                <a:cubicBezTo>
                  <a:pt x="5728528" y="2455715"/>
                  <a:pt x="5693422" y="2458298"/>
                  <a:pt x="5659429" y="2467507"/>
                </a:cubicBezTo>
                <a:cubicBezTo>
                  <a:pt x="5625435" y="2476717"/>
                  <a:pt x="5588551" y="2483522"/>
                  <a:pt x="5548775" y="2487925"/>
                </a:cubicBezTo>
                <a:cubicBezTo>
                  <a:pt x="5573048" y="2488554"/>
                  <a:pt x="5598018" y="2490172"/>
                  <a:pt x="5623687" y="2492779"/>
                </a:cubicBezTo>
                <a:cubicBezTo>
                  <a:pt x="5649357" y="2495386"/>
                  <a:pt x="5678903" y="2496734"/>
                  <a:pt x="5712325" y="2496827"/>
                </a:cubicBezTo>
                <a:cubicBezTo>
                  <a:pt x="5709529" y="2492871"/>
                  <a:pt x="5706542" y="2492018"/>
                  <a:pt x="5703365" y="2494264"/>
                </a:cubicBezTo>
                <a:cubicBezTo>
                  <a:pt x="5700189" y="2496510"/>
                  <a:pt x="5697202" y="2495657"/>
                  <a:pt x="5694407" y="2491703"/>
                </a:cubicBezTo>
                <a:cubicBezTo>
                  <a:pt x="5712515" y="2493725"/>
                  <a:pt x="5728480" y="2493559"/>
                  <a:pt x="5742299" y="2491200"/>
                </a:cubicBezTo>
                <a:lnTo>
                  <a:pt x="5746751" y="2489994"/>
                </a:lnTo>
                <a:lnTo>
                  <a:pt x="5758265" y="2491032"/>
                </a:lnTo>
                <a:lnTo>
                  <a:pt x="5747869" y="2489692"/>
                </a:lnTo>
                <a:lnTo>
                  <a:pt x="5761422" y="2486020"/>
                </a:lnTo>
                <a:cubicBezTo>
                  <a:pt x="5767259" y="2483745"/>
                  <a:pt x="5772561" y="2480923"/>
                  <a:pt x="5777326" y="2477554"/>
                </a:cubicBezTo>
                <a:lnTo>
                  <a:pt x="5785713" y="2489416"/>
                </a:lnTo>
                <a:cubicBezTo>
                  <a:pt x="5794481" y="2495077"/>
                  <a:pt x="5801947" y="2497211"/>
                  <a:pt x="5808110" y="2495818"/>
                </a:cubicBezTo>
                <a:cubicBezTo>
                  <a:pt x="5814274" y="2494426"/>
                  <a:pt x="5818562" y="2498807"/>
                  <a:pt x="5820977" y="2508961"/>
                </a:cubicBezTo>
                <a:lnTo>
                  <a:pt x="5839468" y="2504782"/>
                </a:lnTo>
                <a:cubicBezTo>
                  <a:pt x="5848236" y="2510444"/>
                  <a:pt x="5851033" y="2514399"/>
                  <a:pt x="5847856" y="2516646"/>
                </a:cubicBezTo>
                <a:cubicBezTo>
                  <a:pt x="5844678" y="2518893"/>
                  <a:pt x="5844487" y="2521993"/>
                  <a:pt x="5847283" y="2525947"/>
                </a:cubicBezTo>
                <a:cubicBezTo>
                  <a:pt x="5844106" y="2528193"/>
                  <a:pt x="5841914" y="2526777"/>
                  <a:pt x="5840707" y="2521701"/>
                </a:cubicBezTo>
                <a:cubicBezTo>
                  <a:pt x="5839498" y="2516622"/>
                  <a:pt x="5837306" y="2515207"/>
                  <a:pt x="5834129" y="2517453"/>
                </a:cubicBezTo>
                <a:cubicBezTo>
                  <a:pt x="5824980" y="2517992"/>
                  <a:pt x="5823391" y="2519115"/>
                  <a:pt x="5829364" y="2520823"/>
                </a:cubicBezTo>
                <a:cubicBezTo>
                  <a:pt x="5835337" y="2522531"/>
                  <a:pt x="5836735" y="2524509"/>
                  <a:pt x="5833559" y="2526755"/>
                </a:cubicBezTo>
                <a:cubicBezTo>
                  <a:pt x="5827585" y="2525046"/>
                  <a:pt x="5821803" y="2520238"/>
                  <a:pt x="5816211" y="2512330"/>
                </a:cubicBezTo>
                <a:cubicBezTo>
                  <a:pt x="5805092" y="2520192"/>
                  <a:pt x="5799834" y="2525393"/>
                  <a:pt x="5800438" y="2527931"/>
                </a:cubicBezTo>
                <a:lnTo>
                  <a:pt x="5805110" y="2529529"/>
                </a:lnTo>
                <a:lnTo>
                  <a:pt x="5757787" y="2535849"/>
                </a:lnTo>
                <a:cubicBezTo>
                  <a:pt x="5737899" y="2538050"/>
                  <a:pt x="5727765" y="2542250"/>
                  <a:pt x="5727384" y="2548451"/>
                </a:cubicBezTo>
                <a:cubicBezTo>
                  <a:pt x="5727384" y="2548451"/>
                  <a:pt x="5706289" y="2545574"/>
                  <a:pt x="5664098" y="2539823"/>
                </a:cubicBezTo>
                <a:lnTo>
                  <a:pt x="5668292" y="2545753"/>
                </a:lnTo>
                <a:lnTo>
                  <a:pt x="5663527" y="2549123"/>
                </a:lnTo>
                <a:cubicBezTo>
                  <a:pt x="5642051" y="2552447"/>
                  <a:pt x="5619367" y="2550692"/>
                  <a:pt x="5595476" y="2543862"/>
                </a:cubicBezTo>
                <a:cubicBezTo>
                  <a:pt x="5580353" y="2542694"/>
                  <a:pt x="5566724" y="2541952"/>
                  <a:pt x="5554588" y="2541637"/>
                </a:cubicBezTo>
                <a:cubicBezTo>
                  <a:pt x="5542452" y="2541322"/>
                  <a:pt x="5530412" y="2539457"/>
                  <a:pt x="5518467" y="2536042"/>
                </a:cubicBezTo>
                <a:cubicBezTo>
                  <a:pt x="5515671" y="2532088"/>
                  <a:pt x="5511192" y="2530808"/>
                  <a:pt x="5505028" y="2532200"/>
                </a:cubicBezTo>
                <a:cubicBezTo>
                  <a:pt x="5498865" y="2533593"/>
                  <a:pt x="5498960" y="2532043"/>
                  <a:pt x="5505314" y="2527550"/>
                </a:cubicBezTo>
                <a:cubicBezTo>
                  <a:pt x="5477863" y="2529166"/>
                  <a:pt x="5446730" y="2528940"/>
                  <a:pt x="5411911" y="2526872"/>
                </a:cubicBezTo>
                <a:cubicBezTo>
                  <a:pt x="5377091" y="2524805"/>
                  <a:pt x="5341382" y="2524848"/>
                  <a:pt x="5304783" y="2527002"/>
                </a:cubicBezTo>
                <a:cubicBezTo>
                  <a:pt x="5319905" y="2528171"/>
                  <a:pt x="5338809" y="2529633"/>
                  <a:pt x="5361492" y="2531386"/>
                </a:cubicBezTo>
                <a:cubicBezTo>
                  <a:pt x="5384175" y="2533139"/>
                  <a:pt x="5401491" y="2535722"/>
                  <a:pt x="5413436" y="2539138"/>
                </a:cubicBezTo>
                <a:cubicBezTo>
                  <a:pt x="5404286" y="2539676"/>
                  <a:pt x="5413944" y="2543226"/>
                  <a:pt x="5442409" y="2549787"/>
                </a:cubicBezTo>
                <a:cubicBezTo>
                  <a:pt x="5456643" y="2553069"/>
                  <a:pt x="5468016" y="2556517"/>
                  <a:pt x="5476530" y="2560135"/>
                </a:cubicBezTo>
                <a:lnTo>
                  <a:pt x="5490756" y="2569657"/>
                </a:lnTo>
                <a:lnTo>
                  <a:pt x="5492119" y="2569545"/>
                </a:lnTo>
                <a:cubicBezTo>
                  <a:pt x="5507666" y="2564575"/>
                  <a:pt x="5526075" y="2563651"/>
                  <a:pt x="5547345" y="2566775"/>
                </a:cubicBezTo>
                <a:cubicBezTo>
                  <a:pt x="5553361" y="2568544"/>
                  <a:pt x="5570328" y="2565582"/>
                  <a:pt x="5598245" y="2557889"/>
                </a:cubicBezTo>
                <a:lnTo>
                  <a:pt x="5616361" y="2563290"/>
                </a:lnTo>
                <a:cubicBezTo>
                  <a:pt x="5634748" y="2562336"/>
                  <a:pt x="5656238" y="2560717"/>
                  <a:pt x="5680831" y="2558432"/>
                </a:cubicBezTo>
                <a:cubicBezTo>
                  <a:pt x="5705425" y="2556147"/>
                  <a:pt x="5726915" y="2554527"/>
                  <a:pt x="5745301" y="2553573"/>
                </a:cubicBezTo>
                <a:cubicBezTo>
                  <a:pt x="5732594" y="2562558"/>
                  <a:pt x="5710228" y="2567994"/>
                  <a:pt x="5678204" y="2569880"/>
                </a:cubicBezTo>
                <a:cubicBezTo>
                  <a:pt x="5646181" y="2571766"/>
                  <a:pt x="5625213" y="2579179"/>
                  <a:pt x="5615300" y="2592119"/>
                </a:cubicBezTo>
                <a:cubicBezTo>
                  <a:pt x="5624449" y="2591580"/>
                  <a:pt x="5633600" y="2591040"/>
                  <a:pt x="5642750" y="2590502"/>
                </a:cubicBezTo>
                <a:cubicBezTo>
                  <a:pt x="5651899" y="2589963"/>
                  <a:pt x="5661049" y="2589424"/>
                  <a:pt x="5670198" y="2588885"/>
                </a:cubicBezTo>
                <a:lnTo>
                  <a:pt x="5661490" y="2586395"/>
                </a:lnTo>
                <a:lnTo>
                  <a:pt x="5672472" y="2585783"/>
                </a:lnTo>
                <a:cubicBezTo>
                  <a:pt x="5689110" y="2584884"/>
                  <a:pt x="5709492" y="2583804"/>
                  <a:pt x="5733620" y="2582543"/>
                </a:cubicBezTo>
                <a:lnTo>
                  <a:pt x="5859445" y="2577199"/>
                </a:lnTo>
                <a:lnTo>
                  <a:pt x="5859445" y="2612856"/>
                </a:lnTo>
                <a:lnTo>
                  <a:pt x="5851095" y="2612210"/>
                </a:lnTo>
                <a:lnTo>
                  <a:pt x="5859445" y="2613800"/>
                </a:lnTo>
                <a:lnTo>
                  <a:pt x="5859445" y="2684487"/>
                </a:lnTo>
                <a:lnTo>
                  <a:pt x="5823836" y="2684861"/>
                </a:lnTo>
                <a:cubicBezTo>
                  <a:pt x="5793211" y="2688724"/>
                  <a:pt x="5770336" y="2690072"/>
                  <a:pt x="5755213" y="2688901"/>
                </a:cubicBezTo>
                <a:cubicBezTo>
                  <a:pt x="5746063" y="2689440"/>
                  <a:pt x="5741393" y="2691260"/>
                  <a:pt x="5741203" y="2694360"/>
                </a:cubicBezTo>
                <a:cubicBezTo>
                  <a:pt x="5741012" y="2697460"/>
                  <a:pt x="5739328" y="2700133"/>
                  <a:pt x="5736151" y="2702379"/>
                </a:cubicBezTo>
                <a:cubicBezTo>
                  <a:pt x="5709084" y="2697796"/>
                  <a:pt x="5689195" y="2699997"/>
                  <a:pt x="5676488" y="2708983"/>
                </a:cubicBezTo>
                <a:cubicBezTo>
                  <a:pt x="5663780" y="2717968"/>
                  <a:pt x="5649674" y="2724976"/>
                  <a:pt x="5634171" y="2730008"/>
                </a:cubicBezTo>
                <a:cubicBezTo>
                  <a:pt x="5628197" y="2728301"/>
                  <a:pt x="5626799" y="2726324"/>
                  <a:pt x="5629978" y="2724077"/>
                </a:cubicBezTo>
                <a:cubicBezTo>
                  <a:pt x="5633155" y="2721830"/>
                  <a:pt x="5637729" y="2721561"/>
                  <a:pt x="5643702" y="2723269"/>
                </a:cubicBezTo>
                <a:cubicBezTo>
                  <a:pt x="5637729" y="2721561"/>
                  <a:pt x="5633027" y="2720808"/>
                  <a:pt x="5629597" y="2721011"/>
                </a:cubicBezTo>
                <a:lnTo>
                  <a:pt x="5623746" y="2724142"/>
                </a:lnTo>
                <a:lnTo>
                  <a:pt x="5629978" y="2724077"/>
                </a:lnTo>
                <a:cubicBezTo>
                  <a:pt x="5626418" y="2732524"/>
                  <a:pt x="5620064" y="2737017"/>
                  <a:pt x="5610915" y="2737555"/>
                </a:cubicBezTo>
                <a:cubicBezTo>
                  <a:pt x="5606340" y="2737825"/>
                  <a:pt x="5602464" y="2739083"/>
                  <a:pt x="5599288" y="2741329"/>
                </a:cubicBezTo>
                <a:lnTo>
                  <a:pt x="5592510" y="2750177"/>
                </a:lnTo>
                <a:lnTo>
                  <a:pt x="5582895" y="2748472"/>
                </a:lnTo>
                <a:cubicBezTo>
                  <a:pt x="5576541" y="2752965"/>
                  <a:pt x="5570282" y="2755907"/>
                  <a:pt x="5564119" y="2757300"/>
                </a:cubicBezTo>
                <a:cubicBezTo>
                  <a:pt x="5557956" y="2758692"/>
                  <a:pt x="5551697" y="2761635"/>
                  <a:pt x="5545342" y="2766129"/>
                </a:cubicBezTo>
                <a:cubicBezTo>
                  <a:pt x="5573173" y="2758311"/>
                  <a:pt x="5600622" y="2756695"/>
                  <a:pt x="5627689" y="2761279"/>
                </a:cubicBezTo>
                <a:lnTo>
                  <a:pt x="5668864" y="2758855"/>
                </a:lnTo>
                <a:cubicBezTo>
                  <a:pt x="5662510" y="2763347"/>
                  <a:pt x="5652470" y="2765996"/>
                  <a:pt x="5638745" y="2766806"/>
                </a:cubicBezTo>
                <a:cubicBezTo>
                  <a:pt x="5625020" y="2767613"/>
                  <a:pt x="5614981" y="2770264"/>
                  <a:pt x="5608627" y="2774757"/>
                </a:cubicBezTo>
                <a:cubicBezTo>
                  <a:pt x="5611423" y="2778711"/>
                  <a:pt x="5614409" y="2779564"/>
                  <a:pt x="5617586" y="2777318"/>
                </a:cubicBezTo>
                <a:cubicBezTo>
                  <a:pt x="5620763" y="2775072"/>
                  <a:pt x="5626926" y="2773679"/>
                  <a:pt x="5636076" y="2773140"/>
                </a:cubicBezTo>
                <a:cubicBezTo>
                  <a:pt x="5642049" y="2774848"/>
                  <a:pt x="5648213" y="2773457"/>
                  <a:pt x="5654568" y="2768963"/>
                </a:cubicBezTo>
                <a:cubicBezTo>
                  <a:pt x="5666512" y="2772379"/>
                  <a:pt x="5678840" y="2769593"/>
                  <a:pt x="5691547" y="2760608"/>
                </a:cubicBezTo>
                <a:cubicBezTo>
                  <a:pt x="5688370" y="2762854"/>
                  <a:pt x="5686083" y="2762989"/>
                  <a:pt x="5684685" y="2761012"/>
                </a:cubicBezTo>
                <a:cubicBezTo>
                  <a:pt x="5683287" y="2759035"/>
                  <a:pt x="5681000" y="2759170"/>
                  <a:pt x="5677823" y="2761416"/>
                </a:cubicBezTo>
                <a:cubicBezTo>
                  <a:pt x="5684177" y="2756923"/>
                  <a:pt x="5700101" y="2755857"/>
                  <a:pt x="5725596" y="2758217"/>
                </a:cubicBezTo>
                <a:cubicBezTo>
                  <a:pt x="5751090" y="2760577"/>
                  <a:pt x="5764286" y="2755648"/>
                  <a:pt x="5765179" y="2743433"/>
                </a:cubicBezTo>
                <a:lnTo>
                  <a:pt x="5764374" y="2743378"/>
                </a:lnTo>
                <a:lnTo>
                  <a:pt x="5776741" y="2739567"/>
                </a:lnTo>
                <a:lnTo>
                  <a:pt x="5785023" y="2736820"/>
                </a:lnTo>
                <a:lnTo>
                  <a:pt x="5777277" y="2737798"/>
                </a:lnTo>
                <a:cubicBezTo>
                  <a:pt x="5774196" y="2738494"/>
                  <a:pt x="5771861" y="2739404"/>
                  <a:pt x="5770272" y="2740527"/>
                </a:cubicBezTo>
                <a:cubicBezTo>
                  <a:pt x="5767095" y="2742773"/>
                  <a:pt x="5764109" y="2741920"/>
                  <a:pt x="5761313" y="2737966"/>
                </a:cubicBezTo>
                <a:cubicBezTo>
                  <a:pt x="5767286" y="2739673"/>
                  <a:pt x="5771861" y="2739404"/>
                  <a:pt x="5775038" y="2737157"/>
                </a:cubicBezTo>
                <a:cubicBezTo>
                  <a:pt x="5778215" y="2734911"/>
                  <a:pt x="5780947" y="2733721"/>
                  <a:pt x="5783234" y="2733586"/>
                </a:cubicBezTo>
                <a:lnTo>
                  <a:pt x="5787838" y="2735888"/>
                </a:lnTo>
                <a:lnTo>
                  <a:pt x="5797008" y="2732848"/>
                </a:lnTo>
                <a:cubicBezTo>
                  <a:pt x="5805076" y="2730779"/>
                  <a:pt x="5814457" y="2728884"/>
                  <a:pt x="5825153" y="2727159"/>
                </a:cubicBezTo>
                <a:cubicBezTo>
                  <a:pt x="5830613" y="2734881"/>
                  <a:pt x="5829479" y="2740016"/>
                  <a:pt x="5821748" y="2742564"/>
                </a:cubicBezTo>
                <a:cubicBezTo>
                  <a:pt x="5817882" y="2743836"/>
                  <a:pt x="5814534" y="2745841"/>
                  <a:pt x="5811701" y="2748573"/>
                </a:cubicBezTo>
                <a:lnTo>
                  <a:pt x="5805568" y="2757737"/>
                </a:lnTo>
                <a:lnTo>
                  <a:pt x="5795856" y="2756492"/>
                </a:lnTo>
                <a:cubicBezTo>
                  <a:pt x="5792679" y="2758738"/>
                  <a:pt x="5791779" y="2760835"/>
                  <a:pt x="5793155" y="2762781"/>
                </a:cubicBezTo>
                <a:cubicBezTo>
                  <a:pt x="5794531" y="2764727"/>
                  <a:pt x="5793630" y="2766822"/>
                  <a:pt x="5790454" y="2769069"/>
                </a:cubicBezTo>
                <a:cubicBezTo>
                  <a:pt x="5811798" y="2765559"/>
                  <a:pt x="5830084" y="2762779"/>
                  <a:pt x="5845311" y="2760723"/>
                </a:cubicBezTo>
                <a:lnTo>
                  <a:pt x="5859445" y="2763127"/>
                </a:lnTo>
                <a:lnTo>
                  <a:pt x="5859445" y="2892769"/>
                </a:lnTo>
                <a:lnTo>
                  <a:pt x="5847800" y="2899786"/>
                </a:lnTo>
                <a:lnTo>
                  <a:pt x="5859445" y="2900932"/>
                </a:lnTo>
                <a:lnTo>
                  <a:pt x="5859445" y="2927281"/>
                </a:lnTo>
                <a:lnTo>
                  <a:pt x="5849783" y="2930061"/>
                </a:lnTo>
                <a:lnTo>
                  <a:pt x="5837705" y="2932289"/>
                </a:lnTo>
                <a:lnTo>
                  <a:pt x="5852737" y="2932976"/>
                </a:lnTo>
                <a:lnTo>
                  <a:pt x="5859445" y="2931950"/>
                </a:lnTo>
                <a:lnTo>
                  <a:pt x="5859445" y="2945532"/>
                </a:lnTo>
                <a:lnTo>
                  <a:pt x="5816211" y="2957135"/>
                </a:lnTo>
                <a:cubicBezTo>
                  <a:pt x="5813034" y="2959381"/>
                  <a:pt x="5810746" y="2959516"/>
                  <a:pt x="5809348" y="2957539"/>
                </a:cubicBezTo>
                <a:cubicBezTo>
                  <a:pt x="5807951" y="2955562"/>
                  <a:pt x="5804075" y="2956820"/>
                  <a:pt x="5797721" y="2961312"/>
                </a:cubicBezTo>
                <a:cubicBezTo>
                  <a:pt x="5800517" y="2965266"/>
                  <a:pt x="5809475" y="2967827"/>
                  <a:pt x="5824598" y="2968996"/>
                </a:cubicBezTo>
                <a:lnTo>
                  <a:pt x="5819832" y="2972366"/>
                </a:lnTo>
                <a:lnTo>
                  <a:pt x="5828791" y="2974927"/>
                </a:lnTo>
                <a:cubicBezTo>
                  <a:pt x="5822437" y="2979420"/>
                  <a:pt x="5808521" y="2983329"/>
                  <a:pt x="5787045" y="2986653"/>
                </a:cubicBezTo>
                <a:cubicBezTo>
                  <a:pt x="5765569" y="2989977"/>
                  <a:pt x="5747080" y="2994154"/>
                  <a:pt x="5731576" y="2999186"/>
                </a:cubicBezTo>
                <a:cubicBezTo>
                  <a:pt x="5737549" y="3000893"/>
                  <a:pt x="5740345" y="3004847"/>
                  <a:pt x="5739963" y="3011047"/>
                </a:cubicBezTo>
                <a:cubicBezTo>
                  <a:pt x="5730813" y="3011587"/>
                  <a:pt x="5721663" y="3012126"/>
                  <a:pt x="5712513" y="3012664"/>
                </a:cubicBezTo>
                <a:cubicBezTo>
                  <a:pt x="5703364" y="3013204"/>
                  <a:pt x="5695612" y="3015719"/>
                  <a:pt x="5689259" y="3020212"/>
                </a:cubicBezTo>
                <a:cubicBezTo>
                  <a:pt x="5677313" y="3016797"/>
                  <a:pt x="5670642" y="3014101"/>
                  <a:pt x="5669244" y="3012124"/>
                </a:cubicBezTo>
                <a:cubicBezTo>
                  <a:pt x="5667846" y="3010147"/>
                  <a:pt x="5662572" y="3009428"/>
                  <a:pt x="5653422" y="3009965"/>
                </a:cubicBezTo>
                <a:cubicBezTo>
                  <a:pt x="5643891" y="3016704"/>
                  <a:pt x="5629976" y="3020615"/>
                  <a:pt x="5611676" y="3021690"/>
                </a:cubicBezTo>
                <a:lnTo>
                  <a:pt x="5584222" y="3023308"/>
                </a:lnTo>
                <a:lnTo>
                  <a:pt x="5584228" y="3023307"/>
                </a:lnTo>
                <a:lnTo>
                  <a:pt x="5556779" y="3024923"/>
                </a:lnTo>
                <a:lnTo>
                  <a:pt x="5584222" y="3023308"/>
                </a:lnTo>
                <a:lnTo>
                  <a:pt x="5510840" y="3030718"/>
                </a:lnTo>
                <a:cubicBezTo>
                  <a:pt x="5486187" y="3036288"/>
                  <a:pt x="5461533" y="3041860"/>
                  <a:pt x="5436880" y="3047430"/>
                </a:cubicBezTo>
                <a:cubicBezTo>
                  <a:pt x="5458356" y="3044106"/>
                  <a:pt x="5478149" y="3043454"/>
                  <a:pt x="5496258" y="3045477"/>
                </a:cubicBezTo>
                <a:cubicBezTo>
                  <a:pt x="5514366" y="3047499"/>
                  <a:pt x="5534158" y="3046849"/>
                  <a:pt x="5555634" y="3043525"/>
                </a:cubicBezTo>
                <a:cubicBezTo>
                  <a:pt x="5570757" y="3044693"/>
                  <a:pt x="5582893" y="3045008"/>
                  <a:pt x="5592043" y="3044469"/>
                </a:cubicBezTo>
                <a:cubicBezTo>
                  <a:pt x="5601192" y="3043930"/>
                  <a:pt x="5610343" y="3043393"/>
                  <a:pt x="5619492" y="3042854"/>
                </a:cubicBezTo>
                <a:cubicBezTo>
                  <a:pt x="5631437" y="3046269"/>
                  <a:pt x="5640587" y="3045730"/>
                  <a:pt x="5646941" y="3041238"/>
                </a:cubicBezTo>
                <a:cubicBezTo>
                  <a:pt x="5652913" y="3042945"/>
                  <a:pt x="5658188" y="3043663"/>
                  <a:pt x="5662763" y="3043394"/>
                </a:cubicBezTo>
                <a:cubicBezTo>
                  <a:pt x="5667337" y="3043125"/>
                  <a:pt x="5672612" y="3043844"/>
                  <a:pt x="5678584" y="3045551"/>
                </a:cubicBezTo>
                <a:cubicBezTo>
                  <a:pt x="5672229" y="3050044"/>
                  <a:pt x="5659203" y="3051841"/>
                  <a:pt x="5639507" y="3050942"/>
                </a:cubicBezTo>
                <a:cubicBezTo>
                  <a:pt x="5619810" y="3050043"/>
                  <a:pt x="5602401" y="3049009"/>
                  <a:pt x="5587277" y="3047838"/>
                </a:cubicBezTo>
                <a:cubicBezTo>
                  <a:pt x="5547920" y="3046199"/>
                  <a:pt x="5512239" y="3046362"/>
                  <a:pt x="5480235" y="3048327"/>
                </a:cubicBezTo>
                <a:lnTo>
                  <a:pt x="5394479" y="3050910"/>
                </a:lnTo>
                <a:lnTo>
                  <a:pt x="5355072" y="3063782"/>
                </a:lnTo>
                <a:cubicBezTo>
                  <a:pt x="5340455" y="3066750"/>
                  <a:pt x="5324800" y="3068251"/>
                  <a:pt x="5308109" y="3068284"/>
                </a:cubicBezTo>
                <a:cubicBezTo>
                  <a:pt x="5271553" y="3070502"/>
                  <a:pt x="5234095" y="3074863"/>
                  <a:pt x="5195732" y="3081370"/>
                </a:cubicBezTo>
                <a:cubicBezTo>
                  <a:pt x="5157371" y="3087876"/>
                  <a:pt x="5119887" y="3092256"/>
                  <a:pt x="5083283" y="3094507"/>
                </a:cubicBezTo>
                <a:cubicBezTo>
                  <a:pt x="5061801" y="3097928"/>
                  <a:pt x="5041908" y="3100201"/>
                  <a:pt x="5023606" y="3101327"/>
                </a:cubicBezTo>
                <a:cubicBezTo>
                  <a:pt x="5005304" y="3102453"/>
                  <a:pt x="4985435" y="3104709"/>
                  <a:pt x="4964003" y="3108094"/>
                </a:cubicBezTo>
                <a:cubicBezTo>
                  <a:pt x="4942476" y="3111454"/>
                  <a:pt x="4922574" y="3113712"/>
                  <a:pt x="4904293" y="3114869"/>
                </a:cubicBezTo>
                <a:cubicBezTo>
                  <a:pt x="4886013" y="3116026"/>
                  <a:pt x="4866135" y="3118266"/>
                  <a:pt x="4844658" y="3121591"/>
                </a:cubicBezTo>
                <a:cubicBezTo>
                  <a:pt x="4768316" y="3128402"/>
                  <a:pt x="4688193" y="3134922"/>
                  <a:pt x="4604289" y="3141150"/>
                </a:cubicBezTo>
                <a:cubicBezTo>
                  <a:pt x="4520385" y="3147379"/>
                  <a:pt x="4437275" y="3153044"/>
                  <a:pt x="4354960" y="3158150"/>
                </a:cubicBezTo>
                <a:cubicBezTo>
                  <a:pt x="4266666" y="3161644"/>
                  <a:pt x="4180567" y="3166505"/>
                  <a:pt x="4096663" y="3172733"/>
                </a:cubicBezTo>
                <a:cubicBezTo>
                  <a:pt x="4012759" y="3178960"/>
                  <a:pt x="3923699" y="3182951"/>
                  <a:pt x="3829481" y="3184702"/>
                </a:cubicBezTo>
                <a:cubicBezTo>
                  <a:pt x="3808006" y="3188026"/>
                  <a:pt x="3786634" y="3189840"/>
                  <a:pt x="3765367" y="3190143"/>
                </a:cubicBezTo>
                <a:cubicBezTo>
                  <a:pt x="3744101" y="3190446"/>
                  <a:pt x="3722726" y="3192308"/>
                  <a:pt x="3701243" y="3195727"/>
                </a:cubicBezTo>
                <a:cubicBezTo>
                  <a:pt x="3686165" y="3194620"/>
                  <a:pt x="3674038" y="3194345"/>
                  <a:pt x="3664864" y="3194902"/>
                </a:cubicBezTo>
                <a:cubicBezTo>
                  <a:pt x="3655689" y="3195458"/>
                  <a:pt x="3646549" y="3196037"/>
                  <a:pt x="3637443" y="3196638"/>
                </a:cubicBezTo>
                <a:lnTo>
                  <a:pt x="3614760" y="3194885"/>
                </a:lnTo>
                <a:lnTo>
                  <a:pt x="3609920" y="3198307"/>
                </a:lnTo>
                <a:lnTo>
                  <a:pt x="3573578" y="3197454"/>
                </a:lnTo>
                <a:cubicBezTo>
                  <a:pt x="3527866" y="3200306"/>
                  <a:pt x="3483639" y="3203571"/>
                  <a:pt x="3440892" y="3207248"/>
                </a:cubicBezTo>
                <a:cubicBezTo>
                  <a:pt x="3398146" y="3210921"/>
                  <a:pt x="3353918" y="3214187"/>
                  <a:pt x="3308207" y="3217038"/>
                </a:cubicBezTo>
                <a:cubicBezTo>
                  <a:pt x="3308588" y="3210838"/>
                  <a:pt x="3314942" y="3206346"/>
                  <a:pt x="3327268" y="3203560"/>
                </a:cubicBezTo>
                <a:cubicBezTo>
                  <a:pt x="3275585" y="3204706"/>
                  <a:pt x="3222206" y="3208534"/>
                  <a:pt x="3167130" y="3215041"/>
                </a:cubicBezTo>
                <a:cubicBezTo>
                  <a:pt x="3112054" y="3221551"/>
                  <a:pt x="3057086" y="3226502"/>
                  <a:pt x="3002226" y="3229894"/>
                </a:cubicBezTo>
                <a:lnTo>
                  <a:pt x="3001206" y="3229045"/>
                </a:lnTo>
                <a:lnTo>
                  <a:pt x="2997889" y="3226288"/>
                </a:lnTo>
                <a:cubicBezTo>
                  <a:pt x="2996396" y="3225862"/>
                  <a:pt x="2994855" y="3226210"/>
                  <a:pt x="2993267" y="3227333"/>
                </a:cubicBezTo>
                <a:lnTo>
                  <a:pt x="2969936" y="3234931"/>
                </a:lnTo>
                <a:lnTo>
                  <a:pt x="2979467" y="3228192"/>
                </a:lnTo>
                <a:cubicBezTo>
                  <a:pt x="2967653" y="3224962"/>
                  <a:pt x="2955626" y="3224802"/>
                  <a:pt x="2943387" y="3227711"/>
                </a:cubicBezTo>
                <a:cubicBezTo>
                  <a:pt x="2921991" y="3231256"/>
                  <a:pt x="2900040" y="3232299"/>
                  <a:pt x="2877526" y="3230841"/>
                </a:cubicBezTo>
                <a:cubicBezTo>
                  <a:pt x="2855015" y="3229384"/>
                  <a:pt x="2833088" y="3230410"/>
                  <a:pt x="2811742" y="3233920"/>
                </a:cubicBezTo>
                <a:cubicBezTo>
                  <a:pt x="2775355" y="3236479"/>
                  <a:pt x="2740452" y="3239452"/>
                  <a:pt x="2707029" y="3242835"/>
                </a:cubicBezTo>
                <a:cubicBezTo>
                  <a:pt x="2673608" y="3246219"/>
                  <a:pt x="2638704" y="3249193"/>
                  <a:pt x="2602317" y="3251753"/>
                </a:cubicBezTo>
                <a:lnTo>
                  <a:pt x="2525508" y="3256604"/>
                </a:lnTo>
                <a:lnTo>
                  <a:pt x="2223154" y="3256604"/>
                </a:lnTo>
                <a:lnTo>
                  <a:pt x="2235973" y="3250159"/>
                </a:lnTo>
                <a:lnTo>
                  <a:pt x="2227145" y="3247783"/>
                </a:lnTo>
                <a:cubicBezTo>
                  <a:pt x="2230322" y="3245537"/>
                  <a:pt x="2219649" y="3247292"/>
                  <a:pt x="2195127" y="3253047"/>
                </a:cubicBezTo>
                <a:lnTo>
                  <a:pt x="2173575" y="3256604"/>
                </a:lnTo>
                <a:lnTo>
                  <a:pt x="1907065" y="3256604"/>
                </a:lnTo>
                <a:lnTo>
                  <a:pt x="1940603" y="3242165"/>
                </a:lnTo>
                <a:cubicBezTo>
                  <a:pt x="1967938" y="3234702"/>
                  <a:pt x="1994433" y="3229312"/>
                  <a:pt x="2020086" y="3225999"/>
                </a:cubicBezTo>
                <a:cubicBezTo>
                  <a:pt x="2045740" y="3222687"/>
                  <a:pt x="2072234" y="3217297"/>
                  <a:pt x="2099568" y="3209831"/>
                </a:cubicBezTo>
                <a:lnTo>
                  <a:pt x="2101725" y="3209150"/>
                </a:lnTo>
                <a:lnTo>
                  <a:pt x="2088003" y="3209113"/>
                </a:lnTo>
                <a:cubicBezTo>
                  <a:pt x="2079648" y="3209090"/>
                  <a:pt x="2071292" y="3209067"/>
                  <a:pt x="2062937" y="3209044"/>
                </a:cubicBezTo>
                <a:cubicBezTo>
                  <a:pt x="2056964" y="3207337"/>
                  <a:pt x="2055566" y="3205360"/>
                  <a:pt x="2058743" y="3203113"/>
                </a:cubicBezTo>
                <a:cubicBezTo>
                  <a:pt x="2061921" y="3200867"/>
                  <a:pt x="2066495" y="3200598"/>
                  <a:pt x="2072468" y="3202305"/>
                </a:cubicBezTo>
                <a:cubicBezTo>
                  <a:pt x="2075645" y="3200059"/>
                  <a:pt x="2080220" y="3199789"/>
                  <a:pt x="2086192" y="3201497"/>
                </a:cubicBezTo>
                <a:cubicBezTo>
                  <a:pt x="2095342" y="3200958"/>
                  <a:pt x="2096136" y="3200397"/>
                  <a:pt x="2088575" y="3199812"/>
                </a:cubicBezTo>
                <a:cubicBezTo>
                  <a:pt x="2081014" y="3199228"/>
                  <a:pt x="2078822" y="3197813"/>
                  <a:pt x="2081999" y="3195566"/>
                </a:cubicBezTo>
                <a:cubicBezTo>
                  <a:pt x="2109828" y="3187750"/>
                  <a:pt x="2140454" y="3183887"/>
                  <a:pt x="2173876" y="3183977"/>
                </a:cubicBezTo>
                <a:cubicBezTo>
                  <a:pt x="2158754" y="3182809"/>
                  <a:pt x="2142838" y="3182201"/>
                  <a:pt x="2126127" y="3182156"/>
                </a:cubicBezTo>
                <a:cubicBezTo>
                  <a:pt x="2109415" y="3182111"/>
                  <a:pt x="2091911" y="3182627"/>
                  <a:pt x="2073611" y="3183705"/>
                </a:cubicBezTo>
                <a:cubicBezTo>
                  <a:pt x="2064462" y="3184244"/>
                  <a:pt x="2056011" y="3185771"/>
                  <a:pt x="2048260" y="3188287"/>
                </a:cubicBezTo>
                <a:cubicBezTo>
                  <a:pt x="2040508" y="3190802"/>
                  <a:pt x="2030658" y="3190353"/>
                  <a:pt x="2018712" y="3186937"/>
                </a:cubicBezTo>
                <a:lnTo>
                  <a:pt x="1977539" y="3189361"/>
                </a:lnTo>
                <a:cubicBezTo>
                  <a:pt x="1959241" y="3190439"/>
                  <a:pt x="1943926" y="3192371"/>
                  <a:pt x="1931600" y="3195156"/>
                </a:cubicBezTo>
                <a:cubicBezTo>
                  <a:pt x="1892207" y="3193357"/>
                  <a:pt x="1855701" y="3193962"/>
                  <a:pt x="1822090" y="3196971"/>
                </a:cubicBezTo>
                <a:lnTo>
                  <a:pt x="1751480" y="3222068"/>
                </a:lnTo>
                <a:lnTo>
                  <a:pt x="1749941" y="3221298"/>
                </a:lnTo>
                <a:cubicBezTo>
                  <a:pt x="1745366" y="3221567"/>
                  <a:pt x="1739902" y="3223949"/>
                  <a:pt x="1733548" y="3228441"/>
                </a:cubicBezTo>
                <a:cubicBezTo>
                  <a:pt x="1708895" y="3234011"/>
                  <a:pt x="1685545" y="3243108"/>
                  <a:pt x="1663496" y="3255733"/>
                </a:cubicBezTo>
                <a:lnTo>
                  <a:pt x="1661260" y="3256604"/>
                </a:lnTo>
                <a:lnTo>
                  <a:pt x="1605649" y="3256604"/>
                </a:lnTo>
                <a:lnTo>
                  <a:pt x="1620798" y="3245892"/>
                </a:lnTo>
                <a:cubicBezTo>
                  <a:pt x="1641067" y="3237492"/>
                  <a:pt x="1660541" y="3229652"/>
                  <a:pt x="1679222" y="3222374"/>
                </a:cubicBezTo>
                <a:lnTo>
                  <a:pt x="1670263" y="3219813"/>
                </a:lnTo>
                <a:cubicBezTo>
                  <a:pt x="1694917" y="3214242"/>
                  <a:pt x="1708832" y="3210334"/>
                  <a:pt x="1712008" y="3208088"/>
                </a:cubicBezTo>
                <a:cubicBezTo>
                  <a:pt x="1717981" y="3209795"/>
                  <a:pt x="1724145" y="3208402"/>
                  <a:pt x="1730498" y="3203910"/>
                </a:cubicBezTo>
                <a:cubicBezTo>
                  <a:pt x="1736852" y="3199417"/>
                  <a:pt x="1741522" y="3197598"/>
                  <a:pt x="1744508" y="3198452"/>
                </a:cubicBezTo>
                <a:cubicBezTo>
                  <a:pt x="1747495" y="3199305"/>
                  <a:pt x="1750576" y="3198609"/>
                  <a:pt x="1753753" y="3196363"/>
                </a:cubicBezTo>
                <a:cubicBezTo>
                  <a:pt x="1723890" y="3187825"/>
                  <a:pt x="1704384" y="3183825"/>
                  <a:pt x="1695233" y="3184363"/>
                </a:cubicBezTo>
                <a:cubicBezTo>
                  <a:pt x="1692438" y="3180409"/>
                  <a:pt x="1688657" y="3180117"/>
                  <a:pt x="1683892" y="3183486"/>
                </a:cubicBezTo>
                <a:cubicBezTo>
                  <a:pt x="1679126" y="3186856"/>
                  <a:pt x="1678523" y="3184317"/>
                  <a:pt x="1682081" y="3175871"/>
                </a:cubicBezTo>
                <a:cubicBezTo>
                  <a:pt x="1672932" y="3176410"/>
                  <a:pt x="1667658" y="3175690"/>
                  <a:pt x="1666260" y="3173713"/>
                </a:cubicBezTo>
                <a:cubicBezTo>
                  <a:pt x="1664862" y="3171736"/>
                  <a:pt x="1661177" y="3169894"/>
                  <a:pt x="1655204" y="3168187"/>
                </a:cubicBezTo>
                <a:cubicBezTo>
                  <a:pt x="1669183" y="3187956"/>
                  <a:pt x="1682526" y="3193348"/>
                  <a:pt x="1695233" y="3184363"/>
                </a:cubicBezTo>
                <a:lnTo>
                  <a:pt x="1690468" y="3187732"/>
                </a:lnTo>
                <a:lnTo>
                  <a:pt x="1694663" y="3193665"/>
                </a:lnTo>
                <a:cubicBezTo>
                  <a:pt x="1688689" y="3191955"/>
                  <a:pt x="1683539" y="3190779"/>
                  <a:pt x="1679210" y="3190133"/>
                </a:cubicBezTo>
                <a:lnTo>
                  <a:pt x="1674701" y="3189985"/>
                </a:lnTo>
                <a:lnTo>
                  <a:pt x="1671978" y="3191910"/>
                </a:lnTo>
                <a:lnTo>
                  <a:pt x="1670521" y="3189848"/>
                </a:lnTo>
                <a:lnTo>
                  <a:pt x="1668690" y="3189787"/>
                </a:lnTo>
                <a:cubicBezTo>
                  <a:pt x="1663321" y="3190618"/>
                  <a:pt x="1661241" y="3193572"/>
                  <a:pt x="1662446" y="3198650"/>
                </a:cubicBezTo>
                <a:lnTo>
                  <a:pt x="1658253" y="3192719"/>
                </a:lnTo>
                <a:cubicBezTo>
                  <a:pt x="1652282" y="3191011"/>
                  <a:pt x="1648501" y="3190718"/>
                  <a:pt x="1646911" y="3191842"/>
                </a:cubicBezTo>
                <a:cubicBezTo>
                  <a:pt x="1645323" y="3192966"/>
                  <a:pt x="1641542" y="3192673"/>
                  <a:pt x="1635570" y="3190966"/>
                </a:cubicBezTo>
                <a:cubicBezTo>
                  <a:pt x="1638747" y="3188720"/>
                  <a:pt x="1641828" y="3188023"/>
                  <a:pt x="1644815" y="3188877"/>
                </a:cubicBezTo>
                <a:cubicBezTo>
                  <a:pt x="1647802" y="3189730"/>
                  <a:pt x="1650884" y="3189034"/>
                  <a:pt x="1654060" y="3186788"/>
                </a:cubicBezTo>
                <a:lnTo>
                  <a:pt x="1641479" y="3168996"/>
                </a:lnTo>
                <a:lnTo>
                  <a:pt x="1636713" y="3172365"/>
                </a:lnTo>
                <a:cubicBezTo>
                  <a:pt x="1633918" y="3168412"/>
                  <a:pt x="1632615" y="3164884"/>
                  <a:pt x="1632806" y="3161784"/>
                </a:cubicBezTo>
                <a:cubicBezTo>
                  <a:pt x="1632998" y="3158683"/>
                  <a:pt x="1631694" y="3155157"/>
                  <a:pt x="1628899" y="3151203"/>
                </a:cubicBezTo>
                <a:lnTo>
                  <a:pt x="1633092" y="3157134"/>
                </a:lnTo>
                <a:lnTo>
                  <a:pt x="1633930" y="3158320"/>
                </a:lnTo>
                <a:lnTo>
                  <a:pt x="1633664" y="3147834"/>
                </a:lnTo>
                <a:lnTo>
                  <a:pt x="1642051" y="3159696"/>
                </a:lnTo>
                <a:cubicBezTo>
                  <a:pt x="1645229" y="3157449"/>
                  <a:pt x="1645420" y="3154348"/>
                  <a:pt x="1642624" y="3150395"/>
                </a:cubicBezTo>
                <a:cubicBezTo>
                  <a:pt x="1661685" y="3136917"/>
                  <a:pt x="1671216" y="3130178"/>
                  <a:pt x="1671216" y="3130178"/>
                </a:cubicBezTo>
                <a:lnTo>
                  <a:pt x="1702286" y="3143792"/>
                </a:lnTo>
                <a:cubicBezTo>
                  <a:pt x="1699491" y="3139838"/>
                  <a:pt x="1699681" y="3136738"/>
                  <a:pt x="1702858" y="3134492"/>
                </a:cubicBezTo>
                <a:cubicBezTo>
                  <a:pt x="1712009" y="3133952"/>
                  <a:pt x="1721761" y="3135953"/>
                  <a:pt x="1732119" y="3140490"/>
                </a:cubicBezTo>
                <a:cubicBezTo>
                  <a:pt x="1742475" y="3145029"/>
                  <a:pt x="1753627" y="3149007"/>
                  <a:pt x="1765573" y="3152422"/>
                </a:cubicBezTo>
                <a:cubicBezTo>
                  <a:pt x="1765192" y="3158622"/>
                  <a:pt x="1766589" y="3160599"/>
                  <a:pt x="1769766" y="3158352"/>
                </a:cubicBezTo>
                <a:lnTo>
                  <a:pt x="1787684" y="3163475"/>
                </a:lnTo>
                <a:cubicBezTo>
                  <a:pt x="1796833" y="3162936"/>
                  <a:pt x="1802202" y="3162105"/>
                  <a:pt x="1803791" y="3160982"/>
                </a:cubicBezTo>
                <a:cubicBezTo>
                  <a:pt x="1805379" y="3159859"/>
                  <a:pt x="1810748" y="3159028"/>
                  <a:pt x="1819898" y="3158489"/>
                </a:cubicBezTo>
                <a:lnTo>
                  <a:pt x="1801980" y="3153367"/>
                </a:lnTo>
                <a:cubicBezTo>
                  <a:pt x="1807953" y="3155074"/>
                  <a:pt x="1805062" y="3152670"/>
                  <a:pt x="1793307" y="3146155"/>
                </a:cubicBezTo>
                <a:cubicBezTo>
                  <a:pt x="1781553" y="3139640"/>
                  <a:pt x="1772878" y="3132427"/>
                  <a:pt x="1767287" y="3124519"/>
                </a:cubicBezTo>
                <a:cubicBezTo>
                  <a:pt x="1764491" y="3120566"/>
                  <a:pt x="1762299" y="3119150"/>
                  <a:pt x="1760711" y="3120273"/>
                </a:cubicBezTo>
                <a:cubicBezTo>
                  <a:pt x="1759122" y="3121397"/>
                  <a:pt x="1756931" y="3119981"/>
                  <a:pt x="1754135" y="3116027"/>
                </a:cubicBezTo>
                <a:cubicBezTo>
                  <a:pt x="1741427" y="3125013"/>
                  <a:pt x="1732043" y="3128590"/>
                  <a:pt x="1725983" y="3126759"/>
                </a:cubicBezTo>
                <a:lnTo>
                  <a:pt x="1721593" y="3120550"/>
                </a:lnTo>
                <a:cubicBezTo>
                  <a:pt x="1715240" y="3125042"/>
                  <a:pt x="1707434" y="3127482"/>
                  <a:pt x="1698174" y="3127867"/>
                </a:cubicBezTo>
                <a:cubicBezTo>
                  <a:pt x="1688914" y="3128250"/>
                  <a:pt x="1679667" y="3128650"/>
                  <a:pt x="1670430" y="3129066"/>
                </a:cubicBezTo>
                <a:cubicBezTo>
                  <a:pt x="1670974" y="3116356"/>
                  <a:pt x="1678916" y="3110741"/>
                  <a:pt x="1694257" y="3112218"/>
                </a:cubicBezTo>
                <a:lnTo>
                  <a:pt x="1713320" y="3098739"/>
                </a:lnTo>
                <a:lnTo>
                  <a:pt x="1718085" y="3095370"/>
                </a:lnTo>
                <a:cubicBezTo>
                  <a:pt x="1705922" y="3091646"/>
                  <a:pt x="1698251" y="3090907"/>
                  <a:pt x="1695073" y="3093154"/>
                </a:cubicBezTo>
                <a:lnTo>
                  <a:pt x="1713320" y="3098739"/>
                </a:lnTo>
                <a:lnTo>
                  <a:pt x="1616068" y="3102728"/>
                </a:lnTo>
                <a:cubicBezTo>
                  <a:pt x="1606831" y="3103143"/>
                  <a:pt x="1598315" y="3104578"/>
                  <a:pt x="1590518" y="3107033"/>
                </a:cubicBezTo>
                <a:cubicBezTo>
                  <a:pt x="1582723" y="3109487"/>
                  <a:pt x="1586474" y="3111421"/>
                  <a:pt x="1601771" y="3112837"/>
                </a:cubicBezTo>
                <a:cubicBezTo>
                  <a:pt x="1592240" y="3119576"/>
                  <a:pt x="1575333" y="3119253"/>
                  <a:pt x="1551049" y="3111867"/>
                </a:cubicBezTo>
                <a:cubicBezTo>
                  <a:pt x="1554476" y="3103235"/>
                  <a:pt x="1558436" y="3100411"/>
                  <a:pt x="1562929" y="3103396"/>
                </a:cubicBezTo>
                <a:cubicBezTo>
                  <a:pt x="1567424" y="3106383"/>
                  <a:pt x="1569817" y="3104713"/>
                  <a:pt x="1570111" y="3098389"/>
                </a:cubicBezTo>
                <a:lnTo>
                  <a:pt x="1565721" y="3092180"/>
                </a:lnTo>
                <a:cubicBezTo>
                  <a:pt x="1566015" y="3085856"/>
                  <a:pt x="1570927" y="3079325"/>
                  <a:pt x="1580458" y="3072586"/>
                </a:cubicBezTo>
                <a:lnTo>
                  <a:pt x="1580017" y="3082072"/>
                </a:lnTo>
                <a:lnTo>
                  <a:pt x="1589549" y="3075332"/>
                </a:lnTo>
                <a:lnTo>
                  <a:pt x="1594315" y="3071962"/>
                </a:lnTo>
                <a:lnTo>
                  <a:pt x="1603470" y="3074802"/>
                </a:lnTo>
                <a:lnTo>
                  <a:pt x="1608235" y="3071432"/>
                </a:lnTo>
                <a:cubicBezTo>
                  <a:pt x="1602131" y="3069539"/>
                  <a:pt x="1597491" y="3069716"/>
                  <a:pt x="1594315" y="3071962"/>
                </a:cubicBezTo>
                <a:lnTo>
                  <a:pt x="1589990" y="3065846"/>
                </a:lnTo>
                <a:cubicBezTo>
                  <a:pt x="1586813" y="3068092"/>
                  <a:pt x="1583761" y="3067146"/>
                  <a:pt x="1580834" y="3063007"/>
                </a:cubicBezTo>
                <a:cubicBezTo>
                  <a:pt x="1571598" y="3063422"/>
                  <a:pt x="1563142" y="3063260"/>
                  <a:pt x="1555472" y="3062522"/>
                </a:cubicBezTo>
                <a:cubicBezTo>
                  <a:pt x="1547801" y="3061783"/>
                  <a:pt x="1539327" y="3061591"/>
                  <a:pt x="1530045" y="3061943"/>
                </a:cubicBezTo>
                <a:lnTo>
                  <a:pt x="1539576" y="3055204"/>
                </a:lnTo>
                <a:lnTo>
                  <a:pt x="1544341" y="3051834"/>
                </a:lnTo>
                <a:cubicBezTo>
                  <a:pt x="1537987" y="3056327"/>
                  <a:pt x="1528729" y="3056711"/>
                  <a:pt x="1516565" y="3052987"/>
                </a:cubicBezTo>
                <a:cubicBezTo>
                  <a:pt x="1519742" y="3050741"/>
                  <a:pt x="1521404" y="3048037"/>
                  <a:pt x="1521551" y="3044875"/>
                </a:cubicBezTo>
                <a:cubicBezTo>
                  <a:pt x="1521698" y="3041713"/>
                  <a:pt x="1523360" y="3039009"/>
                  <a:pt x="1526537" y="3036763"/>
                </a:cubicBezTo>
                <a:cubicBezTo>
                  <a:pt x="1520564" y="3035055"/>
                  <a:pt x="1515989" y="3035325"/>
                  <a:pt x="1512812" y="3037571"/>
                </a:cubicBezTo>
                <a:cubicBezTo>
                  <a:pt x="1510017" y="3033617"/>
                  <a:pt x="1507030" y="3032763"/>
                  <a:pt x="1503853" y="3035010"/>
                </a:cubicBezTo>
                <a:cubicBezTo>
                  <a:pt x="1500677" y="3037256"/>
                  <a:pt x="1497595" y="3037952"/>
                  <a:pt x="1494609" y="3037098"/>
                </a:cubicBezTo>
                <a:cubicBezTo>
                  <a:pt x="1491623" y="3036245"/>
                  <a:pt x="1488541" y="3036941"/>
                  <a:pt x="1485364" y="3039187"/>
                </a:cubicBezTo>
                <a:cubicBezTo>
                  <a:pt x="1482187" y="3041434"/>
                  <a:pt x="1479106" y="3042130"/>
                  <a:pt x="1476119" y="3041276"/>
                </a:cubicBezTo>
                <a:cubicBezTo>
                  <a:pt x="1473133" y="3040422"/>
                  <a:pt x="1470051" y="3041119"/>
                  <a:pt x="1466873" y="3043366"/>
                </a:cubicBezTo>
                <a:cubicBezTo>
                  <a:pt x="1463697" y="3045611"/>
                  <a:pt x="1460710" y="3044758"/>
                  <a:pt x="1457914" y="3040805"/>
                </a:cubicBezTo>
                <a:cubicBezTo>
                  <a:pt x="1451560" y="3045297"/>
                  <a:pt x="1446985" y="3045567"/>
                  <a:pt x="1444190" y="3041613"/>
                </a:cubicBezTo>
                <a:cubicBezTo>
                  <a:pt x="1441013" y="3043859"/>
                  <a:pt x="1437931" y="3044555"/>
                  <a:pt x="1434945" y="3043701"/>
                </a:cubicBezTo>
                <a:cubicBezTo>
                  <a:pt x="1431959" y="3042848"/>
                  <a:pt x="1428877" y="3043544"/>
                  <a:pt x="1425700" y="3045790"/>
                </a:cubicBezTo>
                <a:cubicBezTo>
                  <a:pt x="1422523" y="3048037"/>
                  <a:pt x="1419442" y="3048733"/>
                  <a:pt x="1416456" y="3047879"/>
                </a:cubicBezTo>
                <a:cubicBezTo>
                  <a:pt x="1413469" y="3047025"/>
                  <a:pt x="1410388" y="3047722"/>
                  <a:pt x="1407211" y="3049968"/>
                </a:cubicBezTo>
                <a:cubicBezTo>
                  <a:pt x="1404034" y="3052214"/>
                  <a:pt x="1400952" y="3052911"/>
                  <a:pt x="1397966" y="3052057"/>
                </a:cubicBezTo>
                <a:cubicBezTo>
                  <a:pt x="1394979" y="3051203"/>
                  <a:pt x="1391898" y="3051899"/>
                  <a:pt x="1388721" y="3054146"/>
                </a:cubicBezTo>
                <a:lnTo>
                  <a:pt x="1370802" y="3049022"/>
                </a:lnTo>
                <a:lnTo>
                  <a:pt x="1366036" y="3052392"/>
                </a:lnTo>
                <a:cubicBezTo>
                  <a:pt x="1362860" y="3054637"/>
                  <a:pt x="1360571" y="3054773"/>
                  <a:pt x="1359173" y="3052796"/>
                </a:cubicBezTo>
                <a:cubicBezTo>
                  <a:pt x="1357776" y="3050819"/>
                  <a:pt x="1355488" y="3050954"/>
                  <a:pt x="1352311" y="3053200"/>
                </a:cubicBezTo>
                <a:lnTo>
                  <a:pt x="1376139" y="3036352"/>
                </a:lnTo>
                <a:lnTo>
                  <a:pt x="1367181" y="3033791"/>
                </a:lnTo>
                <a:cubicBezTo>
                  <a:pt x="1376711" y="3027052"/>
                  <a:pt x="1384463" y="3024536"/>
                  <a:pt x="1390436" y="3026243"/>
                </a:cubicBezTo>
                <a:lnTo>
                  <a:pt x="1395201" y="3022874"/>
                </a:lnTo>
                <a:lnTo>
                  <a:pt x="1399966" y="3019504"/>
                </a:lnTo>
                <a:cubicBezTo>
                  <a:pt x="1393994" y="3017797"/>
                  <a:pt x="1389419" y="3018066"/>
                  <a:pt x="1386242" y="3020313"/>
                </a:cubicBezTo>
                <a:cubicBezTo>
                  <a:pt x="1380269" y="3018605"/>
                  <a:pt x="1376489" y="3018313"/>
                  <a:pt x="1374901" y="3019436"/>
                </a:cubicBezTo>
                <a:cubicBezTo>
                  <a:pt x="1373312" y="3020559"/>
                  <a:pt x="1369532" y="3020267"/>
                  <a:pt x="1363559" y="3018560"/>
                </a:cubicBezTo>
                <a:lnTo>
                  <a:pt x="1377855" y="3008451"/>
                </a:lnTo>
                <a:cubicBezTo>
                  <a:pt x="1371882" y="3006744"/>
                  <a:pt x="1369786" y="3003778"/>
                  <a:pt x="1371565" y="2999555"/>
                </a:cubicBezTo>
                <a:cubicBezTo>
                  <a:pt x="1373344" y="2995332"/>
                  <a:pt x="1372645" y="2994343"/>
                  <a:pt x="1369468" y="2996590"/>
                </a:cubicBezTo>
                <a:lnTo>
                  <a:pt x="1374234" y="2993220"/>
                </a:lnTo>
                <a:lnTo>
                  <a:pt x="1378999" y="2989851"/>
                </a:lnTo>
                <a:cubicBezTo>
                  <a:pt x="1376203" y="2985897"/>
                  <a:pt x="1373217" y="2985043"/>
                  <a:pt x="1370040" y="2987289"/>
                </a:cubicBezTo>
                <a:lnTo>
                  <a:pt x="1379571" y="2980550"/>
                </a:lnTo>
                <a:lnTo>
                  <a:pt x="1361653" y="2975428"/>
                </a:lnTo>
                <a:lnTo>
                  <a:pt x="1371184" y="2968689"/>
                </a:lnTo>
                <a:cubicBezTo>
                  <a:pt x="1371184" y="2968689"/>
                  <a:pt x="1375758" y="2968420"/>
                  <a:pt x="1384908" y="2967881"/>
                </a:cubicBezTo>
                <a:lnTo>
                  <a:pt x="1399776" y="2948472"/>
                </a:lnTo>
                <a:cubicBezTo>
                  <a:pt x="1379436" y="2953402"/>
                  <a:pt x="1366540" y="2955383"/>
                  <a:pt x="1361092" y="2954416"/>
                </a:cubicBezTo>
                <a:cubicBezTo>
                  <a:pt x="1357915" y="2956663"/>
                  <a:pt x="1354976" y="2957560"/>
                  <a:pt x="1352274" y="2957108"/>
                </a:cubicBezTo>
                <a:cubicBezTo>
                  <a:pt x="1349571" y="2956656"/>
                  <a:pt x="1346631" y="2957552"/>
                  <a:pt x="1343454" y="2959799"/>
                </a:cubicBezTo>
                <a:cubicBezTo>
                  <a:pt x="1340277" y="2962045"/>
                  <a:pt x="1335987" y="2962716"/>
                  <a:pt x="1330582" y="2961812"/>
                </a:cubicBezTo>
                <a:cubicBezTo>
                  <a:pt x="1333759" y="2959565"/>
                  <a:pt x="1337875" y="2958647"/>
                  <a:pt x="1342930" y="2959057"/>
                </a:cubicBezTo>
                <a:lnTo>
                  <a:pt x="1357226" y="2948949"/>
                </a:lnTo>
                <a:cubicBezTo>
                  <a:pt x="1358906" y="2937846"/>
                  <a:pt x="1352185" y="2931710"/>
                  <a:pt x="1337063" y="2930541"/>
                </a:cubicBezTo>
                <a:cubicBezTo>
                  <a:pt x="1331090" y="2928834"/>
                  <a:pt x="1326516" y="2929103"/>
                  <a:pt x="1323339" y="2931350"/>
                </a:cubicBezTo>
                <a:lnTo>
                  <a:pt x="1314380" y="2928788"/>
                </a:lnTo>
                <a:lnTo>
                  <a:pt x="1304849" y="2935527"/>
                </a:lnTo>
                <a:lnTo>
                  <a:pt x="1267868" y="2943883"/>
                </a:lnTo>
                <a:cubicBezTo>
                  <a:pt x="1265073" y="2939930"/>
                  <a:pt x="1269838" y="2936560"/>
                  <a:pt x="1282165" y="2933775"/>
                </a:cubicBezTo>
                <a:cubicBezTo>
                  <a:pt x="1294492" y="2930989"/>
                  <a:pt x="1302244" y="2928473"/>
                  <a:pt x="1305421" y="2926227"/>
                </a:cubicBezTo>
                <a:cubicBezTo>
                  <a:pt x="1299448" y="2924519"/>
                  <a:pt x="1295763" y="2922677"/>
                  <a:pt x="1294365" y="2920700"/>
                </a:cubicBezTo>
                <a:cubicBezTo>
                  <a:pt x="1292967" y="2918723"/>
                  <a:pt x="1284516" y="2920251"/>
                  <a:pt x="1269012" y="2925283"/>
                </a:cubicBezTo>
                <a:cubicBezTo>
                  <a:pt x="1278544" y="2918543"/>
                  <a:pt x="1286296" y="2916027"/>
                  <a:pt x="1292268" y="2917735"/>
                </a:cubicBezTo>
                <a:lnTo>
                  <a:pt x="1306565" y="2907626"/>
                </a:lnTo>
                <a:cubicBezTo>
                  <a:pt x="1312537" y="2909334"/>
                  <a:pt x="1317112" y="2909065"/>
                  <a:pt x="1320289" y="2906818"/>
                </a:cubicBezTo>
                <a:cubicBezTo>
                  <a:pt x="1335792" y="2901787"/>
                  <a:pt x="1346531" y="2900124"/>
                  <a:pt x="1352503" y="2901832"/>
                </a:cubicBezTo>
                <a:lnTo>
                  <a:pt x="1363233" y="2897384"/>
                </a:lnTo>
                <a:lnTo>
                  <a:pt x="1339064" y="2897990"/>
                </a:lnTo>
                <a:cubicBezTo>
                  <a:pt x="1326929" y="2897675"/>
                  <a:pt x="1311711" y="2898057"/>
                  <a:pt x="1293412" y="2899135"/>
                </a:cubicBezTo>
                <a:cubicBezTo>
                  <a:pt x="1339922" y="2884040"/>
                  <a:pt x="1381668" y="2872315"/>
                  <a:pt x="1418647" y="2863959"/>
                </a:cubicBezTo>
                <a:cubicBezTo>
                  <a:pt x="1436947" y="2862881"/>
                  <a:pt x="1453525" y="2861053"/>
                  <a:pt x="1468379" y="2858472"/>
                </a:cubicBezTo>
                <a:cubicBezTo>
                  <a:pt x="1483233" y="2855893"/>
                  <a:pt x="1498869" y="2852735"/>
                  <a:pt x="1515290" y="2849001"/>
                </a:cubicBezTo>
                <a:cubicBezTo>
                  <a:pt x="1511512" y="2843657"/>
                  <a:pt x="1509075" y="2839369"/>
                  <a:pt x="1507982" y="2836135"/>
                </a:cubicBezTo>
                <a:lnTo>
                  <a:pt x="1508226" y="2833972"/>
                </a:lnTo>
                <a:lnTo>
                  <a:pt x="1511668" y="2833770"/>
                </a:lnTo>
                <a:lnTo>
                  <a:pt x="1508720" y="2829600"/>
                </a:lnTo>
                <a:lnTo>
                  <a:pt x="1503857" y="2822723"/>
                </a:lnTo>
                <a:lnTo>
                  <a:pt x="1502914" y="2822782"/>
                </a:lnTo>
                <a:lnTo>
                  <a:pt x="1500613" y="2828243"/>
                </a:lnTo>
                <a:cubicBezTo>
                  <a:pt x="1502011" y="2830220"/>
                  <a:pt x="1501123" y="2832331"/>
                  <a:pt x="1497944" y="2834578"/>
                </a:cubicBezTo>
                <a:lnTo>
                  <a:pt x="1502020" y="2834337"/>
                </a:lnTo>
                <a:lnTo>
                  <a:pt x="1494424" y="2839708"/>
                </a:lnTo>
                <a:cubicBezTo>
                  <a:pt x="1485580" y="2840679"/>
                  <a:pt x="1480525" y="2840269"/>
                  <a:pt x="1479258" y="2838477"/>
                </a:cubicBezTo>
                <a:cubicBezTo>
                  <a:pt x="1477992" y="2836686"/>
                  <a:pt x="1474503" y="2835122"/>
                  <a:pt x="1468792" y="2833785"/>
                </a:cubicBezTo>
                <a:lnTo>
                  <a:pt x="1454496" y="2843893"/>
                </a:lnTo>
                <a:lnTo>
                  <a:pt x="1431212" y="2827312"/>
                </a:lnTo>
                <a:lnTo>
                  <a:pt x="1302677" y="2835431"/>
                </a:lnTo>
                <a:cubicBezTo>
                  <a:pt x="1236070" y="2839111"/>
                  <a:pt x="1169584" y="2841250"/>
                  <a:pt x="1103215" y="2841842"/>
                </a:cubicBezTo>
                <a:cubicBezTo>
                  <a:pt x="1109569" y="2837350"/>
                  <a:pt x="1116600" y="2833815"/>
                  <a:pt x="1124308" y="2831237"/>
                </a:cubicBezTo>
                <a:cubicBezTo>
                  <a:pt x="1132016" y="2828660"/>
                  <a:pt x="1139046" y="2825124"/>
                  <a:pt x="1145401" y="2820632"/>
                </a:cubicBezTo>
                <a:lnTo>
                  <a:pt x="1136573" y="2818256"/>
                </a:lnTo>
                <a:cubicBezTo>
                  <a:pt x="1139750" y="2816010"/>
                  <a:pt x="1129077" y="2817764"/>
                  <a:pt x="1104556" y="2823519"/>
                </a:cubicBezTo>
                <a:cubicBezTo>
                  <a:pt x="1095449" y="2824120"/>
                  <a:pt x="1084764" y="2825884"/>
                  <a:pt x="1072500" y="2828810"/>
                </a:cubicBezTo>
                <a:cubicBezTo>
                  <a:pt x="1060236" y="2831737"/>
                  <a:pt x="1049551" y="2833500"/>
                  <a:pt x="1040445" y="2834101"/>
                </a:cubicBezTo>
                <a:cubicBezTo>
                  <a:pt x="1019050" y="2837645"/>
                  <a:pt x="996874" y="2841743"/>
                  <a:pt x="973915" y="2846391"/>
                </a:cubicBezTo>
                <a:cubicBezTo>
                  <a:pt x="950955" y="2851042"/>
                  <a:pt x="928779" y="2855139"/>
                  <a:pt x="907383" y="2858684"/>
                </a:cubicBezTo>
                <a:cubicBezTo>
                  <a:pt x="861467" y="2867984"/>
                  <a:pt x="819191" y="2879065"/>
                  <a:pt x="780558" y="2891926"/>
                </a:cubicBezTo>
                <a:cubicBezTo>
                  <a:pt x="741923" y="2904787"/>
                  <a:pt x="707143" y="2916358"/>
                  <a:pt x="676217" y="2926642"/>
                </a:cubicBezTo>
                <a:cubicBezTo>
                  <a:pt x="654691" y="2930001"/>
                  <a:pt x="641958" y="2939004"/>
                  <a:pt x="638019" y="2953650"/>
                </a:cubicBezTo>
                <a:cubicBezTo>
                  <a:pt x="662722" y="2948045"/>
                  <a:pt x="675073" y="2945243"/>
                  <a:pt x="675073" y="2945243"/>
                </a:cubicBezTo>
                <a:cubicBezTo>
                  <a:pt x="684225" y="2944705"/>
                  <a:pt x="691181" y="2942751"/>
                  <a:pt x="695946" y="2939382"/>
                </a:cubicBezTo>
                <a:cubicBezTo>
                  <a:pt x="700713" y="2936012"/>
                  <a:pt x="707695" y="2934040"/>
                  <a:pt x="716894" y="2933466"/>
                </a:cubicBezTo>
                <a:cubicBezTo>
                  <a:pt x="738370" y="2930142"/>
                  <a:pt x="756174" y="2924967"/>
                  <a:pt x="770304" y="2917941"/>
                </a:cubicBezTo>
                <a:cubicBezTo>
                  <a:pt x="784434" y="2910915"/>
                  <a:pt x="802263" y="2905722"/>
                  <a:pt x="823789" y="2902363"/>
                </a:cubicBezTo>
                <a:cubicBezTo>
                  <a:pt x="823789" y="2902363"/>
                  <a:pt x="805059" y="2909676"/>
                  <a:pt x="767598" y="2924303"/>
                </a:cubicBezTo>
                <a:cubicBezTo>
                  <a:pt x="773621" y="2925974"/>
                  <a:pt x="779015" y="2925125"/>
                  <a:pt x="783780" y="2921756"/>
                </a:cubicBezTo>
                <a:cubicBezTo>
                  <a:pt x="788546" y="2918386"/>
                  <a:pt x="792326" y="2918679"/>
                  <a:pt x="795122" y="2922633"/>
                </a:cubicBezTo>
                <a:cubicBezTo>
                  <a:pt x="779568" y="2927700"/>
                  <a:pt x="764834" y="2932187"/>
                  <a:pt x="750919" y="2936095"/>
                </a:cubicBezTo>
                <a:cubicBezTo>
                  <a:pt x="737004" y="2940004"/>
                  <a:pt x="720682" y="2945614"/>
                  <a:pt x="701951" y="2952928"/>
                </a:cubicBezTo>
                <a:cubicBezTo>
                  <a:pt x="695979" y="2951220"/>
                  <a:pt x="689816" y="2952612"/>
                  <a:pt x="683461" y="2957106"/>
                </a:cubicBezTo>
                <a:cubicBezTo>
                  <a:pt x="677107" y="2961598"/>
                  <a:pt x="672425" y="2963426"/>
                  <a:pt x="669414" y="2962590"/>
                </a:cubicBezTo>
                <a:cubicBezTo>
                  <a:pt x="666403" y="2961754"/>
                  <a:pt x="663309" y="2962459"/>
                  <a:pt x="660131" y="2964706"/>
                </a:cubicBezTo>
                <a:cubicBezTo>
                  <a:pt x="653778" y="2969198"/>
                  <a:pt x="646725" y="2972702"/>
                  <a:pt x="638973" y="2975218"/>
                </a:cubicBezTo>
                <a:cubicBezTo>
                  <a:pt x="631221" y="2977734"/>
                  <a:pt x="624168" y="2981236"/>
                  <a:pt x="617812" y="2985730"/>
                </a:cubicBezTo>
                <a:lnTo>
                  <a:pt x="622578" y="2982360"/>
                </a:lnTo>
                <a:cubicBezTo>
                  <a:pt x="619782" y="2978406"/>
                  <a:pt x="618291" y="2977979"/>
                  <a:pt x="618099" y="2981080"/>
                </a:cubicBezTo>
                <a:cubicBezTo>
                  <a:pt x="617908" y="2984180"/>
                  <a:pt x="616415" y="2983753"/>
                  <a:pt x="613619" y="2979799"/>
                </a:cubicBezTo>
                <a:cubicBezTo>
                  <a:pt x="619974" y="2975306"/>
                  <a:pt x="623532" y="2966859"/>
                  <a:pt x="624295" y="2954459"/>
                </a:cubicBezTo>
                <a:lnTo>
                  <a:pt x="609820" y="2954613"/>
                </a:lnTo>
                <a:lnTo>
                  <a:pt x="611141" y="2945968"/>
                </a:lnTo>
                <a:lnTo>
                  <a:pt x="601611" y="2952707"/>
                </a:lnTo>
                <a:lnTo>
                  <a:pt x="602183" y="2943406"/>
                </a:lnTo>
                <a:lnTo>
                  <a:pt x="597417" y="2946776"/>
                </a:lnTo>
                <a:cubicBezTo>
                  <a:pt x="597798" y="2940576"/>
                  <a:pt x="600278" y="2937340"/>
                  <a:pt x="604851" y="2937071"/>
                </a:cubicBezTo>
                <a:cubicBezTo>
                  <a:pt x="609427" y="2936801"/>
                  <a:pt x="610507" y="2931589"/>
                  <a:pt x="608093" y="2921436"/>
                </a:cubicBezTo>
                <a:cubicBezTo>
                  <a:pt x="617640" y="2920616"/>
                  <a:pt x="626607" y="2917240"/>
                  <a:pt x="634996" y="2911309"/>
                </a:cubicBezTo>
                <a:cubicBezTo>
                  <a:pt x="643385" y="2905377"/>
                  <a:pt x="652353" y="2902001"/>
                  <a:pt x="661900" y="2901182"/>
                </a:cubicBezTo>
                <a:cubicBezTo>
                  <a:pt x="658524" y="2903568"/>
                  <a:pt x="658234" y="2906739"/>
                  <a:pt x="661030" y="2910693"/>
                </a:cubicBezTo>
                <a:cubicBezTo>
                  <a:pt x="664985" y="2901965"/>
                  <a:pt x="673400" y="2896015"/>
                  <a:pt x="686273" y="2892844"/>
                </a:cubicBezTo>
                <a:cubicBezTo>
                  <a:pt x="699145" y="2889673"/>
                  <a:pt x="708858" y="2885771"/>
                  <a:pt x="715410" y="2881138"/>
                </a:cubicBezTo>
                <a:lnTo>
                  <a:pt x="711217" y="2875207"/>
                </a:lnTo>
                <a:lnTo>
                  <a:pt x="708834" y="2876892"/>
                </a:lnTo>
                <a:cubicBezTo>
                  <a:pt x="707246" y="2878015"/>
                  <a:pt x="705054" y="2876599"/>
                  <a:pt x="702258" y="2872645"/>
                </a:cubicBezTo>
                <a:lnTo>
                  <a:pt x="740954" y="2836388"/>
                </a:lnTo>
                <a:lnTo>
                  <a:pt x="753535" y="2854181"/>
                </a:lnTo>
                <a:cubicBezTo>
                  <a:pt x="756662" y="2851970"/>
                  <a:pt x="756394" y="2849935"/>
                  <a:pt x="752734" y="2848075"/>
                </a:cubicBezTo>
                <a:cubicBezTo>
                  <a:pt x="749074" y="2846215"/>
                  <a:pt x="748808" y="2844179"/>
                  <a:pt x="751935" y="2841968"/>
                </a:cubicBezTo>
                <a:lnTo>
                  <a:pt x="758225" y="2850864"/>
                </a:lnTo>
                <a:cubicBezTo>
                  <a:pt x="770635" y="2842089"/>
                  <a:pt x="785155" y="2836271"/>
                  <a:pt x="801783" y="2833409"/>
                </a:cubicBezTo>
                <a:cubicBezTo>
                  <a:pt x="818411" y="2830548"/>
                  <a:pt x="834494" y="2823624"/>
                  <a:pt x="850031" y="2812638"/>
                </a:cubicBezTo>
                <a:cubicBezTo>
                  <a:pt x="877366" y="2805174"/>
                  <a:pt x="903861" y="2799784"/>
                  <a:pt x="929514" y="2796471"/>
                </a:cubicBezTo>
                <a:cubicBezTo>
                  <a:pt x="955168" y="2793159"/>
                  <a:pt x="981662" y="2787769"/>
                  <a:pt x="1008996" y="2780304"/>
                </a:cubicBezTo>
                <a:lnTo>
                  <a:pt x="1011153" y="2779622"/>
                </a:lnTo>
                <a:lnTo>
                  <a:pt x="997431" y="2779585"/>
                </a:lnTo>
                <a:cubicBezTo>
                  <a:pt x="989075" y="2779562"/>
                  <a:pt x="980720" y="2779539"/>
                  <a:pt x="972365" y="2779517"/>
                </a:cubicBezTo>
                <a:cubicBezTo>
                  <a:pt x="966394" y="2777808"/>
                  <a:pt x="964994" y="2775832"/>
                  <a:pt x="968171" y="2773586"/>
                </a:cubicBezTo>
                <a:cubicBezTo>
                  <a:pt x="971349" y="2771339"/>
                  <a:pt x="975923" y="2771070"/>
                  <a:pt x="981896" y="2772778"/>
                </a:cubicBezTo>
                <a:cubicBezTo>
                  <a:pt x="985073" y="2770531"/>
                  <a:pt x="989648" y="2770262"/>
                  <a:pt x="995620" y="2771969"/>
                </a:cubicBezTo>
                <a:cubicBezTo>
                  <a:pt x="1004770" y="2771431"/>
                  <a:pt x="1005564" y="2770869"/>
                  <a:pt x="998003" y="2770284"/>
                </a:cubicBezTo>
                <a:cubicBezTo>
                  <a:pt x="990442" y="2769700"/>
                  <a:pt x="988250" y="2768285"/>
                  <a:pt x="991426" y="2766039"/>
                </a:cubicBezTo>
                <a:cubicBezTo>
                  <a:pt x="1019256" y="2758222"/>
                  <a:pt x="1049882" y="2754360"/>
                  <a:pt x="1083304" y="2754450"/>
                </a:cubicBezTo>
                <a:cubicBezTo>
                  <a:pt x="1068182" y="2753281"/>
                  <a:pt x="1052266" y="2752674"/>
                  <a:pt x="1035555" y="2752628"/>
                </a:cubicBezTo>
                <a:cubicBezTo>
                  <a:pt x="1018843" y="2752583"/>
                  <a:pt x="1001338" y="2753100"/>
                  <a:pt x="983039" y="2754177"/>
                </a:cubicBezTo>
                <a:cubicBezTo>
                  <a:pt x="973890" y="2754716"/>
                  <a:pt x="965440" y="2756243"/>
                  <a:pt x="957688" y="2758759"/>
                </a:cubicBezTo>
                <a:cubicBezTo>
                  <a:pt x="949936" y="2761274"/>
                  <a:pt x="940086" y="2760826"/>
                  <a:pt x="928140" y="2757409"/>
                </a:cubicBezTo>
                <a:lnTo>
                  <a:pt x="886967" y="2759834"/>
                </a:lnTo>
                <a:cubicBezTo>
                  <a:pt x="868669" y="2760911"/>
                  <a:pt x="853355" y="2762843"/>
                  <a:pt x="841028" y="2765629"/>
                </a:cubicBezTo>
                <a:cubicBezTo>
                  <a:pt x="801635" y="2763830"/>
                  <a:pt x="765129" y="2764434"/>
                  <a:pt x="731518" y="2767443"/>
                </a:cubicBezTo>
                <a:lnTo>
                  <a:pt x="660908" y="2792540"/>
                </a:lnTo>
                <a:lnTo>
                  <a:pt x="659369" y="2791770"/>
                </a:lnTo>
                <a:cubicBezTo>
                  <a:pt x="654794" y="2792040"/>
                  <a:pt x="649330" y="2794421"/>
                  <a:pt x="642976" y="2798913"/>
                </a:cubicBezTo>
                <a:cubicBezTo>
                  <a:pt x="618323" y="2804483"/>
                  <a:pt x="594973" y="2813581"/>
                  <a:pt x="572924" y="2826206"/>
                </a:cubicBezTo>
                <a:cubicBezTo>
                  <a:pt x="550876" y="2838830"/>
                  <a:pt x="527524" y="2847928"/>
                  <a:pt x="502872" y="2853498"/>
                </a:cubicBezTo>
                <a:lnTo>
                  <a:pt x="488575" y="2863607"/>
                </a:lnTo>
                <a:lnTo>
                  <a:pt x="485780" y="2859653"/>
                </a:lnTo>
                <a:lnTo>
                  <a:pt x="486764" y="2855991"/>
                </a:lnTo>
                <a:cubicBezTo>
                  <a:pt x="494326" y="2856576"/>
                  <a:pt x="496708" y="2854891"/>
                  <a:pt x="493913" y="2850937"/>
                </a:cubicBezTo>
                <a:cubicBezTo>
                  <a:pt x="491117" y="2846983"/>
                  <a:pt x="486542" y="2847252"/>
                  <a:pt x="480188" y="2851745"/>
                </a:cubicBezTo>
                <a:cubicBezTo>
                  <a:pt x="493276" y="2836558"/>
                  <a:pt x="509956" y="2824764"/>
                  <a:pt x="530226" y="2816365"/>
                </a:cubicBezTo>
                <a:cubicBezTo>
                  <a:pt x="550495" y="2807964"/>
                  <a:pt x="569969" y="2800125"/>
                  <a:pt x="588650" y="2792847"/>
                </a:cubicBezTo>
                <a:lnTo>
                  <a:pt x="579691" y="2790286"/>
                </a:lnTo>
                <a:cubicBezTo>
                  <a:pt x="604345" y="2784714"/>
                  <a:pt x="618260" y="2780806"/>
                  <a:pt x="621436" y="2778560"/>
                </a:cubicBezTo>
                <a:cubicBezTo>
                  <a:pt x="627409" y="2780267"/>
                  <a:pt x="633572" y="2778875"/>
                  <a:pt x="639926" y="2774382"/>
                </a:cubicBezTo>
                <a:cubicBezTo>
                  <a:pt x="646280" y="2769890"/>
                  <a:pt x="650950" y="2768070"/>
                  <a:pt x="653936" y="2768924"/>
                </a:cubicBezTo>
                <a:cubicBezTo>
                  <a:pt x="656922" y="2769778"/>
                  <a:pt x="660004" y="2769081"/>
                  <a:pt x="663181" y="2766835"/>
                </a:cubicBezTo>
                <a:cubicBezTo>
                  <a:pt x="633318" y="2758297"/>
                  <a:pt x="613812" y="2754298"/>
                  <a:pt x="604661" y="2754835"/>
                </a:cubicBezTo>
                <a:cubicBezTo>
                  <a:pt x="601866" y="2750881"/>
                  <a:pt x="598085" y="2750589"/>
                  <a:pt x="593320" y="2753958"/>
                </a:cubicBezTo>
                <a:cubicBezTo>
                  <a:pt x="588554" y="2757328"/>
                  <a:pt x="587951" y="2754790"/>
                  <a:pt x="591509" y="2746343"/>
                </a:cubicBezTo>
                <a:cubicBezTo>
                  <a:pt x="582359" y="2746882"/>
                  <a:pt x="577086" y="2746163"/>
                  <a:pt x="575688" y="2744186"/>
                </a:cubicBezTo>
                <a:cubicBezTo>
                  <a:pt x="574290" y="2742209"/>
                  <a:pt x="570605" y="2740367"/>
                  <a:pt x="564632" y="2738659"/>
                </a:cubicBezTo>
                <a:cubicBezTo>
                  <a:pt x="578611" y="2758428"/>
                  <a:pt x="591954" y="2763820"/>
                  <a:pt x="604661" y="2754835"/>
                </a:cubicBezTo>
                <a:lnTo>
                  <a:pt x="599896" y="2758204"/>
                </a:lnTo>
                <a:lnTo>
                  <a:pt x="604091" y="2764137"/>
                </a:lnTo>
                <a:cubicBezTo>
                  <a:pt x="598117" y="2762428"/>
                  <a:pt x="592966" y="2761251"/>
                  <a:pt x="588638" y="2760605"/>
                </a:cubicBezTo>
                <a:lnTo>
                  <a:pt x="584129" y="2760457"/>
                </a:lnTo>
                <a:lnTo>
                  <a:pt x="581406" y="2762382"/>
                </a:lnTo>
                <a:lnTo>
                  <a:pt x="579949" y="2760321"/>
                </a:lnTo>
                <a:lnTo>
                  <a:pt x="578118" y="2760259"/>
                </a:lnTo>
                <a:cubicBezTo>
                  <a:pt x="572749" y="2761090"/>
                  <a:pt x="570668" y="2764044"/>
                  <a:pt x="571874" y="2769122"/>
                </a:cubicBezTo>
                <a:lnTo>
                  <a:pt x="567681" y="2763191"/>
                </a:lnTo>
                <a:cubicBezTo>
                  <a:pt x="561709" y="2761483"/>
                  <a:pt x="557929" y="2761191"/>
                  <a:pt x="556339" y="2762315"/>
                </a:cubicBezTo>
                <a:cubicBezTo>
                  <a:pt x="554751" y="2763438"/>
                  <a:pt x="550970" y="2763146"/>
                  <a:pt x="544998" y="2761438"/>
                </a:cubicBezTo>
                <a:cubicBezTo>
                  <a:pt x="548175" y="2759192"/>
                  <a:pt x="551256" y="2758496"/>
                  <a:pt x="554242" y="2759349"/>
                </a:cubicBezTo>
                <a:cubicBezTo>
                  <a:pt x="557230" y="2760202"/>
                  <a:pt x="560312" y="2759506"/>
                  <a:pt x="563487" y="2757260"/>
                </a:cubicBezTo>
                <a:lnTo>
                  <a:pt x="550907" y="2739468"/>
                </a:lnTo>
                <a:lnTo>
                  <a:pt x="546141" y="2742838"/>
                </a:lnTo>
                <a:cubicBezTo>
                  <a:pt x="543346" y="2738884"/>
                  <a:pt x="542043" y="2735357"/>
                  <a:pt x="542234" y="2732257"/>
                </a:cubicBezTo>
                <a:cubicBezTo>
                  <a:pt x="542426" y="2729156"/>
                  <a:pt x="541122" y="2725630"/>
                  <a:pt x="538326" y="2721676"/>
                </a:cubicBezTo>
                <a:lnTo>
                  <a:pt x="542520" y="2727607"/>
                </a:lnTo>
                <a:lnTo>
                  <a:pt x="543358" y="2728792"/>
                </a:lnTo>
                <a:lnTo>
                  <a:pt x="543092" y="2718307"/>
                </a:lnTo>
                <a:lnTo>
                  <a:pt x="551479" y="2730168"/>
                </a:lnTo>
                <a:cubicBezTo>
                  <a:pt x="554657" y="2727921"/>
                  <a:pt x="554848" y="2724821"/>
                  <a:pt x="552052" y="2720867"/>
                </a:cubicBezTo>
                <a:cubicBezTo>
                  <a:pt x="571113" y="2707389"/>
                  <a:pt x="580644" y="2700650"/>
                  <a:pt x="580644" y="2700650"/>
                </a:cubicBezTo>
                <a:lnTo>
                  <a:pt x="611714" y="2714265"/>
                </a:lnTo>
                <a:cubicBezTo>
                  <a:pt x="608919" y="2710311"/>
                  <a:pt x="609109" y="2707211"/>
                  <a:pt x="612286" y="2704964"/>
                </a:cubicBezTo>
                <a:cubicBezTo>
                  <a:pt x="621437" y="2704425"/>
                  <a:pt x="631189" y="2706425"/>
                  <a:pt x="641547" y="2710963"/>
                </a:cubicBezTo>
                <a:cubicBezTo>
                  <a:pt x="651903" y="2715501"/>
                  <a:pt x="663055" y="2719479"/>
                  <a:pt x="675001" y="2722894"/>
                </a:cubicBezTo>
                <a:cubicBezTo>
                  <a:pt x="674619" y="2729094"/>
                  <a:pt x="676017" y="2731071"/>
                  <a:pt x="679194" y="2728825"/>
                </a:cubicBezTo>
                <a:lnTo>
                  <a:pt x="697112" y="2733947"/>
                </a:lnTo>
                <a:cubicBezTo>
                  <a:pt x="706261" y="2733409"/>
                  <a:pt x="711630" y="2732578"/>
                  <a:pt x="713219" y="2731455"/>
                </a:cubicBezTo>
                <a:cubicBezTo>
                  <a:pt x="714807" y="2730332"/>
                  <a:pt x="720176" y="2729500"/>
                  <a:pt x="729326" y="2728962"/>
                </a:cubicBezTo>
                <a:lnTo>
                  <a:pt x="711408" y="2723839"/>
                </a:lnTo>
                <a:cubicBezTo>
                  <a:pt x="717380" y="2725547"/>
                  <a:pt x="714490" y="2723143"/>
                  <a:pt x="702735" y="2716628"/>
                </a:cubicBezTo>
                <a:cubicBezTo>
                  <a:pt x="690981" y="2710112"/>
                  <a:pt x="682306" y="2702900"/>
                  <a:pt x="676715" y="2694992"/>
                </a:cubicBezTo>
                <a:cubicBezTo>
                  <a:pt x="673919" y="2691038"/>
                  <a:pt x="671727" y="2689623"/>
                  <a:pt x="670139" y="2690746"/>
                </a:cubicBezTo>
                <a:cubicBezTo>
                  <a:pt x="668550" y="2691869"/>
                  <a:pt x="666359" y="2690454"/>
                  <a:pt x="663563" y="2686500"/>
                </a:cubicBezTo>
                <a:cubicBezTo>
                  <a:pt x="650855" y="2695485"/>
                  <a:pt x="641471" y="2699062"/>
                  <a:pt x="635411" y="2697231"/>
                </a:cubicBezTo>
                <a:lnTo>
                  <a:pt x="631021" y="2691022"/>
                </a:lnTo>
                <a:cubicBezTo>
                  <a:pt x="624668" y="2695515"/>
                  <a:pt x="616862" y="2697954"/>
                  <a:pt x="607602" y="2698339"/>
                </a:cubicBezTo>
                <a:cubicBezTo>
                  <a:pt x="598342" y="2698722"/>
                  <a:pt x="589095" y="2699123"/>
                  <a:pt x="579858" y="2699538"/>
                </a:cubicBezTo>
                <a:cubicBezTo>
                  <a:pt x="580402" y="2686829"/>
                  <a:pt x="588344" y="2681213"/>
                  <a:pt x="603685" y="2682691"/>
                </a:cubicBezTo>
                <a:lnTo>
                  <a:pt x="622748" y="2669212"/>
                </a:lnTo>
                <a:lnTo>
                  <a:pt x="627513" y="2665842"/>
                </a:lnTo>
                <a:cubicBezTo>
                  <a:pt x="615349" y="2662118"/>
                  <a:pt x="607679" y="2661380"/>
                  <a:pt x="604501" y="2663627"/>
                </a:cubicBezTo>
                <a:lnTo>
                  <a:pt x="622748" y="2669212"/>
                </a:lnTo>
                <a:lnTo>
                  <a:pt x="525496" y="2673200"/>
                </a:lnTo>
                <a:cubicBezTo>
                  <a:pt x="516259" y="2673616"/>
                  <a:pt x="507743" y="2675050"/>
                  <a:pt x="499946" y="2677505"/>
                </a:cubicBezTo>
                <a:cubicBezTo>
                  <a:pt x="492151" y="2679959"/>
                  <a:pt x="495902" y="2681894"/>
                  <a:pt x="511199" y="2683310"/>
                </a:cubicBezTo>
                <a:cubicBezTo>
                  <a:pt x="501668" y="2690049"/>
                  <a:pt x="484761" y="2689725"/>
                  <a:pt x="460477" y="2682339"/>
                </a:cubicBezTo>
                <a:cubicBezTo>
                  <a:pt x="463904" y="2673707"/>
                  <a:pt x="467864" y="2670883"/>
                  <a:pt x="472357" y="2673868"/>
                </a:cubicBezTo>
                <a:cubicBezTo>
                  <a:pt x="476852" y="2676855"/>
                  <a:pt x="479245" y="2675185"/>
                  <a:pt x="479539" y="2668861"/>
                </a:cubicBezTo>
                <a:lnTo>
                  <a:pt x="475149" y="2662652"/>
                </a:lnTo>
                <a:cubicBezTo>
                  <a:pt x="475443" y="2656328"/>
                  <a:pt x="480355" y="2649797"/>
                  <a:pt x="489885" y="2643058"/>
                </a:cubicBezTo>
                <a:lnTo>
                  <a:pt x="489445" y="2652544"/>
                </a:lnTo>
                <a:lnTo>
                  <a:pt x="498977" y="2645804"/>
                </a:lnTo>
                <a:lnTo>
                  <a:pt x="503742" y="2642434"/>
                </a:lnTo>
                <a:lnTo>
                  <a:pt x="512898" y="2645274"/>
                </a:lnTo>
                <a:lnTo>
                  <a:pt x="517663" y="2641904"/>
                </a:lnTo>
                <a:cubicBezTo>
                  <a:pt x="511559" y="2640012"/>
                  <a:pt x="506919" y="2640188"/>
                  <a:pt x="503742" y="2642434"/>
                </a:cubicBezTo>
                <a:lnTo>
                  <a:pt x="499418" y="2636318"/>
                </a:lnTo>
                <a:cubicBezTo>
                  <a:pt x="496241" y="2638565"/>
                  <a:pt x="493189" y="2637618"/>
                  <a:pt x="490262" y="2633479"/>
                </a:cubicBezTo>
                <a:cubicBezTo>
                  <a:pt x="481026" y="2633894"/>
                  <a:pt x="472570" y="2633733"/>
                  <a:pt x="464900" y="2632994"/>
                </a:cubicBezTo>
                <a:cubicBezTo>
                  <a:pt x="457230" y="2632255"/>
                  <a:pt x="448755" y="2632063"/>
                  <a:pt x="439473" y="2632415"/>
                </a:cubicBezTo>
                <a:lnTo>
                  <a:pt x="449004" y="2625676"/>
                </a:lnTo>
                <a:lnTo>
                  <a:pt x="453769" y="2622306"/>
                </a:lnTo>
                <a:cubicBezTo>
                  <a:pt x="447415" y="2626799"/>
                  <a:pt x="438157" y="2627184"/>
                  <a:pt x="425993" y="2623460"/>
                </a:cubicBezTo>
                <a:cubicBezTo>
                  <a:pt x="429170" y="2621213"/>
                  <a:pt x="430832" y="2618509"/>
                  <a:pt x="430979" y="2615348"/>
                </a:cubicBezTo>
                <a:cubicBezTo>
                  <a:pt x="431126" y="2612186"/>
                  <a:pt x="432788" y="2609481"/>
                  <a:pt x="435965" y="2607235"/>
                </a:cubicBezTo>
                <a:cubicBezTo>
                  <a:pt x="429992" y="2605527"/>
                  <a:pt x="425417" y="2605797"/>
                  <a:pt x="422240" y="2608043"/>
                </a:cubicBezTo>
                <a:cubicBezTo>
                  <a:pt x="419445" y="2604090"/>
                  <a:pt x="416458" y="2603236"/>
                  <a:pt x="413282" y="2605482"/>
                </a:cubicBezTo>
                <a:cubicBezTo>
                  <a:pt x="410105" y="2607728"/>
                  <a:pt x="407023" y="2608425"/>
                  <a:pt x="404037" y="2607571"/>
                </a:cubicBezTo>
                <a:cubicBezTo>
                  <a:pt x="401050" y="2606717"/>
                  <a:pt x="397969" y="2607413"/>
                  <a:pt x="394792" y="2609660"/>
                </a:cubicBezTo>
                <a:cubicBezTo>
                  <a:pt x="391615" y="2611906"/>
                  <a:pt x="388533" y="2612602"/>
                  <a:pt x="385547" y="2611749"/>
                </a:cubicBezTo>
                <a:cubicBezTo>
                  <a:pt x="382561" y="2610895"/>
                  <a:pt x="379479" y="2611591"/>
                  <a:pt x="376301" y="2613838"/>
                </a:cubicBezTo>
                <a:cubicBezTo>
                  <a:pt x="373126" y="2616084"/>
                  <a:pt x="370138" y="2615231"/>
                  <a:pt x="367342" y="2611277"/>
                </a:cubicBezTo>
                <a:cubicBezTo>
                  <a:pt x="360988" y="2615770"/>
                  <a:pt x="356413" y="2616039"/>
                  <a:pt x="353618" y="2612085"/>
                </a:cubicBezTo>
                <a:cubicBezTo>
                  <a:pt x="350441" y="2614331"/>
                  <a:pt x="347359" y="2615028"/>
                  <a:pt x="344373" y="2614174"/>
                </a:cubicBezTo>
                <a:cubicBezTo>
                  <a:pt x="341387" y="2613320"/>
                  <a:pt x="338305" y="2614016"/>
                  <a:pt x="335128" y="2616263"/>
                </a:cubicBezTo>
                <a:cubicBezTo>
                  <a:pt x="331951" y="2618509"/>
                  <a:pt x="328870" y="2619205"/>
                  <a:pt x="325884" y="2618352"/>
                </a:cubicBezTo>
                <a:cubicBezTo>
                  <a:pt x="322897" y="2617498"/>
                  <a:pt x="319816" y="2618194"/>
                  <a:pt x="316639" y="2620441"/>
                </a:cubicBezTo>
                <a:cubicBezTo>
                  <a:pt x="313462" y="2622687"/>
                  <a:pt x="310380" y="2623383"/>
                  <a:pt x="307394" y="2622529"/>
                </a:cubicBezTo>
                <a:cubicBezTo>
                  <a:pt x="304407" y="2621676"/>
                  <a:pt x="301326" y="2622372"/>
                  <a:pt x="298149" y="2624618"/>
                </a:cubicBezTo>
                <a:lnTo>
                  <a:pt x="280230" y="2619494"/>
                </a:lnTo>
                <a:lnTo>
                  <a:pt x="275464" y="2622864"/>
                </a:lnTo>
                <a:cubicBezTo>
                  <a:pt x="272288" y="2625110"/>
                  <a:pt x="269999" y="2625245"/>
                  <a:pt x="268601" y="2623268"/>
                </a:cubicBezTo>
                <a:cubicBezTo>
                  <a:pt x="267204" y="2621291"/>
                  <a:pt x="264916" y="2621426"/>
                  <a:pt x="261740" y="2623672"/>
                </a:cubicBezTo>
                <a:lnTo>
                  <a:pt x="285568" y="2606824"/>
                </a:lnTo>
                <a:lnTo>
                  <a:pt x="276609" y="2604263"/>
                </a:lnTo>
                <a:cubicBezTo>
                  <a:pt x="286139" y="2597524"/>
                  <a:pt x="293891" y="2595008"/>
                  <a:pt x="299864" y="2596716"/>
                </a:cubicBezTo>
                <a:lnTo>
                  <a:pt x="304629" y="2593346"/>
                </a:lnTo>
                <a:lnTo>
                  <a:pt x="309394" y="2589977"/>
                </a:lnTo>
                <a:cubicBezTo>
                  <a:pt x="303422" y="2588269"/>
                  <a:pt x="298847" y="2588539"/>
                  <a:pt x="295670" y="2590785"/>
                </a:cubicBezTo>
                <a:cubicBezTo>
                  <a:pt x="289697" y="2589078"/>
                  <a:pt x="285917" y="2588785"/>
                  <a:pt x="284328" y="2589908"/>
                </a:cubicBezTo>
                <a:cubicBezTo>
                  <a:pt x="282740" y="2591032"/>
                  <a:pt x="278959" y="2590739"/>
                  <a:pt x="272987" y="2589032"/>
                </a:cubicBezTo>
                <a:lnTo>
                  <a:pt x="287283" y="2578924"/>
                </a:lnTo>
                <a:cubicBezTo>
                  <a:pt x="281310" y="2577216"/>
                  <a:pt x="279214" y="2574251"/>
                  <a:pt x="280993" y="2570027"/>
                </a:cubicBezTo>
                <a:cubicBezTo>
                  <a:pt x="282772" y="2565804"/>
                  <a:pt x="282073" y="2564815"/>
                  <a:pt x="278896" y="2567062"/>
                </a:cubicBezTo>
                <a:lnTo>
                  <a:pt x="283662" y="2563692"/>
                </a:lnTo>
                <a:lnTo>
                  <a:pt x="288427" y="2560323"/>
                </a:lnTo>
                <a:cubicBezTo>
                  <a:pt x="285631" y="2556369"/>
                  <a:pt x="282645" y="2555515"/>
                  <a:pt x="279468" y="2557762"/>
                </a:cubicBezTo>
                <a:lnTo>
                  <a:pt x="288999" y="2551023"/>
                </a:lnTo>
                <a:lnTo>
                  <a:pt x="271081" y="2545900"/>
                </a:lnTo>
                <a:lnTo>
                  <a:pt x="280612" y="2539161"/>
                </a:lnTo>
                <a:cubicBezTo>
                  <a:pt x="280612" y="2539161"/>
                  <a:pt x="285187" y="2538892"/>
                  <a:pt x="294336" y="2538353"/>
                </a:cubicBezTo>
                <a:lnTo>
                  <a:pt x="309204" y="2518944"/>
                </a:lnTo>
                <a:cubicBezTo>
                  <a:pt x="288864" y="2523874"/>
                  <a:pt x="275969" y="2525855"/>
                  <a:pt x="270520" y="2524889"/>
                </a:cubicBezTo>
                <a:cubicBezTo>
                  <a:pt x="267343" y="2527135"/>
                  <a:pt x="264404" y="2528033"/>
                  <a:pt x="261702" y="2527581"/>
                </a:cubicBezTo>
                <a:cubicBezTo>
                  <a:pt x="258999" y="2527129"/>
                  <a:pt x="256059" y="2528025"/>
                  <a:pt x="252882" y="2530271"/>
                </a:cubicBezTo>
                <a:cubicBezTo>
                  <a:pt x="249705" y="2532517"/>
                  <a:pt x="245415" y="2533188"/>
                  <a:pt x="240010" y="2532284"/>
                </a:cubicBezTo>
                <a:cubicBezTo>
                  <a:pt x="243187" y="2530037"/>
                  <a:pt x="247303" y="2529120"/>
                  <a:pt x="252358" y="2529530"/>
                </a:cubicBezTo>
                <a:lnTo>
                  <a:pt x="266654" y="2519421"/>
                </a:lnTo>
                <a:cubicBezTo>
                  <a:pt x="268334" y="2508318"/>
                  <a:pt x="261613" y="2502183"/>
                  <a:pt x="246491" y="2501014"/>
                </a:cubicBezTo>
                <a:cubicBezTo>
                  <a:pt x="240518" y="2499306"/>
                  <a:pt x="235943" y="2499576"/>
                  <a:pt x="232766" y="2501822"/>
                </a:cubicBezTo>
                <a:lnTo>
                  <a:pt x="223808" y="2499261"/>
                </a:lnTo>
                <a:lnTo>
                  <a:pt x="214277" y="2505999"/>
                </a:lnTo>
                <a:lnTo>
                  <a:pt x="177296" y="2514356"/>
                </a:lnTo>
                <a:cubicBezTo>
                  <a:pt x="174501" y="2510402"/>
                  <a:pt x="179266" y="2507032"/>
                  <a:pt x="191593" y="2504247"/>
                </a:cubicBezTo>
                <a:cubicBezTo>
                  <a:pt x="203920" y="2501461"/>
                  <a:pt x="211672" y="2498946"/>
                  <a:pt x="214849" y="2496699"/>
                </a:cubicBezTo>
                <a:cubicBezTo>
                  <a:pt x="208876" y="2494992"/>
                  <a:pt x="205191" y="2493149"/>
                  <a:pt x="203793" y="2491172"/>
                </a:cubicBezTo>
                <a:cubicBezTo>
                  <a:pt x="202396" y="2489196"/>
                  <a:pt x="193944" y="2490724"/>
                  <a:pt x="178440" y="2495755"/>
                </a:cubicBezTo>
                <a:cubicBezTo>
                  <a:pt x="187972" y="2489016"/>
                  <a:pt x="195724" y="2486500"/>
                  <a:pt x="201697" y="2488207"/>
                </a:cubicBezTo>
                <a:lnTo>
                  <a:pt x="215992" y="2478099"/>
                </a:lnTo>
                <a:cubicBezTo>
                  <a:pt x="221965" y="2479806"/>
                  <a:pt x="226540" y="2479537"/>
                  <a:pt x="229717" y="2477291"/>
                </a:cubicBezTo>
                <a:cubicBezTo>
                  <a:pt x="245220" y="2472259"/>
                  <a:pt x="255960" y="2470596"/>
                  <a:pt x="261931" y="2472305"/>
                </a:cubicBezTo>
                <a:lnTo>
                  <a:pt x="272661" y="2467856"/>
                </a:lnTo>
                <a:lnTo>
                  <a:pt x="248492" y="2468463"/>
                </a:lnTo>
                <a:cubicBezTo>
                  <a:pt x="236357" y="2468148"/>
                  <a:pt x="221139" y="2468529"/>
                  <a:pt x="202840" y="2469607"/>
                </a:cubicBezTo>
                <a:cubicBezTo>
                  <a:pt x="249350" y="2454513"/>
                  <a:pt x="291096" y="2442787"/>
                  <a:pt x="328075" y="2434432"/>
                </a:cubicBezTo>
                <a:cubicBezTo>
                  <a:pt x="346375" y="2433353"/>
                  <a:pt x="362953" y="2431525"/>
                  <a:pt x="377807" y="2428945"/>
                </a:cubicBezTo>
                <a:cubicBezTo>
                  <a:pt x="392661" y="2426365"/>
                  <a:pt x="408297" y="2423207"/>
                  <a:pt x="424718" y="2419473"/>
                </a:cubicBezTo>
                <a:cubicBezTo>
                  <a:pt x="420940" y="2414129"/>
                  <a:pt x="418503" y="2409841"/>
                  <a:pt x="417410" y="2406607"/>
                </a:cubicBezTo>
                <a:lnTo>
                  <a:pt x="417654" y="2404445"/>
                </a:lnTo>
                <a:lnTo>
                  <a:pt x="421096" y="2404242"/>
                </a:lnTo>
                <a:lnTo>
                  <a:pt x="418148" y="2400072"/>
                </a:lnTo>
                <a:lnTo>
                  <a:pt x="412709" y="2392381"/>
                </a:lnTo>
                <a:cubicBezTo>
                  <a:pt x="409534" y="2394626"/>
                  <a:pt x="408643" y="2396738"/>
                  <a:pt x="410041" y="2398715"/>
                </a:cubicBezTo>
                <a:cubicBezTo>
                  <a:pt x="411439" y="2400692"/>
                  <a:pt x="410550" y="2402803"/>
                  <a:pt x="407372" y="2405050"/>
                </a:cubicBezTo>
                <a:lnTo>
                  <a:pt x="411448" y="2404809"/>
                </a:lnTo>
                <a:lnTo>
                  <a:pt x="403852" y="2410180"/>
                </a:lnTo>
                <a:cubicBezTo>
                  <a:pt x="395008" y="2411152"/>
                  <a:pt x="389953" y="2410741"/>
                  <a:pt x="388686" y="2408950"/>
                </a:cubicBezTo>
                <a:cubicBezTo>
                  <a:pt x="387419" y="2407158"/>
                  <a:pt x="383931" y="2405594"/>
                  <a:pt x="378220" y="2404257"/>
                </a:cubicBezTo>
                <a:lnTo>
                  <a:pt x="363924" y="2414366"/>
                </a:lnTo>
                <a:cubicBezTo>
                  <a:pt x="352547" y="2411754"/>
                  <a:pt x="342948" y="2404919"/>
                  <a:pt x="335129" y="2393860"/>
                </a:cubicBezTo>
                <a:cubicBezTo>
                  <a:pt x="337925" y="2397814"/>
                  <a:pt x="347265" y="2394175"/>
                  <a:pt x="363150" y="2382944"/>
                </a:cubicBezTo>
                <a:lnTo>
                  <a:pt x="362578" y="2392244"/>
                </a:lnTo>
                <a:lnTo>
                  <a:pt x="367343" y="2388874"/>
                </a:lnTo>
                <a:cubicBezTo>
                  <a:pt x="382847" y="2383843"/>
                  <a:pt x="394761" y="2375418"/>
                  <a:pt x="403085" y="2363602"/>
                </a:cubicBezTo>
                <a:cubicBezTo>
                  <a:pt x="411408" y="2351786"/>
                  <a:pt x="421924" y="2341386"/>
                  <a:pt x="434632" y="2332400"/>
                </a:cubicBezTo>
                <a:lnTo>
                  <a:pt x="425673" y="2329839"/>
                </a:lnTo>
                <a:lnTo>
                  <a:pt x="416714" y="2327278"/>
                </a:lnTo>
                <a:cubicBezTo>
                  <a:pt x="419891" y="2325032"/>
                  <a:pt x="424466" y="2324762"/>
                  <a:pt x="430438" y="2326470"/>
                </a:cubicBezTo>
                <a:lnTo>
                  <a:pt x="444734" y="2316361"/>
                </a:lnTo>
                <a:cubicBezTo>
                  <a:pt x="435586" y="2316899"/>
                  <a:pt x="428024" y="2316316"/>
                  <a:pt x="422051" y="2314608"/>
                </a:cubicBezTo>
                <a:cubicBezTo>
                  <a:pt x="416079" y="2312901"/>
                  <a:pt x="408516" y="2312315"/>
                  <a:pt x="399367" y="2312853"/>
                </a:cubicBezTo>
                <a:cubicBezTo>
                  <a:pt x="387422" y="2309439"/>
                  <a:pt x="375286" y="2309124"/>
                  <a:pt x="362960" y="2311909"/>
                </a:cubicBezTo>
                <a:lnTo>
                  <a:pt x="359719" y="2311659"/>
                </a:lnTo>
                <a:lnTo>
                  <a:pt x="381449" y="2307731"/>
                </a:lnTo>
                <a:cubicBezTo>
                  <a:pt x="387422" y="2309439"/>
                  <a:pt x="404323" y="2306384"/>
                  <a:pt x="432153" y="2298567"/>
                </a:cubicBezTo>
                <a:cubicBezTo>
                  <a:pt x="435331" y="2296320"/>
                  <a:pt x="438413" y="2295626"/>
                  <a:pt x="441400" y="2296479"/>
                </a:cubicBezTo>
                <a:cubicBezTo>
                  <a:pt x="444386" y="2297333"/>
                  <a:pt x="447468" y="2296637"/>
                  <a:pt x="450645" y="2294390"/>
                </a:cubicBezTo>
                <a:cubicBezTo>
                  <a:pt x="453822" y="2292144"/>
                  <a:pt x="456903" y="2291448"/>
                  <a:pt x="459890" y="2292302"/>
                </a:cubicBezTo>
                <a:cubicBezTo>
                  <a:pt x="462876" y="2293155"/>
                  <a:pt x="465957" y="2292459"/>
                  <a:pt x="469134" y="2290213"/>
                </a:cubicBezTo>
                <a:cubicBezTo>
                  <a:pt x="472311" y="2287967"/>
                  <a:pt x="475297" y="2288820"/>
                  <a:pt x="478093" y="2292774"/>
                </a:cubicBezTo>
                <a:lnTo>
                  <a:pt x="482859" y="2289405"/>
                </a:lnTo>
                <a:lnTo>
                  <a:pt x="487624" y="2286035"/>
                </a:lnTo>
                <a:lnTo>
                  <a:pt x="492389" y="2282666"/>
                </a:lnTo>
                <a:lnTo>
                  <a:pt x="483430" y="2280105"/>
                </a:lnTo>
                <a:cubicBezTo>
                  <a:pt x="486607" y="2277858"/>
                  <a:pt x="488291" y="2275185"/>
                  <a:pt x="488482" y="2272085"/>
                </a:cubicBezTo>
                <a:cubicBezTo>
                  <a:pt x="488672" y="2268985"/>
                  <a:pt x="485591" y="2269681"/>
                  <a:pt x="479237" y="2274174"/>
                </a:cubicBezTo>
                <a:cubicBezTo>
                  <a:pt x="482795" y="2265727"/>
                  <a:pt x="488451" y="2260245"/>
                  <a:pt x="496202" y="2257730"/>
                </a:cubicBezTo>
                <a:cubicBezTo>
                  <a:pt x="503955" y="2255214"/>
                  <a:pt x="511008" y="2251709"/>
                  <a:pt x="517361" y="2247217"/>
                </a:cubicBezTo>
                <a:cubicBezTo>
                  <a:pt x="514566" y="2243263"/>
                  <a:pt x="514755" y="2240161"/>
                  <a:pt x="517932" y="2237915"/>
                </a:cubicBezTo>
                <a:lnTo>
                  <a:pt x="532228" y="2227807"/>
                </a:lnTo>
                <a:cubicBezTo>
                  <a:pt x="538202" y="2229516"/>
                  <a:pt x="541093" y="2231920"/>
                  <a:pt x="540902" y="2235020"/>
                </a:cubicBezTo>
                <a:cubicBezTo>
                  <a:pt x="540712" y="2238120"/>
                  <a:pt x="543793" y="2237423"/>
                  <a:pt x="550147" y="2232931"/>
                </a:cubicBezTo>
                <a:cubicBezTo>
                  <a:pt x="566032" y="2221699"/>
                  <a:pt x="576961" y="2216936"/>
                  <a:pt x="582934" y="2218644"/>
                </a:cubicBezTo>
                <a:lnTo>
                  <a:pt x="573403" y="2225383"/>
                </a:lnTo>
                <a:cubicBezTo>
                  <a:pt x="585348" y="2228798"/>
                  <a:pt x="595387" y="2226147"/>
                  <a:pt x="603520" y="2217432"/>
                </a:cubicBezTo>
                <a:cubicBezTo>
                  <a:pt x="611653" y="2208716"/>
                  <a:pt x="620294" y="2204088"/>
                  <a:pt x="629444" y="2203550"/>
                </a:cubicBezTo>
                <a:cubicBezTo>
                  <a:pt x="614322" y="2202381"/>
                  <a:pt x="598406" y="2201774"/>
                  <a:pt x="581695" y="2201728"/>
                </a:cubicBezTo>
                <a:cubicBezTo>
                  <a:pt x="564983" y="2201681"/>
                  <a:pt x="549066" y="2201075"/>
                  <a:pt x="533944" y="2199906"/>
                </a:cubicBezTo>
                <a:cubicBezTo>
                  <a:pt x="537120" y="2197660"/>
                  <a:pt x="541695" y="2197390"/>
                  <a:pt x="547668" y="2199098"/>
                </a:cubicBezTo>
                <a:cubicBezTo>
                  <a:pt x="553642" y="2200804"/>
                  <a:pt x="561203" y="2201389"/>
                  <a:pt x="570352" y="2200850"/>
                </a:cubicBezTo>
                <a:cubicBezTo>
                  <a:pt x="585476" y="2202020"/>
                  <a:pt x="599899" y="2202201"/>
                  <a:pt x="613623" y="2201392"/>
                </a:cubicBezTo>
                <a:cubicBezTo>
                  <a:pt x="627347" y="2200584"/>
                  <a:pt x="641770" y="2200765"/>
                  <a:pt x="656894" y="2201932"/>
                </a:cubicBezTo>
                <a:cubicBezTo>
                  <a:pt x="654098" y="2197978"/>
                  <a:pt x="651112" y="2197125"/>
                  <a:pt x="647935" y="2199371"/>
                </a:cubicBezTo>
                <a:lnTo>
                  <a:pt x="665592" y="2188839"/>
                </a:lnTo>
                <a:lnTo>
                  <a:pt x="662231" y="2189263"/>
                </a:lnTo>
                <a:cubicBezTo>
                  <a:pt x="653081" y="2189801"/>
                  <a:pt x="645711" y="2186117"/>
                  <a:pt x="640120" y="2178209"/>
                </a:cubicBezTo>
                <a:cubicBezTo>
                  <a:pt x="646092" y="2179917"/>
                  <a:pt x="651366" y="2180636"/>
                  <a:pt x="655941" y="2180366"/>
                </a:cubicBezTo>
                <a:cubicBezTo>
                  <a:pt x="660515" y="2180097"/>
                  <a:pt x="668775" y="2181670"/>
                  <a:pt x="680720" y="2185085"/>
                </a:cubicBezTo>
                <a:cubicBezTo>
                  <a:pt x="696224" y="2180054"/>
                  <a:pt x="710922" y="2175569"/>
                  <a:pt x="724817" y="2171629"/>
                </a:cubicBezTo>
                <a:cubicBezTo>
                  <a:pt x="738710" y="2167690"/>
                  <a:pt x="753408" y="2163204"/>
                  <a:pt x="768911" y="2158172"/>
                </a:cubicBezTo>
                <a:cubicBezTo>
                  <a:pt x="787210" y="2157095"/>
                  <a:pt x="803306" y="2154587"/>
                  <a:pt x="817201" y="2150647"/>
                </a:cubicBezTo>
                <a:cubicBezTo>
                  <a:pt x="831094" y="2146708"/>
                  <a:pt x="848779" y="2143077"/>
                  <a:pt x="870255" y="2139753"/>
                </a:cubicBezTo>
                <a:lnTo>
                  <a:pt x="966833" y="2124701"/>
                </a:lnTo>
                <a:cubicBezTo>
                  <a:pt x="975983" y="2124162"/>
                  <a:pt x="984423" y="2122621"/>
                  <a:pt x="992153" y="2120074"/>
                </a:cubicBezTo>
                <a:cubicBezTo>
                  <a:pt x="999883" y="2117527"/>
                  <a:pt x="1008322" y="2115984"/>
                  <a:pt x="1017472" y="2115447"/>
                </a:cubicBezTo>
                <a:cubicBezTo>
                  <a:pt x="1026622" y="2114908"/>
                  <a:pt x="1034977" y="2114931"/>
                  <a:pt x="1042538" y="2115515"/>
                </a:cubicBezTo>
                <a:cubicBezTo>
                  <a:pt x="1050099" y="2116099"/>
                  <a:pt x="1058454" y="2116122"/>
                  <a:pt x="1067605" y="2115582"/>
                </a:cubicBezTo>
                <a:lnTo>
                  <a:pt x="1247927" y="2104725"/>
                </a:lnTo>
                <a:lnTo>
                  <a:pt x="1253534" y="2100761"/>
                </a:lnTo>
                <a:lnTo>
                  <a:pt x="1258300" y="2097391"/>
                </a:lnTo>
                <a:cubicBezTo>
                  <a:pt x="1251945" y="2101884"/>
                  <a:pt x="1242687" y="2102268"/>
                  <a:pt x="1230523" y="2098545"/>
                </a:cubicBezTo>
                <a:cubicBezTo>
                  <a:pt x="1233700" y="2096298"/>
                  <a:pt x="1235362" y="2093594"/>
                  <a:pt x="1235509" y="2090432"/>
                </a:cubicBezTo>
                <a:cubicBezTo>
                  <a:pt x="1235656" y="2087270"/>
                  <a:pt x="1237318" y="2084566"/>
                  <a:pt x="1240495" y="2082320"/>
                </a:cubicBezTo>
                <a:cubicBezTo>
                  <a:pt x="1234522" y="2080612"/>
                  <a:pt x="1229948" y="2080882"/>
                  <a:pt x="1226771" y="2083128"/>
                </a:cubicBezTo>
                <a:cubicBezTo>
                  <a:pt x="1223975" y="2079174"/>
                  <a:pt x="1220989" y="2078320"/>
                  <a:pt x="1217812" y="2080567"/>
                </a:cubicBezTo>
                <a:cubicBezTo>
                  <a:pt x="1214635" y="2082813"/>
                  <a:pt x="1211553" y="2083510"/>
                  <a:pt x="1208567" y="2082655"/>
                </a:cubicBezTo>
                <a:cubicBezTo>
                  <a:pt x="1205581" y="2081802"/>
                  <a:pt x="1202499" y="2082498"/>
                  <a:pt x="1199322" y="2084744"/>
                </a:cubicBezTo>
                <a:cubicBezTo>
                  <a:pt x="1196145" y="2086991"/>
                  <a:pt x="1193064" y="2087687"/>
                  <a:pt x="1190077" y="2086833"/>
                </a:cubicBezTo>
                <a:cubicBezTo>
                  <a:pt x="1187091" y="2085979"/>
                  <a:pt x="1184010" y="2086676"/>
                  <a:pt x="1180831" y="2088923"/>
                </a:cubicBezTo>
                <a:cubicBezTo>
                  <a:pt x="1177656" y="2091169"/>
                  <a:pt x="1174668" y="2090316"/>
                  <a:pt x="1171872" y="2086362"/>
                </a:cubicBezTo>
                <a:cubicBezTo>
                  <a:pt x="1165519" y="2090854"/>
                  <a:pt x="1160944" y="2091124"/>
                  <a:pt x="1158148" y="2087170"/>
                </a:cubicBezTo>
                <a:cubicBezTo>
                  <a:pt x="1154971" y="2089416"/>
                  <a:pt x="1151890" y="2090113"/>
                  <a:pt x="1148903" y="2089259"/>
                </a:cubicBezTo>
                <a:cubicBezTo>
                  <a:pt x="1145917" y="2088405"/>
                  <a:pt x="1142835" y="2089101"/>
                  <a:pt x="1139659" y="2091347"/>
                </a:cubicBezTo>
                <a:cubicBezTo>
                  <a:pt x="1136482" y="2093594"/>
                  <a:pt x="1133400" y="2094290"/>
                  <a:pt x="1130414" y="2093436"/>
                </a:cubicBezTo>
                <a:cubicBezTo>
                  <a:pt x="1127427" y="2092583"/>
                  <a:pt x="1124346" y="2093279"/>
                  <a:pt x="1121169" y="2095525"/>
                </a:cubicBezTo>
                <a:cubicBezTo>
                  <a:pt x="1117992" y="2097772"/>
                  <a:pt x="1114910" y="2098468"/>
                  <a:pt x="1111924" y="2097614"/>
                </a:cubicBezTo>
                <a:cubicBezTo>
                  <a:pt x="1108938" y="2096760"/>
                  <a:pt x="1105856" y="2097456"/>
                  <a:pt x="1102679" y="2099703"/>
                </a:cubicBezTo>
                <a:lnTo>
                  <a:pt x="1084760" y="2094579"/>
                </a:lnTo>
                <a:lnTo>
                  <a:pt x="1079994" y="2097949"/>
                </a:lnTo>
                <a:cubicBezTo>
                  <a:pt x="1076818" y="2100194"/>
                  <a:pt x="1074529" y="2100330"/>
                  <a:pt x="1073132" y="2098353"/>
                </a:cubicBezTo>
                <a:cubicBezTo>
                  <a:pt x="1071734" y="2096376"/>
                  <a:pt x="1069446" y="2096511"/>
                  <a:pt x="1066269" y="2098757"/>
                </a:cubicBezTo>
                <a:lnTo>
                  <a:pt x="1090098" y="2081909"/>
                </a:lnTo>
                <a:lnTo>
                  <a:pt x="1081139" y="2079347"/>
                </a:lnTo>
                <a:cubicBezTo>
                  <a:pt x="1090670" y="2072609"/>
                  <a:pt x="1098422" y="2070092"/>
                  <a:pt x="1104394" y="2071801"/>
                </a:cubicBezTo>
                <a:lnTo>
                  <a:pt x="1109159" y="2068431"/>
                </a:lnTo>
                <a:lnTo>
                  <a:pt x="1113925" y="2065062"/>
                </a:lnTo>
                <a:cubicBezTo>
                  <a:pt x="1107952" y="2063354"/>
                  <a:pt x="1103377" y="2063623"/>
                  <a:pt x="1100200" y="2065870"/>
                </a:cubicBezTo>
                <a:cubicBezTo>
                  <a:pt x="1094228" y="2064162"/>
                  <a:pt x="1090447" y="2063870"/>
                  <a:pt x="1088859" y="2064993"/>
                </a:cubicBezTo>
                <a:cubicBezTo>
                  <a:pt x="1087270" y="2066116"/>
                  <a:pt x="1083490" y="2065824"/>
                  <a:pt x="1077517" y="2064117"/>
                </a:cubicBezTo>
                <a:lnTo>
                  <a:pt x="1091813" y="2054008"/>
                </a:lnTo>
                <a:cubicBezTo>
                  <a:pt x="1085841" y="2052301"/>
                  <a:pt x="1083744" y="2049335"/>
                  <a:pt x="1085523" y="2045112"/>
                </a:cubicBezTo>
                <a:cubicBezTo>
                  <a:pt x="1087302" y="2040889"/>
                  <a:pt x="1086603" y="2039900"/>
                  <a:pt x="1083426" y="2042147"/>
                </a:cubicBezTo>
                <a:lnTo>
                  <a:pt x="1088192" y="2038777"/>
                </a:lnTo>
                <a:lnTo>
                  <a:pt x="1092957" y="2035408"/>
                </a:lnTo>
                <a:cubicBezTo>
                  <a:pt x="1090161" y="2031454"/>
                  <a:pt x="1087175" y="2030600"/>
                  <a:pt x="1083998" y="2032846"/>
                </a:cubicBezTo>
                <a:lnTo>
                  <a:pt x="1093529" y="2026107"/>
                </a:lnTo>
                <a:lnTo>
                  <a:pt x="1075611" y="2020985"/>
                </a:lnTo>
                <a:lnTo>
                  <a:pt x="1085142" y="2014246"/>
                </a:lnTo>
                <a:cubicBezTo>
                  <a:pt x="1085142" y="2014246"/>
                  <a:pt x="1089717" y="2013977"/>
                  <a:pt x="1098866" y="2013438"/>
                </a:cubicBezTo>
                <a:lnTo>
                  <a:pt x="1113734" y="1994029"/>
                </a:lnTo>
                <a:cubicBezTo>
                  <a:pt x="1093394" y="1998959"/>
                  <a:pt x="1080499" y="2000940"/>
                  <a:pt x="1075050" y="1999973"/>
                </a:cubicBezTo>
                <a:cubicBezTo>
                  <a:pt x="1071873" y="2002220"/>
                  <a:pt x="1068934" y="2003118"/>
                  <a:pt x="1066232" y="2002665"/>
                </a:cubicBezTo>
                <a:cubicBezTo>
                  <a:pt x="1063530" y="2002213"/>
                  <a:pt x="1060589" y="2003109"/>
                  <a:pt x="1057412" y="2005356"/>
                </a:cubicBezTo>
                <a:cubicBezTo>
                  <a:pt x="1054235" y="2007602"/>
                  <a:pt x="1049945" y="2008273"/>
                  <a:pt x="1044540" y="2007369"/>
                </a:cubicBezTo>
                <a:cubicBezTo>
                  <a:pt x="1047717" y="2005122"/>
                  <a:pt x="1051833" y="2004204"/>
                  <a:pt x="1056888" y="2004614"/>
                </a:cubicBezTo>
                <a:lnTo>
                  <a:pt x="1071184" y="1994506"/>
                </a:lnTo>
                <a:cubicBezTo>
                  <a:pt x="1072864" y="1983403"/>
                  <a:pt x="1066143" y="1977267"/>
                  <a:pt x="1051021" y="1976099"/>
                </a:cubicBezTo>
                <a:cubicBezTo>
                  <a:pt x="1045048" y="1974391"/>
                  <a:pt x="1040474" y="1974660"/>
                  <a:pt x="1037297" y="1976907"/>
                </a:cubicBezTo>
                <a:lnTo>
                  <a:pt x="1028338" y="1974346"/>
                </a:lnTo>
                <a:lnTo>
                  <a:pt x="1018807" y="1981084"/>
                </a:lnTo>
                <a:lnTo>
                  <a:pt x="981827" y="1989441"/>
                </a:lnTo>
                <a:cubicBezTo>
                  <a:pt x="979031" y="1985487"/>
                  <a:pt x="983796" y="1982117"/>
                  <a:pt x="996123" y="1979332"/>
                </a:cubicBezTo>
                <a:cubicBezTo>
                  <a:pt x="1008451" y="1976546"/>
                  <a:pt x="1016202" y="1974030"/>
                  <a:pt x="1019379" y="1971784"/>
                </a:cubicBezTo>
                <a:cubicBezTo>
                  <a:pt x="1013406" y="1970077"/>
                  <a:pt x="1009721" y="1968234"/>
                  <a:pt x="1008323" y="1966257"/>
                </a:cubicBezTo>
                <a:cubicBezTo>
                  <a:pt x="1006925" y="1964281"/>
                  <a:pt x="998474" y="1965809"/>
                  <a:pt x="982970" y="1970840"/>
                </a:cubicBezTo>
                <a:cubicBezTo>
                  <a:pt x="992502" y="1964100"/>
                  <a:pt x="1000254" y="1961584"/>
                  <a:pt x="1006227" y="1963292"/>
                </a:cubicBezTo>
                <a:lnTo>
                  <a:pt x="1020523" y="1953184"/>
                </a:lnTo>
                <a:cubicBezTo>
                  <a:pt x="1026495" y="1954891"/>
                  <a:pt x="1031070" y="1954622"/>
                  <a:pt x="1034247" y="1952375"/>
                </a:cubicBezTo>
                <a:cubicBezTo>
                  <a:pt x="1049750" y="1947344"/>
                  <a:pt x="1060489" y="1945681"/>
                  <a:pt x="1066461" y="1947390"/>
                </a:cubicBezTo>
                <a:lnTo>
                  <a:pt x="1077191" y="1942941"/>
                </a:lnTo>
                <a:lnTo>
                  <a:pt x="1053023" y="1943548"/>
                </a:lnTo>
                <a:cubicBezTo>
                  <a:pt x="1040887" y="1943233"/>
                  <a:pt x="1025669" y="1943614"/>
                  <a:pt x="1007370" y="1944692"/>
                </a:cubicBezTo>
                <a:cubicBezTo>
                  <a:pt x="1053882" y="1929596"/>
                  <a:pt x="1095626" y="1917872"/>
                  <a:pt x="1132605" y="1909516"/>
                </a:cubicBezTo>
                <a:cubicBezTo>
                  <a:pt x="1150906" y="1908438"/>
                  <a:pt x="1167483" y="1906610"/>
                  <a:pt x="1182337" y="1904030"/>
                </a:cubicBezTo>
                <a:cubicBezTo>
                  <a:pt x="1197191" y="1901450"/>
                  <a:pt x="1212828" y="1898292"/>
                  <a:pt x="1229248" y="1894558"/>
                </a:cubicBezTo>
                <a:cubicBezTo>
                  <a:pt x="1225470" y="1889214"/>
                  <a:pt x="1223033" y="1884926"/>
                  <a:pt x="1221940" y="1881692"/>
                </a:cubicBezTo>
                <a:lnTo>
                  <a:pt x="1222184" y="1879529"/>
                </a:lnTo>
                <a:lnTo>
                  <a:pt x="1225627" y="1879327"/>
                </a:lnTo>
                <a:lnTo>
                  <a:pt x="1222678" y="1875157"/>
                </a:lnTo>
                <a:lnTo>
                  <a:pt x="1217240" y="1867465"/>
                </a:lnTo>
                <a:cubicBezTo>
                  <a:pt x="1214064" y="1869711"/>
                  <a:pt x="1213173" y="1871823"/>
                  <a:pt x="1214571" y="1873800"/>
                </a:cubicBezTo>
                <a:cubicBezTo>
                  <a:pt x="1215969" y="1875777"/>
                  <a:pt x="1215081" y="1877888"/>
                  <a:pt x="1211902" y="1880135"/>
                </a:cubicBezTo>
                <a:lnTo>
                  <a:pt x="1215978" y="1879894"/>
                </a:lnTo>
                <a:lnTo>
                  <a:pt x="1208382" y="1885265"/>
                </a:lnTo>
                <a:cubicBezTo>
                  <a:pt x="1199538" y="1886236"/>
                  <a:pt x="1194483" y="1885826"/>
                  <a:pt x="1193216" y="1884035"/>
                </a:cubicBezTo>
                <a:cubicBezTo>
                  <a:pt x="1191949" y="1882243"/>
                  <a:pt x="1188461" y="1880679"/>
                  <a:pt x="1182750" y="1879342"/>
                </a:cubicBezTo>
                <a:lnTo>
                  <a:pt x="1168454" y="1889450"/>
                </a:lnTo>
                <a:cubicBezTo>
                  <a:pt x="1157077" y="1886838"/>
                  <a:pt x="1147479" y="1880003"/>
                  <a:pt x="1139660" y="1868945"/>
                </a:cubicBezTo>
                <a:cubicBezTo>
                  <a:pt x="1142455" y="1872899"/>
                  <a:pt x="1151795" y="1869260"/>
                  <a:pt x="1167680" y="1858028"/>
                </a:cubicBezTo>
                <a:lnTo>
                  <a:pt x="1167108" y="1867329"/>
                </a:lnTo>
                <a:lnTo>
                  <a:pt x="1171874" y="1863959"/>
                </a:lnTo>
                <a:cubicBezTo>
                  <a:pt x="1187377" y="1858928"/>
                  <a:pt x="1199291" y="1850503"/>
                  <a:pt x="1207615" y="1838687"/>
                </a:cubicBezTo>
                <a:cubicBezTo>
                  <a:pt x="1215939" y="1826871"/>
                  <a:pt x="1226454" y="1816470"/>
                  <a:pt x="1239162" y="1807485"/>
                </a:cubicBezTo>
                <a:lnTo>
                  <a:pt x="1230203" y="1804924"/>
                </a:lnTo>
                <a:lnTo>
                  <a:pt x="1221244" y="1802363"/>
                </a:lnTo>
                <a:cubicBezTo>
                  <a:pt x="1224421" y="1800116"/>
                  <a:pt x="1228996" y="1799847"/>
                  <a:pt x="1234968" y="1801555"/>
                </a:cubicBezTo>
                <a:lnTo>
                  <a:pt x="1249264" y="1791446"/>
                </a:lnTo>
                <a:cubicBezTo>
                  <a:pt x="1240118" y="1791983"/>
                  <a:pt x="1232554" y="1791401"/>
                  <a:pt x="1226581" y="1789693"/>
                </a:cubicBezTo>
                <a:cubicBezTo>
                  <a:pt x="1220609" y="1787985"/>
                  <a:pt x="1213047" y="1787399"/>
                  <a:pt x="1203897" y="1787938"/>
                </a:cubicBezTo>
                <a:cubicBezTo>
                  <a:pt x="1191952" y="1784523"/>
                  <a:pt x="1179816" y="1784208"/>
                  <a:pt x="1167490" y="1786993"/>
                </a:cubicBezTo>
                <a:lnTo>
                  <a:pt x="1164249" y="1786744"/>
                </a:lnTo>
                <a:lnTo>
                  <a:pt x="1185980" y="1782816"/>
                </a:lnTo>
                <a:cubicBezTo>
                  <a:pt x="1191952" y="1784523"/>
                  <a:pt x="1208853" y="1781469"/>
                  <a:pt x="1236683" y="1773652"/>
                </a:cubicBezTo>
                <a:cubicBezTo>
                  <a:pt x="1239861" y="1771405"/>
                  <a:pt x="1242944" y="1770710"/>
                  <a:pt x="1245930" y="1771564"/>
                </a:cubicBezTo>
                <a:cubicBezTo>
                  <a:pt x="1248916" y="1772418"/>
                  <a:pt x="1251998" y="1771722"/>
                  <a:pt x="1255176" y="1769474"/>
                </a:cubicBezTo>
                <a:cubicBezTo>
                  <a:pt x="1258352" y="1767229"/>
                  <a:pt x="1261434" y="1766533"/>
                  <a:pt x="1264420" y="1767386"/>
                </a:cubicBezTo>
                <a:cubicBezTo>
                  <a:pt x="1267406" y="1768240"/>
                  <a:pt x="1270488" y="1767544"/>
                  <a:pt x="1273665" y="1765298"/>
                </a:cubicBezTo>
                <a:cubicBezTo>
                  <a:pt x="1276841" y="1763051"/>
                  <a:pt x="1279828" y="1763905"/>
                  <a:pt x="1282623" y="1767859"/>
                </a:cubicBezTo>
                <a:lnTo>
                  <a:pt x="1287389" y="1764489"/>
                </a:lnTo>
                <a:lnTo>
                  <a:pt x="1292154" y="1761120"/>
                </a:lnTo>
                <a:lnTo>
                  <a:pt x="1296919" y="1757750"/>
                </a:lnTo>
                <a:lnTo>
                  <a:pt x="1287961" y="1755189"/>
                </a:lnTo>
                <a:cubicBezTo>
                  <a:pt x="1291138" y="1752943"/>
                  <a:pt x="1292821" y="1750270"/>
                  <a:pt x="1293012" y="1747170"/>
                </a:cubicBezTo>
                <a:cubicBezTo>
                  <a:pt x="1293203" y="1744069"/>
                  <a:pt x="1290122" y="1744765"/>
                  <a:pt x="1283767" y="1749258"/>
                </a:cubicBezTo>
                <a:lnTo>
                  <a:pt x="1293343" y="1739978"/>
                </a:lnTo>
                <a:lnTo>
                  <a:pt x="1231586" y="1744328"/>
                </a:lnTo>
                <a:cubicBezTo>
                  <a:pt x="1174651" y="1746676"/>
                  <a:pt x="1119927" y="1750515"/>
                  <a:pt x="1067414" y="1755852"/>
                </a:cubicBezTo>
                <a:cubicBezTo>
                  <a:pt x="1042456" y="1760563"/>
                  <a:pt x="1016151" y="1763236"/>
                  <a:pt x="988498" y="1763880"/>
                </a:cubicBezTo>
                <a:cubicBezTo>
                  <a:pt x="960846" y="1764521"/>
                  <a:pt x="934567" y="1767183"/>
                  <a:pt x="909659" y="1771858"/>
                </a:cubicBezTo>
                <a:cubicBezTo>
                  <a:pt x="891179" y="1772257"/>
                  <a:pt x="875853" y="1772088"/>
                  <a:pt x="863679" y="1771354"/>
                </a:cubicBezTo>
                <a:cubicBezTo>
                  <a:pt x="851508" y="1770620"/>
                  <a:pt x="840812" y="1770368"/>
                  <a:pt x="831594" y="1770599"/>
                </a:cubicBezTo>
                <a:cubicBezTo>
                  <a:pt x="819114" y="1772953"/>
                  <a:pt x="806647" y="1775301"/>
                  <a:pt x="794194" y="1777639"/>
                </a:cubicBezTo>
                <a:cubicBezTo>
                  <a:pt x="781741" y="1779978"/>
                  <a:pt x="769274" y="1782326"/>
                  <a:pt x="756795" y="1784680"/>
                </a:cubicBezTo>
                <a:cubicBezTo>
                  <a:pt x="735148" y="1787232"/>
                  <a:pt x="714301" y="1789260"/>
                  <a:pt x="694261" y="1790767"/>
                </a:cubicBezTo>
                <a:cubicBezTo>
                  <a:pt x="674218" y="1792272"/>
                  <a:pt x="657676" y="1797278"/>
                  <a:pt x="644635" y="1805777"/>
                </a:cubicBezTo>
                <a:cubicBezTo>
                  <a:pt x="678502" y="1807359"/>
                  <a:pt x="715609" y="1806786"/>
                  <a:pt x="755955" y="1804053"/>
                </a:cubicBezTo>
                <a:cubicBezTo>
                  <a:pt x="774519" y="1803783"/>
                  <a:pt x="792388" y="1802473"/>
                  <a:pt x="809561" y="1800129"/>
                </a:cubicBezTo>
                <a:cubicBezTo>
                  <a:pt x="826734" y="1797784"/>
                  <a:pt x="844602" y="1796475"/>
                  <a:pt x="863166" y="1796205"/>
                </a:cubicBezTo>
                <a:cubicBezTo>
                  <a:pt x="912817" y="1793370"/>
                  <a:pt x="960270" y="1789006"/>
                  <a:pt x="1005529" y="1783119"/>
                </a:cubicBezTo>
                <a:cubicBezTo>
                  <a:pt x="1050786" y="1777232"/>
                  <a:pt x="1098155" y="1772742"/>
                  <a:pt x="1147638" y="1769658"/>
                </a:cubicBezTo>
                <a:cubicBezTo>
                  <a:pt x="1125939" y="1772242"/>
                  <a:pt x="1104068" y="1776316"/>
                  <a:pt x="1082027" y="1781880"/>
                </a:cubicBezTo>
                <a:lnTo>
                  <a:pt x="1055537" y="1786709"/>
                </a:lnTo>
                <a:lnTo>
                  <a:pt x="1067279" y="1786093"/>
                </a:lnTo>
                <a:cubicBezTo>
                  <a:pt x="1072262" y="1786534"/>
                  <a:pt x="1075438" y="1787776"/>
                  <a:pt x="1076809" y="1789818"/>
                </a:cubicBezTo>
                <a:cubicBezTo>
                  <a:pt x="1030418" y="1790528"/>
                  <a:pt x="987726" y="1793254"/>
                  <a:pt x="948728" y="1797997"/>
                </a:cubicBezTo>
                <a:cubicBezTo>
                  <a:pt x="909731" y="1802738"/>
                  <a:pt x="867037" y="1805465"/>
                  <a:pt x="820648" y="1806174"/>
                </a:cubicBezTo>
                <a:cubicBezTo>
                  <a:pt x="777041" y="1811032"/>
                  <a:pt x="735625" y="1815906"/>
                  <a:pt x="696400" y="1820797"/>
                </a:cubicBezTo>
                <a:cubicBezTo>
                  <a:pt x="657171" y="1825688"/>
                  <a:pt x="621194" y="1832884"/>
                  <a:pt x="588467" y="1842387"/>
                </a:cubicBezTo>
                <a:cubicBezTo>
                  <a:pt x="578943" y="1842817"/>
                  <a:pt x="577414" y="1842368"/>
                  <a:pt x="583885" y="1841040"/>
                </a:cubicBezTo>
                <a:cubicBezTo>
                  <a:pt x="590352" y="1839713"/>
                  <a:pt x="595268" y="1837954"/>
                  <a:pt x="598631" y="1835762"/>
                </a:cubicBezTo>
                <a:cubicBezTo>
                  <a:pt x="592571" y="1833933"/>
                  <a:pt x="587834" y="1834132"/>
                  <a:pt x="584421" y="1836357"/>
                </a:cubicBezTo>
                <a:cubicBezTo>
                  <a:pt x="581007" y="1838581"/>
                  <a:pt x="576245" y="1838797"/>
                  <a:pt x="570135" y="1837002"/>
                </a:cubicBezTo>
                <a:cubicBezTo>
                  <a:pt x="592957" y="1822126"/>
                  <a:pt x="603020" y="1812676"/>
                  <a:pt x="600321" y="1808657"/>
                </a:cubicBezTo>
                <a:cubicBezTo>
                  <a:pt x="593800" y="1812907"/>
                  <a:pt x="589052" y="1814557"/>
                  <a:pt x="586072" y="1813611"/>
                </a:cubicBezTo>
                <a:cubicBezTo>
                  <a:pt x="583093" y="1812662"/>
                  <a:pt x="579973" y="1813251"/>
                  <a:pt x="576712" y="1815376"/>
                </a:cubicBezTo>
                <a:cubicBezTo>
                  <a:pt x="573453" y="1817503"/>
                  <a:pt x="568842" y="1817617"/>
                  <a:pt x="562884" y="1815722"/>
                </a:cubicBezTo>
                <a:cubicBezTo>
                  <a:pt x="558558" y="1812764"/>
                  <a:pt x="556260" y="1810651"/>
                  <a:pt x="555992" y="1809380"/>
                </a:cubicBezTo>
                <a:lnTo>
                  <a:pt x="558260" y="1808830"/>
                </a:lnTo>
                <a:lnTo>
                  <a:pt x="550744" y="1797630"/>
                </a:lnTo>
                <a:cubicBezTo>
                  <a:pt x="550744" y="1797630"/>
                  <a:pt x="546135" y="1797745"/>
                  <a:pt x="536916" y="1797975"/>
                </a:cubicBezTo>
                <a:cubicBezTo>
                  <a:pt x="543438" y="1793725"/>
                  <a:pt x="552132" y="1790969"/>
                  <a:pt x="563002" y="1789709"/>
                </a:cubicBezTo>
                <a:cubicBezTo>
                  <a:pt x="573871" y="1788447"/>
                  <a:pt x="579567" y="1784712"/>
                  <a:pt x="580087" y="1778504"/>
                </a:cubicBezTo>
                <a:cubicBezTo>
                  <a:pt x="605090" y="1773857"/>
                  <a:pt x="629938" y="1770729"/>
                  <a:pt x="654635" y="1769121"/>
                </a:cubicBezTo>
                <a:cubicBezTo>
                  <a:pt x="679335" y="1767517"/>
                  <a:pt x="702553" y="1765451"/>
                  <a:pt x="724293" y="1762928"/>
                </a:cubicBezTo>
                <a:lnTo>
                  <a:pt x="719404" y="1766117"/>
                </a:lnTo>
                <a:cubicBezTo>
                  <a:pt x="738403" y="1759511"/>
                  <a:pt x="762568" y="1755363"/>
                  <a:pt x="791897" y="1753673"/>
                </a:cubicBezTo>
                <a:cubicBezTo>
                  <a:pt x="806562" y="1752829"/>
                  <a:pt x="819527" y="1751634"/>
                  <a:pt x="830794" y="1750092"/>
                </a:cubicBezTo>
                <a:lnTo>
                  <a:pt x="853337" y="1745636"/>
                </a:lnTo>
                <a:lnTo>
                  <a:pt x="845354" y="1744292"/>
                </a:lnTo>
                <a:cubicBezTo>
                  <a:pt x="846985" y="1743229"/>
                  <a:pt x="848954" y="1742668"/>
                  <a:pt x="851259" y="1742611"/>
                </a:cubicBezTo>
                <a:lnTo>
                  <a:pt x="856708" y="1743528"/>
                </a:lnTo>
                <a:lnTo>
                  <a:pt x="832687" y="1735890"/>
                </a:lnTo>
                <a:cubicBezTo>
                  <a:pt x="873948" y="1720552"/>
                  <a:pt x="916297" y="1710331"/>
                  <a:pt x="959736" y="1705222"/>
                </a:cubicBezTo>
                <a:cubicBezTo>
                  <a:pt x="965736" y="1707180"/>
                  <a:pt x="967105" y="1709222"/>
                  <a:pt x="963845" y="1711347"/>
                </a:cubicBezTo>
                <a:cubicBezTo>
                  <a:pt x="960584" y="1713472"/>
                  <a:pt x="961935" y="1715482"/>
                  <a:pt x="967892" y="1717378"/>
                </a:cubicBezTo>
                <a:cubicBezTo>
                  <a:pt x="977110" y="1717147"/>
                  <a:pt x="977926" y="1716617"/>
                  <a:pt x="970338" y="1715783"/>
                </a:cubicBezTo>
                <a:cubicBezTo>
                  <a:pt x="962748" y="1714951"/>
                  <a:pt x="963564" y="1714420"/>
                  <a:pt x="972783" y="1714190"/>
                </a:cubicBezTo>
                <a:cubicBezTo>
                  <a:pt x="978741" y="1716084"/>
                  <a:pt x="983351" y="1715970"/>
                  <a:pt x="986610" y="1713846"/>
                </a:cubicBezTo>
                <a:cubicBezTo>
                  <a:pt x="1020832" y="1708967"/>
                  <a:pt x="1064824" y="1706432"/>
                  <a:pt x="1118591" y="1706239"/>
                </a:cubicBezTo>
                <a:cubicBezTo>
                  <a:pt x="1172357" y="1706047"/>
                  <a:pt x="1216612" y="1700409"/>
                  <a:pt x="1251352" y="1689323"/>
                </a:cubicBezTo>
                <a:cubicBezTo>
                  <a:pt x="1288311" y="1688527"/>
                  <a:pt x="1324574" y="1686696"/>
                  <a:pt x="1360141" y="1683829"/>
                </a:cubicBezTo>
                <a:lnTo>
                  <a:pt x="1431082" y="1680184"/>
                </a:lnTo>
                <a:lnTo>
                  <a:pt x="1433974" y="1678634"/>
                </a:lnTo>
                <a:cubicBezTo>
                  <a:pt x="1418852" y="1677466"/>
                  <a:pt x="1402936" y="1676858"/>
                  <a:pt x="1386225" y="1676813"/>
                </a:cubicBezTo>
                <a:cubicBezTo>
                  <a:pt x="1369514" y="1676766"/>
                  <a:pt x="1353596" y="1676159"/>
                  <a:pt x="1338474" y="1674991"/>
                </a:cubicBezTo>
                <a:cubicBezTo>
                  <a:pt x="1341651" y="1672744"/>
                  <a:pt x="1346226" y="1672475"/>
                  <a:pt x="1352198" y="1674183"/>
                </a:cubicBezTo>
                <a:cubicBezTo>
                  <a:pt x="1358172" y="1675889"/>
                  <a:pt x="1365733" y="1676474"/>
                  <a:pt x="1374883" y="1675935"/>
                </a:cubicBezTo>
                <a:cubicBezTo>
                  <a:pt x="1390006" y="1677105"/>
                  <a:pt x="1404429" y="1677285"/>
                  <a:pt x="1418153" y="1676477"/>
                </a:cubicBezTo>
                <a:cubicBezTo>
                  <a:pt x="1431877" y="1675669"/>
                  <a:pt x="1446300" y="1675849"/>
                  <a:pt x="1461424" y="1677017"/>
                </a:cubicBezTo>
                <a:cubicBezTo>
                  <a:pt x="1458628" y="1673063"/>
                  <a:pt x="1455642" y="1672209"/>
                  <a:pt x="1452465" y="1674456"/>
                </a:cubicBezTo>
                <a:lnTo>
                  <a:pt x="1470122" y="1663924"/>
                </a:lnTo>
                <a:lnTo>
                  <a:pt x="1466761" y="1664347"/>
                </a:lnTo>
                <a:cubicBezTo>
                  <a:pt x="1457612" y="1664886"/>
                  <a:pt x="1450241" y="1661202"/>
                  <a:pt x="1444650" y="1653294"/>
                </a:cubicBezTo>
                <a:cubicBezTo>
                  <a:pt x="1450622" y="1655002"/>
                  <a:pt x="1455896" y="1655720"/>
                  <a:pt x="1460471" y="1655451"/>
                </a:cubicBezTo>
                <a:cubicBezTo>
                  <a:pt x="1465046" y="1655182"/>
                  <a:pt x="1473306" y="1656755"/>
                  <a:pt x="1485251" y="1660170"/>
                </a:cubicBezTo>
                <a:cubicBezTo>
                  <a:pt x="1500754" y="1655138"/>
                  <a:pt x="1515453" y="1650654"/>
                  <a:pt x="1529347" y="1646714"/>
                </a:cubicBezTo>
                <a:lnTo>
                  <a:pt x="1548732" y="1640798"/>
                </a:lnTo>
                <a:lnTo>
                  <a:pt x="1474194" y="1640505"/>
                </a:lnTo>
                <a:cubicBezTo>
                  <a:pt x="1434639" y="1637213"/>
                  <a:pt x="1395637" y="1636494"/>
                  <a:pt x="1357192" y="1638348"/>
                </a:cubicBezTo>
                <a:cubicBezTo>
                  <a:pt x="1318747" y="1640202"/>
                  <a:pt x="1281136" y="1641554"/>
                  <a:pt x="1244363" y="1642409"/>
                </a:cubicBezTo>
                <a:cubicBezTo>
                  <a:pt x="1189630" y="1637452"/>
                  <a:pt x="1138447" y="1636008"/>
                  <a:pt x="1090805" y="1638073"/>
                </a:cubicBezTo>
                <a:cubicBezTo>
                  <a:pt x="1043167" y="1640141"/>
                  <a:pt x="1000940" y="1641570"/>
                  <a:pt x="964125" y="1642361"/>
                </a:cubicBezTo>
                <a:cubicBezTo>
                  <a:pt x="918098" y="1643285"/>
                  <a:pt x="875059" y="1645223"/>
                  <a:pt x="835002" y="1648170"/>
                </a:cubicBezTo>
                <a:cubicBezTo>
                  <a:pt x="794950" y="1651117"/>
                  <a:pt x="757863" y="1654998"/>
                  <a:pt x="723745" y="1659809"/>
                </a:cubicBezTo>
                <a:cubicBezTo>
                  <a:pt x="649551" y="1667536"/>
                  <a:pt x="582268" y="1675140"/>
                  <a:pt x="521892" y="1682617"/>
                </a:cubicBezTo>
                <a:cubicBezTo>
                  <a:pt x="461520" y="1690097"/>
                  <a:pt x="400194" y="1699595"/>
                  <a:pt x="337918" y="1711112"/>
                </a:cubicBezTo>
                <a:cubicBezTo>
                  <a:pt x="331396" y="1715363"/>
                  <a:pt x="323540" y="1717594"/>
                  <a:pt x="314345" y="1717809"/>
                </a:cubicBezTo>
                <a:cubicBezTo>
                  <a:pt x="305152" y="1718023"/>
                  <a:pt x="295947" y="1718244"/>
                  <a:pt x="286728" y="1718474"/>
                </a:cubicBezTo>
                <a:lnTo>
                  <a:pt x="281837" y="1721661"/>
                </a:lnTo>
                <a:cubicBezTo>
                  <a:pt x="273139" y="1715682"/>
                  <a:pt x="276530" y="1712007"/>
                  <a:pt x="292008" y="1710629"/>
                </a:cubicBezTo>
                <a:lnTo>
                  <a:pt x="301221" y="1708914"/>
                </a:lnTo>
                <a:lnTo>
                  <a:pt x="294454" y="1709036"/>
                </a:lnTo>
                <a:cubicBezTo>
                  <a:pt x="293085" y="1706995"/>
                  <a:pt x="290769" y="1707036"/>
                  <a:pt x="287508" y="1709161"/>
                </a:cubicBezTo>
                <a:cubicBezTo>
                  <a:pt x="281548" y="1707266"/>
                  <a:pt x="279386" y="1705786"/>
                  <a:pt x="281016" y="1704724"/>
                </a:cubicBezTo>
                <a:cubicBezTo>
                  <a:pt x="282646" y="1703661"/>
                  <a:pt x="278850" y="1703246"/>
                  <a:pt x="269633" y="1703476"/>
                </a:cubicBezTo>
                <a:cubicBezTo>
                  <a:pt x="310383" y="1688470"/>
                  <a:pt x="358073" y="1679060"/>
                  <a:pt x="412698" y="1675236"/>
                </a:cubicBezTo>
                <a:cubicBezTo>
                  <a:pt x="467326" y="1671414"/>
                  <a:pt x="522167" y="1666006"/>
                  <a:pt x="577230" y="1659011"/>
                </a:cubicBezTo>
                <a:lnTo>
                  <a:pt x="559353" y="1653325"/>
                </a:lnTo>
                <a:cubicBezTo>
                  <a:pt x="595666" y="1658551"/>
                  <a:pt x="631053" y="1657156"/>
                  <a:pt x="665510" y="1649143"/>
                </a:cubicBezTo>
                <a:cubicBezTo>
                  <a:pt x="699969" y="1641128"/>
                  <a:pt x="737266" y="1635599"/>
                  <a:pt x="777402" y="1632554"/>
                </a:cubicBezTo>
                <a:cubicBezTo>
                  <a:pt x="753005" y="1631118"/>
                  <a:pt x="727935" y="1628680"/>
                  <a:pt x="702191" y="1625233"/>
                </a:cubicBezTo>
                <a:cubicBezTo>
                  <a:pt x="676447" y="1621789"/>
                  <a:pt x="646767" y="1619465"/>
                  <a:pt x="613151" y="1618258"/>
                </a:cubicBezTo>
                <a:cubicBezTo>
                  <a:pt x="615850" y="1622281"/>
                  <a:pt x="618829" y="1623227"/>
                  <a:pt x="622090" y="1621102"/>
                </a:cubicBezTo>
                <a:cubicBezTo>
                  <a:pt x="625349" y="1618978"/>
                  <a:pt x="628329" y="1619924"/>
                  <a:pt x="631026" y="1623945"/>
                </a:cubicBezTo>
                <a:cubicBezTo>
                  <a:pt x="612871" y="1621332"/>
                  <a:pt x="596807" y="1620965"/>
                  <a:pt x="582838" y="1622846"/>
                </a:cubicBezTo>
                <a:lnTo>
                  <a:pt x="578327" y="1623898"/>
                </a:lnTo>
                <a:lnTo>
                  <a:pt x="566775" y="1622482"/>
                </a:lnTo>
                <a:lnTo>
                  <a:pt x="577194" y="1624160"/>
                </a:lnTo>
                <a:lnTo>
                  <a:pt x="563455" y="1627356"/>
                </a:lnTo>
                <a:cubicBezTo>
                  <a:pt x="557518" y="1629420"/>
                  <a:pt x="552103" y="1632046"/>
                  <a:pt x="547213" y="1635233"/>
                </a:cubicBezTo>
                <a:lnTo>
                  <a:pt x="539119" y="1623172"/>
                </a:lnTo>
                <a:cubicBezTo>
                  <a:pt x="530463" y="1617258"/>
                  <a:pt x="523016" y="1614889"/>
                  <a:pt x="516776" y="1616065"/>
                </a:cubicBezTo>
                <a:cubicBezTo>
                  <a:pt x="510536" y="1617244"/>
                  <a:pt x="506349" y="1612750"/>
                  <a:pt x="504214" y="1602583"/>
                </a:cubicBezTo>
                <a:lnTo>
                  <a:pt x="485494" y="1606117"/>
                </a:lnTo>
                <a:cubicBezTo>
                  <a:pt x="476839" y="1600202"/>
                  <a:pt x="474139" y="1596180"/>
                  <a:pt x="477399" y="1594056"/>
                </a:cubicBezTo>
                <a:cubicBezTo>
                  <a:pt x="480661" y="1591930"/>
                  <a:pt x="480943" y="1588856"/>
                  <a:pt x="478244" y="1584835"/>
                </a:cubicBezTo>
                <a:cubicBezTo>
                  <a:pt x="481504" y="1582711"/>
                  <a:pt x="483669" y="1584190"/>
                  <a:pt x="484736" y="1589272"/>
                </a:cubicBezTo>
                <a:cubicBezTo>
                  <a:pt x="485806" y="1594357"/>
                  <a:pt x="487969" y="1595836"/>
                  <a:pt x="491230" y="1593711"/>
                </a:cubicBezTo>
                <a:cubicBezTo>
                  <a:pt x="500448" y="1593480"/>
                  <a:pt x="502077" y="1592418"/>
                  <a:pt x="496119" y="1590523"/>
                </a:cubicBezTo>
                <a:cubicBezTo>
                  <a:pt x="490162" y="1588626"/>
                  <a:pt x="488812" y="1586615"/>
                  <a:pt x="492071" y="1584491"/>
                </a:cubicBezTo>
                <a:cubicBezTo>
                  <a:pt x="498031" y="1586388"/>
                  <a:pt x="503708" y="1591355"/>
                  <a:pt x="509104" y="1599396"/>
                </a:cubicBezTo>
                <a:cubicBezTo>
                  <a:pt x="520516" y="1591959"/>
                  <a:pt x="525956" y="1586969"/>
                  <a:pt x="525420" y="1584426"/>
                </a:cubicBezTo>
                <a:lnTo>
                  <a:pt x="520766" y="1582683"/>
                </a:lnTo>
                <a:lnTo>
                  <a:pt x="568550" y="1577984"/>
                </a:lnTo>
                <a:cubicBezTo>
                  <a:pt x="588618" y="1576462"/>
                  <a:pt x="598932" y="1572628"/>
                  <a:pt x="599495" y="1566482"/>
                </a:cubicBezTo>
                <a:cubicBezTo>
                  <a:pt x="599495" y="1566482"/>
                  <a:pt x="620630" y="1570042"/>
                  <a:pt x="662902" y="1577163"/>
                </a:cubicBezTo>
                <a:lnTo>
                  <a:pt x="658854" y="1571131"/>
                </a:lnTo>
                <a:lnTo>
                  <a:pt x="663746" y="1567943"/>
                </a:lnTo>
                <a:cubicBezTo>
                  <a:pt x="685443" y="1565358"/>
                  <a:pt x="708208" y="1567857"/>
                  <a:pt x="732041" y="1575437"/>
                </a:cubicBezTo>
                <a:cubicBezTo>
                  <a:pt x="747220" y="1577102"/>
                  <a:pt x="760908" y="1578293"/>
                  <a:pt x="773105" y="1579011"/>
                </a:cubicBezTo>
                <a:cubicBezTo>
                  <a:pt x="785304" y="1579728"/>
                  <a:pt x="797361" y="1581983"/>
                  <a:pt x="809277" y="1585772"/>
                </a:cubicBezTo>
                <a:cubicBezTo>
                  <a:pt x="811975" y="1589793"/>
                  <a:pt x="816443" y="1591213"/>
                  <a:pt x="822683" y="1590037"/>
                </a:cubicBezTo>
                <a:cubicBezTo>
                  <a:pt x="828923" y="1588858"/>
                  <a:pt x="828781" y="1590395"/>
                  <a:pt x="822260" y="1594645"/>
                </a:cubicBezTo>
                <a:cubicBezTo>
                  <a:pt x="849919" y="1593955"/>
                  <a:pt x="881229" y="1595217"/>
                  <a:pt x="916193" y="1598433"/>
                </a:cubicBezTo>
                <a:cubicBezTo>
                  <a:pt x="951157" y="1601648"/>
                  <a:pt x="987074" y="1602795"/>
                  <a:pt x="1023951" y="1601877"/>
                </a:cubicBezTo>
                <a:cubicBezTo>
                  <a:pt x="1008773" y="1600211"/>
                  <a:pt x="989801" y="1598129"/>
                  <a:pt x="967037" y="1595631"/>
                </a:cubicBezTo>
                <a:cubicBezTo>
                  <a:pt x="944272" y="1593133"/>
                  <a:pt x="926929" y="1589991"/>
                  <a:pt x="915012" y="1586200"/>
                </a:cubicBezTo>
                <a:cubicBezTo>
                  <a:pt x="924230" y="1585969"/>
                  <a:pt x="914620" y="1582122"/>
                  <a:pt x="886177" y="1574656"/>
                </a:cubicBezTo>
                <a:cubicBezTo>
                  <a:pt x="871954" y="1570922"/>
                  <a:pt x="860614" y="1567118"/>
                  <a:pt x="852155" y="1563241"/>
                </a:cubicBezTo>
                <a:lnTo>
                  <a:pt x="838120" y="1553310"/>
                </a:lnTo>
                <a:lnTo>
                  <a:pt x="836747" y="1553376"/>
                </a:lnTo>
                <a:cubicBezTo>
                  <a:pt x="820965" y="1557792"/>
                  <a:pt x="802421" y="1558097"/>
                  <a:pt x="781118" y="1554285"/>
                </a:cubicBezTo>
                <a:cubicBezTo>
                  <a:pt x="775117" y="1552327"/>
                  <a:pt x="757965" y="1554703"/>
                  <a:pt x="729662" y="1561413"/>
                </a:cubicBezTo>
                <a:lnTo>
                  <a:pt x="711596" y="1555445"/>
                </a:lnTo>
                <a:cubicBezTo>
                  <a:pt x="693075" y="1555779"/>
                  <a:pt x="671411" y="1556670"/>
                  <a:pt x="646608" y="1558121"/>
                </a:cubicBezTo>
                <a:cubicBezTo>
                  <a:pt x="621805" y="1559571"/>
                  <a:pt x="600141" y="1560463"/>
                  <a:pt x="581621" y="1560797"/>
                </a:cubicBezTo>
                <a:cubicBezTo>
                  <a:pt x="594661" y="1552296"/>
                  <a:pt x="617316" y="1547643"/>
                  <a:pt x="649581" y="1546838"/>
                </a:cubicBezTo>
                <a:cubicBezTo>
                  <a:pt x="681846" y="1546032"/>
                  <a:pt x="703150" y="1539369"/>
                  <a:pt x="713497" y="1526847"/>
                </a:cubicBezTo>
                <a:cubicBezTo>
                  <a:pt x="704277" y="1527076"/>
                  <a:pt x="695058" y="1527309"/>
                  <a:pt x="685839" y="1527538"/>
                </a:cubicBezTo>
                <a:cubicBezTo>
                  <a:pt x="676620" y="1527768"/>
                  <a:pt x="667401" y="1527999"/>
                  <a:pt x="658184" y="1528228"/>
                </a:cubicBezTo>
                <a:lnTo>
                  <a:pt x="666870" y="1530991"/>
                </a:lnTo>
                <a:lnTo>
                  <a:pt x="655807" y="1531235"/>
                </a:lnTo>
                <a:cubicBezTo>
                  <a:pt x="639045" y="1531572"/>
                  <a:pt x="618512" y="1531964"/>
                  <a:pt x="594207" y="1532414"/>
                </a:cubicBezTo>
                <a:cubicBezTo>
                  <a:pt x="545598" y="1533305"/>
                  <a:pt x="500170" y="1533705"/>
                  <a:pt x="457928" y="1533608"/>
                </a:cubicBezTo>
                <a:cubicBezTo>
                  <a:pt x="452096" y="1531903"/>
                  <a:pt x="443004" y="1532321"/>
                  <a:pt x="430649" y="1534866"/>
                </a:cubicBezTo>
                <a:cubicBezTo>
                  <a:pt x="418297" y="1537410"/>
                  <a:pt x="408207" y="1539833"/>
                  <a:pt x="400380" y="1542137"/>
                </a:cubicBezTo>
                <a:lnTo>
                  <a:pt x="390695" y="1548448"/>
                </a:lnTo>
                <a:lnTo>
                  <a:pt x="302697" y="1543231"/>
                </a:lnTo>
                <a:cubicBezTo>
                  <a:pt x="306520" y="1534960"/>
                  <a:pt x="312869" y="1532200"/>
                  <a:pt x="321742" y="1534949"/>
                </a:cubicBezTo>
                <a:cubicBezTo>
                  <a:pt x="330616" y="1537697"/>
                  <a:pt x="338314" y="1536946"/>
                  <a:pt x="344836" y="1532695"/>
                </a:cubicBezTo>
                <a:cubicBezTo>
                  <a:pt x="344836" y="1532695"/>
                  <a:pt x="340571" y="1529832"/>
                  <a:pt x="332041" y="1524104"/>
                </a:cubicBezTo>
                <a:cubicBezTo>
                  <a:pt x="341261" y="1523874"/>
                  <a:pt x="355650" y="1517384"/>
                  <a:pt x="375212" y="1504633"/>
                </a:cubicBezTo>
                <a:cubicBezTo>
                  <a:pt x="380707" y="1505837"/>
                  <a:pt x="381267" y="1506670"/>
                  <a:pt x="376889" y="1507129"/>
                </a:cubicBezTo>
                <a:cubicBezTo>
                  <a:pt x="372511" y="1507591"/>
                  <a:pt x="371438" y="1509486"/>
                  <a:pt x="373673" y="1512815"/>
                </a:cubicBezTo>
                <a:lnTo>
                  <a:pt x="400000" y="1510145"/>
                </a:lnTo>
                <a:cubicBezTo>
                  <a:pt x="408756" y="1509224"/>
                  <a:pt x="410946" y="1508995"/>
                  <a:pt x="406569" y="1509456"/>
                </a:cubicBezTo>
                <a:cubicBezTo>
                  <a:pt x="402190" y="1509916"/>
                  <a:pt x="400515" y="1507418"/>
                  <a:pt x="401542" y="1501964"/>
                </a:cubicBezTo>
                <a:lnTo>
                  <a:pt x="418406" y="1502335"/>
                </a:lnTo>
                <a:lnTo>
                  <a:pt x="430652" y="1503440"/>
                </a:lnTo>
                <a:cubicBezTo>
                  <a:pt x="433913" y="1501315"/>
                  <a:pt x="438480" y="1501138"/>
                  <a:pt x="444353" y="1502907"/>
                </a:cubicBezTo>
                <a:lnTo>
                  <a:pt x="418406" y="1502335"/>
                </a:lnTo>
                <a:lnTo>
                  <a:pt x="408202" y="1501415"/>
                </a:lnTo>
                <a:cubicBezTo>
                  <a:pt x="394571" y="1488087"/>
                  <a:pt x="369354" y="1482287"/>
                  <a:pt x="332548" y="1484021"/>
                </a:cubicBezTo>
                <a:cubicBezTo>
                  <a:pt x="295742" y="1485755"/>
                  <a:pt x="265287" y="1486123"/>
                  <a:pt x="241188" y="1485127"/>
                </a:cubicBezTo>
                <a:cubicBezTo>
                  <a:pt x="256801" y="1480459"/>
                  <a:pt x="265026" y="1473675"/>
                  <a:pt x="265865" y="1464777"/>
                </a:cubicBezTo>
                <a:cubicBezTo>
                  <a:pt x="266703" y="1455878"/>
                  <a:pt x="278791" y="1452174"/>
                  <a:pt x="302128" y="1453667"/>
                </a:cubicBezTo>
                <a:cubicBezTo>
                  <a:pt x="287620" y="1452018"/>
                  <a:pt x="271731" y="1448470"/>
                  <a:pt x="254453" y="1443027"/>
                </a:cubicBezTo>
                <a:cubicBezTo>
                  <a:pt x="237180" y="1437582"/>
                  <a:pt x="229212" y="1428870"/>
                  <a:pt x="230547" y="1416894"/>
                </a:cubicBezTo>
                <a:cubicBezTo>
                  <a:pt x="256944" y="1410615"/>
                  <a:pt x="274219" y="1410279"/>
                  <a:pt x="282377" y="1415886"/>
                </a:cubicBezTo>
                <a:cubicBezTo>
                  <a:pt x="290535" y="1421496"/>
                  <a:pt x="301459" y="1428009"/>
                  <a:pt x="315151" y="1435427"/>
                </a:cubicBezTo>
                <a:cubicBezTo>
                  <a:pt x="336350" y="1432535"/>
                  <a:pt x="354103" y="1427781"/>
                  <a:pt x="368410" y="1421164"/>
                </a:cubicBezTo>
                <a:cubicBezTo>
                  <a:pt x="382715" y="1414548"/>
                  <a:pt x="403487" y="1410581"/>
                  <a:pt x="430724" y="1409263"/>
                </a:cubicBezTo>
                <a:cubicBezTo>
                  <a:pt x="418368" y="1411808"/>
                  <a:pt x="406027" y="1414367"/>
                  <a:pt x="393695" y="1416941"/>
                </a:cubicBezTo>
                <a:cubicBezTo>
                  <a:pt x="381363" y="1419516"/>
                  <a:pt x="374852" y="1423781"/>
                  <a:pt x="374163" y="1429737"/>
                </a:cubicBezTo>
                <a:cubicBezTo>
                  <a:pt x="389046" y="1430964"/>
                  <a:pt x="400563" y="1428921"/>
                  <a:pt x="408714" y="1423609"/>
                </a:cubicBezTo>
                <a:cubicBezTo>
                  <a:pt x="416865" y="1418297"/>
                  <a:pt x="428381" y="1416253"/>
                  <a:pt x="443264" y="1417476"/>
                </a:cubicBezTo>
                <a:cubicBezTo>
                  <a:pt x="445794" y="1421245"/>
                  <a:pt x="445609" y="1422719"/>
                  <a:pt x="442716" y="1421897"/>
                </a:cubicBezTo>
                <a:cubicBezTo>
                  <a:pt x="439821" y="1421076"/>
                  <a:pt x="439638" y="1422549"/>
                  <a:pt x="442168" y="1426318"/>
                </a:cubicBezTo>
                <a:cubicBezTo>
                  <a:pt x="454082" y="1430108"/>
                  <a:pt x="475500" y="1430595"/>
                  <a:pt x="506417" y="1427780"/>
                </a:cubicBezTo>
                <a:cubicBezTo>
                  <a:pt x="537333" y="1424965"/>
                  <a:pt x="560380" y="1424388"/>
                  <a:pt x="575559" y="1426056"/>
                </a:cubicBezTo>
                <a:cubicBezTo>
                  <a:pt x="584778" y="1425824"/>
                  <a:pt x="589527" y="1424173"/>
                  <a:pt x="589809" y="1421101"/>
                </a:cubicBezTo>
                <a:cubicBezTo>
                  <a:pt x="590090" y="1418027"/>
                  <a:pt x="591860" y="1415429"/>
                  <a:pt x="595121" y="1413304"/>
                </a:cubicBezTo>
                <a:cubicBezTo>
                  <a:pt x="622215" y="1418759"/>
                  <a:pt x="642283" y="1417236"/>
                  <a:pt x="655324" y="1408736"/>
                </a:cubicBezTo>
                <a:cubicBezTo>
                  <a:pt x="668366" y="1400234"/>
                  <a:pt x="682757" y="1393744"/>
                  <a:pt x="698496" y="1389265"/>
                </a:cubicBezTo>
                <a:cubicBezTo>
                  <a:pt x="704456" y="1391159"/>
                  <a:pt x="705804" y="1393169"/>
                  <a:pt x="702542" y="1395295"/>
                </a:cubicBezTo>
                <a:cubicBezTo>
                  <a:pt x="699283" y="1397419"/>
                  <a:pt x="694674" y="1397534"/>
                  <a:pt x="688715" y="1395639"/>
                </a:cubicBezTo>
                <a:cubicBezTo>
                  <a:pt x="694674" y="1397534"/>
                  <a:pt x="699381" y="1398439"/>
                  <a:pt x="702838" y="1398353"/>
                </a:cubicBezTo>
                <a:lnTo>
                  <a:pt x="708813" y="1395438"/>
                </a:lnTo>
                <a:lnTo>
                  <a:pt x="702542" y="1395295"/>
                </a:lnTo>
                <a:cubicBezTo>
                  <a:pt x="706367" y="1387023"/>
                  <a:pt x="712888" y="1382773"/>
                  <a:pt x="722106" y="1382542"/>
                </a:cubicBezTo>
                <a:cubicBezTo>
                  <a:pt x="726716" y="1382428"/>
                  <a:pt x="730650" y="1381307"/>
                  <a:pt x="733911" y="1379182"/>
                </a:cubicBezTo>
                <a:lnTo>
                  <a:pt x="740984" y="1370620"/>
                </a:lnTo>
                <a:lnTo>
                  <a:pt x="750606" y="1372635"/>
                </a:lnTo>
                <a:cubicBezTo>
                  <a:pt x="757127" y="1368385"/>
                  <a:pt x="763508" y="1365670"/>
                  <a:pt x="769746" y="1364493"/>
                </a:cubicBezTo>
                <a:cubicBezTo>
                  <a:pt x="775986" y="1363314"/>
                  <a:pt x="782366" y="1360600"/>
                  <a:pt x="788888" y="1356349"/>
                </a:cubicBezTo>
                <a:cubicBezTo>
                  <a:pt x="760669" y="1363185"/>
                  <a:pt x="733013" y="1363876"/>
                  <a:pt x="705919" y="1358421"/>
                </a:cubicBezTo>
                <a:lnTo>
                  <a:pt x="664433" y="1359455"/>
                </a:lnTo>
                <a:cubicBezTo>
                  <a:pt x="670953" y="1355205"/>
                  <a:pt x="681130" y="1352909"/>
                  <a:pt x="694959" y="1352563"/>
                </a:cubicBezTo>
                <a:cubicBezTo>
                  <a:pt x="708787" y="1352218"/>
                  <a:pt x="718961" y="1349919"/>
                  <a:pt x="725481" y="1345669"/>
                </a:cubicBezTo>
                <a:cubicBezTo>
                  <a:pt x="722784" y="1341651"/>
                  <a:pt x="719805" y="1340702"/>
                  <a:pt x="716544" y="1342827"/>
                </a:cubicBezTo>
                <a:cubicBezTo>
                  <a:pt x="713283" y="1344952"/>
                  <a:pt x="707045" y="1346130"/>
                  <a:pt x="697825" y="1346359"/>
                </a:cubicBezTo>
                <a:cubicBezTo>
                  <a:pt x="691868" y="1344465"/>
                  <a:pt x="685626" y="1345641"/>
                  <a:pt x="679105" y="1349892"/>
                </a:cubicBezTo>
                <a:cubicBezTo>
                  <a:pt x="667190" y="1346101"/>
                  <a:pt x="654710" y="1348458"/>
                  <a:pt x="641667" y="1356958"/>
                </a:cubicBezTo>
                <a:cubicBezTo>
                  <a:pt x="644928" y="1354833"/>
                  <a:pt x="647233" y="1354776"/>
                  <a:pt x="648581" y="1356786"/>
                </a:cubicBezTo>
                <a:cubicBezTo>
                  <a:pt x="649930" y="1358795"/>
                  <a:pt x="652235" y="1358738"/>
                  <a:pt x="655496" y="1356613"/>
                </a:cubicBezTo>
                <a:cubicBezTo>
                  <a:pt x="648976" y="1360862"/>
                  <a:pt x="632928" y="1361391"/>
                  <a:pt x="607351" y="1358197"/>
                </a:cubicBezTo>
                <a:cubicBezTo>
                  <a:pt x="581774" y="1355003"/>
                  <a:pt x="568360" y="1359459"/>
                  <a:pt x="567109" y="1371562"/>
                </a:cubicBezTo>
                <a:lnTo>
                  <a:pt x="567916" y="1371642"/>
                </a:lnTo>
                <a:lnTo>
                  <a:pt x="555367" y="1375016"/>
                </a:lnTo>
                <a:lnTo>
                  <a:pt x="546957" y="1377468"/>
                </a:lnTo>
                <a:lnTo>
                  <a:pt x="554777" y="1376755"/>
                </a:lnTo>
                <a:cubicBezTo>
                  <a:pt x="557897" y="1376166"/>
                  <a:pt x="560271" y="1375340"/>
                  <a:pt x="561902" y="1374277"/>
                </a:cubicBezTo>
                <a:cubicBezTo>
                  <a:pt x="565162" y="1372153"/>
                  <a:pt x="568141" y="1373100"/>
                  <a:pt x="570839" y="1377120"/>
                </a:cubicBezTo>
                <a:cubicBezTo>
                  <a:pt x="564880" y="1375225"/>
                  <a:pt x="560271" y="1375340"/>
                  <a:pt x="557011" y="1377465"/>
                </a:cubicBezTo>
                <a:cubicBezTo>
                  <a:pt x="553750" y="1379590"/>
                  <a:pt x="550969" y="1380681"/>
                  <a:pt x="548664" y="1380738"/>
                </a:cubicBezTo>
                <a:lnTo>
                  <a:pt x="544098" y="1378300"/>
                </a:lnTo>
                <a:lnTo>
                  <a:pt x="534788" y="1381013"/>
                </a:lnTo>
                <a:cubicBezTo>
                  <a:pt x="526614" y="1382798"/>
                  <a:pt x="517122" y="1384369"/>
                  <a:pt x="506314" y="1385724"/>
                </a:cubicBezTo>
                <a:cubicBezTo>
                  <a:pt x="501044" y="1377872"/>
                  <a:pt x="502334" y="1372810"/>
                  <a:pt x="510183" y="1370537"/>
                </a:cubicBezTo>
                <a:cubicBezTo>
                  <a:pt x="514109" y="1369403"/>
                  <a:pt x="517534" y="1367524"/>
                  <a:pt x="520463" y="1364905"/>
                </a:cubicBezTo>
                <a:lnTo>
                  <a:pt x="526895" y="1356006"/>
                </a:lnTo>
                <a:lnTo>
                  <a:pt x="536629" y="1357569"/>
                </a:lnTo>
                <a:cubicBezTo>
                  <a:pt x="539890" y="1355443"/>
                  <a:pt x="540856" y="1353390"/>
                  <a:pt x="539527" y="1351411"/>
                </a:cubicBezTo>
                <a:cubicBezTo>
                  <a:pt x="538199" y="1349433"/>
                  <a:pt x="539166" y="1347381"/>
                  <a:pt x="542426" y="1345256"/>
                </a:cubicBezTo>
                <a:cubicBezTo>
                  <a:pt x="520856" y="1348030"/>
                  <a:pt x="502382" y="1350182"/>
                  <a:pt x="487008" y="1351716"/>
                </a:cubicBezTo>
                <a:cubicBezTo>
                  <a:pt x="471633" y="1353250"/>
                  <a:pt x="456723" y="1350236"/>
                  <a:pt x="442278" y="1342678"/>
                </a:cubicBezTo>
                <a:cubicBezTo>
                  <a:pt x="408875" y="1341786"/>
                  <a:pt x="381224" y="1344234"/>
                  <a:pt x="359329" y="1350016"/>
                </a:cubicBezTo>
                <a:cubicBezTo>
                  <a:pt x="337435" y="1355802"/>
                  <a:pt x="315702" y="1360081"/>
                  <a:pt x="294128" y="1362852"/>
                </a:cubicBezTo>
                <a:cubicBezTo>
                  <a:pt x="303264" y="1362498"/>
                  <a:pt x="312419" y="1362175"/>
                  <a:pt x="321596" y="1361883"/>
                </a:cubicBezTo>
                <a:cubicBezTo>
                  <a:pt x="330773" y="1361588"/>
                  <a:pt x="339929" y="1361264"/>
                  <a:pt x="349064" y="1360909"/>
                </a:cubicBezTo>
                <a:cubicBezTo>
                  <a:pt x="351718" y="1364865"/>
                  <a:pt x="341597" y="1367242"/>
                  <a:pt x="318697" y="1368036"/>
                </a:cubicBezTo>
                <a:cubicBezTo>
                  <a:pt x="295797" y="1368831"/>
                  <a:pt x="280061" y="1366333"/>
                  <a:pt x="271489" y="1360543"/>
                </a:cubicBezTo>
                <a:cubicBezTo>
                  <a:pt x="270884" y="1366626"/>
                  <a:pt x="265342" y="1368840"/>
                  <a:pt x="254859" y="1367186"/>
                </a:cubicBezTo>
                <a:cubicBezTo>
                  <a:pt x="244375" y="1365532"/>
                  <a:pt x="245027" y="1366505"/>
                  <a:pt x="256818" y="1370107"/>
                </a:cubicBezTo>
                <a:cubicBezTo>
                  <a:pt x="247036" y="1376482"/>
                  <a:pt x="233293" y="1376953"/>
                  <a:pt x="215587" y="1371520"/>
                </a:cubicBezTo>
                <a:lnTo>
                  <a:pt x="178423" y="1360133"/>
                </a:lnTo>
                <a:lnTo>
                  <a:pt x="184137" y="1366557"/>
                </a:lnTo>
                <a:cubicBezTo>
                  <a:pt x="162564" y="1369330"/>
                  <a:pt x="151477" y="1373758"/>
                  <a:pt x="150872" y="1379841"/>
                </a:cubicBezTo>
                <a:cubicBezTo>
                  <a:pt x="144955" y="1378008"/>
                  <a:pt x="145259" y="1374968"/>
                  <a:pt x="151780" y="1370718"/>
                </a:cubicBezTo>
                <a:cubicBezTo>
                  <a:pt x="158300" y="1366468"/>
                  <a:pt x="158925" y="1360415"/>
                  <a:pt x="153657" y="1352564"/>
                </a:cubicBezTo>
                <a:cubicBezTo>
                  <a:pt x="138565" y="1351024"/>
                  <a:pt x="123794" y="1346473"/>
                  <a:pt x="109347" y="1338916"/>
                </a:cubicBezTo>
                <a:cubicBezTo>
                  <a:pt x="94901" y="1331356"/>
                  <a:pt x="78522" y="1327900"/>
                  <a:pt x="60212" y="1328549"/>
                </a:cubicBezTo>
                <a:cubicBezTo>
                  <a:pt x="93827" y="1329754"/>
                  <a:pt x="130702" y="1328832"/>
                  <a:pt x="170837" y="1325788"/>
                </a:cubicBezTo>
                <a:cubicBezTo>
                  <a:pt x="171962" y="1313497"/>
                  <a:pt x="180112" y="1308183"/>
                  <a:pt x="195291" y="1309848"/>
                </a:cubicBezTo>
                <a:cubicBezTo>
                  <a:pt x="204510" y="1309619"/>
                  <a:pt x="209795" y="1310510"/>
                  <a:pt x="211143" y="1312520"/>
                </a:cubicBezTo>
                <a:cubicBezTo>
                  <a:pt x="212491" y="1314529"/>
                  <a:pt x="217775" y="1315419"/>
                  <a:pt x="226995" y="1315189"/>
                </a:cubicBezTo>
                <a:cubicBezTo>
                  <a:pt x="248691" y="1312604"/>
                  <a:pt x="266454" y="1311140"/>
                  <a:pt x="280283" y="1310795"/>
                </a:cubicBezTo>
                <a:cubicBezTo>
                  <a:pt x="294112" y="1310449"/>
                  <a:pt x="311874" y="1308983"/>
                  <a:pt x="333573" y="1306399"/>
                </a:cubicBezTo>
                <a:cubicBezTo>
                  <a:pt x="324916" y="1300482"/>
                  <a:pt x="323849" y="1295400"/>
                  <a:pt x="330370" y="1291150"/>
                </a:cubicBezTo>
                <a:cubicBezTo>
                  <a:pt x="336891" y="1286899"/>
                  <a:pt x="334193" y="1282879"/>
                  <a:pt x="322276" y="1279088"/>
                </a:cubicBezTo>
                <a:cubicBezTo>
                  <a:pt x="319016" y="1281213"/>
                  <a:pt x="318875" y="1282749"/>
                  <a:pt x="321854" y="1283698"/>
                </a:cubicBezTo>
                <a:cubicBezTo>
                  <a:pt x="324833" y="1284644"/>
                  <a:pt x="323062" y="1287243"/>
                  <a:pt x="316541" y="1291495"/>
                </a:cubicBezTo>
                <a:cubicBezTo>
                  <a:pt x="298667" y="1285810"/>
                  <a:pt x="294620" y="1279778"/>
                  <a:pt x="304402" y="1273403"/>
                </a:cubicBezTo>
                <a:cubicBezTo>
                  <a:pt x="280006" y="1271968"/>
                  <a:pt x="267526" y="1274323"/>
                  <a:pt x="266962" y="1280470"/>
                </a:cubicBezTo>
                <a:cubicBezTo>
                  <a:pt x="245827" y="1276907"/>
                  <a:pt x="226322" y="1272286"/>
                  <a:pt x="208446" y="1266599"/>
                </a:cubicBezTo>
                <a:cubicBezTo>
                  <a:pt x="201927" y="1270850"/>
                  <a:pt x="194324" y="1272917"/>
                  <a:pt x="185640" y="1272797"/>
                </a:cubicBezTo>
                <a:cubicBezTo>
                  <a:pt x="176956" y="1272680"/>
                  <a:pt x="171138" y="1273583"/>
                  <a:pt x="168183" y="1275508"/>
                </a:cubicBezTo>
                <a:cubicBezTo>
                  <a:pt x="147809" y="1277232"/>
                  <a:pt x="134860" y="1275558"/>
                  <a:pt x="129336" y="1270490"/>
                </a:cubicBezTo>
                <a:cubicBezTo>
                  <a:pt x="123812" y="1265424"/>
                  <a:pt x="116849" y="1259849"/>
                  <a:pt x="108445" y="1253767"/>
                </a:cubicBezTo>
                <a:cubicBezTo>
                  <a:pt x="131213" y="1256265"/>
                  <a:pt x="149932" y="1252732"/>
                  <a:pt x="164604" y="1243168"/>
                </a:cubicBezTo>
                <a:cubicBezTo>
                  <a:pt x="176521" y="1246959"/>
                  <a:pt x="178544" y="1249973"/>
                  <a:pt x="170675" y="1252214"/>
                </a:cubicBezTo>
                <a:cubicBezTo>
                  <a:pt x="162805" y="1254455"/>
                  <a:pt x="163480" y="1255458"/>
                  <a:pt x="172698" y="1255229"/>
                </a:cubicBezTo>
                <a:cubicBezTo>
                  <a:pt x="178656" y="1257125"/>
                  <a:pt x="183265" y="1257009"/>
                  <a:pt x="186526" y="1254884"/>
                </a:cubicBezTo>
                <a:cubicBezTo>
                  <a:pt x="189786" y="1252759"/>
                  <a:pt x="186806" y="1251811"/>
                  <a:pt x="177589" y="1252041"/>
                </a:cubicBezTo>
                <a:cubicBezTo>
                  <a:pt x="223681" y="1250891"/>
                  <a:pt x="260446" y="1242819"/>
                  <a:pt x="287877" y="1227827"/>
                </a:cubicBezTo>
                <a:cubicBezTo>
                  <a:pt x="315310" y="1212837"/>
                  <a:pt x="347745" y="1201808"/>
                  <a:pt x="385183" y="1194742"/>
                </a:cubicBezTo>
                <a:lnTo>
                  <a:pt x="377655" y="1191540"/>
                </a:lnTo>
                <a:lnTo>
                  <a:pt x="389884" y="1187344"/>
                </a:lnTo>
                <a:cubicBezTo>
                  <a:pt x="405217" y="1183130"/>
                  <a:pt x="421835" y="1179522"/>
                  <a:pt x="439737" y="1176521"/>
                </a:cubicBezTo>
                <a:cubicBezTo>
                  <a:pt x="475546" y="1170517"/>
                  <a:pt x="502949" y="1164212"/>
                  <a:pt x="521948" y="1157606"/>
                </a:cubicBezTo>
                <a:cubicBezTo>
                  <a:pt x="525209" y="1155481"/>
                  <a:pt x="527514" y="1155424"/>
                  <a:pt x="528863" y="1157435"/>
                </a:cubicBezTo>
                <a:cubicBezTo>
                  <a:pt x="530213" y="1159444"/>
                  <a:pt x="534148" y="1158324"/>
                  <a:pt x="540668" y="1154073"/>
                </a:cubicBezTo>
                <a:cubicBezTo>
                  <a:pt x="537971" y="1150054"/>
                  <a:pt x="529032" y="1147210"/>
                  <a:pt x="513856" y="1145546"/>
                </a:cubicBezTo>
                <a:lnTo>
                  <a:pt x="518746" y="1142359"/>
                </a:lnTo>
                <a:lnTo>
                  <a:pt x="509809" y="1139516"/>
                </a:lnTo>
                <a:cubicBezTo>
                  <a:pt x="516330" y="1135264"/>
                  <a:pt x="530441" y="1131846"/>
                  <a:pt x="552137" y="1129261"/>
                </a:cubicBezTo>
                <a:cubicBezTo>
                  <a:pt x="573835" y="1126675"/>
                  <a:pt x="592554" y="1123143"/>
                  <a:pt x="608293" y="1118662"/>
                </a:cubicBezTo>
                <a:cubicBezTo>
                  <a:pt x="602336" y="1116768"/>
                  <a:pt x="599638" y="1112747"/>
                  <a:pt x="600201" y="1106601"/>
                </a:cubicBezTo>
                <a:cubicBezTo>
                  <a:pt x="609420" y="1106369"/>
                  <a:pt x="618638" y="1106141"/>
                  <a:pt x="627857" y="1105911"/>
                </a:cubicBezTo>
                <a:cubicBezTo>
                  <a:pt x="637075" y="1105680"/>
                  <a:pt x="644946" y="1103441"/>
                  <a:pt x="651465" y="1099190"/>
                </a:cubicBezTo>
                <a:cubicBezTo>
                  <a:pt x="663383" y="1102980"/>
                  <a:pt x="670016" y="1105881"/>
                  <a:pt x="671364" y="1107891"/>
                </a:cubicBezTo>
                <a:cubicBezTo>
                  <a:pt x="672713" y="1109900"/>
                  <a:pt x="677997" y="1110790"/>
                  <a:pt x="687218" y="1110562"/>
                </a:cubicBezTo>
                <a:cubicBezTo>
                  <a:pt x="696998" y="1104188"/>
                  <a:pt x="711106" y="1100767"/>
                  <a:pt x="729545" y="1100307"/>
                </a:cubicBezTo>
                <a:lnTo>
                  <a:pt x="757203" y="1099619"/>
                </a:lnTo>
                <a:lnTo>
                  <a:pt x="784858" y="1098927"/>
                </a:lnTo>
                <a:lnTo>
                  <a:pt x="757245" y="1099616"/>
                </a:lnTo>
                <a:lnTo>
                  <a:pt x="831233" y="1094704"/>
                </a:lnTo>
                <a:cubicBezTo>
                  <a:pt x="856192" y="1089993"/>
                  <a:pt x="881150" y="1085282"/>
                  <a:pt x="906109" y="1080571"/>
                </a:cubicBezTo>
                <a:cubicBezTo>
                  <a:pt x="884411" y="1083157"/>
                  <a:pt x="864482" y="1083143"/>
                  <a:pt x="846327" y="1080531"/>
                </a:cubicBezTo>
                <a:cubicBezTo>
                  <a:pt x="828170" y="1077919"/>
                  <a:pt x="808244" y="1077906"/>
                  <a:pt x="786546" y="1080490"/>
                </a:cubicBezTo>
                <a:cubicBezTo>
                  <a:pt x="771368" y="1078826"/>
                  <a:pt x="759170" y="1078110"/>
                  <a:pt x="749951" y="1078339"/>
                </a:cubicBezTo>
                <a:cubicBezTo>
                  <a:pt x="740734" y="1078569"/>
                  <a:pt x="731514" y="1078797"/>
                  <a:pt x="722295" y="1079027"/>
                </a:cubicBezTo>
                <a:cubicBezTo>
                  <a:pt x="710379" y="1075238"/>
                  <a:pt x="701159" y="1075467"/>
                  <a:pt x="694638" y="1079717"/>
                </a:cubicBezTo>
                <a:cubicBezTo>
                  <a:pt x="688681" y="1077824"/>
                  <a:pt x="683396" y="1076934"/>
                  <a:pt x="678786" y="1077048"/>
                </a:cubicBezTo>
                <a:cubicBezTo>
                  <a:pt x="674179" y="1077163"/>
                  <a:pt x="668893" y="1076274"/>
                  <a:pt x="662934" y="1074379"/>
                </a:cubicBezTo>
                <a:cubicBezTo>
                  <a:pt x="669457" y="1070128"/>
                  <a:pt x="682611" y="1068776"/>
                  <a:pt x="702396" y="1070328"/>
                </a:cubicBezTo>
                <a:cubicBezTo>
                  <a:pt x="722182" y="1071876"/>
                  <a:pt x="739665" y="1073485"/>
                  <a:pt x="754842" y="1075151"/>
                </a:cubicBezTo>
                <a:cubicBezTo>
                  <a:pt x="794383" y="1078092"/>
                  <a:pt x="830277" y="1079119"/>
                  <a:pt x="862526" y="1078235"/>
                </a:cubicBezTo>
                <a:lnTo>
                  <a:pt x="948859" y="1078528"/>
                </a:lnTo>
                <a:lnTo>
                  <a:pt x="988868" y="1067057"/>
                </a:lnTo>
                <a:cubicBezTo>
                  <a:pt x="1003656" y="1064597"/>
                  <a:pt x="1019446" y="1063628"/>
                  <a:pt x="1036235" y="1064152"/>
                </a:cubicBezTo>
                <a:lnTo>
                  <a:pt x="1049084" y="1063105"/>
                </a:lnTo>
                <a:lnTo>
                  <a:pt x="1055765" y="1060090"/>
                </a:lnTo>
                <a:lnTo>
                  <a:pt x="1057337" y="1062432"/>
                </a:lnTo>
                <a:lnTo>
                  <a:pt x="1083996" y="1060257"/>
                </a:lnTo>
                <a:lnTo>
                  <a:pt x="1082094" y="1057422"/>
                </a:lnTo>
                <a:lnTo>
                  <a:pt x="1098959" y="1057792"/>
                </a:lnTo>
                <a:lnTo>
                  <a:pt x="1106201" y="1058446"/>
                </a:lnTo>
                <a:lnTo>
                  <a:pt x="1110968" y="1058058"/>
                </a:lnTo>
                <a:lnTo>
                  <a:pt x="1098959" y="1057792"/>
                </a:lnTo>
                <a:lnTo>
                  <a:pt x="1088755" y="1056872"/>
                </a:lnTo>
                <a:cubicBezTo>
                  <a:pt x="1075124" y="1043544"/>
                  <a:pt x="1049906" y="1037745"/>
                  <a:pt x="1013100" y="1039479"/>
                </a:cubicBezTo>
                <a:cubicBezTo>
                  <a:pt x="976295" y="1041212"/>
                  <a:pt x="945840" y="1041580"/>
                  <a:pt x="921741" y="1040584"/>
                </a:cubicBezTo>
                <a:cubicBezTo>
                  <a:pt x="937354" y="1035916"/>
                  <a:pt x="945580" y="1029132"/>
                  <a:pt x="946418" y="1020234"/>
                </a:cubicBezTo>
                <a:cubicBezTo>
                  <a:pt x="947256" y="1011335"/>
                  <a:pt x="959344" y="1007631"/>
                  <a:pt x="982681" y="1009125"/>
                </a:cubicBezTo>
                <a:cubicBezTo>
                  <a:pt x="968172" y="1007476"/>
                  <a:pt x="952284" y="1003927"/>
                  <a:pt x="935007" y="998484"/>
                </a:cubicBezTo>
                <a:cubicBezTo>
                  <a:pt x="917734" y="993039"/>
                  <a:pt x="909764" y="984328"/>
                  <a:pt x="911100" y="972351"/>
                </a:cubicBezTo>
                <a:cubicBezTo>
                  <a:pt x="937496" y="966071"/>
                  <a:pt x="954772" y="965736"/>
                  <a:pt x="962930" y="971343"/>
                </a:cubicBezTo>
                <a:cubicBezTo>
                  <a:pt x="971088" y="976953"/>
                  <a:pt x="982012" y="983466"/>
                  <a:pt x="995704" y="990884"/>
                </a:cubicBezTo>
                <a:cubicBezTo>
                  <a:pt x="1016903" y="987992"/>
                  <a:pt x="1034655" y="983239"/>
                  <a:pt x="1048962" y="976622"/>
                </a:cubicBezTo>
                <a:cubicBezTo>
                  <a:pt x="1063269" y="970005"/>
                  <a:pt x="1084038" y="966037"/>
                  <a:pt x="1111276" y="964721"/>
                </a:cubicBezTo>
                <a:cubicBezTo>
                  <a:pt x="1098922" y="967265"/>
                  <a:pt x="1086580" y="969824"/>
                  <a:pt x="1074248" y="972399"/>
                </a:cubicBezTo>
                <a:cubicBezTo>
                  <a:pt x="1061916" y="974973"/>
                  <a:pt x="1055406" y="979240"/>
                  <a:pt x="1054716" y="985194"/>
                </a:cubicBezTo>
                <a:cubicBezTo>
                  <a:pt x="1069599" y="986421"/>
                  <a:pt x="1081116" y="984378"/>
                  <a:pt x="1089267" y="979066"/>
                </a:cubicBezTo>
                <a:cubicBezTo>
                  <a:pt x="1097418" y="973754"/>
                  <a:pt x="1108934" y="971710"/>
                  <a:pt x="1123817" y="972933"/>
                </a:cubicBezTo>
                <a:cubicBezTo>
                  <a:pt x="1126346" y="976702"/>
                  <a:pt x="1126162" y="978176"/>
                  <a:pt x="1123269" y="977354"/>
                </a:cubicBezTo>
                <a:cubicBezTo>
                  <a:pt x="1120373" y="976534"/>
                  <a:pt x="1120191" y="978006"/>
                  <a:pt x="1122721" y="981775"/>
                </a:cubicBezTo>
                <a:cubicBezTo>
                  <a:pt x="1134635" y="985565"/>
                  <a:pt x="1156053" y="986053"/>
                  <a:pt x="1186970" y="983237"/>
                </a:cubicBezTo>
                <a:cubicBezTo>
                  <a:pt x="1217886" y="980422"/>
                  <a:pt x="1240934" y="979845"/>
                  <a:pt x="1256113" y="981512"/>
                </a:cubicBezTo>
                <a:cubicBezTo>
                  <a:pt x="1265329" y="981282"/>
                  <a:pt x="1270080" y="979630"/>
                  <a:pt x="1270361" y="976558"/>
                </a:cubicBezTo>
                <a:cubicBezTo>
                  <a:pt x="1270642" y="973485"/>
                  <a:pt x="1272413" y="970886"/>
                  <a:pt x="1275674" y="968761"/>
                </a:cubicBezTo>
                <a:cubicBezTo>
                  <a:pt x="1302768" y="974216"/>
                  <a:pt x="1322836" y="972693"/>
                  <a:pt x="1335877" y="964193"/>
                </a:cubicBezTo>
                <a:cubicBezTo>
                  <a:pt x="1348919" y="955691"/>
                  <a:pt x="1363308" y="949201"/>
                  <a:pt x="1379049" y="944722"/>
                </a:cubicBezTo>
                <a:cubicBezTo>
                  <a:pt x="1385009" y="946616"/>
                  <a:pt x="1386357" y="948626"/>
                  <a:pt x="1383095" y="950752"/>
                </a:cubicBezTo>
                <a:cubicBezTo>
                  <a:pt x="1379835" y="952877"/>
                  <a:pt x="1375226" y="952992"/>
                  <a:pt x="1369268" y="951096"/>
                </a:cubicBezTo>
                <a:cubicBezTo>
                  <a:pt x="1375226" y="952992"/>
                  <a:pt x="1379934" y="953896"/>
                  <a:pt x="1383391" y="953810"/>
                </a:cubicBezTo>
                <a:lnTo>
                  <a:pt x="1389366" y="950895"/>
                </a:lnTo>
                <a:lnTo>
                  <a:pt x="1383095" y="950752"/>
                </a:lnTo>
                <a:cubicBezTo>
                  <a:pt x="1386920" y="942480"/>
                  <a:pt x="1393441" y="938230"/>
                  <a:pt x="1402660" y="937998"/>
                </a:cubicBezTo>
                <a:cubicBezTo>
                  <a:pt x="1407268" y="937886"/>
                  <a:pt x="1411203" y="936764"/>
                  <a:pt x="1414464" y="934639"/>
                </a:cubicBezTo>
                <a:lnTo>
                  <a:pt x="1421537" y="926078"/>
                </a:lnTo>
                <a:lnTo>
                  <a:pt x="1431159" y="928092"/>
                </a:lnTo>
                <a:cubicBezTo>
                  <a:pt x="1437679" y="923840"/>
                  <a:pt x="1444060" y="921126"/>
                  <a:pt x="1450300" y="919949"/>
                </a:cubicBezTo>
                <a:cubicBezTo>
                  <a:pt x="1456538" y="918772"/>
                  <a:pt x="1462919" y="916058"/>
                  <a:pt x="1469441" y="911806"/>
                </a:cubicBezTo>
                <a:cubicBezTo>
                  <a:pt x="1441221" y="918643"/>
                  <a:pt x="1413566" y="919333"/>
                  <a:pt x="1386472" y="913878"/>
                </a:cubicBezTo>
                <a:lnTo>
                  <a:pt x="1344985" y="914913"/>
                </a:lnTo>
                <a:cubicBezTo>
                  <a:pt x="1351506" y="910662"/>
                  <a:pt x="1361682" y="908366"/>
                  <a:pt x="1375512" y="908020"/>
                </a:cubicBezTo>
                <a:cubicBezTo>
                  <a:pt x="1389340" y="907675"/>
                  <a:pt x="1399512" y="905377"/>
                  <a:pt x="1406034" y="901126"/>
                </a:cubicBezTo>
                <a:cubicBezTo>
                  <a:pt x="1403337" y="897107"/>
                  <a:pt x="1400357" y="896159"/>
                  <a:pt x="1397097" y="898284"/>
                </a:cubicBezTo>
                <a:cubicBezTo>
                  <a:pt x="1393837" y="900409"/>
                  <a:pt x="1387596" y="901587"/>
                  <a:pt x="1378377" y="901817"/>
                </a:cubicBezTo>
                <a:cubicBezTo>
                  <a:pt x="1372420" y="899923"/>
                  <a:pt x="1366179" y="901097"/>
                  <a:pt x="1359657" y="905350"/>
                </a:cubicBezTo>
                <a:cubicBezTo>
                  <a:pt x="1347742" y="901558"/>
                  <a:pt x="1335262" y="903913"/>
                  <a:pt x="1322220" y="912415"/>
                </a:cubicBezTo>
                <a:cubicBezTo>
                  <a:pt x="1325481" y="910290"/>
                  <a:pt x="1327786" y="910233"/>
                  <a:pt x="1329134" y="912242"/>
                </a:cubicBezTo>
                <a:cubicBezTo>
                  <a:pt x="1330483" y="914252"/>
                  <a:pt x="1332788" y="914195"/>
                  <a:pt x="1336049" y="912070"/>
                </a:cubicBezTo>
                <a:cubicBezTo>
                  <a:pt x="1329527" y="916320"/>
                  <a:pt x="1313479" y="916848"/>
                  <a:pt x="1287904" y="913654"/>
                </a:cubicBezTo>
                <a:cubicBezTo>
                  <a:pt x="1262327" y="910460"/>
                  <a:pt x="1248913" y="914916"/>
                  <a:pt x="1247662" y="927019"/>
                </a:cubicBezTo>
                <a:lnTo>
                  <a:pt x="1248470" y="927101"/>
                </a:lnTo>
                <a:lnTo>
                  <a:pt x="1235920" y="930473"/>
                </a:lnTo>
                <a:lnTo>
                  <a:pt x="1227510" y="932925"/>
                </a:lnTo>
                <a:lnTo>
                  <a:pt x="1235330" y="932212"/>
                </a:lnTo>
                <a:cubicBezTo>
                  <a:pt x="1238450" y="931623"/>
                  <a:pt x="1240824" y="930797"/>
                  <a:pt x="1242454" y="929735"/>
                </a:cubicBezTo>
                <a:cubicBezTo>
                  <a:pt x="1245715" y="927610"/>
                  <a:pt x="1248694" y="928557"/>
                  <a:pt x="1251392" y="932577"/>
                </a:cubicBezTo>
                <a:cubicBezTo>
                  <a:pt x="1245434" y="930682"/>
                  <a:pt x="1240824" y="930797"/>
                  <a:pt x="1237564" y="932922"/>
                </a:cubicBezTo>
                <a:cubicBezTo>
                  <a:pt x="1234303" y="935047"/>
                  <a:pt x="1231521" y="936139"/>
                  <a:pt x="1229216" y="936196"/>
                </a:cubicBezTo>
                <a:lnTo>
                  <a:pt x="1224652" y="933756"/>
                </a:lnTo>
                <a:lnTo>
                  <a:pt x="1215341" y="936470"/>
                </a:lnTo>
                <a:cubicBezTo>
                  <a:pt x="1207166" y="938256"/>
                  <a:pt x="1197675" y="939826"/>
                  <a:pt x="1186866" y="941182"/>
                </a:cubicBezTo>
                <a:cubicBezTo>
                  <a:pt x="1181599" y="933331"/>
                  <a:pt x="1182886" y="928268"/>
                  <a:pt x="1190737" y="925996"/>
                </a:cubicBezTo>
                <a:cubicBezTo>
                  <a:pt x="1194662" y="924860"/>
                  <a:pt x="1198087" y="922981"/>
                  <a:pt x="1201016" y="920362"/>
                </a:cubicBezTo>
                <a:lnTo>
                  <a:pt x="1207448" y="911463"/>
                </a:lnTo>
                <a:lnTo>
                  <a:pt x="1217182" y="913026"/>
                </a:lnTo>
                <a:cubicBezTo>
                  <a:pt x="1220443" y="910900"/>
                  <a:pt x="1221408" y="908848"/>
                  <a:pt x="1220080" y="906868"/>
                </a:cubicBezTo>
                <a:cubicBezTo>
                  <a:pt x="1218752" y="904890"/>
                  <a:pt x="1219719" y="902838"/>
                  <a:pt x="1222980" y="900713"/>
                </a:cubicBezTo>
                <a:cubicBezTo>
                  <a:pt x="1201409" y="903487"/>
                  <a:pt x="1182935" y="905639"/>
                  <a:pt x="1167560" y="907174"/>
                </a:cubicBezTo>
                <a:cubicBezTo>
                  <a:pt x="1152186" y="908707"/>
                  <a:pt x="1137276" y="905693"/>
                  <a:pt x="1122831" y="898135"/>
                </a:cubicBezTo>
                <a:cubicBezTo>
                  <a:pt x="1089428" y="897243"/>
                  <a:pt x="1061777" y="899690"/>
                  <a:pt x="1039881" y="905474"/>
                </a:cubicBezTo>
                <a:cubicBezTo>
                  <a:pt x="1017988" y="911259"/>
                  <a:pt x="996253" y="915539"/>
                  <a:pt x="974680" y="918309"/>
                </a:cubicBezTo>
                <a:cubicBezTo>
                  <a:pt x="983816" y="917956"/>
                  <a:pt x="992972" y="917632"/>
                  <a:pt x="1002149" y="917340"/>
                </a:cubicBezTo>
                <a:cubicBezTo>
                  <a:pt x="1011326" y="917045"/>
                  <a:pt x="1020482" y="916721"/>
                  <a:pt x="1029617" y="916366"/>
                </a:cubicBezTo>
                <a:cubicBezTo>
                  <a:pt x="1032271" y="920322"/>
                  <a:pt x="1022150" y="922699"/>
                  <a:pt x="999249" y="923494"/>
                </a:cubicBezTo>
                <a:cubicBezTo>
                  <a:pt x="976349" y="924289"/>
                  <a:pt x="960614" y="921791"/>
                  <a:pt x="952043" y="916000"/>
                </a:cubicBezTo>
                <a:cubicBezTo>
                  <a:pt x="951437" y="922083"/>
                  <a:pt x="945893" y="924298"/>
                  <a:pt x="935411" y="922644"/>
                </a:cubicBezTo>
                <a:cubicBezTo>
                  <a:pt x="924928" y="920989"/>
                  <a:pt x="925580" y="921962"/>
                  <a:pt x="937371" y="925564"/>
                </a:cubicBezTo>
                <a:cubicBezTo>
                  <a:pt x="927589" y="931939"/>
                  <a:pt x="913846" y="932410"/>
                  <a:pt x="896138" y="926978"/>
                </a:cubicBezTo>
                <a:lnTo>
                  <a:pt x="858976" y="915590"/>
                </a:lnTo>
                <a:lnTo>
                  <a:pt x="864690" y="922014"/>
                </a:lnTo>
                <a:cubicBezTo>
                  <a:pt x="843117" y="924788"/>
                  <a:pt x="832030" y="929215"/>
                  <a:pt x="831425" y="935298"/>
                </a:cubicBezTo>
                <a:cubicBezTo>
                  <a:pt x="825510" y="933467"/>
                  <a:pt x="825812" y="930425"/>
                  <a:pt x="832332" y="926175"/>
                </a:cubicBezTo>
                <a:cubicBezTo>
                  <a:pt x="838853" y="921925"/>
                  <a:pt x="839478" y="915872"/>
                  <a:pt x="834209" y="908022"/>
                </a:cubicBezTo>
                <a:cubicBezTo>
                  <a:pt x="819116" y="906482"/>
                  <a:pt x="804347" y="901930"/>
                  <a:pt x="789900" y="894372"/>
                </a:cubicBezTo>
                <a:cubicBezTo>
                  <a:pt x="775454" y="886813"/>
                  <a:pt x="759075" y="883357"/>
                  <a:pt x="740765" y="884006"/>
                </a:cubicBezTo>
                <a:cubicBezTo>
                  <a:pt x="774379" y="885212"/>
                  <a:pt x="811255" y="884289"/>
                  <a:pt x="851389" y="881245"/>
                </a:cubicBezTo>
                <a:cubicBezTo>
                  <a:pt x="852515" y="868954"/>
                  <a:pt x="860666" y="863642"/>
                  <a:pt x="875844" y="865305"/>
                </a:cubicBezTo>
                <a:cubicBezTo>
                  <a:pt x="885063" y="865075"/>
                  <a:pt x="890347" y="865967"/>
                  <a:pt x="891696" y="867977"/>
                </a:cubicBezTo>
                <a:cubicBezTo>
                  <a:pt x="893044" y="869986"/>
                  <a:pt x="898329" y="870876"/>
                  <a:pt x="907548" y="870646"/>
                </a:cubicBezTo>
                <a:cubicBezTo>
                  <a:pt x="929245" y="868061"/>
                  <a:pt x="947007" y="866597"/>
                  <a:pt x="960836" y="866252"/>
                </a:cubicBezTo>
                <a:cubicBezTo>
                  <a:pt x="974665" y="865906"/>
                  <a:pt x="992428" y="864441"/>
                  <a:pt x="1014126" y="861855"/>
                </a:cubicBezTo>
                <a:cubicBezTo>
                  <a:pt x="1005470" y="855939"/>
                  <a:pt x="1004401" y="850857"/>
                  <a:pt x="1010923" y="846607"/>
                </a:cubicBezTo>
                <a:cubicBezTo>
                  <a:pt x="1017443" y="842357"/>
                  <a:pt x="1014746" y="838336"/>
                  <a:pt x="1002828" y="834546"/>
                </a:cubicBezTo>
                <a:cubicBezTo>
                  <a:pt x="999569" y="836670"/>
                  <a:pt x="999427" y="838207"/>
                  <a:pt x="1002407" y="839155"/>
                </a:cubicBezTo>
                <a:cubicBezTo>
                  <a:pt x="1005385" y="840102"/>
                  <a:pt x="1003615" y="842700"/>
                  <a:pt x="997095" y="846952"/>
                </a:cubicBezTo>
                <a:cubicBezTo>
                  <a:pt x="979220" y="841267"/>
                  <a:pt x="975173" y="835235"/>
                  <a:pt x="984955" y="828860"/>
                </a:cubicBezTo>
                <a:cubicBezTo>
                  <a:pt x="960559" y="827425"/>
                  <a:pt x="948079" y="829780"/>
                  <a:pt x="947515" y="835927"/>
                </a:cubicBezTo>
                <a:cubicBezTo>
                  <a:pt x="926379" y="832365"/>
                  <a:pt x="906875" y="827743"/>
                  <a:pt x="888999" y="822056"/>
                </a:cubicBezTo>
                <a:cubicBezTo>
                  <a:pt x="882479" y="826308"/>
                  <a:pt x="874876" y="828375"/>
                  <a:pt x="866192" y="828255"/>
                </a:cubicBezTo>
                <a:cubicBezTo>
                  <a:pt x="857509" y="828137"/>
                  <a:pt x="851691" y="829040"/>
                  <a:pt x="848736" y="830965"/>
                </a:cubicBezTo>
                <a:cubicBezTo>
                  <a:pt x="828362" y="832689"/>
                  <a:pt x="815413" y="831015"/>
                  <a:pt x="809888" y="825948"/>
                </a:cubicBezTo>
                <a:cubicBezTo>
                  <a:pt x="804364" y="820882"/>
                  <a:pt x="797401" y="815307"/>
                  <a:pt x="788999" y="809224"/>
                </a:cubicBezTo>
                <a:cubicBezTo>
                  <a:pt x="811766" y="811722"/>
                  <a:pt x="830486" y="808189"/>
                  <a:pt x="845157" y="798625"/>
                </a:cubicBezTo>
                <a:cubicBezTo>
                  <a:pt x="857074" y="802416"/>
                  <a:pt x="859096" y="805431"/>
                  <a:pt x="851227" y="807672"/>
                </a:cubicBezTo>
                <a:cubicBezTo>
                  <a:pt x="843358" y="809912"/>
                  <a:pt x="844031" y="810916"/>
                  <a:pt x="853250" y="810686"/>
                </a:cubicBezTo>
                <a:cubicBezTo>
                  <a:pt x="859209" y="812582"/>
                  <a:pt x="863818" y="812466"/>
                  <a:pt x="867079" y="810341"/>
                </a:cubicBezTo>
                <a:cubicBezTo>
                  <a:pt x="870339" y="808216"/>
                  <a:pt x="867359" y="807268"/>
                  <a:pt x="858141" y="807499"/>
                </a:cubicBezTo>
                <a:cubicBezTo>
                  <a:pt x="904235" y="806348"/>
                  <a:pt x="940997" y="798277"/>
                  <a:pt x="968429" y="783285"/>
                </a:cubicBezTo>
                <a:lnTo>
                  <a:pt x="1056641" y="753292"/>
                </a:lnTo>
                <a:lnTo>
                  <a:pt x="1042180" y="753316"/>
                </a:lnTo>
                <a:lnTo>
                  <a:pt x="1039997" y="755058"/>
                </a:lnTo>
                <a:cubicBezTo>
                  <a:pt x="1036807" y="756413"/>
                  <a:pt x="1032907" y="757149"/>
                  <a:pt x="1028298" y="757265"/>
                </a:cubicBezTo>
                <a:lnTo>
                  <a:pt x="1039791" y="753321"/>
                </a:lnTo>
                <a:lnTo>
                  <a:pt x="912850" y="753538"/>
                </a:lnTo>
                <a:cubicBezTo>
                  <a:pt x="845385" y="753133"/>
                  <a:pt x="778125" y="751215"/>
                  <a:pt x="711065" y="747778"/>
                </a:cubicBezTo>
                <a:cubicBezTo>
                  <a:pt x="717717" y="743727"/>
                  <a:pt x="725004" y="740665"/>
                  <a:pt x="732925" y="738588"/>
                </a:cubicBezTo>
                <a:cubicBezTo>
                  <a:pt x="740844" y="736512"/>
                  <a:pt x="748130" y="733448"/>
                  <a:pt x="754784" y="729399"/>
                </a:cubicBezTo>
                <a:lnTo>
                  <a:pt x="745992" y="726520"/>
                </a:lnTo>
                <a:cubicBezTo>
                  <a:pt x="749319" y="724494"/>
                  <a:pt x="738448" y="725580"/>
                  <a:pt x="713381" y="729775"/>
                </a:cubicBezTo>
                <a:cubicBezTo>
                  <a:pt x="704152" y="729816"/>
                  <a:pt x="693268" y="730908"/>
                  <a:pt x="680729" y="733054"/>
                </a:cubicBezTo>
                <a:cubicBezTo>
                  <a:pt x="668188" y="735198"/>
                  <a:pt x="657305" y="736292"/>
                  <a:pt x="648076" y="736333"/>
                </a:cubicBezTo>
                <a:cubicBezTo>
                  <a:pt x="626282" y="738534"/>
                  <a:pt x="603670" y="741234"/>
                  <a:pt x="580238" y="744430"/>
                </a:cubicBezTo>
                <a:cubicBezTo>
                  <a:pt x="556807" y="747629"/>
                  <a:pt x="534194" y="750330"/>
                  <a:pt x="512399" y="752531"/>
                </a:cubicBezTo>
                <a:cubicBezTo>
                  <a:pt x="465539" y="758928"/>
                  <a:pt x="422260" y="767302"/>
                  <a:pt x="382567" y="777655"/>
                </a:cubicBezTo>
                <a:cubicBezTo>
                  <a:pt x="342873" y="788007"/>
                  <a:pt x="307138" y="797319"/>
                  <a:pt x="275364" y="805595"/>
                </a:cubicBezTo>
                <a:cubicBezTo>
                  <a:pt x="253448" y="807606"/>
                  <a:pt x="240117" y="815721"/>
                  <a:pt x="235369" y="829937"/>
                </a:cubicBezTo>
                <a:cubicBezTo>
                  <a:pt x="260612" y="825902"/>
                  <a:pt x="273232" y="823885"/>
                  <a:pt x="273232" y="823885"/>
                </a:cubicBezTo>
                <a:cubicBezTo>
                  <a:pt x="282505" y="823908"/>
                  <a:pt x="289632" y="822402"/>
                  <a:pt x="294621" y="819365"/>
                </a:cubicBezTo>
                <a:cubicBezTo>
                  <a:pt x="299613" y="816327"/>
                  <a:pt x="306768" y="814804"/>
                  <a:pt x="316089" y="814796"/>
                </a:cubicBezTo>
                <a:cubicBezTo>
                  <a:pt x="337953" y="812816"/>
                  <a:pt x="356207" y="808788"/>
                  <a:pt x="370846" y="802709"/>
                </a:cubicBezTo>
                <a:cubicBezTo>
                  <a:pt x="385486" y="796631"/>
                  <a:pt x="403764" y="792585"/>
                  <a:pt x="425681" y="790576"/>
                </a:cubicBezTo>
                <a:cubicBezTo>
                  <a:pt x="425681" y="790576"/>
                  <a:pt x="406381" y="796658"/>
                  <a:pt x="367779" y="808824"/>
                </a:cubicBezTo>
                <a:cubicBezTo>
                  <a:pt x="373774" y="810840"/>
                  <a:pt x="379267" y="810328"/>
                  <a:pt x="384255" y="807291"/>
                </a:cubicBezTo>
                <a:cubicBezTo>
                  <a:pt x="389246" y="804255"/>
                  <a:pt x="393049" y="804773"/>
                  <a:pt x="395664" y="808845"/>
                </a:cubicBezTo>
                <a:cubicBezTo>
                  <a:pt x="379690" y="812902"/>
                  <a:pt x="364573" y="816438"/>
                  <a:pt x="350314" y="819453"/>
                </a:cubicBezTo>
                <a:cubicBezTo>
                  <a:pt x="336056" y="822468"/>
                  <a:pt x="319277" y="827017"/>
                  <a:pt x="299975" y="833100"/>
                </a:cubicBezTo>
                <a:cubicBezTo>
                  <a:pt x="294033" y="831051"/>
                  <a:pt x="287737" y="832053"/>
                  <a:pt x="281082" y="836102"/>
                </a:cubicBezTo>
                <a:cubicBezTo>
                  <a:pt x="274429" y="840150"/>
                  <a:pt x="269605" y="841671"/>
                  <a:pt x="266607" y="840662"/>
                </a:cubicBezTo>
                <a:cubicBezTo>
                  <a:pt x="263610" y="839655"/>
                  <a:pt x="260449" y="840164"/>
                  <a:pt x="257122" y="842190"/>
                </a:cubicBezTo>
                <a:cubicBezTo>
                  <a:pt x="250469" y="846238"/>
                  <a:pt x="243162" y="849268"/>
                  <a:pt x="235200" y="851282"/>
                </a:cubicBezTo>
                <a:cubicBezTo>
                  <a:pt x="227241" y="853296"/>
                  <a:pt x="219932" y="856324"/>
                  <a:pt x="213277" y="860374"/>
                </a:cubicBezTo>
                <a:lnTo>
                  <a:pt x="218268" y="857338"/>
                </a:lnTo>
                <a:cubicBezTo>
                  <a:pt x="215652" y="853267"/>
                  <a:pt x="214167" y="852754"/>
                  <a:pt x="213810" y="855803"/>
                </a:cubicBezTo>
                <a:cubicBezTo>
                  <a:pt x="213456" y="858850"/>
                  <a:pt x="211969" y="858339"/>
                  <a:pt x="209354" y="854267"/>
                </a:cubicBezTo>
                <a:cubicBezTo>
                  <a:pt x="216008" y="850218"/>
                  <a:pt x="220045" y="842096"/>
                  <a:pt x="221466" y="829904"/>
                </a:cubicBezTo>
                <a:lnTo>
                  <a:pt x="206839" y="829177"/>
                </a:lnTo>
                <a:lnTo>
                  <a:pt x="208628" y="820726"/>
                </a:lnTo>
                <a:lnTo>
                  <a:pt x="198648" y="826799"/>
                </a:lnTo>
                <a:lnTo>
                  <a:pt x="199714" y="817655"/>
                </a:lnTo>
                <a:lnTo>
                  <a:pt x="194723" y="820691"/>
                </a:lnTo>
                <a:cubicBezTo>
                  <a:pt x="195434" y="814594"/>
                  <a:pt x="198109" y="811552"/>
                  <a:pt x="202741" y="811564"/>
                </a:cubicBezTo>
                <a:cubicBezTo>
                  <a:pt x="207377" y="811575"/>
                  <a:pt x="208742" y="806497"/>
                  <a:pt x="206836" y="796327"/>
                </a:cubicBezTo>
                <a:cubicBezTo>
                  <a:pt x="216521" y="796097"/>
                  <a:pt x="225755" y="793309"/>
                  <a:pt x="234539" y="787963"/>
                </a:cubicBezTo>
                <a:cubicBezTo>
                  <a:pt x="243322" y="782616"/>
                  <a:pt x="252557" y="779830"/>
                  <a:pt x="262241" y="779598"/>
                </a:cubicBezTo>
                <a:cubicBezTo>
                  <a:pt x="258707" y="781748"/>
                  <a:pt x="258248" y="784860"/>
                  <a:pt x="260865" y="788933"/>
                </a:cubicBezTo>
                <a:cubicBezTo>
                  <a:pt x="265317" y="780559"/>
                  <a:pt x="274128" y="775195"/>
                  <a:pt x="287295" y="772847"/>
                </a:cubicBezTo>
                <a:cubicBezTo>
                  <a:pt x="300462" y="770497"/>
                  <a:pt x="310476" y="767235"/>
                  <a:pt x="317335" y="763058"/>
                </a:cubicBezTo>
                <a:lnTo>
                  <a:pt x="313413" y="756950"/>
                </a:lnTo>
                <a:lnTo>
                  <a:pt x="310918" y="758468"/>
                </a:lnTo>
                <a:cubicBezTo>
                  <a:pt x="309254" y="759481"/>
                  <a:pt x="307115" y="757950"/>
                  <a:pt x="304499" y="753879"/>
                </a:cubicBezTo>
                <a:lnTo>
                  <a:pt x="345484" y="720440"/>
                </a:lnTo>
                <a:lnTo>
                  <a:pt x="357255" y="738762"/>
                </a:lnTo>
                <a:cubicBezTo>
                  <a:pt x="360529" y="736769"/>
                  <a:pt x="360368" y="734745"/>
                  <a:pt x="356767" y="732687"/>
                </a:cubicBezTo>
                <a:cubicBezTo>
                  <a:pt x="353169" y="730630"/>
                  <a:pt x="353006" y="728604"/>
                  <a:pt x="356282" y="726611"/>
                </a:cubicBezTo>
                <a:lnTo>
                  <a:pt x="362167" y="735772"/>
                </a:lnTo>
                <a:cubicBezTo>
                  <a:pt x="375161" y="727865"/>
                  <a:pt x="390131" y="723001"/>
                  <a:pt x="407074" y="721184"/>
                </a:cubicBezTo>
                <a:cubicBezTo>
                  <a:pt x="424018" y="719368"/>
                  <a:pt x="440626" y="713509"/>
                  <a:pt x="456895" y="703608"/>
                </a:cubicBezTo>
                <a:cubicBezTo>
                  <a:pt x="484892" y="697897"/>
                  <a:pt x="511933" y="694184"/>
                  <a:pt x="538016" y="692470"/>
                </a:cubicBezTo>
                <a:cubicBezTo>
                  <a:pt x="564099" y="690754"/>
                  <a:pt x="591140" y="687040"/>
                  <a:pt x="619138" y="681329"/>
                </a:cubicBezTo>
                <a:lnTo>
                  <a:pt x="621353" y="680787"/>
                </a:lnTo>
                <a:lnTo>
                  <a:pt x="607495" y="679919"/>
                </a:lnTo>
                <a:cubicBezTo>
                  <a:pt x="599059" y="679390"/>
                  <a:pt x="590621" y="678860"/>
                  <a:pt x="582183" y="678332"/>
                </a:cubicBezTo>
                <a:cubicBezTo>
                  <a:pt x="576240" y="676284"/>
                  <a:pt x="574933" y="674248"/>
                  <a:pt x="578260" y="672225"/>
                </a:cubicBezTo>
                <a:cubicBezTo>
                  <a:pt x="581586" y="670200"/>
                  <a:pt x="586220" y="670211"/>
                  <a:pt x="592163" y="672259"/>
                </a:cubicBezTo>
                <a:cubicBezTo>
                  <a:pt x="595490" y="670233"/>
                  <a:pt x="600125" y="670245"/>
                  <a:pt x="606066" y="672292"/>
                </a:cubicBezTo>
                <a:cubicBezTo>
                  <a:pt x="615335" y="672315"/>
                  <a:pt x="616167" y="671809"/>
                  <a:pt x="608561" y="670774"/>
                </a:cubicBezTo>
                <a:cubicBezTo>
                  <a:pt x="600955" y="669738"/>
                  <a:pt x="598815" y="668208"/>
                  <a:pt x="602142" y="666185"/>
                </a:cubicBezTo>
                <a:cubicBezTo>
                  <a:pt x="630659" y="660155"/>
                  <a:pt x="661792" y="658199"/>
                  <a:pt x="695544" y="660315"/>
                </a:cubicBezTo>
                <a:cubicBezTo>
                  <a:pt x="680331" y="658245"/>
                  <a:pt x="664288" y="656680"/>
                  <a:pt x="647415" y="655623"/>
                </a:cubicBezTo>
                <a:cubicBezTo>
                  <a:pt x="630538" y="654566"/>
                  <a:pt x="612833" y="654015"/>
                  <a:pt x="594294" y="653969"/>
                </a:cubicBezTo>
                <a:cubicBezTo>
                  <a:pt x="585026" y="653946"/>
                  <a:pt x="576411" y="654941"/>
                  <a:pt x="568448" y="656954"/>
                </a:cubicBezTo>
                <a:cubicBezTo>
                  <a:pt x="560489" y="658968"/>
                  <a:pt x="550564" y="657929"/>
                  <a:pt x="538678" y="653831"/>
                </a:cubicBezTo>
                <a:lnTo>
                  <a:pt x="496968" y="653728"/>
                </a:lnTo>
                <a:cubicBezTo>
                  <a:pt x="478432" y="653684"/>
                  <a:pt x="462863" y="654662"/>
                  <a:pt x="450268" y="656664"/>
                </a:cubicBezTo>
                <a:cubicBezTo>
                  <a:pt x="410577" y="652501"/>
                  <a:pt x="373676" y="650886"/>
                  <a:pt x="339572" y="651819"/>
                </a:cubicBezTo>
                <a:lnTo>
                  <a:pt x="266943" y="672310"/>
                </a:lnTo>
                <a:lnTo>
                  <a:pt x="265429" y="671457"/>
                </a:lnTo>
                <a:cubicBezTo>
                  <a:pt x="260794" y="671445"/>
                  <a:pt x="255150" y="673465"/>
                  <a:pt x="248497" y="677513"/>
                </a:cubicBezTo>
                <a:cubicBezTo>
                  <a:pt x="223307" y="681517"/>
                  <a:pt x="199246" y="689081"/>
                  <a:pt x="176316" y="700205"/>
                </a:cubicBezTo>
                <a:cubicBezTo>
                  <a:pt x="153386" y="711329"/>
                  <a:pt x="129324" y="718893"/>
                  <a:pt x="104134" y="722897"/>
                </a:cubicBezTo>
                <a:lnTo>
                  <a:pt x="89163" y="732007"/>
                </a:lnTo>
                <a:lnTo>
                  <a:pt x="86548" y="727935"/>
                </a:lnTo>
                <a:lnTo>
                  <a:pt x="87735" y="724382"/>
                </a:lnTo>
                <a:cubicBezTo>
                  <a:pt x="95341" y="725417"/>
                  <a:pt x="97835" y="723898"/>
                  <a:pt x="95220" y="719826"/>
                </a:cubicBezTo>
                <a:cubicBezTo>
                  <a:pt x="92604" y="715755"/>
                  <a:pt x="87969" y="715742"/>
                  <a:pt x="81315" y="719791"/>
                </a:cubicBezTo>
                <a:cubicBezTo>
                  <a:pt x="95332" y="705596"/>
                  <a:pt x="112797" y="694966"/>
                  <a:pt x="133709" y="687905"/>
                </a:cubicBezTo>
                <a:cubicBezTo>
                  <a:pt x="154621" y="680842"/>
                  <a:pt x="174700" y="674284"/>
                  <a:pt x="193949" y="668233"/>
                </a:cubicBezTo>
                <a:lnTo>
                  <a:pt x="185034" y="665163"/>
                </a:lnTo>
                <a:cubicBezTo>
                  <a:pt x="210227" y="661157"/>
                  <a:pt x="224485" y="658144"/>
                  <a:pt x="227812" y="656119"/>
                </a:cubicBezTo>
                <a:cubicBezTo>
                  <a:pt x="233755" y="658167"/>
                  <a:pt x="240052" y="657165"/>
                  <a:pt x="246704" y="653117"/>
                </a:cubicBezTo>
                <a:cubicBezTo>
                  <a:pt x="253357" y="649067"/>
                  <a:pt x="258169" y="647554"/>
                  <a:pt x="261140" y="648577"/>
                </a:cubicBezTo>
                <a:cubicBezTo>
                  <a:pt x="264112" y="649602"/>
                  <a:pt x="267261" y="649102"/>
                  <a:pt x="270588" y="647077"/>
                </a:cubicBezTo>
                <a:cubicBezTo>
                  <a:pt x="240876" y="636840"/>
                  <a:pt x="221385" y="631710"/>
                  <a:pt x="212114" y="631686"/>
                </a:cubicBezTo>
                <a:cubicBezTo>
                  <a:pt x="209499" y="627614"/>
                  <a:pt x="205696" y="627096"/>
                  <a:pt x="200705" y="630133"/>
                </a:cubicBezTo>
                <a:cubicBezTo>
                  <a:pt x="195717" y="633170"/>
                  <a:pt x="195241" y="630629"/>
                  <a:pt x="199278" y="622507"/>
                </a:cubicBezTo>
                <a:cubicBezTo>
                  <a:pt x="190009" y="622484"/>
                  <a:pt x="184721" y="621456"/>
                  <a:pt x="183411" y="619419"/>
                </a:cubicBezTo>
                <a:cubicBezTo>
                  <a:pt x="182103" y="617384"/>
                  <a:pt x="178479" y="615342"/>
                  <a:pt x="172536" y="613294"/>
                </a:cubicBezTo>
                <a:cubicBezTo>
                  <a:pt x="185616" y="633655"/>
                  <a:pt x="198809" y="639785"/>
                  <a:pt x="212114" y="631686"/>
                </a:cubicBezTo>
                <a:lnTo>
                  <a:pt x="207125" y="634723"/>
                </a:lnTo>
                <a:lnTo>
                  <a:pt x="211049" y="640833"/>
                </a:lnTo>
                <a:cubicBezTo>
                  <a:pt x="205108" y="638784"/>
                  <a:pt x="199967" y="637310"/>
                  <a:pt x="195629" y="636410"/>
                </a:cubicBezTo>
                <a:lnTo>
                  <a:pt x="191083" y="635991"/>
                </a:lnTo>
                <a:lnTo>
                  <a:pt x="188232" y="637726"/>
                </a:lnTo>
                <a:lnTo>
                  <a:pt x="186868" y="635603"/>
                </a:lnTo>
                <a:lnTo>
                  <a:pt x="185022" y="635431"/>
                </a:lnTo>
                <a:cubicBezTo>
                  <a:pt x="179556" y="635925"/>
                  <a:pt x="177300" y="638715"/>
                  <a:pt x="178251" y="643800"/>
                </a:cubicBezTo>
                <a:lnTo>
                  <a:pt x="174328" y="637693"/>
                </a:lnTo>
                <a:cubicBezTo>
                  <a:pt x="168387" y="635644"/>
                  <a:pt x="164584" y="635126"/>
                  <a:pt x="162920" y="636140"/>
                </a:cubicBezTo>
                <a:cubicBezTo>
                  <a:pt x="161256" y="637153"/>
                  <a:pt x="157452" y="636635"/>
                  <a:pt x="151510" y="634587"/>
                </a:cubicBezTo>
                <a:cubicBezTo>
                  <a:pt x="154838" y="632563"/>
                  <a:pt x="157986" y="632064"/>
                  <a:pt x="160957" y="633087"/>
                </a:cubicBezTo>
                <a:cubicBezTo>
                  <a:pt x="163929" y="634109"/>
                  <a:pt x="167079" y="633608"/>
                  <a:pt x="170403" y="631585"/>
                </a:cubicBezTo>
                <a:lnTo>
                  <a:pt x="158632" y="613261"/>
                </a:lnTo>
                <a:lnTo>
                  <a:pt x="153642" y="616297"/>
                </a:lnTo>
                <a:cubicBezTo>
                  <a:pt x="151025" y="612227"/>
                  <a:pt x="149896" y="608667"/>
                  <a:pt x="150251" y="605617"/>
                </a:cubicBezTo>
                <a:cubicBezTo>
                  <a:pt x="150608" y="602570"/>
                  <a:pt x="149477" y="599010"/>
                  <a:pt x="146861" y="594939"/>
                </a:cubicBezTo>
                <a:lnTo>
                  <a:pt x="150783" y="601046"/>
                </a:lnTo>
                <a:lnTo>
                  <a:pt x="151568" y="602267"/>
                </a:lnTo>
                <a:lnTo>
                  <a:pt x="151849" y="591901"/>
                </a:lnTo>
                <a:lnTo>
                  <a:pt x="159697" y="604117"/>
                </a:lnTo>
                <a:cubicBezTo>
                  <a:pt x="163025" y="602091"/>
                  <a:pt x="163380" y="599043"/>
                  <a:pt x="160764" y="594972"/>
                </a:cubicBezTo>
                <a:cubicBezTo>
                  <a:pt x="180723" y="582825"/>
                  <a:pt x="190703" y="576751"/>
                  <a:pt x="190703" y="576751"/>
                </a:cubicBezTo>
                <a:lnTo>
                  <a:pt x="221367" y="592072"/>
                </a:lnTo>
                <a:cubicBezTo>
                  <a:pt x="218751" y="587998"/>
                  <a:pt x="219106" y="584950"/>
                  <a:pt x="222433" y="582927"/>
                </a:cubicBezTo>
                <a:cubicBezTo>
                  <a:pt x="231704" y="582948"/>
                  <a:pt x="241448" y="585513"/>
                  <a:pt x="251669" y="590620"/>
                </a:cubicBezTo>
                <a:cubicBezTo>
                  <a:pt x="261891" y="595727"/>
                  <a:pt x="272946" y="600330"/>
                  <a:pt x="284831" y="604424"/>
                </a:cubicBezTo>
                <a:cubicBezTo>
                  <a:pt x="284121" y="610520"/>
                  <a:pt x="285428" y="612556"/>
                  <a:pt x="288755" y="610531"/>
                </a:cubicBezTo>
                <a:lnTo>
                  <a:pt x="306582" y="616673"/>
                </a:lnTo>
                <a:cubicBezTo>
                  <a:pt x="315851" y="616696"/>
                  <a:pt x="321317" y="616202"/>
                  <a:pt x="322979" y="615189"/>
                </a:cubicBezTo>
                <a:cubicBezTo>
                  <a:pt x="324644" y="614176"/>
                  <a:pt x="330109" y="613681"/>
                  <a:pt x="339378" y="613704"/>
                </a:cubicBezTo>
                <a:lnTo>
                  <a:pt x="321550" y="607562"/>
                </a:lnTo>
                <a:cubicBezTo>
                  <a:pt x="327494" y="609610"/>
                  <a:pt x="324700" y="607062"/>
                  <a:pt x="313170" y="599920"/>
                </a:cubicBezTo>
                <a:cubicBezTo>
                  <a:pt x="301641" y="592777"/>
                  <a:pt x="293258" y="585131"/>
                  <a:pt x="288027" y="576988"/>
                </a:cubicBezTo>
                <a:cubicBezTo>
                  <a:pt x="285411" y="572917"/>
                  <a:pt x="283271" y="571387"/>
                  <a:pt x="281608" y="572400"/>
                </a:cubicBezTo>
                <a:cubicBezTo>
                  <a:pt x="279945" y="573412"/>
                  <a:pt x="277805" y="571882"/>
                  <a:pt x="275189" y="567811"/>
                </a:cubicBezTo>
                <a:cubicBezTo>
                  <a:pt x="261883" y="575907"/>
                  <a:pt x="252218" y="578868"/>
                  <a:pt x="246194" y="576695"/>
                </a:cubicBezTo>
                <a:lnTo>
                  <a:pt x="242087" y="570301"/>
                </a:lnTo>
                <a:cubicBezTo>
                  <a:pt x="235433" y="574350"/>
                  <a:pt x="227422" y="576286"/>
                  <a:pt x="218049" y="576104"/>
                </a:cubicBezTo>
                <a:cubicBezTo>
                  <a:pt x="208677" y="575920"/>
                  <a:pt x="199317" y="575754"/>
                  <a:pt x="189968" y="575605"/>
                </a:cubicBezTo>
                <a:cubicBezTo>
                  <a:pt x="191183" y="563095"/>
                  <a:pt x="199500" y="558033"/>
                  <a:pt x="214915" y="560421"/>
                </a:cubicBezTo>
                <a:cubicBezTo>
                  <a:pt x="230331" y="562809"/>
                  <a:pt x="238648" y="557747"/>
                  <a:pt x="239864" y="545236"/>
                </a:cubicBezTo>
                <a:cubicBezTo>
                  <a:pt x="227776" y="540823"/>
                  <a:pt x="220069" y="539629"/>
                  <a:pt x="216739" y="541654"/>
                </a:cubicBezTo>
                <a:lnTo>
                  <a:pt x="234876" y="548273"/>
                </a:lnTo>
                <a:cubicBezTo>
                  <a:pt x="212806" y="549934"/>
                  <a:pt x="179996" y="549282"/>
                  <a:pt x="136446" y="546316"/>
                </a:cubicBezTo>
                <a:cubicBezTo>
                  <a:pt x="127095" y="546165"/>
                  <a:pt x="118418" y="547065"/>
                  <a:pt x="110416" y="549016"/>
                </a:cubicBezTo>
                <a:cubicBezTo>
                  <a:pt x="102415" y="550965"/>
                  <a:pt x="106100" y="553102"/>
                  <a:pt x="121476" y="555427"/>
                </a:cubicBezTo>
                <a:cubicBezTo>
                  <a:pt x="111497" y="561501"/>
                  <a:pt x="94437" y="560156"/>
                  <a:pt x="70301" y="551395"/>
                </a:cubicBezTo>
                <a:cubicBezTo>
                  <a:pt x="74215" y="543083"/>
                  <a:pt x="78362" y="540535"/>
                  <a:pt x="82744" y="543753"/>
                </a:cubicBezTo>
                <a:cubicBezTo>
                  <a:pt x="87126" y="546975"/>
                  <a:pt x="89630" y="545470"/>
                  <a:pt x="90259" y="539247"/>
                </a:cubicBezTo>
                <a:lnTo>
                  <a:pt x="86151" y="532853"/>
                </a:lnTo>
                <a:cubicBezTo>
                  <a:pt x="86779" y="526629"/>
                  <a:pt x="92084" y="520481"/>
                  <a:pt x="102064" y="514408"/>
                </a:cubicBezTo>
                <a:lnTo>
                  <a:pt x="101120" y="523742"/>
                </a:lnTo>
                <a:lnTo>
                  <a:pt x="111101" y="517667"/>
                </a:lnTo>
                <a:lnTo>
                  <a:pt x="116090" y="514632"/>
                </a:lnTo>
                <a:lnTo>
                  <a:pt x="125188" y="517987"/>
                </a:lnTo>
                <a:lnTo>
                  <a:pt x="130178" y="514952"/>
                </a:lnTo>
                <a:cubicBezTo>
                  <a:pt x="124113" y="512712"/>
                  <a:pt x="119417" y="512606"/>
                  <a:pt x="116090" y="514632"/>
                </a:cubicBezTo>
                <a:lnTo>
                  <a:pt x="112045" y="508333"/>
                </a:lnTo>
                <a:cubicBezTo>
                  <a:pt x="108718" y="510356"/>
                  <a:pt x="105685" y="509238"/>
                  <a:pt x="102946" y="504976"/>
                </a:cubicBezTo>
                <a:cubicBezTo>
                  <a:pt x="93595" y="504826"/>
                  <a:pt x="85065" y="504153"/>
                  <a:pt x="77356" y="502959"/>
                </a:cubicBezTo>
                <a:cubicBezTo>
                  <a:pt x="69649" y="501766"/>
                  <a:pt x="61101" y="501062"/>
                  <a:pt x="51708" y="500847"/>
                </a:cubicBezTo>
                <a:lnTo>
                  <a:pt x="61687" y="494773"/>
                </a:lnTo>
                <a:lnTo>
                  <a:pt x="66676" y="491736"/>
                </a:lnTo>
                <a:cubicBezTo>
                  <a:pt x="60025" y="495785"/>
                  <a:pt x="50652" y="495604"/>
                  <a:pt x="38564" y="491191"/>
                </a:cubicBezTo>
                <a:cubicBezTo>
                  <a:pt x="41889" y="489166"/>
                  <a:pt x="43710" y="486598"/>
                  <a:pt x="44025" y="483486"/>
                </a:cubicBezTo>
                <a:cubicBezTo>
                  <a:pt x="44339" y="480374"/>
                  <a:pt x="46160" y="477806"/>
                  <a:pt x="49486" y="475782"/>
                </a:cubicBezTo>
                <a:cubicBezTo>
                  <a:pt x="43544" y="473735"/>
                  <a:pt x="38909" y="473723"/>
                  <a:pt x="35583" y="475748"/>
                </a:cubicBezTo>
                <a:cubicBezTo>
                  <a:pt x="32967" y="471676"/>
                  <a:pt x="29995" y="470652"/>
                  <a:pt x="26670" y="472676"/>
                </a:cubicBezTo>
                <a:cubicBezTo>
                  <a:pt x="23342" y="474702"/>
                  <a:pt x="20194" y="475202"/>
                  <a:pt x="17224" y="474178"/>
                </a:cubicBezTo>
                <a:cubicBezTo>
                  <a:pt x="14251" y="473154"/>
                  <a:pt x="11102" y="473654"/>
                  <a:pt x="7776" y="475679"/>
                </a:cubicBezTo>
                <a:lnTo>
                  <a:pt x="0" y="476915"/>
                </a:lnTo>
                <a:lnTo>
                  <a:pt x="0" y="296290"/>
                </a:lnTo>
                <a:lnTo>
                  <a:pt x="107" y="296285"/>
                </a:lnTo>
                <a:cubicBezTo>
                  <a:pt x="15244" y="294640"/>
                  <a:pt x="31203" y="292470"/>
                  <a:pt x="47982" y="289780"/>
                </a:cubicBezTo>
                <a:cubicBezTo>
                  <a:pt x="44447" y="284277"/>
                  <a:pt x="42211" y="279898"/>
                  <a:pt x="41277" y="276639"/>
                </a:cubicBezTo>
                <a:lnTo>
                  <a:pt x="41637" y="274519"/>
                </a:lnTo>
                <a:lnTo>
                  <a:pt x="45124" y="274529"/>
                </a:lnTo>
                <a:lnTo>
                  <a:pt x="42365" y="270234"/>
                </a:lnTo>
                <a:lnTo>
                  <a:pt x="37277" y="262312"/>
                </a:lnTo>
                <a:cubicBezTo>
                  <a:pt x="33952" y="264337"/>
                  <a:pt x="32939" y="266367"/>
                  <a:pt x="34249" y="268404"/>
                </a:cubicBezTo>
                <a:cubicBezTo>
                  <a:pt x="35556" y="270440"/>
                  <a:pt x="34548" y="272469"/>
                  <a:pt x="31220" y="274493"/>
                </a:cubicBezTo>
                <a:lnTo>
                  <a:pt x="35349" y="274502"/>
                </a:lnTo>
                <a:lnTo>
                  <a:pt x="27396" y="279343"/>
                </a:lnTo>
                <a:cubicBezTo>
                  <a:pt x="18413" y="279766"/>
                  <a:pt x="13329" y="279055"/>
                  <a:pt x="12144" y="277210"/>
                </a:cubicBezTo>
                <a:cubicBezTo>
                  <a:pt x="10958" y="275367"/>
                  <a:pt x="7518" y="273610"/>
                  <a:pt x="1820" y="271945"/>
                </a:cubicBezTo>
                <a:lnTo>
                  <a:pt x="0" y="273052"/>
                </a:lnTo>
                <a:lnTo>
                  <a:pt x="0" y="251015"/>
                </a:lnTo>
                <a:lnTo>
                  <a:pt x="29066" y="233324"/>
                </a:lnTo>
                <a:cubicBezTo>
                  <a:pt x="38093" y="222167"/>
                  <a:pt x="49259" y="212540"/>
                  <a:pt x="62565" y="204442"/>
                </a:cubicBezTo>
                <a:lnTo>
                  <a:pt x="53650" y="201371"/>
                </a:lnTo>
                <a:lnTo>
                  <a:pt x="44737" y="198300"/>
                </a:lnTo>
                <a:cubicBezTo>
                  <a:pt x="48064" y="196274"/>
                  <a:pt x="52699" y="196286"/>
                  <a:pt x="58641" y="198333"/>
                </a:cubicBezTo>
                <a:lnTo>
                  <a:pt x="73610" y="189224"/>
                </a:lnTo>
                <a:cubicBezTo>
                  <a:pt x="64342" y="189200"/>
                  <a:pt x="56736" y="188165"/>
                  <a:pt x="50792" y="186117"/>
                </a:cubicBezTo>
                <a:cubicBezTo>
                  <a:pt x="44851" y="184071"/>
                  <a:pt x="37244" y="183033"/>
                  <a:pt x="27974" y="183011"/>
                </a:cubicBezTo>
                <a:lnTo>
                  <a:pt x="0" y="180620"/>
                </a:lnTo>
                <a:lnTo>
                  <a:pt x="0" y="178043"/>
                </a:lnTo>
                <a:lnTo>
                  <a:pt x="10148" y="176871"/>
                </a:lnTo>
                <a:cubicBezTo>
                  <a:pt x="16089" y="178917"/>
                  <a:pt x="33320" y="176927"/>
                  <a:pt x="61837" y="170897"/>
                </a:cubicBezTo>
                <a:cubicBezTo>
                  <a:pt x="65165" y="168873"/>
                  <a:pt x="68313" y="168373"/>
                  <a:pt x="71285" y="169398"/>
                </a:cubicBezTo>
                <a:cubicBezTo>
                  <a:pt x="74257" y="170421"/>
                  <a:pt x="77406" y="169921"/>
                  <a:pt x="80731" y="167896"/>
                </a:cubicBezTo>
                <a:cubicBezTo>
                  <a:pt x="84058" y="165871"/>
                  <a:pt x="87207" y="165371"/>
                  <a:pt x="90179" y="166396"/>
                </a:cubicBezTo>
                <a:cubicBezTo>
                  <a:pt x="93150" y="167419"/>
                  <a:pt x="96299" y="166919"/>
                  <a:pt x="99625" y="164894"/>
                </a:cubicBezTo>
                <a:cubicBezTo>
                  <a:pt x="102952" y="162868"/>
                  <a:pt x="105924" y="163893"/>
                  <a:pt x="108539" y="167965"/>
                </a:cubicBezTo>
                <a:lnTo>
                  <a:pt x="113529" y="164927"/>
                </a:lnTo>
                <a:lnTo>
                  <a:pt x="118518" y="161891"/>
                </a:lnTo>
                <a:lnTo>
                  <a:pt x="123507" y="158854"/>
                </a:lnTo>
                <a:lnTo>
                  <a:pt x="114595" y="155782"/>
                </a:lnTo>
                <a:cubicBezTo>
                  <a:pt x="117921" y="153759"/>
                  <a:pt x="119762" y="151221"/>
                  <a:pt x="120117" y="148173"/>
                </a:cubicBezTo>
                <a:cubicBezTo>
                  <a:pt x="120472" y="145125"/>
                  <a:pt x="117323" y="145625"/>
                  <a:pt x="110670" y="149675"/>
                </a:cubicBezTo>
                <a:cubicBezTo>
                  <a:pt x="114707" y="141554"/>
                  <a:pt x="120708" y="136487"/>
                  <a:pt x="128666" y="134474"/>
                </a:cubicBezTo>
                <a:cubicBezTo>
                  <a:pt x="136629" y="132459"/>
                  <a:pt x="143936" y="129429"/>
                  <a:pt x="150588" y="125379"/>
                </a:cubicBezTo>
                <a:cubicBezTo>
                  <a:pt x="147973" y="121307"/>
                  <a:pt x="148327" y="118258"/>
                  <a:pt x="151652" y="116233"/>
                </a:cubicBezTo>
                <a:lnTo>
                  <a:pt x="166623" y="107123"/>
                </a:lnTo>
                <a:cubicBezTo>
                  <a:pt x="172566" y="109171"/>
                  <a:pt x="175360" y="111719"/>
                  <a:pt x="175005" y="114767"/>
                </a:cubicBezTo>
                <a:cubicBezTo>
                  <a:pt x="174648" y="117816"/>
                  <a:pt x="177798" y="117316"/>
                  <a:pt x="184451" y="113265"/>
                </a:cubicBezTo>
                <a:cubicBezTo>
                  <a:pt x="201083" y="103144"/>
                  <a:pt x="212372" y="99105"/>
                  <a:pt x="218315" y="101153"/>
                </a:cubicBezTo>
                <a:lnTo>
                  <a:pt x="208335" y="107226"/>
                </a:lnTo>
                <a:cubicBezTo>
                  <a:pt x="220220" y="111321"/>
                  <a:pt x="230498" y="109313"/>
                  <a:pt x="239170" y="101204"/>
                </a:cubicBezTo>
                <a:cubicBezTo>
                  <a:pt x="247840" y="93093"/>
                  <a:pt x="256810" y="89050"/>
                  <a:pt x="266079" y="89073"/>
                </a:cubicBezTo>
                <a:cubicBezTo>
                  <a:pt x="250868" y="87004"/>
                  <a:pt x="234826" y="85440"/>
                  <a:pt x="217950" y="84382"/>
                </a:cubicBezTo>
                <a:cubicBezTo>
                  <a:pt x="201075" y="83321"/>
                  <a:pt x="185031" y="81758"/>
                  <a:pt x="169819" y="79690"/>
                </a:cubicBezTo>
                <a:cubicBezTo>
                  <a:pt x="173146" y="77664"/>
                  <a:pt x="177781" y="77676"/>
                  <a:pt x="183723" y="79723"/>
                </a:cubicBezTo>
                <a:cubicBezTo>
                  <a:pt x="189667" y="81770"/>
                  <a:pt x="197273" y="82805"/>
                  <a:pt x="206541" y="82827"/>
                </a:cubicBezTo>
                <a:cubicBezTo>
                  <a:pt x="221753" y="84900"/>
                  <a:pt x="236310" y="85951"/>
                  <a:pt x="250214" y="85984"/>
                </a:cubicBezTo>
                <a:cubicBezTo>
                  <a:pt x="264118" y="86019"/>
                  <a:pt x="278674" y="87071"/>
                  <a:pt x="293887" y="89141"/>
                </a:cubicBezTo>
                <a:cubicBezTo>
                  <a:pt x="291271" y="85067"/>
                  <a:pt x="288301" y="84044"/>
                  <a:pt x="284974" y="86070"/>
                </a:cubicBezTo>
                <a:lnTo>
                  <a:pt x="303360" y="76744"/>
                </a:lnTo>
                <a:lnTo>
                  <a:pt x="299943" y="76958"/>
                </a:lnTo>
                <a:cubicBezTo>
                  <a:pt x="290673" y="76936"/>
                  <a:pt x="283423" y="72854"/>
                  <a:pt x="278191" y="64709"/>
                </a:cubicBezTo>
                <a:cubicBezTo>
                  <a:pt x="284134" y="66757"/>
                  <a:pt x="289423" y="67786"/>
                  <a:pt x="294056" y="67796"/>
                </a:cubicBezTo>
                <a:cubicBezTo>
                  <a:pt x="298691" y="67809"/>
                  <a:pt x="306952" y="69862"/>
                  <a:pt x="318835" y="73957"/>
                </a:cubicBezTo>
                <a:cubicBezTo>
                  <a:pt x="334758" y="69931"/>
                  <a:pt x="349838" y="66394"/>
                  <a:pt x="364077" y="63349"/>
                </a:cubicBezTo>
                <a:cubicBezTo>
                  <a:pt x="378315" y="60302"/>
                  <a:pt x="393394" y="56765"/>
                  <a:pt x="409317" y="52740"/>
                </a:cubicBezTo>
                <a:cubicBezTo>
                  <a:pt x="427854" y="52784"/>
                  <a:pt x="444242" y="51284"/>
                  <a:pt x="458483" y="48238"/>
                </a:cubicBezTo>
                <a:cubicBezTo>
                  <a:pt x="472721" y="45191"/>
                  <a:pt x="490772" y="42680"/>
                  <a:pt x="512636" y="40700"/>
                </a:cubicBezTo>
                <a:lnTo>
                  <a:pt x="610967" y="31698"/>
                </a:lnTo>
                <a:cubicBezTo>
                  <a:pt x="620235" y="31722"/>
                  <a:pt x="628839" y="30710"/>
                  <a:pt x="636781" y="28665"/>
                </a:cubicBezTo>
                <a:cubicBezTo>
                  <a:pt x="644721" y="26621"/>
                  <a:pt x="653326" y="25609"/>
                  <a:pt x="662595" y="25634"/>
                </a:cubicBezTo>
                <a:cubicBezTo>
                  <a:pt x="671863" y="25655"/>
                  <a:pt x="680302" y="26185"/>
                  <a:pt x="687908" y="27220"/>
                </a:cubicBezTo>
                <a:cubicBezTo>
                  <a:pt x="695512" y="28254"/>
                  <a:pt x="703950" y="28784"/>
                  <a:pt x="713220" y="28806"/>
                </a:cubicBezTo>
                <a:cubicBezTo>
                  <a:pt x="784673" y="24788"/>
                  <a:pt x="858765" y="24877"/>
                  <a:pt x="935493" y="29065"/>
                </a:cubicBezTo>
                <a:cubicBezTo>
                  <a:pt x="975142" y="33165"/>
                  <a:pt x="1012656" y="35734"/>
                  <a:pt x="1048026" y="36774"/>
                </a:cubicBezTo>
                <a:cubicBezTo>
                  <a:pt x="1083398" y="37814"/>
                  <a:pt x="1120910" y="40382"/>
                  <a:pt x="1160561" y="44482"/>
                </a:cubicBezTo>
                <a:cubicBezTo>
                  <a:pt x="1159851" y="50578"/>
                  <a:pt x="1156169" y="55651"/>
                  <a:pt x="1149517" y="59699"/>
                </a:cubicBezTo>
                <a:cubicBezTo>
                  <a:pt x="1173997" y="61794"/>
                  <a:pt x="1197815" y="62852"/>
                  <a:pt x="1220967" y="62876"/>
                </a:cubicBezTo>
                <a:cubicBezTo>
                  <a:pt x="1244117" y="62901"/>
                  <a:pt x="1269222" y="65966"/>
                  <a:pt x="1296276" y="72066"/>
                </a:cubicBezTo>
                <a:lnTo>
                  <a:pt x="1295844" y="66151"/>
                </a:lnTo>
                <a:lnTo>
                  <a:pt x="1321133" y="67541"/>
                </a:lnTo>
                <a:cubicBezTo>
                  <a:pt x="1331052" y="68575"/>
                  <a:pt x="1341296" y="70113"/>
                  <a:pt x="1351862" y="72155"/>
                </a:cubicBezTo>
                <a:cubicBezTo>
                  <a:pt x="1372995" y="76241"/>
                  <a:pt x="1395783" y="79297"/>
                  <a:pt x="1420222" y="81328"/>
                </a:cubicBezTo>
                <a:cubicBezTo>
                  <a:pt x="1429491" y="81349"/>
                  <a:pt x="1440236" y="81869"/>
                  <a:pt x="1452455" y="82884"/>
                </a:cubicBezTo>
                <a:lnTo>
                  <a:pt x="1458134" y="83157"/>
                </a:lnTo>
                <a:lnTo>
                  <a:pt x="1462852" y="82860"/>
                </a:lnTo>
                <a:lnTo>
                  <a:pt x="1462053" y="83347"/>
                </a:lnTo>
                <a:lnTo>
                  <a:pt x="1484689" y="84439"/>
                </a:lnTo>
                <a:cubicBezTo>
                  <a:pt x="1481362" y="86464"/>
                  <a:pt x="1476737" y="86469"/>
                  <a:pt x="1470815" y="84453"/>
                </a:cubicBezTo>
                <a:lnTo>
                  <a:pt x="1465836" y="87451"/>
                </a:lnTo>
                <a:lnTo>
                  <a:pt x="1465794" y="87442"/>
                </a:lnTo>
                <a:lnTo>
                  <a:pt x="1460805" y="90479"/>
                </a:lnTo>
                <a:lnTo>
                  <a:pt x="1465836" y="87451"/>
                </a:lnTo>
                <a:lnTo>
                  <a:pt x="1481660" y="90530"/>
                </a:lnTo>
                <a:lnTo>
                  <a:pt x="1494127" y="92957"/>
                </a:lnTo>
                <a:lnTo>
                  <a:pt x="1494185" y="92468"/>
                </a:lnTo>
                <a:cubicBezTo>
                  <a:pt x="1495757" y="92217"/>
                  <a:pt x="1498863" y="92098"/>
                  <a:pt x="1503498" y="92108"/>
                </a:cubicBezTo>
                <a:lnTo>
                  <a:pt x="1495940" y="93309"/>
                </a:lnTo>
                <a:lnTo>
                  <a:pt x="1497527" y="93618"/>
                </a:lnTo>
                <a:cubicBezTo>
                  <a:pt x="1568981" y="89601"/>
                  <a:pt x="1638437" y="89676"/>
                  <a:pt x="1705897" y="93843"/>
                </a:cubicBezTo>
                <a:cubicBezTo>
                  <a:pt x="1670592" y="89311"/>
                  <a:pt x="1634822" y="87650"/>
                  <a:pt x="1598586" y="88864"/>
                </a:cubicBezTo>
                <a:cubicBezTo>
                  <a:pt x="1562346" y="90076"/>
                  <a:pt x="1530651" y="91159"/>
                  <a:pt x="1503498" y="92108"/>
                </a:cubicBezTo>
                <a:cubicBezTo>
                  <a:pt x="1548780" y="90568"/>
                  <a:pt x="1588107" y="88758"/>
                  <a:pt x="1621475" y="86680"/>
                </a:cubicBezTo>
                <a:cubicBezTo>
                  <a:pt x="1654843" y="84601"/>
                  <a:pt x="1684649" y="85978"/>
                  <a:pt x="1710886" y="90807"/>
                </a:cubicBezTo>
                <a:cubicBezTo>
                  <a:pt x="1718847" y="88793"/>
                  <a:pt x="1729081" y="87168"/>
                  <a:pt x="1741587" y="85928"/>
                </a:cubicBezTo>
                <a:lnTo>
                  <a:pt x="1757093" y="85033"/>
                </a:lnTo>
                <a:lnTo>
                  <a:pt x="1755777" y="85056"/>
                </a:lnTo>
                <a:cubicBezTo>
                  <a:pt x="1723437" y="85135"/>
                  <a:pt x="1697019" y="83626"/>
                  <a:pt x="1676518" y="80525"/>
                </a:cubicBezTo>
                <a:lnTo>
                  <a:pt x="1690116" y="80084"/>
                </a:lnTo>
                <a:lnTo>
                  <a:pt x="1725855" y="81696"/>
                </a:lnTo>
                <a:cubicBezTo>
                  <a:pt x="1775517" y="79881"/>
                  <a:pt x="1823503" y="79062"/>
                  <a:pt x="1869816" y="79238"/>
                </a:cubicBezTo>
                <a:cubicBezTo>
                  <a:pt x="1916130" y="79415"/>
                  <a:pt x="1962434" y="79576"/>
                  <a:pt x="2008726" y="79721"/>
                </a:cubicBezTo>
                <a:cubicBezTo>
                  <a:pt x="2058388" y="77905"/>
                  <a:pt x="2105543" y="77593"/>
                  <a:pt x="2150193" y="78782"/>
                </a:cubicBezTo>
                <a:cubicBezTo>
                  <a:pt x="2194843" y="79973"/>
                  <a:pt x="2241999" y="79658"/>
                  <a:pt x="2291660" y="77843"/>
                </a:cubicBezTo>
                <a:cubicBezTo>
                  <a:pt x="2384287" y="78197"/>
                  <a:pt x="2474597" y="78546"/>
                  <a:pt x="2562590" y="78887"/>
                </a:cubicBezTo>
                <a:cubicBezTo>
                  <a:pt x="2650583" y="79233"/>
                  <a:pt x="2736614" y="76521"/>
                  <a:pt x="2820683" y="70756"/>
                </a:cubicBezTo>
                <a:cubicBezTo>
                  <a:pt x="2882228" y="73035"/>
                  <a:pt x="2941624" y="73769"/>
                  <a:pt x="2998872" y="72956"/>
                </a:cubicBezTo>
                <a:cubicBezTo>
                  <a:pt x="3056115" y="72144"/>
                  <a:pt x="3114178" y="70857"/>
                  <a:pt x="3173056" y="69094"/>
                </a:cubicBezTo>
                <a:lnTo>
                  <a:pt x="3521504" y="61326"/>
                </a:lnTo>
                <a:cubicBezTo>
                  <a:pt x="3574450" y="57422"/>
                  <a:pt x="3629558" y="55081"/>
                  <a:pt x="3686823" y="54300"/>
                </a:cubicBezTo>
                <a:cubicBezTo>
                  <a:pt x="3744090" y="53518"/>
                  <a:pt x="3799172" y="51193"/>
                  <a:pt x="3852065" y="47322"/>
                </a:cubicBezTo>
                <a:cubicBezTo>
                  <a:pt x="3877256" y="43316"/>
                  <a:pt x="3903752" y="41374"/>
                  <a:pt x="3931555" y="41490"/>
                </a:cubicBezTo>
                <a:cubicBezTo>
                  <a:pt x="3959355" y="41605"/>
                  <a:pt x="3985826" y="39675"/>
                  <a:pt x="4010965" y="35704"/>
                </a:cubicBezTo>
                <a:cubicBezTo>
                  <a:pt x="4029543" y="35814"/>
                  <a:pt x="4044941" y="36400"/>
                  <a:pt x="4057156" y="37462"/>
                </a:cubicBezTo>
                <a:cubicBezTo>
                  <a:pt x="4069369" y="38524"/>
                  <a:pt x="4080112" y="39066"/>
                  <a:pt x="4089380" y="39089"/>
                </a:cubicBezTo>
                <a:cubicBezTo>
                  <a:pt x="4101975" y="37088"/>
                  <a:pt x="4114559" y="35093"/>
                  <a:pt x="4127128" y="33107"/>
                </a:cubicBezTo>
                <a:cubicBezTo>
                  <a:pt x="4139697" y="31121"/>
                  <a:pt x="4152281" y="29127"/>
                  <a:pt x="4164875" y="27125"/>
                </a:cubicBezTo>
                <a:cubicBezTo>
                  <a:pt x="4186687" y="25178"/>
                  <a:pt x="4207682" y="23728"/>
                  <a:pt x="4227857" y="22777"/>
                </a:cubicBezTo>
                <a:cubicBezTo>
                  <a:pt x="4248033" y="21826"/>
                  <a:pt x="4264773" y="17303"/>
                  <a:pt x="4278080" y="9203"/>
                </a:cubicBezTo>
                <a:cubicBezTo>
                  <a:pt x="4244084" y="6707"/>
                  <a:pt x="4206784" y="6264"/>
                  <a:pt x="4166176" y="7880"/>
                </a:cubicBezTo>
                <a:cubicBezTo>
                  <a:pt x="4147517" y="7644"/>
                  <a:pt x="4129530" y="8457"/>
                  <a:pt x="4112217" y="10322"/>
                </a:cubicBezTo>
                <a:cubicBezTo>
                  <a:pt x="4094906" y="12184"/>
                  <a:pt x="4076920" y="12999"/>
                  <a:pt x="4058259" y="12762"/>
                </a:cubicBezTo>
                <a:cubicBezTo>
                  <a:pt x="4008301" y="14226"/>
                  <a:pt x="3960514" y="17270"/>
                  <a:pt x="3914895" y="21891"/>
                </a:cubicBezTo>
                <a:cubicBezTo>
                  <a:pt x="3869279" y="26511"/>
                  <a:pt x="3821572" y="29682"/>
                  <a:pt x="3771778" y="31402"/>
                </a:cubicBezTo>
                <a:cubicBezTo>
                  <a:pt x="3793643" y="29422"/>
                  <a:pt x="3815717" y="25968"/>
                  <a:pt x="3837997" y="21034"/>
                </a:cubicBezTo>
                <a:lnTo>
                  <a:pt x="3864728" y="16955"/>
                </a:lnTo>
                <a:lnTo>
                  <a:pt x="3852916" y="17250"/>
                </a:lnTo>
                <a:cubicBezTo>
                  <a:pt x="3847919" y="16672"/>
                  <a:pt x="3844756" y="15350"/>
                  <a:pt x="3843429" y="13284"/>
                </a:cubicBezTo>
                <a:cubicBezTo>
                  <a:pt x="3890059" y="13843"/>
                  <a:pt x="3933024" y="12295"/>
                  <a:pt x="3972324" y="8644"/>
                </a:cubicBezTo>
                <a:cubicBezTo>
                  <a:pt x="4011622" y="4992"/>
                  <a:pt x="4054589" y="3447"/>
                  <a:pt x="4101219" y="4006"/>
                </a:cubicBezTo>
                <a:close/>
              </a:path>
            </a:pathLst>
          </a:custGeom>
        </p:spPr>
      </p:pic>
    </p:spTree>
    <p:custDataLst>
      <p:tags r:id="rId1"/>
    </p:custDataLst>
    <p:extLst>
      <p:ext uri="{BB962C8B-B14F-4D97-AF65-F5344CB8AC3E}">
        <p14:creationId xmlns:p14="http://schemas.microsoft.com/office/powerpoint/2010/main" val="3670257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a:solidFill>
            <a:srgbClr val="F8E2CA"/>
          </a:solidFill>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a:grpFill/>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402D5C65-6B52-9C98-8973-A02CAC79101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32" y="1556792"/>
            <a:ext cx="4109606" cy="3141378"/>
          </a:xfrm>
          <a:prstGeom prst="rect">
            <a:avLst/>
          </a:prstGeom>
          <a:noFill/>
          <a:ln>
            <a:noFill/>
          </a:ln>
        </p:spPr>
      </p:pic>
      <p:sp>
        <p:nvSpPr>
          <p:cNvPr id="8" name="TextBox 7">
            <a:extLst>
              <a:ext uri="{FF2B5EF4-FFF2-40B4-BE49-F238E27FC236}">
                <a16:creationId xmlns:a16="http://schemas.microsoft.com/office/drawing/2014/main" id="{8DCBBB9A-8D09-62CE-0796-D9459544F511}"/>
              </a:ext>
            </a:extLst>
          </p:cNvPr>
          <p:cNvSpPr txBox="1"/>
          <p:nvPr/>
        </p:nvSpPr>
        <p:spPr>
          <a:xfrm>
            <a:off x="1562071" y="2157985"/>
            <a:ext cx="2952328" cy="1938992"/>
          </a:xfrm>
          <a:prstGeom prst="rect">
            <a:avLst/>
          </a:prstGeom>
          <a:noFill/>
        </p:spPr>
        <p:txBody>
          <a:bodyPr wrap="square">
            <a:spAutoFit/>
          </a:bodyPr>
          <a:lstStyle/>
          <a:p>
            <a:pPr marL="0" marR="0" algn="ctr">
              <a:spcBef>
                <a:spcPts val="600"/>
              </a:spcBef>
              <a:spcAft>
                <a:spcPts val="600"/>
              </a:spcAft>
            </a:pP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Qua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văn</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bản</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em</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có</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thêm</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hiểu</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biết</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gì</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về</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hoạt</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động</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ca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Huế</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và</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ý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nghĩa</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hoạt</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động</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i="1"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ấy</a:t>
            </a:r>
            <a:r>
              <a:rPr lang="en-US" sz="2400" i="1" dirty="0">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0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pic>
        <p:nvPicPr>
          <p:cNvPr id="7" name="Picture 6">
            <a:extLst>
              <a:ext uri="{FF2B5EF4-FFF2-40B4-BE49-F238E27FC236}">
                <a16:creationId xmlns:a16="http://schemas.microsoft.com/office/drawing/2014/main" id="{603ADBA2-1197-3E93-51B4-384CF35B12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7667" y="1429648"/>
            <a:ext cx="4123649" cy="3266919"/>
          </a:xfrm>
          <a:prstGeom prst="rect">
            <a:avLst/>
          </a:prstGeom>
          <a:noFill/>
          <a:ln>
            <a:noFill/>
          </a:ln>
        </p:spPr>
      </p:pic>
      <p:sp>
        <p:nvSpPr>
          <p:cNvPr id="10" name="TextBox 9">
            <a:extLst>
              <a:ext uri="{FF2B5EF4-FFF2-40B4-BE49-F238E27FC236}">
                <a16:creationId xmlns:a16="http://schemas.microsoft.com/office/drawing/2014/main" id="{8B8A6FBF-7C4F-8083-7DE7-4C79C8F2E369}"/>
              </a:ext>
            </a:extLst>
          </p:cNvPr>
          <p:cNvSpPr txBox="1"/>
          <p:nvPr/>
        </p:nvSpPr>
        <p:spPr>
          <a:xfrm>
            <a:off x="7381299" y="2136062"/>
            <a:ext cx="3456384" cy="1938992"/>
          </a:xfrm>
          <a:prstGeom prst="rect">
            <a:avLst/>
          </a:prstGeom>
          <a:noFill/>
        </p:spPr>
        <p:txBody>
          <a:bodyPr wrap="square">
            <a:spAutoFit/>
          </a:bodyPr>
          <a:lstStyle>
            <a:defPPr>
              <a:defRPr lang="zh-CN"/>
            </a:defPPr>
            <a:lvl1pPr marR="0" algn="ctr">
              <a:spcBef>
                <a:spcPts val="600"/>
              </a:spcBef>
              <a:spcAft>
                <a:spcPts val="600"/>
              </a:spcAft>
              <a:defRPr sz="2400" i="1">
                <a:effectLst/>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spcBef>
                <a:spcPts val="0"/>
              </a:spcBef>
              <a:spcAft>
                <a:spcPts val="0"/>
              </a:spcAft>
            </a:pPr>
            <a:r>
              <a:rPr lang="en-US" dirty="0" err="1"/>
              <a:t>Để</a:t>
            </a:r>
            <a:r>
              <a:rPr lang="en-US" dirty="0"/>
              <a:t> </a:t>
            </a:r>
            <a:r>
              <a:rPr lang="en-US" dirty="0" err="1"/>
              <a:t>cung</a:t>
            </a:r>
            <a:r>
              <a:rPr lang="en-US" dirty="0"/>
              <a:t> </a:t>
            </a:r>
            <a:r>
              <a:rPr lang="en-US" dirty="0" err="1"/>
              <a:t>cấp</a:t>
            </a:r>
            <a:r>
              <a:rPr lang="en-US" dirty="0"/>
              <a:t> </a:t>
            </a:r>
            <a:r>
              <a:rPr lang="en-US" dirty="0" err="1"/>
              <a:t>thông</a:t>
            </a:r>
            <a:r>
              <a:rPr lang="en-US" dirty="0"/>
              <a:t> </a:t>
            </a:r>
          </a:p>
          <a:p>
            <a:pPr>
              <a:spcBef>
                <a:spcPts val="0"/>
              </a:spcBef>
              <a:spcAft>
                <a:spcPts val="0"/>
              </a:spcAft>
            </a:pPr>
            <a:r>
              <a:rPr lang="en-US" dirty="0"/>
              <a:t>tin </a:t>
            </a:r>
            <a:r>
              <a:rPr lang="en-US" dirty="0" err="1"/>
              <a:t>về</a:t>
            </a:r>
            <a:r>
              <a:rPr lang="en-US" dirty="0"/>
              <a:t> </a:t>
            </a:r>
            <a:r>
              <a:rPr lang="en-US" dirty="0" err="1"/>
              <a:t>hoạt</a:t>
            </a:r>
            <a:r>
              <a:rPr lang="en-US" dirty="0"/>
              <a:t> </a:t>
            </a:r>
            <a:r>
              <a:rPr lang="en-US" dirty="0" err="1"/>
              <a:t>động</a:t>
            </a:r>
            <a:r>
              <a:rPr lang="en-US" dirty="0"/>
              <a:t> ca </a:t>
            </a:r>
            <a:r>
              <a:rPr lang="en-US" dirty="0" err="1"/>
              <a:t>Huế</a:t>
            </a:r>
            <a:r>
              <a:rPr lang="en-US" dirty="0"/>
              <a:t>, </a:t>
            </a:r>
            <a:r>
              <a:rPr lang="en-US" dirty="0" err="1"/>
              <a:t>người</a:t>
            </a:r>
            <a:r>
              <a:rPr lang="en-US" dirty="0"/>
              <a:t> </a:t>
            </a:r>
            <a:r>
              <a:rPr lang="en-US" dirty="0" err="1"/>
              <a:t>viết</a:t>
            </a:r>
            <a:r>
              <a:rPr lang="en-US" dirty="0"/>
              <a:t> </a:t>
            </a:r>
            <a:r>
              <a:rPr lang="en-US" dirty="0" err="1"/>
              <a:t>đã</a:t>
            </a:r>
            <a:r>
              <a:rPr lang="en-US" dirty="0"/>
              <a:t> </a:t>
            </a:r>
            <a:r>
              <a:rPr lang="en-US" dirty="0" err="1"/>
              <a:t>sử</a:t>
            </a:r>
            <a:r>
              <a:rPr lang="en-US" dirty="0"/>
              <a:t> </a:t>
            </a:r>
            <a:r>
              <a:rPr lang="en-US" dirty="0" err="1"/>
              <a:t>dụng</a:t>
            </a:r>
            <a:r>
              <a:rPr lang="en-US" dirty="0"/>
              <a:t> </a:t>
            </a:r>
            <a:r>
              <a:rPr lang="en-US" dirty="0" err="1"/>
              <a:t>hình</a:t>
            </a:r>
            <a:r>
              <a:rPr lang="en-US" dirty="0"/>
              <a:t> </a:t>
            </a:r>
            <a:r>
              <a:rPr lang="en-US" dirty="0" err="1"/>
              <a:t>thức</a:t>
            </a:r>
            <a:r>
              <a:rPr lang="en-US" dirty="0"/>
              <a:t> </a:t>
            </a:r>
            <a:r>
              <a:rPr lang="en-US" dirty="0" err="1"/>
              <a:t>thuyết</a:t>
            </a:r>
            <a:r>
              <a:rPr lang="en-US" dirty="0"/>
              <a:t> </a:t>
            </a:r>
            <a:r>
              <a:rPr lang="en-US" dirty="0" err="1"/>
              <a:t>minh</a:t>
            </a:r>
            <a:r>
              <a:rPr lang="en-US" dirty="0"/>
              <a:t> </a:t>
            </a:r>
            <a:r>
              <a:rPr lang="en-US" dirty="0" err="1"/>
              <a:t>như</a:t>
            </a:r>
            <a:r>
              <a:rPr lang="en-US" dirty="0"/>
              <a:t> </a:t>
            </a:r>
            <a:r>
              <a:rPr lang="en-US" dirty="0" err="1"/>
              <a:t>thế</a:t>
            </a:r>
            <a:r>
              <a:rPr lang="en-US" dirty="0"/>
              <a:t> </a:t>
            </a:r>
            <a:r>
              <a:rPr lang="en-US" dirty="0" err="1"/>
              <a:t>nào</a:t>
            </a:r>
            <a:r>
              <a:rPr lang="en-US" dirty="0"/>
              <a:t>?</a:t>
            </a:r>
          </a:p>
        </p:txBody>
      </p:sp>
      <p:pic>
        <p:nvPicPr>
          <p:cNvPr id="9" name="Picture 8">
            <a:extLst>
              <a:ext uri="{FF2B5EF4-FFF2-40B4-BE49-F238E27FC236}">
                <a16:creationId xmlns:a16="http://schemas.microsoft.com/office/drawing/2014/main" id="{28AEE1B9-6122-F278-9DD1-83DCA581D2C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1744" y="4033239"/>
            <a:ext cx="4248471" cy="2529042"/>
          </a:xfrm>
          <a:prstGeom prst="rect">
            <a:avLst/>
          </a:prstGeom>
          <a:noFill/>
          <a:ln>
            <a:noFill/>
          </a:ln>
        </p:spPr>
      </p:pic>
    </p:spTree>
    <p:custDataLst>
      <p:tags r:id="rId1"/>
    </p:custDataLst>
    <p:extLst>
      <p:ext uri="{BB962C8B-B14F-4D97-AF65-F5344CB8AC3E}">
        <p14:creationId xmlns:p14="http://schemas.microsoft.com/office/powerpoint/2010/main" val="2270319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accent1">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5A6284DC-F971-6DDD-E6AB-1D3CAF1B1AB4}"/>
              </a:ext>
            </a:extLst>
          </p:cNvPr>
          <p:cNvSpPr txBox="1"/>
          <p:nvPr/>
        </p:nvSpPr>
        <p:spPr>
          <a:xfrm>
            <a:off x="7072086" y="2276872"/>
            <a:ext cx="3546394" cy="3200876"/>
          </a:xfrm>
          <a:prstGeom prst="rect">
            <a:avLst/>
          </a:prstGeom>
          <a:noFill/>
        </p:spPr>
        <p:txBody>
          <a:bodyPr wrap="square">
            <a:spAutoFit/>
          </a:bodyPr>
          <a:lstStyle/>
          <a:p>
            <a:pPr marL="0" marR="0" algn="ctr">
              <a:spcBef>
                <a:spcPts val="600"/>
              </a:spcBef>
              <a:spcAft>
                <a:spcPts val="600"/>
              </a:spcAft>
            </a:pPr>
            <a:r>
              <a:rPr lang="en-US" sz="2400" b="1" dirty="0">
                <a:solidFill>
                  <a:srgbClr val="00206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2. </a:t>
            </a:r>
            <a:r>
              <a:rPr lang="en-US" sz="2400" b="1" dirty="0" err="1">
                <a:solidFill>
                  <a:srgbClr val="00206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Nghệ</a:t>
            </a:r>
            <a:r>
              <a:rPr lang="en-US" sz="2400" b="1" dirty="0">
                <a:solidFill>
                  <a:srgbClr val="00206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2400" b="1" dirty="0" err="1">
                <a:solidFill>
                  <a:srgbClr val="00206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thuật</a:t>
            </a:r>
            <a:endParaRPr lang="en-US" sz="2400" dirty="0">
              <a:solidFill>
                <a:srgbClr val="00206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marL="0" marR="0" algn="just">
              <a:spcBef>
                <a:spcPts val="600"/>
              </a:spcBef>
              <a:spcAft>
                <a:spcPts val="600"/>
              </a:spcAft>
            </a:pP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phương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thức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biểu</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đạt</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thuyết</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minh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sắp</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xếp</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thông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tin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theo</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phương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diện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rõ</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ràng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mạch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kết</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hợp</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kênh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hình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nhiên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hiệu</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quả</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sinh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
        <p:nvSpPr>
          <p:cNvPr id="5" name="TextBox 4">
            <a:extLst>
              <a:ext uri="{FF2B5EF4-FFF2-40B4-BE49-F238E27FC236}">
                <a16:creationId xmlns:a16="http://schemas.microsoft.com/office/drawing/2014/main" id="{52940E94-F012-E5B5-2852-917E8C620BE5}"/>
              </a:ext>
            </a:extLst>
          </p:cNvPr>
          <p:cNvSpPr txBox="1"/>
          <p:nvPr/>
        </p:nvSpPr>
        <p:spPr>
          <a:xfrm>
            <a:off x="4076136" y="841648"/>
            <a:ext cx="4039726" cy="523220"/>
          </a:xfrm>
          <a:prstGeom prst="rect">
            <a:avLst/>
          </a:prstGeom>
          <a:noFill/>
        </p:spPr>
        <p:txBody>
          <a:bodyPr wrap="square">
            <a:spAutoFit/>
          </a:bodyPr>
          <a:lstStyle/>
          <a:p>
            <a:pPr marL="0" marR="30480" lvl="0" indent="0" algn="ctr" defTabSz="914400" rtl="0" eaLnBrk="1" fontAlgn="auto" latinLnBrk="0" hangingPunct="1">
              <a:lnSpc>
                <a:spcPct val="100000"/>
              </a:lnSpc>
              <a:spcBef>
                <a:spcPts val="600"/>
              </a:spcBef>
              <a:spcAft>
                <a:spcPts val="60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I</a:t>
            </a:r>
            <a:r>
              <a:rPr kumimoji="0" lang="en-US" sz="2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II</a:t>
            </a:r>
            <a:r>
              <a:rPr kumimoji="0" lang="vi-VN" sz="2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Tổng</a:t>
            </a:r>
            <a:r>
              <a:rPr kumimoji="0" lang="en-US" sz="2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kết</a:t>
            </a:r>
            <a:endParaRPr kumimoji="0" lang="en-US" sz="2400" b="0"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0FCEC633-1D52-BB09-7526-9232A1E76B78}"/>
              </a:ext>
            </a:extLst>
          </p:cNvPr>
          <p:cNvSpPr txBox="1"/>
          <p:nvPr/>
        </p:nvSpPr>
        <p:spPr>
          <a:xfrm>
            <a:off x="1775520" y="2276872"/>
            <a:ext cx="3696072" cy="3200876"/>
          </a:xfrm>
          <a:prstGeom prst="rect">
            <a:avLst/>
          </a:prstGeom>
          <a:noFill/>
        </p:spPr>
        <p:txBody>
          <a:bodyPr wrap="square">
            <a:spAutoFit/>
          </a:bodyPr>
          <a:lstStyle/>
          <a:p>
            <a:pPr marL="0" marR="36195" algn="ctr">
              <a:spcBef>
                <a:spcPts val="600"/>
              </a:spcBef>
              <a:spcAft>
                <a:spcPts val="600"/>
              </a:spcAft>
            </a:pPr>
            <a:r>
              <a:rPr lang="vi-VN" sz="2400" b="1" dirty="0">
                <a:solidFill>
                  <a:srgbClr val="00206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1. </a:t>
            </a:r>
            <a:r>
              <a:rPr lang="it-IT" sz="2400" b="1" dirty="0">
                <a:solidFill>
                  <a:srgbClr val="002060"/>
                </a:solidFill>
                <a:effectLst/>
                <a:latin typeface="#9Slide03 BoosterNextFYBlack" panose="02000A03000000020004" pitchFamily="2" charset="0"/>
                <a:ea typeface="ArialMT"/>
                <a:cs typeface="#9Slide03 Arima Madurai Bold" panose="00000800000000000000" pitchFamily="2" charset="0"/>
              </a:rPr>
              <a:t>Nội dung</a:t>
            </a:r>
            <a:endParaRPr lang="en-US" sz="2400" dirty="0">
              <a:solidFill>
                <a:srgbClr val="002060"/>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marL="0" marR="0" algn="just">
              <a:spcBef>
                <a:spcPts val="600"/>
              </a:spcBef>
              <a:spcAft>
                <a:spcPts val="600"/>
              </a:spcAft>
            </a:pP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Ca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Huế</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hoạt</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âm</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nhạc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đỉnh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cao</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quy</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tắc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biểu</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diễn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rất</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đáo</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nét</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sắc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sinh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hoạt</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hóa</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âm</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nhạc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dân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xứ</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Huế</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p>
        </p:txBody>
      </p:sp>
      <p:pic>
        <p:nvPicPr>
          <p:cNvPr id="15" name="图片 4">
            <a:extLst>
              <a:ext uri="{FF2B5EF4-FFF2-40B4-BE49-F238E27FC236}">
                <a16:creationId xmlns:a16="http://schemas.microsoft.com/office/drawing/2014/main" id="{5DCAB1EA-13D1-9562-B22E-EFD397391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3484">
            <a:off x="1400300" y="1920355"/>
            <a:ext cx="1101142" cy="1159060"/>
          </a:xfrm>
          <a:prstGeom prst="rect">
            <a:avLst/>
          </a:prstGeom>
        </p:spPr>
      </p:pic>
      <p:pic>
        <p:nvPicPr>
          <p:cNvPr id="16" name="图片 5">
            <a:extLst>
              <a:ext uri="{FF2B5EF4-FFF2-40B4-BE49-F238E27FC236}">
                <a16:creationId xmlns:a16="http://schemas.microsoft.com/office/drawing/2014/main" id="{18A7F979-8A27-7041-9656-DE5AE3EF8D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04934">
            <a:off x="6755046" y="1867452"/>
            <a:ext cx="871747" cy="1264869"/>
          </a:xfrm>
          <a:prstGeom prst="rect">
            <a:avLst/>
          </a:prstGeom>
        </p:spPr>
      </p:pic>
    </p:spTree>
    <p:custDataLst>
      <p:tags r:id="rId1"/>
    </p:custDataLst>
    <p:extLst>
      <p:ext uri="{BB962C8B-B14F-4D97-AF65-F5344CB8AC3E}">
        <p14:creationId xmlns:p14="http://schemas.microsoft.com/office/powerpoint/2010/main" val="42299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rgbClr val="DBB1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CCCD8F84-6AC7-160F-E313-1251D7A3C2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9442" y="1412776"/>
            <a:ext cx="4478695" cy="5064369"/>
          </a:xfrm>
          <a:prstGeom prst="rect">
            <a:avLst/>
          </a:prstGeom>
          <a:noFill/>
          <a:ln>
            <a:noFill/>
          </a:ln>
        </p:spPr>
      </p:pic>
      <p:pic>
        <p:nvPicPr>
          <p:cNvPr id="9" name="Picture 8">
            <a:extLst>
              <a:ext uri="{FF2B5EF4-FFF2-40B4-BE49-F238E27FC236}">
                <a16:creationId xmlns:a16="http://schemas.microsoft.com/office/drawing/2014/main" id="{CC8F3174-A8C5-7E65-46E9-9893997134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1424" y="188640"/>
            <a:ext cx="5602441" cy="4680520"/>
          </a:xfrm>
          <a:prstGeom prst="rect">
            <a:avLst/>
          </a:prstGeom>
          <a:noFill/>
          <a:ln>
            <a:noFill/>
          </a:ln>
        </p:spPr>
      </p:pic>
      <p:sp>
        <p:nvSpPr>
          <p:cNvPr id="8" name="TextBox 7">
            <a:extLst>
              <a:ext uri="{FF2B5EF4-FFF2-40B4-BE49-F238E27FC236}">
                <a16:creationId xmlns:a16="http://schemas.microsoft.com/office/drawing/2014/main" id="{822CFB21-E5CF-38EE-EDB8-F6625C71FD8B}"/>
              </a:ext>
            </a:extLst>
          </p:cNvPr>
          <p:cNvSpPr txBox="1"/>
          <p:nvPr/>
        </p:nvSpPr>
        <p:spPr>
          <a:xfrm>
            <a:off x="1624412" y="2296517"/>
            <a:ext cx="4176464" cy="2016224"/>
          </a:xfrm>
          <a:prstGeom prst="rect">
            <a:avLst/>
          </a:prstGeom>
          <a:noFill/>
        </p:spPr>
        <p:txBody>
          <a:bodyPr wrap="square">
            <a:spAutoFit/>
          </a:bodyPr>
          <a:lstStyle/>
          <a:p>
            <a:pPr algn="ctr"/>
            <a:r>
              <a:rPr lang="pt-BR" sz="2400" b="1" i="1" dirty="0">
                <a:solidFill>
                  <a:schemeClr val="bg1"/>
                </a:solidFill>
                <a:effectLst/>
                <a:latin typeface="#9Slide03 BoosterNextFYBlack" panose="02000A03000000020004" pitchFamily="2" charset="0"/>
                <a:ea typeface="Times New Roman" panose="02020603050405020304" pitchFamily="18" charset="0"/>
              </a:rPr>
              <a:t>Xác định những k</a:t>
            </a:r>
            <a:r>
              <a:rPr lang="it-IT" sz="2400" b="1" i="1" dirty="0">
                <a:solidFill>
                  <a:schemeClr val="bg1"/>
                </a:solidFill>
                <a:effectLst/>
                <a:latin typeface="#9Slide03 BoosterNextFYBlack" panose="02000A03000000020004" pitchFamily="2" charset="0"/>
                <a:ea typeface="ArialMT"/>
              </a:rPr>
              <a:t>ĩ năng cần có để đọc hiểu văn bản thông </a:t>
            </a:r>
            <a:r>
              <a:rPr lang="pt-BR" sz="2400" b="1" i="1" dirty="0">
                <a:solidFill>
                  <a:schemeClr val="bg1"/>
                </a:solidFill>
                <a:effectLst/>
                <a:latin typeface="#9Slide03 BoosterNextFYBlack" panose="02000A03000000020004" pitchFamily="2" charset="0"/>
                <a:ea typeface="Times New Roman" panose="02020603050405020304" pitchFamily="18" charset="0"/>
              </a:rPr>
              <a:t>tin giới thiệu quy tắc, luật lệ của một hoạt động hay trò chơi.</a:t>
            </a:r>
            <a:endParaRPr lang="en-US" sz="2400" b="1" dirty="0">
              <a:solidFill>
                <a:schemeClr val="bg1"/>
              </a:solidFill>
              <a:latin typeface="#9Slide03 BoosterNextFYBlack" panose="02000A03000000020004" pitchFamily="2" charset="0"/>
            </a:endParaRPr>
          </a:p>
        </p:txBody>
      </p:sp>
    </p:spTree>
    <p:custDataLst>
      <p:tags r:id="rId1"/>
    </p:custDataLst>
    <p:extLst>
      <p:ext uri="{BB962C8B-B14F-4D97-AF65-F5344CB8AC3E}">
        <p14:creationId xmlns:p14="http://schemas.microsoft.com/office/powerpoint/2010/main" val="311194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A5E72C20-0FEA-E8D3-9F0F-9FAF8E7D0E38}"/>
              </a:ext>
            </a:extLst>
          </p:cNvPr>
          <p:cNvSpPr txBox="1"/>
          <p:nvPr/>
        </p:nvSpPr>
        <p:spPr>
          <a:xfrm>
            <a:off x="1307467" y="2128797"/>
            <a:ext cx="9577064" cy="3231654"/>
          </a:xfrm>
          <a:prstGeom prst="rect">
            <a:avLst/>
          </a:prstGeom>
          <a:noFill/>
        </p:spPr>
        <p:txBody>
          <a:bodyPr wrap="square">
            <a:spAutoFit/>
          </a:bodyPr>
          <a:lstStyle/>
          <a:p>
            <a:pPr marL="0" marR="0" algn="just">
              <a:spcBef>
                <a:spcPts val="1200"/>
              </a:spcBef>
              <a:spcAft>
                <a:spcPts val="1200"/>
              </a:spcAft>
            </a:pP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Xác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định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thông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tin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giới</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thiệu</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hoạt</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gì</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marL="0" marR="0" algn="just">
              <a:spcBef>
                <a:spcPts val="1200"/>
              </a:spcBef>
              <a:spcAft>
                <a:spcPts val="1200"/>
              </a:spcAft>
            </a:pP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Tìm</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hiểu</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quy</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tắc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luật</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lệ</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hoạt</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marL="0" marR="0" algn="just">
              <a:spcBef>
                <a:spcPts val="1200"/>
              </a:spcBef>
              <a:spcAft>
                <a:spcPts val="1200"/>
              </a:spcAft>
            </a:pP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Tìm</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hiểu</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trình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bày</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nhan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đề</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sapo</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tiểu</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mục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sự</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kết</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hợp</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kênh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chữ</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kênh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hình</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a:spcBef>
                <a:spcPts val="1200"/>
              </a:spcBef>
              <a:spcAft>
                <a:spcPts val="1200"/>
              </a:spcAft>
            </a:pP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Hiểu</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ý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thông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tin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đối</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xã</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hội</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riêng</a:t>
            </a:r>
            <a:r>
              <a:rPr lang="en-US" sz="2400" dirty="0">
                <a:solidFill>
                  <a:srgbClr val="00206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400" dirty="0">
              <a:solidFill>
                <a:srgbClr val="002060"/>
              </a:solidFill>
              <a:latin typeface="#9Slide03 Arima Madurai Bold" panose="00000800000000000000" pitchFamily="2" charset="0"/>
              <a:cs typeface="#9Slide03 Arima Madurai Bold" panose="00000800000000000000" pitchFamily="2" charset="0"/>
            </a:endParaRPr>
          </a:p>
        </p:txBody>
      </p:sp>
      <p:sp>
        <p:nvSpPr>
          <p:cNvPr id="7" name="TextBox 6">
            <a:extLst>
              <a:ext uri="{FF2B5EF4-FFF2-40B4-BE49-F238E27FC236}">
                <a16:creationId xmlns:a16="http://schemas.microsoft.com/office/drawing/2014/main" id="{CCC45D7F-8B1A-1300-46B4-9219C53B02AE}"/>
              </a:ext>
            </a:extLst>
          </p:cNvPr>
          <p:cNvSpPr txBox="1"/>
          <p:nvPr/>
        </p:nvSpPr>
        <p:spPr>
          <a:xfrm>
            <a:off x="2567608" y="920353"/>
            <a:ext cx="7416824" cy="830997"/>
          </a:xfrm>
          <a:prstGeom prst="rect">
            <a:avLst/>
          </a:prstGeom>
          <a:noFill/>
        </p:spPr>
        <p:txBody>
          <a:bodyPr wrap="square">
            <a:spAutoFit/>
          </a:bodyPr>
          <a:lstStyle>
            <a:defPPr>
              <a:defRPr lang="zh-CN"/>
            </a:defPPr>
            <a:lvl1pPr marR="0" algn="ctr">
              <a:spcBef>
                <a:spcPts val="600"/>
              </a:spcBef>
              <a:spcAft>
                <a:spcPts val="600"/>
              </a:spcAft>
              <a:defRPr sz="2400" b="1">
                <a:solidFill>
                  <a:srgbClr val="7030A0"/>
                </a:solidFill>
                <a:effectLst/>
                <a:latin typeface="#9Slide03 BoosterNextFYBlack" panose="02000A03000000020004" pitchFamily="2" charset="0"/>
                <a:ea typeface="Times New Roman" panose="02020603050405020304" pitchFamily="18" charset="0"/>
              </a:defRPr>
            </a:lvl1pPr>
          </a:lstStyle>
          <a:p>
            <a:r>
              <a:rPr lang="it-IT" dirty="0"/>
              <a:t>3. Cách đọc văn bản thông tin giới thiệu quy tắc, luật lệ của một hoạt động hay trò chơi.</a:t>
            </a:r>
            <a:endParaRPr lang="en-US" dirty="0"/>
          </a:p>
        </p:txBody>
      </p:sp>
    </p:spTree>
    <p:custDataLst>
      <p:tags r:id="rId1"/>
    </p:custDataLst>
    <p:extLst>
      <p:ext uri="{BB962C8B-B14F-4D97-AF65-F5344CB8AC3E}">
        <p14:creationId xmlns:p14="http://schemas.microsoft.com/office/powerpoint/2010/main" val="289413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69"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B4740B91-5FE0-B4CD-A1EF-DFDE28BEDE95}"/>
              </a:ext>
            </a:extLst>
          </p:cNvPr>
          <p:cNvSpPr txBox="1"/>
          <p:nvPr/>
        </p:nvSpPr>
        <p:spPr>
          <a:xfrm>
            <a:off x="1123509" y="2893585"/>
            <a:ext cx="4039726" cy="1569660"/>
          </a:xfrm>
          <a:prstGeom prst="rect">
            <a:avLst/>
          </a:prstGeom>
          <a:noFill/>
        </p:spPr>
        <p:txBody>
          <a:bodyPr wrap="square">
            <a:spAutoFit/>
          </a:bodyPr>
          <a:lstStyle/>
          <a:p>
            <a:pPr marL="0" marR="30480" lvl="0" indent="0" algn="ctr" defTabSz="914400" rtl="0" eaLnBrk="1" fontAlgn="auto" latinLnBrk="0" hangingPunct="1">
              <a:lnSpc>
                <a:spcPct val="100000"/>
              </a:lnSpc>
              <a:spcBef>
                <a:spcPts val="600"/>
              </a:spcBef>
              <a:spcAft>
                <a:spcPts val="600"/>
              </a:spcAft>
              <a:buClrTx/>
              <a:buSzTx/>
              <a:buFontTx/>
              <a:buNone/>
              <a:tabLst/>
              <a:defRPr/>
            </a:pPr>
            <a:r>
              <a:rPr kumimoji="0" lang="vi-VN" sz="4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I</a:t>
            </a:r>
            <a:r>
              <a:rPr lang="en-US" sz="4800" b="1" dirty="0">
                <a:solidFill>
                  <a:srgbClr val="7030A0"/>
                </a:solidFill>
                <a:latin typeface="#9Slide03 IcielUni Sans Heavy" panose="00000500000000000000" pitchFamily="2" charset="0"/>
                <a:ea typeface="Times New Roman" panose="02020603050405020304" pitchFamily="18" charset="0"/>
              </a:rPr>
              <a:t>V</a:t>
            </a:r>
            <a:r>
              <a:rPr kumimoji="0" lang="vi-VN" sz="4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Luyện</a:t>
            </a:r>
            <a:r>
              <a:rPr kumimoji="0" lang="en-US" sz="4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tập</a:t>
            </a:r>
            <a:r>
              <a:rPr lang="en-US" sz="4800" b="1" dirty="0">
                <a:solidFill>
                  <a:srgbClr val="7030A0"/>
                </a:solidFill>
                <a:latin typeface="#9Slide03 IcielUni Sans Heavy" panose="00000500000000000000" pitchFamily="2" charset="0"/>
                <a:ea typeface="Times New Roman" panose="02020603050405020304" pitchFamily="18" charset="0"/>
              </a:rPr>
              <a:t>, </a:t>
            </a:r>
            <a:r>
              <a:rPr lang="en-US" sz="4800" b="1" dirty="0" err="1">
                <a:solidFill>
                  <a:srgbClr val="7030A0"/>
                </a:solidFill>
                <a:latin typeface="#9Slide03 IcielUni Sans Heavy" panose="00000500000000000000" pitchFamily="2" charset="0"/>
                <a:ea typeface="Times New Roman" panose="02020603050405020304" pitchFamily="18" charset="0"/>
              </a:rPr>
              <a:t>vận</a:t>
            </a:r>
            <a:r>
              <a:rPr lang="en-US" sz="4800" b="1" dirty="0">
                <a:solidFill>
                  <a:srgbClr val="7030A0"/>
                </a:solidFill>
                <a:latin typeface="#9Slide03 IcielUni Sans Heavy" panose="00000500000000000000" pitchFamily="2" charset="0"/>
                <a:ea typeface="Times New Roman" panose="02020603050405020304" pitchFamily="18" charset="0"/>
              </a:rPr>
              <a:t> </a:t>
            </a:r>
            <a:r>
              <a:rPr lang="en-US" sz="4800" b="1" dirty="0" err="1">
                <a:solidFill>
                  <a:srgbClr val="7030A0"/>
                </a:solidFill>
                <a:latin typeface="#9Slide03 IcielUni Sans Heavy" panose="00000500000000000000" pitchFamily="2" charset="0"/>
                <a:ea typeface="Times New Roman" panose="02020603050405020304" pitchFamily="18" charset="0"/>
              </a:rPr>
              <a:t>dụng</a:t>
            </a:r>
            <a:endParaRPr kumimoji="0" lang="en-US" sz="4400" b="0"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endParaRPr>
          </a:p>
        </p:txBody>
      </p:sp>
      <p:pic>
        <p:nvPicPr>
          <p:cNvPr id="30" name="Picture 29">
            <a:extLst>
              <a:ext uri="{FF2B5EF4-FFF2-40B4-BE49-F238E27FC236}">
                <a16:creationId xmlns:a16="http://schemas.microsoft.com/office/drawing/2014/main" id="{0DB3D867-6A37-35FB-A476-5A0B1E913F0C}"/>
              </a:ext>
            </a:extLst>
          </p:cNvPr>
          <p:cNvPicPr>
            <a:picLocks noChangeAspect="1"/>
          </p:cNvPicPr>
          <p:nvPr/>
        </p:nvPicPr>
        <p:blipFill>
          <a:blip r:embed="rId4">
            <a:extLst>
              <a:ext uri="{28A0092B-C50C-407E-A947-70E740481C1C}">
                <a14:useLocalDpi xmlns:a14="http://schemas.microsoft.com/office/drawing/2010/main" val="0"/>
              </a:ext>
            </a:extLst>
          </a:blip>
          <a:srcRect t="-42"/>
          <a:stretch>
            <a:fillRect/>
          </a:stretch>
        </p:blipFill>
        <p:spPr>
          <a:xfrm>
            <a:off x="4871864" y="1250758"/>
            <a:ext cx="6364571" cy="4356484"/>
          </a:xfrm>
          <a:custGeom>
            <a:avLst/>
            <a:gdLst>
              <a:gd name="connsiteX0" fmla="*/ 1792638 w 5859445"/>
              <a:gd name="connsiteY0" fmla="*/ 3231139 h 3256604"/>
              <a:gd name="connsiteX1" fmla="*/ 1758042 w 5859445"/>
              <a:gd name="connsiteY1" fmla="*/ 3237810 h 3256604"/>
              <a:gd name="connsiteX2" fmla="*/ 1723445 w 5859445"/>
              <a:gd name="connsiteY2" fmla="*/ 3244480 h 3256604"/>
              <a:gd name="connsiteX3" fmla="*/ 1762807 w 5859445"/>
              <a:gd name="connsiteY3" fmla="*/ 3234440 h 3256604"/>
              <a:gd name="connsiteX4" fmla="*/ 1792638 w 5859445"/>
              <a:gd name="connsiteY4" fmla="*/ 3231139 h 3256604"/>
              <a:gd name="connsiteX5" fmla="*/ 1756660 w 5859445"/>
              <a:gd name="connsiteY5" fmla="*/ 3223219 h 3256604"/>
              <a:gd name="connsiteX6" fmla="*/ 1760996 w 5859445"/>
              <a:gd name="connsiteY6" fmla="*/ 3226825 h 3256604"/>
              <a:gd name="connsiteX7" fmla="*/ 1754679 w 5859445"/>
              <a:gd name="connsiteY7" fmla="*/ 3223666 h 3256604"/>
              <a:gd name="connsiteX8" fmla="*/ 1751480 w 5859445"/>
              <a:gd name="connsiteY8" fmla="*/ 3222068 h 3256604"/>
              <a:gd name="connsiteX9" fmla="*/ 1754679 w 5859445"/>
              <a:gd name="connsiteY9" fmla="*/ 3223666 h 3256604"/>
              <a:gd name="connsiteX10" fmla="*/ 1752038 w 5859445"/>
              <a:gd name="connsiteY10" fmla="*/ 3224263 h 3256604"/>
              <a:gd name="connsiteX11" fmla="*/ 1742793 w 5859445"/>
              <a:gd name="connsiteY11" fmla="*/ 3226352 h 3256604"/>
              <a:gd name="connsiteX12" fmla="*/ 1733548 w 5859445"/>
              <a:gd name="connsiteY12" fmla="*/ 3228441 h 3256604"/>
              <a:gd name="connsiteX13" fmla="*/ 1875558 w 5859445"/>
              <a:gd name="connsiteY13" fmla="*/ 3216990 h 3256604"/>
              <a:gd name="connsiteX14" fmla="*/ 1831717 w 5859445"/>
              <a:gd name="connsiteY14" fmla="*/ 3225750 h 3256604"/>
              <a:gd name="connsiteX15" fmla="*/ 1792638 w 5859445"/>
              <a:gd name="connsiteY15" fmla="*/ 3231139 h 3256604"/>
              <a:gd name="connsiteX16" fmla="*/ 1829620 w 5859445"/>
              <a:gd name="connsiteY16" fmla="*/ 3222784 h 3256604"/>
              <a:gd name="connsiteX17" fmla="*/ 1875558 w 5859445"/>
              <a:gd name="connsiteY17" fmla="*/ 3216990 h 3256604"/>
              <a:gd name="connsiteX18" fmla="*/ 1871365 w 5859445"/>
              <a:gd name="connsiteY18" fmla="*/ 3211060 h 3256604"/>
              <a:gd name="connsiteX19" fmla="*/ 1818563 w 5859445"/>
              <a:gd name="connsiteY19" fmla="*/ 3217256 h 3256604"/>
              <a:gd name="connsiteX20" fmla="*/ 1765762 w 5859445"/>
              <a:gd name="connsiteY20" fmla="*/ 3223455 h 3256604"/>
              <a:gd name="connsiteX21" fmla="*/ 1820946 w 5859445"/>
              <a:gd name="connsiteY21" fmla="*/ 3215572 h 3256604"/>
              <a:gd name="connsiteX22" fmla="*/ 1871365 w 5859445"/>
              <a:gd name="connsiteY22" fmla="*/ 3211060 h 3256604"/>
              <a:gd name="connsiteX23" fmla="*/ 2020858 w 5859445"/>
              <a:gd name="connsiteY23" fmla="*/ 3207662 h 3256604"/>
              <a:gd name="connsiteX24" fmla="*/ 2058172 w 5859445"/>
              <a:gd name="connsiteY24" fmla="*/ 3212414 h 3256604"/>
              <a:gd name="connsiteX25" fmla="*/ 2021477 w 5859445"/>
              <a:gd name="connsiteY25" fmla="*/ 3216120 h 3256604"/>
              <a:gd name="connsiteX26" fmla="*/ 1980589 w 5859445"/>
              <a:gd name="connsiteY26" fmla="*/ 3213893 h 3256604"/>
              <a:gd name="connsiteX27" fmla="*/ 2020858 w 5859445"/>
              <a:gd name="connsiteY27" fmla="*/ 3207662 h 3256604"/>
              <a:gd name="connsiteX28" fmla="*/ 3609470 w 5859445"/>
              <a:gd name="connsiteY28" fmla="*/ 3169713 h 3256604"/>
              <a:gd name="connsiteX29" fmla="*/ 3615141 w 5859445"/>
              <a:gd name="connsiteY29" fmla="*/ 3170151 h 3256604"/>
              <a:gd name="connsiteX30" fmla="*/ 3609652 w 5859445"/>
              <a:gd name="connsiteY30" fmla="*/ 3170475 h 3256604"/>
              <a:gd name="connsiteX31" fmla="*/ 1627470 w 5859445"/>
              <a:gd name="connsiteY31" fmla="*/ 3118854 h 3256604"/>
              <a:gd name="connsiteX32" fmla="*/ 1627846 w 5859445"/>
              <a:gd name="connsiteY32" fmla="*/ 3118905 h 3256604"/>
              <a:gd name="connsiteX33" fmla="*/ 1621656 w 5859445"/>
              <a:gd name="connsiteY33" fmla="*/ 3120741 h 3256604"/>
              <a:gd name="connsiteX34" fmla="*/ 1627470 w 5859445"/>
              <a:gd name="connsiteY34" fmla="*/ 3118854 h 3256604"/>
              <a:gd name="connsiteX35" fmla="*/ 1681891 w 5859445"/>
              <a:gd name="connsiteY35" fmla="*/ 3104838 h 3256604"/>
              <a:gd name="connsiteX36" fmla="*/ 1635381 w 5859445"/>
              <a:gd name="connsiteY36" fmla="*/ 3119933 h 3256604"/>
              <a:gd name="connsiteX37" fmla="*/ 1627846 w 5859445"/>
              <a:gd name="connsiteY37" fmla="*/ 3118905 h 3256604"/>
              <a:gd name="connsiteX38" fmla="*/ 1654156 w 5859445"/>
              <a:gd name="connsiteY38" fmla="*/ 3111105 h 3256604"/>
              <a:gd name="connsiteX39" fmla="*/ 1681891 w 5859445"/>
              <a:gd name="connsiteY39" fmla="*/ 3104838 h 3256604"/>
              <a:gd name="connsiteX40" fmla="*/ 1665116 w 5859445"/>
              <a:gd name="connsiteY40" fmla="*/ 3081113 h 3256604"/>
              <a:gd name="connsiteX41" fmla="*/ 1639837 w 5859445"/>
              <a:gd name="connsiteY41" fmla="*/ 3086280 h 3256604"/>
              <a:gd name="connsiteX42" fmla="*/ 1651105 w 5859445"/>
              <a:gd name="connsiteY42" fmla="*/ 3086572 h 3256604"/>
              <a:gd name="connsiteX43" fmla="*/ 1669310 w 5859445"/>
              <a:gd name="connsiteY43" fmla="*/ 3087046 h 3256604"/>
              <a:gd name="connsiteX44" fmla="*/ 1557481 w 5859445"/>
              <a:gd name="connsiteY44" fmla="*/ 3077157 h 3256604"/>
              <a:gd name="connsiteX45" fmla="*/ 1557989 w 5859445"/>
              <a:gd name="connsiteY45" fmla="*/ 3081245 h 3256604"/>
              <a:gd name="connsiteX46" fmla="*/ 1555892 w 5859445"/>
              <a:gd name="connsiteY46" fmla="*/ 3078280 h 3256604"/>
              <a:gd name="connsiteX47" fmla="*/ 4742268 w 5859445"/>
              <a:gd name="connsiteY47" fmla="*/ 3075978 h 3256604"/>
              <a:gd name="connsiteX48" fmla="*/ 4666782 w 5859445"/>
              <a:gd name="connsiteY48" fmla="*/ 3080422 h 3256604"/>
              <a:gd name="connsiteX49" fmla="*/ 4591297 w 5859445"/>
              <a:gd name="connsiteY49" fmla="*/ 3084868 h 3256604"/>
              <a:gd name="connsiteX50" fmla="*/ 4449286 w 5859445"/>
              <a:gd name="connsiteY50" fmla="*/ 3096319 h 3256604"/>
              <a:gd name="connsiteX51" fmla="*/ 4307276 w 5859445"/>
              <a:gd name="connsiteY51" fmla="*/ 3107770 h 3256604"/>
              <a:gd name="connsiteX52" fmla="*/ 4172127 w 5859445"/>
              <a:gd name="connsiteY52" fmla="*/ 3118819 h 3256604"/>
              <a:gd name="connsiteX53" fmla="*/ 4032214 w 5859445"/>
              <a:gd name="connsiteY53" fmla="*/ 3133235 h 3256604"/>
              <a:gd name="connsiteX54" fmla="*/ 3890203 w 5859445"/>
              <a:gd name="connsiteY54" fmla="*/ 3144686 h 3256604"/>
              <a:gd name="connsiteX55" fmla="*/ 3752958 w 5859445"/>
              <a:gd name="connsiteY55" fmla="*/ 3152767 h 3256604"/>
              <a:gd name="connsiteX56" fmla="*/ 3681953 w 5859445"/>
              <a:gd name="connsiteY56" fmla="*/ 3158494 h 3256604"/>
              <a:gd name="connsiteX57" fmla="*/ 3610948 w 5859445"/>
              <a:gd name="connsiteY57" fmla="*/ 3164221 h 3256604"/>
              <a:gd name="connsiteX58" fmla="*/ 3601989 w 5859445"/>
              <a:gd name="connsiteY58" fmla="*/ 3161659 h 3256604"/>
              <a:gd name="connsiteX59" fmla="*/ 3583499 w 5859445"/>
              <a:gd name="connsiteY59" fmla="*/ 3165837 h 3256604"/>
              <a:gd name="connsiteX60" fmla="*/ 3551284 w 5859445"/>
              <a:gd name="connsiteY60" fmla="*/ 3170821 h 3256604"/>
              <a:gd name="connsiteX61" fmla="*/ 3516972 w 5859445"/>
              <a:gd name="connsiteY61" fmla="*/ 3172842 h 3256604"/>
              <a:gd name="connsiteX62" fmla="*/ 3508369 w 5859445"/>
              <a:gd name="connsiteY62" fmla="*/ 3174933 h 3256604"/>
              <a:gd name="connsiteX63" fmla="*/ 3532793 w 5859445"/>
              <a:gd name="connsiteY63" fmla="*/ 3175000 h 3256604"/>
              <a:gd name="connsiteX64" fmla="*/ 3582927 w 5859445"/>
              <a:gd name="connsiteY64" fmla="*/ 3175137 h 3256604"/>
              <a:gd name="connsiteX65" fmla="*/ 3601417 w 5859445"/>
              <a:gd name="connsiteY65" fmla="*/ 3170960 h 3256604"/>
              <a:gd name="connsiteX66" fmla="*/ 3609652 w 5859445"/>
              <a:gd name="connsiteY66" fmla="*/ 3170475 h 3256604"/>
              <a:gd name="connsiteX67" fmla="*/ 3610376 w 5859445"/>
              <a:gd name="connsiteY67" fmla="*/ 3173521 h 3256604"/>
              <a:gd name="connsiteX68" fmla="*/ 3624100 w 5859445"/>
              <a:gd name="connsiteY68" fmla="*/ 3172713 h 3256604"/>
              <a:gd name="connsiteX69" fmla="*/ 3647070 w 5859445"/>
              <a:gd name="connsiteY69" fmla="*/ 3169815 h 3256604"/>
              <a:gd name="connsiteX70" fmla="*/ 3670039 w 5859445"/>
              <a:gd name="connsiteY70" fmla="*/ 3166918 h 3256604"/>
              <a:gd name="connsiteX71" fmla="*/ 3765825 w 5859445"/>
              <a:gd name="connsiteY71" fmla="*/ 3165911 h 3256604"/>
              <a:gd name="connsiteX72" fmla="*/ 3857417 w 5859445"/>
              <a:gd name="connsiteY72" fmla="*/ 3158972 h 3256604"/>
              <a:gd name="connsiteX73" fmla="*/ 4227979 w 5859445"/>
              <a:gd name="connsiteY73" fmla="*/ 3137151 h 3256604"/>
              <a:gd name="connsiteX74" fmla="*/ 4576143 w 5859445"/>
              <a:gd name="connsiteY74" fmla="*/ 3108926 h 3256604"/>
              <a:gd name="connsiteX75" fmla="*/ 4839989 w 5859445"/>
              <a:gd name="connsiteY75" fmla="*/ 3082284 h 3256604"/>
              <a:gd name="connsiteX76" fmla="*/ 4808220 w 5859445"/>
              <a:gd name="connsiteY76" fmla="*/ 3078271 h 3256604"/>
              <a:gd name="connsiteX77" fmla="*/ 4742268 w 5859445"/>
              <a:gd name="connsiteY77" fmla="*/ 3075978 h 3256604"/>
              <a:gd name="connsiteX78" fmla="*/ 5367113 w 5859445"/>
              <a:gd name="connsiteY78" fmla="*/ 3070071 h 3256604"/>
              <a:gd name="connsiteX79" fmla="*/ 5412481 w 5859445"/>
              <a:gd name="connsiteY79" fmla="*/ 3073577 h 3256604"/>
              <a:gd name="connsiteX80" fmla="*/ 5366827 w 5859445"/>
              <a:gd name="connsiteY80" fmla="*/ 3074720 h 3256604"/>
              <a:gd name="connsiteX81" fmla="*/ 5321174 w 5859445"/>
              <a:gd name="connsiteY81" fmla="*/ 3075864 h 3256604"/>
              <a:gd name="connsiteX82" fmla="*/ 5367113 w 5859445"/>
              <a:gd name="connsiteY82" fmla="*/ 3070071 h 3256604"/>
              <a:gd name="connsiteX83" fmla="*/ 1556464 w 5859445"/>
              <a:gd name="connsiteY83" fmla="*/ 3068979 h 3256604"/>
              <a:gd name="connsiteX84" fmla="*/ 1565423 w 5859445"/>
              <a:gd name="connsiteY84" fmla="*/ 3071541 h 3256604"/>
              <a:gd name="connsiteX85" fmla="*/ 1557481 w 5859445"/>
              <a:gd name="connsiteY85" fmla="*/ 3077157 h 3256604"/>
              <a:gd name="connsiteX86" fmla="*/ 1602404 w 5859445"/>
              <a:gd name="connsiteY86" fmla="*/ 3063184 h 3256604"/>
              <a:gd name="connsiteX87" fmla="*/ 1595541 w 5859445"/>
              <a:gd name="connsiteY87" fmla="*/ 3063589 h 3256604"/>
              <a:gd name="connsiteX88" fmla="*/ 1588679 w 5859445"/>
              <a:gd name="connsiteY88" fmla="*/ 3063993 h 3256604"/>
              <a:gd name="connsiteX89" fmla="*/ 1611362 w 5859445"/>
              <a:gd name="connsiteY89" fmla="*/ 3065746 h 3256604"/>
              <a:gd name="connsiteX90" fmla="*/ 1657300 w 5859445"/>
              <a:gd name="connsiteY90" fmla="*/ 3059952 h 3256604"/>
              <a:gd name="connsiteX91" fmla="*/ 1643576 w 5859445"/>
              <a:gd name="connsiteY91" fmla="*/ 3060760 h 3256604"/>
              <a:gd name="connsiteX92" fmla="*/ 1647770 w 5859445"/>
              <a:gd name="connsiteY92" fmla="*/ 3066691 h 3256604"/>
              <a:gd name="connsiteX93" fmla="*/ 1661494 w 5859445"/>
              <a:gd name="connsiteY93" fmla="*/ 3065883 h 3256604"/>
              <a:gd name="connsiteX94" fmla="*/ 5076420 w 5859445"/>
              <a:gd name="connsiteY94" fmla="*/ 3053211 h 3256604"/>
              <a:gd name="connsiteX95" fmla="*/ 5030768 w 5859445"/>
              <a:gd name="connsiteY95" fmla="*/ 3054354 h 3256604"/>
              <a:gd name="connsiteX96" fmla="*/ 4980349 w 5859445"/>
              <a:gd name="connsiteY96" fmla="*/ 3058869 h 3256604"/>
              <a:gd name="connsiteX97" fmla="*/ 4938890 w 5859445"/>
              <a:gd name="connsiteY97" fmla="*/ 3065943 h 3256604"/>
              <a:gd name="connsiteX98" fmla="*/ 4897430 w 5859445"/>
              <a:gd name="connsiteY98" fmla="*/ 3073019 h 3256604"/>
              <a:gd name="connsiteX99" fmla="*/ 4902480 w 5859445"/>
              <a:gd name="connsiteY99" fmla="*/ 3064997 h 3256604"/>
              <a:gd name="connsiteX100" fmla="*/ 4898001 w 5859445"/>
              <a:gd name="connsiteY100" fmla="*/ 3063717 h 3256604"/>
              <a:gd name="connsiteX101" fmla="*/ 4760757 w 5859445"/>
              <a:gd name="connsiteY101" fmla="*/ 3071800 h 3256604"/>
              <a:gd name="connsiteX102" fmla="*/ 4819847 w 5859445"/>
              <a:gd name="connsiteY102" fmla="*/ 3074498 h 3256604"/>
              <a:gd name="connsiteX103" fmla="*/ 4851634 w 5859445"/>
              <a:gd name="connsiteY103" fmla="*/ 3076486 h 3256604"/>
              <a:gd name="connsiteX104" fmla="*/ 4868027 w 5859445"/>
              <a:gd name="connsiteY104" fmla="*/ 3079453 h 3256604"/>
              <a:gd name="connsiteX105" fmla="*/ 4906389 w 5859445"/>
              <a:gd name="connsiteY105" fmla="*/ 3075580 h 3256604"/>
              <a:gd name="connsiteX106" fmla="*/ 4910916 w 5859445"/>
              <a:gd name="connsiteY106" fmla="*/ 3076086 h 3256604"/>
              <a:gd name="connsiteX107" fmla="*/ 4910940 w 5859445"/>
              <a:gd name="connsiteY107" fmla="*/ 3075698 h 3256604"/>
              <a:gd name="connsiteX108" fmla="*/ 4913998 w 5859445"/>
              <a:gd name="connsiteY108" fmla="*/ 3075389 h 3256604"/>
              <a:gd name="connsiteX109" fmla="*/ 4915634 w 5859445"/>
              <a:gd name="connsiteY109" fmla="*/ 3073491 h 3256604"/>
              <a:gd name="connsiteX110" fmla="*/ 4929645 w 5859445"/>
              <a:gd name="connsiteY110" fmla="*/ 3068032 h 3256604"/>
              <a:gd name="connsiteX111" fmla="*/ 4920113 w 5859445"/>
              <a:gd name="connsiteY111" fmla="*/ 3074772 h 3256604"/>
              <a:gd name="connsiteX112" fmla="*/ 5002746 w 5859445"/>
              <a:gd name="connsiteY112" fmla="*/ 3065272 h 3256604"/>
              <a:gd name="connsiteX113" fmla="*/ 5076420 w 5859445"/>
              <a:gd name="connsiteY113" fmla="*/ 3053211 h 3256604"/>
              <a:gd name="connsiteX114" fmla="*/ 609820 w 5859445"/>
              <a:gd name="connsiteY114" fmla="*/ 2954613 h 3256604"/>
              <a:gd name="connsiteX115" fmla="*/ 609235 w 5859445"/>
              <a:gd name="connsiteY115" fmla="*/ 2958435 h 3256604"/>
              <a:gd name="connsiteX116" fmla="*/ 605804 w 5859445"/>
              <a:gd name="connsiteY116" fmla="*/ 2958637 h 3256604"/>
              <a:gd name="connsiteX117" fmla="*/ 608331 w 5859445"/>
              <a:gd name="connsiteY117" fmla="*/ 2954626 h 3256604"/>
              <a:gd name="connsiteX118" fmla="*/ 542752 w 5859445"/>
              <a:gd name="connsiteY118" fmla="*/ 2936642 h 3256604"/>
              <a:gd name="connsiteX119" fmla="*/ 541901 w 5859445"/>
              <a:gd name="connsiteY119" fmla="*/ 2941551 h 3256604"/>
              <a:gd name="connsiteX120" fmla="*/ 538327 w 5859445"/>
              <a:gd name="connsiteY120" fmla="*/ 2944078 h 3256604"/>
              <a:gd name="connsiteX121" fmla="*/ 5749731 w 5859445"/>
              <a:gd name="connsiteY121" fmla="*/ 2926299 h 3256604"/>
              <a:gd name="connsiteX122" fmla="*/ 5731385 w 5859445"/>
              <a:gd name="connsiteY122" fmla="*/ 2928152 h 3256604"/>
              <a:gd name="connsiteX123" fmla="*/ 5717089 w 5859445"/>
              <a:gd name="connsiteY123" fmla="*/ 2938260 h 3256604"/>
              <a:gd name="connsiteX124" fmla="*/ 5749588 w 5859445"/>
              <a:gd name="connsiteY124" fmla="*/ 2928624 h 3256604"/>
              <a:gd name="connsiteX125" fmla="*/ 5759457 w 5859445"/>
              <a:gd name="connsiteY125" fmla="*/ 2927806 h 3256604"/>
              <a:gd name="connsiteX126" fmla="*/ 644500 w 5859445"/>
              <a:gd name="connsiteY126" fmla="*/ 2922381 h 3256604"/>
              <a:gd name="connsiteX127" fmla="*/ 621245 w 5859445"/>
              <a:gd name="connsiteY127" fmla="*/ 2929927 h 3256604"/>
              <a:gd name="connsiteX128" fmla="*/ 629632 w 5859445"/>
              <a:gd name="connsiteY128" fmla="*/ 2941789 h 3256604"/>
              <a:gd name="connsiteX129" fmla="*/ 634398 w 5859445"/>
              <a:gd name="connsiteY129" fmla="*/ 2938419 h 3256604"/>
              <a:gd name="connsiteX130" fmla="*/ 644500 w 5859445"/>
              <a:gd name="connsiteY130" fmla="*/ 2922381 h 3256604"/>
              <a:gd name="connsiteX131" fmla="*/ 555863 w 5859445"/>
              <a:gd name="connsiteY131" fmla="*/ 2918334 h 3256604"/>
              <a:gd name="connsiteX132" fmla="*/ 557302 w 5859445"/>
              <a:gd name="connsiteY132" fmla="*/ 2918529 h 3256604"/>
              <a:gd name="connsiteX133" fmla="*/ 557960 w 5859445"/>
              <a:gd name="connsiteY133" fmla="*/ 2921300 h 3256604"/>
              <a:gd name="connsiteX134" fmla="*/ 566919 w 5859445"/>
              <a:gd name="connsiteY134" fmla="*/ 2923861 h 3256604"/>
              <a:gd name="connsiteX135" fmla="*/ 550526 w 5859445"/>
              <a:gd name="connsiteY135" fmla="*/ 2931004 h 3256604"/>
              <a:gd name="connsiteX136" fmla="*/ 544045 w 5859445"/>
              <a:gd name="connsiteY136" fmla="*/ 2934474 h 3256604"/>
              <a:gd name="connsiteX137" fmla="*/ 542752 w 5859445"/>
              <a:gd name="connsiteY137" fmla="*/ 2936642 h 3256604"/>
              <a:gd name="connsiteX138" fmla="*/ 543223 w 5859445"/>
              <a:gd name="connsiteY138" fmla="*/ 2933944 h 3256604"/>
              <a:gd name="connsiteX139" fmla="*/ 544236 w 5859445"/>
              <a:gd name="connsiteY139" fmla="*/ 2922108 h 3256604"/>
              <a:gd name="connsiteX140" fmla="*/ 548429 w 5859445"/>
              <a:gd name="connsiteY140" fmla="*/ 2928039 h 3256604"/>
              <a:gd name="connsiteX141" fmla="*/ 549001 w 5859445"/>
              <a:gd name="connsiteY141" fmla="*/ 2918738 h 3256604"/>
              <a:gd name="connsiteX142" fmla="*/ 555863 w 5859445"/>
              <a:gd name="connsiteY142" fmla="*/ 2918334 h 3256604"/>
              <a:gd name="connsiteX143" fmla="*/ 557054 w 5859445"/>
              <a:gd name="connsiteY143" fmla="*/ 2917492 h 3256604"/>
              <a:gd name="connsiteX144" fmla="*/ 561645 w 5859445"/>
              <a:gd name="connsiteY144" fmla="*/ 2917846 h 3256604"/>
              <a:gd name="connsiteX145" fmla="*/ 559819 w 5859445"/>
              <a:gd name="connsiteY145" fmla="*/ 2918873 h 3256604"/>
              <a:gd name="connsiteX146" fmla="*/ 557302 w 5859445"/>
              <a:gd name="connsiteY146" fmla="*/ 2918529 h 3256604"/>
              <a:gd name="connsiteX147" fmla="*/ 567491 w 5859445"/>
              <a:gd name="connsiteY147" fmla="*/ 2914561 h 3256604"/>
              <a:gd name="connsiteX148" fmla="*/ 562725 w 5859445"/>
              <a:gd name="connsiteY148" fmla="*/ 2917930 h 3256604"/>
              <a:gd name="connsiteX149" fmla="*/ 561645 w 5859445"/>
              <a:gd name="connsiteY149" fmla="*/ 2917846 h 3256604"/>
              <a:gd name="connsiteX150" fmla="*/ 5713763 w 5859445"/>
              <a:gd name="connsiteY150" fmla="*/ 2899690 h 3256604"/>
              <a:gd name="connsiteX151" fmla="*/ 5702364 w 5859445"/>
              <a:gd name="connsiteY151" fmla="*/ 2899744 h 3256604"/>
              <a:gd name="connsiteX152" fmla="*/ 5677012 w 5859445"/>
              <a:gd name="connsiteY152" fmla="*/ 2904326 h 3256604"/>
              <a:gd name="connsiteX153" fmla="*/ 5710274 w 5859445"/>
              <a:gd name="connsiteY153" fmla="*/ 2900823 h 3256604"/>
              <a:gd name="connsiteX154" fmla="*/ 5829743 w 5859445"/>
              <a:gd name="connsiteY154" fmla="*/ 2885293 h 3256604"/>
              <a:gd name="connsiteX155" fmla="*/ 5748350 w 5859445"/>
              <a:gd name="connsiteY155" fmla="*/ 2911708 h 3256604"/>
              <a:gd name="connsiteX156" fmla="*/ 5640079 w 5859445"/>
              <a:gd name="connsiteY156" fmla="*/ 2930440 h 3256604"/>
              <a:gd name="connsiteX157" fmla="*/ 5748063 w 5859445"/>
              <a:gd name="connsiteY157" fmla="*/ 2916358 h 3256604"/>
              <a:gd name="connsiteX158" fmla="*/ 5833366 w 5859445"/>
              <a:gd name="connsiteY158" fmla="*/ 2900525 h 3256604"/>
              <a:gd name="connsiteX159" fmla="*/ 5828887 w 5859445"/>
              <a:gd name="connsiteY159" fmla="*/ 2899244 h 3256604"/>
              <a:gd name="connsiteX160" fmla="*/ 5805916 w 5859445"/>
              <a:gd name="connsiteY160" fmla="*/ 2902140 h 3256604"/>
              <a:gd name="connsiteX161" fmla="*/ 5851857 w 5859445"/>
              <a:gd name="connsiteY161" fmla="*/ 2896347 h 3256604"/>
              <a:gd name="connsiteX162" fmla="*/ 5829743 w 5859445"/>
              <a:gd name="connsiteY162" fmla="*/ 2885293 h 3256604"/>
              <a:gd name="connsiteX163" fmla="*/ 708834 w 5859445"/>
              <a:gd name="connsiteY163" fmla="*/ 2876892 h 3256604"/>
              <a:gd name="connsiteX164" fmla="*/ 715410 w 5859445"/>
              <a:gd name="connsiteY164" fmla="*/ 2881138 h 3256604"/>
              <a:gd name="connsiteX165" fmla="*/ 706452 w 5859445"/>
              <a:gd name="connsiteY165" fmla="*/ 2878576 h 3256604"/>
              <a:gd name="connsiteX166" fmla="*/ 484382 w 5859445"/>
              <a:gd name="connsiteY166" fmla="*/ 2857676 h 3256604"/>
              <a:gd name="connsiteX167" fmla="*/ 485780 w 5859445"/>
              <a:gd name="connsiteY167" fmla="*/ 2859653 h 3256604"/>
              <a:gd name="connsiteX168" fmla="*/ 483810 w 5859445"/>
              <a:gd name="connsiteY168" fmla="*/ 2866976 h 3256604"/>
              <a:gd name="connsiteX169" fmla="*/ 1526300 w 5859445"/>
              <a:gd name="connsiteY169" fmla="*/ 2836768 h 3256604"/>
              <a:gd name="connsiteX170" fmla="*/ 1524822 w 5859445"/>
              <a:gd name="connsiteY170" fmla="*/ 2842261 h 3256604"/>
              <a:gd name="connsiteX171" fmla="*/ 1529017 w 5859445"/>
              <a:gd name="connsiteY171" fmla="*/ 2848193 h 3256604"/>
              <a:gd name="connsiteX172" fmla="*/ 1529588 w 5859445"/>
              <a:gd name="connsiteY172" fmla="*/ 2838891 h 3256604"/>
              <a:gd name="connsiteX173" fmla="*/ 1526300 w 5859445"/>
              <a:gd name="connsiteY173" fmla="*/ 2836768 h 3256604"/>
              <a:gd name="connsiteX174" fmla="*/ 1561802 w 5859445"/>
              <a:gd name="connsiteY174" fmla="*/ 2833907 h 3256604"/>
              <a:gd name="connsiteX175" fmla="*/ 1552558 w 5859445"/>
              <a:gd name="connsiteY175" fmla="*/ 2835996 h 3256604"/>
              <a:gd name="connsiteX176" fmla="*/ 1543313 w 5859445"/>
              <a:gd name="connsiteY176" fmla="*/ 2838085 h 3256604"/>
              <a:gd name="connsiteX177" fmla="*/ 1545124 w 5859445"/>
              <a:gd name="connsiteY177" fmla="*/ 2845700 h 3256604"/>
              <a:gd name="connsiteX178" fmla="*/ 1533782 w 5859445"/>
              <a:gd name="connsiteY178" fmla="*/ 2844824 h 3256604"/>
              <a:gd name="connsiteX179" fmla="*/ 1533210 w 5859445"/>
              <a:gd name="connsiteY179" fmla="*/ 2854124 h 3256604"/>
              <a:gd name="connsiteX180" fmla="*/ 1537976 w 5859445"/>
              <a:gd name="connsiteY180" fmla="*/ 2850754 h 3256604"/>
              <a:gd name="connsiteX181" fmla="*/ 1551700 w 5859445"/>
              <a:gd name="connsiteY181" fmla="*/ 2849946 h 3256604"/>
              <a:gd name="connsiteX182" fmla="*/ 1565424 w 5859445"/>
              <a:gd name="connsiteY182" fmla="*/ 2849138 h 3256604"/>
              <a:gd name="connsiteX183" fmla="*/ 1561231 w 5859445"/>
              <a:gd name="connsiteY183" fmla="*/ 2843207 h 3256604"/>
              <a:gd name="connsiteX184" fmla="*/ 1508720 w 5859445"/>
              <a:gd name="connsiteY184" fmla="*/ 2829600 h 3256604"/>
              <a:gd name="connsiteX185" fmla="*/ 1508226 w 5859445"/>
              <a:gd name="connsiteY185" fmla="*/ 2833972 h 3256604"/>
              <a:gd name="connsiteX186" fmla="*/ 1502020 w 5859445"/>
              <a:gd name="connsiteY186" fmla="*/ 2834337 h 3256604"/>
              <a:gd name="connsiteX187" fmla="*/ 702066 w 5859445"/>
              <a:gd name="connsiteY187" fmla="*/ 2801611 h 3256604"/>
              <a:gd name="connsiteX188" fmla="*/ 667470 w 5859445"/>
              <a:gd name="connsiteY188" fmla="*/ 2808282 h 3256604"/>
              <a:gd name="connsiteX189" fmla="*/ 632873 w 5859445"/>
              <a:gd name="connsiteY189" fmla="*/ 2814953 h 3256604"/>
              <a:gd name="connsiteX190" fmla="*/ 672235 w 5859445"/>
              <a:gd name="connsiteY190" fmla="*/ 2804912 h 3256604"/>
              <a:gd name="connsiteX191" fmla="*/ 702066 w 5859445"/>
              <a:gd name="connsiteY191" fmla="*/ 2801611 h 3256604"/>
              <a:gd name="connsiteX192" fmla="*/ 666088 w 5859445"/>
              <a:gd name="connsiteY192" fmla="*/ 2793691 h 3256604"/>
              <a:gd name="connsiteX193" fmla="*/ 670424 w 5859445"/>
              <a:gd name="connsiteY193" fmla="*/ 2797297 h 3256604"/>
              <a:gd name="connsiteX194" fmla="*/ 664107 w 5859445"/>
              <a:gd name="connsiteY194" fmla="*/ 2794138 h 3256604"/>
              <a:gd name="connsiteX195" fmla="*/ 660908 w 5859445"/>
              <a:gd name="connsiteY195" fmla="*/ 2792540 h 3256604"/>
              <a:gd name="connsiteX196" fmla="*/ 664107 w 5859445"/>
              <a:gd name="connsiteY196" fmla="*/ 2794138 h 3256604"/>
              <a:gd name="connsiteX197" fmla="*/ 661466 w 5859445"/>
              <a:gd name="connsiteY197" fmla="*/ 2794736 h 3256604"/>
              <a:gd name="connsiteX198" fmla="*/ 652221 w 5859445"/>
              <a:gd name="connsiteY198" fmla="*/ 2796824 h 3256604"/>
              <a:gd name="connsiteX199" fmla="*/ 642976 w 5859445"/>
              <a:gd name="connsiteY199" fmla="*/ 2798913 h 3256604"/>
              <a:gd name="connsiteX200" fmla="*/ 784986 w 5859445"/>
              <a:gd name="connsiteY200" fmla="*/ 2787463 h 3256604"/>
              <a:gd name="connsiteX201" fmla="*/ 741145 w 5859445"/>
              <a:gd name="connsiteY201" fmla="*/ 2796222 h 3256604"/>
              <a:gd name="connsiteX202" fmla="*/ 702066 w 5859445"/>
              <a:gd name="connsiteY202" fmla="*/ 2801611 h 3256604"/>
              <a:gd name="connsiteX203" fmla="*/ 739048 w 5859445"/>
              <a:gd name="connsiteY203" fmla="*/ 2793257 h 3256604"/>
              <a:gd name="connsiteX204" fmla="*/ 784986 w 5859445"/>
              <a:gd name="connsiteY204" fmla="*/ 2787463 h 3256604"/>
              <a:gd name="connsiteX205" fmla="*/ 780793 w 5859445"/>
              <a:gd name="connsiteY205" fmla="*/ 2781532 h 3256604"/>
              <a:gd name="connsiteX206" fmla="*/ 727991 w 5859445"/>
              <a:gd name="connsiteY206" fmla="*/ 2787728 h 3256604"/>
              <a:gd name="connsiteX207" fmla="*/ 675190 w 5859445"/>
              <a:gd name="connsiteY207" fmla="*/ 2793927 h 3256604"/>
              <a:gd name="connsiteX208" fmla="*/ 730374 w 5859445"/>
              <a:gd name="connsiteY208" fmla="*/ 2786044 h 3256604"/>
              <a:gd name="connsiteX209" fmla="*/ 780793 w 5859445"/>
              <a:gd name="connsiteY209" fmla="*/ 2781532 h 3256604"/>
              <a:gd name="connsiteX210" fmla="*/ 930286 w 5859445"/>
              <a:gd name="connsiteY210" fmla="*/ 2778134 h 3256604"/>
              <a:gd name="connsiteX211" fmla="*/ 967600 w 5859445"/>
              <a:gd name="connsiteY211" fmla="*/ 2782886 h 3256604"/>
              <a:gd name="connsiteX212" fmla="*/ 930905 w 5859445"/>
              <a:gd name="connsiteY212" fmla="*/ 2786592 h 3256604"/>
              <a:gd name="connsiteX213" fmla="*/ 890017 w 5859445"/>
              <a:gd name="connsiteY213" fmla="*/ 2784365 h 3256604"/>
              <a:gd name="connsiteX214" fmla="*/ 930286 w 5859445"/>
              <a:gd name="connsiteY214" fmla="*/ 2778134 h 3256604"/>
              <a:gd name="connsiteX215" fmla="*/ 5604434 w 5859445"/>
              <a:gd name="connsiteY215" fmla="*/ 2768826 h 3256604"/>
              <a:gd name="connsiteX216" fmla="*/ 5583848 w 5859445"/>
              <a:gd name="connsiteY216" fmla="*/ 2770038 h 3256604"/>
              <a:gd name="connsiteX217" fmla="*/ 5581179 w 5859445"/>
              <a:gd name="connsiteY217" fmla="*/ 2776373 h 3256604"/>
              <a:gd name="connsiteX218" fmla="*/ 5594903 w 5859445"/>
              <a:gd name="connsiteY218" fmla="*/ 2775565 h 3256604"/>
              <a:gd name="connsiteX219" fmla="*/ 5604434 w 5859445"/>
              <a:gd name="connsiteY219" fmla="*/ 2768826 h 3256604"/>
              <a:gd name="connsiteX220" fmla="*/ 5808878 w 5859445"/>
              <a:gd name="connsiteY220" fmla="*/ 2764798 h 3256604"/>
              <a:gd name="connsiteX221" fmla="*/ 5799666 w 5859445"/>
              <a:gd name="connsiteY221" fmla="*/ 2766934 h 3256604"/>
              <a:gd name="connsiteX222" fmla="*/ 5790454 w 5859445"/>
              <a:gd name="connsiteY222" fmla="*/ 2769069 h 3256604"/>
              <a:gd name="connsiteX223" fmla="*/ 5808878 w 5859445"/>
              <a:gd name="connsiteY223" fmla="*/ 2764798 h 3256604"/>
              <a:gd name="connsiteX224" fmla="*/ 5805568 w 5859445"/>
              <a:gd name="connsiteY224" fmla="*/ 2757737 h 3256604"/>
              <a:gd name="connsiteX225" fmla="*/ 5808434 w 5859445"/>
              <a:gd name="connsiteY225" fmla="*/ 2758106 h 3256604"/>
              <a:gd name="connsiteX226" fmla="*/ 5804750 w 5859445"/>
              <a:gd name="connsiteY226" fmla="*/ 2758960 h 3256604"/>
              <a:gd name="connsiteX227" fmla="*/ 5823174 w 5859445"/>
              <a:gd name="connsiteY227" fmla="*/ 2754690 h 3256604"/>
              <a:gd name="connsiteX228" fmla="*/ 5811580 w 5859445"/>
              <a:gd name="connsiteY228" fmla="*/ 2758511 h 3256604"/>
              <a:gd name="connsiteX229" fmla="*/ 5808434 w 5859445"/>
              <a:gd name="connsiteY229" fmla="*/ 2758106 h 3256604"/>
              <a:gd name="connsiteX230" fmla="*/ 5616395 w 5859445"/>
              <a:gd name="connsiteY230" fmla="*/ 2750361 h 3256604"/>
              <a:gd name="connsiteX231" fmla="*/ 5635123 w 5859445"/>
              <a:gd name="connsiteY231" fmla="*/ 2751574 h 3256604"/>
              <a:gd name="connsiteX232" fmla="*/ 5642712 w 5859445"/>
              <a:gd name="connsiteY232" fmla="*/ 2751717 h 3256604"/>
              <a:gd name="connsiteX233" fmla="*/ 5621399 w 5859445"/>
              <a:gd name="connsiteY233" fmla="*/ 2752382 h 3256604"/>
              <a:gd name="connsiteX234" fmla="*/ 5599240 w 5859445"/>
              <a:gd name="connsiteY234" fmla="*/ 2751371 h 3256604"/>
              <a:gd name="connsiteX235" fmla="*/ 5596603 w 5859445"/>
              <a:gd name="connsiteY235" fmla="*/ 2750904 h 3256604"/>
              <a:gd name="connsiteX236" fmla="*/ 5592510 w 5859445"/>
              <a:gd name="connsiteY236" fmla="*/ 2750177 h 3256604"/>
              <a:gd name="connsiteX237" fmla="*/ 5596603 w 5859445"/>
              <a:gd name="connsiteY237" fmla="*/ 2750904 h 3256604"/>
              <a:gd name="connsiteX238" fmla="*/ 5591853 w 5859445"/>
              <a:gd name="connsiteY238" fmla="*/ 2751033 h 3256604"/>
              <a:gd name="connsiteX239" fmla="*/ 5683160 w 5859445"/>
              <a:gd name="connsiteY239" fmla="*/ 2748746 h 3256604"/>
              <a:gd name="connsiteX240" fmla="*/ 5655043 w 5859445"/>
              <a:gd name="connsiteY240" fmla="*/ 2751945 h 3256604"/>
              <a:gd name="connsiteX241" fmla="*/ 5642712 w 5859445"/>
              <a:gd name="connsiteY241" fmla="*/ 2751717 h 3256604"/>
              <a:gd name="connsiteX242" fmla="*/ 5649373 w 5859445"/>
              <a:gd name="connsiteY242" fmla="*/ 2751506 h 3256604"/>
              <a:gd name="connsiteX243" fmla="*/ 5683160 w 5859445"/>
              <a:gd name="connsiteY243" fmla="*/ 2748746 h 3256604"/>
              <a:gd name="connsiteX244" fmla="*/ 5759541 w 5859445"/>
              <a:gd name="connsiteY244" fmla="*/ 2743040 h 3256604"/>
              <a:gd name="connsiteX245" fmla="*/ 5764374 w 5859445"/>
              <a:gd name="connsiteY245" fmla="*/ 2743378 h 3256604"/>
              <a:gd name="connsiteX246" fmla="*/ 5757666 w 5859445"/>
              <a:gd name="connsiteY246" fmla="*/ 2745444 h 3256604"/>
              <a:gd name="connsiteX247" fmla="*/ 5733095 w 5859445"/>
              <a:gd name="connsiteY247" fmla="*/ 2748605 h 3256604"/>
              <a:gd name="connsiteX248" fmla="*/ 5759541 w 5859445"/>
              <a:gd name="connsiteY248" fmla="*/ 2743040 h 3256604"/>
              <a:gd name="connsiteX249" fmla="*/ 5819262 w 5859445"/>
              <a:gd name="connsiteY249" fmla="*/ 2703664 h 3256604"/>
              <a:gd name="connsiteX250" fmla="*/ 5859445 w 5859445"/>
              <a:gd name="connsiteY250" fmla="*/ 2707745 h 3256604"/>
              <a:gd name="connsiteX251" fmla="*/ 5859445 w 5859445"/>
              <a:gd name="connsiteY251" fmla="*/ 2712466 h 3256604"/>
              <a:gd name="connsiteX252" fmla="*/ 5838663 w 5859445"/>
              <a:gd name="connsiteY252" fmla="*/ 2715939 h 3256604"/>
              <a:gd name="connsiteX253" fmla="*/ 5809803 w 5859445"/>
              <a:gd name="connsiteY253" fmla="*/ 2715563 h 3256604"/>
              <a:gd name="connsiteX254" fmla="*/ 5780947 w 5859445"/>
              <a:gd name="connsiteY254" fmla="*/ 2715188 h 3256604"/>
              <a:gd name="connsiteX255" fmla="*/ 5819262 w 5859445"/>
              <a:gd name="connsiteY255" fmla="*/ 2703664 h 3256604"/>
              <a:gd name="connsiteX256" fmla="*/ 536898 w 5859445"/>
              <a:gd name="connsiteY256" fmla="*/ 2689326 h 3256604"/>
              <a:gd name="connsiteX257" fmla="*/ 537274 w 5859445"/>
              <a:gd name="connsiteY257" fmla="*/ 2689378 h 3256604"/>
              <a:gd name="connsiteX258" fmla="*/ 531084 w 5859445"/>
              <a:gd name="connsiteY258" fmla="*/ 2691213 h 3256604"/>
              <a:gd name="connsiteX259" fmla="*/ 536898 w 5859445"/>
              <a:gd name="connsiteY259" fmla="*/ 2689326 h 3256604"/>
              <a:gd name="connsiteX260" fmla="*/ 591319 w 5859445"/>
              <a:gd name="connsiteY260" fmla="*/ 2675311 h 3256604"/>
              <a:gd name="connsiteX261" fmla="*/ 544809 w 5859445"/>
              <a:gd name="connsiteY261" fmla="*/ 2690405 h 3256604"/>
              <a:gd name="connsiteX262" fmla="*/ 537274 w 5859445"/>
              <a:gd name="connsiteY262" fmla="*/ 2689378 h 3256604"/>
              <a:gd name="connsiteX263" fmla="*/ 563584 w 5859445"/>
              <a:gd name="connsiteY263" fmla="*/ 2681577 h 3256604"/>
              <a:gd name="connsiteX264" fmla="*/ 591319 w 5859445"/>
              <a:gd name="connsiteY264" fmla="*/ 2675311 h 3256604"/>
              <a:gd name="connsiteX265" fmla="*/ 574544 w 5859445"/>
              <a:gd name="connsiteY265" fmla="*/ 2651586 h 3256604"/>
              <a:gd name="connsiteX266" fmla="*/ 549265 w 5859445"/>
              <a:gd name="connsiteY266" fmla="*/ 2656753 h 3256604"/>
              <a:gd name="connsiteX267" fmla="*/ 560533 w 5859445"/>
              <a:gd name="connsiteY267" fmla="*/ 2657044 h 3256604"/>
              <a:gd name="connsiteX268" fmla="*/ 578738 w 5859445"/>
              <a:gd name="connsiteY268" fmla="*/ 2657518 h 3256604"/>
              <a:gd name="connsiteX269" fmla="*/ 466909 w 5859445"/>
              <a:gd name="connsiteY269" fmla="*/ 2647629 h 3256604"/>
              <a:gd name="connsiteX270" fmla="*/ 467417 w 5859445"/>
              <a:gd name="connsiteY270" fmla="*/ 2651717 h 3256604"/>
              <a:gd name="connsiteX271" fmla="*/ 465320 w 5859445"/>
              <a:gd name="connsiteY271" fmla="*/ 2648752 h 3256604"/>
              <a:gd name="connsiteX272" fmla="*/ 465892 w 5859445"/>
              <a:gd name="connsiteY272" fmla="*/ 2639452 h 3256604"/>
              <a:gd name="connsiteX273" fmla="*/ 474851 w 5859445"/>
              <a:gd name="connsiteY273" fmla="*/ 2642013 h 3256604"/>
              <a:gd name="connsiteX274" fmla="*/ 466909 w 5859445"/>
              <a:gd name="connsiteY274" fmla="*/ 2647629 h 3256604"/>
              <a:gd name="connsiteX275" fmla="*/ 5845042 w 5859445"/>
              <a:gd name="connsiteY275" fmla="*/ 2636508 h 3256604"/>
              <a:gd name="connsiteX276" fmla="*/ 5848943 w 5859445"/>
              <a:gd name="connsiteY276" fmla="*/ 2636607 h 3256604"/>
              <a:gd name="connsiteX277" fmla="*/ 5848832 w 5859445"/>
              <a:gd name="connsiteY277" fmla="*/ 2636644 h 3256604"/>
              <a:gd name="connsiteX278" fmla="*/ 5844906 w 5859445"/>
              <a:gd name="connsiteY278" fmla="*/ 2636570 h 3256604"/>
              <a:gd name="connsiteX279" fmla="*/ 511832 w 5859445"/>
              <a:gd name="connsiteY279" fmla="*/ 2633657 h 3256604"/>
              <a:gd name="connsiteX280" fmla="*/ 504969 w 5859445"/>
              <a:gd name="connsiteY280" fmla="*/ 2634061 h 3256604"/>
              <a:gd name="connsiteX281" fmla="*/ 498107 w 5859445"/>
              <a:gd name="connsiteY281" fmla="*/ 2634465 h 3256604"/>
              <a:gd name="connsiteX282" fmla="*/ 520790 w 5859445"/>
              <a:gd name="connsiteY282" fmla="*/ 2636218 h 3256604"/>
              <a:gd name="connsiteX283" fmla="*/ 566728 w 5859445"/>
              <a:gd name="connsiteY283" fmla="*/ 2630424 h 3256604"/>
              <a:gd name="connsiteX284" fmla="*/ 553004 w 5859445"/>
              <a:gd name="connsiteY284" fmla="*/ 2631232 h 3256604"/>
              <a:gd name="connsiteX285" fmla="*/ 557198 w 5859445"/>
              <a:gd name="connsiteY285" fmla="*/ 2637163 h 3256604"/>
              <a:gd name="connsiteX286" fmla="*/ 570922 w 5859445"/>
              <a:gd name="connsiteY286" fmla="*/ 2636355 h 3256604"/>
              <a:gd name="connsiteX287" fmla="*/ 5770155 w 5859445"/>
              <a:gd name="connsiteY287" fmla="*/ 2622303 h 3256604"/>
              <a:gd name="connsiteX288" fmla="*/ 5766675 w 5859445"/>
              <a:gd name="connsiteY288" fmla="*/ 2622974 h 3256604"/>
              <a:gd name="connsiteX289" fmla="*/ 5765310 w 5859445"/>
              <a:gd name="connsiteY289" fmla="*/ 2625799 h 3256604"/>
              <a:gd name="connsiteX290" fmla="*/ 5765936 w 5859445"/>
              <a:gd name="connsiteY290" fmla="*/ 2625720 h 3256604"/>
              <a:gd name="connsiteX291" fmla="*/ 5737105 w 5859445"/>
              <a:gd name="connsiteY291" fmla="*/ 2612747 h 3256604"/>
              <a:gd name="connsiteX292" fmla="*/ 5745492 w 5859445"/>
              <a:gd name="connsiteY292" fmla="*/ 2624608 h 3256604"/>
              <a:gd name="connsiteX293" fmla="*/ 5757323 w 5859445"/>
              <a:gd name="connsiteY293" fmla="*/ 2626806 h 3256604"/>
              <a:gd name="connsiteX294" fmla="*/ 5762959 w 5859445"/>
              <a:gd name="connsiteY294" fmla="*/ 2626096 h 3256604"/>
              <a:gd name="connsiteX295" fmla="*/ 5762648 w 5859445"/>
              <a:gd name="connsiteY295" fmla="*/ 2623597 h 3256604"/>
              <a:gd name="connsiteX296" fmla="*/ 5768748 w 5859445"/>
              <a:gd name="connsiteY296" fmla="*/ 2617060 h 3256604"/>
              <a:gd name="connsiteX297" fmla="*/ 5772884 w 5859445"/>
              <a:gd name="connsiteY297" fmla="*/ 2615898 h 3256604"/>
              <a:gd name="connsiteX298" fmla="*/ 5773513 w 5859445"/>
              <a:gd name="connsiteY298" fmla="*/ 2613690 h 3256604"/>
              <a:gd name="connsiteX299" fmla="*/ 5814687 w 5859445"/>
              <a:gd name="connsiteY299" fmla="*/ 2611265 h 3256604"/>
              <a:gd name="connsiteX300" fmla="*/ 5798293 w 5859445"/>
              <a:gd name="connsiteY300" fmla="*/ 2618409 h 3256604"/>
              <a:gd name="connsiteX301" fmla="*/ 5786666 w 5859445"/>
              <a:gd name="connsiteY301" fmla="*/ 2622183 h 3256604"/>
              <a:gd name="connsiteX302" fmla="*/ 5795625 w 5859445"/>
              <a:gd name="connsiteY302" fmla="*/ 2624744 h 3256604"/>
              <a:gd name="connsiteX303" fmla="*/ 5774752 w 5859445"/>
              <a:gd name="connsiteY303" fmla="*/ 2630606 h 3256604"/>
              <a:gd name="connsiteX304" fmla="*/ 5758072 w 5859445"/>
              <a:gd name="connsiteY304" fmla="*/ 2642401 h 3256604"/>
              <a:gd name="connsiteX305" fmla="*/ 5814305 w 5859445"/>
              <a:gd name="connsiteY305" fmla="*/ 2635999 h 3256604"/>
              <a:gd name="connsiteX306" fmla="*/ 5844906 w 5859445"/>
              <a:gd name="connsiteY306" fmla="*/ 2636570 h 3256604"/>
              <a:gd name="connsiteX307" fmla="*/ 5835656 w 5859445"/>
              <a:gd name="connsiteY307" fmla="*/ 2640920 h 3256604"/>
              <a:gd name="connsiteX308" fmla="*/ 5848832 w 5859445"/>
              <a:gd name="connsiteY308" fmla="*/ 2636644 h 3256604"/>
              <a:gd name="connsiteX309" fmla="*/ 5854144 w 5859445"/>
              <a:gd name="connsiteY309" fmla="*/ 2636744 h 3256604"/>
              <a:gd name="connsiteX310" fmla="*/ 5848943 w 5859445"/>
              <a:gd name="connsiteY310" fmla="*/ 2636607 h 3256604"/>
              <a:gd name="connsiteX311" fmla="*/ 5853097 w 5859445"/>
              <a:gd name="connsiteY311" fmla="*/ 2635260 h 3256604"/>
              <a:gd name="connsiteX312" fmla="*/ 5858911 w 5859445"/>
              <a:gd name="connsiteY312" fmla="*/ 2633373 h 3256604"/>
              <a:gd name="connsiteX313" fmla="*/ 5827268 w 5859445"/>
              <a:gd name="connsiteY313" fmla="*/ 2629057 h 3256604"/>
              <a:gd name="connsiteX314" fmla="*/ 5834415 w 5859445"/>
              <a:gd name="connsiteY314" fmla="*/ 2624004 h 3256604"/>
              <a:gd name="connsiteX315" fmla="*/ 5823074 w 5859445"/>
              <a:gd name="connsiteY315" fmla="*/ 2623127 h 3256604"/>
              <a:gd name="connsiteX316" fmla="*/ 5804584 w 5859445"/>
              <a:gd name="connsiteY316" fmla="*/ 2627305 h 3256604"/>
              <a:gd name="connsiteX317" fmla="*/ 5814687 w 5859445"/>
              <a:gd name="connsiteY317" fmla="*/ 2611265 h 3256604"/>
              <a:gd name="connsiteX318" fmla="*/ 5120264 w 5859445"/>
              <a:gd name="connsiteY318" fmla="*/ 2599647 h 3256604"/>
              <a:gd name="connsiteX319" fmla="*/ 5149810 w 5859445"/>
              <a:gd name="connsiteY319" fmla="*/ 2600996 h 3256604"/>
              <a:gd name="connsiteX320" fmla="*/ 5131320 w 5859445"/>
              <a:gd name="connsiteY320" fmla="*/ 2605174 h 3256604"/>
              <a:gd name="connsiteX321" fmla="*/ 5106921 w 5859445"/>
              <a:gd name="connsiteY321" fmla="*/ 2606611 h 3256604"/>
              <a:gd name="connsiteX322" fmla="*/ 5104031 w 5859445"/>
              <a:gd name="connsiteY322" fmla="*/ 2606412 h 3256604"/>
              <a:gd name="connsiteX323" fmla="*/ 5105873 w 5859445"/>
              <a:gd name="connsiteY323" fmla="*/ 2602039 h 3256604"/>
              <a:gd name="connsiteX324" fmla="*/ 5120264 w 5859445"/>
              <a:gd name="connsiteY324" fmla="*/ 2599647 h 3256604"/>
              <a:gd name="connsiteX325" fmla="*/ 5063841 w 5859445"/>
              <a:gd name="connsiteY325" fmla="*/ 2590613 h 3256604"/>
              <a:gd name="connsiteX326" fmla="*/ 5081534 w 5859445"/>
              <a:gd name="connsiteY326" fmla="*/ 2592163 h 3256604"/>
              <a:gd name="connsiteX327" fmla="*/ 5079664 w 5859445"/>
              <a:gd name="connsiteY327" fmla="*/ 2592772 h 3256604"/>
              <a:gd name="connsiteX328" fmla="*/ 5063841 w 5859445"/>
              <a:gd name="connsiteY328" fmla="*/ 2590613 h 3256604"/>
              <a:gd name="connsiteX329" fmla="*/ 5774943 w 5859445"/>
              <a:gd name="connsiteY329" fmla="*/ 2590440 h 3256604"/>
              <a:gd name="connsiteX330" fmla="*/ 5729290 w 5859445"/>
              <a:gd name="connsiteY330" fmla="*/ 2591582 h 3256604"/>
              <a:gd name="connsiteX331" fmla="*/ 5728718 w 5859445"/>
              <a:gd name="connsiteY331" fmla="*/ 2600885 h 3256604"/>
              <a:gd name="connsiteX332" fmla="*/ 5815830 w 5859445"/>
              <a:gd name="connsiteY332" fmla="*/ 2592665 h 3256604"/>
              <a:gd name="connsiteX333" fmla="*/ 5774943 w 5859445"/>
              <a:gd name="connsiteY333" fmla="*/ 2590440 h 3256604"/>
              <a:gd name="connsiteX334" fmla="*/ 5062265 w 5859445"/>
              <a:gd name="connsiteY334" fmla="*/ 2590162 h 3256604"/>
              <a:gd name="connsiteX335" fmla="*/ 5063841 w 5859445"/>
              <a:gd name="connsiteY335" fmla="*/ 2590613 h 3256604"/>
              <a:gd name="connsiteX336" fmla="*/ 5059219 w 5859445"/>
              <a:gd name="connsiteY336" fmla="*/ 2591657 h 3256604"/>
              <a:gd name="connsiteX337" fmla="*/ 5057552 w 5859445"/>
              <a:gd name="connsiteY337" fmla="*/ 2590273 h 3256604"/>
              <a:gd name="connsiteX338" fmla="*/ 5658999 w 5859445"/>
              <a:gd name="connsiteY338" fmla="*/ 2585683 h 3256604"/>
              <a:gd name="connsiteX339" fmla="*/ 5661490 w 5859445"/>
              <a:gd name="connsiteY339" fmla="*/ 2586395 h 3256604"/>
              <a:gd name="connsiteX340" fmla="*/ 5633791 w 5859445"/>
              <a:gd name="connsiteY340" fmla="*/ 2587940 h 3256604"/>
              <a:gd name="connsiteX341" fmla="*/ 5658999 w 5859445"/>
              <a:gd name="connsiteY341" fmla="*/ 2585683 h 3256604"/>
              <a:gd name="connsiteX342" fmla="*/ 5142126 w 5859445"/>
              <a:gd name="connsiteY342" fmla="*/ 2580020 h 3256604"/>
              <a:gd name="connsiteX343" fmla="*/ 5174817 w 5859445"/>
              <a:gd name="connsiteY343" fmla="*/ 2585816 h 3256604"/>
              <a:gd name="connsiteX344" fmla="*/ 5141215 w 5859445"/>
              <a:gd name="connsiteY344" fmla="*/ 2580126 h 3256604"/>
              <a:gd name="connsiteX345" fmla="*/ 5041729 w 5859445"/>
              <a:gd name="connsiteY345" fmla="*/ 2579560 h 3256604"/>
              <a:gd name="connsiteX346" fmla="*/ 5028005 w 5859445"/>
              <a:gd name="connsiteY346" fmla="*/ 2580368 h 3256604"/>
              <a:gd name="connsiteX347" fmla="*/ 5050689 w 5859445"/>
              <a:gd name="connsiteY347" fmla="*/ 2582121 h 3256604"/>
              <a:gd name="connsiteX348" fmla="*/ 5064413 w 5859445"/>
              <a:gd name="connsiteY348" fmla="*/ 2581313 h 3256604"/>
              <a:gd name="connsiteX349" fmla="*/ 5041729 w 5859445"/>
              <a:gd name="connsiteY349" fmla="*/ 2579560 h 3256604"/>
              <a:gd name="connsiteX350" fmla="*/ 4836720 w 5859445"/>
              <a:gd name="connsiteY350" fmla="*/ 2577732 h 3256604"/>
              <a:gd name="connsiteX351" fmla="*/ 4800026 w 5859445"/>
              <a:gd name="connsiteY351" fmla="*/ 2581438 h 3256604"/>
              <a:gd name="connsiteX352" fmla="*/ 4854353 w 5859445"/>
              <a:gd name="connsiteY352" fmla="*/ 2587505 h 3256604"/>
              <a:gd name="connsiteX353" fmla="*/ 4878406 w 5859445"/>
              <a:gd name="connsiteY353" fmla="*/ 2585509 h 3256604"/>
              <a:gd name="connsiteX354" fmla="*/ 4872842 w 5859445"/>
              <a:gd name="connsiteY354" fmla="*/ 2583327 h 3256604"/>
              <a:gd name="connsiteX355" fmla="*/ 4836720 w 5859445"/>
              <a:gd name="connsiteY355" fmla="*/ 2577732 h 3256604"/>
              <a:gd name="connsiteX356" fmla="*/ 5088849 w 5859445"/>
              <a:gd name="connsiteY356" fmla="*/ 2575435 h 3256604"/>
              <a:gd name="connsiteX357" fmla="*/ 5134215 w 5859445"/>
              <a:gd name="connsiteY357" fmla="*/ 2578941 h 3256604"/>
              <a:gd name="connsiteX358" fmla="*/ 5141215 w 5859445"/>
              <a:gd name="connsiteY358" fmla="*/ 2580126 h 3256604"/>
              <a:gd name="connsiteX359" fmla="*/ 5115725 w 5859445"/>
              <a:gd name="connsiteY359" fmla="*/ 2583119 h 3256604"/>
              <a:gd name="connsiteX360" fmla="*/ 5149750 w 5859445"/>
              <a:gd name="connsiteY360" fmla="*/ 2585748 h 3256604"/>
              <a:gd name="connsiteX361" fmla="*/ 5170052 w 5859445"/>
              <a:gd name="connsiteY361" fmla="*/ 2589186 h 3256604"/>
              <a:gd name="connsiteX362" fmla="*/ 5107656 w 5859445"/>
              <a:gd name="connsiteY362" fmla="*/ 2594452 h 3256604"/>
              <a:gd name="connsiteX363" fmla="*/ 5081534 w 5859445"/>
              <a:gd name="connsiteY363" fmla="*/ 2592163 h 3256604"/>
              <a:gd name="connsiteX364" fmla="*/ 5082570 w 5859445"/>
              <a:gd name="connsiteY364" fmla="*/ 2591828 h 3256604"/>
              <a:gd name="connsiteX365" fmla="*/ 5077567 w 5859445"/>
              <a:gd name="connsiteY365" fmla="*/ 2589806 h 3256604"/>
              <a:gd name="connsiteX366" fmla="*/ 5062265 w 5859445"/>
              <a:gd name="connsiteY366" fmla="*/ 2590162 h 3256604"/>
              <a:gd name="connsiteX367" fmla="*/ 5054883 w 5859445"/>
              <a:gd name="connsiteY367" fmla="*/ 2588052 h 3256604"/>
              <a:gd name="connsiteX368" fmla="*/ 5057552 w 5859445"/>
              <a:gd name="connsiteY368" fmla="*/ 2590273 h 3256604"/>
              <a:gd name="connsiteX369" fmla="*/ 5047680 w 5859445"/>
              <a:gd name="connsiteY369" fmla="*/ 2590503 h 3256604"/>
              <a:gd name="connsiteX370" fmla="*/ 5013184 w 5859445"/>
              <a:gd name="connsiteY370" fmla="*/ 2589735 h 3256604"/>
              <a:gd name="connsiteX371" fmla="*/ 4958204 w 5859445"/>
              <a:gd name="connsiteY371" fmla="*/ 2582741 h 3256604"/>
              <a:gd name="connsiteX372" fmla="*/ 4967294 w 5859445"/>
              <a:gd name="connsiteY372" fmla="*/ 2585488 h 3256604"/>
              <a:gd name="connsiteX373" fmla="*/ 4976384 w 5859445"/>
              <a:gd name="connsiteY373" fmla="*/ 2588235 h 3256604"/>
              <a:gd name="connsiteX374" fmla="*/ 4911937 w 5859445"/>
              <a:gd name="connsiteY374" fmla="*/ 2588073 h 3256604"/>
              <a:gd name="connsiteX375" fmla="*/ 4939141 w 5859445"/>
              <a:gd name="connsiteY375" fmla="*/ 2596220 h 3256604"/>
              <a:gd name="connsiteX376" fmla="*/ 4920521 w 5859445"/>
              <a:gd name="connsiteY376" fmla="*/ 2600212 h 3256604"/>
              <a:gd name="connsiteX377" fmla="*/ 4851528 w 5859445"/>
              <a:gd name="connsiteY377" fmla="*/ 2598676 h 3256604"/>
              <a:gd name="connsiteX378" fmla="*/ 4782472 w 5859445"/>
              <a:gd name="connsiteY378" fmla="*/ 2597047 h 3256604"/>
              <a:gd name="connsiteX379" fmla="*/ 4893694 w 5859445"/>
              <a:gd name="connsiteY379" fmla="*/ 2602708 h 3256604"/>
              <a:gd name="connsiteX380" fmla="*/ 4996023 w 5859445"/>
              <a:gd name="connsiteY380" fmla="*/ 2605901 h 3256604"/>
              <a:gd name="connsiteX381" fmla="*/ 4952752 w 5859445"/>
              <a:gd name="connsiteY381" fmla="*/ 2605361 h 3256604"/>
              <a:gd name="connsiteX382" fmla="*/ 4918442 w 5859445"/>
              <a:gd name="connsiteY382" fmla="*/ 2607381 h 3256604"/>
              <a:gd name="connsiteX383" fmla="*/ 4904717 w 5859445"/>
              <a:gd name="connsiteY383" fmla="*/ 2608189 h 3256604"/>
              <a:gd name="connsiteX384" fmla="*/ 4911580 w 5859445"/>
              <a:gd name="connsiteY384" fmla="*/ 2607786 h 3256604"/>
              <a:gd name="connsiteX385" fmla="*/ 4918442 w 5859445"/>
              <a:gd name="connsiteY385" fmla="*/ 2607381 h 3256604"/>
              <a:gd name="connsiteX386" fmla="*/ 4927400 w 5859445"/>
              <a:gd name="connsiteY386" fmla="*/ 2609942 h 3256604"/>
              <a:gd name="connsiteX387" fmla="*/ 4836094 w 5859445"/>
              <a:gd name="connsiteY387" fmla="*/ 2612230 h 3256604"/>
              <a:gd name="connsiteX388" fmla="*/ 4740023 w 5859445"/>
              <a:gd name="connsiteY388" fmla="*/ 2617888 h 3256604"/>
              <a:gd name="connsiteX389" fmla="*/ 4801497 w 5859445"/>
              <a:gd name="connsiteY389" fmla="*/ 2618900 h 3256604"/>
              <a:gd name="connsiteX390" fmla="*/ 4862972 w 5859445"/>
              <a:gd name="connsiteY390" fmla="*/ 2619915 h 3256604"/>
              <a:gd name="connsiteX391" fmla="*/ 4936696 w 5859445"/>
              <a:gd name="connsiteY391" fmla="*/ 2618034 h 3256604"/>
              <a:gd name="connsiteX392" fmla="*/ 5006572 w 5859445"/>
              <a:gd name="connsiteY392" fmla="*/ 2620820 h 3256604"/>
              <a:gd name="connsiteX393" fmla="*/ 5011338 w 5859445"/>
              <a:gd name="connsiteY393" fmla="*/ 2617451 h 3256604"/>
              <a:gd name="connsiteX394" fmla="*/ 5068988 w 5859445"/>
              <a:gd name="connsiteY394" fmla="*/ 2618112 h 3256604"/>
              <a:gd name="connsiteX395" fmla="*/ 5139707 w 5859445"/>
              <a:gd name="connsiteY395" fmla="*/ 2617035 h 3256604"/>
              <a:gd name="connsiteX396" fmla="*/ 5099106 w 5859445"/>
              <a:gd name="connsiteY396" fmla="*/ 2610160 h 3256604"/>
              <a:gd name="connsiteX397" fmla="*/ 5058504 w 5859445"/>
              <a:gd name="connsiteY397" fmla="*/ 2603285 h 3256604"/>
              <a:gd name="connsiteX398" fmla="*/ 5104031 w 5859445"/>
              <a:gd name="connsiteY398" fmla="*/ 2606412 h 3256604"/>
              <a:gd name="connsiteX399" fmla="*/ 5103872 w 5859445"/>
              <a:gd name="connsiteY399" fmla="*/ 2606790 h 3256604"/>
              <a:gd name="connsiteX400" fmla="*/ 5106921 w 5859445"/>
              <a:gd name="connsiteY400" fmla="*/ 2606611 h 3256604"/>
              <a:gd name="connsiteX401" fmla="*/ 5112973 w 5859445"/>
              <a:gd name="connsiteY401" fmla="*/ 2607027 h 3256604"/>
              <a:gd name="connsiteX402" fmla="*/ 5158197 w 5859445"/>
              <a:gd name="connsiteY402" fmla="*/ 2612858 h 3256604"/>
              <a:gd name="connsiteX403" fmla="*/ 5245310 w 5859445"/>
              <a:gd name="connsiteY403" fmla="*/ 2604640 h 3256604"/>
              <a:gd name="connsiteX404" fmla="*/ 5218432 w 5859445"/>
              <a:gd name="connsiteY404" fmla="*/ 2596955 h 3256604"/>
              <a:gd name="connsiteX405" fmla="*/ 5286484 w 5859445"/>
              <a:gd name="connsiteY405" fmla="*/ 2602214 h 3256604"/>
              <a:gd name="connsiteX406" fmla="*/ 5350913 w 5859445"/>
              <a:gd name="connsiteY406" fmla="*/ 2592242 h 3256604"/>
              <a:gd name="connsiteX407" fmla="*/ 5221738 w 5859445"/>
              <a:gd name="connsiteY407" fmla="*/ 2581412 h 3256604"/>
              <a:gd name="connsiteX408" fmla="*/ 5088849 w 5859445"/>
              <a:gd name="connsiteY408" fmla="*/ 2575435 h 3256604"/>
              <a:gd name="connsiteX409" fmla="*/ 5078471 w 5859445"/>
              <a:gd name="connsiteY409" fmla="*/ 2565812 h 3256604"/>
              <a:gd name="connsiteX410" fmla="*/ 5060792 w 5859445"/>
              <a:gd name="connsiteY410" fmla="*/ 2566082 h 3256604"/>
              <a:gd name="connsiteX411" fmla="*/ 5089443 w 5859445"/>
              <a:gd name="connsiteY411" fmla="*/ 2566160 h 3256604"/>
              <a:gd name="connsiteX412" fmla="*/ 5194451 w 5859445"/>
              <a:gd name="connsiteY412" fmla="*/ 2563038 h 3256604"/>
              <a:gd name="connsiteX413" fmla="*/ 5203409 w 5859445"/>
              <a:gd name="connsiteY413" fmla="*/ 2565599 h 3256604"/>
              <a:gd name="connsiteX414" fmla="*/ 5217134 w 5859445"/>
              <a:gd name="connsiteY414" fmla="*/ 2564791 h 3256604"/>
              <a:gd name="connsiteX415" fmla="*/ 5212368 w 5859445"/>
              <a:gd name="connsiteY415" fmla="*/ 2568161 h 3256604"/>
              <a:gd name="connsiteX416" fmla="*/ 5296831 w 5859445"/>
              <a:gd name="connsiteY416" fmla="*/ 2576412 h 3256604"/>
              <a:gd name="connsiteX417" fmla="*/ 5376102 w 5859445"/>
              <a:gd name="connsiteY417" fmla="*/ 2580669 h 3256604"/>
              <a:gd name="connsiteX418" fmla="*/ 5378032 w 5859445"/>
              <a:gd name="connsiteY418" fmla="*/ 2580051 h 3256604"/>
              <a:gd name="connsiteX419" fmla="*/ 5385992 w 5859445"/>
              <a:gd name="connsiteY419" fmla="*/ 2581199 h 3256604"/>
              <a:gd name="connsiteX420" fmla="*/ 5441472 w 5859445"/>
              <a:gd name="connsiteY420" fmla="*/ 2573733 h 3256604"/>
              <a:gd name="connsiteX421" fmla="*/ 5475262 w 5859445"/>
              <a:gd name="connsiteY421" fmla="*/ 2570939 h 3256604"/>
              <a:gd name="connsiteX422" fmla="*/ 5425016 w 5859445"/>
              <a:gd name="connsiteY422" fmla="*/ 2569418 h 3256604"/>
              <a:gd name="connsiteX423" fmla="*/ 5348608 w 5859445"/>
              <a:gd name="connsiteY423" fmla="*/ 2563709 h 3256604"/>
              <a:gd name="connsiteX424" fmla="*/ 5194451 w 5859445"/>
              <a:gd name="connsiteY424" fmla="*/ 2563038 h 3256604"/>
              <a:gd name="connsiteX425" fmla="*/ 5827077 w 5859445"/>
              <a:gd name="connsiteY425" fmla="*/ 2558025 h 3256604"/>
              <a:gd name="connsiteX426" fmla="*/ 5834376 w 5859445"/>
              <a:gd name="connsiteY426" fmla="*/ 2559260 h 3256604"/>
              <a:gd name="connsiteX427" fmla="*/ 5817165 w 5859445"/>
              <a:gd name="connsiteY427" fmla="*/ 2561697 h 3256604"/>
              <a:gd name="connsiteX428" fmla="*/ 5769511 w 5859445"/>
              <a:gd name="connsiteY428" fmla="*/ 2567593 h 3256604"/>
              <a:gd name="connsiteX429" fmla="*/ 5827077 w 5859445"/>
              <a:gd name="connsiteY429" fmla="*/ 2558025 h 3256604"/>
              <a:gd name="connsiteX430" fmla="*/ 5854526 w 5859445"/>
              <a:gd name="connsiteY430" fmla="*/ 2556408 h 3256604"/>
              <a:gd name="connsiteX431" fmla="*/ 5847378 w 5859445"/>
              <a:gd name="connsiteY431" fmla="*/ 2561463 h 3256604"/>
              <a:gd name="connsiteX432" fmla="*/ 5834376 w 5859445"/>
              <a:gd name="connsiteY432" fmla="*/ 2559260 h 3256604"/>
              <a:gd name="connsiteX433" fmla="*/ 5819833 w 5859445"/>
              <a:gd name="connsiteY433" fmla="*/ 2527561 h 3256604"/>
              <a:gd name="connsiteX434" fmla="*/ 5805739 w 5859445"/>
              <a:gd name="connsiteY434" fmla="*/ 2529742 h 3256604"/>
              <a:gd name="connsiteX435" fmla="*/ 5805110 w 5859445"/>
              <a:gd name="connsiteY435" fmla="*/ 2529529 h 3256604"/>
              <a:gd name="connsiteX436" fmla="*/ 5747257 w 5859445"/>
              <a:gd name="connsiteY436" fmla="*/ 2503263 h 3256604"/>
              <a:gd name="connsiteX437" fmla="*/ 5698029 w 5859445"/>
              <a:gd name="connsiteY437" fmla="*/ 2506935 h 3256604"/>
              <a:gd name="connsiteX438" fmla="*/ 5723095 w 5859445"/>
              <a:gd name="connsiteY438" fmla="*/ 2507003 h 3256604"/>
              <a:gd name="connsiteX439" fmla="*/ 5729671 w 5859445"/>
              <a:gd name="connsiteY439" fmla="*/ 2511249 h 3256604"/>
              <a:gd name="connsiteX440" fmla="*/ 5756834 w 5859445"/>
              <a:gd name="connsiteY440" fmla="*/ 2514283 h 3256604"/>
              <a:gd name="connsiteX441" fmla="*/ 5783998 w 5859445"/>
              <a:gd name="connsiteY441" fmla="*/ 2517316 h 3256604"/>
              <a:gd name="connsiteX442" fmla="*/ 5747257 w 5859445"/>
              <a:gd name="connsiteY442" fmla="*/ 2503263 h 3256604"/>
              <a:gd name="connsiteX443" fmla="*/ 5851238 w 5859445"/>
              <a:gd name="connsiteY443" fmla="*/ 2498684 h 3256604"/>
              <a:gd name="connsiteX444" fmla="*/ 5857958 w 5859445"/>
              <a:gd name="connsiteY444" fmla="*/ 2500605 h 3256604"/>
              <a:gd name="connsiteX445" fmla="*/ 5839468 w 5859445"/>
              <a:gd name="connsiteY445" fmla="*/ 2504782 h 3256604"/>
              <a:gd name="connsiteX446" fmla="*/ 4659159 w 5859445"/>
              <a:gd name="connsiteY446" fmla="*/ 2496771 h 3256604"/>
              <a:gd name="connsiteX447" fmla="*/ 4640813 w 5859445"/>
              <a:gd name="connsiteY447" fmla="*/ 2498624 h 3256604"/>
              <a:gd name="connsiteX448" fmla="*/ 4626517 w 5859445"/>
              <a:gd name="connsiteY448" fmla="*/ 2508732 h 3256604"/>
              <a:gd name="connsiteX449" fmla="*/ 4659017 w 5859445"/>
              <a:gd name="connsiteY449" fmla="*/ 2499097 h 3256604"/>
              <a:gd name="connsiteX450" fmla="*/ 4668885 w 5859445"/>
              <a:gd name="connsiteY450" fmla="*/ 2498278 h 3256604"/>
              <a:gd name="connsiteX451" fmla="*/ 5731102 w 5859445"/>
              <a:gd name="connsiteY451" fmla="*/ 2487998 h 3256604"/>
              <a:gd name="connsiteX452" fmla="*/ 5735652 w 5859445"/>
              <a:gd name="connsiteY452" fmla="*/ 2488117 h 3256604"/>
              <a:gd name="connsiteX453" fmla="*/ 5747869 w 5859445"/>
              <a:gd name="connsiteY453" fmla="*/ 2489692 h 3256604"/>
              <a:gd name="connsiteX454" fmla="*/ 5746751 w 5859445"/>
              <a:gd name="connsiteY454" fmla="*/ 2489994 h 3256604"/>
              <a:gd name="connsiteX455" fmla="*/ 5740131 w 5859445"/>
              <a:gd name="connsiteY455" fmla="*/ 2489398 h 3256604"/>
              <a:gd name="connsiteX456" fmla="*/ 5731102 w 5859445"/>
              <a:gd name="connsiteY456" fmla="*/ 2487998 h 3256604"/>
              <a:gd name="connsiteX457" fmla="*/ 4823997 w 5859445"/>
              <a:gd name="connsiteY457" fmla="*/ 2484748 h 3256604"/>
              <a:gd name="connsiteX458" fmla="*/ 4777773 w 5859445"/>
              <a:gd name="connsiteY458" fmla="*/ 2495192 h 3256604"/>
              <a:gd name="connsiteX459" fmla="*/ 4759211 w 5859445"/>
              <a:gd name="connsiteY459" fmla="*/ 2500533 h 3256604"/>
              <a:gd name="connsiteX460" fmla="*/ 4747133 w 5859445"/>
              <a:gd name="connsiteY460" fmla="*/ 2502762 h 3256604"/>
              <a:gd name="connsiteX461" fmla="*/ 4762165 w 5859445"/>
              <a:gd name="connsiteY461" fmla="*/ 2503448 h 3256604"/>
              <a:gd name="connsiteX462" fmla="*/ 4823997 w 5859445"/>
              <a:gd name="connsiteY462" fmla="*/ 2484748 h 3256604"/>
              <a:gd name="connsiteX463" fmla="*/ 4881968 w 5859445"/>
              <a:gd name="connsiteY463" fmla="*/ 2483275 h 3256604"/>
              <a:gd name="connsiteX464" fmla="*/ 4878611 w 5859445"/>
              <a:gd name="connsiteY464" fmla="*/ 2486166 h 3256604"/>
              <a:gd name="connsiteX465" fmla="*/ 4871534 w 5859445"/>
              <a:gd name="connsiteY465" fmla="*/ 2490058 h 3256604"/>
              <a:gd name="connsiteX466" fmla="*/ 4867975 w 5859445"/>
              <a:gd name="connsiteY466" fmla="*/ 2488663 h 3256604"/>
              <a:gd name="connsiteX467" fmla="*/ 4677591 w 5859445"/>
              <a:gd name="connsiteY467" fmla="*/ 2483100 h 3256604"/>
              <a:gd name="connsiteX468" fmla="*/ 4640181 w 5859445"/>
              <a:gd name="connsiteY468" fmla="*/ 2486793 h 3256604"/>
              <a:gd name="connsiteX469" fmla="*/ 4622576 w 5859445"/>
              <a:gd name="connsiteY469" fmla="*/ 2488270 h 3256604"/>
              <a:gd name="connsiteX470" fmla="*/ 4549507 w 5859445"/>
              <a:gd name="connsiteY470" fmla="*/ 2500913 h 3256604"/>
              <a:gd name="connsiteX471" fmla="*/ 4657492 w 5859445"/>
              <a:gd name="connsiteY471" fmla="*/ 2486831 h 3256604"/>
              <a:gd name="connsiteX472" fmla="*/ 4897386 w 5859445"/>
              <a:gd name="connsiteY472" fmla="*/ 2477338 h 3256604"/>
              <a:gd name="connsiteX473" fmla="*/ 4881968 w 5859445"/>
              <a:gd name="connsiteY473" fmla="*/ 2483275 h 3256604"/>
              <a:gd name="connsiteX474" fmla="*/ 4885830 w 5859445"/>
              <a:gd name="connsiteY474" fmla="*/ 2479949 h 3256604"/>
              <a:gd name="connsiteX475" fmla="*/ 4897386 w 5859445"/>
              <a:gd name="connsiteY475" fmla="*/ 2477338 h 3256604"/>
              <a:gd name="connsiteX476" fmla="*/ 4843059 w 5859445"/>
              <a:gd name="connsiteY476" fmla="*/ 2471270 h 3256604"/>
              <a:gd name="connsiteX477" fmla="*/ 4801600 w 5859445"/>
              <a:gd name="connsiteY477" fmla="*/ 2478345 h 3256604"/>
              <a:gd name="connsiteX478" fmla="*/ 4769100 w 5859445"/>
              <a:gd name="connsiteY478" fmla="*/ 2487981 h 3256604"/>
              <a:gd name="connsiteX479" fmla="*/ 4819517 w 5859445"/>
              <a:gd name="connsiteY479" fmla="*/ 2483467 h 3256604"/>
              <a:gd name="connsiteX480" fmla="*/ 4843059 w 5859445"/>
              <a:gd name="connsiteY480" fmla="*/ 2471270 h 3256604"/>
              <a:gd name="connsiteX481" fmla="*/ 5317293 w 5859445"/>
              <a:gd name="connsiteY481" fmla="*/ 2464861 h 3256604"/>
              <a:gd name="connsiteX482" fmla="*/ 5244357 w 5859445"/>
              <a:gd name="connsiteY482" fmla="*/ 2471873 h 3256604"/>
              <a:gd name="connsiteX483" fmla="*/ 5249123 w 5859445"/>
              <a:gd name="connsiteY483" fmla="*/ 2468503 h 3256604"/>
              <a:gd name="connsiteX484" fmla="*/ 5548568 w 5859445"/>
              <a:gd name="connsiteY484" fmla="*/ 2459062 h 3256604"/>
              <a:gd name="connsiteX485" fmla="*/ 5542437 w 5859445"/>
              <a:gd name="connsiteY485" fmla="*/ 2461268 h 3256604"/>
              <a:gd name="connsiteX486" fmla="*/ 5523041 w 5859445"/>
              <a:gd name="connsiteY486" fmla="*/ 2461639 h 3256604"/>
              <a:gd name="connsiteX487" fmla="*/ 5416494 w 5859445"/>
              <a:gd name="connsiteY487" fmla="*/ 2458403 h 3256604"/>
              <a:gd name="connsiteX488" fmla="*/ 5354595 w 5859445"/>
              <a:gd name="connsiteY488" fmla="*/ 2462870 h 3256604"/>
              <a:gd name="connsiteX489" fmla="*/ 5317293 w 5859445"/>
              <a:gd name="connsiteY489" fmla="*/ 2464861 h 3256604"/>
              <a:gd name="connsiteX490" fmla="*/ 5348102 w 5859445"/>
              <a:gd name="connsiteY490" fmla="*/ 2461901 h 3256604"/>
              <a:gd name="connsiteX491" fmla="*/ 5518847 w 5859445"/>
              <a:gd name="connsiteY491" fmla="*/ 2455708 h 3256604"/>
              <a:gd name="connsiteX492" fmla="*/ 5390561 w 5859445"/>
              <a:gd name="connsiteY492" fmla="*/ 2466350 h 3256604"/>
              <a:gd name="connsiteX493" fmla="*/ 5253316 w 5859445"/>
              <a:gd name="connsiteY493" fmla="*/ 2474434 h 3256604"/>
              <a:gd name="connsiteX494" fmla="*/ 5379220 w 5859445"/>
              <a:gd name="connsiteY494" fmla="*/ 2465474 h 3256604"/>
              <a:gd name="connsiteX495" fmla="*/ 5518847 w 5859445"/>
              <a:gd name="connsiteY495" fmla="*/ 2455708 h 3256604"/>
              <a:gd name="connsiteX496" fmla="*/ 5587470 w 5859445"/>
              <a:gd name="connsiteY496" fmla="*/ 2451666 h 3256604"/>
              <a:gd name="connsiteX497" fmla="*/ 5559735 w 5859445"/>
              <a:gd name="connsiteY497" fmla="*/ 2457932 h 3256604"/>
              <a:gd name="connsiteX498" fmla="*/ 5548568 w 5859445"/>
              <a:gd name="connsiteY498" fmla="*/ 2459062 h 3256604"/>
              <a:gd name="connsiteX499" fmla="*/ 5555256 w 5859445"/>
              <a:gd name="connsiteY499" fmla="*/ 2456652 h 3256604"/>
              <a:gd name="connsiteX500" fmla="*/ 5587470 w 5859445"/>
              <a:gd name="connsiteY500" fmla="*/ 2451666 h 3256604"/>
              <a:gd name="connsiteX501" fmla="*/ 5647706 w 5859445"/>
              <a:gd name="connsiteY501" fmla="*/ 2435765 h 3256604"/>
              <a:gd name="connsiteX502" fmla="*/ 5448129 w 5859445"/>
              <a:gd name="connsiteY502" fmla="*/ 2456783 h 3256604"/>
              <a:gd name="connsiteX503" fmla="*/ 5416494 w 5859445"/>
              <a:gd name="connsiteY503" fmla="*/ 2458403 h 3256604"/>
              <a:gd name="connsiteX504" fmla="*/ 5456183 w 5859445"/>
              <a:gd name="connsiteY504" fmla="*/ 2455537 h 3256604"/>
              <a:gd name="connsiteX505" fmla="*/ 5647706 w 5859445"/>
              <a:gd name="connsiteY505" fmla="*/ 2435765 h 3256604"/>
              <a:gd name="connsiteX506" fmla="*/ 435727 w 5859445"/>
              <a:gd name="connsiteY506" fmla="*/ 2407241 h 3256604"/>
              <a:gd name="connsiteX507" fmla="*/ 434250 w 5859445"/>
              <a:gd name="connsiteY507" fmla="*/ 2412733 h 3256604"/>
              <a:gd name="connsiteX508" fmla="*/ 438445 w 5859445"/>
              <a:gd name="connsiteY508" fmla="*/ 2418666 h 3256604"/>
              <a:gd name="connsiteX509" fmla="*/ 439016 w 5859445"/>
              <a:gd name="connsiteY509" fmla="*/ 2409364 h 3256604"/>
              <a:gd name="connsiteX510" fmla="*/ 435727 w 5859445"/>
              <a:gd name="connsiteY510" fmla="*/ 2407241 h 3256604"/>
              <a:gd name="connsiteX511" fmla="*/ 471230 w 5859445"/>
              <a:gd name="connsiteY511" fmla="*/ 2404380 h 3256604"/>
              <a:gd name="connsiteX512" fmla="*/ 461986 w 5859445"/>
              <a:gd name="connsiteY512" fmla="*/ 2406468 h 3256604"/>
              <a:gd name="connsiteX513" fmla="*/ 452741 w 5859445"/>
              <a:gd name="connsiteY513" fmla="*/ 2408557 h 3256604"/>
              <a:gd name="connsiteX514" fmla="*/ 454552 w 5859445"/>
              <a:gd name="connsiteY514" fmla="*/ 2416173 h 3256604"/>
              <a:gd name="connsiteX515" fmla="*/ 443210 w 5859445"/>
              <a:gd name="connsiteY515" fmla="*/ 2415296 h 3256604"/>
              <a:gd name="connsiteX516" fmla="*/ 442638 w 5859445"/>
              <a:gd name="connsiteY516" fmla="*/ 2424596 h 3256604"/>
              <a:gd name="connsiteX517" fmla="*/ 447404 w 5859445"/>
              <a:gd name="connsiteY517" fmla="*/ 2421227 h 3256604"/>
              <a:gd name="connsiteX518" fmla="*/ 461128 w 5859445"/>
              <a:gd name="connsiteY518" fmla="*/ 2420419 h 3256604"/>
              <a:gd name="connsiteX519" fmla="*/ 474852 w 5859445"/>
              <a:gd name="connsiteY519" fmla="*/ 2419610 h 3256604"/>
              <a:gd name="connsiteX520" fmla="*/ 470659 w 5859445"/>
              <a:gd name="connsiteY520" fmla="*/ 2413680 h 3256604"/>
              <a:gd name="connsiteX521" fmla="*/ 4893001 w 5859445"/>
              <a:gd name="connsiteY521" fmla="*/ 2400373 h 3256604"/>
              <a:gd name="connsiteX522" fmla="*/ 4892715 w 5859445"/>
              <a:gd name="connsiteY522" fmla="*/ 2405024 h 3256604"/>
              <a:gd name="connsiteX523" fmla="*/ 4892430 w 5859445"/>
              <a:gd name="connsiteY523" fmla="*/ 2409673 h 3256604"/>
              <a:gd name="connsiteX524" fmla="*/ 4904057 w 5859445"/>
              <a:gd name="connsiteY524" fmla="*/ 2405900 h 3256604"/>
              <a:gd name="connsiteX525" fmla="*/ 4902628 w 5859445"/>
              <a:gd name="connsiteY525" fmla="*/ 2401350 h 3256604"/>
              <a:gd name="connsiteX526" fmla="*/ 4893001 w 5859445"/>
              <a:gd name="connsiteY526" fmla="*/ 2400373 h 3256604"/>
              <a:gd name="connsiteX527" fmla="*/ 418148 w 5859445"/>
              <a:gd name="connsiteY527" fmla="*/ 2400072 h 3256604"/>
              <a:gd name="connsiteX528" fmla="*/ 417654 w 5859445"/>
              <a:gd name="connsiteY528" fmla="*/ 2404445 h 3256604"/>
              <a:gd name="connsiteX529" fmla="*/ 411448 w 5859445"/>
              <a:gd name="connsiteY529" fmla="*/ 2404809 h 3256604"/>
              <a:gd name="connsiteX530" fmla="*/ 4889953 w 5859445"/>
              <a:gd name="connsiteY530" fmla="*/ 2375841 h 3256604"/>
              <a:gd name="connsiteX531" fmla="*/ 4806461 w 5859445"/>
              <a:gd name="connsiteY531" fmla="*/ 2399290 h 3256604"/>
              <a:gd name="connsiteX532" fmla="*/ 4810654 w 5859445"/>
              <a:gd name="connsiteY532" fmla="*/ 2405221 h 3256604"/>
              <a:gd name="connsiteX533" fmla="*/ 4819900 w 5859445"/>
              <a:gd name="connsiteY533" fmla="*/ 2403134 h 3256604"/>
              <a:gd name="connsiteX534" fmla="*/ 4829145 w 5859445"/>
              <a:gd name="connsiteY534" fmla="*/ 2401045 h 3256604"/>
              <a:gd name="connsiteX535" fmla="*/ 4838104 w 5859445"/>
              <a:gd name="connsiteY535" fmla="*/ 2403606 h 3256604"/>
              <a:gd name="connsiteX536" fmla="*/ 4842869 w 5859445"/>
              <a:gd name="connsiteY536" fmla="*/ 2400237 h 3256604"/>
              <a:gd name="connsiteX537" fmla="*/ 4856594 w 5859445"/>
              <a:gd name="connsiteY537" fmla="*/ 2399429 h 3256604"/>
              <a:gd name="connsiteX538" fmla="*/ 4850018 w 5859445"/>
              <a:gd name="connsiteY538" fmla="*/ 2395183 h 3256604"/>
              <a:gd name="connsiteX539" fmla="*/ 4884043 w 5859445"/>
              <a:gd name="connsiteY539" fmla="*/ 2397811 h 3256604"/>
              <a:gd name="connsiteX540" fmla="*/ 4889953 w 5859445"/>
              <a:gd name="connsiteY540" fmla="*/ 2375841 h 3256604"/>
              <a:gd name="connsiteX541" fmla="*/ 5045115 w 5859445"/>
              <a:gd name="connsiteY541" fmla="*/ 2372883 h 3256604"/>
              <a:gd name="connsiteX542" fmla="*/ 5028722 w 5859445"/>
              <a:gd name="connsiteY542" fmla="*/ 2380026 h 3256604"/>
              <a:gd name="connsiteX543" fmla="*/ 5003941 w 5859445"/>
              <a:gd name="connsiteY543" fmla="*/ 2375306 h 3256604"/>
              <a:gd name="connsiteX544" fmla="*/ 5013186 w 5859445"/>
              <a:gd name="connsiteY544" fmla="*/ 2373217 h 3256604"/>
              <a:gd name="connsiteX545" fmla="*/ 5045115 w 5859445"/>
              <a:gd name="connsiteY545" fmla="*/ 2372883 h 3256604"/>
              <a:gd name="connsiteX546" fmla="*/ 428723 w 5859445"/>
              <a:gd name="connsiteY546" fmla="*/ 2354370 h 3256604"/>
              <a:gd name="connsiteX547" fmla="*/ 409334 w 5859445"/>
              <a:gd name="connsiteY547" fmla="*/ 2373164 h 3256604"/>
              <a:gd name="connsiteX548" fmla="*/ 406992 w 5859445"/>
              <a:gd name="connsiteY548" fmla="*/ 2374183 h 3256604"/>
              <a:gd name="connsiteX549" fmla="*/ 394792 w 5859445"/>
              <a:gd name="connsiteY549" fmla="*/ 2387258 h 3256604"/>
              <a:gd name="connsiteX550" fmla="*/ 409334 w 5859445"/>
              <a:gd name="connsiteY550" fmla="*/ 2373164 h 3256604"/>
              <a:gd name="connsiteX551" fmla="*/ 423385 w 5859445"/>
              <a:gd name="connsiteY551" fmla="*/ 2367040 h 3256604"/>
              <a:gd name="connsiteX552" fmla="*/ 422527 w 5859445"/>
              <a:gd name="connsiteY552" fmla="*/ 2380991 h 3256604"/>
              <a:gd name="connsiteX553" fmla="*/ 417476 w 5859445"/>
              <a:gd name="connsiteY553" fmla="*/ 2389010 h 3256604"/>
              <a:gd name="connsiteX554" fmla="*/ 427293 w 5859445"/>
              <a:gd name="connsiteY554" fmla="*/ 2377621 h 3256604"/>
              <a:gd name="connsiteX555" fmla="*/ 437110 w 5859445"/>
              <a:gd name="connsiteY555" fmla="*/ 2366232 h 3256604"/>
              <a:gd name="connsiteX556" fmla="*/ 432916 w 5859445"/>
              <a:gd name="connsiteY556" fmla="*/ 2360301 h 3256604"/>
              <a:gd name="connsiteX557" fmla="*/ 434250 w 5859445"/>
              <a:gd name="connsiteY557" fmla="*/ 2357134 h 3256604"/>
              <a:gd name="connsiteX558" fmla="*/ 428723 w 5859445"/>
              <a:gd name="connsiteY558" fmla="*/ 2354370 h 3256604"/>
              <a:gd name="connsiteX559" fmla="*/ 488386 w 5859445"/>
              <a:gd name="connsiteY559" fmla="*/ 2347767 h 3256604"/>
              <a:gd name="connsiteX560" fmla="*/ 478854 w 5859445"/>
              <a:gd name="connsiteY560" fmla="*/ 2354507 h 3256604"/>
              <a:gd name="connsiteX561" fmla="*/ 483048 w 5859445"/>
              <a:gd name="connsiteY561" fmla="*/ 2360438 h 3256604"/>
              <a:gd name="connsiteX562" fmla="*/ 487814 w 5859445"/>
              <a:gd name="connsiteY562" fmla="*/ 2357068 h 3256604"/>
              <a:gd name="connsiteX563" fmla="*/ 497345 w 5859445"/>
              <a:gd name="connsiteY563" fmla="*/ 2350328 h 3256604"/>
              <a:gd name="connsiteX564" fmla="*/ 484193 w 5859445"/>
              <a:gd name="connsiteY564" fmla="*/ 2341837 h 3256604"/>
              <a:gd name="connsiteX565" fmla="*/ 437681 w 5859445"/>
              <a:gd name="connsiteY565" fmla="*/ 2356932 h 3256604"/>
              <a:gd name="connsiteX566" fmla="*/ 465130 w 5859445"/>
              <a:gd name="connsiteY566" fmla="*/ 2355315 h 3256604"/>
              <a:gd name="connsiteX567" fmla="*/ 474089 w 5859445"/>
              <a:gd name="connsiteY567" fmla="*/ 2357877 h 3256604"/>
              <a:gd name="connsiteX568" fmla="*/ 484193 w 5859445"/>
              <a:gd name="connsiteY568" fmla="*/ 2341837 h 3256604"/>
              <a:gd name="connsiteX569" fmla="*/ 5859445 w 5859445"/>
              <a:gd name="connsiteY569" fmla="*/ 2339545 h 3256604"/>
              <a:gd name="connsiteX570" fmla="*/ 5859445 w 5859445"/>
              <a:gd name="connsiteY570" fmla="*/ 2339592 h 3256604"/>
              <a:gd name="connsiteX571" fmla="*/ 5859167 w 5859445"/>
              <a:gd name="connsiteY571" fmla="*/ 2339621 h 3256604"/>
              <a:gd name="connsiteX572" fmla="*/ 4513862 w 5859445"/>
              <a:gd name="connsiteY572" fmla="*/ 2339298 h 3256604"/>
              <a:gd name="connsiteX573" fmla="*/ 4493276 w 5859445"/>
              <a:gd name="connsiteY573" fmla="*/ 2340511 h 3256604"/>
              <a:gd name="connsiteX574" fmla="*/ 4490607 w 5859445"/>
              <a:gd name="connsiteY574" fmla="*/ 2346845 h 3256604"/>
              <a:gd name="connsiteX575" fmla="*/ 4504331 w 5859445"/>
              <a:gd name="connsiteY575" fmla="*/ 2346037 h 3256604"/>
              <a:gd name="connsiteX576" fmla="*/ 4513862 w 5859445"/>
              <a:gd name="connsiteY576" fmla="*/ 2339298 h 3256604"/>
              <a:gd name="connsiteX577" fmla="*/ 5315938 w 5859445"/>
              <a:gd name="connsiteY577" fmla="*/ 2336329 h 3256604"/>
              <a:gd name="connsiteX578" fmla="*/ 5299216 w 5859445"/>
              <a:gd name="connsiteY578" fmla="*/ 2337953 h 3256604"/>
              <a:gd name="connsiteX579" fmla="*/ 5298370 w 5859445"/>
              <a:gd name="connsiteY579" fmla="*/ 2338083 h 3256604"/>
              <a:gd name="connsiteX580" fmla="*/ 4718306 w 5859445"/>
              <a:gd name="connsiteY580" fmla="*/ 2335271 h 3256604"/>
              <a:gd name="connsiteX581" fmla="*/ 4709094 w 5859445"/>
              <a:gd name="connsiteY581" fmla="*/ 2337407 h 3256604"/>
              <a:gd name="connsiteX582" fmla="*/ 4699882 w 5859445"/>
              <a:gd name="connsiteY582" fmla="*/ 2339541 h 3256604"/>
              <a:gd name="connsiteX583" fmla="*/ 4718306 w 5859445"/>
              <a:gd name="connsiteY583" fmla="*/ 2335271 h 3256604"/>
              <a:gd name="connsiteX584" fmla="*/ 471040 w 5859445"/>
              <a:gd name="connsiteY584" fmla="*/ 2333345 h 3256604"/>
              <a:gd name="connsiteX585" fmla="*/ 451977 w 5859445"/>
              <a:gd name="connsiteY585" fmla="*/ 2346823 h 3256604"/>
              <a:gd name="connsiteX586" fmla="*/ 465987 w 5859445"/>
              <a:gd name="connsiteY586" fmla="*/ 2341365 h 3256604"/>
              <a:gd name="connsiteX587" fmla="*/ 479999 w 5859445"/>
              <a:gd name="connsiteY587" fmla="*/ 2335906 h 3256604"/>
              <a:gd name="connsiteX588" fmla="*/ 5859445 w 5859445"/>
              <a:gd name="connsiteY588" fmla="*/ 2332527 h 3256604"/>
              <a:gd name="connsiteX589" fmla="*/ 5859445 w 5859445"/>
              <a:gd name="connsiteY589" fmla="*/ 2332890 h 3256604"/>
              <a:gd name="connsiteX590" fmla="*/ 5854974 w 5859445"/>
              <a:gd name="connsiteY590" fmla="*/ 2333690 h 3256604"/>
              <a:gd name="connsiteX591" fmla="*/ 4714996 w 5859445"/>
              <a:gd name="connsiteY591" fmla="*/ 2328210 h 3256604"/>
              <a:gd name="connsiteX592" fmla="*/ 4717862 w 5859445"/>
              <a:gd name="connsiteY592" fmla="*/ 2328578 h 3256604"/>
              <a:gd name="connsiteX593" fmla="*/ 4714178 w 5859445"/>
              <a:gd name="connsiteY593" fmla="*/ 2329433 h 3256604"/>
              <a:gd name="connsiteX594" fmla="*/ 4732602 w 5859445"/>
              <a:gd name="connsiteY594" fmla="*/ 2325163 h 3256604"/>
              <a:gd name="connsiteX595" fmla="*/ 4721008 w 5859445"/>
              <a:gd name="connsiteY595" fmla="*/ 2328983 h 3256604"/>
              <a:gd name="connsiteX596" fmla="*/ 4717862 w 5859445"/>
              <a:gd name="connsiteY596" fmla="*/ 2328578 h 3256604"/>
              <a:gd name="connsiteX597" fmla="*/ 4525823 w 5859445"/>
              <a:gd name="connsiteY597" fmla="*/ 2320833 h 3256604"/>
              <a:gd name="connsiteX598" fmla="*/ 4544551 w 5859445"/>
              <a:gd name="connsiteY598" fmla="*/ 2322047 h 3256604"/>
              <a:gd name="connsiteX599" fmla="*/ 4552140 w 5859445"/>
              <a:gd name="connsiteY599" fmla="*/ 2322189 h 3256604"/>
              <a:gd name="connsiteX600" fmla="*/ 4530827 w 5859445"/>
              <a:gd name="connsiteY600" fmla="*/ 2322855 h 3256604"/>
              <a:gd name="connsiteX601" fmla="*/ 4508668 w 5859445"/>
              <a:gd name="connsiteY601" fmla="*/ 2321843 h 3256604"/>
              <a:gd name="connsiteX602" fmla="*/ 4506031 w 5859445"/>
              <a:gd name="connsiteY602" fmla="*/ 2321376 h 3256604"/>
              <a:gd name="connsiteX603" fmla="*/ 4501938 w 5859445"/>
              <a:gd name="connsiteY603" fmla="*/ 2320649 h 3256604"/>
              <a:gd name="connsiteX604" fmla="*/ 4506031 w 5859445"/>
              <a:gd name="connsiteY604" fmla="*/ 2321376 h 3256604"/>
              <a:gd name="connsiteX605" fmla="*/ 4501281 w 5859445"/>
              <a:gd name="connsiteY605" fmla="*/ 2321506 h 3256604"/>
              <a:gd name="connsiteX606" fmla="*/ 4592588 w 5859445"/>
              <a:gd name="connsiteY606" fmla="*/ 2319219 h 3256604"/>
              <a:gd name="connsiteX607" fmla="*/ 4564471 w 5859445"/>
              <a:gd name="connsiteY607" fmla="*/ 2322417 h 3256604"/>
              <a:gd name="connsiteX608" fmla="*/ 4552140 w 5859445"/>
              <a:gd name="connsiteY608" fmla="*/ 2322189 h 3256604"/>
              <a:gd name="connsiteX609" fmla="*/ 4558801 w 5859445"/>
              <a:gd name="connsiteY609" fmla="*/ 2321979 h 3256604"/>
              <a:gd name="connsiteX610" fmla="*/ 4592588 w 5859445"/>
              <a:gd name="connsiteY610" fmla="*/ 2319219 h 3256604"/>
              <a:gd name="connsiteX611" fmla="*/ 4668969 w 5859445"/>
              <a:gd name="connsiteY611" fmla="*/ 2313513 h 3256604"/>
              <a:gd name="connsiteX612" fmla="*/ 4673802 w 5859445"/>
              <a:gd name="connsiteY612" fmla="*/ 2313850 h 3256604"/>
              <a:gd name="connsiteX613" fmla="*/ 4667094 w 5859445"/>
              <a:gd name="connsiteY613" fmla="*/ 2315916 h 3256604"/>
              <a:gd name="connsiteX614" fmla="*/ 4642523 w 5859445"/>
              <a:gd name="connsiteY614" fmla="*/ 2319078 h 3256604"/>
              <a:gd name="connsiteX615" fmla="*/ 4668969 w 5859445"/>
              <a:gd name="connsiteY615" fmla="*/ 2313513 h 3256604"/>
              <a:gd name="connsiteX616" fmla="*/ 345947 w 5859445"/>
              <a:gd name="connsiteY616" fmla="*/ 2310594 h 3256604"/>
              <a:gd name="connsiteX617" fmla="*/ 359719 w 5859445"/>
              <a:gd name="connsiteY617" fmla="*/ 2311659 h 3256604"/>
              <a:gd name="connsiteX618" fmla="*/ 356096 w 5859445"/>
              <a:gd name="connsiteY618" fmla="*/ 2312314 h 3256604"/>
              <a:gd name="connsiteX619" fmla="*/ 330744 w 5859445"/>
              <a:gd name="connsiteY619" fmla="*/ 2316895 h 3256604"/>
              <a:gd name="connsiteX620" fmla="*/ 345947 w 5859445"/>
              <a:gd name="connsiteY620" fmla="*/ 2310594 h 3256604"/>
              <a:gd name="connsiteX621" fmla="*/ 5705845 w 5859445"/>
              <a:gd name="connsiteY621" fmla="*/ 2305694 h 3256604"/>
              <a:gd name="connsiteX622" fmla="*/ 5675727 w 5859445"/>
              <a:gd name="connsiteY622" fmla="*/ 2313647 h 3256604"/>
              <a:gd name="connsiteX623" fmla="*/ 5649804 w 5859445"/>
              <a:gd name="connsiteY623" fmla="*/ 2327528 h 3256604"/>
              <a:gd name="connsiteX624" fmla="*/ 5675155 w 5859445"/>
              <a:gd name="connsiteY624" fmla="*/ 2322947 h 3256604"/>
              <a:gd name="connsiteX625" fmla="*/ 5709467 w 5859445"/>
              <a:gd name="connsiteY625" fmla="*/ 2320925 h 3256604"/>
              <a:gd name="connsiteX626" fmla="*/ 5705274 w 5859445"/>
              <a:gd name="connsiteY626" fmla="*/ 2314994 h 3256604"/>
              <a:gd name="connsiteX627" fmla="*/ 5696313 w 5859445"/>
              <a:gd name="connsiteY627" fmla="*/ 2312434 h 3256604"/>
              <a:gd name="connsiteX628" fmla="*/ 5705845 w 5859445"/>
              <a:gd name="connsiteY628" fmla="*/ 2305694 h 3256604"/>
              <a:gd name="connsiteX629" fmla="*/ 4968880 w 5859445"/>
              <a:gd name="connsiteY629" fmla="*/ 2298089 h 3256604"/>
              <a:gd name="connsiteX630" fmla="*/ 4971537 w 5859445"/>
              <a:gd name="connsiteY630" fmla="*/ 2309259 h 3256604"/>
              <a:gd name="connsiteX631" fmla="*/ 4967630 w 5859445"/>
              <a:gd name="connsiteY631" fmla="*/ 2298678 h 3256604"/>
              <a:gd name="connsiteX632" fmla="*/ 4967914 w 5859445"/>
              <a:gd name="connsiteY632" fmla="*/ 2294026 h 3256604"/>
              <a:gd name="connsiteX633" fmla="*/ 4972323 w 5859445"/>
              <a:gd name="connsiteY633" fmla="*/ 2296471 h 3256604"/>
              <a:gd name="connsiteX634" fmla="*/ 4968880 w 5859445"/>
              <a:gd name="connsiteY634" fmla="*/ 2298089 h 3256604"/>
              <a:gd name="connsiteX635" fmla="*/ 4728690 w 5859445"/>
              <a:gd name="connsiteY635" fmla="*/ 2274136 h 3256604"/>
              <a:gd name="connsiteX636" fmla="*/ 4786446 w 5859445"/>
              <a:gd name="connsiteY636" fmla="*/ 2280002 h 3256604"/>
              <a:gd name="connsiteX637" fmla="*/ 4748090 w 5859445"/>
              <a:gd name="connsiteY637" fmla="*/ 2286411 h 3256604"/>
              <a:gd name="connsiteX638" fmla="*/ 4719231 w 5859445"/>
              <a:gd name="connsiteY638" fmla="*/ 2286035 h 3256604"/>
              <a:gd name="connsiteX639" fmla="*/ 4690375 w 5859445"/>
              <a:gd name="connsiteY639" fmla="*/ 2285660 h 3256604"/>
              <a:gd name="connsiteX640" fmla="*/ 4728690 w 5859445"/>
              <a:gd name="connsiteY640" fmla="*/ 2274136 h 3256604"/>
              <a:gd name="connsiteX641" fmla="*/ 5068561 w 5859445"/>
              <a:gd name="connsiteY641" fmla="*/ 2213965 h 3256604"/>
              <a:gd name="connsiteX642" fmla="*/ 5116794 w 5859445"/>
              <a:gd name="connsiteY642" fmla="*/ 2214891 h 3256604"/>
              <a:gd name="connsiteX643" fmla="*/ 5120505 w 5859445"/>
              <a:gd name="connsiteY643" fmla="*/ 2221719 h 3256604"/>
              <a:gd name="connsiteX644" fmla="*/ 5075806 w 5859445"/>
              <a:gd name="connsiteY644" fmla="*/ 2244429 h 3256604"/>
              <a:gd name="connsiteX645" fmla="*/ 5090102 w 5859445"/>
              <a:gd name="connsiteY645" fmla="*/ 2234321 h 3256604"/>
              <a:gd name="connsiteX646" fmla="*/ 5074567 w 5859445"/>
              <a:gd name="connsiteY646" fmla="*/ 2227513 h 3256604"/>
              <a:gd name="connsiteX647" fmla="*/ 5068561 w 5859445"/>
              <a:gd name="connsiteY647" fmla="*/ 2213965 h 3256604"/>
              <a:gd name="connsiteX648" fmla="*/ 4754470 w 5859445"/>
              <a:gd name="connsiteY648" fmla="*/ 2206980 h 3256604"/>
              <a:gd name="connsiteX649" fmla="*/ 4758371 w 5859445"/>
              <a:gd name="connsiteY649" fmla="*/ 2207080 h 3256604"/>
              <a:gd name="connsiteX650" fmla="*/ 4758260 w 5859445"/>
              <a:gd name="connsiteY650" fmla="*/ 2207117 h 3256604"/>
              <a:gd name="connsiteX651" fmla="*/ 4754334 w 5859445"/>
              <a:gd name="connsiteY651" fmla="*/ 2207042 h 3256604"/>
              <a:gd name="connsiteX652" fmla="*/ 5150576 w 5859445"/>
              <a:gd name="connsiteY652" fmla="*/ 2196009 h 3256604"/>
              <a:gd name="connsiteX653" fmla="*/ 5153977 w 5859445"/>
              <a:gd name="connsiteY653" fmla="*/ 2196272 h 3256604"/>
              <a:gd name="connsiteX654" fmla="*/ 5152220 w 5859445"/>
              <a:gd name="connsiteY654" fmla="*/ 2197070 h 3256604"/>
              <a:gd name="connsiteX655" fmla="*/ 5150756 w 5859445"/>
              <a:gd name="connsiteY655" fmla="*/ 2196772 h 3256604"/>
              <a:gd name="connsiteX656" fmla="*/ 5161012 w 5859445"/>
              <a:gd name="connsiteY656" fmla="*/ 2193078 h 3256604"/>
              <a:gd name="connsiteX657" fmla="*/ 5156247 w 5859445"/>
              <a:gd name="connsiteY657" fmla="*/ 2196447 h 3256604"/>
              <a:gd name="connsiteX658" fmla="*/ 5153977 w 5859445"/>
              <a:gd name="connsiteY658" fmla="*/ 2196272 h 3256604"/>
              <a:gd name="connsiteX659" fmla="*/ 4679583 w 5859445"/>
              <a:gd name="connsiteY659" fmla="*/ 2192776 h 3256604"/>
              <a:gd name="connsiteX660" fmla="*/ 4676103 w 5859445"/>
              <a:gd name="connsiteY660" fmla="*/ 2193446 h 3256604"/>
              <a:gd name="connsiteX661" fmla="*/ 4674738 w 5859445"/>
              <a:gd name="connsiteY661" fmla="*/ 2196272 h 3256604"/>
              <a:gd name="connsiteX662" fmla="*/ 4675364 w 5859445"/>
              <a:gd name="connsiteY662" fmla="*/ 2196192 h 3256604"/>
              <a:gd name="connsiteX663" fmla="*/ 5124604 w 5859445"/>
              <a:gd name="connsiteY663" fmla="*/ 2192134 h 3256604"/>
              <a:gd name="connsiteX664" fmla="*/ 5144905 w 5859445"/>
              <a:gd name="connsiteY664" fmla="*/ 2195571 h 3256604"/>
              <a:gd name="connsiteX665" fmla="*/ 5150756 w 5859445"/>
              <a:gd name="connsiteY665" fmla="*/ 2196772 h 3256604"/>
              <a:gd name="connsiteX666" fmla="*/ 5151481 w 5859445"/>
              <a:gd name="connsiteY666" fmla="*/ 2199817 h 3256604"/>
              <a:gd name="connsiteX667" fmla="*/ 5133564 w 5859445"/>
              <a:gd name="connsiteY667" fmla="*/ 2194694 h 3256604"/>
              <a:gd name="connsiteX668" fmla="*/ 845450 w 5859445"/>
              <a:gd name="connsiteY668" fmla="*/ 2188301 h 3256604"/>
              <a:gd name="connsiteX669" fmla="*/ 844271 w 5859445"/>
              <a:gd name="connsiteY669" fmla="*/ 2193987 h 3256604"/>
              <a:gd name="connsiteX670" fmla="*/ 842842 w 5859445"/>
              <a:gd name="connsiteY670" fmla="*/ 2189438 h 3256604"/>
              <a:gd name="connsiteX671" fmla="*/ 893908 w 5859445"/>
              <a:gd name="connsiteY671" fmla="*/ 2187358 h 3256604"/>
              <a:gd name="connsiteX672" fmla="*/ 895952 w 5859445"/>
              <a:gd name="connsiteY672" fmla="*/ 2187469 h 3256604"/>
              <a:gd name="connsiteX673" fmla="*/ 901634 w 5859445"/>
              <a:gd name="connsiteY673" fmla="*/ 2190198 h 3256604"/>
              <a:gd name="connsiteX674" fmla="*/ 846511 w 5859445"/>
              <a:gd name="connsiteY674" fmla="*/ 2185361 h 3256604"/>
              <a:gd name="connsiteX675" fmla="*/ 849847 w 5859445"/>
              <a:gd name="connsiteY675" fmla="*/ 2186709 h 3256604"/>
              <a:gd name="connsiteX676" fmla="*/ 846940 w 5859445"/>
              <a:gd name="connsiteY676" fmla="*/ 2187652 h 3256604"/>
              <a:gd name="connsiteX677" fmla="*/ 845450 w 5859445"/>
              <a:gd name="connsiteY677" fmla="*/ 2188301 h 3256604"/>
              <a:gd name="connsiteX678" fmla="*/ 845891 w 5859445"/>
              <a:gd name="connsiteY678" fmla="*/ 2186169 h 3256604"/>
              <a:gd name="connsiteX679" fmla="*/ 888113 w 5859445"/>
              <a:gd name="connsiteY679" fmla="*/ 2185228 h 3256604"/>
              <a:gd name="connsiteX680" fmla="*/ 893908 w 5859445"/>
              <a:gd name="connsiteY680" fmla="*/ 2187358 h 3256604"/>
              <a:gd name="connsiteX681" fmla="*/ 885730 w 5859445"/>
              <a:gd name="connsiteY681" fmla="*/ 2186912 h 3256604"/>
              <a:gd name="connsiteX682" fmla="*/ 867526 w 5859445"/>
              <a:gd name="connsiteY682" fmla="*/ 2186440 h 3256604"/>
              <a:gd name="connsiteX683" fmla="*/ 888113 w 5859445"/>
              <a:gd name="connsiteY683" fmla="*/ 2185228 h 3256604"/>
              <a:gd name="connsiteX684" fmla="*/ 4772998 w 5859445"/>
              <a:gd name="connsiteY684" fmla="*/ 2183647 h 3256604"/>
              <a:gd name="connsiteX685" fmla="*/ 4777020 w 5859445"/>
              <a:gd name="connsiteY685" fmla="*/ 2183959 h 3256604"/>
              <a:gd name="connsiteX686" fmla="*/ 4771852 w 5859445"/>
              <a:gd name="connsiteY686" fmla="*/ 2184841 h 3256604"/>
              <a:gd name="connsiteX687" fmla="*/ 4770809 w 5859445"/>
              <a:gd name="connsiteY687" fmla="*/ 2184641 h 3256604"/>
              <a:gd name="connsiteX688" fmla="*/ 4646533 w 5859445"/>
              <a:gd name="connsiteY688" fmla="*/ 2183219 h 3256604"/>
              <a:gd name="connsiteX689" fmla="*/ 4654920 w 5859445"/>
              <a:gd name="connsiteY689" fmla="*/ 2195081 h 3256604"/>
              <a:gd name="connsiteX690" fmla="*/ 4666751 w 5859445"/>
              <a:gd name="connsiteY690" fmla="*/ 2197279 h 3256604"/>
              <a:gd name="connsiteX691" fmla="*/ 4672387 w 5859445"/>
              <a:gd name="connsiteY691" fmla="*/ 2196568 h 3256604"/>
              <a:gd name="connsiteX692" fmla="*/ 4672076 w 5859445"/>
              <a:gd name="connsiteY692" fmla="*/ 2194069 h 3256604"/>
              <a:gd name="connsiteX693" fmla="*/ 4678176 w 5859445"/>
              <a:gd name="connsiteY693" fmla="*/ 2187532 h 3256604"/>
              <a:gd name="connsiteX694" fmla="*/ 4682312 w 5859445"/>
              <a:gd name="connsiteY694" fmla="*/ 2186371 h 3256604"/>
              <a:gd name="connsiteX695" fmla="*/ 4682941 w 5859445"/>
              <a:gd name="connsiteY695" fmla="*/ 2184163 h 3256604"/>
              <a:gd name="connsiteX696" fmla="*/ 4724115 w 5859445"/>
              <a:gd name="connsiteY696" fmla="*/ 2181737 h 3256604"/>
              <a:gd name="connsiteX697" fmla="*/ 4707721 w 5859445"/>
              <a:gd name="connsiteY697" fmla="*/ 2188882 h 3256604"/>
              <a:gd name="connsiteX698" fmla="*/ 4696094 w 5859445"/>
              <a:gd name="connsiteY698" fmla="*/ 2192655 h 3256604"/>
              <a:gd name="connsiteX699" fmla="*/ 4705052 w 5859445"/>
              <a:gd name="connsiteY699" fmla="*/ 2195216 h 3256604"/>
              <a:gd name="connsiteX700" fmla="*/ 4684180 w 5859445"/>
              <a:gd name="connsiteY700" fmla="*/ 2201079 h 3256604"/>
              <a:gd name="connsiteX701" fmla="*/ 4667500 w 5859445"/>
              <a:gd name="connsiteY701" fmla="*/ 2212873 h 3256604"/>
              <a:gd name="connsiteX702" fmla="*/ 4723733 w 5859445"/>
              <a:gd name="connsiteY702" fmla="*/ 2206472 h 3256604"/>
              <a:gd name="connsiteX703" fmla="*/ 4754334 w 5859445"/>
              <a:gd name="connsiteY703" fmla="*/ 2207042 h 3256604"/>
              <a:gd name="connsiteX704" fmla="*/ 4745084 w 5859445"/>
              <a:gd name="connsiteY704" fmla="*/ 2211393 h 3256604"/>
              <a:gd name="connsiteX705" fmla="*/ 4758260 w 5859445"/>
              <a:gd name="connsiteY705" fmla="*/ 2207117 h 3256604"/>
              <a:gd name="connsiteX706" fmla="*/ 4763572 w 5859445"/>
              <a:gd name="connsiteY706" fmla="*/ 2207216 h 3256604"/>
              <a:gd name="connsiteX707" fmla="*/ 4758371 w 5859445"/>
              <a:gd name="connsiteY707" fmla="*/ 2207080 h 3256604"/>
              <a:gd name="connsiteX708" fmla="*/ 4762525 w 5859445"/>
              <a:gd name="connsiteY708" fmla="*/ 2205732 h 3256604"/>
              <a:gd name="connsiteX709" fmla="*/ 4768339 w 5859445"/>
              <a:gd name="connsiteY709" fmla="*/ 2203846 h 3256604"/>
              <a:gd name="connsiteX710" fmla="*/ 4736696 w 5859445"/>
              <a:gd name="connsiteY710" fmla="*/ 2199530 h 3256604"/>
              <a:gd name="connsiteX711" fmla="*/ 4743843 w 5859445"/>
              <a:gd name="connsiteY711" fmla="*/ 2194477 h 3256604"/>
              <a:gd name="connsiteX712" fmla="*/ 4732502 w 5859445"/>
              <a:gd name="connsiteY712" fmla="*/ 2193599 h 3256604"/>
              <a:gd name="connsiteX713" fmla="*/ 4714012 w 5859445"/>
              <a:gd name="connsiteY713" fmla="*/ 2197778 h 3256604"/>
              <a:gd name="connsiteX714" fmla="*/ 4724115 w 5859445"/>
              <a:gd name="connsiteY714" fmla="*/ 2181737 h 3256604"/>
              <a:gd name="connsiteX715" fmla="*/ 4778274 w 5859445"/>
              <a:gd name="connsiteY715" fmla="*/ 2181251 h 3256604"/>
              <a:gd name="connsiteX716" fmla="*/ 4772998 w 5859445"/>
              <a:gd name="connsiteY716" fmla="*/ 2183647 h 3256604"/>
              <a:gd name="connsiteX717" fmla="*/ 4760523 w 5859445"/>
              <a:gd name="connsiteY717" fmla="*/ 2182683 h 3256604"/>
              <a:gd name="connsiteX718" fmla="*/ 4770809 w 5859445"/>
              <a:gd name="connsiteY718" fmla="*/ 2184641 h 3256604"/>
              <a:gd name="connsiteX719" fmla="*/ 4769481 w 5859445"/>
              <a:gd name="connsiteY719" fmla="*/ 2185244 h 3256604"/>
              <a:gd name="connsiteX720" fmla="*/ 4771852 w 5859445"/>
              <a:gd name="connsiteY720" fmla="*/ 2184841 h 3256604"/>
              <a:gd name="connsiteX721" fmla="*/ 4785304 w 5859445"/>
              <a:gd name="connsiteY721" fmla="*/ 2187403 h 3256604"/>
              <a:gd name="connsiteX722" fmla="*/ 4805890 w 5859445"/>
              <a:gd name="connsiteY722" fmla="*/ 2186190 h 3256604"/>
              <a:gd name="connsiteX723" fmla="*/ 4783207 w 5859445"/>
              <a:gd name="connsiteY723" fmla="*/ 2184437 h 3256604"/>
              <a:gd name="connsiteX724" fmla="*/ 4777020 w 5859445"/>
              <a:gd name="connsiteY724" fmla="*/ 2183959 h 3256604"/>
              <a:gd name="connsiteX725" fmla="*/ 4779846 w 5859445"/>
              <a:gd name="connsiteY725" fmla="*/ 2183475 h 3256604"/>
              <a:gd name="connsiteX726" fmla="*/ 4801411 w 5859445"/>
              <a:gd name="connsiteY726" fmla="*/ 2184910 h 3256604"/>
              <a:gd name="connsiteX727" fmla="*/ 4824381 w 5859445"/>
              <a:gd name="connsiteY727" fmla="*/ 2182012 h 3256604"/>
              <a:gd name="connsiteX728" fmla="*/ 4778274 w 5859445"/>
              <a:gd name="connsiteY728" fmla="*/ 2181251 h 3256604"/>
              <a:gd name="connsiteX729" fmla="*/ 4907298 w 5859445"/>
              <a:gd name="connsiteY729" fmla="*/ 2167862 h 3256604"/>
              <a:gd name="connsiteX730" fmla="*/ 4911492 w 5859445"/>
              <a:gd name="connsiteY730" fmla="*/ 2173793 h 3256604"/>
              <a:gd name="connsiteX731" fmla="*/ 4906726 w 5859445"/>
              <a:gd name="connsiteY731" fmla="*/ 2177163 h 3256604"/>
              <a:gd name="connsiteX732" fmla="*/ 4897767 w 5859445"/>
              <a:gd name="connsiteY732" fmla="*/ 2174601 h 3256604"/>
              <a:gd name="connsiteX733" fmla="*/ 3973269 w 5859445"/>
              <a:gd name="connsiteY733" fmla="*/ 2161085 h 3256604"/>
              <a:gd name="connsiteX734" fmla="*/ 3990962 w 5859445"/>
              <a:gd name="connsiteY734" fmla="*/ 2162636 h 3256604"/>
              <a:gd name="connsiteX735" fmla="*/ 3989092 w 5859445"/>
              <a:gd name="connsiteY735" fmla="*/ 2163244 h 3256604"/>
              <a:gd name="connsiteX736" fmla="*/ 3973269 w 5859445"/>
              <a:gd name="connsiteY736" fmla="*/ 2161085 h 3256604"/>
              <a:gd name="connsiteX737" fmla="*/ 4684371 w 5859445"/>
              <a:gd name="connsiteY737" fmla="*/ 2160912 h 3256604"/>
              <a:gd name="connsiteX738" fmla="*/ 4638718 w 5859445"/>
              <a:gd name="connsiteY738" fmla="*/ 2162055 h 3256604"/>
              <a:gd name="connsiteX739" fmla="*/ 4638146 w 5859445"/>
              <a:gd name="connsiteY739" fmla="*/ 2171357 h 3256604"/>
              <a:gd name="connsiteX740" fmla="*/ 4725258 w 5859445"/>
              <a:gd name="connsiteY740" fmla="*/ 2163138 h 3256604"/>
              <a:gd name="connsiteX741" fmla="*/ 4684371 w 5859445"/>
              <a:gd name="connsiteY741" fmla="*/ 2160912 h 3256604"/>
              <a:gd name="connsiteX742" fmla="*/ 3971693 w 5859445"/>
              <a:gd name="connsiteY742" fmla="*/ 2160634 h 3256604"/>
              <a:gd name="connsiteX743" fmla="*/ 3973269 w 5859445"/>
              <a:gd name="connsiteY743" fmla="*/ 2161085 h 3256604"/>
              <a:gd name="connsiteX744" fmla="*/ 3968647 w 5859445"/>
              <a:gd name="connsiteY744" fmla="*/ 2162130 h 3256604"/>
              <a:gd name="connsiteX745" fmla="*/ 3966980 w 5859445"/>
              <a:gd name="connsiteY745" fmla="*/ 2160745 h 3256604"/>
              <a:gd name="connsiteX746" fmla="*/ 4053070 w 5859445"/>
              <a:gd name="connsiteY746" fmla="*/ 2150761 h 3256604"/>
              <a:gd name="connsiteX747" fmla="*/ 4084245 w 5859445"/>
              <a:gd name="connsiteY747" fmla="*/ 2156289 h 3256604"/>
              <a:gd name="connsiteX748" fmla="*/ 4052074 w 5859445"/>
              <a:gd name="connsiteY748" fmla="*/ 2150841 h 3256604"/>
              <a:gd name="connsiteX749" fmla="*/ 4072087 w 5859445"/>
              <a:gd name="connsiteY749" fmla="*/ 2149227 h 3256604"/>
              <a:gd name="connsiteX750" fmla="*/ 4053070 w 5859445"/>
              <a:gd name="connsiteY750" fmla="*/ 2150761 h 3256604"/>
              <a:gd name="connsiteX751" fmla="*/ 4051554 w 5859445"/>
              <a:gd name="connsiteY751" fmla="*/ 2150492 h 3256604"/>
              <a:gd name="connsiteX752" fmla="*/ 4025153 w 5859445"/>
              <a:gd name="connsiteY752" fmla="*/ 2153591 h 3256604"/>
              <a:gd name="connsiteX753" fmla="*/ 4059178 w 5859445"/>
              <a:gd name="connsiteY753" fmla="*/ 2156221 h 3256604"/>
              <a:gd name="connsiteX754" fmla="*/ 4079480 w 5859445"/>
              <a:gd name="connsiteY754" fmla="*/ 2159658 h 3256604"/>
              <a:gd name="connsiteX755" fmla="*/ 4017085 w 5859445"/>
              <a:gd name="connsiteY755" fmla="*/ 2164925 h 3256604"/>
              <a:gd name="connsiteX756" fmla="*/ 3990962 w 5859445"/>
              <a:gd name="connsiteY756" fmla="*/ 2162636 h 3256604"/>
              <a:gd name="connsiteX757" fmla="*/ 3991998 w 5859445"/>
              <a:gd name="connsiteY757" fmla="*/ 2162301 h 3256604"/>
              <a:gd name="connsiteX758" fmla="*/ 3986995 w 5859445"/>
              <a:gd name="connsiteY758" fmla="*/ 2160279 h 3256604"/>
              <a:gd name="connsiteX759" fmla="*/ 3971693 w 5859445"/>
              <a:gd name="connsiteY759" fmla="*/ 2160634 h 3256604"/>
              <a:gd name="connsiteX760" fmla="*/ 3964311 w 5859445"/>
              <a:gd name="connsiteY760" fmla="*/ 2158524 h 3256604"/>
              <a:gd name="connsiteX761" fmla="*/ 3966980 w 5859445"/>
              <a:gd name="connsiteY761" fmla="*/ 2160745 h 3256604"/>
              <a:gd name="connsiteX762" fmla="*/ 3957108 w 5859445"/>
              <a:gd name="connsiteY762" fmla="*/ 2160976 h 3256604"/>
              <a:gd name="connsiteX763" fmla="*/ 3933981 w 5859445"/>
              <a:gd name="connsiteY763" fmla="*/ 2160461 h 3256604"/>
              <a:gd name="connsiteX764" fmla="*/ 3886086 w 5859445"/>
              <a:gd name="connsiteY764" fmla="*/ 2164376 h 3256604"/>
              <a:gd name="connsiteX765" fmla="*/ 3834656 w 5859445"/>
              <a:gd name="connsiteY765" fmla="*/ 2169675 h 3256604"/>
              <a:gd name="connsiteX766" fmla="*/ 3829949 w 5859445"/>
              <a:gd name="connsiteY766" fmla="*/ 2170685 h 3256604"/>
              <a:gd name="connsiteX767" fmla="*/ 3825764 w 5859445"/>
              <a:gd name="connsiteY767" fmla="*/ 2170591 h 3256604"/>
              <a:gd name="connsiteX768" fmla="*/ 3801459 w 5859445"/>
              <a:gd name="connsiteY768" fmla="*/ 2173096 h 3256604"/>
              <a:gd name="connsiteX769" fmla="*/ 3803122 w 5859445"/>
              <a:gd name="connsiteY769" fmla="*/ 2173181 h 3256604"/>
              <a:gd name="connsiteX770" fmla="*/ 3905451 w 5859445"/>
              <a:gd name="connsiteY770" fmla="*/ 2176373 h 3256604"/>
              <a:gd name="connsiteX771" fmla="*/ 3862180 w 5859445"/>
              <a:gd name="connsiteY771" fmla="*/ 2175833 h 3256604"/>
              <a:gd name="connsiteX772" fmla="*/ 3827870 w 5859445"/>
              <a:gd name="connsiteY772" fmla="*/ 2177854 h 3256604"/>
              <a:gd name="connsiteX773" fmla="*/ 3821008 w 5859445"/>
              <a:gd name="connsiteY773" fmla="*/ 2178258 h 3256604"/>
              <a:gd name="connsiteX774" fmla="*/ 3814146 w 5859445"/>
              <a:gd name="connsiteY774" fmla="*/ 2178662 h 3256604"/>
              <a:gd name="connsiteX775" fmla="*/ 3827870 w 5859445"/>
              <a:gd name="connsiteY775" fmla="*/ 2177854 h 3256604"/>
              <a:gd name="connsiteX776" fmla="*/ 3836829 w 5859445"/>
              <a:gd name="connsiteY776" fmla="*/ 2180415 h 3256604"/>
              <a:gd name="connsiteX777" fmla="*/ 3745522 w 5859445"/>
              <a:gd name="connsiteY777" fmla="*/ 2182702 h 3256604"/>
              <a:gd name="connsiteX778" fmla="*/ 3649451 w 5859445"/>
              <a:gd name="connsiteY778" fmla="*/ 2188360 h 3256604"/>
              <a:gd name="connsiteX779" fmla="*/ 3710925 w 5859445"/>
              <a:gd name="connsiteY779" fmla="*/ 2189373 h 3256604"/>
              <a:gd name="connsiteX780" fmla="*/ 3772400 w 5859445"/>
              <a:gd name="connsiteY780" fmla="*/ 2190388 h 3256604"/>
              <a:gd name="connsiteX781" fmla="*/ 3841478 w 5859445"/>
              <a:gd name="connsiteY781" fmla="*/ 2188623 h 3256604"/>
              <a:gd name="connsiteX782" fmla="*/ 3941937 w 5859445"/>
              <a:gd name="connsiteY782" fmla="*/ 2182708 h 3256604"/>
              <a:gd name="connsiteX783" fmla="*/ 3995265 w 5859445"/>
              <a:gd name="connsiteY783" fmla="*/ 2178385 h 3256604"/>
              <a:gd name="connsiteX784" fmla="*/ 3967932 w 5859445"/>
              <a:gd name="connsiteY784" fmla="*/ 2173758 h 3256604"/>
              <a:gd name="connsiteX785" fmla="*/ 4013459 w 5859445"/>
              <a:gd name="connsiteY785" fmla="*/ 2176884 h 3256604"/>
              <a:gd name="connsiteX786" fmla="*/ 4013449 w 5859445"/>
              <a:gd name="connsiteY786" fmla="*/ 2176911 h 3256604"/>
              <a:gd name="connsiteX787" fmla="*/ 4013636 w 5859445"/>
              <a:gd name="connsiteY787" fmla="*/ 2176896 h 3256604"/>
              <a:gd name="connsiteX788" fmla="*/ 4013459 w 5859445"/>
              <a:gd name="connsiteY788" fmla="*/ 2176884 h 3256604"/>
              <a:gd name="connsiteX789" fmla="*/ 4015301 w 5859445"/>
              <a:gd name="connsiteY789" fmla="*/ 2172511 h 3256604"/>
              <a:gd name="connsiteX790" fmla="*/ 4029692 w 5859445"/>
              <a:gd name="connsiteY790" fmla="*/ 2170120 h 3256604"/>
              <a:gd name="connsiteX791" fmla="*/ 4059238 w 5859445"/>
              <a:gd name="connsiteY791" fmla="*/ 2171469 h 3256604"/>
              <a:gd name="connsiteX792" fmla="*/ 4047291 w 5859445"/>
              <a:gd name="connsiteY792" fmla="*/ 2174168 h 3256604"/>
              <a:gd name="connsiteX793" fmla="*/ 4128431 w 5859445"/>
              <a:gd name="connsiteY793" fmla="*/ 2167589 h 3256604"/>
              <a:gd name="connsiteX794" fmla="*/ 4127860 w 5859445"/>
              <a:gd name="connsiteY794" fmla="*/ 2167427 h 3256604"/>
              <a:gd name="connsiteX795" fmla="*/ 4129184 w 5859445"/>
              <a:gd name="connsiteY795" fmla="*/ 2167529 h 3256604"/>
              <a:gd name="connsiteX796" fmla="*/ 4225063 w 5859445"/>
              <a:gd name="connsiteY796" fmla="*/ 2159756 h 3256604"/>
              <a:gd name="connsiteX797" fmla="*/ 4131166 w 5859445"/>
              <a:gd name="connsiteY797" fmla="*/ 2151884 h 3256604"/>
              <a:gd name="connsiteX798" fmla="*/ 4837232 w 5859445"/>
              <a:gd name="connsiteY798" fmla="*/ 2135393 h 3256604"/>
              <a:gd name="connsiteX799" fmla="*/ 4797241 w 5859445"/>
              <a:gd name="connsiteY799" fmla="*/ 2140064 h 3256604"/>
              <a:gd name="connsiteX800" fmla="*/ 4737564 w 5859445"/>
              <a:gd name="connsiteY800" fmla="*/ 2146884 h 3256604"/>
              <a:gd name="connsiteX801" fmla="*/ 4707789 w 5859445"/>
              <a:gd name="connsiteY801" fmla="*/ 2150265 h 3256604"/>
              <a:gd name="connsiteX802" fmla="*/ 4778369 w 5859445"/>
              <a:gd name="connsiteY802" fmla="*/ 2147268 h 3256604"/>
              <a:gd name="connsiteX803" fmla="*/ 4805426 w 5859445"/>
              <a:gd name="connsiteY803" fmla="*/ 2145095 h 3256604"/>
              <a:gd name="connsiteX804" fmla="*/ 4835281 w 5859445"/>
              <a:gd name="connsiteY804" fmla="*/ 2136773 h 3256604"/>
              <a:gd name="connsiteX805" fmla="*/ 4258368 w 5859445"/>
              <a:gd name="connsiteY805" fmla="*/ 2134205 h 3256604"/>
              <a:gd name="connsiteX806" fmla="*/ 4163244 w 5859445"/>
              <a:gd name="connsiteY806" fmla="*/ 2141876 h 3256604"/>
              <a:gd name="connsiteX807" fmla="*/ 4158728 w 5859445"/>
              <a:gd name="connsiteY807" fmla="*/ 2142240 h 3256604"/>
              <a:gd name="connsiteX808" fmla="*/ 4206259 w 5859445"/>
              <a:gd name="connsiteY808" fmla="*/ 2146884 h 3256604"/>
              <a:gd name="connsiteX809" fmla="*/ 4285530 w 5859445"/>
              <a:gd name="connsiteY809" fmla="*/ 2151141 h 3256604"/>
              <a:gd name="connsiteX810" fmla="*/ 4287460 w 5859445"/>
              <a:gd name="connsiteY810" fmla="*/ 2150523 h 3256604"/>
              <a:gd name="connsiteX811" fmla="*/ 4295420 w 5859445"/>
              <a:gd name="connsiteY811" fmla="*/ 2151671 h 3256604"/>
              <a:gd name="connsiteX812" fmla="*/ 4350899 w 5859445"/>
              <a:gd name="connsiteY812" fmla="*/ 2144206 h 3256604"/>
              <a:gd name="connsiteX813" fmla="*/ 4384690 w 5859445"/>
              <a:gd name="connsiteY813" fmla="*/ 2141411 h 3256604"/>
              <a:gd name="connsiteX814" fmla="*/ 4334444 w 5859445"/>
              <a:gd name="connsiteY814" fmla="*/ 2139890 h 3256604"/>
              <a:gd name="connsiteX815" fmla="*/ 1362937 w 5859445"/>
              <a:gd name="connsiteY815" fmla="*/ 2129970 h 3256604"/>
              <a:gd name="connsiteX816" fmla="*/ 1353795 w 5859445"/>
              <a:gd name="connsiteY816" fmla="*/ 2131837 h 3256604"/>
              <a:gd name="connsiteX817" fmla="*/ 1365063 w 5859445"/>
              <a:gd name="connsiteY817" fmla="*/ 2132129 h 3256604"/>
              <a:gd name="connsiteX818" fmla="*/ 1383269 w 5859445"/>
              <a:gd name="connsiteY818" fmla="*/ 2132603 h 3256604"/>
              <a:gd name="connsiteX819" fmla="*/ 1381654 w 5859445"/>
              <a:gd name="connsiteY819" fmla="*/ 2130319 h 3256604"/>
              <a:gd name="connsiteX820" fmla="*/ 1276784 w 5859445"/>
              <a:gd name="connsiteY820" fmla="*/ 2128361 h 3256604"/>
              <a:gd name="connsiteX821" fmla="*/ 1201300 w 5859445"/>
              <a:gd name="connsiteY821" fmla="*/ 2132807 h 3256604"/>
              <a:gd name="connsiteX822" fmla="*/ 1125814 w 5859445"/>
              <a:gd name="connsiteY822" fmla="*/ 2137252 h 3256604"/>
              <a:gd name="connsiteX823" fmla="*/ 983232 w 5859445"/>
              <a:gd name="connsiteY823" fmla="*/ 2158005 h 3256604"/>
              <a:gd name="connsiteX824" fmla="*/ 849609 w 5859445"/>
              <a:gd name="connsiteY824" fmla="*/ 2181317 h 3256604"/>
              <a:gd name="connsiteX825" fmla="*/ 846511 w 5859445"/>
              <a:gd name="connsiteY825" fmla="*/ 2185361 h 3256604"/>
              <a:gd name="connsiteX826" fmla="*/ 844843 w 5859445"/>
              <a:gd name="connsiteY826" fmla="*/ 2184687 h 3256604"/>
              <a:gd name="connsiteX827" fmla="*/ 779842 w 5859445"/>
              <a:gd name="connsiteY827" fmla="*/ 2203960 h 3256604"/>
              <a:gd name="connsiteX828" fmla="*/ 800143 w 5859445"/>
              <a:gd name="connsiteY828" fmla="*/ 2207398 h 3256604"/>
              <a:gd name="connsiteX829" fmla="*/ 821015 w 5859445"/>
              <a:gd name="connsiteY829" fmla="*/ 2201535 h 3256604"/>
              <a:gd name="connsiteX830" fmla="*/ 837123 w 5859445"/>
              <a:gd name="connsiteY830" fmla="*/ 2199041 h 3256604"/>
              <a:gd name="connsiteX831" fmla="*/ 853230 w 5859445"/>
              <a:gd name="connsiteY831" fmla="*/ 2196548 h 3256604"/>
              <a:gd name="connsiteX832" fmla="*/ 882776 w 5859445"/>
              <a:gd name="connsiteY832" fmla="*/ 2197897 h 3256604"/>
              <a:gd name="connsiteX833" fmla="*/ 908128 w 5859445"/>
              <a:gd name="connsiteY833" fmla="*/ 2193317 h 3256604"/>
              <a:gd name="connsiteX834" fmla="*/ 901634 w 5859445"/>
              <a:gd name="connsiteY834" fmla="*/ 2190198 h 3256604"/>
              <a:gd name="connsiteX835" fmla="*/ 917087 w 5859445"/>
              <a:gd name="connsiteY835" fmla="*/ 2195879 h 3256604"/>
              <a:gd name="connsiteX836" fmla="*/ 947205 w 5859445"/>
              <a:gd name="connsiteY836" fmla="*/ 2187926 h 3256604"/>
              <a:gd name="connsiteX837" fmla="*/ 977323 w 5859445"/>
              <a:gd name="connsiteY837" fmla="*/ 2179975 h 3256604"/>
              <a:gd name="connsiteX838" fmla="*/ 1007155 w 5859445"/>
              <a:gd name="connsiteY838" fmla="*/ 2176673 h 3256604"/>
              <a:gd name="connsiteX839" fmla="*/ 1036986 w 5859445"/>
              <a:gd name="connsiteY839" fmla="*/ 2173372 h 3256604"/>
              <a:gd name="connsiteX840" fmla="*/ 1069200 w 5859445"/>
              <a:gd name="connsiteY840" fmla="*/ 2168386 h 3256604"/>
              <a:gd name="connsiteX841" fmla="*/ 1096650 w 5859445"/>
              <a:gd name="connsiteY841" fmla="*/ 2166769 h 3256604"/>
              <a:gd name="connsiteX842" fmla="*/ 1149451 w 5859445"/>
              <a:gd name="connsiteY842" fmla="*/ 2160572 h 3256604"/>
              <a:gd name="connsiteX843" fmla="*/ 1207018 w 5859445"/>
              <a:gd name="connsiteY843" fmla="*/ 2151004 h 3256604"/>
              <a:gd name="connsiteX844" fmla="*/ 1283717 w 5859445"/>
              <a:gd name="connsiteY844" fmla="*/ 2143448 h 3256604"/>
              <a:gd name="connsiteX845" fmla="*/ 1279679 w 5859445"/>
              <a:gd name="connsiteY845" fmla="*/ 2137737 h 3256604"/>
              <a:gd name="connsiteX846" fmla="*/ 1286593 w 5859445"/>
              <a:gd name="connsiteY846" fmla="*/ 2128544 h 3256604"/>
              <a:gd name="connsiteX847" fmla="*/ 4456226 w 5859445"/>
              <a:gd name="connsiteY847" fmla="*/ 2121535 h 3256604"/>
              <a:gd name="connsiteX848" fmla="*/ 4380740 w 5859445"/>
              <a:gd name="connsiteY848" fmla="*/ 2125979 h 3256604"/>
              <a:gd name="connsiteX849" fmla="*/ 4372334 w 5859445"/>
              <a:gd name="connsiteY849" fmla="*/ 2126475 h 3256604"/>
              <a:gd name="connsiteX850" fmla="*/ 4385958 w 5859445"/>
              <a:gd name="connsiteY850" fmla="*/ 2130607 h 3256604"/>
              <a:gd name="connsiteX851" fmla="*/ 4400184 w 5859445"/>
              <a:gd name="connsiteY851" fmla="*/ 2140130 h 3256604"/>
              <a:gd name="connsiteX852" fmla="*/ 4401547 w 5859445"/>
              <a:gd name="connsiteY852" fmla="*/ 2140017 h 3256604"/>
              <a:gd name="connsiteX853" fmla="*/ 4456773 w 5859445"/>
              <a:gd name="connsiteY853" fmla="*/ 2137247 h 3256604"/>
              <a:gd name="connsiteX854" fmla="*/ 4507673 w 5859445"/>
              <a:gd name="connsiteY854" fmla="*/ 2128362 h 3256604"/>
              <a:gd name="connsiteX855" fmla="*/ 4518078 w 5859445"/>
              <a:gd name="connsiteY855" fmla="*/ 2131463 h 3256604"/>
              <a:gd name="connsiteX856" fmla="*/ 4553947 w 5859445"/>
              <a:gd name="connsiteY856" fmla="*/ 2127841 h 3256604"/>
              <a:gd name="connsiteX857" fmla="*/ 4522178 w 5859445"/>
              <a:gd name="connsiteY857" fmla="*/ 2123828 h 3256604"/>
              <a:gd name="connsiteX858" fmla="*/ 4456226 w 5859445"/>
              <a:gd name="connsiteY858" fmla="*/ 2121535 h 3256604"/>
              <a:gd name="connsiteX859" fmla="*/ 5081071 w 5859445"/>
              <a:gd name="connsiteY859" fmla="*/ 2115628 h 3256604"/>
              <a:gd name="connsiteX860" fmla="*/ 5126439 w 5859445"/>
              <a:gd name="connsiteY860" fmla="*/ 2119134 h 3256604"/>
              <a:gd name="connsiteX861" fmla="*/ 5080785 w 5859445"/>
              <a:gd name="connsiteY861" fmla="*/ 2120278 h 3256604"/>
              <a:gd name="connsiteX862" fmla="*/ 5035133 w 5859445"/>
              <a:gd name="connsiteY862" fmla="*/ 2121422 h 3256604"/>
              <a:gd name="connsiteX863" fmla="*/ 5081071 w 5859445"/>
              <a:gd name="connsiteY863" fmla="*/ 2115628 h 3256604"/>
              <a:gd name="connsiteX864" fmla="*/ 4579894 w 5859445"/>
              <a:gd name="connsiteY864" fmla="*/ 2111162 h 3256604"/>
              <a:gd name="connsiteX865" fmla="*/ 4574370 w 5859445"/>
              <a:gd name="connsiteY865" fmla="*/ 2111488 h 3256604"/>
              <a:gd name="connsiteX866" fmla="*/ 4577720 w 5859445"/>
              <a:gd name="connsiteY866" fmla="*/ 2116226 h 3256604"/>
              <a:gd name="connsiteX867" fmla="*/ 4572955 w 5859445"/>
              <a:gd name="connsiteY867" fmla="*/ 2119595 h 3256604"/>
              <a:gd name="connsiteX868" fmla="*/ 4514048 w 5859445"/>
              <a:gd name="connsiteY868" fmla="*/ 2115041 h 3256604"/>
              <a:gd name="connsiteX869" fmla="*/ 4474715 w 5859445"/>
              <a:gd name="connsiteY869" fmla="*/ 2117357 h 3256604"/>
              <a:gd name="connsiteX870" fmla="*/ 4533806 w 5859445"/>
              <a:gd name="connsiteY870" fmla="*/ 2120055 h 3256604"/>
              <a:gd name="connsiteX871" fmla="*/ 4565592 w 5859445"/>
              <a:gd name="connsiteY871" fmla="*/ 2122043 h 3256604"/>
              <a:gd name="connsiteX872" fmla="*/ 4581985 w 5859445"/>
              <a:gd name="connsiteY872" fmla="*/ 2125010 h 3256604"/>
              <a:gd name="connsiteX873" fmla="*/ 4620347 w 5859445"/>
              <a:gd name="connsiteY873" fmla="*/ 2121137 h 3256604"/>
              <a:gd name="connsiteX874" fmla="*/ 4624874 w 5859445"/>
              <a:gd name="connsiteY874" fmla="*/ 2121643 h 3256604"/>
              <a:gd name="connsiteX875" fmla="*/ 4624898 w 5859445"/>
              <a:gd name="connsiteY875" fmla="*/ 2121255 h 3256604"/>
              <a:gd name="connsiteX876" fmla="*/ 4627956 w 5859445"/>
              <a:gd name="connsiteY876" fmla="*/ 2120947 h 3256604"/>
              <a:gd name="connsiteX877" fmla="*/ 4629592 w 5859445"/>
              <a:gd name="connsiteY877" fmla="*/ 2119048 h 3256604"/>
              <a:gd name="connsiteX878" fmla="*/ 4631704 w 5859445"/>
              <a:gd name="connsiteY878" fmla="*/ 2118225 h 3256604"/>
              <a:gd name="connsiteX879" fmla="*/ 4621552 w 5859445"/>
              <a:gd name="connsiteY879" fmla="*/ 2116842 h 3256604"/>
              <a:gd name="connsiteX880" fmla="*/ 4611388 w 5859445"/>
              <a:gd name="connsiteY880" fmla="*/ 2118576 h 3256604"/>
              <a:gd name="connsiteX881" fmla="*/ 4613197 w 5859445"/>
              <a:gd name="connsiteY881" fmla="*/ 2115702 h 3256604"/>
              <a:gd name="connsiteX882" fmla="*/ 4790378 w 5859445"/>
              <a:gd name="connsiteY882" fmla="*/ 2098768 h 3256604"/>
              <a:gd name="connsiteX883" fmla="*/ 4744726 w 5859445"/>
              <a:gd name="connsiteY883" fmla="*/ 2099911 h 3256604"/>
              <a:gd name="connsiteX884" fmla="*/ 4694307 w 5859445"/>
              <a:gd name="connsiteY884" fmla="*/ 2104426 h 3256604"/>
              <a:gd name="connsiteX885" fmla="*/ 4656025 w 5859445"/>
              <a:gd name="connsiteY885" fmla="*/ 2110959 h 3256604"/>
              <a:gd name="connsiteX886" fmla="*/ 4636812 w 5859445"/>
              <a:gd name="connsiteY886" fmla="*/ 2118923 h 3256604"/>
              <a:gd name="connsiteX887" fmla="*/ 4636182 w 5859445"/>
              <a:gd name="connsiteY887" fmla="*/ 2118837 h 3256604"/>
              <a:gd name="connsiteX888" fmla="*/ 4634072 w 5859445"/>
              <a:gd name="connsiteY888" fmla="*/ 2120329 h 3256604"/>
              <a:gd name="connsiteX889" fmla="*/ 4716704 w 5859445"/>
              <a:gd name="connsiteY889" fmla="*/ 2110829 h 3256604"/>
              <a:gd name="connsiteX890" fmla="*/ 4790378 w 5859445"/>
              <a:gd name="connsiteY890" fmla="*/ 2098768 h 3256604"/>
              <a:gd name="connsiteX891" fmla="*/ 5463689 w 5859445"/>
              <a:gd name="connsiteY891" fmla="*/ 1971856 h 3256604"/>
              <a:gd name="connsiteX892" fmla="*/ 5445343 w 5859445"/>
              <a:gd name="connsiteY892" fmla="*/ 1973709 h 3256604"/>
              <a:gd name="connsiteX893" fmla="*/ 5431047 w 5859445"/>
              <a:gd name="connsiteY893" fmla="*/ 1983817 h 3256604"/>
              <a:gd name="connsiteX894" fmla="*/ 5463547 w 5859445"/>
              <a:gd name="connsiteY894" fmla="*/ 1974181 h 3256604"/>
              <a:gd name="connsiteX895" fmla="*/ 5473415 w 5859445"/>
              <a:gd name="connsiteY895" fmla="*/ 1973363 h 3256604"/>
              <a:gd name="connsiteX896" fmla="*/ 5628527 w 5859445"/>
              <a:gd name="connsiteY896" fmla="*/ 1959833 h 3256604"/>
              <a:gd name="connsiteX897" fmla="*/ 5582303 w 5859445"/>
              <a:gd name="connsiteY897" fmla="*/ 1970277 h 3256604"/>
              <a:gd name="connsiteX898" fmla="*/ 5563741 w 5859445"/>
              <a:gd name="connsiteY898" fmla="*/ 1975618 h 3256604"/>
              <a:gd name="connsiteX899" fmla="*/ 5551663 w 5859445"/>
              <a:gd name="connsiteY899" fmla="*/ 1977846 h 3256604"/>
              <a:gd name="connsiteX900" fmla="*/ 5566695 w 5859445"/>
              <a:gd name="connsiteY900" fmla="*/ 1978533 h 3256604"/>
              <a:gd name="connsiteX901" fmla="*/ 5628527 w 5859445"/>
              <a:gd name="connsiteY901" fmla="*/ 1959833 h 3256604"/>
              <a:gd name="connsiteX902" fmla="*/ 5686498 w 5859445"/>
              <a:gd name="connsiteY902" fmla="*/ 1958360 h 3256604"/>
              <a:gd name="connsiteX903" fmla="*/ 5683141 w 5859445"/>
              <a:gd name="connsiteY903" fmla="*/ 1961251 h 3256604"/>
              <a:gd name="connsiteX904" fmla="*/ 5676064 w 5859445"/>
              <a:gd name="connsiteY904" fmla="*/ 1965142 h 3256604"/>
              <a:gd name="connsiteX905" fmla="*/ 5672505 w 5859445"/>
              <a:gd name="connsiteY905" fmla="*/ 1963748 h 3256604"/>
              <a:gd name="connsiteX906" fmla="*/ 5701916 w 5859445"/>
              <a:gd name="connsiteY906" fmla="*/ 1952423 h 3256604"/>
              <a:gd name="connsiteX907" fmla="*/ 5686498 w 5859445"/>
              <a:gd name="connsiteY907" fmla="*/ 1958360 h 3256604"/>
              <a:gd name="connsiteX908" fmla="*/ 5690360 w 5859445"/>
              <a:gd name="connsiteY908" fmla="*/ 1955034 h 3256604"/>
              <a:gd name="connsiteX909" fmla="*/ 5701916 w 5859445"/>
              <a:gd name="connsiteY909" fmla="*/ 1952423 h 3256604"/>
              <a:gd name="connsiteX910" fmla="*/ 5647589 w 5859445"/>
              <a:gd name="connsiteY910" fmla="*/ 1946355 h 3256604"/>
              <a:gd name="connsiteX911" fmla="*/ 5606130 w 5859445"/>
              <a:gd name="connsiteY911" fmla="*/ 1953429 h 3256604"/>
              <a:gd name="connsiteX912" fmla="*/ 5573630 w 5859445"/>
              <a:gd name="connsiteY912" fmla="*/ 1963066 h 3256604"/>
              <a:gd name="connsiteX913" fmla="*/ 5624048 w 5859445"/>
              <a:gd name="connsiteY913" fmla="*/ 1958552 h 3256604"/>
              <a:gd name="connsiteX914" fmla="*/ 5647589 w 5859445"/>
              <a:gd name="connsiteY914" fmla="*/ 1946355 h 3256604"/>
              <a:gd name="connsiteX915" fmla="*/ 5427721 w 5859445"/>
              <a:gd name="connsiteY915" fmla="*/ 1945247 h 3256604"/>
              <a:gd name="connsiteX916" fmla="*/ 5416322 w 5859445"/>
              <a:gd name="connsiteY916" fmla="*/ 1945301 h 3256604"/>
              <a:gd name="connsiteX917" fmla="*/ 5390970 w 5859445"/>
              <a:gd name="connsiteY917" fmla="*/ 1949883 h 3256604"/>
              <a:gd name="connsiteX918" fmla="*/ 5424233 w 5859445"/>
              <a:gd name="connsiteY918" fmla="*/ 1946380 h 3256604"/>
              <a:gd name="connsiteX919" fmla="*/ 5543701 w 5859445"/>
              <a:gd name="connsiteY919" fmla="*/ 1930850 h 3256604"/>
              <a:gd name="connsiteX920" fmla="*/ 5462308 w 5859445"/>
              <a:gd name="connsiteY920" fmla="*/ 1957265 h 3256604"/>
              <a:gd name="connsiteX921" fmla="*/ 5354037 w 5859445"/>
              <a:gd name="connsiteY921" fmla="*/ 1975998 h 3256604"/>
              <a:gd name="connsiteX922" fmla="*/ 5462022 w 5859445"/>
              <a:gd name="connsiteY922" fmla="*/ 1961916 h 3256604"/>
              <a:gd name="connsiteX923" fmla="*/ 5547324 w 5859445"/>
              <a:gd name="connsiteY923" fmla="*/ 1946082 h 3256604"/>
              <a:gd name="connsiteX924" fmla="*/ 5542845 w 5859445"/>
              <a:gd name="connsiteY924" fmla="*/ 1944802 h 3256604"/>
              <a:gd name="connsiteX925" fmla="*/ 5519875 w 5859445"/>
              <a:gd name="connsiteY925" fmla="*/ 1947697 h 3256604"/>
              <a:gd name="connsiteX926" fmla="*/ 5565815 w 5859445"/>
              <a:gd name="connsiteY926" fmla="*/ 1941904 h 3256604"/>
              <a:gd name="connsiteX927" fmla="*/ 5543701 w 5859445"/>
              <a:gd name="connsiteY927" fmla="*/ 1930850 h 3256604"/>
              <a:gd name="connsiteX928" fmla="*/ 5671417 w 5859445"/>
              <a:gd name="connsiteY928" fmla="*/ 1929506 h 3256604"/>
              <a:gd name="connsiteX929" fmla="*/ 5643967 w 5859445"/>
              <a:gd name="connsiteY929" fmla="*/ 1931124 h 3256604"/>
              <a:gd name="connsiteX930" fmla="*/ 5611753 w 5859445"/>
              <a:gd name="connsiteY930" fmla="*/ 1936110 h 3256604"/>
              <a:gd name="connsiteX931" fmla="*/ 5593835 w 5859445"/>
              <a:gd name="connsiteY931" fmla="*/ 1930987 h 3256604"/>
              <a:gd name="connsiteX932" fmla="*/ 5577586 w 5859445"/>
              <a:gd name="connsiteY932" fmla="*/ 1935805 h 3256604"/>
              <a:gd name="connsiteX933" fmla="*/ 5561758 w 5859445"/>
              <a:gd name="connsiteY933" fmla="*/ 1945343 h 3256604"/>
              <a:gd name="connsiteX934" fmla="*/ 5583137 w 5859445"/>
              <a:gd name="connsiteY934" fmla="*/ 1947448 h 3256604"/>
              <a:gd name="connsiteX935" fmla="*/ 5613564 w 5859445"/>
              <a:gd name="connsiteY935" fmla="*/ 1943725 h 3256604"/>
              <a:gd name="connsiteX936" fmla="*/ 5671417 w 5859445"/>
              <a:gd name="connsiteY936" fmla="*/ 1929506 h 3256604"/>
              <a:gd name="connsiteX937" fmla="*/ 5859445 w 5859445"/>
              <a:gd name="connsiteY937" fmla="*/ 1915943 h 3256604"/>
              <a:gd name="connsiteX938" fmla="*/ 5859445 w 5859445"/>
              <a:gd name="connsiteY938" fmla="*/ 1919124 h 3256604"/>
              <a:gd name="connsiteX939" fmla="*/ 5857746 w 5859445"/>
              <a:gd name="connsiteY939" fmla="*/ 1920078 h 3256604"/>
              <a:gd name="connsiteX940" fmla="*/ 5849836 w 5859445"/>
              <a:gd name="connsiteY940" fmla="*/ 1919000 h 3256604"/>
              <a:gd name="connsiteX941" fmla="*/ 5856841 w 5859445"/>
              <a:gd name="connsiteY941" fmla="*/ 1916271 h 3256604"/>
              <a:gd name="connsiteX942" fmla="*/ 5741755 w 5859445"/>
              <a:gd name="connsiteY942" fmla="*/ 1897564 h 3256604"/>
              <a:gd name="connsiteX943" fmla="*/ 5713734 w 5859445"/>
              <a:gd name="connsiteY943" fmla="*/ 1908480 h 3256604"/>
              <a:gd name="connsiteX944" fmla="*/ 5689906 w 5859445"/>
              <a:gd name="connsiteY944" fmla="*/ 1925329 h 3256604"/>
              <a:gd name="connsiteX945" fmla="*/ 5692003 w 5859445"/>
              <a:gd name="connsiteY945" fmla="*/ 1928294 h 3256604"/>
              <a:gd name="connsiteX946" fmla="*/ 5698295 w 5859445"/>
              <a:gd name="connsiteY946" fmla="*/ 1937192 h 3256604"/>
              <a:gd name="connsiteX947" fmla="*/ 5756433 w 5859445"/>
              <a:gd name="connsiteY947" fmla="*/ 1918323 h 3256604"/>
              <a:gd name="connsiteX948" fmla="*/ 5791888 w 5859445"/>
              <a:gd name="connsiteY948" fmla="*/ 1897702 h 3256604"/>
              <a:gd name="connsiteX949" fmla="*/ 5757005 w 5859445"/>
              <a:gd name="connsiteY949" fmla="*/ 1909023 h 3256604"/>
              <a:gd name="connsiteX950" fmla="*/ 5717928 w 5859445"/>
              <a:gd name="connsiteY950" fmla="*/ 1914411 h 3256604"/>
              <a:gd name="connsiteX951" fmla="*/ 5727457 w 5859445"/>
              <a:gd name="connsiteY951" fmla="*/ 1907673 h 3256604"/>
              <a:gd name="connsiteX952" fmla="*/ 5741755 w 5859445"/>
              <a:gd name="connsiteY952" fmla="*/ 1897564 h 3256604"/>
              <a:gd name="connsiteX953" fmla="*/ 5769777 w 5859445"/>
              <a:gd name="connsiteY953" fmla="*/ 1886649 h 3256604"/>
              <a:gd name="connsiteX954" fmla="*/ 5742327 w 5859445"/>
              <a:gd name="connsiteY954" fmla="*/ 1888264 h 3256604"/>
              <a:gd name="connsiteX955" fmla="*/ 5750715 w 5859445"/>
              <a:gd name="connsiteY955" fmla="*/ 1900127 h 3256604"/>
              <a:gd name="connsiteX956" fmla="*/ 5764725 w 5859445"/>
              <a:gd name="connsiteY956" fmla="*/ 1894668 h 3256604"/>
              <a:gd name="connsiteX957" fmla="*/ 5769777 w 5859445"/>
              <a:gd name="connsiteY957" fmla="*/ 1886649 h 3256604"/>
              <a:gd name="connsiteX958" fmla="*/ 1240258 w 5859445"/>
              <a:gd name="connsiteY958" fmla="*/ 1882326 h 3256604"/>
              <a:gd name="connsiteX959" fmla="*/ 1238780 w 5859445"/>
              <a:gd name="connsiteY959" fmla="*/ 1887818 h 3256604"/>
              <a:gd name="connsiteX960" fmla="*/ 1242975 w 5859445"/>
              <a:gd name="connsiteY960" fmla="*/ 1893750 h 3256604"/>
              <a:gd name="connsiteX961" fmla="*/ 1243546 w 5859445"/>
              <a:gd name="connsiteY961" fmla="*/ 1884449 h 3256604"/>
              <a:gd name="connsiteX962" fmla="*/ 1240258 w 5859445"/>
              <a:gd name="connsiteY962" fmla="*/ 1882326 h 3256604"/>
              <a:gd name="connsiteX963" fmla="*/ 1275761 w 5859445"/>
              <a:gd name="connsiteY963" fmla="*/ 1879464 h 3256604"/>
              <a:gd name="connsiteX964" fmla="*/ 1266516 w 5859445"/>
              <a:gd name="connsiteY964" fmla="*/ 1881553 h 3256604"/>
              <a:gd name="connsiteX965" fmla="*/ 1257271 w 5859445"/>
              <a:gd name="connsiteY965" fmla="*/ 1883642 h 3256604"/>
              <a:gd name="connsiteX966" fmla="*/ 1259082 w 5859445"/>
              <a:gd name="connsiteY966" fmla="*/ 1891258 h 3256604"/>
              <a:gd name="connsiteX967" fmla="*/ 1247740 w 5859445"/>
              <a:gd name="connsiteY967" fmla="*/ 1890381 h 3256604"/>
              <a:gd name="connsiteX968" fmla="*/ 1247169 w 5859445"/>
              <a:gd name="connsiteY968" fmla="*/ 1899681 h 3256604"/>
              <a:gd name="connsiteX969" fmla="*/ 1251934 w 5859445"/>
              <a:gd name="connsiteY969" fmla="*/ 1896312 h 3256604"/>
              <a:gd name="connsiteX970" fmla="*/ 1265658 w 5859445"/>
              <a:gd name="connsiteY970" fmla="*/ 1895503 h 3256604"/>
              <a:gd name="connsiteX971" fmla="*/ 1279382 w 5859445"/>
              <a:gd name="connsiteY971" fmla="*/ 1894695 h 3256604"/>
              <a:gd name="connsiteX972" fmla="*/ 1275189 w 5859445"/>
              <a:gd name="connsiteY972" fmla="*/ 1888764 h 3256604"/>
              <a:gd name="connsiteX973" fmla="*/ 5697531 w 5859445"/>
              <a:gd name="connsiteY973" fmla="*/ 1875458 h 3256604"/>
              <a:gd name="connsiteX974" fmla="*/ 5697245 w 5859445"/>
              <a:gd name="connsiteY974" fmla="*/ 1880108 h 3256604"/>
              <a:gd name="connsiteX975" fmla="*/ 5696961 w 5859445"/>
              <a:gd name="connsiteY975" fmla="*/ 1884758 h 3256604"/>
              <a:gd name="connsiteX976" fmla="*/ 5708587 w 5859445"/>
              <a:gd name="connsiteY976" fmla="*/ 1880985 h 3256604"/>
              <a:gd name="connsiteX977" fmla="*/ 5707159 w 5859445"/>
              <a:gd name="connsiteY977" fmla="*/ 1876435 h 3256604"/>
              <a:gd name="connsiteX978" fmla="*/ 5697531 w 5859445"/>
              <a:gd name="connsiteY978" fmla="*/ 1875458 h 3256604"/>
              <a:gd name="connsiteX979" fmla="*/ 1222678 w 5859445"/>
              <a:gd name="connsiteY979" fmla="*/ 1875157 h 3256604"/>
              <a:gd name="connsiteX980" fmla="*/ 1222184 w 5859445"/>
              <a:gd name="connsiteY980" fmla="*/ 1879529 h 3256604"/>
              <a:gd name="connsiteX981" fmla="*/ 1215978 w 5859445"/>
              <a:gd name="connsiteY981" fmla="*/ 1879894 h 3256604"/>
              <a:gd name="connsiteX982" fmla="*/ 5694483 w 5859445"/>
              <a:gd name="connsiteY982" fmla="*/ 1850926 h 3256604"/>
              <a:gd name="connsiteX983" fmla="*/ 5610991 w 5859445"/>
              <a:gd name="connsiteY983" fmla="*/ 1874375 h 3256604"/>
              <a:gd name="connsiteX984" fmla="*/ 5615185 w 5859445"/>
              <a:gd name="connsiteY984" fmla="*/ 1880306 h 3256604"/>
              <a:gd name="connsiteX985" fmla="*/ 5624430 w 5859445"/>
              <a:gd name="connsiteY985" fmla="*/ 1878218 h 3256604"/>
              <a:gd name="connsiteX986" fmla="*/ 5633675 w 5859445"/>
              <a:gd name="connsiteY986" fmla="*/ 1876130 h 3256604"/>
              <a:gd name="connsiteX987" fmla="*/ 5642634 w 5859445"/>
              <a:gd name="connsiteY987" fmla="*/ 1878691 h 3256604"/>
              <a:gd name="connsiteX988" fmla="*/ 5647400 w 5859445"/>
              <a:gd name="connsiteY988" fmla="*/ 1875321 h 3256604"/>
              <a:gd name="connsiteX989" fmla="*/ 5661124 w 5859445"/>
              <a:gd name="connsiteY989" fmla="*/ 1874513 h 3256604"/>
              <a:gd name="connsiteX990" fmla="*/ 5654548 w 5859445"/>
              <a:gd name="connsiteY990" fmla="*/ 1870267 h 3256604"/>
              <a:gd name="connsiteX991" fmla="*/ 5688574 w 5859445"/>
              <a:gd name="connsiteY991" fmla="*/ 1872896 h 3256604"/>
              <a:gd name="connsiteX992" fmla="*/ 5694483 w 5859445"/>
              <a:gd name="connsiteY992" fmla="*/ 1850926 h 3256604"/>
              <a:gd name="connsiteX993" fmla="*/ 5849645 w 5859445"/>
              <a:gd name="connsiteY993" fmla="*/ 1847968 h 3256604"/>
              <a:gd name="connsiteX994" fmla="*/ 5833252 w 5859445"/>
              <a:gd name="connsiteY994" fmla="*/ 1855110 h 3256604"/>
              <a:gd name="connsiteX995" fmla="*/ 5808471 w 5859445"/>
              <a:gd name="connsiteY995" fmla="*/ 1850390 h 3256604"/>
              <a:gd name="connsiteX996" fmla="*/ 5817716 w 5859445"/>
              <a:gd name="connsiteY996" fmla="*/ 1848302 h 3256604"/>
              <a:gd name="connsiteX997" fmla="*/ 5849645 w 5859445"/>
              <a:gd name="connsiteY997" fmla="*/ 1847968 h 3256604"/>
              <a:gd name="connsiteX998" fmla="*/ 1233253 w 5859445"/>
              <a:gd name="connsiteY998" fmla="*/ 1829455 h 3256604"/>
              <a:gd name="connsiteX999" fmla="*/ 1213864 w 5859445"/>
              <a:gd name="connsiteY999" fmla="*/ 1848249 h 3256604"/>
              <a:gd name="connsiteX1000" fmla="*/ 1211523 w 5859445"/>
              <a:gd name="connsiteY1000" fmla="*/ 1849268 h 3256604"/>
              <a:gd name="connsiteX1001" fmla="*/ 1199322 w 5859445"/>
              <a:gd name="connsiteY1001" fmla="*/ 1862343 h 3256604"/>
              <a:gd name="connsiteX1002" fmla="*/ 1213864 w 5859445"/>
              <a:gd name="connsiteY1002" fmla="*/ 1848249 h 3256604"/>
              <a:gd name="connsiteX1003" fmla="*/ 1227916 w 5859445"/>
              <a:gd name="connsiteY1003" fmla="*/ 1842125 h 3256604"/>
              <a:gd name="connsiteX1004" fmla="*/ 1227058 w 5859445"/>
              <a:gd name="connsiteY1004" fmla="*/ 1856075 h 3256604"/>
              <a:gd name="connsiteX1005" fmla="*/ 1222006 w 5859445"/>
              <a:gd name="connsiteY1005" fmla="*/ 1864095 h 3256604"/>
              <a:gd name="connsiteX1006" fmla="*/ 1231823 w 5859445"/>
              <a:gd name="connsiteY1006" fmla="*/ 1852706 h 3256604"/>
              <a:gd name="connsiteX1007" fmla="*/ 1241640 w 5859445"/>
              <a:gd name="connsiteY1007" fmla="*/ 1841317 h 3256604"/>
              <a:gd name="connsiteX1008" fmla="*/ 1237446 w 5859445"/>
              <a:gd name="connsiteY1008" fmla="*/ 1835386 h 3256604"/>
              <a:gd name="connsiteX1009" fmla="*/ 1238781 w 5859445"/>
              <a:gd name="connsiteY1009" fmla="*/ 1832219 h 3256604"/>
              <a:gd name="connsiteX1010" fmla="*/ 1233253 w 5859445"/>
              <a:gd name="connsiteY1010" fmla="*/ 1829455 h 3256604"/>
              <a:gd name="connsiteX1011" fmla="*/ 1292916 w 5859445"/>
              <a:gd name="connsiteY1011" fmla="*/ 1822852 h 3256604"/>
              <a:gd name="connsiteX1012" fmla="*/ 1283384 w 5859445"/>
              <a:gd name="connsiteY1012" fmla="*/ 1829592 h 3256604"/>
              <a:gd name="connsiteX1013" fmla="*/ 1287578 w 5859445"/>
              <a:gd name="connsiteY1013" fmla="*/ 1835523 h 3256604"/>
              <a:gd name="connsiteX1014" fmla="*/ 1292344 w 5859445"/>
              <a:gd name="connsiteY1014" fmla="*/ 1832152 h 3256604"/>
              <a:gd name="connsiteX1015" fmla="*/ 1301875 w 5859445"/>
              <a:gd name="connsiteY1015" fmla="*/ 1825414 h 3256604"/>
              <a:gd name="connsiteX1016" fmla="*/ 1288723 w 5859445"/>
              <a:gd name="connsiteY1016" fmla="*/ 1816921 h 3256604"/>
              <a:gd name="connsiteX1017" fmla="*/ 1242212 w 5859445"/>
              <a:gd name="connsiteY1017" fmla="*/ 1832017 h 3256604"/>
              <a:gd name="connsiteX1018" fmla="*/ 1269660 w 5859445"/>
              <a:gd name="connsiteY1018" fmla="*/ 1830400 h 3256604"/>
              <a:gd name="connsiteX1019" fmla="*/ 1278620 w 5859445"/>
              <a:gd name="connsiteY1019" fmla="*/ 1832960 h 3256604"/>
              <a:gd name="connsiteX1020" fmla="*/ 1288723 w 5859445"/>
              <a:gd name="connsiteY1020" fmla="*/ 1816921 h 3256604"/>
              <a:gd name="connsiteX1021" fmla="*/ 5318392 w 5859445"/>
              <a:gd name="connsiteY1021" fmla="*/ 1814383 h 3256604"/>
              <a:gd name="connsiteX1022" fmla="*/ 5297806 w 5859445"/>
              <a:gd name="connsiteY1022" fmla="*/ 1815595 h 3256604"/>
              <a:gd name="connsiteX1023" fmla="*/ 5295137 w 5859445"/>
              <a:gd name="connsiteY1023" fmla="*/ 1821930 h 3256604"/>
              <a:gd name="connsiteX1024" fmla="*/ 5308861 w 5859445"/>
              <a:gd name="connsiteY1024" fmla="*/ 1821122 h 3256604"/>
              <a:gd name="connsiteX1025" fmla="*/ 5318392 w 5859445"/>
              <a:gd name="connsiteY1025" fmla="*/ 1814383 h 3256604"/>
              <a:gd name="connsiteX1026" fmla="*/ 5522836 w 5859445"/>
              <a:gd name="connsiteY1026" fmla="*/ 1810356 h 3256604"/>
              <a:gd name="connsiteX1027" fmla="*/ 5513624 w 5859445"/>
              <a:gd name="connsiteY1027" fmla="*/ 1812492 h 3256604"/>
              <a:gd name="connsiteX1028" fmla="*/ 5504412 w 5859445"/>
              <a:gd name="connsiteY1028" fmla="*/ 1814626 h 3256604"/>
              <a:gd name="connsiteX1029" fmla="*/ 5522836 w 5859445"/>
              <a:gd name="connsiteY1029" fmla="*/ 1810356 h 3256604"/>
              <a:gd name="connsiteX1030" fmla="*/ 1275570 w 5859445"/>
              <a:gd name="connsiteY1030" fmla="*/ 1808429 h 3256604"/>
              <a:gd name="connsiteX1031" fmla="*/ 1256508 w 5859445"/>
              <a:gd name="connsiteY1031" fmla="*/ 1821908 h 3256604"/>
              <a:gd name="connsiteX1032" fmla="*/ 1270518 w 5859445"/>
              <a:gd name="connsiteY1032" fmla="*/ 1816450 h 3256604"/>
              <a:gd name="connsiteX1033" fmla="*/ 1284529 w 5859445"/>
              <a:gd name="connsiteY1033" fmla="*/ 1810991 h 3256604"/>
              <a:gd name="connsiteX1034" fmla="*/ 5519526 w 5859445"/>
              <a:gd name="connsiteY1034" fmla="*/ 1803295 h 3256604"/>
              <a:gd name="connsiteX1035" fmla="*/ 5522392 w 5859445"/>
              <a:gd name="connsiteY1035" fmla="*/ 1803663 h 3256604"/>
              <a:gd name="connsiteX1036" fmla="*/ 5518708 w 5859445"/>
              <a:gd name="connsiteY1036" fmla="*/ 1804517 h 3256604"/>
              <a:gd name="connsiteX1037" fmla="*/ 5537132 w 5859445"/>
              <a:gd name="connsiteY1037" fmla="*/ 1800247 h 3256604"/>
              <a:gd name="connsiteX1038" fmla="*/ 5525538 w 5859445"/>
              <a:gd name="connsiteY1038" fmla="*/ 1804068 h 3256604"/>
              <a:gd name="connsiteX1039" fmla="*/ 5522392 w 5859445"/>
              <a:gd name="connsiteY1039" fmla="*/ 1803663 h 3256604"/>
              <a:gd name="connsiteX1040" fmla="*/ 5330353 w 5859445"/>
              <a:gd name="connsiteY1040" fmla="*/ 1795918 h 3256604"/>
              <a:gd name="connsiteX1041" fmla="*/ 5349081 w 5859445"/>
              <a:gd name="connsiteY1041" fmla="*/ 1797132 h 3256604"/>
              <a:gd name="connsiteX1042" fmla="*/ 5356670 w 5859445"/>
              <a:gd name="connsiteY1042" fmla="*/ 1797274 h 3256604"/>
              <a:gd name="connsiteX1043" fmla="*/ 5335357 w 5859445"/>
              <a:gd name="connsiteY1043" fmla="*/ 1797940 h 3256604"/>
              <a:gd name="connsiteX1044" fmla="*/ 5313198 w 5859445"/>
              <a:gd name="connsiteY1044" fmla="*/ 1796928 h 3256604"/>
              <a:gd name="connsiteX1045" fmla="*/ 5310561 w 5859445"/>
              <a:gd name="connsiteY1045" fmla="*/ 1796461 h 3256604"/>
              <a:gd name="connsiteX1046" fmla="*/ 5306468 w 5859445"/>
              <a:gd name="connsiteY1046" fmla="*/ 1795734 h 3256604"/>
              <a:gd name="connsiteX1047" fmla="*/ 5310561 w 5859445"/>
              <a:gd name="connsiteY1047" fmla="*/ 1796461 h 3256604"/>
              <a:gd name="connsiteX1048" fmla="*/ 5305812 w 5859445"/>
              <a:gd name="connsiteY1048" fmla="*/ 1796591 h 3256604"/>
              <a:gd name="connsiteX1049" fmla="*/ 5397119 w 5859445"/>
              <a:gd name="connsiteY1049" fmla="*/ 1794304 h 3256604"/>
              <a:gd name="connsiteX1050" fmla="*/ 5369002 w 5859445"/>
              <a:gd name="connsiteY1050" fmla="*/ 1797502 h 3256604"/>
              <a:gd name="connsiteX1051" fmla="*/ 5356670 w 5859445"/>
              <a:gd name="connsiteY1051" fmla="*/ 1797274 h 3256604"/>
              <a:gd name="connsiteX1052" fmla="*/ 5363331 w 5859445"/>
              <a:gd name="connsiteY1052" fmla="*/ 1797064 h 3256604"/>
              <a:gd name="connsiteX1053" fmla="*/ 5397119 w 5859445"/>
              <a:gd name="connsiteY1053" fmla="*/ 1794304 h 3256604"/>
              <a:gd name="connsiteX1054" fmla="*/ 1024946 w 5859445"/>
              <a:gd name="connsiteY1054" fmla="*/ 1789728 h 3256604"/>
              <a:gd name="connsiteX1055" fmla="*/ 1007224 w 5859445"/>
              <a:gd name="connsiteY1055" fmla="*/ 1790885 h 3256604"/>
              <a:gd name="connsiteX1056" fmla="*/ 1024091 w 5859445"/>
              <a:gd name="connsiteY1056" fmla="*/ 1789830 h 3256604"/>
              <a:gd name="connsiteX1057" fmla="*/ 5473499 w 5859445"/>
              <a:gd name="connsiteY1057" fmla="*/ 1788597 h 3256604"/>
              <a:gd name="connsiteX1058" fmla="*/ 5478332 w 5859445"/>
              <a:gd name="connsiteY1058" fmla="*/ 1788935 h 3256604"/>
              <a:gd name="connsiteX1059" fmla="*/ 5471624 w 5859445"/>
              <a:gd name="connsiteY1059" fmla="*/ 1791001 h 3256604"/>
              <a:gd name="connsiteX1060" fmla="*/ 5447053 w 5859445"/>
              <a:gd name="connsiteY1060" fmla="*/ 1794162 h 3256604"/>
              <a:gd name="connsiteX1061" fmla="*/ 5473499 w 5859445"/>
              <a:gd name="connsiteY1061" fmla="*/ 1788597 h 3256604"/>
              <a:gd name="connsiteX1062" fmla="*/ 671151 w 5859445"/>
              <a:gd name="connsiteY1062" fmla="*/ 1788494 h 3256604"/>
              <a:gd name="connsiteX1063" fmla="*/ 645518 w 5859445"/>
              <a:gd name="connsiteY1063" fmla="*/ 1792199 h 3256604"/>
              <a:gd name="connsiteX1064" fmla="*/ 610946 w 5859445"/>
              <a:gd name="connsiteY1064" fmla="*/ 1793063 h 3256604"/>
              <a:gd name="connsiteX1065" fmla="*/ 614992 w 5859445"/>
              <a:gd name="connsiteY1065" fmla="*/ 1799093 h 3256604"/>
              <a:gd name="connsiteX1066" fmla="*/ 623933 w 5859445"/>
              <a:gd name="connsiteY1066" fmla="*/ 1801935 h 3256604"/>
              <a:gd name="connsiteX1067" fmla="*/ 614149 w 5859445"/>
              <a:gd name="connsiteY1067" fmla="*/ 1808311 h 3256604"/>
              <a:gd name="connsiteX1068" fmla="*/ 644674 w 5859445"/>
              <a:gd name="connsiteY1068" fmla="*/ 1801418 h 3256604"/>
              <a:gd name="connsiteX1069" fmla="*/ 671151 w 5859445"/>
              <a:gd name="connsiteY1069" fmla="*/ 1788494 h 3256604"/>
              <a:gd name="connsiteX1070" fmla="*/ 1150478 w 5859445"/>
              <a:gd name="connsiteY1070" fmla="*/ 1785678 h 3256604"/>
              <a:gd name="connsiteX1071" fmla="*/ 1164249 w 5859445"/>
              <a:gd name="connsiteY1071" fmla="*/ 1786744 h 3256604"/>
              <a:gd name="connsiteX1072" fmla="*/ 1160626 w 5859445"/>
              <a:gd name="connsiteY1072" fmla="*/ 1787398 h 3256604"/>
              <a:gd name="connsiteX1073" fmla="*/ 1135275 w 5859445"/>
              <a:gd name="connsiteY1073" fmla="*/ 1791980 h 3256604"/>
              <a:gd name="connsiteX1074" fmla="*/ 1150478 w 5859445"/>
              <a:gd name="connsiteY1074" fmla="*/ 1785678 h 3256604"/>
              <a:gd name="connsiteX1075" fmla="*/ 464956 w 5859445"/>
              <a:gd name="connsiteY1075" fmla="*/ 1775533 h 3256604"/>
              <a:gd name="connsiteX1076" fmla="*/ 454872 w 5859445"/>
              <a:gd name="connsiteY1076" fmla="*/ 1777772 h 3256604"/>
              <a:gd name="connsiteX1077" fmla="*/ 444785 w 5859445"/>
              <a:gd name="connsiteY1077" fmla="*/ 1780012 h 3256604"/>
              <a:gd name="connsiteX1078" fmla="*/ 439706 w 5859445"/>
              <a:gd name="connsiteY1078" fmla="*/ 1781158 h 3256604"/>
              <a:gd name="connsiteX1079" fmla="*/ 437630 w 5859445"/>
              <a:gd name="connsiteY1079" fmla="*/ 1779438 h 3256604"/>
              <a:gd name="connsiteX1080" fmla="*/ 5773410 w 5859445"/>
              <a:gd name="connsiteY1080" fmla="*/ 1773173 h 3256604"/>
              <a:gd name="connsiteX1081" fmla="*/ 5776067 w 5859445"/>
              <a:gd name="connsiteY1081" fmla="*/ 1784344 h 3256604"/>
              <a:gd name="connsiteX1082" fmla="*/ 5772160 w 5859445"/>
              <a:gd name="connsiteY1082" fmla="*/ 1773763 h 3256604"/>
              <a:gd name="connsiteX1083" fmla="*/ 460911 w 5859445"/>
              <a:gd name="connsiteY1083" fmla="*/ 1769503 h 3256604"/>
              <a:gd name="connsiteX1084" fmla="*/ 450557 w 5859445"/>
              <a:gd name="connsiteY1084" fmla="*/ 1771917 h 3256604"/>
              <a:gd name="connsiteX1085" fmla="*/ 435314 w 5859445"/>
              <a:gd name="connsiteY1085" fmla="*/ 1777518 h 3256604"/>
              <a:gd name="connsiteX1086" fmla="*/ 437630 w 5859445"/>
              <a:gd name="connsiteY1086" fmla="*/ 1779438 h 3256604"/>
              <a:gd name="connsiteX1087" fmla="*/ 435152 w 5859445"/>
              <a:gd name="connsiteY1087" fmla="*/ 1779791 h 3256604"/>
              <a:gd name="connsiteX1088" fmla="*/ 375868 w 5859445"/>
              <a:gd name="connsiteY1088" fmla="*/ 1798930 h 3256604"/>
              <a:gd name="connsiteX1089" fmla="*/ 396274 w 5859445"/>
              <a:gd name="connsiteY1089" fmla="*/ 1776960 h 3256604"/>
              <a:gd name="connsiteX1090" fmla="*/ 415142 w 5859445"/>
              <a:gd name="connsiteY1090" fmla="*/ 1781997 h 3256604"/>
              <a:gd name="connsiteX1091" fmla="*/ 420492 w 5859445"/>
              <a:gd name="connsiteY1091" fmla="*/ 1778509 h 3256604"/>
              <a:gd name="connsiteX1092" fmla="*/ 416445 w 5859445"/>
              <a:gd name="connsiteY1092" fmla="*/ 1772480 h 3256604"/>
              <a:gd name="connsiteX1093" fmla="*/ 5772444 w 5859445"/>
              <a:gd name="connsiteY1093" fmla="*/ 1769111 h 3256604"/>
              <a:gd name="connsiteX1094" fmla="*/ 5776853 w 5859445"/>
              <a:gd name="connsiteY1094" fmla="*/ 1771556 h 3256604"/>
              <a:gd name="connsiteX1095" fmla="*/ 5773410 w 5859445"/>
              <a:gd name="connsiteY1095" fmla="*/ 1773173 h 3256604"/>
              <a:gd name="connsiteX1096" fmla="*/ 5533220 w 5859445"/>
              <a:gd name="connsiteY1096" fmla="*/ 1749221 h 3256604"/>
              <a:gd name="connsiteX1097" fmla="*/ 5590976 w 5859445"/>
              <a:gd name="connsiteY1097" fmla="*/ 1755087 h 3256604"/>
              <a:gd name="connsiteX1098" fmla="*/ 5552621 w 5859445"/>
              <a:gd name="connsiteY1098" fmla="*/ 1761496 h 3256604"/>
              <a:gd name="connsiteX1099" fmla="*/ 5523761 w 5859445"/>
              <a:gd name="connsiteY1099" fmla="*/ 1761120 h 3256604"/>
              <a:gd name="connsiteX1100" fmla="*/ 5494905 w 5859445"/>
              <a:gd name="connsiteY1100" fmla="*/ 1760745 h 3256604"/>
              <a:gd name="connsiteX1101" fmla="*/ 5533220 w 5859445"/>
              <a:gd name="connsiteY1101" fmla="*/ 1749221 h 3256604"/>
              <a:gd name="connsiteX1102" fmla="*/ 311180 w 5859445"/>
              <a:gd name="connsiteY1102" fmla="*/ 1702533 h 3256604"/>
              <a:gd name="connsiteX1103" fmla="*/ 301463 w 5859445"/>
              <a:gd name="connsiteY1103" fmla="*/ 1708867 h 3256604"/>
              <a:gd name="connsiteX1104" fmla="*/ 308411 w 5859445"/>
              <a:gd name="connsiteY1104" fmla="*/ 1707573 h 3256604"/>
              <a:gd name="connsiteX1105" fmla="*/ 311180 w 5859445"/>
              <a:gd name="connsiteY1105" fmla="*/ 1702533 h 3256604"/>
              <a:gd name="connsiteX1106" fmla="*/ 5559001 w 5859445"/>
              <a:gd name="connsiteY1106" fmla="*/ 1682065 h 3256604"/>
              <a:gd name="connsiteX1107" fmla="*/ 5562902 w 5859445"/>
              <a:gd name="connsiteY1107" fmla="*/ 1682164 h 3256604"/>
              <a:gd name="connsiteX1108" fmla="*/ 5562791 w 5859445"/>
              <a:gd name="connsiteY1108" fmla="*/ 1682202 h 3256604"/>
              <a:gd name="connsiteX1109" fmla="*/ 5558864 w 5859445"/>
              <a:gd name="connsiteY1109" fmla="*/ 1682127 h 3256604"/>
              <a:gd name="connsiteX1110" fmla="*/ 5484113 w 5859445"/>
              <a:gd name="connsiteY1110" fmla="*/ 1667860 h 3256604"/>
              <a:gd name="connsiteX1111" fmla="*/ 5480633 w 5859445"/>
              <a:gd name="connsiteY1111" fmla="*/ 1668531 h 3256604"/>
              <a:gd name="connsiteX1112" fmla="*/ 5479269 w 5859445"/>
              <a:gd name="connsiteY1112" fmla="*/ 1671357 h 3256604"/>
              <a:gd name="connsiteX1113" fmla="*/ 5479895 w 5859445"/>
              <a:gd name="connsiteY1113" fmla="*/ 1671277 h 3256604"/>
              <a:gd name="connsiteX1114" fmla="*/ 909606 w 5859445"/>
              <a:gd name="connsiteY1114" fmla="*/ 1666287 h 3256604"/>
              <a:gd name="connsiteX1115" fmla="*/ 869602 w 5859445"/>
              <a:gd name="connsiteY1115" fmla="*/ 1667809 h 3256604"/>
              <a:gd name="connsiteX1116" fmla="*/ 676385 w 5859445"/>
              <a:gd name="connsiteY1116" fmla="*/ 1681061 h 3256604"/>
              <a:gd name="connsiteX1117" fmla="*/ 877737 w 5859445"/>
              <a:gd name="connsiteY1117" fmla="*/ 1666839 h 3256604"/>
              <a:gd name="connsiteX1118" fmla="*/ 1009572 w 5859445"/>
              <a:gd name="connsiteY1118" fmla="*/ 1663178 h 3256604"/>
              <a:gd name="connsiteX1119" fmla="*/ 978499 w 5859445"/>
              <a:gd name="connsiteY1119" fmla="*/ 1665092 h 3256604"/>
              <a:gd name="connsiteX1120" fmla="*/ 909606 w 5859445"/>
              <a:gd name="connsiteY1120" fmla="*/ 1666287 h 3256604"/>
              <a:gd name="connsiteX1121" fmla="*/ 971995 w 5859445"/>
              <a:gd name="connsiteY1121" fmla="*/ 1663913 h 3256604"/>
              <a:gd name="connsiteX1122" fmla="*/ 776777 w 5859445"/>
              <a:gd name="connsiteY1122" fmla="*/ 1661227 h 3256604"/>
              <a:gd name="connsiteX1123" fmla="*/ 769980 w 5859445"/>
              <a:gd name="connsiteY1123" fmla="*/ 1663397 h 3256604"/>
              <a:gd name="connsiteX1124" fmla="*/ 737434 w 5859445"/>
              <a:gd name="connsiteY1124" fmla="*/ 1667275 h 3256604"/>
              <a:gd name="connsiteX1125" fmla="*/ 765512 w 5859445"/>
              <a:gd name="connsiteY1125" fmla="*/ 1661977 h 3256604"/>
              <a:gd name="connsiteX1126" fmla="*/ 1651041 w 5859445"/>
              <a:gd name="connsiteY1126" fmla="*/ 1660446 h 3256604"/>
              <a:gd name="connsiteX1127" fmla="*/ 1654377 w 5859445"/>
              <a:gd name="connsiteY1127" fmla="*/ 1661794 h 3256604"/>
              <a:gd name="connsiteX1128" fmla="*/ 1651470 w 5859445"/>
              <a:gd name="connsiteY1128" fmla="*/ 1662737 h 3256604"/>
              <a:gd name="connsiteX1129" fmla="*/ 1649980 w 5859445"/>
              <a:gd name="connsiteY1129" fmla="*/ 1663386 h 3256604"/>
              <a:gd name="connsiteX1130" fmla="*/ 1650422 w 5859445"/>
              <a:gd name="connsiteY1130" fmla="*/ 1661254 h 3256604"/>
              <a:gd name="connsiteX1131" fmla="*/ 1692643 w 5859445"/>
              <a:gd name="connsiteY1131" fmla="*/ 1660312 h 3256604"/>
              <a:gd name="connsiteX1132" fmla="*/ 1698438 w 5859445"/>
              <a:gd name="connsiteY1132" fmla="*/ 1662443 h 3256604"/>
              <a:gd name="connsiteX1133" fmla="*/ 1690260 w 5859445"/>
              <a:gd name="connsiteY1133" fmla="*/ 1661997 h 3256604"/>
              <a:gd name="connsiteX1134" fmla="*/ 1672057 w 5859445"/>
              <a:gd name="connsiteY1134" fmla="*/ 1661524 h 3256604"/>
              <a:gd name="connsiteX1135" fmla="*/ 1692643 w 5859445"/>
              <a:gd name="connsiteY1135" fmla="*/ 1660312 h 3256604"/>
              <a:gd name="connsiteX1136" fmla="*/ 783007 w 5859445"/>
              <a:gd name="connsiteY1136" fmla="*/ 1659242 h 3256604"/>
              <a:gd name="connsiteX1137" fmla="*/ 802528 w 5859445"/>
              <a:gd name="connsiteY1137" fmla="*/ 1659519 h 3256604"/>
              <a:gd name="connsiteX1138" fmla="*/ 776777 w 5859445"/>
              <a:gd name="connsiteY1138" fmla="*/ 1661227 h 3256604"/>
              <a:gd name="connsiteX1139" fmla="*/ 5577529 w 5859445"/>
              <a:gd name="connsiteY1139" fmla="*/ 1658732 h 3256604"/>
              <a:gd name="connsiteX1140" fmla="*/ 5581550 w 5859445"/>
              <a:gd name="connsiteY1140" fmla="*/ 1659044 h 3256604"/>
              <a:gd name="connsiteX1141" fmla="*/ 5576382 w 5859445"/>
              <a:gd name="connsiteY1141" fmla="*/ 1659926 h 3256604"/>
              <a:gd name="connsiteX1142" fmla="*/ 5575340 w 5859445"/>
              <a:gd name="connsiteY1142" fmla="*/ 1659726 h 3256604"/>
              <a:gd name="connsiteX1143" fmla="*/ 1083139 w 5859445"/>
              <a:gd name="connsiteY1143" fmla="*/ 1658647 h 3256604"/>
              <a:gd name="connsiteX1144" fmla="*/ 1078248 w 5859445"/>
              <a:gd name="connsiteY1144" fmla="*/ 1661834 h 3256604"/>
              <a:gd name="connsiteX1145" fmla="*/ 1009572 w 5859445"/>
              <a:gd name="connsiteY1145" fmla="*/ 1663178 h 3256604"/>
              <a:gd name="connsiteX1146" fmla="*/ 5451063 w 5859445"/>
              <a:gd name="connsiteY1146" fmla="*/ 1658304 h 3256604"/>
              <a:gd name="connsiteX1147" fmla="*/ 5459450 w 5859445"/>
              <a:gd name="connsiteY1147" fmla="*/ 1670165 h 3256604"/>
              <a:gd name="connsiteX1148" fmla="*/ 5471281 w 5859445"/>
              <a:gd name="connsiteY1148" fmla="*/ 1672363 h 3256604"/>
              <a:gd name="connsiteX1149" fmla="*/ 5476918 w 5859445"/>
              <a:gd name="connsiteY1149" fmla="*/ 1671653 h 3256604"/>
              <a:gd name="connsiteX1150" fmla="*/ 5476606 w 5859445"/>
              <a:gd name="connsiteY1150" fmla="*/ 1669154 h 3256604"/>
              <a:gd name="connsiteX1151" fmla="*/ 5482706 w 5859445"/>
              <a:gd name="connsiteY1151" fmla="*/ 1662617 h 3256604"/>
              <a:gd name="connsiteX1152" fmla="*/ 5486842 w 5859445"/>
              <a:gd name="connsiteY1152" fmla="*/ 1661456 h 3256604"/>
              <a:gd name="connsiteX1153" fmla="*/ 5487472 w 5859445"/>
              <a:gd name="connsiteY1153" fmla="*/ 1659248 h 3256604"/>
              <a:gd name="connsiteX1154" fmla="*/ 5528646 w 5859445"/>
              <a:gd name="connsiteY1154" fmla="*/ 1656822 h 3256604"/>
              <a:gd name="connsiteX1155" fmla="*/ 5512251 w 5859445"/>
              <a:gd name="connsiteY1155" fmla="*/ 1663966 h 3256604"/>
              <a:gd name="connsiteX1156" fmla="*/ 5500624 w 5859445"/>
              <a:gd name="connsiteY1156" fmla="*/ 1667740 h 3256604"/>
              <a:gd name="connsiteX1157" fmla="*/ 5509583 w 5859445"/>
              <a:gd name="connsiteY1157" fmla="*/ 1670301 h 3256604"/>
              <a:gd name="connsiteX1158" fmla="*/ 5488711 w 5859445"/>
              <a:gd name="connsiteY1158" fmla="*/ 1676164 h 3256604"/>
              <a:gd name="connsiteX1159" fmla="*/ 5472030 w 5859445"/>
              <a:gd name="connsiteY1159" fmla="*/ 1687958 h 3256604"/>
              <a:gd name="connsiteX1160" fmla="*/ 5528263 w 5859445"/>
              <a:gd name="connsiteY1160" fmla="*/ 1681557 h 3256604"/>
              <a:gd name="connsiteX1161" fmla="*/ 5558864 w 5859445"/>
              <a:gd name="connsiteY1161" fmla="*/ 1682127 h 3256604"/>
              <a:gd name="connsiteX1162" fmla="*/ 5549614 w 5859445"/>
              <a:gd name="connsiteY1162" fmla="*/ 1686478 h 3256604"/>
              <a:gd name="connsiteX1163" fmla="*/ 5562791 w 5859445"/>
              <a:gd name="connsiteY1163" fmla="*/ 1682202 h 3256604"/>
              <a:gd name="connsiteX1164" fmla="*/ 5568103 w 5859445"/>
              <a:gd name="connsiteY1164" fmla="*/ 1682301 h 3256604"/>
              <a:gd name="connsiteX1165" fmla="*/ 5562902 w 5859445"/>
              <a:gd name="connsiteY1165" fmla="*/ 1682164 h 3256604"/>
              <a:gd name="connsiteX1166" fmla="*/ 5567055 w 5859445"/>
              <a:gd name="connsiteY1166" fmla="*/ 1680817 h 3256604"/>
              <a:gd name="connsiteX1167" fmla="*/ 5572869 w 5859445"/>
              <a:gd name="connsiteY1167" fmla="*/ 1678931 h 3256604"/>
              <a:gd name="connsiteX1168" fmla="*/ 5541226 w 5859445"/>
              <a:gd name="connsiteY1168" fmla="*/ 1674614 h 3256604"/>
              <a:gd name="connsiteX1169" fmla="*/ 5548373 w 5859445"/>
              <a:gd name="connsiteY1169" fmla="*/ 1669561 h 3256604"/>
              <a:gd name="connsiteX1170" fmla="*/ 5537032 w 5859445"/>
              <a:gd name="connsiteY1170" fmla="*/ 1668684 h 3256604"/>
              <a:gd name="connsiteX1171" fmla="*/ 5518542 w 5859445"/>
              <a:gd name="connsiteY1171" fmla="*/ 1672862 h 3256604"/>
              <a:gd name="connsiteX1172" fmla="*/ 5528646 w 5859445"/>
              <a:gd name="connsiteY1172" fmla="*/ 1656822 h 3256604"/>
              <a:gd name="connsiteX1173" fmla="*/ 5582804 w 5859445"/>
              <a:gd name="connsiteY1173" fmla="*/ 1656336 h 3256604"/>
              <a:gd name="connsiteX1174" fmla="*/ 5577529 w 5859445"/>
              <a:gd name="connsiteY1174" fmla="*/ 1658732 h 3256604"/>
              <a:gd name="connsiteX1175" fmla="*/ 5565053 w 5859445"/>
              <a:gd name="connsiteY1175" fmla="*/ 1657767 h 3256604"/>
              <a:gd name="connsiteX1176" fmla="*/ 5575340 w 5859445"/>
              <a:gd name="connsiteY1176" fmla="*/ 1659726 h 3256604"/>
              <a:gd name="connsiteX1177" fmla="*/ 5574012 w 5859445"/>
              <a:gd name="connsiteY1177" fmla="*/ 1660328 h 3256604"/>
              <a:gd name="connsiteX1178" fmla="*/ 5576382 w 5859445"/>
              <a:gd name="connsiteY1178" fmla="*/ 1659926 h 3256604"/>
              <a:gd name="connsiteX1179" fmla="*/ 5589834 w 5859445"/>
              <a:gd name="connsiteY1179" fmla="*/ 1662487 h 3256604"/>
              <a:gd name="connsiteX1180" fmla="*/ 5610420 w 5859445"/>
              <a:gd name="connsiteY1180" fmla="*/ 1661275 h 3256604"/>
              <a:gd name="connsiteX1181" fmla="*/ 5587737 w 5859445"/>
              <a:gd name="connsiteY1181" fmla="*/ 1659522 h 3256604"/>
              <a:gd name="connsiteX1182" fmla="*/ 5581550 w 5859445"/>
              <a:gd name="connsiteY1182" fmla="*/ 1659044 h 3256604"/>
              <a:gd name="connsiteX1183" fmla="*/ 5584376 w 5859445"/>
              <a:gd name="connsiteY1183" fmla="*/ 1658560 h 3256604"/>
              <a:gd name="connsiteX1184" fmla="*/ 5605941 w 5859445"/>
              <a:gd name="connsiteY1184" fmla="*/ 1659994 h 3256604"/>
              <a:gd name="connsiteX1185" fmla="*/ 5628911 w 5859445"/>
              <a:gd name="connsiteY1185" fmla="*/ 1657097 h 3256604"/>
              <a:gd name="connsiteX1186" fmla="*/ 5582804 w 5859445"/>
              <a:gd name="connsiteY1186" fmla="*/ 1656336 h 3256604"/>
              <a:gd name="connsiteX1187" fmla="*/ 1074202 w 5859445"/>
              <a:gd name="connsiteY1187" fmla="*/ 1655804 h 3256604"/>
              <a:gd name="connsiteX1188" fmla="*/ 947301 w 5859445"/>
              <a:gd name="connsiteY1188" fmla="*/ 1660505 h 3256604"/>
              <a:gd name="connsiteX1189" fmla="*/ 806575 w 5859445"/>
              <a:gd name="connsiteY1189" fmla="*/ 1665549 h 3256604"/>
              <a:gd name="connsiteX1190" fmla="*/ 935919 w 5859445"/>
              <a:gd name="connsiteY1190" fmla="*/ 1659257 h 3256604"/>
              <a:gd name="connsiteX1191" fmla="*/ 1074202 w 5859445"/>
              <a:gd name="connsiteY1191" fmla="*/ 1655804 h 3256604"/>
              <a:gd name="connsiteX1192" fmla="*/ 4834223 w 5859445"/>
              <a:gd name="connsiteY1192" fmla="*/ 1645204 h 3256604"/>
              <a:gd name="connsiteX1193" fmla="*/ 4863768 w 5859445"/>
              <a:gd name="connsiteY1193" fmla="*/ 1646553 h 3256604"/>
              <a:gd name="connsiteX1194" fmla="*/ 4845278 w 5859445"/>
              <a:gd name="connsiteY1194" fmla="*/ 1650731 h 3256604"/>
              <a:gd name="connsiteX1195" fmla="*/ 4820879 w 5859445"/>
              <a:gd name="connsiteY1195" fmla="*/ 1652169 h 3256604"/>
              <a:gd name="connsiteX1196" fmla="*/ 4817989 w 5859445"/>
              <a:gd name="connsiteY1196" fmla="*/ 1651969 h 3256604"/>
              <a:gd name="connsiteX1197" fmla="*/ 4819831 w 5859445"/>
              <a:gd name="connsiteY1197" fmla="*/ 1647596 h 3256604"/>
              <a:gd name="connsiteX1198" fmla="*/ 4834223 w 5859445"/>
              <a:gd name="connsiteY1198" fmla="*/ 1645204 h 3256604"/>
              <a:gd name="connsiteX1199" fmla="*/ 5711829 w 5859445"/>
              <a:gd name="connsiteY1199" fmla="*/ 1642947 h 3256604"/>
              <a:gd name="connsiteX1200" fmla="*/ 5716022 w 5859445"/>
              <a:gd name="connsiteY1200" fmla="*/ 1648878 h 3256604"/>
              <a:gd name="connsiteX1201" fmla="*/ 5711257 w 5859445"/>
              <a:gd name="connsiteY1201" fmla="*/ 1652247 h 3256604"/>
              <a:gd name="connsiteX1202" fmla="*/ 5702298 w 5859445"/>
              <a:gd name="connsiteY1202" fmla="*/ 1649686 h 3256604"/>
              <a:gd name="connsiteX1203" fmla="*/ 1908093 w 5859445"/>
              <a:gd name="connsiteY1203" fmla="*/ 1641043 h 3256604"/>
              <a:gd name="connsiteX1204" fmla="*/ 1740197 w 5859445"/>
              <a:gd name="connsiteY1204" fmla="*/ 1641388 h 3256604"/>
              <a:gd name="connsiteX1205" fmla="*/ 1654139 w 5859445"/>
              <a:gd name="connsiteY1205" fmla="*/ 1656402 h 3256604"/>
              <a:gd name="connsiteX1206" fmla="*/ 1651041 w 5859445"/>
              <a:gd name="connsiteY1206" fmla="*/ 1660446 h 3256604"/>
              <a:gd name="connsiteX1207" fmla="*/ 1649373 w 5859445"/>
              <a:gd name="connsiteY1207" fmla="*/ 1659772 h 3256604"/>
              <a:gd name="connsiteX1208" fmla="*/ 1619722 w 5859445"/>
              <a:gd name="connsiteY1208" fmla="*/ 1668564 h 3256604"/>
              <a:gd name="connsiteX1209" fmla="*/ 1648071 w 5859445"/>
              <a:gd name="connsiteY1209" fmla="*/ 1666745 h 3256604"/>
              <a:gd name="connsiteX1210" fmla="*/ 1647372 w 5859445"/>
              <a:gd name="connsiteY1210" fmla="*/ 1664523 h 3256604"/>
              <a:gd name="connsiteX1211" fmla="*/ 1649980 w 5859445"/>
              <a:gd name="connsiteY1211" fmla="*/ 1663386 h 3256604"/>
              <a:gd name="connsiteX1212" fmla="*/ 1649301 w 5859445"/>
              <a:gd name="connsiteY1212" fmla="*/ 1666666 h 3256604"/>
              <a:gd name="connsiteX1213" fmla="*/ 1691283 w 5859445"/>
              <a:gd name="connsiteY1213" fmla="*/ 1663973 h 3256604"/>
              <a:gd name="connsiteX1214" fmla="*/ 1701255 w 5859445"/>
              <a:gd name="connsiteY1214" fmla="*/ 1663478 h 3256604"/>
              <a:gd name="connsiteX1215" fmla="*/ 1698438 w 5859445"/>
              <a:gd name="connsiteY1215" fmla="*/ 1662443 h 3256604"/>
              <a:gd name="connsiteX1216" fmla="*/ 1700482 w 5859445"/>
              <a:gd name="connsiteY1216" fmla="*/ 1662553 h 3256604"/>
              <a:gd name="connsiteX1217" fmla="*/ 1702300 w 5859445"/>
              <a:gd name="connsiteY1217" fmla="*/ 1663426 h 3256604"/>
              <a:gd name="connsiteX1218" fmla="*/ 1761236 w 5859445"/>
              <a:gd name="connsiteY1218" fmla="*/ 1660503 h 3256604"/>
              <a:gd name="connsiteX1219" fmla="*/ 1781853 w 5859445"/>
              <a:gd name="connsiteY1219" fmla="*/ 1655060 h 3256604"/>
              <a:gd name="connsiteX1220" fmla="*/ 1811685 w 5859445"/>
              <a:gd name="connsiteY1220" fmla="*/ 1651758 h 3256604"/>
              <a:gd name="connsiteX1221" fmla="*/ 1841516 w 5859445"/>
              <a:gd name="connsiteY1221" fmla="*/ 1648457 h 3256604"/>
              <a:gd name="connsiteX1222" fmla="*/ 1873730 w 5859445"/>
              <a:gd name="connsiteY1222" fmla="*/ 1643471 h 3256604"/>
              <a:gd name="connsiteX1223" fmla="*/ 1901180 w 5859445"/>
              <a:gd name="connsiteY1223" fmla="*/ 1641854 h 3256604"/>
              <a:gd name="connsiteX1224" fmla="*/ 4777799 w 5859445"/>
              <a:gd name="connsiteY1224" fmla="*/ 1636170 h 3256604"/>
              <a:gd name="connsiteX1225" fmla="*/ 4795492 w 5859445"/>
              <a:gd name="connsiteY1225" fmla="*/ 1637721 h 3256604"/>
              <a:gd name="connsiteX1226" fmla="*/ 4793622 w 5859445"/>
              <a:gd name="connsiteY1226" fmla="*/ 1638329 h 3256604"/>
              <a:gd name="connsiteX1227" fmla="*/ 4777799 w 5859445"/>
              <a:gd name="connsiteY1227" fmla="*/ 1636170 h 3256604"/>
              <a:gd name="connsiteX1228" fmla="*/ 5488901 w 5859445"/>
              <a:gd name="connsiteY1228" fmla="*/ 1635997 h 3256604"/>
              <a:gd name="connsiteX1229" fmla="*/ 5443248 w 5859445"/>
              <a:gd name="connsiteY1229" fmla="*/ 1637140 h 3256604"/>
              <a:gd name="connsiteX1230" fmla="*/ 5442676 w 5859445"/>
              <a:gd name="connsiteY1230" fmla="*/ 1646442 h 3256604"/>
              <a:gd name="connsiteX1231" fmla="*/ 5529788 w 5859445"/>
              <a:gd name="connsiteY1231" fmla="*/ 1638223 h 3256604"/>
              <a:gd name="connsiteX1232" fmla="*/ 5488901 w 5859445"/>
              <a:gd name="connsiteY1232" fmla="*/ 1635997 h 3256604"/>
              <a:gd name="connsiteX1233" fmla="*/ 4776223 w 5859445"/>
              <a:gd name="connsiteY1233" fmla="*/ 1635719 h 3256604"/>
              <a:gd name="connsiteX1234" fmla="*/ 4777799 w 5859445"/>
              <a:gd name="connsiteY1234" fmla="*/ 1636170 h 3256604"/>
              <a:gd name="connsiteX1235" fmla="*/ 4773177 w 5859445"/>
              <a:gd name="connsiteY1235" fmla="*/ 1637214 h 3256604"/>
              <a:gd name="connsiteX1236" fmla="*/ 4771510 w 5859445"/>
              <a:gd name="connsiteY1236" fmla="*/ 1635830 h 3256604"/>
              <a:gd name="connsiteX1237" fmla="*/ 5372958 w 5859445"/>
              <a:gd name="connsiteY1237" fmla="*/ 1631241 h 3256604"/>
              <a:gd name="connsiteX1238" fmla="*/ 5375448 w 5859445"/>
              <a:gd name="connsiteY1238" fmla="*/ 1631953 h 3256604"/>
              <a:gd name="connsiteX1239" fmla="*/ 5347749 w 5859445"/>
              <a:gd name="connsiteY1239" fmla="*/ 1633497 h 3256604"/>
              <a:gd name="connsiteX1240" fmla="*/ 5372958 w 5859445"/>
              <a:gd name="connsiteY1240" fmla="*/ 1631241 h 3256604"/>
              <a:gd name="connsiteX1241" fmla="*/ 4856084 w 5859445"/>
              <a:gd name="connsiteY1241" fmla="*/ 1625577 h 3256604"/>
              <a:gd name="connsiteX1242" fmla="*/ 4888775 w 5859445"/>
              <a:gd name="connsiteY1242" fmla="*/ 1631373 h 3256604"/>
              <a:gd name="connsiteX1243" fmla="*/ 4855173 w 5859445"/>
              <a:gd name="connsiteY1243" fmla="*/ 1625684 h 3256604"/>
              <a:gd name="connsiteX1244" fmla="*/ 4755687 w 5859445"/>
              <a:gd name="connsiteY1244" fmla="*/ 1625118 h 3256604"/>
              <a:gd name="connsiteX1245" fmla="*/ 4741963 w 5859445"/>
              <a:gd name="connsiteY1245" fmla="*/ 1625926 h 3256604"/>
              <a:gd name="connsiteX1246" fmla="*/ 4764647 w 5859445"/>
              <a:gd name="connsiteY1246" fmla="*/ 1627678 h 3256604"/>
              <a:gd name="connsiteX1247" fmla="*/ 4778371 w 5859445"/>
              <a:gd name="connsiteY1247" fmla="*/ 1626870 h 3256604"/>
              <a:gd name="connsiteX1248" fmla="*/ 4755687 w 5859445"/>
              <a:gd name="connsiteY1248" fmla="*/ 1625118 h 3256604"/>
              <a:gd name="connsiteX1249" fmla="*/ 578327 w 5859445"/>
              <a:gd name="connsiteY1249" fmla="*/ 1623898 h 3256604"/>
              <a:gd name="connsiteX1250" fmla="*/ 584968 w 5859445"/>
              <a:gd name="connsiteY1250" fmla="*/ 1624711 h 3256604"/>
              <a:gd name="connsiteX1251" fmla="*/ 594009 w 5859445"/>
              <a:gd name="connsiteY1251" fmla="*/ 1626402 h 3256604"/>
              <a:gd name="connsiteX1252" fmla="*/ 589436 w 5859445"/>
              <a:gd name="connsiteY1252" fmla="*/ 1626131 h 3256604"/>
              <a:gd name="connsiteX1253" fmla="*/ 577194 w 5859445"/>
              <a:gd name="connsiteY1253" fmla="*/ 1624160 h 3256604"/>
              <a:gd name="connsiteX1254" fmla="*/ 4802807 w 5859445"/>
              <a:gd name="connsiteY1254" fmla="*/ 1620992 h 3256604"/>
              <a:gd name="connsiteX1255" fmla="*/ 4848173 w 5859445"/>
              <a:gd name="connsiteY1255" fmla="*/ 1624498 h 3256604"/>
              <a:gd name="connsiteX1256" fmla="*/ 4855173 w 5859445"/>
              <a:gd name="connsiteY1256" fmla="*/ 1625684 h 3256604"/>
              <a:gd name="connsiteX1257" fmla="*/ 4829684 w 5859445"/>
              <a:gd name="connsiteY1257" fmla="*/ 1628676 h 3256604"/>
              <a:gd name="connsiteX1258" fmla="*/ 4863708 w 5859445"/>
              <a:gd name="connsiteY1258" fmla="*/ 1631306 h 3256604"/>
              <a:gd name="connsiteX1259" fmla="*/ 4884010 w 5859445"/>
              <a:gd name="connsiteY1259" fmla="*/ 1634743 h 3256604"/>
              <a:gd name="connsiteX1260" fmla="*/ 4821615 w 5859445"/>
              <a:gd name="connsiteY1260" fmla="*/ 1640010 h 3256604"/>
              <a:gd name="connsiteX1261" fmla="*/ 4795492 w 5859445"/>
              <a:gd name="connsiteY1261" fmla="*/ 1637721 h 3256604"/>
              <a:gd name="connsiteX1262" fmla="*/ 4796529 w 5859445"/>
              <a:gd name="connsiteY1262" fmla="*/ 1637385 h 3256604"/>
              <a:gd name="connsiteX1263" fmla="*/ 4791525 w 5859445"/>
              <a:gd name="connsiteY1263" fmla="*/ 1635363 h 3256604"/>
              <a:gd name="connsiteX1264" fmla="*/ 4776223 w 5859445"/>
              <a:gd name="connsiteY1264" fmla="*/ 1635719 h 3256604"/>
              <a:gd name="connsiteX1265" fmla="*/ 4768841 w 5859445"/>
              <a:gd name="connsiteY1265" fmla="*/ 1633609 h 3256604"/>
              <a:gd name="connsiteX1266" fmla="*/ 4771510 w 5859445"/>
              <a:gd name="connsiteY1266" fmla="*/ 1635830 h 3256604"/>
              <a:gd name="connsiteX1267" fmla="*/ 4761638 w 5859445"/>
              <a:gd name="connsiteY1267" fmla="*/ 1636061 h 3256604"/>
              <a:gd name="connsiteX1268" fmla="*/ 4727143 w 5859445"/>
              <a:gd name="connsiteY1268" fmla="*/ 1635293 h 3256604"/>
              <a:gd name="connsiteX1269" fmla="*/ 4672162 w 5859445"/>
              <a:gd name="connsiteY1269" fmla="*/ 1628299 h 3256604"/>
              <a:gd name="connsiteX1270" fmla="*/ 4681252 w 5859445"/>
              <a:gd name="connsiteY1270" fmla="*/ 1631045 h 3256604"/>
              <a:gd name="connsiteX1271" fmla="*/ 4690342 w 5859445"/>
              <a:gd name="connsiteY1271" fmla="*/ 1633792 h 3256604"/>
              <a:gd name="connsiteX1272" fmla="*/ 4625895 w 5859445"/>
              <a:gd name="connsiteY1272" fmla="*/ 1633630 h 3256604"/>
              <a:gd name="connsiteX1273" fmla="*/ 4653099 w 5859445"/>
              <a:gd name="connsiteY1273" fmla="*/ 1641777 h 3256604"/>
              <a:gd name="connsiteX1274" fmla="*/ 4634479 w 5859445"/>
              <a:gd name="connsiteY1274" fmla="*/ 1645770 h 3256604"/>
              <a:gd name="connsiteX1275" fmla="*/ 4565486 w 5859445"/>
              <a:gd name="connsiteY1275" fmla="*/ 1644233 h 3256604"/>
              <a:gd name="connsiteX1276" fmla="*/ 4539495 w 5859445"/>
              <a:gd name="connsiteY1276" fmla="*/ 1643621 h 3256604"/>
              <a:gd name="connsiteX1277" fmla="*/ 4535915 w 5859445"/>
              <a:gd name="connsiteY1277" fmla="*/ 1644572 h 3256604"/>
              <a:gd name="connsiteX1278" fmla="*/ 4535782 w 5859445"/>
              <a:gd name="connsiteY1278" fmla="*/ 1644608 h 3256604"/>
              <a:gd name="connsiteX1279" fmla="*/ 4607652 w 5859445"/>
              <a:gd name="connsiteY1279" fmla="*/ 1648266 h 3256604"/>
              <a:gd name="connsiteX1280" fmla="*/ 4709981 w 5859445"/>
              <a:gd name="connsiteY1280" fmla="*/ 1651458 h 3256604"/>
              <a:gd name="connsiteX1281" fmla="*/ 4666710 w 5859445"/>
              <a:gd name="connsiteY1281" fmla="*/ 1650918 h 3256604"/>
              <a:gd name="connsiteX1282" fmla="*/ 4632400 w 5859445"/>
              <a:gd name="connsiteY1282" fmla="*/ 1652939 h 3256604"/>
              <a:gd name="connsiteX1283" fmla="*/ 4618676 w 5859445"/>
              <a:gd name="connsiteY1283" fmla="*/ 1653747 h 3256604"/>
              <a:gd name="connsiteX1284" fmla="*/ 4625538 w 5859445"/>
              <a:gd name="connsiteY1284" fmla="*/ 1653343 h 3256604"/>
              <a:gd name="connsiteX1285" fmla="*/ 4632400 w 5859445"/>
              <a:gd name="connsiteY1285" fmla="*/ 1652939 h 3256604"/>
              <a:gd name="connsiteX1286" fmla="*/ 4641359 w 5859445"/>
              <a:gd name="connsiteY1286" fmla="*/ 1655500 h 3256604"/>
              <a:gd name="connsiteX1287" fmla="*/ 4550052 w 5859445"/>
              <a:gd name="connsiteY1287" fmla="*/ 1657787 h 3256604"/>
              <a:gd name="connsiteX1288" fmla="*/ 4453981 w 5859445"/>
              <a:gd name="connsiteY1288" fmla="*/ 1663445 h 3256604"/>
              <a:gd name="connsiteX1289" fmla="*/ 4515455 w 5859445"/>
              <a:gd name="connsiteY1289" fmla="*/ 1664457 h 3256604"/>
              <a:gd name="connsiteX1290" fmla="*/ 4576930 w 5859445"/>
              <a:gd name="connsiteY1290" fmla="*/ 1665472 h 3256604"/>
              <a:gd name="connsiteX1291" fmla="*/ 4650654 w 5859445"/>
              <a:gd name="connsiteY1291" fmla="*/ 1663591 h 3256604"/>
              <a:gd name="connsiteX1292" fmla="*/ 4720530 w 5859445"/>
              <a:gd name="connsiteY1292" fmla="*/ 1666378 h 3256604"/>
              <a:gd name="connsiteX1293" fmla="*/ 4725296 w 5859445"/>
              <a:gd name="connsiteY1293" fmla="*/ 1663008 h 3256604"/>
              <a:gd name="connsiteX1294" fmla="*/ 4782946 w 5859445"/>
              <a:gd name="connsiteY1294" fmla="*/ 1663669 h 3256604"/>
              <a:gd name="connsiteX1295" fmla="*/ 4853665 w 5859445"/>
              <a:gd name="connsiteY1295" fmla="*/ 1662593 h 3256604"/>
              <a:gd name="connsiteX1296" fmla="*/ 4813064 w 5859445"/>
              <a:gd name="connsiteY1296" fmla="*/ 1655717 h 3256604"/>
              <a:gd name="connsiteX1297" fmla="*/ 4772462 w 5859445"/>
              <a:gd name="connsiteY1297" fmla="*/ 1648842 h 3256604"/>
              <a:gd name="connsiteX1298" fmla="*/ 4817989 w 5859445"/>
              <a:gd name="connsiteY1298" fmla="*/ 1651969 h 3256604"/>
              <a:gd name="connsiteX1299" fmla="*/ 4817830 w 5859445"/>
              <a:gd name="connsiteY1299" fmla="*/ 1652348 h 3256604"/>
              <a:gd name="connsiteX1300" fmla="*/ 4820879 w 5859445"/>
              <a:gd name="connsiteY1300" fmla="*/ 1652169 h 3256604"/>
              <a:gd name="connsiteX1301" fmla="*/ 4826931 w 5859445"/>
              <a:gd name="connsiteY1301" fmla="*/ 1652584 h 3256604"/>
              <a:gd name="connsiteX1302" fmla="*/ 4872155 w 5859445"/>
              <a:gd name="connsiteY1302" fmla="*/ 1658415 h 3256604"/>
              <a:gd name="connsiteX1303" fmla="*/ 4959268 w 5859445"/>
              <a:gd name="connsiteY1303" fmla="*/ 1650197 h 3256604"/>
              <a:gd name="connsiteX1304" fmla="*/ 4932390 w 5859445"/>
              <a:gd name="connsiteY1304" fmla="*/ 1642512 h 3256604"/>
              <a:gd name="connsiteX1305" fmla="*/ 5000442 w 5859445"/>
              <a:gd name="connsiteY1305" fmla="*/ 1647772 h 3256604"/>
              <a:gd name="connsiteX1306" fmla="*/ 5064871 w 5859445"/>
              <a:gd name="connsiteY1306" fmla="*/ 1637799 h 3256604"/>
              <a:gd name="connsiteX1307" fmla="*/ 4935696 w 5859445"/>
              <a:gd name="connsiteY1307" fmla="*/ 1626969 h 3256604"/>
              <a:gd name="connsiteX1308" fmla="*/ 4802807 w 5859445"/>
              <a:gd name="connsiteY1308" fmla="*/ 1620992 h 3256604"/>
              <a:gd name="connsiteX1309" fmla="*/ 4792429 w 5859445"/>
              <a:gd name="connsiteY1309" fmla="*/ 1611370 h 3256604"/>
              <a:gd name="connsiteX1310" fmla="*/ 4774750 w 5859445"/>
              <a:gd name="connsiteY1310" fmla="*/ 1611639 h 3256604"/>
              <a:gd name="connsiteX1311" fmla="*/ 4803401 w 5859445"/>
              <a:gd name="connsiteY1311" fmla="*/ 1611718 h 3256604"/>
              <a:gd name="connsiteX1312" fmla="*/ 4908409 w 5859445"/>
              <a:gd name="connsiteY1312" fmla="*/ 1608595 h 3256604"/>
              <a:gd name="connsiteX1313" fmla="*/ 4917368 w 5859445"/>
              <a:gd name="connsiteY1313" fmla="*/ 1611156 h 3256604"/>
              <a:gd name="connsiteX1314" fmla="*/ 4931092 w 5859445"/>
              <a:gd name="connsiteY1314" fmla="*/ 1610348 h 3256604"/>
              <a:gd name="connsiteX1315" fmla="*/ 4926326 w 5859445"/>
              <a:gd name="connsiteY1315" fmla="*/ 1613718 h 3256604"/>
              <a:gd name="connsiteX1316" fmla="*/ 5010789 w 5859445"/>
              <a:gd name="connsiteY1316" fmla="*/ 1621969 h 3256604"/>
              <a:gd name="connsiteX1317" fmla="*/ 5090060 w 5859445"/>
              <a:gd name="connsiteY1317" fmla="*/ 1626226 h 3256604"/>
              <a:gd name="connsiteX1318" fmla="*/ 5091990 w 5859445"/>
              <a:gd name="connsiteY1318" fmla="*/ 1625608 h 3256604"/>
              <a:gd name="connsiteX1319" fmla="*/ 5099950 w 5859445"/>
              <a:gd name="connsiteY1319" fmla="*/ 1626756 h 3256604"/>
              <a:gd name="connsiteX1320" fmla="*/ 5155430 w 5859445"/>
              <a:gd name="connsiteY1320" fmla="*/ 1619290 h 3256604"/>
              <a:gd name="connsiteX1321" fmla="*/ 5189220 w 5859445"/>
              <a:gd name="connsiteY1321" fmla="*/ 1616496 h 3256604"/>
              <a:gd name="connsiteX1322" fmla="*/ 5138974 w 5859445"/>
              <a:gd name="connsiteY1322" fmla="*/ 1614975 h 3256604"/>
              <a:gd name="connsiteX1323" fmla="*/ 5062566 w 5859445"/>
              <a:gd name="connsiteY1323" fmla="*/ 1609266 h 3256604"/>
              <a:gd name="connsiteX1324" fmla="*/ 4908409 w 5859445"/>
              <a:gd name="connsiteY1324" fmla="*/ 1608595 h 3256604"/>
              <a:gd name="connsiteX1325" fmla="*/ 485494 w 5859445"/>
              <a:gd name="connsiteY1325" fmla="*/ 1606117 h 3256604"/>
              <a:gd name="connsiteX1326" fmla="*/ 473479 w 5859445"/>
              <a:gd name="connsiteY1326" fmla="*/ 1611784 h 3256604"/>
              <a:gd name="connsiteX1327" fmla="*/ 466775 w 5859445"/>
              <a:gd name="connsiteY1327" fmla="*/ 1609649 h 3256604"/>
              <a:gd name="connsiteX1328" fmla="*/ 5620255 w 5859445"/>
              <a:gd name="connsiteY1328" fmla="*/ 1604418 h 3256604"/>
              <a:gd name="connsiteX1329" fmla="*/ 5649342 w 5859445"/>
              <a:gd name="connsiteY1329" fmla="*/ 1605119 h 3256604"/>
              <a:gd name="connsiteX1330" fmla="*/ 5649248 w 5859445"/>
              <a:gd name="connsiteY1330" fmla="*/ 1605185 h 3256604"/>
              <a:gd name="connsiteX1331" fmla="*/ 5541036 w 5859445"/>
              <a:gd name="connsiteY1331" fmla="*/ 1603582 h 3256604"/>
              <a:gd name="connsiteX1332" fmla="*/ 5548334 w 5859445"/>
              <a:gd name="connsiteY1332" fmla="*/ 1604818 h 3256604"/>
              <a:gd name="connsiteX1333" fmla="*/ 5531124 w 5859445"/>
              <a:gd name="connsiteY1333" fmla="*/ 1607255 h 3256604"/>
              <a:gd name="connsiteX1334" fmla="*/ 5483469 w 5859445"/>
              <a:gd name="connsiteY1334" fmla="*/ 1613151 h 3256604"/>
              <a:gd name="connsiteX1335" fmla="*/ 5541036 w 5859445"/>
              <a:gd name="connsiteY1335" fmla="*/ 1603582 h 3256604"/>
              <a:gd name="connsiteX1336" fmla="*/ 5568484 w 5859445"/>
              <a:gd name="connsiteY1336" fmla="*/ 1601966 h 3256604"/>
              <a:gd name="connsiteX1337" fmla="*/ 5561336 w 5859445"/>
              <a:gd name="connsiteY1337" fmla="*/ 1607020 h 3256604"/>
              <a:gd name="connsiteX1338" fmla="*/ 5548334 w 5859445"/>
              <a:gd name="connsiteY1338" fmla="*/ 1604818 h 3256604"/>
              <a:gd name="connsiteX1339" fmla="*/ 541651 w 5859445"/>
              <a:gd name="connsiteY1339" fmla="*/ 1595519 h 3256604"/>
              <a:gd name="connsiteX1340" fmla="*/ 627822 w 5859445"/>
              <a:gd name="connsiteY1340" fmla="*/ 1608694 h 3256604"/>
              <a:gd name="connsiteX1341" fmla="*/ 602611 w 5859445"/>
              <a:gd name="connsiteY1341" fmla="*/ 1607792 h 3256604"/>
              <a:gd name="connsiteX1342" fmla="*/ 596119 w 5859445"/>
              <a:gd name="connsiteY1342" fmla="*/ 1603355 h 3256604"/>
              <a:gd name="connsiteX1343" fmla="*/ 568886 w 5859445"/>
              <a:gd name="connsiteY1343" fmla="*/ 1599437 h 3256604"/>
              <a:gd name="connsiteX1344" fmla="*/ 541651 w 5859445"/>
              <a:gd name="connsiteY1344" fmla="*/ 1595519 h 3256604"/>
              <a:gd name="connsiteX1345" fmla="*/ 520141 w 5859445"/>
              <a:gd name="connsiteY1345" fmla="*/ 1582450 h 3256604"/>
              <a:gd name="connsiteX1346" fmla="*/ 520766 w 5859445"/>
              <a:gd name="connsiteY1346" fmla="*/ 1582683 h 3256604"/>
              <a:gd name="connsiteX1347" fmla="*/ 505901 w 5859445"/>
              <a:gd name="connsiteY1347" fmla="*/ 1584147 h 3256604"/>
              <a:gd name="connsiteX1348" fmla="*/ 520141 w 5859445"/>
              <a:gd name="connsiteY1348" fmla="*/ 1582450 h 3256604"/>
              <a:gd name="connsiteX1349" fmla="*/ 5533791 w 5859445"/>
              <a:gd name="connsiteY1349" fmla="*/ 1573119 h 3256604"/>
              <a:gd name="connsiteX1350" fmla="*/ 5519698 w 5859445"/>
              <a:gd name="connsiteY1350" fmla="*/ 1575300 h 3256604"/>
              <a:gd name="connsiteX1351" fmla="*/ 5519069 w 5859445"/>
              <a:gd name="connsiteY1351" fmla="*/ 1575086 h 3256604"/>
              <a:gd name="connsiteX1352" fmla="*/ 1241682 w 5859445"/>
              <a:gd name="connsiteY1352" fmla="*/ 1570162 h 3256604"/>
              <a:gd name="connsiteX1353" fmla="*/ 1252708 w 5859445"/>
              <a:gd name="connsiteY1353" fmla="*/ 1570875 h 3256604"/>
              <a:gd name="connsiteX1354" fmla="*/ 1270500 w 5859445"/>
              <a:gd name="connsiteY1354" fmla="*/ 1571197 h 3256604"/>
              <a:gd name="connsiteX1355" fmla="*/ 1458980 w 5859445"/>
              <a:gd name="connsiteY1355" fmla="*/ 1556290 h 3256604"/>
              <a:gd name="connsiteX1356" fmla="*/ 1454514 w 5859445"/>
              <a:gd name="connsiteY1356" fmla="*/ 1557982 h 3256604"/>
              <a:gd name="connsiteX1357" fmla="*/ 1460047 w 5859445"/>
              <a:gd name="connsiteY1357" fmla="*/ 1560335 h 3256604"/>
              <a:gd name="connsiteX1358" fmla="*/ 1533234 w 5859445"/>
              <a:gd name="connsiteY1358" fmla="*/ 1564639 h 3256604"/>
              <a:gd name="connsiteX1359" fmla="*/ 1478766 w 5859445"/>
              <a:gd name="connsiteY1359" fmla="*/ 1556802 h 3256604"/>
              <a:gd name="connsiteX1360" fmla="*/ 1458980 w 5859445"/>
              <a:gd name="connsiteY1360" fmla="*/ 1556290 h 3256604"/>
              <a:gd name="connsiteX1361" fmla="*/ 1281123 w 5859445"/>
              <a:gd name="connsiteY1361" fmla="*/ 1555604 h 3256604"/>
              <a:gd name="connsiteX1362" fmla="*/ 1267296 w 5859445"/>
              <a:gd name="connsiteY1362" fmla="*/ 1555948 h 3256604"/>
              <a:gd name="connsiteX1363" fmla="*/ 1290063 w 5859445"/>
              <a:gd name="connsiteY1363" fmla="*/ 1558445 h 3256604"/>
              <a:gd name="connsiteX1364" fmla="*/ 1303891 w 5859445"/>
              <a:gd name="connsiteY1364" fmla="*/ 1558099 h 3256604"/>
              <a:gd name="connsiteX1365" fmla="*/ 1281123 w 5859445"/>
              <a:gd name="connsiteY1365" fmla="*/ 1555604 h 3256604"/>
              <a:gd name="connsiteX1366" fmla="*/ 479175 w 5859445"/>
              <a:gd name="connsiteY1366" fmla="*/ 1549557 h 3256604"/>
              <a:gd name="connsiteX1367" fmla="*/ 492188 w 5859445"/>
              <a:gd name="connsiteY1367" fmla="*/ 1552178 h 3256604"/>
              <a:gd name="connsiteX1368" fmla="*/ 471838 w 5859445"/>
              <a:gd name="connsiteY1368" fmla="*/ 1554340 h 3256604"/>
              <a:gd name="connsiteX1369" fmla="*/ 479175 w 5859445"/>
              <a:gd name="connsiteY1369" fmla="*/ 1549557 h 3256604"/>
              <a:gd name="connsiteX1370" fmla="*/ 5461215 w 5859445"/>
              <a:gd name="connsiteY1370" fmla="*/ 1548820 h 3256604"/>
              <a:gd name="connsiteX1371" fmla="*/ 5411987 w 5859445"/>
              <a:gd name="connsiteY1371" fmla="*/ 1552492 h 3256604"/>
              <a:gd name="connsiteX1372" fmla="*/ 5437053 w 5859445"/>
              <a:gd name="connsiteY1372" fmla="*/ 1552561 h 3256604"/>
              <a:gd name="connsiteX1373" fmla="*/ 5443630 w 5859445"/>
              <a:gd name="connsiteY1373" fmla="*/ 1556807 h 3256604"/>
              <a:gd name="connsiteX1374" fmla="*/ 5470792 w 5859445"/>
              <a:gd name="connsiteY1374" fmla="*/ 1559840 h 3256604"/>
              <a:gd name="connsiteX1375" fmla="*/ 5497956 w 5859445"/>
              <a:gd name="connsiteY1375" fmla="*/ 1562873 h 3256604"/>
              <a:gd name="connsiteX1376" fmla="*/ 5461215 w 5859445"/>
              <a:gd name="connsiteY1376" fmla="*/ 1548820 h 3256604"/>
              <a:gd name="connsiteX1377" fmla="*/ 390695 w 5859445"/>
              <a:gd name="connsiteY1377" fmla="*/ 1548448 h 3256604"/>
              <a:gd name="connsiteX1378" fmla="*/ 419835 w 5859445"/>
              <a:gd name="connsiteY1378" fmla="*/ 1550176 h 3256604"/>
              <a:gd name="connsiteX1379" fmla="*/ 390598 w 5859445"/>
              <a:gd name="connsiteY1379" fmla="*/ 1548512 h 3256604"/>
              <a:gd name="connsiteX1380" fmla="*/ 1156376 w 5859445"/>
              <a:gd name="connsiteY1380" fmla="*/ 1547793 h 3256604"/>
              <a:gd name="connsiteX1381" fmla="*/ 1190012 w 5859445"/>
              <a:gd name="connsiteY1381" fmla="*/ 1554566 h 3256604"/>
              <a:gd name="connsiteX1382" fmla="*/ 1189090 w 5859445"/>
              <a:gd name="connsiteY1382" fmla="*/ 1554642 h 3256604"/>
              <a:gd name="connsiteX1383" fmla="*/ 1156376 w 5859445"/>
              <a:gd name="connsiteY1383" fmla="*/ 1547793 h 3256604"/>
              <a:gd name="connsiteX1384" fmla="*/ 557674 w 5859445"/>
              <a:gd name="connsiteY1384" fmla="*/ 1546064 h 3256604"/>
              <a:gd name="connsiteX1385" fmla="*/ 499495 w 5859445"/>
              <a:gd name="connsiteY1385" fmla="*/ 1553649 h 3256604"/>
              <a:gd name="connsiteX1386" fmla="*/ 492188 w 5859445"/>
              <a:gd name="connsiteY1386" fmla="*/ 1552178 h 3256604"/>
              <a:gd name="connsiteX1387" fmla="*/ 509571 w 5859445"/>
              <a:gd name="connsiteY1387" fmla="*/ 1550331 h 3256604"/>
              <a:gd name="connsiteX1388" fmla="*/ 557674 w 5859445"/>
              <a:gd name="connsiteY1388" fmla="*/ 1546064 h 3256604"/>
              <a:gd name="connsiteX1389" fmla="*/ 1272819 w 5859445"/>
              <a:gd name="connsiteY1389" fmla="*/ 1545846 h 3256604"/>
              <a:gd name="connsiteX1390" fmla="*/ 1274456 w 5859445"/>
              <a:gd name="connsiteY1390" fmla="*/ 1547277 h 3256604"/>
              <a:gd name="connsiteX1391" fmla="*/ 1269713 w 5859445"/>
              <a:gd name="connsiteY1391" fmla="*/ 1547231 h 3256604"/>
              <a:gd name="connsiteX1392" fmla="*/ 1268141 w 5859445"/>
              <a:gd name="connsiteY1392" fmla="*/ 1546731 h 3256604"/>
              <a:gd name="connsiteX1393" fmla="*/ 1272819 w 5859445"/>
              <a:gd name="connsiteY1393" fmla="*/ 1545846 h 3256604"/>
              <a:gd name="connsiteX1394" fmla="*/ 943832 w 5859445"/>
              <a:gd name="connsiteY1394" fmla="*/ 1545339 h 3256604"/>
              <a:gd name="connsiteX1395" fmla="*/ 887812 w 5859445"/>
              <a:gd name="connsiteY1395" fmla="*/ 1550904 h 3256604"/>
              <a:gd name="connsiteX1396" fmla="*/ 853742 w 5859445"/>
              <a:gd name="connsiteY1396" fmla="*/ 1552552 h 3256604"/>
              <a:gd name="connsiteX1397" fmla="*/ 904239 w 5859445"/>
              <a:gd name="connsiteY1397" fmla="*/ 1555739 h 3256604"/>
              <a:gd name="connsiteX1398" fmla="*/ 980928 w 5859445"/>
              <a:gd name="connsiteY1398" fmla="*/ 1563956 h 3256604"/>
              <a:gd name="connsiteX1399" fmla="*/ 1135969 w 5859445"/>
              <a:gd name="connsiteY1399" fmla="*/ 1569763 h 3256604"/>
              <a:gd name="connsiteX1400" fmla="*/ 1127033 w 5859445"/>
              <a:gd name="connsiteY1400" fmla="*/ 1566920 h 3256604"/>
              <a:gd name="connsiteX1401" fmla="*/ 1113204 w 5859445"/>
              <a:gd name="connsiteY1401" fmla="*/ 1567265 h 3256604"/>
              <a:gd name="connsiteX1402" fmla="*/ 1118095 w 5859445"/>
              <a:gd name="connsiteY1402" fmla="*/ 1564078 h 3256604"/>
              <a:gd name="connsiteX1403" fmla="*/ 1033376 w 5859445"/>
              <a:gd name="connsiteY1403" fmla="*/ 1553067 h 3256604"/>
              <a:gd name="connsiteX1404" fmla="*/ 953764 w 5859445"/>
              <a:gd name="connsiteY1404" fmla="*/ 1546195 h 3256604"/>
              <a:gd name="connsiteX1405" fmla="*/ 951805 w 5859445"/>
              <a:gd name="connsiteY1405" fmla="*/ 1546746 h 3256604"/>
              <a:gd name="connsiteX1406" fmla="*/ 943832 w 5859445"/>
              <a:gd name="connsiteY1406" fmla="*/ 1545339 h 3256604"/>
              <a:gd name="connsiteX1407" fmla="*/ 5565196 w 5859445"/>
              <a:gd name="connsiteY1407" fmla="*/ 1544241 h 3256604"/>
              <a:gd name="connsiteX1408" fmla="*/ 5571916 w 5859445"/>
              <a:gd name="connsiteY1408" fmla="*/ 1546162 h 3256604"/>
              <a:gd name="connsiteX1409" fmla="*/ 5553426 w 5859445"/>
              <a:gd name="connsiteY1409" fmla="*/ 1550340 h 3256604"/>
              <a:gd name="connsiteX1410" fmla="*/ 1252286 w 5859445"/>
              <a:gd name="connsiteY1410" fmla="*/ 1544058 h 3256604"/>
              <a:gd name="connsiteX1411" fmla="*/ 1268141 w 5859445"/>
              <a:gd name="connsiteY1411" fmla="*/ 1546731 h 3256604"/>
              <a:gd name="connsiteX1412" fmla="*/ 1250389 w 5859445"/>
              <a:gd name="connsiteY1412" fmla="*/ 1544600 h 3256604"/>
              <a:gd name="connsiteX1413" fmla="*/ 5445061 w 5859445"/>
              <a:gd name="connsiteY1413" fmla="*/ 1533555 h 3256604"/>
              <a:gd name="connsiteX1414" fmla="*/ 5449610 w 5859445"/>
              <a:gd name="connsiteY1414" fmla="*/ 1533674 h 3256604"/>
              <a:gd name="connsiteX1415" fmla="*/ 5461827 w 5859445"/>
              <a:gd name="connsiteY1415" fmla="*/ 1535249 h 3256604"/>
              <a:gd name="connsiteX1416" fmla="*/ 5460709 w 5859445"/>
              <a:gd name="connsiteY1416" fmla="*/ 1535552 h 3256604"/>
              <a:gd name="connsiteX1417" fmla="*/ 5454089 w 5859445"/>
              <a:gd name="connsiteY1417" fmla="*/ 1534955 h 3256604"/>
              <a:gd name="connsiteX1418" fmla="*/ 5445061 w 5859445"/>
              <a:gd name="connsiteY1418" fmla="*/ 1533555 h 3256604"/>
              <a:gd name="connsiteX1419" fmla="*/ 694777 w 5859445"/>
              <a:gd name="connsiteY1419" fmla="*/ 1530380 h 3256604"/>
              <a:gd name="connsiteX1420" fmla="*/ 669354 w 5859445"/>
              <a:gd name="connsiteY1420" fmla="*/ 1531781 h 3256604"/>
              <a:gd name="connsiteX1421" fmla="*/ 666870 w 5859445"/>
              <a:gd name="connsiteY1421" fmla="*/ 1530991 h 3256604"/>
              <a:gd name="connsiteX1422" fmla="*/ 1225270 w 5859445"/>
              <a:gd name="connsiteY1422" fmla="*/ 1529404 h 3256604"/>
              <a:gd name="connsiteX1423" fmla="*/ 1228171 w 5859445"/>
              <a:gd name="connsiteY1423" fmla="*/ 1529699 h 3256604"/>
              <a:gd name="connsiteX1424" fmla="*/ 1226192 w 5859445"/>
              <a:gd name="connsiteY1424" fmla="*/ 1533980 h 3256604"/>
              <a:gd name="connsiteX1425" fmla="*/ 1211647 w 5859445"/>
              <a:gd name="connsiteY1425" fmla="*/ 1535876 h 3256604"/>
              <a:gd name="connsiteX1426" fmla="*/ 1181968 w 5859445"/>
              <a:gd name="connsiteY1426" fmla="*/ 1533551 h 3256604"/>
              <a:gd name="connsiteX1427" fmla="*/ 1200687 w 5859445"/>
              <a:gd name="connsiteY1427" fmla="*/ 1530018 h 3256604"/>
              <a:gd name="connsiteX1428" fmla="*/ 1192593 w 5859445"/>
              <a:gd name="connsiteY1428" fmla="*/ 1517957 h 3256604"/>
              <a:gd name="connsiteX1429" fmla="*/ 1233234 w 5859445"/>
              <a:gd name="connsiteY1429" fmla="*/ 1526141 h 3256604"/>
              <a:gd name="connsiteX1430" fmla="*/ 1273874 w 5859445"/>
              <a:gd name="connsiteY1430" fmla="*/ 1534322 h 3256604"/>
              <a:gd name="connsiteX1431" fmla="*/ 1228171 w 5859445"/>
              <a:gd name="connsiteY1431" fmla="*/ 1529699 h 3256604"/>
              <a:gd name="connsiteX1432" fmla="*/ 1228343 w 5859445"/>
              <a:gd name="connsiteY1432" fmla="*/ 1529328 h 3256604"/>
              <a:gd name="connsiteX1433" fmla="*/ 1225270 w 5859445"/>
              <a:gd name="connsiteY1433" fmla="*/ 1529404 h 3256604"/>
              <a:gd name="connsiteX1434" fmla="*/ 1219194 w 5859445"/>
              <a:gd name="connsiteY1434" fmla="*/ 1528789 h 3256604"/>
              <a:gd name="connsiteX1435" fmla="*/ 1173875 w 5859445"/>
              <a:gd name="connsiteY1435" fmla="*/ 1521489 h 3256604"/>
              <a:gd name="connsiteX1436" fmla="*/ 1086014 w 5859445"/>
              <a:gd name="connsiteY1436" fmla="*/ 1526749 h 3256604"/>
              <a:gd name="connsiteX1437" fmla="*/ 1112827 w 5859445"/>
              <a:gd name="connsiteY1437" fmla="*/ 1535277 h 3256604"/>
              <a:gd name="connsiteX1438" fmla="*/ 1044529 w 5859445"/>
              <a:gd name="connsiteY1438" fmla="*/ 1527784 h 3256604"/>
              <a:gd name="connsiteX1439" fmla="*/ 979434 w 5859445"/>
              <a:gd name="connsiteY1439" fmla="*/ 1535540 h 3256604"/>
              <a:gd name="connsiteX1440" fmla="*/ 1109053 w 5859445"/>
              <a:gd name="connsiteY1440" fmla="*/ 1550604 h 3256604"/>
              <a:gd name="connsiteX1441" fmla="*/ 1242547 w 5859445"/>
              <a:gd name="connsiteY1441" fmla="*/ 1560972 h 3256604"/>
              <a:gd name="connsiteX1442" fmla="*/ 1197018 w 5859445"/>
              <a:gd name="connsiteY1442" fmla="*/ 1555976 h 3256604"/>
              <a:gd name="connsiteX1443" fmla="*/ 1190012 w 5859445"/>
              <a:gd name="connsiteY1443" fmla="*/ 1554566 h 3256604"/>
              <a:gd name="connsiteX1444" fmla="*/ 1215736 w 5859445"/>
              <a:gd name="connsiteY1444" fmla="*/ 1552444 h 3256604"/>
              <a:gd name="connsiteX1445" fmla="*/ 1181588 w 5859445"/>
              <a:gd name="connsiteY1445" fmla="*/ 1548697 h 3256604"/>
              <a:gd name="connsiteX1446" fmla="*/ 1161267 w 5859445"/>
              <a:gd name="connsiteY1446" fmla="*/ 1544606 h 3256604"/>
              <a:gd name="connsiteX1447" fmla="*/ 1224179 w 5859445"/>
              <a:gd name="connsiteY1447" fmla="*/ 1541456 h 3256604"/>
              <a:gd name="connsiteX1448" fmla="*/ 1250389 w 5859445"/>
              <a:gd name="connsiteY1448" fmla="*/ 1544600 h 3256604"/>
              <a:gd name="connsiteX1449" fmla="*/ 1249336 w 5859445"/>
              <a:gd name="connsiteY1449" fmla="*/ 1544898 h 3256604"/>
              <a:gd name="connsiteX1450" fmla="*/ 1254311 w 5859445"/>
              <a:gd name="connsiteY1450" fmla="*/ 1547074 h 3256604"/>
              <a:gd name="connsiteX1451" fmla="*/ 1269713 w 5859445"/>
              <a:gd name="connsiteY1451" fmla="*/ 1547231 h 3256604"/>
              <a:gd name="connsiteX1452" fmla="*/ 1277077 w 5859445"/>
              <a:gd name="connsiteY1452" fmla="*/ 1549574 h 3256604"/>
              <a:gd name="connsiteX1453" fmla="*/ 1274456 w 5859445"/>
              <a:gd name="connsiteY1453" fmla="*/ 1547277 h 3256604"/>
              <a:gd name="connsiteX1454" fmla="*/ 1284393 w 5859445"/>
              <a:gd name="connsiteY1454" fmla="*/ 1547378 h 3256604"/>
              <a:gd name="connsiteX1455" fmla="*/ 1319068 w 5859445"/>
              <a:gd name="connsiteY1455" fmla="*/ 1549290 h 3256604"/>
              <a:gd name="connsiteX1456" fmla="*/ 1374168 w 5859445"/>
              <a:gd name="connsiteY1456" fmla="*/ 1558072 h 3256604"/>
              <a:gd name="connsiteX1457" fmla="*/ 1365105 w 5859445"/>
              <a:gd name="connsiteY1457" fmla="*/ 1555038 h 3256604"/>
              <a:gd name="connsiteX1458" fmla="*/ 1356040 w 5859445"/>
              <a:gd name="connsiteY1458" fmla="*/ 1552008 h 3256604"/>
              <a:gd name="connsiteX1459" fmla="*/ 1420861 w 5859445"/>
              <a:gd name="connsiteY1459" fmla="*/ 1554317 h 3256604"/>
              <a:gd name="connsiteX1460" fmla="*/ 1393732 w 5859445"/>
              <a:gd name="connsiteY1460" fmla="*/ 1545319 h 3256604"/>
              <a:gd name="connsiteX1461" fmla="*/ 1412576 w 5859445"/>
              <a:gd name="connsiteY1461" fmla="*/ 1541974 h 3256604"/>
              <a:gd name="connsiteX1462" fmla="*/ 1481929 w 5859445"/>
              <a:gd name="connsiteY1462" fmla="*/ 1545802 h 3256604"/>
              <a:gd name="connsiteX1463" fmla="*/ 1551342 w 5859445"/>
              <a:gd name="connsiteY1463" fmla="*/ 1549721 h 3256604"/>
              <a:gd name="connsiteX1464" fmla="*/ 1439632 w 5859445"/>
              <a:gd name="connsiteY1464" fmla="*/ 1540391 h 3256604"/>
              <a:gd name="connsiteX1465" fmla="*/ 1336796 w 5859445"/>
              <a:gd name="connsiteY1465" fmla="*/ 1533807 h 3256604"/>
              <a:gd name="connsiteX1466" fmla="*/ 1380305 w 5859445"/>
              <a:gd name="connsiteY1466" fmla="*/ 1535787 h 3256604"/>
              <a:gd name="connsiteX1467" fmla="*/ 1414876 w 5859445"/>
              <a:gd name="connsiteY1467" fmla="*/ 1534924 h 3256604"/>
              <a:gd name="connsiteX1468" fmla="*/ 1428702 w 5859445"/>
              <a:gd name="connsiteY1468" fmla="*/ 1534578 h 3256604"/>
              <a:gd name="connsiteX1469" fmla="*/ 1421789 w 5859445"/>
              <a:gd name="connsiteY1469" fmla="*/ 1534750 h 3256604"/>
              <a:gd name="connsiteX1470" fmla="*/ 1414876 w 5859445"/>
              <a:gd name="connsiteY1470" fmla="*/ 1534924 h 3256604"/>
              <a:gd name="connsiteX1471" fmla="*/ 1405937 w 5859445"/>
              <a:gd name="connsiteY1471" fmla="*/ 1532080 h 3256604"/>
              <a:gd name="connsiteX1472" fmla="*/ 1497845 w 5859445"/>
              <a:gd name="connsiteY1472" fmla="*/ 1532853 h 3256604"/>
              <a:gd name="connsiteX1473" fmla="*/ 1594641 w 5859445"/>
              <a:gd name="connsiteY1473" fmla="*/ 1530437 h 3256604"/>
              <a:gd name="connsiteX1474" fmla="*/ 1532837 w 5859445"/>
              <a:gd name="connsiteY1474" fmla="*/ 1527381 h 3256604"/>
              <a:gd name="connsiteX1475" fmla="*/ 1471032 w 5859445"/>
              <a:gd name="connsiteY1475" fmla="*/ 1524324 h 3256604"/>
              <a:gd name="connsiteX1476" fmla="*/ 1396823 w 5859445"/>
              <a:gd name="connsiteY1476" fmla="*/ 1523735 h 3256604"/>
              <a:gd name="connsiteX1477" fmla="*/ 1326617 w 5859445"/>
              <a:gd name="connsiteY1477" fmla="*/ 1518637 h 3256604"/>
              <a:gd name="connsiteX1478" fmla="*/ 1321726 w 5859445"/>
              <a:gd name="connsiteY1478" fmla="*/ 1521825 h 3256604"/>
              <a:gd name="connsiteX1479" fmla="*/ 1263758 w 5859445"/>
              <a:gd name="connsiteY1479" fmla="*/ 1519245 h 3256604"/>
              <a:gd name="connsiteX1480" fmla="*/ 1192593 w 5859445"/>
              <a:gd name="connsiteY1480" fmla="*/ 1517957 h 3256604"/>
              <a:gd name="connsiteX1481" fmla="*/ 4936489 w 5859445"/>
              <a:gd name="connsiteY1481" fmla="*/ 1513430 h 3256604"/>
              <a:gd name="connsiteX1482" fmla="*/ 4921016 w 5859445"/>
              <a:gd name="connsiteY1482" fmla="*/ 1519181 h 3256604"/>
              <a:gd name="connsiteX1483" fmla="*/ 4907194 w 5859445"/>
              <a:gd name="connsiteY1483" fmla="*/ 1517664 h 3256604"/>
              <a:gd name="connsiteX1484" fmla="*/ 4910856 w 5859445"/>
              <a:gd name="connsiteY1484" fmla="*/ 1517135 h 3256604"/>
              <a:gd name="connsiteX1485" fmla="*/ 4936489 w 5859445"/>
              <a:gd name="connsiteY1485" fmla="*/ 1513430 h 3256604"/>
              <a:gd name="connsiteX1486" fmla="*/ 548023 w 5859445"/>
              <a:gd name="connsiteY1486" fmla="*/ 1513349 h 3256604"/>
              <a:gd name="connsiteX1487" fmla="*/ 511808 w 5859445"/>
              <a:gd name="connsiteY1487" fmla="*/ 1519619 h 3256604"/>
              <a:gd name="connsiteX1488" fmla="*/ 552869 w 5859445"/>
              <a:gd name="connsiteY1488" fmla="*/ 1523191 h 3256604"/>
              <a:gd name="connsiteX1489" fmla="*/ 598823 w 5859445"/>
              <a:gd name="connsiteY1489" fmla="*/ 1523580 h 3256604"/>
              <a:gd name="connsiteX1490" fmla="*/ 599667 w 5859445"/>
              <a:gd name="connsiteY1490" fmla="*/ 1514358 h 3256604"/>
              <a:gd name="connsiteX1491" fmla="*/ 548023 w 5859445"/>
              <a:gd name="connsiteY1491" fmla="*/ 1513349 h 3256604"/>
              <a:gd name="connsiteX1492" fmla="*/ 5031251 w 5859445"/>
              <a:gd name="connsiteY1492" fmla="*/ 1510419 h 3256604"/>
              <a:gd name="connsiteX1493" fmla="*/ 4958316 w 5859445"/>
              <a:gd name="connsiteY1493" fmla="*/ 1517430 h 3256604"/>
              <a:gd name="connsiteX1494" fmla="*/ 4963081 w 5859445"/>
              <a:gd name="connsiteY1494" fmla="*/ 1514061 h 3256604"/>
              <a:gd name="connsiteX1495" fmla="*/ 5262526 w 5859445"/>
              <a:gd name="connsiteY1495" fmla="*/ 1504619 h 3256604"/>
              <a:gd name="connsiteX1496" fmla="*/ 5256395 w 5859445"/>
              <a:gd name="connsiteY1496" fmla="*/ 1506825 h 3256604"/>
              <a:gd name="connsiteX1497" fmla="*/ 5236999 w 5859445"/>
              <a:gd name="connsiteY1497" fmla="*/ 1507196 h 3256604"/>
              <a:gd name="connsiteX1498" fmla="*/ 5130452 w 5859445"/>
              <a:gd name="connsiteY1498" fmla="*/ 1503960 h 3256604"/>
              <a:gd name="connsiteX1499" fmla="*/ 5068553 w 5859445"/>
              <a:gd name="connsiteY1499" fmla="*/ 1508427 h 3256604"/>
              <a:gd name="connsiteX1500" fmla="*/ 5031251 w 5859445"/>
              <a:gd name="connsiteY1500" fmla="*/ 1510419 h 3256604"/>
              <a:gd name="connsiteX1501" fmla="*/ 5062060 w 5859445"/>
              <a:gd name="connsiteY1501" fmla="*/ 1507458 h 3256604"/>
              <a:gd name="connsiteX1502" fmla="*/ 5232805 w 5859445"/>
              <a:gd name="connsiteY1502" fmla="*/ 1501265 h 3256604"/>
              <a:gd name="connsiteX1503" fmla="*/ 5104519 w 5859445"/>
              <a:gd name="connsiteY1503" fmla="*/ 1511908 h 3256604"/>
              <a:gd name="connsiteX1504" fmla="*/ 4967274 w 5859445"/>
              <a:gd name="connsiteY1504" fmla="*/ 1519991 h 3256604"/>
              <a:gd name="connsiteX1505" fmla="*/ 5093178 w 5859445"/>
              <a:gd name="connsiteY1505" fmla="*/ 1511031 h 3256604"/>
              <a:gd name="connsiteX1506" fmla="*/ 5232805 w 5859445"/>
              <a:gd name="connsiteY1506" fmla="*/ 1501265 h 3256604"/>
              <a:gd name="connsiteX1507" fmla="*/ 329682 w 5859445"/>
              <a:gd name="connsiteY1507" fmla="*/ 1499638 h 3256604"/>
              <a:gd name="connsiteX1508" fmla="*/ 338620 w 5859445"/>
              <a:gd name="connsiteY1508" fmla="*/ 1502480 h 3256604"/>
              <a:gd name="connsiteX1509" fmla="*/ 328838 w 5859445"/>
              <a:gd name="connsiteY1509" fmla="*/ 1508855 h 3256604"/>
              <a:gd name="connsiteX1510" fmla="*/ 324791 w 5859445"/>
              <a:gd name="connsiteY1510" fmla="*/ 1502826 h 3256604"/>
              <a:gd name="connsiteX1511" fmla="*/ 5301428 w 5859445"/>
              <a:gd name="connsiteY1511" fmla="*/ 1497223 h 3256604"/>
              <a:gd name="connsiteX1512" fmla="*/ 5273693 w 5859445"/>
              <a:gd name="connsiteY1512" fmla="*/ 1503490 h 3256604"/>
              <a:gd name="connsiteX1513" fmla="*/ 5262526 w 5859445"/>
              <a:gd name="connsiteY1513" fmla="*/ 1504619 h 3256604"/>
              <a:gd name="connsiteX1514" fmla="*/ 5269214 w 5859445"/>
              <a:gd name="connsiteY1514" fmla="*/ 1502209 h 3256604"/>
              <a:gd name="connsiteX1515" fmla="*/ 5301428 w 5859445"/>
              <a:gd name="connsiteY1515" fmla="*/ 1497223 h 3256604"/>
              <a:gd name="connsiteX1516" fmla="*/ 465568 w 5859445"/>
              <a:gd name="connsiteY1516" fmla="*/ 1496509 h 3256604"/>
              <a:gd name="connsiteX1517" fmla="*/ 466609 w 5859445"/>
              <a:gd name="connsiteY1517" fmla="*/ 1496741 h 3256604"/>
              <a:gd name="connsiteX1518" fmla="*/ 464380 w 5859445"/>
              <a:gd name="connsiteY1518" fmla="*/ 1497657 h 3256604"/>
              <a:gd name="connsiteX1519" fmla="*/ 460343 w 5859445"/>
              <a:gd name="connsiteY1519" fmla="*/ 1497212 h 3256604"/>
              <a:gd name="connsiteX1520" fmla="*/ 452110 w 5859445"/>
              <a:gd name="connsiteY1520" fmla="*/ 1493515 h 3256604"/>
              <a:gd name="connsiteX1521" fmla="*/ 431369 w 5859445"/>
              <a:gd name="connsiteY1521" fmla="*/ 1494032 h 3256604"/>
              <a:gd name="connsiteX1522" fmla="*/ 454135 w 5859445"/>
              <a:gd name="connsiteY1522" fmla="*/ 1496532 h 3256604"/>
              <a:gd name="connsiteX1523" fmla="*/ 460343 w 5859445"/>
              <a:gd name="connsiteY1523" fmla="*/ 1497212 h 3256604"/>
              <a:gd name="connsiteX1524" fmla="*/ 457487 w 5859445"/>
              <a:gd name="connsiteY1524" fmla="*/ 1497598 h 3256604"/>
              <a:gd name="connsiteX1525" fmla="*/ 435837 w 5859445"/>
              <a:gd name="connsiteY1525" fmla="*/ 1495455 h 3256604"/>
              <a:gd name="connsiteX1526" fmla="*/ 412650 w 5859445"/>
              <a:gd name="connsiteY1526" fmla="*/ 1497567 h 3256604"/>
              <a:gd name="connsiteX1527" fmla="*/ 459004 w 5859445"/>
              <a:gd name="connsiteY1527" fmla="*/ 1499860 h 3256604"/>
              <a:gd name="connsiteX1528" fmla="*/ 464380 w 5859445"/>
              <a:gd name="connsiteY1528" fmla="*/ 1497657 h 3256604"/>
              <a:gd name="connsiteX1529" fmla="*/ 476902 w 5859445"/>
              <a:gd name="connsiteY1529" fmla="*/ 1499030 h 3256604"/>
              <a:gd name="connsiteX1530" fmla="*/ 466609 w 5859445"/>
              <a:gd name="connsiteY1530" fmla="*/ 1496741 h 3256604"/>
              <a:gd name="connsiteX1531" fmla="*/ 467963 w 5859445"/>
              <a:gd name="connsiteY1531" fmla="*/ 1496187 h 3256604"/>
              <a:gd name="connsiteX1532" fmla="*/ 465568 w 5859445"/>
              <a:gd name="connsiteY1532" fmla="*/ 1496509 h 3256604"/>
              <a:gd name="connsiteX1533" fmla="*/ 4798155 w 5859445"/>
              <a:gd name="connsiteY1533" fmla="*/ 1490909 h 3256604"/>
              <a:gd name="connsiteX1534" fmla="*/ 4793505 w 5859445"/>
              <a:gd name="connsiteY1534" fmla="*/ 1491668 h 3256604"/>
              <a:gd name="connsiteX1535" fmla="*/ 4795848 w 5859445"/>
              <a:gd name="connsiteY1535" fmla="*/ 1492414 h 3256604"/>
              <a:gd name="connsiteX1536" fmla="*/ 563581 w 5859445"/>
              <a:gd name="connsiteY1536" fmla="*/ 1488393 h 3256604"/>
              <a:gd name="connsiteX1537" fmla="*/ 562947 w 5859445"/>
              <a:gd name="connsiteY1537" fmla="*/ 1488451 h 3256604"/>
              <a:gd name="connsiteX1538" fmla="*/ 558605 w 5859445"/>
              <a:gd name="connsiteY1538" fmla="*/ 1491704 h 3256604"/>
              <a:gd name="connsiteX1539" fmla="*/ 562125 w 5859445"/>
              <a:gd name="connsiteY1539" fmla="*/ 1491154 h 3256604"/>
              <a:gd name="connsiteX1540" fmla="*/ 571644 w 5859445"/>
              <a:gd name="connsiteY1540" fmla="*/ 1487659 h 3256604"/>
              <a:gd name="connsiteX1541" fmla="*/ 565953 w 5859445"/>
              <a:gd name="connsiteY1541" fmla="*/ 1488177 h 3256604"/>
              <a:gd name="connsiteX1542" fmla="*/ 566193 w 5859445"/>
              <a:gd name="connsiteY1542" fmla="*/ 1490670 h 3256604"/>
              <a:gd name="connsiteX1543" fmla="*/ 559870 w 5859445"/>
              <a:gd name="connsiteY1543" fmla="*/ 1496960 h 3256604"/>
              <a:gd name="connsiteX1544" fmla="*/ 555676 w 5859445"/>
              <a:gd name="connsiteY1544" fmla="*/ 1497974 h 3256604"/>
              <a:gd name="connsiteX1545" fmla="*/ 554980 w 5859445"/>
              <a:gd name="connsiteY1545" fmla="*/ 1500147 h 3256604"/>
              <a:gd name="connsiteX1546" fmla="*/ 591574 w 5859445"/>
              <a:gd name="connsiteY1546" fmla="*/ 1502298 h 3256604"/>
              <a:gd name="connsiteX1547" fmla="*/ 583480 w 5859445"/>
              <a:gd name="connsiteY1547" fmla="*/ 1490237 h 3256604"/>
              <a:gd name="connsiteX1548" fmla="*/ 571644 w 5859445"/>
              <a:gd name="connsiteY1548" fmla="*/ 1487659 h 3256604"/>
              <a:gd name="connsiteX1549" fmla="*/ 5361665 w 5859445"/>
              <a:gd name="connsiteY1549" fmla="*/ 1481322 h 3256604"/>
              <a:gd name="connsiteX1550" fmla="*/ 5162087 w 5859445"/>
              <a:gd name="connsiteY1550" fmla="*/ 1502341 h 3256604"/>
              <a:gd name="connsiteX1551" fmla="*/ 5130452 w 5859445"/>
              <a:gd name="connsiteY1551" fmla="*/ 1503960 h 3256604"/>
              <a:gd name="connsiteX1552" fmla="*/ 5170141 w 5859445"/>
              <a:gd name="connsiteY1552" fmla="*/ 1501094 h 3256604"/>
              <a:gd name="connsiteX1553" fmla="*/ 5361665 w 5859445"/>
              <a:gd name="connsiteY1553" fmla="*/ 1481322 h 3256604"/>
              <a:gd name="connsiteX1554" fmla="*/ 479882 w 5859445"/>
              <a:gd name="connsiteY1554" fmla="*/ 1474837 h 3256604"/>
              <a:gd name="connsiteX1555" fmla="*/ 483829 w 5859445"/>
              <a:gd name="connsiteY1555" fmla="*/ 1475041 h 3256604"/>
              <a:gd name="connsiteX1556" fmla="*/ 483690 w 5859445"/>
              <a:gd name="connsiteY1556" fmla="*/ 1475100 h 3256604"/>
              <a:gd name="connsiteX1557" fmla="*/ 479770 w 5859445"/>
              <a:gd name="connsiteY1557" fmla="*/ 1474870 h 3256604"/>
              <a:gd name="connsiteX1558" fmla="*/ 79257 w 5859445"/>
              <a:gd name="connsiteY1558" fmla="*/ 1472163 h 3256604"/>
              <a:gd name="connsiteX1559" fmla="*/ 81536 w 5859445"/>
              <a:gd name="connsiteY1559" fmla="*/ 1472415 h 3256604"/>
              <a:gd name="connsiteX1560" fmla="*/ 74367 w 5859445"/>
              <a:gd name="connsiteY1560" fmla="*/ 1475352 h 3256604"/>
              <a:gd name="connsiteX1561" fmla="*/ 79257 w 5859445"/>
              <a:gd name="connsiteY1561" fmla="*/ 1472163 h 3256604"/>
              <a:gd name="connsiteX1562" fmla="*/ 83326 w 5859445"/>
              <a:gd name="connsiteY1562" fmla="*/ 1471678 h 3256604"/>
              <a:gd name="connsiteX1563" fmla="*/ 84790 w 5859445"/>
              <a:gd name="connsiteY1563" fmla="*/ 1472026 h 3256604"/>
              <a:gd name="connsiteX1564" fmla="*/ 84949 w 5859445"/>
              <a:gd name="connsiteY1564" fmla="*/ 1472789 h 3256604"/>
              <a:gd name="connsiteX1565" fmla="*/ 81536 w 5859445"/>
              <a:gd name="connsiteY1565" fmla="*/ 1472415 h 3256604"/>
              <a:gd name="connsiteX1566" fmla="*/ 493260 w 5859445"/>
              <a:gd name="connsiteY1566" fmla="*/ 1471028 h 3256604"/>
              <a:gd name="connsiteX1567" fmla="*/ 479882 w 5859445"/>
              <a:gd name="connsiteY1567" fmla="*/ 1474837 h 3256604"/>
              <a:gd name="connsiteX1568" fmla="*/ 474542 w 5859445"/>
              <a:gd name="connsiteY1568" fmla="*/ 1474562 h 3256604"/>
              <a:gd name="connsiteX1569" fmla="*/ 479770 w 5859445"/>
              <a:gd name="connsiteY1569" fmla="*/ 1474870 h 3256604"/>
              <a:gd name="connsiteX1570" fmla="*/ 475553 w 5859445"/>
              <a:gd name="connsiteY1570" fmla="*/ 1476069 h 3256604"/>
              <a:gd name="connsiteX1571" fmla="*/ 469650 w 5859445"/>
              <a:gd name="connsiteY1571" fmla="*/ 1477750 h 3256604"/>
              <a:gd name="connsiteX1572" fmla="*/ 501354 w 5859445"/>
              <a:gd name="connsiteY1572" fmla="*/ 1483092 h 3256604"/>
              <a:gd name="connsiteX1573" fmla="*/ 494018 w 5859445"/>
              <a:gd name="connsiteY1573" fmla="*/ 1487872 h 3256604"/>
              <a:gd name="connsiteX1574" fmla="*/ 505400 w 5859445"/>
              <a:gd name="connsiteY1574" fmla="*/ 1489122 h 3256604"/>
              <a:gd name="connsiteX1575" fmla="*/ 524120 w 5859445"/>
              <a:gd name="connsiteY1575" fmla="*/ 1485588 h 3256604"/>
              <a:gd name="connsiteX1576" fmla="*/ 513495 w 5859445"/>
              <a:gd name="connsiteY1576" fmla="*/ 1501182 h 3256604"/>
              <a:gd name="connsiteX1577" fmla="*/ 530191 w 5859445"/>
              <a:gd name="connsiteY1577" fmla="*/ 1494634 h 3256604"/>
              <a:gd name="connsiteX1578" fmla="*/ 541995 w 5859445"/>
              <a:gd name="connsiteY1578" fmla="*/ 1491273 h 3256604"/>
              <a:gd name="connsiteX1579" fmla="*/ 533058 w 5859445"/>
              <a:gd name="connsiteY1579" fmla="*/ 1488430 h 3256604"/>
              <a:gd name="connsiteX1580" fmla="*/ 554221 w 5859445"/>
              <a:gd name="connsiteY1580" fmla="*/ 1483303 h 3256604"/>
              <a:gd name="connsiteX1581" fmla="*/ 571340 w 5859445"/>
              <a:gd name="connsiteY1581" fmla="*/ 1472146 h 3256604"/>
              <a:gd name="connsiteX1582" fmla="*/ 514593 w 5859445"/>
              <a:gd name="connsiteY1582" fmla="*/ 1476628 h 3256604"/>
              <a:gd name="connsiteX1583" fmla="*/ 483829 w 5859445"/>
              <a:gd name="connsiteY1583" fmla="*/ 1475041 h 3256604"/>
              <a:gd name="connsiteX1584" fmla="*/ 107337 w 5859445"/>
              <a:gd name="connsiteY1584" fmla="*/ 1466864 h 3256604"/>
              <a:gd name="connsiteX1585" fmla="*/ 102023 w 5859445"/>
              <a:gd name="connsiteY1585" fmla="*/ 1474662 h 3256604"/>
              <a:gd name="connsiteX1586" fmla="*/ 110963 w 5859445"/>
              <a:gd name="connsiteY1586" fmla="*/ 1477503 h 3256604"/>
              <a:gd name="connsiteX1587" fmla="*/ 90640 w 5859445"/>
              <a:gd name="connsiteY1587" fmla="*/ 1473413 h 3256604"/>
              <a:gd name="connsiteX1588" fmla="*/ 84790 w 5859445"/>
              <a:gd name="connsiteY1588" fmla="*/ 1472026 h 3256604"/>
              <a:gd name="connsiteX1589" fmla="*/ 84148 w 5859445"/>
              <a:gd name="connsiteY1589" fmla="*/ 1468975 h 3256604"/>
              <a:gd name="connsiteX1590" fmla="*/ 107337 w 5859445"/>
              <a:gd name="connsiteY1590" fmla="*/ 1466864 h 3256604"/>
              <a:gd name="connsiteX1591" fmla="*/ 5733242 w 5859445"/>
              <a:gd name="connsiteY1591" fmla="*/ 1440851 h 3256604"/>
              <a:gd name="connsiteX1592" fmla="*/ 5726379 w 5859445"/>
              <a:gd name="connsiteY1592" fmla="*/ 1442385 h 3256604"/>
              <a:gd name="connsiteX1593" fmla="*/ 5723774 w 5859445"/>
              <a:gd name="connsiteY1593" fmla="*/ 1447546 h 3256604"/>
              <a:gd name="connsiteX1594" fmla="*/ 161555 w 5859445"/>
              <a:gd name="connsiteY1594" fmla="*/ 1427189 h 3256604"/>
              <a:gd name="connsiteX1595" fmla="*/ 146884 w 5859445"/>
              <a:gd name="connsiteY1595" fmla="*/ 1436753 h 3256604"/>
              <a:gd name="connsiteX1596" fmla="*/ 162312 w 5859445"/>
              <a:gd name="connsiteY1596" fmla="*/ 1444031 h 3256604"/>
              <a:gd name="connsiteX1597" fmla="*/ 167962 w 5859445"/>
              <a:gd name="connsiteY1597" fmla="*/ 1457688 h 3256604"/>
              <a:gd name="connsiteX1598" fmla="*/ 119475 w 5859445"/>
              <a:gd name="connsiteY1598" fmla="*/ 1455160 h 3256604"/>
              <a:gd name="connsiteX1599" fmla="*/ 115938 w 5859445"/>
              <a:gd name="connsiteY1599" fmla="*/ 1448255 h 3256604"/>
              <a:gd name="connsiteX1600" fmla="*/ 161555 w 5859445"/>
              <a:gd name="connsiteY1600" fmla="*/ 1427189 h 3256604"/>
              <a:gd name="connsiteX1601" fmla="*/ 4857852 w 5859445"/>
              <a:gd name="connsiteY1601" fmla="*/ 1423421 h 3256604"/>
              <a:gd name="connsiteX1602" fmla="*/ 4850977 w 5859445"/>
              <a:gd name="connsiteY1602" fmla="*/ 1427901 h 3256604"/>
              <a:gd name="connsiteX1603" fmla="*/ 4851599 w 5859445"/>
              <a:gd name="connsiteY1603" fmla="*/ 1423575 h 3256604"/>
              <a:gd name="connsiteX1604" fmla="*/ 4831097 w 5859445"/>
              <a:gd name="connsiteY1604" fmla="*/ 1408759 h 3256604"/>
              <a:gd name="connsiteX1605" fmla="*/ 4830255 w 5859445"/>
              <a:gd name="connsiteY1605" fmla="*/ 1417978 h 3256604"/>
              <a:gd name="connsiteX1606" fmla="*/ 4835146 w 5859445"/>
              <a:gd name="connsiteY1606" fmla="*/ 1414790 h 3256604"/>
              <a:gd name="connsiteX1607" fmla="*/ 4827050 w 5859445"/>
              <a:gd name="connsiteY1607" fmla="*/ 1402728 h 3256604"/>
              <a:gd name="connsiteX1608" fmla="*/ 4822161 w 5859445"/>
              <a:gd name="connsiteY1608" fmla="*/ 1405916 h 3256604"/>
              <a:gd name="connsiteX1609" fmla="*/ 4808332 w 5859445"/>
              <a:gd name="connsiteY1609" fmla="*/ 1406260 h 3256604"/>
              <a:gd name="connsiteX1610" fmla="*/ 4794503 w 5859445"/>
              <a:gd name="connsiteY1610" fmla="*/ 1406605 h 3256604"/>
              <a:gd name="connsiteX1611" fmla="*/ 4798551 w 5859445"/>
              <a:gd name="connsiteY1611" fmla="*/ 1412637 h 3256604"/>
              <a:gd name="connsiteX1612" fmla="*/ 4797707 w 5859445"/>
              <a:gd name="connsiteY1612" fmla="*/ 1421854 h 3256604"/>
              <a:gd name="connsiteX1613" fmla="*/ 4807066 w 5859445"/>
              <a:gd name="connsiteY1613" fmla="*/ 1420089 h 3256604"/>
              <a:gd name="connsiteX1614" fmla="*/ 4816425 w 5859445"/>
              <a:gd name="connsiteY1614" fmla="*/ 1418322 h 3256604"/>
              <a:gd name="connsiteX1615" fmla="*/ 4814824 w 5859445"/>
              <a:gd name="connsiteY1615" fmla="*/ 1410697 h 3256604"/>
              <a:gd name="connsiteX1616" fmla="*/ 4826207 w 5859445"/>
              <a:gd name="connsiteY1616" fmla="*/ 1411946 h 3256604"/>
              <a:gd name="connsiteX1617" fmla="*/ 4827050 w 5859445"/>
              <a:gd name="connsiteY1617" fmla="*/ 1402728 h 3256604"/>
              <a:gd name="connsiteX1618" fmla="*/ 492401 w 5859445"/>
              <a:gd name="connsiteY1618" fmla="*/ 1396418 h 3256604"/>
              <a:gd name="connsiteX1619" fmla="*/ 521418 w 5859445"/>
              <a:gd name="connsiteY1619" fmla="*/ 1397755 h 3256604"/>
              <a:gd name="connsiteX1620" fmla="*/ 550433 w 5859445"/>
              <a:gd name="connsiteY1620" fmla="*/ 1399089 h 3256604"/>
              <a:gd name="connsiteX1621" fmla="*/ 453637 w 5859445"/>
              <a:gd name="connsiteY1621" fmla="*/ 1401507 h 3256604"/>
              <a:gd name="connsiteX1622" fmla="*/ 4982032 w 5859445"/>
              <a:gd name="connsiteY1622" fmla="*/ 1387697 h 3256604"/>
              <a:gd name="connsiteX1623" fmla="*/ 4978955 w 5859445"/>
              <a:gd name="connsiteY1623" fmla="*/ 1387965 h 3256604"/>
              <a:gd name="connsiteX1624" fmla="*/ 4961166 w 5859445"/>
              <a:gd name="connsiteY1624" fmla="*/ 1392275 h 3256604"/>
              <a:gd name="connsiteX1625" fmla="*/ 5029896 w 5859445"/>
              <a:gd name="connsiteY1625" fmla="*/ 1381887 h 3256604"/>
              <a:gd name="connsiteX1626" fmla="*/ 5013174 w 5859445"/>
              <a:gd name="connsiteY1626" fmla="*/ 1383510 h 3256604"/>
              <a:gd name="connsiteX1627" fmla="*/ 5012328 w 5859445"/>
              <a:gd name="connsiteY1627" fmla="*/ 1383640 h 3256604"/>
              <a:gd name="connsiteX1628" fmla="*/ 270656 w 5859445"/>
              <a:gd name="connsiteY1628" fmla="*/ 1377459 h 3256604"/>
              <a:gd name="connsiteX1629" fmla="*/ 271511 w 5859445"/>
              <a:gd name="connsiteY1629" fmla="*/ 1381526 h 3256604"/>
              <a:gd name="connsiteX1630" fmla="*/ 267145 w 5859445"/>
              <a:gd name="connsiteY1630" fmla="*/ 1378951 h 3256604"/>
              <a:gd name="connsiteX1631" fmla="*/ 5593849 w 5859445"/>
              <a:gd name="connsiteY1631" fmla="*/ 1372749 h 3256604"/>
              <a:gd name="connsiteX1632" fmla="*/ 5595961 w 5859445"/>
              <a:gd name="connsiteY1632" fmla="*/ 1374408 h 3256604"/>
              <a:gd name="connsiteX1633" fmla="*/ 5568932 w 5859445"/>
              <a:gd name="connsiteY1633" fmla="*/ 1379247 h 3256604"/>
              <a:gd name="connsiteX1634" fmla="*/ 5578884 w 5859445"/>
              <a:gd name="connsiteY1634" fmla="*/ 1376659 h 3256604"/>
              <a:gd name="connsiteX1635" fmla="*/ 5588836 w 5859445"/>
              <a:gd name="connsiteY1635" fmla="*/ 1374070 h 3256604"/>
              <a:gd name="connsiteX1636" fmla="*/ 5593849 w 5859445"/>
              <a:gd name="connsiteY1636" fmla="*/ 1372749 h 3256604"/>
              <a:gd name="connsiteX1637" fmla="*/ 736887 w 5859445"/>
              <a:gd name="connsiteY1637" fmla="*/ 1369762 h 3256604"/>
              <a:gd name="connsiteX1638" fmla="*/ 741669 w 5859445"/>
              <a:gd name="connsiteY1638" fmla="*/ 1369792 h 3256604"/>
              <a:gd name="connsiteX1639" fmla="*/ 740984 w 5859445"/>
              <a:gd name="connsiteY1639" fmla="*/ 1370620 h 3256604"/>
              <a:gd name="connsiteX1640" fmla="*/ 599531 w 5859445"/>
              <a:gd name="connsiteY1640" fmla="*/ 1367494 h 3256604"/>
              <a:gd name="connsiteX1641" fmla="*/ 572770 w 5859445"/>
              <a:gd name="connsiteY1641" fmla="*/ 1372139 h 3256604"/>
              <a:gd name="connsiteX1642" fmla="*/ 567916 w 5859445"/>
              <a:gd name="connsiteY1642" fmla="*/ 1371642 h 3256604"/>
              <a:gd name="connsiteX1643" fmla="*/ 574724 w 5859445"/>
              <a:gd name="connsiteY1643" fmla="*/ 1369815 h 3256604"/>
              <a:gd name="connsiteX1644" fmla="*/ 599531 w 5859445"/>
              <a:gd name="connsiteY1644" fmla="*/ 1367494 h 3256604"/>
              <a:gd name="connsiteX1645" fmla="*/ 690532 w 5859445"/>
              <a:gd name="connsiteY1645" fmla="*/ 1367416 h 3256604"/>
              <a:gd name="connsiteX1646" fmla="*/ 711990 w 5859445"/>
              <a:gd name="connsiteY1646" fmla="*/ 1367467 h 3256604"/>
              <a:gd name="connsiteX1647" fmla="*/ 734249 w 5859445"/>
              <a:gd name="connsiteY1647" fmla="*/ 1369210 h 3256604"/>
              <a:gd name="connsiteX1648" fmla="*/ 736887 w 5859445"/>
              <a:gd name="connsiteY1648" fmla="*/ 1369762 h 3256604"/>
              <a:gd name="connsiteX1649" fmla="*/ 716964 w 5859445"/>
              <a:gd name="connsiteY1649" fmla="*/ 1369641 h 3256604"/>
              <a:gd name="connsiteX1650" fmla="*/ 698162 w 5859445"/>
              <a:gd name="connsiteY1650" fmla="*/ 1367812 h 3256604"/>
              <a:gd name="connsiteX1651" fmla="*/ 678136 w 5859445"/>
              <a:gd name="connsiteY1651" fmla="*/ 1366780 h 3256604"/>
              <a:gd name="connsiteX1652" fmla="*/ 690532 w 5859445"/>
              <a:gd name="connsiteY1652" fmla="*/ 1367416 h 3256604"/>
              <a:gd name="connsiteX1653" fmla="*/ 683827 w 5859445"/>
              <a:gd name="connsiteY1653" fmla="*/ 1367404 h 3256604"/>
              <a:gd name="connsiteX1654" fmla="*/ 649762 w 5859445"/>
              <a:gd name="connsiteY1654" fmla="*/ 1369019 h 3256604"/>
              <a:gd name="connsiteX1655" fmla="*/ 678136 w 5859445"/>
              <a:gd name="connsiteY1655" fmla="*/ 1366780 h 3256604"/>
              <a:gd name="connsiteX1656" fmla="*/ 268307 w 5859445"/>
              <a:gd name="connsiteY1656" fmla="*/ 1366275 h 3256604"/>
              <a:gd name="connsiteX1657" fmla="*/ 271931 w 5859445"/>
              <a:gd name="connsiteY1657" fmla="*/ 1376915 h 3256604"/>
              <a:gd name="connsiteX1658" fmla="*/ 270656 w 5859445"/>
              <a:gd name="connsiteY1658" fmla="*/ 1377459 h 3256604"/>
              <a:gd name="connsiteX1659" fmla="*/ 520872 w 5859445"/>
              <a:gd name="connsiteY1659" fmla="*/ 1355039 h 3256604"/>
              <a:gd name="connsiteX1660" fmla="*/ 524024 w 5859445"/>
              <a:gd name="connsiteY1660" fmla="*/ 1355545 h 3256604"/>
              <a:gd name="connsiteX1661" fmla="*/ 509100 w 5859445"/>
              <a:gd name="connsiteY1661" fmla="*/ 1358447 h 3256604"/>
              <a:gd name="connsiteX1662" fmla="*/ 520872 w 5859445"/>
              <a:gd name="connsiteY1662" fmla="*/ 1355039 h 3256604"/>
              <a:gd name="connsiteX1663" fmla="*/ 527756 w 5859445"/>
              <a:gd name="connsiteY1663" fmla="*/ 1354820 h 3256604"/>
              <a:gd name="connsiteX1664" fmla="*/ 526895 w 5859445"/>
              <a:gd name="connsiteY1664" fmla="*/ 1356006 h 3256604"/>
              <a:gd name="connsiteX1665" fmla="*/ 524024 w 5859445"/>
              <a:gd name="connsiteY1665" fmla="*/ 1355545 h 3256604"/>
              <a:gd name="connsiteX1666" fmla="*/ 5389599 w 5859445"/>
              <a:gd name="connsiteY1666" fmla="*/ 1354817 h 3256604"/>
              <a:gd name="connsiteX1667" fmla="*/ 5279082 w 5859445"/>
              <a:gd name="connsiteY1667" fmla="*/ 1360262 h 3256604"/>
              <a:gd name="connsiteX1668" fmla="*/ 5225953 w 5859445"/>
              <a:gd name="connsiteY1668" fmla="*/ 1365998 h 3256604"/>
              <a:gd name="connsiteX1669" fmla="*/ 5172825 w 5859445"/>
              <a:gd name="connsiteY1669" fmla="*/ 1371733 h 3256604"/>
              <a:gd name="connsiteX1670" fmla="*/ 5031805 w 5859445"/>
              <a:gd name="connsiteY1670" fmla="*/ 1389640 h 3256604"/>
              <a:gd name="connsiteX1671" fmla="*/ 4891048 w 5859445"/>
              <a:gd name="connsiteY1671" fmla="*/ 1407921 h 3256604"/>
              <a:gd name="connsiteX1672" fmla="*/ 4940059 w 5859445"/>
              <a:gd name="connsiteY1672" fmla="*/ 1396969 h 3256604"/>
              <a:gd name="connsiteX1673" fmla="*/ 4892387 w 5859445"/>
              <a:gd name="connsiteY1673" fmla="*/ 1400570 h 3256604"/>
              <a:gd name="connsiteX1674" fmla="*/ 4844928 w 5859445"/>
              <a:gd name="connsiteY1674" fmla="*/ 1408415 h 3256604"/>
              <a:gd name="connsiteX1675" fmla="*/ 4851907 w 5859445"/>
              <a:gd name="connsiteY1675" fmla="*/ 1421435 h 3256604"/>
              <a:gd name="connsiteX1676" fmla="*/ 4851599 w 5859445"/>
              <a:gd name="connsiteY1676" fmla="*/ 1423575 h 3256604"/>
              <a:gd name="connsiteX1677" fmla="*/ 4848130 w 5859445"/>
              <a:gd name="connsiteY1677" fmla="*/ 1423662 h 3256604"/>
              <a:gd name="connsiteX1678" fmla="*/ 4850977 w 5859445"/>
              <a:gd name="connsiteY1678" fmla="*/ 1427901 h 3256604"/>
              <a:gd name="connsiteX1679" fmla="*/ 4853377 w 5859445"/>
              <a:gd name="connsiteY1679" fmla="*/ 1431479 h 3256604"/>
              <a:gd name="connsiteX1680" fmla="*/ 4858430 w 5859445"/>
              <a:gd name="connsiteY1680" fmla="*/ 1430949 h 3256604"/>
              <a:gd name="connsiteX1681" fmla="*/ 4859092 w 5859445"/>
              <a:gd name="connsiteY1681" fmla="*/ 1429521 h 3256604"/>
              <a:gd name="connsiteX1682" fmla="*/ 4861958 w 5859445"/>
              <a:gd name="connsiteY1682" fmla="*/ 1423317 h 3256604"/>
              <a:gd name="connsiteX1683" fmla="*/ 4857852 w 5859445"/>
              <a:gd name="connsiteY1683" fmla="*/ 1423421 h 3256604"/>
              <a:gd name="connsiteX1684" fmla="*/ 4865648 w 5859445"/>
              <a:gd name="connsiteY1684" fmla="*/ 1418340 h 3256604"/>
              <a:gd name="connsiteX1685" fmla="*/ 4880867 w 5859445"/>
              <a:gd name="connsiteY1685" fmla="*/ 1420067 h 3256604"/>
              <a:gd name="connsiteX1686" fmla="*/ 4891260 w 5859445"/>
              <a:gd name="connsiteY1686" fmla="*/ 1425077 h 3256604"/>
              <a:gd name="connsiteX1687" fmla="*/ 4905930 w 5859445"/>
              <a:gd name="connsiteY1687" fmla="*/ 1415514 h 3256604"/>
              <a:gd name="connsiteX1688" fmla="*/ 4918137 w 5859445"/>
              <a:gd name="connsiteY1688" fmla="*/ 1424689 h 3256604"/>
              <a:gd name="connsiteX1689" fmla="*/ 4971126 w 5859445"/>
              <a:gd name="connsiteY1689" fmla="*/ 1419133 h 3256604"/>
              <a:gd name="connsiteX1690" fmla="*/ 5049276 w 5859445"/>
              <a:gd name="connsiteY1690" fmla="*/ 1408425 h 3256604"/>
              <a:gd name="connsiteX1691" fmla="*/ 5127350 w 5859445"/>
              <a:gd name="connsiteY1691" fmla="*/ 1397771 h 3256604"/>
              <a:gd name="connsiteX1692" fmla="*/ 5173031 w 5859445"/>
              <a:gd name="connsiteY1692" fmla="*/ 1396745 h 3256604"/>
              <a:gd name="connsiteX1693" fmla="*/ 5204922 w 5859445"/>
              <a:gd name="connsiteY1693" fmla="*/ 1396436 h 3256604"/>
              <a:gd name="connsiteX1694" fmla="*/ 5241865 w 5859445"/>
              <a:gd name="connsiteY1694" fmla="*/ 1388106 h 3256604"/>
              <a:gd name="connsiteX1695" fmla="*/ 5278808 w 5859445"/>
              <a:gd name="connsiteY1695" fmla="*/ 1379777 h 3256604"/>
              <a:gd name="connsiteX1696" fmla="*/ 5340743 w 5859445"/>
              <a:gd name="connsiteY1696" fmla="*/ 1371570 h 3256604"/>
              <a:gd name="connsiteX1697" fmla="*/ 5389599 w 5859445"/>
              <a:gd name="connsiteY1697" fmla="*/ 1354817 h 3256604"/>
              <a:gd name="connsiteX1698" fmla="*/ 5656741 w 5859445"/>
              <a:gd name="connsiteY1698" fmla="*/ 1352743 h 3256604"/>
              <a:gd name="connsiteX1699" fmla="*/ 5637108 w 5859445"/>
              <a:gd name="connsiteY1699" fmla="*/ 1375521 h 3256604"/>
              <a:gd name="connsiteX1700" fmla="*/ 5618221 w 5859445"/>
              <a:gd name="connsiteY1700" fmla="*/ 1371084 h 3256604"/>
              <a:gd name="connsiteX1701" fmla="*/ 5613009 w 5859445"/>
              <a:gd name="connsiteY1701" fmla="*/ 1374770 h 3256604"/>
              <a:gd name="connsiteX1702" fmla="*/ 5617202 w 5859445"/>
              <a:gd name="connsiteY1702" fmla="*/ 1380700 h 3256604"/>
              <a:gd name="connsiteX1703" fmla="*/ 5573126 w 5859445"/>
              <a:gd name="connsiteY1703" fmla="*/ 1385178 h 3256604"/>
              <a:gd name="connsiteX1704" fmla="*/ 5583338 w 5859445"/>
              <a:gd name="connsiteY1704" fmla="*/ 1382405 h 3256604"/>
              <a:gd name="connsiteX1705" fmla="*/ 5598317 w 5859445"/>
              <a:gd name="connsiteY1705" fmla="*/ 1376262 h 3256604"/>
              <a:gd name="connsiteX1706" fmla="*/ 5595961 w 5859445"/>
              <a:gd name="connsiteY1706" fmla="*/ 1374408 h 3256604"/>
              <a:gd name="connsiteX1707" fmla="*/ 5598412 w 5859445"/>
              <a:gd name="connsiteY1707" fmla="*/ 1373970 h 3256604"/>
              <a:gd name="connsiteX1708" fmla="*/ 5656741 w 5859445"/>
              <a:gd name="connsiteY1708" fmla="*/ 1352743 h 3256604"/>
              <a:gd name="connsiteX1709" fmla="*/ 5419804 w 5859445"/>
              <a:gd name="connsiteY1709" fmla="*/ 1351252 h 3256604"/>
              <a:gd name="connsiteX1710" fmla="*/ 5389685 w 5859445"/>
              <a:gd name="connsiteY1710" fmla="*/ 1359204 h 3256604"/>
              <a:gd name="connsiteX1711" fmla="*/ 5363762 w 5859445"/>
              <a:gd name="connsiteY1711" fmla="*/ 1373086 h 3256604"/>
              <a:gd name="connsiteX1712" fmla="*/ 5389113 w 5859445"/>
              <a:gd name="connsiteY1712" fmla="*/ 1368504 h 3256604"/>
              <a:gd name="connsiteX1713" fmla="*/ 5423425 w 5859445"/>
              <a:gd name="connsiteY1713" fmla="*/ 1366483 h 3256604"/>
              <a:gd name="connsiteX1714" fmla="*/ 5419232 w 5859445"/>
              <a:gd name="connsiteY1714" fmla="*/ 1360552 h 3256604"/>
              <a:gd name="connsiteX1715" fmla="*/ 5410272 w 5859445"/>
              <a:gd name="connsiteY1715" fmla="*/ 1357991 h 3256604"/>
              <a:gd name="connsiteX1716" fmla="*/ 5419804 w 5859445"/>
              <a:gd name="connsiteY1716" fmla="*/ 1351252 h 3256604"/>
              <a:gd name="connsiteX1717" fmla="*/ 542426 w 5859445"/>
              <a:gd name="connsiteY1717" fmla="*/ 1345256 h 3256604"/>
              <a:gd name="connsiteX1718" fmla="*/ 523771 w 5859445"/>
              <a:gd name="connsiteY1718" fmla="*/ 1348883 h 3256604"/>
              <a:gd name="connsiteX1719" fmla="*/ 533099 w 5859445"/>
              <a:gd name="connsiteY1719" fmla="*/ 1347070 h 3256604"/>
              <a:gd name="connsiteX1720" fmla="*/ 542426 w 5859445"/>
              <a:gd name="connsiteY1720" fmla="*/ 1345256 h 3256604"/>
              <a:gd name="connsiteX1721" fmla="*/ 753137 w 5859445"/>
              <a:gd name="connsiteY1721" fmla="*/ 1344979 h 3256604"/>
              <a:gd name="connsiteX1722" fmla="*/ 739309 w 5859445"/>
              <a:gd name="connsiteY1722" fmla="*/ 1345324 h 3256604"/>
              <a:gd name="connsiteX1723" fmla="*/ 729529 w 5859445"/>
              <a:gd name="connsiteY1723" fmla="*/ 1351700 h 3256604"/>
              <a:gd name="connsiteX1724" fmla="*/ 750270 w 5859445"/>
              <a:gd name="connsiteY1724" fmla="*/ 1351183 h 3256604"/>
              <a:gd name="connsiteX1725" fmla="*/ 753137 w 5859445"/>
              <a:gd name="connsiteY1725" fmla="*/ 1344979 h 3256604"/>
              <a:gd name="connsiteX1726" fmla="*/ 203176 w 5859445"/>
              <a:gd name="connsiteY1726" fmla="*/ 1292790 h 3256604"/>
              <a:gd name="connsiteX1727" fmla="*/ 212830 w 5859445"/>
              <a:gd name="connsiteY1727" fmla="*/ 1294081 h 3256604"/>
              <a:gd name="connsiteX1728" fmla="*/ 237618 w 5859445"/>
              <a:gd name="connsiteY1728" fmla="*/ 1299596 h 3256604"/>
              <a:gd name="connsiteX1729" fmla="*/ 228261 w 5859445"/>
              <a:gd name="connsiteY1729" fmla="*/ 1301362 h 3256604"/>
              <a:gd name="connsiteX1730" fmla="*/ 196134 w 5859445"/>
              <a:gd name="connsiteY1730" fmla="*/ 1300629 h 3256604"/>
              <a:gd name="connsiteX1731" fmla="*/ 203176 w 5859445"/>
              <a:gd name="connsiteY1731" fmla="*/ 1292790 h 3256604"/>
              <a:gd name="connsiteX1732" fmla="*/ 432902 w 5859445"/>
              <a:gd name="connsiteY1732" fmla="*/ 1276328 h 3256604"/>
              <a:gd name="connsiteX1733" fmla="*/ 423541 w 5859445"/>
              <a:gd name="connsiteY1733" fmla="*/ 1278093 h 3256604"/>
              <a:gd name="connsiteX1734" fmla="*/ 414182 w 5859445"/>
              <a:gd name="connsiteY1734" fmla="*/ 1279859 h 3256604"/>
              <a:gd name="connsiteX1735" fmla="*/ 405245 w 5859445"/>
              <a:gd name="connsiteY1735" fmla="*/ 1277017 h 3256604"/>
              <a:gd name="connsiteX1736" fmla="*/ 400354 w 5859445"/>
              <a:gd name="connsiteY1736" fmla="*/ 1280205 h 3256604"/>
              <a:gd name="connsiteX1737" fmla="*/ 386527 w 5859445"/>
              <a:gd name="connsiteY1737" fmla="*/ 1280549 h 3256604"/>
              <a:gd name="connsiteX1738" fmla="*/ 393019 w 5859445"/>
              <a:gd name="connsiteY1738" fmla="*/ 1284986 h 3256604"/>
              <a:gd name="connsiteX1739" fmla="*/ 358869 w 5859445"/>
              <a:gd name="connsiteY1739" fmla="*/ 1281240 h 3256604"/>
              <a:gd name="connsiteX1740" fmla="*/ 352290 w 5859445"/>
              <a:gd name="connsiteY1740" fmla="*/ 1302864 h 3256604"/>
              <a:gd name="connsiteX1741" fmla="*/ 436948 w 5859445"/>
              <a:gd name="connsiteY1741" fmla="*/ 1282359 h 3256604"/>
              <a:gd name="connsiteX1742" fmla="*/ 432902 w 5859445"/>
              <a:gd name="connsiteY1742" fmla="*/ 1276328 h 3256604"/>
              <a:gd name="connsiteX1743" fmla="*/ 350776 w 5859445"/>
              <a:gd name="connsiteY1743" fmla="*/ 1269181 h 3256604"/>
              <a:gd name="connsiteX1744" fmla="*/ 338972 w 5859445"/>
              <a:gd name="connsiteY1744" fmla="*/ 1272540 h 3256604"/>
              <a:gd name="connsiteX1745" fmla="*/ 340277 w 5859445"/>
              <a:gd name="connsiteY1745" fmla="*/ 1277106 h 3256604"/>
              <a:gd name="connsiteX1746" fmla="*/ 349933 w 5859445"/>
              <a:gd name="connsiteY1746" fmla="*/ 1278397 h 3256604"/>
              <a:gd name="connsiteX1747" fmla="*/ 350355 w 5859445"/>
              <a:gd name="connsiteY1747" fmla="*/ 1273788 h 3256604"/>
              <a:gd name="connsiteX1748" fmla="*/ 350776 w 5859445"/>
              <a:gd name="connsiteY1748" fmla="*/ 1269181 h 3256604"/>
              <a:gd name="connsiteX1749" fmla="*/ 297150 w 5859445"/>
              <a:gd name="connsiteY1749" fmla="*/ 1252124 h 3256604"/>
              <a:gd name="connsiteX1750" fmla="*/ 282900 w 5859445"/>
              <a:gd name="connsiteY1750" fmla="*/ 1257076 h 3256604"/>
              <a:gd name="connsiteX1751" fmla="*/ 277589 w 5859445"/>
              <a:gd name="connsiteY1751" fmla="*/ 1264875 h 3256604"/>
              <a:gd name="connsiteX1752" fmla="*/ 305245 w 5859445"/>
              <a:gd name="connsiteY1752" fmla="*/ 1264184 h 3256604"/>
              <a:gd name="connsiteX1753" fmla="*/ 180873 w 5859445"/>
              <a:gd name="connsiteY1753" fmla="*/ 1233459 h 3256604"/>
              <a:gd name="connsiteX1754" fmla="*/ 174386 w 5859445"/>
              <a:gd name="connsiteY1754" fmla="*/ 1236793 h 3256604"/>
              <a:gd name="connsiteX1755" fmla="*/ 171138 w 5859445"/>
              <a:gd name="connsiteY1755" fmla="*/ 1234575 h 3256604"/>
              <a:gd name="connsiteX1756" fmla="*/ 179276 w 5859445"/>
              <a:gd name="connsiteY1756" fmla="*/ 1233605 h 3256604"/>
              <a:gd name="connsiteX1757" fmla="*/ 190069 w 5859445"/>
              <a:gd name="connsiteY1757" fmla="*/ 1228737 h 3256604"/>
              <a:gd name="connsiteX1758" fmla="*/ 197995 w 5859445"/>
              <a:gd name="connsiteY1758" fmla="*/ 1230073 h 3256604"/>
              <a:gd name="connsiteX1759" fmla="*/ 190870 w 5859445"/>
              <a:gd name="connsiteY1759" fmla="*/ 1232550 h 3256604"/>
              <a:gd name="connsiteX1760" fmla="*/ 180873 w 5859445"/>
              <a:gd name="connsiteY1760" fmla="*/ 1233459 h 3256604"/>
              <a:gd name="connsiteX1761" fmla="*/ 350948 w 5859445"/>
              <a:gd name="connsiteY1761" fmla="*/ 1217057 h 3256604"/>
              <a:gd name="connsiteX1762" fmla="*/ 291924 w 5859445"/>
              <a:gd name="connsiteY1762" fmla="*/ 1233859 h 3256604"/>
              <a:gd name="connsiteX1763" fmla="*/ 255667 w 5859445"/>
              <a:gd name="connsiteY1763" fmla="*/ 1253158 h 3256604"/>
              <a:gd name="connsiteX1764" fmla="*/ 291080 w 5859445"/>
              <a:gd name="connsiteY1764" fmla="*/ 1243076 h 3256604"/>
              <a:gd name="connsiteX1765" fmla="*/ 330542 w 5859445"/>
              <a:gd name="connsiteY1765" fmla="*/ 1239028 h 3256604"/>
              <a:gd name="connsiteX1766" fmla="*/ 320761 w 5859445"/>
              <a:gd name="connsiteY1766" fmla="*/ 1245402 h 3256604"/>
              <a:gd name="connsiteX1767" fmla="*/ 306089 w 5859445"/>
              <a:gd name="connsiteY1767" fmla="*/ 1254967 h 3256604"/>
              <a:gd name="connsiteX1768" fmla="*/ 334589 w 5859445"/>
              <a:gd name="connsiteY1768" fmla="*/ 1245058 h 3256604"/>
              <a:gd name="connsiteX1769" fmla="*/ 359043 w 5859445"/>
              <a:gd name="connsiteY1769" fmla="*/ 1229120 h 3256604"/>
              <a:gd name="connsiteX1770" fmla="*/ 357019 w 5859445"/>
              <a:gd name="connsiteY1770" fmla="*/ 1226103 h 3256604"/>
              <a:gd name="connsiteX1771" fmla="*/ 350948 w 5859445"/>
              <a:gd name="connsiteY1771" fmla="*/ 1217057 h 3256604"/>
              <a:gd name="connsiteX1772" fmla="*/ 660437 w 5859445"/>
              <a:gd name="connsiteY1772" fmla="*/ 1214699 h 3256604"/>
              <a:gd name="connsiteX1773" fmla="*/ 626880 w 5859445"/>
              <a:gd name="connsiteY1773" fmla="*/ 1217069 h 3256604"/>
              <a:gd name="connsiteX1774" fmla="*/ 623339 w 5859445"/>
              <a:gd name="connsiteY1774" fmla="*/ 1218078 h 3256604"/>
              <a:gd name="connsiteX1775" fmla="*/ 634805 w 5859445"/>
              <a:gd name="connsiteY1775" fmla="*/ 1218405 h 3256604"/>
              <a:gd name="connsiteX1776" fmla="*/ 660437 w 5859445"/>
              <a:gd name="connsiteY1776" fmla="*/ 1214699 h 3256604"/>
              <a:gd name="connsiteX1777" fmla="*/ 467076 w 5859445"/>
              <a:gd name="connsiteY1777" fmla="*/ 1210709 h 3256604"/>
              <a:gd name="connsiteX1778" fmla="*/ 436363 w 5859445"/>
              <a:gd name="connsiteY1778" fmla="*/ 1213393 h 3256604"/>
              <a:gd name="connsiteX1779" fmla="*/ 377760 w 5859445"/>
              <a:gd name="connsiteY1779" fmla="*/ 1225586 h 3256604"/>
              <a:gd name="connsiteX1780" fmla="*/ 405418 w 5859445"/>
              <a:gd name="connsiteY1780" fmla="*/ 1224895 h 3256604"/>
              <a:gd name="connsiteX1781" fmla="*/ 437965 w 5859445"/>
              <a:gd name="connsiteY1781" fmla="*/ 1221017 h 3256604"/>
              <a:gd name="connsiteX1782" fmla="*/ 455839 w 5859445"/>
              <a:gd name="connsiteY1782" fmla="*/ 1226702 h 3256604"/>
              <a:gd name="connsiteX1783" fmla="*/ 472324 w 5859445"/>
              <a:gd name="connsiteY1783" fmla="*/ 1222459 h 3256604"/>
              <a:gd name="connsiteX1784" fmla="*/ 488520 w 5859445"/>
              <a:gd name="connsiteY1784" fmla="*/ 1213514 h 3256604"/>
              <a:gd name="connsiteX1785" fmla="*/ 363423 w 5859445"/>
              <a:gd name="connsiteY1785" fmla="*/ 1196426 h 3256604"/>
              <a:gd name="connsiteX1786" fmla="*/ 359445 w 5859445"/>
              <a:gd name="connsiteY1786" fmla="*/ 1199600 h 3256604"/>
              <a:gd name="connsiteX1787" fmla="*/ 347745 w 5859445"/>
              <a:gd name="connsiteY1787" fmla="*/ 1201808 h 3256604"/>
              <a:gd name="connsiteX1788" fmla="*/ 477089 w 5859445"/>
              <a:gd name="connsiteY1788" fmla="*/ 1195516 h 3256604"/>
              <a:gd name="connsiteX1789" fmla="*/ 426246 w 5859445"/>
              <a:gd name="connsiteY1789" fmla="*/ 1198316 h 3256604"/>
              <a:gd name="connsiteX1790" fmla="*/ 402215 w 5859445"/>
              <a:gd name="connsiteY1790" fmla="*/ 1209646 h 3256604"/>
              <a:gd name="connsiteX1791" fmla="*/ 444122 w 5859445"/>
              <a:gd name="connsiteY1791" fmla="*/ 1204003 h 3256604"/>
              <a:gd name="connsiteX1792" fmla="*/ 477089 w 5859445"/>
              <a:gd name="connsiteY1792" fmla="*/ 1195516 h 3256604"/>
              <a:gd name="connsiteX1793" fmla="*/ 374116 w 5859445"/>
              <a:gd name="connsiteY1793" fmla="*/ 1190036 h 3256604"/>
              <a:gd name="connsiteX1794" fmla="*/ 377655 w 5859445"/>
              <a:gd name="connsiteY1794" fmla="*/ 1191540 h 3256604"/>
              <a:gd name="connsiteX1795" fmla="*/ 363423 w 5859445"/>
              <a:gd name="connsiteY1795" fmla="*/ 1196426 h 3256604"/>
              <a:gd name="connsiteX1796" fmla="*/ 366886 w 5859445"/>
              <a:gd name="connsiteY1796" fmla="*/ 1193666 h 3256604"/>
              <a:gd name="connsiteX1797" fmla="*/ 374116 w 5859445"/>
              <a:gd name="connsiteY1797" fmla="*/ 1190036 h 3256604"/>
              <a:gd name="connsiteX1798" fmla="*/ 698341 w 5859445"/>
              <a:gd name="connsiteY1798" fmla="*/ 1189993 h 3256604"/>
              <a:gd name="connsiteX1799" fmla="*/ 589318 w 5859445"/>
              <a:gd name="connsiteY1799" fmla="*/ 1200378 h 3256604"/>
              <a:gd name="connsiteX1800" fmla="*/ 503060 w 5859445"/>
              <a:gd name="connsiteY1800" fmla="*/ 1213261 h 3256604"/>
              <a:gd name="connsiteX1801" fmla="*/ 507527 w 5859445"/>
              <a:gd name="connsiteY1801" fmla="*/ 1214682 h 3256604"/>
              <a:gd name="connsiteX1802" fmla="*/ 530716 w 5859445"/>
              <a:gd name="connsiteY1802" fmla="*/ 1212573 h 3256604"/>
              <a:gd name="connsiteX1803" fmla="*/ 484340 w 5859445"/>
              <a:gd name="connsiteY1803" fmla="*/ 1216794 h 3256604"/>
              <a:gd name="connsiteX1804" fmla="*/ 506263 w 5859445"/>
              <a:gd name="connsiteY1804" fmla="*/ 1228510 h 3256604"/>
              <a:gd name="connsiteX1805" fmla="*/ 588896 w 5859445"/>
              <a:gd name="connsiteY1805" fmla="*/ 1204988 h 3256604"/>
              <a:gd name="connsiteX1806" fmla="*/ 698341 w 5859445"/>
              <a:gd name="connsiteY1806" fmla="*/ 1189993 h 3256604"/>
              <a:gd name="connsiteX1807" fmla="*/ 484512 w 5859445"/>
              <a:gd name="connsiteY1807" fmla="*/ 1180384 h 3256604"/>
              <a:gd name="connsiteX1808" fmla="*/ 421777 w 5859445"/>
              <a:gd name="connsiteY1808" fmla="*/ 1196896 h 3256604"/>
              <a:gd name="connsiteX1809" fmla="*/ 468574 w 5859445"/>
              <a:gd name="connsiteY1809" fmla="*/ 1188064 h 3256604"/>
              <a:gd name="connsiteX1810" fmla="*/ 487399 w 5859445"/>
              <a:gd name="connsiteY1810" fmla="*/ 1183378 h 3256604"/>
              <a:gd name="connsiteX1811" fmla="*/ 499612 w 5859445"/>
              <a:gd name="connsiteY1811" fmla="*/ 1181566 h 3256604"/>
              <a:gd name="connsiteX1812" fmla="*/ 621107 w 5859445"/>
              <a:gd name="connsiteY1812" fmla="*/ 1179659 h 3256604"/>
              <a:gd name="connsiteX1813" fmla="*/ 588140 w 5859445"/>
              <a:gd name="connsiteY1813" fmla="*/ 1188145 h 3256604"/>
              <a:gd name="connsiteX1814" fmla="*/ 578189 w 5859445"/>
              <a:gd name="connsiteY1814" fmla="*/ 1188629 h 3256604"/>
              <a:gd name="connsiteX1815" fmla="*/ 587927 w 5859445"/>
              <a:gd name="connsiteY1815" fmla="*/ 1190449 h 3256604"/>
              <a:gd name="connsiteX1816" fmla="*/ 606435 w 5859445"/>
              <a:gd name="connsiteY1816" fmla="*/ 1189221 h 3256604"/>
              <a:gd name="connsiteX1817" fmla="*/ 621107 w 5859445"/>
              <a:gd name="connsiteY1817" fmla="*/ 1179659 h 3256604"/>
              <a:gd name="connsiteX1818" fmla="*/ 5095611 w 5859445"/>
              <a:gd name="connsiteY1818" fmla="*/ 1179446 h 3256604"/>
              <a:gd name="connsiteX1819" fmla="*/ 5095105 w 5859445"/>
              <a:gd name="connsiteY1819" fmla="*/ 1181550 h 3256604"/>
              <a:gd name="connsiteX1820" fmla="*/ 5094458 w 5859445"/>
              <a:gd name="connsiteY1820" fmla="*/ 1182334 h 3256604"/>
              <a:gd name="connsiteX1821" fmla="*/ 5091141 w 5859445"/>
              <a:gd name="connsiteY1821" fmla="*/ 1180882 h 3256604"/>
              <a:gd name="connsiteX1822" fmla="*/ 5094092 w 5859445"/>
              <a:gd name="connsiteY1822" fmla="*/ 1180042 h 3256604"/>
              <a:gd name="connsiteX1823" fmla="*/ 5046842 w 5859445"/>
              <a:gd name="connsiteY1823" fmla="*/ 1178768 h 3256604"/>
              <a:gd name="connsiteX1824" fmla="*/ 5055054 w 5859445"/>
              <a:gd name="connsiteY1824" fmla="*/ 1179484 h 3256604"/>
              <a:gd name="connsiteX1825" fmla="*/ 5073351 w 5859445"/>
              <a:gd name="connsiteY1825" fmla="*/ 1180559 h 3256604"/>
              <a:gd name="connsiteX1826" fmla="*/ 5052609 w 5859445"/>
              <a:gd name="connsiteY1826" fmla="*/ 1181077 h 3256604"/>
              <a:gd name="connsiteX1827" fmla="*/ 5039152 w 5859445"/>
              <a:gd name="connsiteY1827" fmla="*/ 1175690 h 3256604"/>
              <a:gd name="connsiteX1828" fmla="*/ 5046842 w 5859445"/>
              <a:gd name="connsiteY1828" fmla="*/ 1178768 h 3256604"/>
              <a:gd name="connsiteX1829" fmla="*/ 5044789 w 5859445"/>
              <a:gd name="connsiteY1829" fmla="*/ 1178591 h 3256604"/>
              <a:gd name="connsiteX1830" fmla="*/ 5096960 w 5859445"/>
              <a:gd name="connsiteY1830" fmla="*/ 1173840 h 3256604"/>
              <a:gd name="connsiteX1831" fmla="*/ 5098266 w 5859445"/>
              <a:gd name="connsiteY1831" fmla="*/ 1178405 h 3256604"/>
              <a:gd name="connsiteX1832" fmla="*/ 5095611 w 5859445"/>
              <a:gd name="connsiteY1832" fmla="*/ 1179446 h 3256604"/>
              <a:gd name="connsiteX1833" fmla="*/ 5141735 w 5859445"/>
              <a:gd name="connsiteY1833" fmla="*/ 1161991 h 3256604"/>
              <a:gd name="connsiteX1834" fmla="*/ 5120570 w 5859445"/>
              <a:gd name="connsiteY1834" fmla="*/ 1167119 h 3256604"/>
              <a:gd name="connsiteX1835" fmla="*/ 5104295 w 5859445"/>
              <a:gd name="connsiteY1835" fmla="*/ 1169058 h 3256604"/>
              <a:gd name="connsiteX1836" fmla="*/ 5088023 w 5859445"/>
              <a:gd name="connsiteY1836" fmla="*/ 1170997 h 3256604"/>
              <a:gd name="connsiteX1837" fmla="*/ 5058343 w 5859445"/>
              <a:gd name="connsiteY1837" fmla="*/ 1168673 h 3256604"/>
              <a:gd name="connsiteX1838" fmla="*/ 5032709 w 5859445"/>
              <a:gd name="connsiteY1838" fmla="*/ 1172376 h 3256604"/>
              <a:gd name="connsiteX1839" fmla="*/ 5039152 w 5859445"/>
              <a:gd name="connsiteY1839" fmla="*/ 1175690 h 3256604"/>
              <a:gd name="connsiteX1840" fmla="*/ 5023773 w 5859445"/>
              <a:gd name="connsiteY1840" fmla="*/ 1169533 h 3256604"/>
              <a:gd name="connsiteX1841" fmla="*/ 4993248 w 5859445"/>
              <a:gd name="connsiteY1841" fmla="*/ 1176426 h 3256604"/>
              <a:gd name="connsiteX1842" fmla="*/ 4962725 w 5859445"/>
              <a:gd name="connsiteY1842" fmla="*/ 1183321 h 3256604"/>
              <a:gd name="connsiteX1843" fmla="*/ 4932623 w 5859445"/>
              <a:gd name="connsiteY1843" fmla="*/ 1185604 h 3256604"/>
              <a:gd name="connsiteX1844" fmla="*/ 4902522 w 5859445"/>
              <a:gd name="connsiteY1844" fmla="*/ 1187889 h 3256604"/>
              <a:gd name="connsiteX1845" fmla="*/ 4869975 w 5859445"/>
              <a:gd name="connsiteY1845" fmla="*/ 1191766 h 3256604"/>
              <a:gd name="connsiteX1846" fmla="*/ 4842318 w 5859445"/>
              <a:gd name="connsiteY1846" fmla="*/ 1192458 h 3256604"/>
              <a:gd name="connsiteX1847" fmla="*/ 4811159 w 5859445"/>
              <a:gd name="connsiteY1847" fmla="*/ 1195027 h 3256604"/>
              <a:gd name="connsiteX1848" fmla="*/ 4836235 w 5859445"/>
              <a:gd name="connsiteY1848" fmla="*/ 1196422 h 3256604"/>
              <a:gd name="connsiteX1849" fmla="*/ 4826454 w 5859445"/>
              <a:gd name="connsiteY1849" fmla="*/ 1202799 h 3256604"/>
              <a:gd name="connsiteX1850" fmla="*/ 4821564 w 5859445"/>
              <a:gd name="connsiteY1850" fmla="*/ 1205986 h 3256604"/>
              <a:gd name="connsiteX1851" fmla="*/ 4849536 w 5859445"/>
              <a:gd name="connsiteY1851" fmla="*/ 1205768 h 3256604"/>
              <a:gd name="connsiteX1852" fmla="*/ 4844288 w 5859445"/>
              <a:gd name="connsiteY1852" fmla="*/ 1213658 h 3256604"/>
              <a:gd name="connsiteX1853" fmla="*/ 4841699 w 5859445"/>
              <a:gd name="connsiteY1853" fmla="*/ 1217546 h 3256604"/>
              <a:gd name="connsiteX1854" fmla="*/ 4956148 w 5859445"/>
              <a:gd name="connsiteY1854" fmla="*/ 1204944 h 3256604"/>
              <a:gd name="connsiteX1855" fmla="*/ 5091227 w 5859445"/>
              <a:gd name="connsiteY1855" fmla="*/ 1186246 h 3256604"/>
              <a:gd name="connsiteX1856" fmla="*/ 5094458 w 5859445"/>
              <a:gd name="connsiteY1856" fmla="*/ 1182334 h 3256604"/>
              <a:gd name="connsiteX1857" fmla="*/ 5096116 w 5859445"/>
              <a:gd name="connsiteY1857" fmla="*/ 1183057 h 3256604"/>
              <a:gd name="connsiteX1858" fmla="*/ 5162055 w 5859445"/>
              <a:gd name="connsiteY1858" fmla="*/ 1166083 h 3256604"/>
              <a:gd name="connsiteX1859" fmla="*/ 5141735 w 5859445"/>
              <a:gd name="connsiteY1859" fmla="*/ 1161991 h 3256604"/>
              <a:gd name="connsiteX1860" fmla="*/ 757245 w 5859445"/>
              <a:gd name="connsiteY1860" fmla="*/ 1099616 h 3256604"/>
              <a:gd name="connsiteX1861" fmla="*/ 757203 w 5859445"/>
              <a:gd name="connsiteY1861" fmla="*/ 1099619 h 3256604"/>
              <a:gd name="connsiteX1862" fmla="*/ 757202 w 5859445"/>
              <a:gd name="connsiteY1862" fmla="*/ 1099617 h 3256604"/>
              <a:gd name="connsiteX1863" fmla="*/ 1318450 w 5859445"/>
              <a:gd name="connsiteY1863" fmla="*/ 1087034 h 3256604"/>
              <a:gd name="connsiteX1864" fmla="*/ 1310026 w 5859445"/>
              <a:gd name="connsiteY1864" fmla="*/ 1087196 h 3256604"/>
              <a:gd name="connsiteX1865" fmla="*/ 1314798 w 5859445"/>
              <a:gd name="connsiteY1865" fmla="*/ 1087236 h 3256604"/>
              <a:gd name="connsiteX1866" fmla="*/ 1378572 w 5859445"/>
              <a:gd name="connsiteY1866" fmla="*/ 1082691 h 3256604"/>
              <a:gd name="connsiteX1867" fmla="*/ 1366392 w 5859445"/>
              <a:gd name="connsiteY1867" fmla="*/ 1082995 h 3256604"/>
              <a:gd name="connsiteX1868" fmla="*/ 1338735 w 5859445"/>
              <a:gd name="connsiteY1868" fmla="*/ 1083686 h 3256604"/>
              <a:gd name="connsiteX1869" fmla="*/ 1344711 w 5859445"/>
              <a:gd name="connsiteY1869" fmla="*/ 1085586 h 3256604"/>
              <a:gd name="connsiteX1870" fmla="*/ 1365643 w 5859445"/>
              <a:gd name="connsiteY1870" fmla="*/ 1084432 h 3256604"/>
              <a:gd name="connsiteX1871" fmla="*/ 5617042 w 5859445"/>
              <a:gd name="connsiteY1871" fmla="*/ 1068887 h 3256604"/>
              <a:gd name="connsiteX1872" fmla="*/ 5601570 w 5859445"/>
              <a:gd name="connsiteY1872" fmla="*/ 1074638 h 3256604"/>
              <a:gd name="connsiteX1873" fmla="*/ 5587747 w 5859445"/>
              <a:gd name="connsiteY1873" fmla="*/ 1073121 h 3256604"/>
              <a:gd name="connsiteX1874" fmla="*/ 5591410 w 5859445"/>
              <a:gd name="connsiteY1874" fmla="*/ 1072592 h 3256604"/>
              <a:gd name="connsiteX1875" fmla="*/ 5617042 w 5859445"/>
              <a:gd name="connsiteY1875" fmla="*/ 1068887 h 3256604"/>
              <a:gd name="connsiteX1876" fmla="*/ 1010235 w 5859445"/>
              <a:gd name="connsiteY1876" fmla="*/ 1055095 h 3256604"/>
              <a:gd name="connsiteX1877" fmla="*/ 1013410 w 5859445"/>
              <a:gd name="connsiteY1877" fmla="*/ 1056103 h 3256604"/>
              <a:gd name="connsiteX1878" fmla="*/ 1023313 w 5859445"/>
              <a:gd name="connsiteY1878" fmla="*/ 1056187 h 3256604"/>
              <a:gd name="connsiteX1879" fmla="*/ 1015818 w 5859445"/>
              <a:gd name="connsiteY1879" fmla="*/ 1056871 h 3256604"/>
              <a:gd name="connsiteX1880" fmla="*/ 1019172 w 5859445"/>
              <a:gd name="connsiteY1880" fmla="*/ 1057937 h 3256604"/>
              <a:gd name="connsiteX1881" fmla="*/ 1009390 w 5859445"/>
              <a:gd name="connsiteY1881" fmla="*/ 1064313 h 3256604"/>
              <a:gd name="connsiteX1882" fmla="*/ 1005344 w 5859445"/>
              <a:gd name="connsiteY1882" fmla="*/ 1058283 h 3256604"/>
              <a:gd name="connsiteX1883" fmla="*/ 1006164 w 5859445"/>
              <a:gd name="connsiteY1883" fmla="*/ 1057749 h 3256604"/>
              <a:gd name="connsiteX1884" fmla="*/ 976938 w 5859445"/>
              <a:gd name="connsiteY1884" fmla="*/ 1060410 h 3256604"/>
              <a:gd name="connsiteX1885" fmla="*/ 931406 w 5859445"/>
              <a:gd name="connsiteY1885" fmla="*/ 1055414 h 3256604"/>
              <a:gd name="connsiteX1886" fmla="*/ 977359 w 5859445"/>
              <a:gd name="connsiteY1886" fmla="*/ 1055801 h 3256604"/>
              <a:gd name="connsiteX1887" fmla="*/ 1008746 w 5859445"/>
              <a:gd name="connsiteY1887" fmla="*/ 1056065 h 3256604"/>
              <a:gd name="connsiteX1888" fmla="*/ 1146120 w 5859445"/>
              <a:gd name="connsiteY1888" fmla="*/ 1051965 h 3256604"/>
              <a:gd name="connsiteX1889" fmla="*/ 1147163 w 5859445"/>
              <a:gd name="connsiteY1889" fmla="*/ 1052198 h 3256604"/>
              <a:gd name="connsiteX1890" fmla="*/ 1144934 w 5859445"/>
              <a:gd name="connsiteY1890" fmla="*/ 1053113 h 3256604"/>
              <a:gd name="connsiteX1891" fmla="*/ 1140896 w 5859445"/>
              <a:gd name="connsiteY1891" fmla="*/ 1052669 h 3256604"/>
              <a:gd name="connsiteX1892" fmla="*/ 1132663 w 5859445"/>
              <a:gd name="connsiteY1892" fmla="*/ 1048972 h 3256604"/>
              <a:gd name="connsiteX1893" fmla="*/ 1111922 w 5859445"/>
              <a:gd name="connsiteY1893" fmla="*/ 1049489 h 3256604"/>
              <a:gd name="connsiteX1894" fmla="*/ 1134688 w 5859445"/>
              <a:gd name="connsiteY1894" fmla="*/ 1051989 h 3256604"/>
              <a:gd name="connsiteX1895" fmla="*/ 1140896 w 5859445"/>
              <a:gd name="connsiteY1895" fmla="*/ 1052669 h 3256604"/>
              <a:gd name="connsiteX1896" fmla="*/ 1138041 w 5859445"/>
              <a:gd name="connsiteY1896" fmla="*/ 1053056 h 3256604"/>
              <a:gd name="connsiteX1897" fmla="*/ 1116390 w 5859445"/>
              <a:gd name="connsiteY1897" fmla="*/ 1050912 h 3256604"/>
              <a:gd name="connsiteX1898" fmla="*/ 1093202 w 5859445"/>
              <a:gd name="connsiteY1898" fmla="*/ 1053025 h 3256604"/>
              <a:gd name="connsiteX1899" fmla="*/ 1139558 w 5859445"/>
              <a:gd name="connsiteY1899" fmla="*/ 1055317 h 3256604"/>
              <a:gd name="connsiteX1900" fmla="*/ 1144934 w 5859445"/>
              <a:gd name="connsiteY1900" fmla="*/ 1053113 h 3256604"/>
              <a:gd name="connsiteX1901" fmla="*/ 1156281 w 5859445"/>
              <a:gd name="connsiteY1901" fmla="*/ 1054359 h 3256604"/>
              <a:gd name="connsiteX1902" fmla="*/ 1156716 w 5859445"/>
              <a:gd name="connsiteY1902" fmla="*/ 1054322 h 3256604"/>
              <a:gd name="connsiteX1903" fmla="*/ 1147163 w 5859445"/>
              <a:gd name="connsiteY1903" fmla="*/ 1052198 h 3256604"/>
              <a:gd name="connsiteX1904" fmla="*/ 1148516 w 5859445"/>
              <a:gd name="connsiteY1904" fmla="*/ 1051643 h 3256604"/>
              <a:gd name="connsiteX1905" fmla="*/ 1146120 w 5859445"/>
              <a:gd name="connsiteY1905" fmla="*/ 1051965 h 3256604"/>
              <a:gd name="connsiteX1906" fmla="*/ 1244132 w 5859445"/>
              <a:gd name="connsiteY1906" fmla="*/ 1043851 h 3256604"/>
              <a:gd name="connsiteX1907" fmla="*/ 1243500 w 5859445"/>
              <a:gd name="connsiteY1907" fmla="*/ 1043908 h 3256604"/>
              <a:gd name="connsiteX1908" fmla="*/ 1239158 w 5859445"/>
              <a:gd name="connsiteY1908" fmla="*/ 1047161 h 3256604"/>
              <a:gd name="connsiteX1909" fmla="*/ 1242678 w 5859445"/>
              <a:gd name="connsiteY1909" fmla="*/ 1046611 h 3256604"/>
              <a:gd name="connsiteX1910" fmla="*/ 1252196 w 5859445"/>
              <a:gd name="connsiteY1910" fmla="*/ 1043117 h 3256604"/>
              <a:gd name="connsiteX1911" fmla="*/ 1246506 w 5859445"/>
              <a:gd name="connsiteY1911" fmla="*/ 1043634 h 3256604"/>
              <a:gd name="connsiteX1912" fmla="*/ 1246746 w 5859445"/>
              <a:gd name="connsiteY1912" fmla="*/ 1046126 h 3256604"/>
              <a:gd name="connsiteX1913" fmla="*/ 1245849 w 5859445"/>
              <a:gd name="connsiteY1913" fmla="*/ 1047019 h 3256604"/>
              <a:gd name="connsiteX1914" fmla="*/ 1263135 w 5859445"/>
              <a:gd name="connsiteY1914" fmla="*/ 1045603 h 3256604"/>
              <a:gd name="connsiteX1915" fmla="*/ 1263485 w 5859445"/>
              <a:gd name="connsiteY1915" fmla="*/ 1045574 h 3256604"/>
              <a:gd name="connsiteX1916" fmla="*/ 5495964 w 5859445"/>
              <a:gd name="connsiteY1916" fmla="*/ 1035118 h 3256604"/>
              <a:gd name="connsiteX1917" fmla="*/ 5481714 w 5859445"/>
              <a:gd name="connsiteY1917" fmla="*/ 1040073 h 3256604"/>
              <a:gd name="connsiteX1918" fmla="*/ 5467463 w 5859445"/>
              <a:gd name="connsiteY1918" fmla="*/ 1045029 h 3256604"/>
              <a:gd name="connsiteX1919" fmla="*/ 5476400 w 5859445"/>
              <a:gd name="connsiteY1919" fmla="*/ 1047871 h 3256604"/>
              <a:gd name="connsiteX1920" fmla="*/ 1160435 w 5859445"/>
              <a:gd name="connsiteY1920" fmla="*/ 1030294 h 3256604"/>
              <a:gd name="connsiteX1921" fmla="*/ 1164383 w 5859445"/>
              <a:gd name="connsiteY1921" fmla="*/ 1030499 h 3256604"/>
              <a:gd name="connsiteX1922" fmla="*/ 1164243 w 5859445"/>
              <a:gd name="connsiteY1922" fmla="*/ 1030557 h 3256604"/>
              <a:gd name="connsiteX1923" fmla="*/ 1160322 w 5859445"/>
              <a:gd name="connsiteY1923" fmla="*/ 1030328 h 3256604"/>
              <a:gd name="connsiteX1924" fmla="*/ 759809 w 5859445"/>
              <a:gd name="connsiteY1924" fmla="*/ 1027620 h 3256604"/>
              <a:gd name="connsiteX1925" fmla="*/ 762089 w 5859445"/>
              <a:gd name="connsiteY1925" fmla="*/ 1027871 h 3256604"/>
              <a:gd name="connsiteX1926" fmla="*/ 754920 w 5859445"/>
              <a:gd name="connsiteY1926" fmla="*/ 1030809 h 3256604"/>
              <a:gd name="connsiteX1927" fmla="*/ 759809 w 5859445"/>
              <a:gd name="connsiteY1927" fmla="*/ 1027620 h 3256604"/>
              <a:gd name="connsiteX1928" fmla="*/ 763879 w 5859445"/>
              <a:gd name="connsiteY1928" fmla="*/ 1027135 h 3256604"/>
              <a:gd name="connsiteX1929" fmla="*/ 765342 w 5859445"/>
              <a:gd name="connsiteY1929" fmla="*/ 1027481 h 3256604"/>
              <a:gd name="connsiteX1930" fmla="*/ 765502 w 5859445"/>
              <a:gd name="connsiteY1930" fmla="*/ 1028245 h 3256604"/>
              <a:gd name="connsiteX1931" fmla="*/ 762089 w 5859445"/>
              <a:gd name="connsiteY1931" fmla="*/ 1027871 h 3256604"/>
              <a:gd name="connsiteX1932" fmla="*/ 1173811 w 5859445"/>
              <a:gd name="connsiteY1932" fmla="*/ 1026486 h 3256604"/>
              <a:gd name="connsiteX1933" fmla="*/ 1160435 w 5859445"/>
              <a:gd name="connsiteY1933" fmla="*/ 1030294 h 3256604"/>
              <a:gd name="connsiteX1934" fmla="*/ 1155094 w 5859445"/>
              <a:gd name="connsiteY1934" fmla="*/ 1030018 h 3256604"/>
              <a:gd name="connsiteX1935" fmla="*/ 1160322 w 5859445"/>
              <a:gd name="connsiteY1935" fmla="*/ 1030328 h 3256604"/>
              <a:gd name="connsiteX1936" fmla="*/ 1156106 w 5859445"/>
              <a:gd name="connsiteY1936" fmla="*/ 1031526 h 3256604"/>
              <a:gd name="connsiteX1937" fmla="*/ 1150204 w 5859445"/>
              <a:gd name="connsiteY1937" fmla="*/ 1033207 h 3256604"/>
              <a:gd name="connsiteX1938" fmla="*/ 1181907 w 5859445"/>
              <a:gd name="connsiteY1938" fmla="*/ 1038549 h 3256604"/>
              <a:gd name="connsiteX1939" fmla="*/ 1174572 w 5859445"/>
              <a:gd name="connsiteY1939" fmla="*/ 1043330 h 3256604"/>
              <a:gd name="connsiteX1940" fmla="*/ 1185953 w 5859445"/>
              <a:gd name="connsiteY1940" fmla="*/ 1044579 h 3256604"/>
              <a:gd name="connsiteX1941" fmla="*/ 1204673 w 5859445"/>
              <a:gd name="connsiteY1941" fmla="*/ 1041045 h 3256604"/>
              <a:gd name="connsiteX1942" fmla="*/ 1197927 w 5859445"/>
              <a:gd name="connsiteY1942" fmla="*/ 1050946 h 3256604"/>
              <a:gd name="connsiteX1943" fmla="*/ 1211706 w 5859445"/>
              <a:gd name="connsiteY1943" fmla="*/ 1049816 h 3256604"/>
              <a:gd name="connsiteX1944" fmla="*/ 1222548 w 5859445"/>
              <a:gd name="connsiteY1944" fmla="*/ 1046730 h 3256604"/>
              <a:gd name="connsiteX1945" fmla="*/ 1213611 w 5859445"/>
              <a:gd name="connsiteY1945" fmla="*/ 1043887 h 3256604"/>
              <a:gd name="connsiteX1946" fmla="*/ 1234774 w 5859445"/>
              <a:gd name="connsiteY1946" fmla="*/ 1038760 h 3256604"/>
              <a:gd name="connsiteX1947" fmla="*/ 1251893 w 5859445"/>
              <a:gd name="connsiteY1947" fmla="*/ 1027603 h 3256604"/>
              <a:gd name="connsiteX1948" fmla="*/ 1195147 w 5859445"/>
              <a:gd name="connsiteY1948" fmla="*/ 1032087 h 3256604"/>
              <a:gd name="connsiteX1949" fmla="*/ 1164383 w 5859445"/>
              <a:gd name="connsiteY1949" fmla="*/ 1030499 h 3256604"/>
              <a:gd name="connsiteX1950" fmla="*/ 5474043 w 5859445"/>
              <a:gd name="connsiteY1950" fmla="*/ 1023403 h 3256604"/>
              <a:gd name="connsiteX1951" fmla="*/ 5463417 w 5859445"/>
              <a:gd name="connsiteY1951" fmla="*/ 1038999 h 3256604"/>
              <a:gd name="connsiteX1952" fmla="*/ 5510636 w 5859445"/>
              <a:gd name="connsiteY1952" fmla="*/ 1025556 h 3256604"/>
              <a:gd name="connsiteX1953" fmla="*/ 5482980 w 5859445"/>
              <a:gd name="connsiteY1953" fmla="*/ 1026246 h 3256604"/>
              <a:gd name="connsiteX1954" fmla="*/ 787889 w 5859445"/>
              <a:gd name="connsiteY1954" fmla="*/ 1022322 h 3256604"/>
              <a:gd name="connsiteX1955" fmla="*/ 782576 w 5859445"/>
              <a:gd name="connsiteY1955" fmla="*/ 1030119 h 3256604"/>
              <a:gd name="connsiteX1956" fmla="*/ 791514 w 5859445"/>
              <a:gd name="connsiteY1956" fmla="*/ 1032961 h 3256604"/>
              <a:gd name="connsiteX1957" fmla="*/ 771193 w 5859445"/>
              <a:gd name="connsiteY1957" fmla="*/ 1028870 h 3256604"/>
              <a:gd name="connsiteX1958" fmla="*/ 765342 w 5859445"/>
              <a:gd name="connsiteY1958" fmla="*/ 1027481 h 3256604"/>
              <a:gd name="connsiteX1959" fmla="*/ 764701 w 5859445"/>
              <a:gd name="connsiteY1959" fmla="*/ 1024432 h 3256604"/>
              <a:gd name="connsiteX1960" fmla="*/ 787889 w 5859445"/>
              <a:gd name="connsiteY1960" fmla="*/ 1022322 h 3256604"/>
              <a:gd name="connsiteX1961" fmla="*/ 5465106 w 5859445"/>
              <a:gd name="connsiteY1961" fmla="*/ 1020562 h 3256604"/>
              <a:gd name="connsiteX1962" fmla="*/ 5460214 w 5859445"/>
              <a:gd name="connsiteY1962" fmla="*/ 1023750 h 3256604"/>
              <a:gd name="connsiteX1963" fmla="*/ 5450432 w 5859445"/>
              <a:gd name="connsiteY1963" fmla="*/ 1030125 h 3256604"/>
              <a:gd name="connsiteX1964" fmla="*/ 5459370 w 5859445"/>
              <a:gd name="connsiteY1964" fmla="*/ 1032967 h 3256604"/>
              <a:gd name="connsiteX1965" fmla="*/ 5469152 w 5859445"/>
              <a:gd name="connsiteY1965" fmla="*/ 1026592 h 3256604"/>
              <a:gd name="connsiteX1966" fmla="*/ 5520397 w 5859445"/>
              <a:gd name="connsiteY1966" fmla="*/ 994273 h 3256604"/>
              <a:gd name="connsiteX1967" fmla="*/ 5521682 w 5859445"/>
              <a:gd name="connsiteY1967" fmla="*/ 1005353 h 3256604"/>
              <a:gd name="connsiteX1968" fmla="*/ 5511479 w 5859445"/>
              <a:gd name="connsiteY1968" fmla="*/ 1016337 h 3256604"/>
              <a:gd name="connsiteX1969" fmla="*/ 5515527 w 5859445"/>
              <a:gd name="connsiteY1969" fmla="*/ 1022369 h 3256604"/>
              <a:gd name="connsiteX1970" fmla="*/ 5514093 w 5859445"/>
              <a:gd name="connsiteY1970" fmla="*/ 1025470 h 3256604"/>
              <a:gd name="connsiteX1971" fmla="*/ 5519573 w 5859445"/>
              <a:gd name="connsiteY1971" fmla="*/ 1028399 h 3256604"/>
              <a:gd name="connsiteX1972" fmla="*/ 5539618 w 5859445"/>
              <a:gd name="connsiteY1972" fmla="*/ 1010380 h 3256604"/>
              <a:gd name="connsiteX1973" fmla="*/ 5542002 w 5859445"/>
              <a:gd name="connsiteY1973" fmla="*/ 1009445 h 3256604"/>
              <a:gd name="connsiteX1974" fmla="*/ 5554654 w 5859445"/>
              <a:gd name="connsiteY1974" fmla="*/ 996866 h 3256604"/>
              <a:gd name="connsiteX1975" fmla="*/ 5539618 w 5859445"/>
              <a:gd name="connsiteY1975" fmla="*/ 1010380 h 3256604"/>
              <a:gd name="connsiteX1976" fmla="*/ 5525308 w 5859445"/>
              <a:gd name="connsiteY1976" fmla="*/ 1015992 h 3256604"/>
              <a:gd name="connsiteX1977" fmla="*/ 5526573 w 5859445"/>
              <a:gd name="connsiteY1977" fmla="*/ 1002166 h 3256604"/>
              <a:gd name="connsiteX1978" fmla="*/ 5531885 w 5859445"/>
              <a:gd name="connsiteY1978" fmla="*/ 994369 h 3256604"/>
              <a:gd name="connsiteX1979" fmla="*/ 5520397 w 5859445"/>
              <a:gd name="connsiteY1979" fmla="*/ 994273 h 3256604"/>
              <a:gd name="connsiteX1980" fmla="*/ 842108 w 5859445"/>
              <a:gd name="connsiteY1980" fmla="*/ 982646 h 3256604"/>
              <a:gd name="connsiteX1981" fmla="*/ 827437 w 5859445"/>
              <a:gd name="connsiteY1981" fmla="*/ 992210 h 3256604"/>
              <a:gd name="connsiteX1982" fmla="*/ 842864 w 5859445"/>
              <a:gd name="connsiteY1982" fmla="*/ 999489 h 3256604"/>
              <a:gd name="connsiteX1983" fmla="*/ 848516 w 5859445"/>
              <a:gd name="connsiteY1983" fmla="*/ 1013145 h 3256604"/>
              <a:gd name="connsiteX1984" fmla="*/ 800027 w 5859445"/>
              <a:gd name="connsiteY1984" fmla="*/ 1010618 h 3256604"/>
              <a:gd name="connsiteX1985" fmla="*/ 796492 w 5859445"/>
              <a:gd name="connsiteY1985" fmla="*/ 1003712 h 3256604"/>
              <a:gd name="connsiteX1986" fmla="*/ 842108 w 5859445"/>
              <a:gd name="connsiteY1986" fmla="*/ 982646 h 3256604"/>
              <a:gd name="connsiteX1987" fmla="*/ 5538406 w 5859445"/>
              <a:gd name="connsiteY1987" fmla="*/ 978877 h 3256604"/>
              <a:gd name="connsiteX1988" fmla="*/ 5531529 w 5859445"/>
              <a:gd name="connsiteY1988" fmla="*/ 983360 h 3256604"/>
              <a:gd name="connsiteX1989" fmla="*/ 5532152 w 5859445"/>
              <a:gd name="connsiteY1989" fmla="*/ 979034 h 3256604"/>
              <a:gd name="connsiteX1990" fmla="*/ 5511651 w 5859445"/>
              <a:gd name="connsiteY1990" fmla="*/ 964216 h 3256604"/>
              <a:gd name="connsiteX1991" fmla="*/ 5510808 w 5859445"/>
              <a:gd name="connsiteY1991" fmla="*/ 973435 h 3256604"/>
              <a:gd name="connsiteX1992" fmla="*/ 5515698 w 5859445"/>
              <a:gd name="connsiteY1992" fmla="*/ 970248 h 3256604"/>
              <a:gd name="connsiteX1993" fmla="*/ 5507603 w 5859445"/>
              <a:gd name="connsiteY1993" fmla="*/ 958185 h 3256604"/>
              <a:gd name="connsiteX1994" fmla="*/ 5502713 w 5859445"/>
              <a:gd name="connsiteY1994" fmla="*/ 961372 h 3256604"/>
              <a:gd name="connsiteX1995" fmla="*/ 5488885 w 5859445"/>
              <a:gd name="connsiteY1995" fmla="*/ 961717 h 3256604"/>
              <a:gd name="connsiteX1996" fmla="*/ 5475057 w 5859445"/>
              <a:gd name="connsiteY1996" fmla="*/ 962062 h 3256604"/>
              <a:gd name="connsiteX1997" fmla="*/ 5479104 w 5859445"/>
              <a:gd name="connsiteY1997" fmla="*/ 968094 h 3256604"/>
              <a:gd name="connsiteX1998" fmla="*/ 5478260 w 5859445"/>
              <a:gd name="connsiteY1998" fmla="*/ 977311 h 3256604"/>
              <a:gd name="connsiteX1999" fmla="*/ 5487619 w 5859445"/>
              <a:gd name="connsiteY1999" fmla="*/ 975546 h 3256604"/>
              <a:gd name="connsiteX2000" fmla="*/ 5496980 w 5859445"/>
              <a:gd name="connsiteY2000" fmla="*/ 973778 h 3256604"/>
              <a:gd name="connsiteX2001" fmla="*/ 5495377 w 5859445"/>
              <a:gd name="connsiteY2001" fmla="*/ 966154 h 3256604"/>
              <a:gd name="connsiteX2002" fmla="*/ 5506760 w 5859445"/>
              <a:gd name="connsiteY2002" fmla="*/ 967403 h 3256604"/>
              <a:gd name="connsiteX2003" fmla="*/ 5507603 w 5859445"/>
              <a:gd name="connsiteY2003" fmla="*/ 958185 h 3256604"/>
              <a:gd name="connsiteX2004" fmla="*/ 1172954 w 5859445"/>
              <a:gd name="connsiteY2004" fmla="*/ 951875 h 3256604"/>
              <a:gd name="connsiteX2005" fmla="*/ 1201971 w 5859445"/>
              <a:gd name="connsiteY2005" fmla="*/ 953212 h 3256604"/>
              <a:gd name="connsiteX2006" fmla="*/ 1230985 w 5859445"/>
              <a:gd name="connsiteY2006" fmla="*/ 954547 h 3256604"/>
              <a:gd name="connsiteX2007" fmla="*/ 1134190 w 5859445"/>
              <a:gd name="connsiteY2007" fmla="*/ 956964 h 3256604"/>
              <a:gd name="connsiteX2008" fmla="*/ 951209 w 5859445"/>
              <a:gd name="connsiteY2008" fmla="*/ 932916 h 3256604"/>
              <a:gd name="connsiteX2009" fmla="*/ 952063 w 5859445"/>
              <a:gd name="connsiteY2009" fmla="*/ 936984 h 3256604"/>
              <a:gd name="connsiteX2010" fmla="*/ 947698 w 5859445"/>
              <a:gd name="connsiteY2010" fmla="*/ 934408 h 3256604"/>
              <a:gd name="connsiteX2011" fmla="*/ 1417440 w 5859445"/>
              <a:gd name="connsiteY2011" fmla="*/ 925219 h 3256604"/>
              <a:gd name="connsiteX2012" fmla="*/ 1422222 w 5859445"/>
              <a:gd name="connsiteY2012" fmla="*/ 925249 h 3256604"/>
              <a:gd name="connsiteX2013" fmla="*/ 1421537 w 5859445"/>
              <a:gd name="connsiteY2013" fmla="*/ 926078 h 3256604"/>
              <a:gd name="connsiteX2014" fmla="*/ 1280083 w 5859445"/>
              <a:gd name="connsiteY2014" fmla="*/ 922952 h 3256604"/>
              <a:gd name="connsiteX2015" fmla="*/ 1253321 w 5859445"/>
              <a:gd name="connsiteY2015" fmla="*/ 927597 h 3256604"/>
              <a:gd name="connsiteX2016" fmla="*/ 1248470 w 5859445"/>
              <a:gd name="connsiteY2016" fmla="*/ 927101 h 3256604"/>
              <a:gd name="connsiteX2017" fmla="*/ 1255277 w 5859445"/>
              <a:gd name="connsiteY2017" fmla="*/ 925272 h 3256604"/>
              <a:gd name="connsiteX2018" fmla="*/ 1280083 w 5859445"/>
              <a:gd name="connsiteY2018" fmla="*/ 922952 h 3256604"/>
              <a:gd name="connsiteX2019" fmla="*/ 1371084 w 5859445"/>
              <a:gd name="connsiteY2019" fmla="*/ 922873 h 3256604"/>
              <a:gd name="connsiteX2020" fmla="*/ 1392542 w 5859445"/>
              <a:gd name="connsiteY2020" fmla="*/ 922922 h 3256604"/>
              <a:gd name="connsiteX2021" fmla="*/ 1414802 w 5859445"/>
              <a:gd name="connsiteY2021" fmla="*/ 924667 h 3256604"/>
              <a:gd name="connsiteX2022" fmla="*/ 1417440 w 5859445"/>
              <a:gd name="connsiteY2022" fmla="*/ 925219 h 3256604"/>
              <a:gd name="connsiteX2023" fmla="*/ 1397516 w 5859445"/>
              <a:gd name="connsiteY2023" fmla="*/ 925099 h 3256604"/>
              <a:gd name="connsiteX2024" fmla="*/ 1378715 w 5859445"/>
              <a:gd name="connsiteY2024" fmla="*/ 923269 h 3256604"/>
              <a:gd name="connsiteX2025" fmla="*/ 1358689 w 5859445"/>
              <a:gd name="connsiteY2025" fmla="*/ 922237 h 3256604"/>
              <a:gd name="connsiteX2026" fmla="*/ 1371084 w 5859445"/>
              <a:gd name="connsiteY2026" fmla="*/ 922873 h 3256604"/>
              <a:gd name="connsiteX2027" fmla="*/ 1364380 w 5859445"/>
              <a:gd name="connsiteY2027" fmla="*/ 922861 h 3256604"/>
              <a:gd name="connsiteX2028" fmla="*/ 1330315 w 5859445"/>
              <a:gd name="connsiteY2028" fmla="*/ 924476 h 3256604"/>
              <a:gd name="connsiteX2029" fmla="*/ 1358689 w 5859445"/>
              <a:gd name="connsiteY2029" fmla="*/ 922237 h 3256604"/>
              <a:gd name="connsiteX2030" fmla="*/ 948859 w 5859445"/>
              <a:gd name="connsiteY2030" fmla="*/ 921733 h 3256604"/>
              <a:gd name="connsiteX2031" fmla="*/ 952484 w 5859445"/>
              <a:gd name="connsiteY2031" fmla="*/ 932372 h 3256604"/>
              <a:gd name="connsiteX2032" fmla="*/ 951209 w 5859445"/>
              <a:gd name="connsiteY2032" fmla="*/ 932916 h 3256604"/>
              <a:gd name="connsiteX2033" fmla="*/ 1201425 w 5859445"/>
              <a:gd name="connsiteY2033" fmla="*/ 910496 h 3256604"/>
              <a:gd name="connsiteX2034" fmla="*/ 1204577 w 5859445"/>
              <a:gd name="connsiteY2034" fmla="*/ 911002 h 3256604"/>
              <a:gd name="connsiteX2035" fmla="*/ 1189653 w 5859445"/>
              <a:gd name="connsiteY2035" fmla="*/ 913904 h 3256604"/>
              <a:gd name="connsiteX2036" fmla="*/ 1201425 w 5859445"/>
              <a:gd name="connsiteY2036" fmla="*/ 910496 h 3256604"/>
              <a:gd name="connsiteX2037" fmla="*/ 1208307 w 5859445"/>
              <a:gd name="connsiteY2037" fmla="*/ 910276 h 3256604"/>
              <a:gd name="connsiteX2038" fmla="*/ 1207448 w 5859445"/>
              <a:gd name="connsiteY2038" fmla="*/ 911463 h 3256604"/>
              <a:gd name="connsiteX2039" fmla="*/ 1204577 w 5859445"/>
              <a:gd name="connsiteY2039" fmla="*/ 911002 h 3256604"/>
              <a:gd name="connsiteX2040" fmla="*/ 1222980 w 5859445"/>
              <a:gd name="connsiteY2040" fmla="*/ 900713 h 3256604"/>
              <a:gd name="connsiteX2041" fmla="*/ 1213652 w 5859445"/>
              <a:gd name="connsiteY2041" fmla="*/ 902527 h 3256604"/>
              <a:gd name="connsiteX2042" fmla="*/ 1204324 w 5859445"/>
              <a:gd name="connsiteY2042" fmla="*/ 904340 h 3256604"/>
              <a:gd name="connsiteX2043" fmla="*/ 1222980 w 5859445"/>
              <a:gd name="connsiteY2043" fmla="*/ 900713 h 3256604"/>
              <a:gd name="connsiteX2044" fmla="*/ 1433690 w 5859445"/>
              <a:gd name="connsiteY2044" fmla="*/ 900436 h 3256604"/>
              <a:gd name="connsiteX2045" fmla="*/ 1419862 w 5859445"/>
              <a:gd name="connsiteY2045" fmla="*/ 900781 h 3256604"/>
              <a:gd name="connsiteX2046" fmla="*/ 1410081 w 5859445"/>
              <a:gd name="connsiteY2046" fmla="*/ 907158 h 3256604"/>
              <a:gd name="connsiteX2047" fmla="*/ 1430823 w 5859445"/>
              <a:gd name="connsiteY2047" fmla="*/ 906640 h 3256604"/>
              <a:gd name="connsiteX2048" fmla="*/ 1433690 w 5859445"/>
              <a:gd name="connsiteY2048" fmla="*/ 900436 h 3256604"/>
              <a:gd name="connsiteX2049" fmla="*/ 883729 w 5859445"/>
              <a:gd name="connsiteY2049" fmla="*/ 848247 h 3256604"/>
              <a:gd name="connsiteX2050" fmla="*/ 893382 w 5859445"/>
              <a:gd name="connsiteY2050" fmla="*/ 849539 h 3256604"/>
              <a:gd name="connsiteX2051" fmla="*/ 918172 w 5859445"/>
              <a:gd name="connsiteY2051" fmla="*/ 855053 h 3256604"/>
              <a:gd name="connsiteX2052" fmla="*/ 908813 w 5859445"/>
              <a:gd name="connsiteY2052" fmla="*/ 856820 h 3256604"/>
              <a:gd name="connsiteX2053" fmla="*/ 876687 w 5859445"/>
              <a:gd name="connsiteY2053" fmla="*/ 856086 h 3256604"/>
              <a:gd name="connsiteX2054" fmla="*/ 883729 w 5859445"/>
              <a:gd name="connsiteY2054" fmla="*/ 848247 h 3256604"/>
              <a:gd name="connsiteX2055" fmla="*/ 1113455 w 5859445"/>
              <a:gd name="connsiteY2055" fmla="*/ 831786 h 3256604"/>
              <a:gd name="connsiteX2056" fmla="*/ 1104094 w 5859445"/>
              <a:gd name="connsiteY2056" fmla="*/ 833549 h 3256604"/>
              <a:gd name="connsiteX2057" fmla="*/ 1094735 w 5859445"/>
              <a:gd name="connsiteY2057" fmla="*/ 835316 h 3256604"/>
              <a:gd name="connsiteX2058" fmla="*/ 1085797 w 5859445"/>
              <a:gd name="connsiteY2058" fmla="*/ 832474 h 3256604"/>
              <a:gd name="connsiteX2059" fmla="*/ 1080907 w 5859445"/>
              <a:gd name="connsiteY2059" fmla="*/ 835662 h 3256604"/>
              <a:gd name="connsiteX2060" fmla="*/ 1067079 w 5859445"/>
              <a:gd name="connsiteY2060" fmla="*/ 836007 h 3256604"/>
              <a:gd name="connsiteX2061" fmla="*/ 1073572 w 5859445"/>
              <a:gd name="connsiteY2061" fmla="*/ 840443 h 3256604"/>
              <a:gd name="connsiteX2062" fmla="*/ 1039422 w 5859445"/>
              <a:gd name="connsiteY2062" fmla="*/ 836697 h 3256604"/>
              <a:gd name="connsiteX2063" fmla="*/ 1032843 w 5859445"/>
              <a:gd name="connsiteY2063" fmla="*/ 858321 h 3256604"/>
              <a:gd name="connsiteX2064" fmla="*/ 1117501 w 5859445"/>
              <a:gd name="connsiteY2064" fmla="*/ 837816 h 3256604"/>
              <a:gd name="connsiteX2065" fmla="*/ 1113455 w 5859445"/>
              <a:gd name="connsiteY2065" fmla="*/ 831786 h 3256604"/>
              <a:gd name="connsiteX2066" fmla="*/ 205335 w 5859445"/>
              <a:gd name="connsiteY2066" fmla="*/ 829102 h 3256604"/>
              <a:gd name="connsiteX2067" fmla="*/ 206839 w 5859445"/>
              <a:gd name="connsiteY2067" fmla="*/ 829177 h 3256604"/>
              <a:gd name="connsiteX2068" fmla="*/ 206047 w 5859445"/>
              <a:gd name="connsiteY2068" fmla="*/ 832915 h 3256604"/>
              <a:gd name="connsiteX2069" fmla="*/ 202572 w 5859445"/>
              <a:gd name="connsiteY2069" fmla="*/ 832906 h 3256604"/>
              <a:gd name="connsiteX2070" fmla="*/ 205335 w 5859445"/>
              <a:gd name="connsiteY2070" fmla="*/ 829102 h 3256604"/>
              <a:gd name="connsiteX2071" fmla="*/ 1031329 w 5859445"/>
              <a:gd name="connsiteY2071" fmla="*/ 824638 h 3256604"/>
              <a:gd name="connsiteX2072" fmla="*/ 1019525 w 5859445"/>
              <a:gd name="connsiteY2072" fmla="*/ 827997 h 3256604"/>
              <a:gd name="connsiteX2073" fmla="*/ 1020830 w 5859445"/>
              <a:gd name="connsiteY2073" fmla="*/ 832564 h 3256604"/>
              <a:gd name="connsiteX2074" fmla="*/ 1030486 w 5859445"/>
              <a:gd name="connsiteY2074" fmla="*/ 833854 h 3256604"/>
              <a:gd name="connsiteX2075" fmla="*/ 1030908 w 5859445"/>
              <a:gd name="connsiteY2075" fmla="*/ 829244 h 3256604"/>
              <a:gd name="connsiteX2076" fmla="*/ 1031329 w 5859445"/>
              <a:gd name="connsiteY2076" fmla="*/ 824638 h 3256604"/>
              <a:gd name="connsiteX2077" fmla="*/ 977703 w 5859445"/>
              <a:gd name="connsiteY2077" fmla="*/ 807580 h 3256604"/>
              <a:gd name="connsiteX2078" fmla="*/ 963454 w 5859445"/>
              <a:gd name="connsiteY2078" fmla="*/ 812535 h 3256604"/>
              <a:gd name="connsiteX2079" fmla="*/ 958141 w 5859445"/>
              <a:gd name="connsiteY2079" fmla="*/ 820332 h 3256604"/>
              <a:gd name="connsiteX2080" fmla="*/ 985798 w 5859445"/>
              <a:gd name="connsiteY2080" fmla="*/ 819641 h 3256604"/>
              <a:gd name="connsiteX2081" fmla="*/ 140046 w 5859445"/>
              <a:gd name="connsiteY2081" fmla="*/ 807376 h 3256604"/>
              <a:gd name="connsiteX2082" fmla="*/ 138930 w 5859445"/>
              <a:gd name="connsiteY2082" fmla="*/ 812170 h 3256604"/>
              <a:gd name="connsiteX2083" fmla="*/ 135187 w 5859445"/>
              <a:gd name="connsiteY2083" fmla="*/ 814448 h 3256604"/>
              <a:gd name="connsiteX2084" fmla="*/ 243556 w 5859445"/>
              <a:gd name="connsiteY2084" fmla="*/ 799467 h 3256604"/>
              <a:gd name="connsiteX2085" fmla="*/ 219673 w 5859445"/>
              <a:gd name="connsiteY2085" fmla="*/ 805507 h 3256604"/>
              <a:gd name="connsiteX2086" fmla="*/ 227522 w 5859445"/>
              <a:gd name="connsiteY2086" fmla="*/ 817721 h 3256604"/>
              <a:gd name="connsiteX2087" fmla="*/ 232511 w 5859445"/>
              <a:gd name="connsiteY2087" fmla="*/ 814685 h 3256604"/>
              <a:gd name="connsiteX2088" fmla="*/ 243556 w 5859445"/>
              <a:gd name="connsiteY2088" fmla="*/ 799467 h 3256604"/>
              <a:gd name="connsiteX2089" fmla="*/ 147298 w 5859445"/>
              <a:gd name="connsiteY2089" fmla="*/ 790085 h 3256604"/>
              <a:gd name="connsiteX2090" fmla="*/ 154249 w 5859445"/>
              <a:gd name="connsiteY2090" fmla="*/ 790101 h 3256604"/>
              <a:gd name="connsiteX2091" fmla="*/ 155692 w 5859445"/>
              <a:gd name="connsiteY2091" fmla="*/ 790380 h 3256604"/>
              <a:gd name="connsiteX2092" fmla="*/ 156211 w 5859445"/>
              <a:gd name="connsiteY2092" fmla="*/ 793154 h 3256604"/>
              <a:gd name="connsiteX2093" fmla="*/ 165125 w 5859445"/>
              <a:gd name="connsiteY2093" fmla="*/ 796225 h 3256604"/>
              <a:gd name="connsiteX2094" fmla="*/ 148194 w 5859445"/>
              <a:gd name="connsiteY2094" fmla="*/ 802283 h 3256604"/>
              <a:gd name="connsiteX2095" fmla="*/ 141466 w 5859445"/>
              <a:gd name="connsiteY2095" fmla="*/ 805316 h 3256604"/>
              <a:gd name="connsiteX2096" fmla="*/ 140046 w 5859445"/>
              <a:gd name="connsiteY2096" fmla="*/ 807376 h 3256604"/>
              <a:gd name="connsiteX2097" fmla="*/ 140664 w 5859445"/>
              <a:gd name="connsiteY2097" fmla="*/ 804742 h 3256604"/>
              <a:gd name="connsiteX2098" fmla="*/ 142307 w 5859445"/>
              <a:gd name="connsiteY2098" fmla="*/ 793121 h 3256604"/>
              <a:gd name="connsiteX2099" fmla="*/ 146233 w 5859445"/>
              <a:gd name="connsiteY2099" fmla="*/ 799229 h 3256604"/>
              <a:gd name="connsiteX2100" fmla="*/ 147298 w 5859445"/>
              <a:gd name="connsiteY2100" fmla="*/ 790085 h 3256604"/>
              <a:gd name="connsiteX2101" fmla="*/ 155497 w 5859445"/>
              <a:gd name="connsiteY2101" fmla="*/ 789343 h 3256604"/>
              <a:gd name="connsiteX2102" fmla="*/ 160114 w 5859445"/>
              <a:gd name="connsiteY2102" fmla="*/ 789970 h 3256604"/>
              <a:gd name="connsiteX2103" fmla="*/ 158215 w 5859445"/>
              <a:gd name="connsiteY2103" fmla="*/ 790874 h 3256604"/>
              <a:gd name="connsiteX2104" fmla="*/ 155692 w 5859445"/>
              <a:gd name="connsiteY2104" fmla="*/ 790380 h 3256604"/>
              <a:gd name="connsiteX2105" fmla="*/ 861426 w 5859445"/>
              <a:gd name="connsiteY2105" fmla="*/ 788916 h 3256604"/>
              <a:gd name="connsiteX2106" fmla="*/ 854938 w 5859445"/>
              <a:gd name="connsiteY2106" fmla="*/ 792250 h 3256604"/>
              <a:gd name="connsiteX2107" fmla="*/ 851692 w 5859445"/>
              <a:gd name="connsiteY2107" fmla="*/ 790032 h 3256604"/>
              <a:gd name="connsiteX2108" fmla="*/ 859829 w 5859445"/>
              <a:gd name="connsiteY2108" fmla="*/ 789062 h 3256604"/>
              <a:gd name="connsiteX2109" fmla="*/ 166191 w 5859445"/>
              <a:gd name="connsiteY2109" fmla="*/ 787080 h 3256604"/>
              <a:gd name="connsiteX2110" fmla="*/ 161201 w 5859445"/>
              <a:gd name="connsiteY2110" fmla="*/ 790119 h 3256604"/>
              <a:gd name="connsiteX2111" fmla="*/ 160114 w 5859445"/>
              <a:gd name="connsiteY2111" fmla="*/ 789970 h 3256604"/>
              <a:gd name="connsiteX2112" fmla="*/ 870622 w 5859445"/>
              <a:gd name="connsiteY2112" fmla="*/ 784194 h 3256604"/>
              <a:gd name="connsiteX2113" fmla="*/ 878548 w 5859445"/>
              <a:gd name="connsiteY2113" fmla="*/ 785530 h 3256604"/>
              <a:gd name="connsiteX2114" fmla="*/ 871422 w 5859445"/>
              <a:gd name="connsiteY2114" fmla="*/ 788008 h 3256604"/>
              <a:gd name="connsiteX2115" fmla="*/ 861426 w 5859445"/>
              <a:gd name="connsiteY2115" fmla="*/ 788916 h 3256604"/>
              <a:gd name="connsiteX2116" fmla="*/ 1031501 w 5859445"/>
              <a:gd name="connsiteY2116" fmla="*/ 772514 h 3256604"/>
              <a:gd name="connsiteX2117" fmla="*/ 972477 w 5859445"/>
              <a:gd name="connsiteY2117" fmla="*/ 789316 h 3256604"/>
              <a:gd name="connsiteX2118" fmla="*/ 936220 w 5859445"/>
              <a:gd name="connsiteY2118" fmla="*/ 808615 h 3256604"/>
              <a:gd name="connsiteX2119" fmla="*/ 971633 w 5859445"/>
              <a:gd name="connsiteY2119" fmla="*/ 798533 h 3256604"/>
              <a:gd name="connsiteX2120" fmla="*/ 1011094 w 5859445"/>
              <a:gd name="connsiteY2120" fmla="*/ 794486 h 3256604"/>
              <a:gd name="connsiteX2121" fmla="*/ 1001315 w 5859445"/>
              <a:gd name="connsiteY2121" fmla="*/ 800859 h 3256604"/>
              <a:gd name="connsiteX2122" fmla="*/ 986642 w 5859445"/>
              <a:gd name="connsiteY2122" fmla="*/ 810424 h 3256604"/>
              <a:gd name="connsiteX2123" fmla="*/ 1015140 w 5859445"/>
              <a:gd name="connsiteY2123" fmla="*/ 800516 h 3256604"/>
              <a:gd name="connsiteX2124" fmla="*/ 1039596 w 5859445"/>
              <a:gd name="connsiteY2124" fmla="*/ 784577 h 3256604"/>
              <a:gd name="connsiteX2125" fmla="*/ 1037572 w 5859445"/>
              <a:gd name="connsiteY2125" fmla="*/ 781560 h 3256604"/>
              <a:gd name="connsiteX2126" fmla="*/ 1031501 w 5859445"/>
              <a:gd name="connsiteY2126" fmla="*/ 772514 h 3256604"/>
              <a:gd name="connsiteX2127" fmla="*/ 1340990 w 5859445"/>
              <a:gd name="connsiteY2127" fmla="*/ 770155 h 3256604"/>
              <a:gd name="connsiteX2128" fmla="*/ 1307433 w 5859445"/>
              <a:gd name="connsiteY2128" fmla="*/ 772526 h 3256604"/>
              <a:gd name="connsiteX2129" fmla="*/ 1303892 w 5859445"/>
              <a:gd name="connsiteY2129" fmla="*/ 773535 h 3256604"/>
              <a:gd name="connsiteX2130" fmla="*/ 1315359 w 5859445"/>
              <a:gd name="connsiteY2130" fmla="*/ 773862 h 3256604"/>
              <a:gd name="connsiteX2131" fmla="*/ 1340990 w 5859445"/>
              <a:gd name="connsiteY2131" fmla="*/ 770155 h 3256604"/>
              <a:gd name="connsiteX2132" fmla="*/ 1147628 w 5859445"/>
              <a:gd name="connsiteY2132" fmla="*/ 766167 h 3256604"/>
              <a:gd name="connsiteX2133" fmla="*/ 1116916 w 5859445"/>
              <a:gd name="connsiteY2133" fmla="*/ 768850 h 3256604"/>
              <a:gd name="connsiteX2134" fmla="*/ 1058313 w 5859445"/>
              <a:gd name="connsiteY2134" fmla="*/ 781043 h 3256604"/>
              <a:gd name="connsiteX2135" fmla="*/ 1085971 w 5859445"/>
              <a:gd name="connsiteY2135" fmla="*/ 780352 h 3256604"/>
              <a:gd name="connsiteX2136" fmla="*/ 1118518 w 5859445"/>
              <a:gd name="connsiteY2136" fmla="*/ 776474 h 3256604"/>
              <a:gd name="connsiteX2137" fmla="*/ 1136392 w 5859445"/>
              <a:gd name="connsiteY2137" fmla="*/ 782159 h 3256604"/>
              <a:gd name="connsiteX2138" fmla="*/ 1152877 w 5859445"/>
              <a:gd name="connsiteY2138" fmla="*/ 777916 h 3256604"/>
              <a:gd name="connsiteX2139" fmla="*/ 1169072 w 5859445"/>
              <a:gd name="connsiteY2139" fmla="*/ 768970 h 3256604"/>
              <a:gd name="connsiteX2140" fmla="*/ 310918 w 5859445"/>
              <a:gd name="connsiteY2140" fmla="*/ 758468 h 3256604"/>
              <a:gd name="connsiteX2141" fmla="*/ 317335 w 5859445"/>
              <a:gd name="connsiteY2141" fmla="*/ 763058 h 3256604"/>
              <a:gd name="connsiteX2142" fmla="*/ 308424 w 5859445"/>
              <a:gd name="connsiteY2142" fmla="*/ 759987 h 3256604"/>
              <a:gd name="connsiteX2143" fmla="*/ 1151492 w 5859445"/>
              <a:gd name="connsiteY2143" fmla="*/ 752556 h 3256604"/>
              <a:gd name="connsiteX2144" fmla="*/ 1124690 w 5859445"/>
              <a:gd name="connsiteY2144" fmla="*/ 753174 h 3256604"/>
              <a:gd name="connsiteX2145" fmla="*/ 1117448 w 5859445"/>
              <a:gd name="connsiteY2145" fmla="*/ 753189 h 3256604"/>
              <a:gd name="connsiteX2146" fmla="*/ 1106799 w 5859445"/>
              <a:gd name="connsiteY2146" fmla="*/ 753773 h 3256604"/>
              <a:gd name="connsiteX2147" fmla="*/ 1082768 w 5859445"/>
              <a:gd name="connsiteY2147" fmla="*/ 765103 h 3256604"/>
              <a:gd name="connsiteX2148" fmla="*/ 1124675 w 5859445"/>
              <a:gd name="connsiteY2148" fmla="*/ 759460 h 3256604"/>
              <a:gd name="connsiteX2149" fmla="*/ 1347744 w 5859445"/>
              <a:gd name="connsiteY2149" fmla="*/ 748418 h 3256604"/>
              <a:gd name="connsiteX2150" fmla="*/ 1269871 w 5859445"/>
              <a:gd name="connsiteY2150" fmla="*/ 755835 h 3256604"/>
              <a:gd name="connsiteX2151" fmla="*/ 1183613 w 5859445"/>
              <a:gd name="connsiteY2151" fmla="*/ 768718 h 3256604"/>
              <a:gd name="connsiteX2152" fmla="*/ 1188080 w 5859445"/>
              <a:gd name="connsiteY2152" fmla="*/ 770139 h 3256604"/>
              <a:gd name="connsiteX2153" fmla="*/ 1211269 w 5859445"/>
              <a:gd name="connsiteY2153" fmla="*/ 768030 h 3256604"/>
              <a:gd name="connsiteX2154" fmla="*/ 1164893 w 5859445"/>
              <a:gd name="connsiteY2154" fmla="*/ 772251 h 3256604"/>
              <a:gd name="connsiteX2155" fmla="*/ 1186816 w 5859445"/>
              <a:gd name="connsiteY2155" fmla="*/ 783967 h 3256604"/>
              <a:gd name="connsiteX2156" fmla="*/ 1269449 w 5859445"/>
              <a:gd name="connsiteY2156" fmla="*/ 760445 h 3256604"/>
              <a:gd name="connsiteX2157" fmla="*/ 1356341 w 5859445"/>
              <a:gd name="connsiteY2157" fmla="*/ 748540 h 3256604"/>
              <a:gd name="connsiteX2158" fmla="*/ 5435105 w 5859445"/>
              <a:gd name="connsiteY2158" fmla="*/ 745392 h 3256604"/>
              <a:gd name="connsiteX2159" fmla="*/ 5444041 w 5859445"/>
              <a:gd name="connsiteY2159" fmla="*/ 748234 h 3256604"/>
              <a:gd name="connsiteX2160" fmla="*/ 5450955 w 5859445"/>
              <a:gd name="connsiteY2160" fmla="*/ 748062 h 3256604"/>
              <a:gd name="connsiteX2161" fmla="*/ 5457871 w 5859445"/>
              <a:gd name="connsiteY2161" fmla="*/ 747888 h 3256604"/>
              <a:gd name="connsiteX2162" fmla="*/ 5435105 w 5859445"/>
              <a:gd name="connsiteY2162" fmla="*/ 745392 h 3256604"/>
              <a:gd name="connsiteX2163" fmla="*/ 5398512 w 5859445"/>
              <a:gd name="connsiteY2163" fmla="*/ 743239 h 3256604"/>
              <a:gd name="connsiteX2164" fmla="*/ 5384683 w 5859445"/>
              <a:gd name="connsiteY2164" fmla="*/ 743584 h 3256604"/>
              <a:gd name="connsiteX2165" fmla="*/ 5388731 w 5859445"/>
              <a:gd name="connsiteY2165" fmla="*/ 749613 h 3256604"/>
              <a:gd name="connsiteX2166" fmla="*/ 5402558 w 5859445"/>
              <a:gd name="connsiteY2166" fmla="*/ 749269 h 3256604"/>
              <a:gd name="connsiteX2167" fmla="*/ 5489632 w 5859445"/>
              <a:gd name="connsiteY2167" fmla="*/ 735856 h 3256604"/>
              <a:gd name="connsiteX2168" fmla="*/ 5490417 w 5859445"/>
              <a:gd name="connsiteY2168" fmla="*/ 744011 h 3256604"/>
              <a:gd name="connsiteX2169" fmla="*/ 5481481 w 5859445"/>
              <a:gd name="connsiteY2169" fmla="*/ 741168 h 3256604"/>
              <a:gd name="connsiteX2170" fmla="*/ 5491178 w 5859445"/>
              <a:gd name="connsiteY2170" fmla="*/ 729430 h 3256604"/>
              <a:gd name="connsiteX2171" fmla="*/ 5491263 w 5859445"/>
              <a:gd name="connsiteY2171" fmla="*/ 734792 h 3256604"/>
              <a:gd name="connsiteX2172" fmla="*/ 5489632 w 5859445"/>
              <a:gd name="connsiteY2172" fmla="*/ 735856 h 3256604"/>
              <a:gd name="connsiteX2173" fmla="*/ 5489238 w 5859445"/>
              <a:gd name="connsiteY2173" fmla="*/ 731776 h 3256604"/>
              <a:gd name="connsiteX2174" fmla="*/ 5491178 w 5859445"/>
              <a:gd name="connsiteY2174" fmla="*/ 729430 h 3256604"/>
              <a:gd name="connsiteX2175" fmla="*/ 85240 w 5859445"/>
              <a:gd name="connsiteY2175" fmla="*/ 725900 h 3256604"/>
              <a:gd name="connsiteX2176" fmla="*/ 86548 w 5859445"/>
              <a:gd name="connsiteY2176" fmla="*/ 727935 h 3256604"/>
              <a:gd name="connsiteX2177" fmla="*/ 84174 w 5859445"/>
              <a:gd name="connsiteY2177" fmla="*/ 735044 h 3256604"/>
              <a:gd name="connsiteX2178" fmla="*/ 5377433 w 5859445"/>
              <a:gd name="connsiteY2178" fmla="*/ 722304 h 3256604"/>
              <a:gd name="connsiteX2179" fmla="*/ 5381480 w 5859445"/>
              <a:gd name="connsiteY2179" fmla="*/ 728336 h 3256604"/>
              <a:gd name="connsiteX2180" fmla="*/ 5407056 w 5859445"/>
              <a:gd name="connsiteY2180" fmla="*/ 724046 h 3256604"/>
              <a:gd name="connsiteX2181" fmla="*/ 5395731 w 5859445"/>
              <a:gd name="connsiteY2181" fmla="*/ 723380 h 3256604"/>
              <a:gd name="connsiteX2182" fmla="*/ 5377433 w 5859445"/>
              <a:gd name="connsiteY2182" fmla="*/ 722304 h 3256604"/>
              <a:gd name="connsiteX2183" fmla="*/ 5412510 w 5859445"/>
              <a:gd name="connsiteY2183" fmla="*/ 690771 h 3256604"/>
              <a:gd name="connsiteX2184" fmla="*/ 5420060 w 5859445"/>
              <a:gd name="connsiteY2184" fmla="*/ 692044 h 3256604"/>
              <a:gd name="connsiteX2185" fmla="*/ 5393370 w 5859445"/>
              <a:gd name="connsiteY2185" fmla="*/ 698913 h 3256604"/>
              <a:gd name="connsiteX2186" fmla="*/ 5365293 w 5859445"/>
              <a:gd name="connsiteY2186" fmla="*/ 704212 h 3256604"/>
              <a:gd name="connsiteX2187" fmla="*/ 5412510 w 5859445"/>
              <a:gd name="connsiteY2187" fmla="*/ 690771 h 3256604"/>
              <a:gd name="connsiteX2188" fmla="*/ 5426338 w 5859445"/>
              <a:gd name="connsiteY2188" fmla="*/ 690426 h 3256604"/>
              <a:gd name="connsiteX2189" fmla="*/ 5420437 w 5859445"/>
              <a:gd name="connsiteY2189" fmla="*/ 692106 h 3256604"/>
              <a:gd name="connsiteX2190" fmla="*/ 5420060 w 5859445"/>
              <a:gd name="connsiteY2190" fmla="*/ 692044 h 3256604"/>
              <a:gd name="connsiteX2191" fmla="*/ 308035 w 5859445"/>
              <a:gd name="connsiteY2191" fmla="*/ 683757 h 3256604"/>
              <a:gd name="connsiteX2192" fmla="*/ 272743 w 5859445"/>
              <a:gd name="connsiteY2192" fmla="*/ 688245 h 3256604"/>
              <a:gd name="connsiteX2193" fmla="*/ 237453 w 5859445"/>
              <a:gd name="connsiteY2193" fmla="*/ 692731 h 3256604"/>
              <a:gd name="connsiteX2194" fmla="*/ 277734 w 5859445"/>
              <a:gd name="connsiteY2194" fmla="*/ 685208 h 3256604"/>
              <a:gd name="connsiteX2195" fmla="*/ 308035 w 5859445"/>
              <a:gd name="connsiteY2195" fmla="*/ 683757 h 3256604"/>
              <a:gd name="connsiteX2196" fmla="*/ 392522 w 5859445"/>
              <a:gd name="connsiteY2196" fmla="*/ 674819 h 3256604"/>
              <a:gd name="connsiteX2197" fmla="*/ 347786 w 5859445"/>
              <a:gd name="connsiteY2197" fmla="*/ 680807 h 3256604"/>
              <a:gd name="connsiteX2198" fmla="*/ 308035 w 5859445"/>
              <a:gd name="connsiteY2198" fmla="*/ 683757 h 3256604"/>
              <a:gd name="connsiteX2199" fmla="*/ 345822 w 5859445"/>
              <a:gd name="connsiteY2199" fmla="*/ 677752 h 3256604"/>
              <a:gd name="connsiteX2200" fmla="*/ 392522 w 5859445"/>
              <a:gd name="connsiteY2200" fmla="*/ 674819 h 3256604"/>
              <a:gd name="connsiteX2201" fmla="*/ 539758 w 5859445"/>
              <a:gd name="connsiteY2201" fmla="*/ 674417 h 3256604"/>
              <a:gd name="connsiteX2202" fmla="*/ 577194 w 5859445"/>
              <a:gd name="connsiteY2202" fmla="*/ 681369 h 3256604"/>
              <a:gd name="connsiteX2203" fmla="*/ 539939 w 5859445"/>
              <a:gd name="connsiteY2203" fmla="*/ 682802 h 3256604"/>
              <a:gd name="connsiteX2204" fmla="*/ 498761 w 5859445"/>
              <a:gd name="connsiteY2204" fmla="*/ 678126 h 3256604"/>
              <a:gd name="connsiteX2205" fmla="*/ 539758 w 5859445"/>
              <a:gd name="connsiteY2205" fmla="*/ 674417 h 3256604"/>
              <a:gd name="connsiteX2206" fmla="*/ 272114 w 5859445"/>
              <a:gd name="connsiteY2206" fmla="*/ 673760 h 3256604"/>
              <a:gd name="connsiteX2207" fmla="*/ 276304 w 5859445"/>
              <a:gd name="connsiteY2207" fmla="*/ 677582 h 3256604"/>
              <a:gd name="connsiteX2208" fmla="*/ 270089 w 5859445"/>
              <a:gd name="connsiteY2208" fmla="*/ 674080 h 3256604"/>
              <a:gd name="connsiteX2209" fmla="*/ 266943 w 5859445"/>
              <a:gd name="connsiteY2209" fmla="*/ 672310 h 3256604"/>
              <a:gd name="connsiteX2210" fmla="*/ 270089 w 5859445"/>
              <a:gd name="connsiteY2210" fmla="*/ 674080 h 3256604"/>
              <a:gd name="connsiteX2211" fmla="*/ 267390 w 5859445"/>
              <a:gd name="connsiteY2211" fmla="*/ 674511 h 3256604"/>
              <a:gd name="connsiteX2212" fmla="*/ 257943 w 5859445"/>
              <a:gd name="connsiteY2212" fmla="*/ 676011 h 3256604"/>
              <a:gd name="connsiteX2213" fmla="*/ 248497 w 5859445"/>
              <a:gd name="connsiteY2213" fmla="*/ 677513 h 3256604"/>
              <a:gd name="connsiteX2214" fmla="*/ 388597 w 5859445"/>
              <a:gd name="connsiteY2214" fmla="*/ 668710 h 3256604"/>
              <a:gd name="connsiteX2215" fmla="*/ 334946 w 5859445"/>
              <a:gd name="connsiteY2215" fmla="*/ 671626 h 3256604"/>
              <a:gd name="connsiteX2216" fmla="*/ 281294 w 5859445"/>
              <a:gd name="connsiteY2216" fmla="*/ 674544 h 3256604"/>
              <a:gd name="connsiteX2217" fmla="*/ 337440 w 5859445"/>
              <a:gd name="connsiteY2217" fmla="*/ 670108 h 3256604"/>
              <a:gd name="connsiteX2218" fmla="*/ 388597 w 5859445"/>
              <a:gd name="connsiteY2218" fmla="*/ 668710 h 3256604"/>
              <a:gd name="connsiteX2219" fmla="*/ 5284356 w 5859445"/>
              <a:gd name="connsiteY2219" fmla="*/ 583604 h 3256604"/>
              <a:gd name="connsiteX2220" fmla="*/ 5228622 w 5859445"/>
              <a:gd name="connsiteY2220" fmla="*/ 589593 h 3256604"/>
              <a:gd name="connsiteX2221" fmla="*/ 5177777 w 5859445"/>
              <a:gd name="connsiteY2221" fmla="*/ 592393 h 3256604"/>
              <a:gd name="connsiteX2222" fmla="*/ 5231067 w 5859445"/>
              <a:gd name="connsiteY2222" fmla="*/ 587999 h 3256604"/>
              <a:gd name="connsiteX2223" fmla="*/ 5284356 w 5859445"/>
              <a:gd name="connsiteY2223" fmla="*/ 583604 h 3256604"/>
              <a:gd name="connsiteX2224" fmla="*/ 5026931 w 5859445"/>
              <a:gd name="connsiteY2224" fmla="*/ 582362 h 3256604"/>
              <a:gd name="connsiteX2225" fmla="*/ 5067995 w 5859445"/>
              <a:gd name="connsiteY2225" fmla="*/ 585937 h 3256604"/>
              <a:gd name="connsiteX2226" fmla="*/ 4989915 w 5859445"/>
              <a:gd name="connsiteY2226" fmla="*/ 584820 h 3256604"/>
              <a:gd name="connsiteX2227" fmla="*/ 5026931 w 5859445"/>
              <a:gd name="connsiteY2227" fmla="*/ 582362 h 3256604"/>
              <a:gd name="connsiteX2228" fmla="*/ 5289246 w 5859445"/>
              <a:gd name="connsiteY2228" fmla="*/ 580416 h 3256604"/>
              <a:gd name="connsiteX2229" fmla="*/ 5295509 w 5859445"/>
              <a:gd name="connsiteY2229" fmla="*/ 583762 h 3256604"/>
              <a:gd name="connsiteX2230" fmla="*/ 5293504 w 5859445"/>
              <a:gd name="connsiteY2230" fmla="*/ 584141 h 3256604"/>
              <a:gd name="connsiteX2231" fmla="*/ 5289246 w 5859445"/>
              <a:gd name="connsiteY2231" fmla="*/ 580416 h 3256604"/>
              <a:gd name="connsiteX2232" fmla="*/ 5316902 w 5859445"/>
              <a:gd name="connsiteY2232" fmla="*/ 579724 h 3256604"/>
              <a:gd name="connsiteX2233" fmla="*/ 5298681 w 5859445"/>
              <a:gd name="connsiteY2233" fmla="*/ 585458 h 3256604"/>
              <a:gd name="connsiteX2234" fmla="*/ 5295509 w 5859445"/>
              <a:gd name="connsiteY2234" fmla="*/ 583762 h 3256604"/>
              <a:gd name="connsiteX2235" fmla="*/ 5298184 w 5859445"/>
              <a:gd name="connsiteY2235" fmla="*/ 583258 h 3256604"/>
              <a:gd name="connsiteX2236" fmla="*/ 5307543 w 5859445"/>
              <a:gd name="connsiteY2236" fmla="*/ 581491 h 3256604"/>
              <a:gd name="connsiteX2237" fmla="*/ 5316902 w 5859445"/>
              <a:gd name="connsiteY2237" fmla="*/ 579724 h 3256604"/>
              <a:gd name="connsiteX2238" fmla="*/ 5257544 w 5859445"/>
              <a:gd name="connsiteY2238" fmla="*/ 575074 h 3256604"/>
              <a:gd name="connsiteX2239" fmla="*/ 5220104 w 5859445"/>
              <a:gd name="connsiteY2239" fmla="*/ 582141 h 3256604"/>
              <a:gd name="connsiteX2240" fmla="*/ 5173731 w 5859445"/>
              <a:gd name="connsiteY2240" fmla="*/ 586363 h 3256604"/>
              <a:gd name="connsiteX2241" fmla="*/ 5218082 w 5859445"/>
              <a:gd name="connsiteY2241" fmla="*/ 579125 h 3256604"/>
              <a:gd name="connsiteX2242" fmla="*/ 5257544 w 5859445"/>
              <a:gd name="connsiteY2242" fmla="*/ 575074 h 3256604"/>
              <a:gd name="connsiteX2243" fmla="*/ 5327527 w 5859445"/>
              <a:gd name="connsiteY2243" fmla="*/ 564130 h 3256604"/>
              <a:gd name="connsiteX2244" fmla="*/ 5287644 w 5859445"/>
              <a:gd name="connsiteY2244" fmla="*/ 572790 h 3256604"/>
              <a:gd name="connsiteX2245" fmla="*/ 5257544 w 5859445"/>
              <a:gd name="connsiteY2245" fmla="*/ 575074 h 3256604"/>
              <a:gd name="connsiteX2246" fmla="*/ 5292535 w 5859445"/>
              <a:gd name="connsiteY2246" fmla="*/ 569602 h 3256604"/>
              <a:gd name="connsiteX2247" fmla="*/ 5327527 w 5859445"/>
              <a:gd name="connsiteY2247" fmla="*/ 564130 h 3256604"/>
              <a:gd name="connsiteX2248" fmla="*/ 147116 w 5859445"/>
              <a:gd name="connsiteY2248" fmla="*/ 562922 h 3256604"/>
              <a:gd name="connsiteX2249" fmla="*/ 147491 w 5859445"/>
              <a:gd name="connsiteY2249" fmla="*/ 562996 h 3256604"/>
              <a:gd name="connsiteX2250" fmla="*/ 141145 w 5859445"/>
              <a:gd name="connsiteY2250" fmla="*/ 564433 h 3256604"/>
              <a:gd name="connsiteX2251" fmla="*/ 147116 w 5859445"/>
              <a:gd name="connsiteY2251" fmla="*/ 562922 h 3256604"/>
              <a:gd name="connsiteX2252" fmla="*/ 202813 w 5859445"/>
              <a:gd name="connsiteY2252" fmla="*/ 552386 h 3256604"/>
              <a:gd name="connsiteX2253" fmla="*/ 155048 w 5859445"/>
              <a:gd name="connsiteY2253" fmla="*/ 564466 h 3256604"/>
              <a:gd name="connsiteX2254" fmla="*/ 147491 w 5859445"/>
              <a:gd name="connsiteY2254" fmla="*/ 562996 h 3256604"/>
              <a:gd name="connsiteX2255" fmla="*/ 174474 w 5859445"/>
              <a:gd name="connsiteY2255" fmla="*/ 556891 h 3256604"/>
              <a:gd name="connsiteX2256" fmla="*/ 202813 w 5859445"/>
              <a:gd name="connsiteY2256" fmla="*/ 552386 h 3256604"/>
              <a:gd name="connsiteX2257" fmla="*/ 187116 w 5859445"/>
              <a:gd name="connsiteY2257" fmla="*/ 527955 h 3256604"/>
              <a:gd name="connsiteX2258" fmla="*/ 161315 w 5859445"/>
              <a:gd name="connsiteY2258" fmla="*/ 531521 h 3256604"/>
              <a:gd name="connsiteX2259" fmla="*/ 172680 w 5859445"/>
              <a:gd name="connsiteY2259" fmla="*/ 532493 h 3256604"/>
              <a:gd name="connsiteX2260" fmla="*/ 191041 w 5859445"/>
              <a:gd name="connsiteY2260" fmla="*/ 534064 h 3256604"/>
              <a:gd name="connsiteX2261" fmla="*/ 78617 w 5859445"/>
              <a:gd name="connsiteY2261" fmla="*/ 517525 h 3256604"/>
              <a:gd name="connsiteX2262" fmla="*/ 78916 w 5859445"/>
              <a:gd name="connsiteY2262" fmla="*/ 521591 h 3256604"/>
              <a:gd name="connsiteX2263" fmla="*/ 76955 w 5859445"/>
              <a:gd name="connsiteY2263" fmla="*/ 518538 h 3256604"/>
              <a:gd name="connsiteX2264" fmla="*/ 5478965 w 5859445"/>
              <a:gd name="connsiteY2264" fmla="*/ 517431 h 3256604"/>
              <a:gd name="connsiteX2265" fmla="*/ 5478122 w 5859445"/>
              <a:gd name="connsiteY2265" fmla="*/ 526650 h 3256604"/>
              <a:gd name="connsiteX2266" fmla="*/ 5476773 w 5859445"/>
              <a:gd name="connsiteY2266" fmla="*/ 524638 h 3256604"/>
              <a:gd name="connsiteX2267" fmla="*/ 4559959 w 5859445"/>
              <a:gd name="connsiteY2267" fmla="*/ 517338 h 3256604"/>
              <a:gd name="connsiteX2268" fmla="*/ 4501316 w 5859445"/>
              <a:gd name="connsiteY2268" fmla="*/ 523292 h 3256604"/>
              <a:gd name="connsiteX2269" fmla="*/ 4495072 w 5859445"/>
              <a:gd name="connsiteY2269" fmla="*/ 526105 h 3256604"/>
              <a:gd name="connsiteX2270" fmla="*/ 4557641 w 5859445"/>
              <a:gd name="connsiteY2270" fmla="*/ 524281 h 3256604"/>
              <a:gd name="connsiteX2271" fmla="*/ 78020 w 5859445"/>
              <a:gd name="connsiteY2271" fmla="*/ 509393 h 3256604"/>
              <a:gd name="connsiteX2272" fmla="*/ 86934 w 5859445"/>
              <a:gd name="connsiteY2272" fmla="*/ 512464 h 3256604"/>
              <a:gd name="connsiteX2273" fmla="*/ 78617 w 5859445"/>
              <a:gd name="connsiteY2273" fmla="*/ 517525 h 3256604"/>
              <a:gd name="connsiteX2274" fmla="*/ 166432 w 5859445"/>
              <a:gd name="connsiteY2274" fmla="*/ 506561 h 3256604"/>
              <a:gd name="connsiteX2275" fmla="*/ 170355 w 5859445"/>
              <a:gd name="connsiteY2275" fmla="*/ 512668 h 3256604"/>
              <a:gd name="connsiteX2276" fmla="*/ 184258 w 5859445"/>
              <a:gd name="connsiteY2276" fmla="*/ 512702 h 3256604"/>
              <a:gd name="connsiteX2277" fmla="*/ 180334 w 5859445"/>
              <a:gd name="connsiteY2277" fmla="*/ 506595 h 3256604"/>
              <a:gd name="connsiteX2278" fmla="*/ 166432 w 5859445"/>
              <a:gd name="connsiteY2278" fmla="*/ 506561 h 3256604"/>
              <a:gd name="connsiteX2279" fmla="*/ 110817 w 5859445"/>
              <a:gd name="connsiteY2279" fmla="*/ 506423 h 3256604"/>
              <a:gd name="connsiteX2280" fmla="*/ 133635 w 5859445"/>
              <a:gd name="connsiteY2280" fmla="*/ 509530 h 3256604"/>
              <a:gd name="connsiteX2281" fmla="*/ 124721 w 5859445"/>
              <a:gd name="connsiteY2281" fmla="*/ 506459 h 3256604"/>
              <a:gd name="connsiteX2282" fmla="*/ 117770 w 5859445"/>
              <a:gd name="connsiteY2282" fmla="*/ 506441 h 3256604"/>
              <a:gd name="connsiteX2283" fmla="*/ 110817 w 5859445"/>
              <a:gd name="connsiteY2283" fmla="*/ 506423 h 3256604"/>
              <a:gd name="connsiteX2284" fmla="*/ 5246418 w 5859445"/>
              <a:gd name="connsiteY2284" fmla="*/ 495643 h 3256604"/>
              <a:gd name="connsiteX2285" fmla="*/ 5255355 w 5859445"/>
              <a:gd name="connsiteY2285" fmla="*/ 498486 h 3256604"/>
              <a:gd name="connsiteX2286" fmla="*/ 5252910 w 5859445"/>
              <a:gd name="connsiteY2286" fmla="*/ 500080 h 3256604"/>
              <a:gd name="connsiteX2287" fmla="*/ 5246418 w 5859445"/>
              <a:gd name="connsiteY2287" fmla="*/ 495643 h 3256604"/>
              <a:gd name="connsiteX2288" fmla="*/ 4388732 w 5859445"/>
              <a:gd name="connsiteY2288" fmla="*/ 466892 h 3256604"/>
              <a:gd name="connsiteX2289" fmla="*/ 4379317 w 5859445"/>
              <a:gd name="connsiteY2289" fmla="*/ 468443 h 3256604"/>
              <a:gd name="connsiteX2290" fmla="*/ 4369900 w 5859445"/>
              <a:gd name="connsiteY2290" fmla="*/ 469990 h 3256604"/>
              <a:gd name="connsiteX2291" fmla="*/ 4388732 w 5859445"/>
              <a:gd name="connsiteY2291" fmla="*/ 466892 h 3256604"/>
              <a:gd name="connsiteX2292" fmla="*/ 5401059 w 5859445"/>
              <a:gd name="connsiteY2292" fmla="*/ 464190 h 3256604"/>
              <a:gd name="connsiteX2293" fmla="*/ 5402144 w 5859445"/>
              <a:gd name="connsiteY2293" fmla="*/ 464311 h 3256604"/>
              <a:gd name="connsiteX2294" fmla="*/ 5396169 w 5859445"/>
              <a:gd name="connsiteY2294" fmla="*/ 467378 h 3256604"/>
              <a:gd name="connsiteX2295" fmla="*/ 5401059 w 5859445"/>
              <a:gd name="connsiteY2295" fmla="*/ 464190 h 3256604"/>
              <a:gd name="connsiteX2296" fmla="*/ 5404011 w 5859445"/>
              <a:gd name="connsiteY2296" fmla="*/ 463352 h 3256604"/>
              <a:gd name="connsiteX2297" fmla="*/ 5406531 w 5859445"/>
              <a:gd name="connsiteY2297" fmla="*/ 463777 h 3256604"/>
              <a:gd name="connsiteX2298" fmla="*/ 5406751 w 5859445"/>
              <a:gd name="connsiteY2298" fmla="*/ 464816 h 3256604"/>
              <a:gd name="connsiteX2299" fmla="*/ 5402144 w 5859445"/>
              <a:gd name="connsiteY2299" fmla="*/ 464311 h 3256604"/>
              <a:gd name="connsiteX2300" fmla="*/ 4385760 w 5859445"/>
              <a:gd name="connsiteY2300" fmla="*/ 459724 h 3256604"/>
              <a:gd name="connsiteX2301" fmla="*/ 4388635 w 5859445"/>
              <a:gd name="connsiteY2301" fmla="*/ 460259 h 3256604"/>
              <a:gd name="connsiteX2302" fmla="*/ 4384870 w 5859445"/>
              <a:gd name="connsiteY2302" fmla="*/ 460881 h 3256604"/>
              <a:gd name="connsiteX2303" fmla="*/ 4403701 w 5859445"/>
              <a:gd name="connsiteY2303" fmla="*/ 457783 h 3256604"/>
              <a:gd name="connsiteX2304" fmla="*/ 4391791 w 5859445"/>
              <a:gd name="connsiteY2304" fmla="*/ 460849 h 3256604"/>
              <a:gd name="connsiteX2305" fmla="*/ 4388635 w 5859445"/>
              <a:gd name="connsiteY2305" fmla="*/ 460259 h 3256604"/>
              <a:gd name="connsiteX2306" fmla="*/ 4154992 w 5859445"/>
              <a:gd name="connsiteY2306" fmla="*/ 456886 h 3256604"/>
              <a:gd name="connsiteX2307" fmla="*/ 4158159 w 5859445"/>
              <a:gd name="connsiteY2307" fmla="*/ 464516 h 3256604"/>
              <a:gd name="connsiteX2308" fmla="*/ 4172063 w 5859445"/>
              <a:gd name="connsiteY2308" fmla="*/ 464550 h 3256604"/>
              <a:gd name="connsiteX2309" fmla="*/ 4182042 w 5859445"/>
              <a:gd name="connsiteY2309" fmla="*/ 458476 h 3256604"/>
              <a:gd name="connsiteX2310" fmla="*/ 4161186 w 5859445"/>
              <a:gd name="connsiteY2310" fmla="*/ 458426 h 3256604"/>
              <a:gd name="connsiteX2311" fmla="*/ 4154992 w 5859445"/>
              <a:gd name="connsiteY2311" fmla="*/ 456886 h 3256604"/>
              <a:gd name="connsiteX2312" fmla="*/ 5421689 w 5859445"/>
              <a:gd name="connsiteY2312" fmla="*/ 446272 h 3256604"/>
              <a:gd name="connsiteX2313" fmla="*/ 5421139 w 5859445"/>
              <a:gd name="connsiteY2313" fmla="*/ 448936 h 3256604"/>
              <a:gd name="connsiteX2314" fmla="*/ 5419778 w 5859445"/>
              <a:gd name="connsiteY2314" fmla="*/ 460658 h 3256604"/>
              <a:gd name="connsiteX2315" fmla="*/ 5415731 w 5859445"/>
              <a:gd name="connsiteY2315" fmla="*/ 454628 h 3256604"/>
              <a:gd name="connsiteX2316" fmla="*/ 5414887 w 5859445"/>
              <a:gd name="connsiteY2316" fmla="*/ 463845 h 3256604"/>
              <a:gd name="connsiteX2317" fmla="*/ 5407973 w 5859445"/>
              <a:gd name="connsiteY2317" fmla="*/ 464018 h 3256604"/>
              <a:gd name="connsiteX2318" fmla="*/ 5406531 w 5859445"/>
              <a:gd name="connsiteY2318" fmla="*/ 463777 h 3256604"/>
              <a:gd name="connsiteX2319" fmla="*/ 5405949 w 5859445"/>
              <a:gd name="connsiteY2319" fmla="*/ 461003 h 3256604"/>
              <a:gd name="connsiteX2320" fmla="*/ 5397013 w 5859445"/>
              <a:gd name="connsiteY2320" fmla="*/ 458160 h 3256604"/>
              <a:gd name="connsiteX2321" fmla="*/ 5413708 w 5859445"/>
              <a:gd name="connsiteY2321" fmla="*/ 451614 h 3256604"/>
              <a:gd name="connsiteX2322" fmla="*/ 5420326 w 5859445"/>
              <a:gd name="connsiteY2322" fmla="*/ 448382 h 3256604"/>
              <a:gd name="connsiteX2323" fmla="*/ 4643755 w 5859445"/>
              <a:gd name="connsiteY2323" fmla="*/ 445381 h 3256604"/>
              <a:gd name="connsiteX2324" fmla="*/ 4645851 w 5859445"/>
              <a:gd name="connsiteY2324" fmla="*/ 456567 h 3256604"/>
              <a:gd name="connsiteX2325" fmla="*/ 4642459 w 5859445"/>
              <a:gd name="connsiteY2325" fmla="*/ 445887 h 3256604"/>
              <a:gd name="connsiteX2326" fmla="*/ 4262606 w 5859445"/>
              <a:gd name="connsiteY2326" fmla="*/ 443431 h 3256604"/>
              <a:gd name="connsiteX2327" fmla="*/ 4234041 w 5859445"/>
              <a:gd name="connsiteY2327" fmla="*/ 444882 h 3256604"/>
              <a:gd name="connsiteX2328" fmla="*/ 4221600 w 5859445"/>
              <a:gd name="connsiteY2328" fmla="*/ 443911 h 3256604"/>
              <a:gd name="connsiteX2329" fmla="*/ 4228338 w 5859445"/>
              <a:gd name="connsiteY2329" fmla="*/ 444106 h 3256604"/>
              <a:gd name="connsiteX2330" fmla="*/ 4262606 w 5859445"/>
              <a:gd name="connsiteY2330" fmla="*/ 443431 h 3256604"/>
              <a:gd name="connsiteX2331" fmla="*/ 4340046 w 5859445"/>
              <a:gd name="connsiteY2331" fmla="*/ 442428 h 3256604"/>
              <a:gd name="connsiteX2332" fmla="*/ 4344910 w 5859445"/>
              <a:gd name="connsiteY2332" fmla="*/ 443054 h 3256604"/>
              <a:gd name="connsiteX2333" fmla="*/ 4338027 w 5859445"/>
              <a:gd name="connsiteY2333" fmla="*/ 444687 h 3256604"/>
              <a:gd name="connsiteX2334" fmla="*/ 4313045 w 5859445"/>
              <a:gd name="connsiteY2334" fmla="*/ 446317 h 3256604"/>
              <a:gd name="connsiteX2335" fmla="*/ 4340046 w 5859445"/>
              <a:gd name="connsiteY2335" fmla="*/ 442428 h 3256604"/>
              <a:gd name="connsiteX2336" fmla="*/ 4642990 w 5859445"/>
              <a:gd name="connsiteY2336" fmla="*/ 441312 h 3256604"/>
              <a:gd name="connsiteX2337" fmla="*/ 4647315 w 5859445"/>
              <a:gd name="connsiteY2337" fmla="*/ 443992 h 3256604"/>
              <a:gd name="connsiteX2338" fmla="*/ 4643755 w 5859445"/>
              <a:gd name="connsiteY2338" fmla="*/ 445381 h 3256604"/>
              <a:gd name="connsiteX2339" fmla="*/ 4175075 w 5859445"/>
              <a:gd name="connsiteY2339" fmla="*/ 440314 h 3256604"/>
              <a:gd name="connsiteX2340" fmla="*/ 4195092 w 5859445"/>
              <a:gd name="connsiteY2340" fmla="*/ 440977 h 3256604"/>
              <a:gd name="connsiteX2341" fmla="*/ 4213941 w 5859445"/>
              <a:gd name="connsiteY2341" fmla="*/ 443310 h 3256604"/>
              <a:gd name="connsiteX2342" fmla="*/ 4221600 w 5859445"/>
              <a:gd name="connsiteY2342" fmla="*/ 443911 h 3256604"/>
              <a:gd name="connsiteX2343" fmla="*/ 4200039 w 5859445"/>
              <a:gd name="connsiteY2343" fmla="*/ 443276 h 3256604"/>
              <a:gd name="connsiteX2344" fmla="*/ 4177713 w 5859445"/>
              <a:gd name="connsiteY2344" fmla="*/ 440934 h 3256604"/>
              <a:gd name="connsiteX2345" fmla="*/ 4170978 w 5859445"/>
              <a:gd name="connsiteY2345" fmla="*/ 439348 h 3256604"/>
              <a:gd name="connsiteX2346" fmla="*/ 4175075 w 5859445"/>
              <a:gd name="connsiteY2346" fmla="*/ 440314 h 3256604"/>
              <a:gd name="connsiteX2347" fmla="*/ 4170270 w 5859445"/>
              <a:gd name="connsiteY2347" fmla="*/ 440154 h 3256604"/>
              <a:gd name="connsiteX2348" fmla="*/ 5426356 w 5859445"/>
              <a:gd name="connsiteY2348" fmla="*/ 439034 h 3256604"/>
              <a:gd name="connsiteX2349" fmla="*/ 5421689 w 5859445"/>
              <a:gd name="connsiteY2349" fmla="*/ 446272 h 3256604"/>
              <a:gd name="connsiteX2350" fmla="*/ 5422688 w 5859445"/>
              <a:gd name="connsiteY2350" fmla="*/ 441425 h 3256604"/>
              <a:gd name="connsiteX2351" fmla="*/ 5426356 w 5859445"/>
              <a:gd name="connsiteY2351" fmla="*/ 439034 h 3256604"/>
              <a:gd name="connsiteX2352" fmla="*/ 5334449 w 5859445"/>
              <a:gd name="connsiteY2352" fmla="*/ 438263 h 3256604"/>
              <a:gd name="connsiteX2353" fmla="*/ 5329559 w 5859445"/>
              <a:gd name="connsiteY2353" fmla="*/ 441450 h 3256604"/>
              <a:gd name="connsiteX2354" fmla="*/ 5318934 w 5859445"/>
              <a:gd name="connsiteY2354" fmla="*/ 457044 h 3256604"/>
              <a:gd name="connsiteX2355" fmla="*/ 5342544 w 5859445"/>
              <a:gd name="connsiteY2355" fmla="*/ 450324 h 3256604"/>
              <a:gd name="connsiteX2356" fmla="*/ 5358904 w 5859445"/>
              <a:gd name="connsiteY2356" fmla="*/ 422323 h 3256604"/>
              <a:gd name="connsiteX2357" fmla="*/ 5356247 w 5859445"/>
              <a:gd name="connsiteY2357" fmla="*/ 426223 h 3256604"/>
              <a:gd name="connsiteX2358" fmla="*/ 5354748 w 5859445"/>
              <a:gd name="connsiteY2358" fmla="*/ 426186 h 3256604"/>
              <a:gd name="connsiteX2359" fmla="*/ 5355447 w 5859445"/>
              <a:gd name="connsiteY2359" fmla="*/ 422409 h 3256604"/>
              <a:gd name="connsiteX2360" fmla="*/ 5358904 w 5859445"/>
              <a:gd name="connsiteY2360" fmla="*/ 422323 h 3256604"/>
              <a:gd name="connsiteX2361" fmla="*/ 4402428 w 5859445"/>
              <a:gd name="connsiteY2361" fmla="*/ 407183 h 3256604"/>
              <a:gd name="connsiteX2362" fmla="*/ 4460452 w 5859445"/>
              <a:gd name="connsiteY2362" fmla="*/ 416473 h 3256604"/>
              <a:gd name="connsiteX2363" fmla="*/ 4421378 w 5859445"/>
              <a:gd name="connsiteY2363" fmla="*/ 420474 h 3256604"/>
              <a:gd name="connsiteX2364" fmla="*/ 4392251 w 5859445"/>
              <a:gd name="connsiteY2364" fmla="*/ 418353 h 3256604"/>
              <a:gd name="connsiteX2365" fmla="*/ 4363127 w 5859445"/>
              <a:gd name="connsiteY2365" fmla="*/ 416234 h 3256604"/>
              <a:gd name="connsiteX2366" fmla="*/ 4402428 w 5859445"/>
              <a:gd name="connsiteY2366" fmla="*/ 407183 h 3256604"/>
              <a:gd name="connsiteX2367" fmla="*/ 4780392 w 5859445"/>
              <a:gd name="connsiteY2367" fmla="*/ 367114 h 3256604"/>
              <a:gd name="connsiteX2368" fmla="*/ 4797506 w 5859445"/>
              <a:gd name="connsiteY2368" fmla="*/ 372229 h 3256604"/>
              <a:gd name="connsiteX2369" fmla="*/ 4800896 w 5859445"/>
              <a:gd name="connsiteY2369" fmla="*/ 379193 h 3256604"/>
              <a:gd name="connsiteX2370" fmla="*/ 4754559 w 5859445"/>
              <a:gd name="connsiteY2370" fmla="*/ 398899 h 3256604"/>
              <a:gd name="connsiteX2371" fmla="*/ 4769529 w 5859445"/>
              <a:gd name="connsiteY2371" fmla="*/ 389789 h 3256604"/>
              <a:gd name="connsiteX2372" fmla="*/ 4754197 w 5859445"/>
              <a:gd name="connsiteY2372" fmla="*/ 382129 h 3256604"/>
              <a:gd name="connsiteX2373" fmla="*/ 4748842 w 5859445"/>
              <a:gd name="connsiteY2373" fmla="*/ 368394 h 3256604"/>
              <a:gd name="connsiteX2374" fmla="*/ 4780392 w 5859445"/>
              <a:gd name="connsiteY2374" fmla="*/ 367114 h 3256604"/>
              <a:gd name="connsiteX2375" fmla="*/ 4832616 w 5859445"/>
              <a:gd name="connsiteY2375" fmla="*/ 355641 h 3256604"/>
              <a:gd name="connsiteX2376" fmla="*/ 4836037 w 5859445"/>
              <a:gd name="connsiteY2376" fmla="*/ 356107 h 3256604"/>
              <a:gd name="connsiteX2377" fmla="*/ 4834220 w 5859445"/>
              <a:gd name="connsiteY2377" fmla="*/ 356787 h 3256604"/>
              <a:gd name="connsiteX2378" fmla="*/ 4832758 w 5859445"/>
              <a:gd name="connsiteY2378" fmla="*/ 356404 h 3256604"/>
              <a:gd name="connsiteX2379" fmla="*/ 4843308 w 5859445"/>
              <a:gd name="connsiteY2379" fmla="*/ 353380 h 3256604"/>
              <a:gd name="connsiteX2380" fmla="*/ 4838320 w 5859445"/>
              <a:gd name="connsiteY2380" fmla="*/ 356417 h 3256604"/>
              <a:gd name="connsiteX2381" fmla="*/ 4836037 w 5859445"/>
              <a:gd name="connsiteY2381" fmla="*/ 356107 h 3256604"/>
              <a:gd name="connsiteX2382" fmla="*/ 4806588 w 5859445"/>
              <a:gd name="connsiteY2382" fmla="*/ 350241 h 3256604"/>
              <a:gd name="connsiteX2383" fmla="*/ 4826911 w 5859445"/>
              <a:gd name="connsiteY2383" fmla="*/ 354863 h 3256604"/>
              <a:gd name="connsiteX2384" fmla="*/ 4832758 w 5859445"/>
              <a:gd name="connsiteY2384" fmla="*/ 356404 h 3256604"/>
              <a:gd name="connsiteX2385" fmla="*/ 4833329 w 5859445"/>
              <a:gd name="connsiteY2385" fmla="*/ 359453 h 3256604"/>
              <a:gd name="connsiteX2386" fmla="*/ 4815503 w 5859445"/>
              <a:gd name="connsiteY2386" fmla="*/ 353312 h 3256604"/>
              <a:gd name="connsiteX2387" fmla="*/ 4431990 w 5859445"/>
              <a:gd name="connsiteY2387" fmla="*/ 342462 h 3256604"/>
              <a:gd name="connsiteX2388" fmla="*/ 4435926 w 5859445"/>
              <a:gd name="connsiteY2388" fmla="*/ 342796 h 3256604"/>
              <a:gd name="connsiteX2389" fmla="*/ 4435813 w 5859445"/>
              <a:gd name="connsiteY2389" fmla="*/ 342827 h 3256604"/>
              <a:gd name="connsiteX2390" fmla="*/ 4431850 w 5859445"/>
              <a:gd name="connsiteY2390" fmla="*/ 342515 h 3256604"/>
              <a:gd name="connsiteX2391" fmla="*/ 4357103 w 5859445"/>
              <a:gd name="connsiteY2391" fmla="*/ 323904 h 3256604"/>
              <a:gd name="connsiteX2392" fmla="*/ 4353553 w 5859445"/>
              <a:gd name="connsiteY2392" fmla="*/ 324354 h 3256604"/>
              <a:gd name="connsiteX2393" fmla="*/ 4352028 w 5859445"/>
              <a:gd name="connsiteY2393" fmla="*/ 327061 h 3256604"/>
              <a:gd name="connsiteX2394" fmla="*/ 4352664 w 5859445"/>
              <a:gd name="connsiteY2394" fmla="*/ 327021 h 3256604"/>
              <a:gd name="connsiteX2395" fmla="*/ 4451929 w 5859445"/>
              <a:gd name="connsiteY2395" fmla="*/ 320556 h 3256604"/>
              <a:gd name="connsiteX2396" fmla="*/ 4455973 w 5859445"/>
              <a:gd name="connsiteY2396" fmla="*/ 321108 h 3256604"/>
              <a:gd name="connsiteX2397" fmla="*/ 4450707 w 5859445"/>
              <a:gd name="connsiteY2397" fmla="*/ 321666 h 3256604"/>
              <a:gd name="connsiteX2398" fmla="*/ 4449665 w 5859445"/>
              <a:gd name="connsiteY2398" fmla="*/ 321405 h 3256604"/>
              <a:gd name="connsiteX2399" fmla="*/ 4457381 w 5859445"/>
              <a:gd name="connsiteY2399" fmla="*/ 318510 h 3256604"/>
              <a:gd name="connsiteX2400" fmla="*/ 4451929 w 5859445"/>
              <a:gd name="connsiteY2400" fmla="*/ 320556 h 3256604"/>
              <a:gd name="connsiteX2401" fmla="*/ 4439379 w 5859445"/>
              <a:gd name="connsiteY2401" fmla="*/ 318849 h 3256604"/>
              <a:gd name="connsiteX2402" fmla="*/ 4449665 w 5859445"/>
              <a:gd name="connsiteY2402" fmla="*/ 321405 h 3256604"/>
              <a:gd name="connsiteX2403" fmla="*/ 4448291 w 5859445"/>
              <a:gd name="connsiteY2403" fmla="*/ 321918 h 3256604"/>
              <a:gd name="connsiteX2404" fmla="*/ 4450707 w 5859445"/>
              <a:gd name="connsiteY2404" fmla="*/ 321666 h 3256604"/>
              <a:gd name="connsiteX2405" fmla="*/ 4464159 w 5859445"/>
              <a:gd name="connsiteY2405" fmla="*/ 325008 h 3256604"/>
              <a:gd name="connsiteX2406" fmla="*/ 4485013 w 5859445"/>
              <a:gd name="connsiteY2406" fmla="*/ 325059 h 3256604"/>
              <a:gd name="connsiteX2407" fmla="*/ 4462197 w 5859445"/>
              <a:gd name="connsiteY2407" fmla="*/ 321954 h 3256604"/>
              <a:gd name="connsiteX2408" fmla="*/ 4455973 w 5859445"/>
              <a:gd name="connsiteY2408" fmla="*/ 321108 h 3256604"/>
              <a:gd name="connsiteX2409" fmla="*/ 4458852 w 5859445"/>
              <a:gd name="connsiteY2409" fmla="*/ 320801 h 3256604"/>
              <a:gd name="connsiteX2410" fmla="*/ 4480557 w 5859445"/>
              <a:gd name="connsiteY2410" fmla="*/ 323523 h 3256604"/>
              <a:gd name="connsiteX2411" fmla="*/ 4503908 w 5859445"/>
              <a:gd name="connsiteY2411" fmla="*/ 322056 h 3256604"/>
              <a:gd name="connsiteX2412" fmla="*/ 4457381 w 5859445"/>
              <a:gd name="connsiteY2412" fmla="*/ 318510 h 3256604"/>
              <a:gd name="connsiteX2413" fmla="*/ 4402659 w 5859445"/>
              <a:gd name="connsiteY2413" fmla="*/ 315708 h 3256604"/>
              <a:gd name="connsiteX2414" fmla="*/ 4385727 w 5859445"/>
              <a:gd name="connsiteY2414" fmla="*/ 321767 h 3256604"/>
              <a:gd name="connsiteX2415" fmla="*/ 4373785 w 5859445"/>
              <a:gd name="connsiteY2415" fmla="*/ 324785 h 3256604"/>
              <a:gd name="connsiteX2416" fmla="*/ 4382699 w 5859445"/>
              <a:gd name="connsiteY2416" fmla="*/ 327856 h 3256604"/>
              <a:gd name="connsiteX2417" fmla="*/ 4361311 w 5859445"/>
              <a:gd name="connsiteY2417" fmla="*/ 332378 h 3256604"/>
              <a:gd name="connsiteX2418" fmla="*/ 4343846 w 5859445"/>
              <a:gd name="connsiteY2418" fmla="*/ 343008 h 3256604"/>
              <a:gd name="connsiteX2419" fmla="*/ 4400974 w 5859445"/>
              <a:gd name="connsiteY2419" fmla="*/ 340097 h 3256604"/>
              <a:gd name="connsiteX2420" fmla="*/ 4431850 w 5859445"/>
              <a:gd name="connsiteY2420" fmla="*/ 342515 h 3256604"/>
              <a:gd name="connsiteX2421" fmla="*/ 4422279 w 5859445"/>
              <a:gd name="connsiteY2421" fmla="*/ 346249 h 3256604"/>
              <a:gd name="connsiteX2422" fmla="*/ 4435813 w 5859445"/>
              <a:gd name="connsiteY2422" fmla="*/ 342827 h 3256604"/>
              <a:gd name="connsiteX2423" fmla="*/ 4441171 w 5859445"/>
              <a:gd name="connsiteY2423" fmla="*/ 343247 h 3256604"/>
              <a:gd name="connsiteX2424" fmla="*/ 4435926 w 5859445"/>
              <a:gd name="connsiteY2424" fmla="*/ 342796 h 3256604"/>
              <a:gd name="connsiteX2425" fmla="*/ 4440190 w 5859445"/>
              <a:gd name="connsiteY2425" fmla="*/ 341719 h 3256604"/>
              <a:gd name="connsiteX2426" fmla="*/ 4446162 w 5859445"/>
              <a:gd name="connsiteY2426" fmla="*/ 340208 h 3256604"/>
              <a:gd name="connsiteX2427" fmla="*/ 4414430 w 5859445"/>
              <a:gd name="connsiteY2427" fmla="*/ 334031 h 3256604"/>
              <a:gd name="connsiteX2428" fmla="*/ 4421914 w 5859445"/>
              <a:gd name="connsiteY2428" fmla="*/ 329478 h 3256604"/>
              <a:gd name="connsiteX2429" fmla="*/ 4410507 w 5859445"/>
              <a:gd name="connsiteY2429" fmla="*/ 327924 h 3256604"/>
              <a:gd name="connsiteX2430" fmla="*/ 4391612 w 5859445"/>
              <a:gd name="connsiteY2430" fmla="*/ 330927 h 3256604"/>
              <a:gd name="connsiteX2431" fmla="*/ 4402659 w 5859445"/>
              <a:gd name="connsiteY2431" fmla="*/ 315708 h 3256604"/>
              <a:gd name="connsiteX2432" fmla="*/ 4588393 w 5859445"/>
              <a:gd name="connsiteY2432" fmla="*/ 313117 h 3256604"/>
              <a:gd name="connsiteX2433" fmla="*/ 4592317 w 5859445"/>
              <a:gd name="connsiteY2433" fmla="*/ 319223 h 3256604"/>
              <a:gd name="connsiteX2434" fmla="*/ 4587327 w 5859445"/>
              <a:gd name="connsiteY2434" fmla="*/ 322261 h 3256604"/>
              <a:gd name="connsiteX2435" fmla="*/ 4578415 w 5859445"/>
              <a:gd name="connsiteY2435" fmla="*/ 319189 h 3256604"/>
              <a:gd name="connsiteX2436" fmla="*/ 4324226 w 5859445"/>
              <a:gd name="connsiteY2436" fmla="*/ 312470 h 3256604"/>
              <a:gd name="connsiteX2437" fmla="*/ 4332074 w 5859445"/>
              <a:gd name="connsiteY2437" fmla="*/ 324683 h 3256604"/>
              <a:gd name="connsiteX2438" fmla="*/ 4343907 w 5859445"/>
              <a:gd name="connsiteY2438" fmla="*/ 327571 h 3256604"/>
              <a:gd name="connsiteX2439" fmla="*/ 4349636 w 5859445"/>
              <a:gd name="connsiteY2439" fmla="*/ 327211 h 3256604"/>
              <a:gd name="connsiteX2440" fmla="*/ 4349454 w 5859445"/>
              <a:gd name="connsiteY2440" fmla="*/ 324726 h 3256604"/>
              <a:gd name="connsiteX2441" fmla="*/ 4355958 w 5859445"/>
              <a:gd name="connsiteY2441" fmla="*/ 318644 h 3256604"/>
              <a:gd name="connsiteX2442" fmla="*/ 4360195 w 5859445"/>
              <a:gd name="connsiteY2442" fmla="*/ 317748 h 3256604"/>
              <a:gd name="connsiteX2443" fmla="*/ 4360947 w 5859445"/>
              <a:gd name="connsiteY2443" fmla="*/ 315607 h 3256604"/>
              <a:gd name="connsiteX2444" fmla="*/ 4317444 w 5859445"/>
              <a:gd name="connsiteY2444" fmla="*/ 291107 h 3256604"/>
              <a:gd name="connsiteX2445" fmla="*/ 4316378 w 5859445"/>
              <a:gd name="connsiteY2445" fmla="*/ 300254 h 3256604"/>
              <a:gd name="connsiteX2446" fmla="*/ 4404788 w 5859445"/>
              <a:gd name="connsiteY2446" fmla="*/ 297420 h 3256604"/>
              <a:gd name="connsiteX2447" fmla="*/ 4363611 w 5859445"/>
              <a:gd name="connsiteY2447" fmla="*/ 292744 h 3256604"/>
              <a:gd name="connsiteX2448" fmla="*/ 4317444 w 5859445"/>
              <a:gd name="connsiteY2448" fmla="*/ 291107 h 3256604"/>
              <a:gd name="connsiteX2449" fmla="*/ 4246764 w 5859445"/>
              <a:gd name="connsiteY2449" fmla="*/ 281024 h 3256604"/>
              <a:gd name="connsiteX2450" fmla="*/ 4249240 w 5859445"/>
              <a:gd name="connsiteY2450" fmla="*/ 281877 h 3256604"/>
              <a:gd name="connsiteX2451" fmla="*/ 4221185 w 5859445"/>
              <a:gd name="connsiteY2451" fmla="*/ 281723 h 3256604"/>
              <a:gd name="connsiteX2452" fmla="*/ 4246764 w 5859445"/>
              <a:gd name="connsiteY2452" fmla="*/ 281024 h 3256604"/>
              <a:gd name="connsiteX2453" fmla="*/ 59744 w 5859445"/>
              <a:gd name="connsiteY2453" fmla="*/ 278374 h 3256604"/>
              <a:gd name="connsiteX2454" fmla="*/ 57963 w 5859445"/>
              <a:gd name="connsiteY2454" fmla="*/ 283706 h 3256604"/>
              <a:gd name="connsiteX2455" fmla="*/ 61888 w 5859445"/>
              <a:gd name="connsiteY2455" fmla="*/ 289814 h 3256604"/>
              <a:gd name="connsiteX2456" fmla="*/ 62954 w 5859445"/>
              <a:gd name="connsiteY2456" fmla="*/ 280669 h 3256604"/>
              <a:gd name="connsiteX2457" fmla="*/ 59744 w 5859445"/>
              <a:gd name="connsiteY2457" fmla="*/ 278374 h 3256604"/>
              <a:gd name="connsiteX2458" fmla="*/ 95749 w 5859445"/>
              <a:gd name="connsiteY2458" fmla="*/ 277701 h 3256604"/>
              <a:gd name="connsiteX2459" fmla="*/ 86303 w 5859445"/>
              <a:gd name="connsiteY2459" fmla="*/ 279203 h 3256604"/>
              <a:gd name="connsiteX2460" fmla="*/ 76857 w 5859445"/>
              <a:gd name="connsiteY2460" fmla="*/ 280705 h 3256604"/>
              <a:gd name="connsiteX2461" fmla="*/ 78286 w 5859445"/>
              <a:gd name="connsiteY2461" fmla="*/ 288332 h 3256604"/>
              <a:gd name="connsiteX2462" fmla="*/ 66878 w 5859445"/>
              <a:gd name="connsiteY2462" fmla="*/ 286779 h 3256604"/>
              <a:gd name="connsiteX2463" fmla="*/ 65812 w 5859445"/>
              <a:gd name="connsiteY2463" fmla="*/ 295923 h 3256604"/>
              <a:gd name="connsiteX2464" fmla="*/ 70803 w 5859445"/>
              <a:gd name="connsiteY2464" fmla="*/ 292887 h 3256604"/>
              <a:gd name="connsiteX2465" fmla="*/ 84705 w 5859445"/>
              <a:gd name="connsiteY2465" fmla="*/ 292921 h 3256604"/>
              <a:gd name="connsiteX2466" fmla="*/ 98608 w 5859445"/>
              <a:gd name="connsiteY2466" fmla="*/ 292955 h 3256604"/>
              <a:gd name="connsiteX2467" fmla="*/ 94685 w 5859445"/>
              <a:gd name="connsiteY2467" fmla="*/ 286847 h 3256604"/>
              <a:gd name="connsiteX2468" fmla="*/ 42365 w 5859445"/>
              <a:gd name="connsiteY2468" fmla="*/ 270234 h 3256604"/>
              <a:gd name="connsiteX2469" fmla="*/ 41637 w 5859445"/>
              <a:gd name="connsiteY2469" fmla="*/ 274519 h 3256604"/>
              <a:gd name="connsiteX2470" fmla="*/ 35349 w 5859445"/>
              <a:gd name="connsiteY2470" fmla="*/ 274502 h 3256604"/>
              <a:gd name="connsiteX2471" fmla="*/ 4497930 w 5859445"/>
              <a:gd name="connsiteY2471" fmla="*/ 269538 h 3256604"/>
              <a:gd name="connsiteX2472" fmla="*/ 4527271 w 5859445"/>
              <a:gd name="connsiteY2472" fmla="*/ 271992 h 3256604"/>
              <a:gd name="connsiteX2473" fmla="*/ 4527171 w 5859445"/>
              <a:gd name="connsiteY2473" fmla="*/ 272053 h 3256604"/>
              <a:gd name="connsiteX2474" fmla="*/ 4445774 w 5859445"/>
              <a:gd name="connsiteY2474" fmla="*/ 263980 h 3256604"/>
              <a:gd name="connsiteX2475" fmla="*/ 4438289 w 5859445"/>
              <a:gd name="connsiteY2475" fmla="*/ 268536 h 3256604"/>
              <a:gd name="connsiteX2476" fmla="*/ 4425273 w 5859445"/>
              <a:gd name="connsiteY2476" fmla="*/ 265573 h 3256604"/>
              <a:gd name="connsiteX2477" fmla="*/ 4417967 w 5859445"/>
              <a:gd name="connsiteY2477" fmla="*/ 263911 h 3256604"/>
              <a:gd name="connsiteX2478" fmla="*/ 4425273 w 5859445"/>
              <a:gd name="connsiteY2478" fmla="*/ 265573 h 3256604"/>
              <a:gd name="connsiteX2479" fmla="*/ 4407763 w 5859445"/>
              <a:gd name="connsiteY2479" fmla="*/ 266936 h 3256604"/>
              <a:gd name="connsiteX2480" fmla="*/ 4359325 w 5859445"/>
              <a:gd name="connsiteY2480" fmla="*/ 269868 h 3256604"/>
              <a:gd name="connsiteX2481" fmla="*/ 4417967 w 5859445"/>
              <a:gd name="connsiteY2481" fmla="*/ 263911 h 3256604"/>
              <a:gd name="connsiteX2482" fmla="*/ 3701933 w 5859445"/>
              <a:gd name="connsiteY2482" fmla="*/ 262155 h 3256604"/>
              <a:gd name="connsiteX2483" fmla="*/ 3731702 w 5859445"/>
              <a:gd name="connsiteY2483" fmla="*/ 265278 h 3256604"/>
              <a:gd name="connsiteX2484" fmla="*/ 3712808 w 5859445"/>
              <a:gd name="connsiteY2484" fmla="*/ 268280 h 3256604"/>
              <a:gd name="connsiteX2485" fmla="*/ 3688091 w 5859445"/>
              <a:gd name="connsiteY2485" fmla="*/ 268219 h 3256604"/>
              <a:gd name="connsiteX2486" fmla="*/ 3685182 w 5859445"/>
              <a:gd name="connsiteY2486" fmla="*/ 267847 h 3256604"/>
              <a:gd name="connsiteX2487" fmla="*/ 3687271 w 5859445"/>
              <a:gd name="connsiteY2487" fmla="*/ 263644 h 3256604"/>
              <a:gd name="connsiteX2488" fmla="*/ 3701933 w 5859445"/>
              <a:gd name="connsiteY2488" fmla="*/ 262155 h 3256604"/>
              <a:gd name="connsiteX2489" fmla="*/ 3645422 w 5859445"/>
              <a:gd name="connsiteY2489" fmla="*/ 249818 h 3256604"/>
              <a:gd name="connsiteX2490" fmla="*/ 3663209 w 5859445"/>
              <a:gd name="connsiteY2490" fmla="*/ 252421 h 3256604"/>
              <a:gd name="connsiteX2491" fmla="*/ 3661289 w 5859445"/>
              <a:gd name="connsiteY2491" fmla="*/ 252909 h 3256604"/>
              <a:gd name="connsiteX2492" fmla="*/ 3645422 w 5859445"/>
              <a:gd name="connsiteY2492" fmla="*/ 249818 h 3256604"/>
              <a:gd name="connsiteX2493" fmla="*/ 3639089 w 5859445"/>
              <a:gd name="connsiteY2493" fmla="*/ 249102 h 3256604"/>
              <a:gd name="connsiteX2494" fmla="*/ 3643852 w 5859445"/>
              <a:gd name="connsiteY2494" fmla="*/ 249277 h 3256604"/>
              <a:gd name="connsiteX2495" fmla="*/ 3645422 w 5859445"/>
              <a:gd name="connsiteY2495" fmla="*/ 249818 h 3256604"/>
              <a:gd name="connsiteX2496" fmla="*/ 3640698 w 5859445"/>
              <a:gd name="connsiteY2496" fmla="*/ 250568 h 3256604"/>
              <a:gd name="connsiteX2497" fmla="*/ 3725042 w 5859445"/>
              <a:gd name="connsiteY2497" fmla="*/ 244107 h 3256604"/>
              <a:gd name="connsiteX2498" fmla="*/ 3757754 w 5859445"/>
              <a:gd name="connsiteY2498" fmla="*/ 251810 h 3256604"/>
              <a:gd name="connsiteX2499" fmla="*/ 3724117 w 5859445"/>
              <a:gd name="connsiteY2499" fmla="*/ 244158 h 3256604"/>
              <a:gd name="connsiteX2500" fmla="*/ 3609767 w 5859445"/>
              <a:gd name="connsiteY2500" fmla="*/ 237536 h 3256604"/>
              <a:gd name="connsiteX2501" fmla="*/ 3632585 w 5859445"/>
              <a:gd name="connsiteY2501" fmla="*/ 240640 h 3256604"/>
              <a:gd name="connsiteX2502" fmla="*/ 3646488 w 5859445"/>
              <a:gd name="connsiteY2502" fmla="*/ 240673 h 3256604"/>
              <a:gd name="connsiteX2503" fmla="*/ 3623669 w 5859445"/>
              <a:gd name="connsiteY2503" fmla="*/ 237570 h 3256604"/>
              <a:gd name="connsiteX2504" fmla="*/ 3609767 w 5859445"/>
              <a:gd name="connsiteY2504" fmla="*/ 237536 h 3256604"/>
              <a:gd name="connsiteX2505" fmla="*/ 3539147 w 5859445"/>
              <a:gd name="connsiteY2505" fmla="*/ 235648 h 3256604"/>
              <a:gd name="connsiteX2506" fmla="*/ 3548182 w 5859445"/>
              <a:gd name="connsiteY2506" fmla="*/ 238908 h 3256604"/>
              <a:gd name="connsiteX2507" fmla="*/ 3557218 w 5859445"/>
              <a:gd name="connsiteY2507" fmla="*/ 242172 h 3256604"/>
              <a:gd name="connsiteX2508" fmla="*/ 3492138 w 5859445"/>
              <a:gd name="connsiteY2508" fmla="*/ 238105 h 3256604"/>
              <a:gd name="connsiteX2509" fmla="*/ 3519186 w 5859445"/>
              <a:gd name="connsiteY2509" fmla="*/ 247796 h 3256604"/>
              <a:gd name="connsiteX2510" fmla="*/ 3500171 w 5859445"/>
              <a:gd name="connsiteY2510" fmla="*/ 250607 h 3256604"/>
              <a:gd name="connsiteX2511" fmla="*/ 3430571 w 5859445"/>
              <a:gd name="connsiteY2511" fmla="*/ 244910 h 3256604"/>
              <a:gd name="connsiteX2512" fmla="*/ 3360914 w 5859445"/>
              <a:gd name="connsiteY2512" fmla="*/ 239117 h 3256604"/>
              <a:gd name="connsiteX2513" fmla="*/ 3472946 w 5859445"/>
              <a:gd name="connsiteY2513" fmla="*/ 251445 h 3256604"/>
              <a:gd name="connsiteX2514" fmla="*/ 3576126 w 5859445"/>
              <a:gd name="connsiteY2514" fmla="*/ 260798 h 3256604"/>
              <a:gd name="connsiteX2515" fmla="*/ 3532452 w 5859445"/>
              <a:gd name="connsiteY2515" fmla="*/ 257641 h 3256604"/>
              <a:gd name="connsiteX2516" fmla="*/ 3497694 w 5859445"/>
              <a:gd name="connsiteY2516" fmla="*/ 257557 h 3256604"/>
              <a:gd name="connsiteX2517" fmla="*/ 3490743 w 5859445"/>
              <a:gd name="connsiteY2517" fmla="*/ 257539 h 3256604"/>
              <a:gd name="connsiteX2518" fmla="*/ 3483792 w 5859445"/>
              <a:gd name="connsiteY2518" fmla="*/ 257523 h 3256604"/>
              <a:gd name="connsiteX2519" fmla="*/ 3497694 w 5859445"/>
              <a:gd name="connsiteY2519" fmla="*/ 257557 h 3256604"/>
              <a:gd name="connsiteX2520" fmla="*/ 3506608 w 5859445"/>
              <a:gd name="connsiteY2520" fmla="*/ 260628 h 3256604"/>
              <a:gd name="connsiteX2521" fmla="*/ 3414273 w 5859445"/>
              <a:gd name="connsiteY2521" fmla="*/ 257351 h 3256604"/>
              <a:gd name="connsiteX2522" fmla="*/ 3316949 w 5859445"/>
              <a:gd name="connsiteY2522" fmla="*/ 257114 h 3256604"/>
              <a:gd name="connsiteX2523" fmla="*/ 3378981 w 5859445"/>
              <a:gd name="connsiteY2523" fmla="*/ 261838 h 3256604"/>
              <a:gd name="connsiteX2524" fmla="*/ 3441015 w 5859445"/>
              <a:gd name="connsiteY2524" fmla="*/ 266566 h 3256604"/>
              <a:gd name="connsiteX2525" fmla="*/ 3515571 w 5859445"/>
              <a:gd name="connsiteY2525" fmla="*/ 269178 h 3256604"/>
              <a:gd name="connsiteX2526" fmla="*/ 3585998 w 5859445"/>
              <a:gd name="connsiteY2526" fmla="*/ 276163 h 3256604"/>
              <a:gd name="connsiteX2527" fmla="*/ 3590987 w 5859445"/>
              <a:gd name="connsiteY2527" fmla="*/ 273126 h 3256604"/>
              <a:gd name="connsiteX2528" fmla="*/ 3649177 w 5859445"/>
              <a:gd name="connsiteY2528" fmla="*/ 277272 h 3256604"/>
              <a:gd name="connsiteX2529" fmla="*/ 3720656 w 5859445"/>
              <a:gd name="connsiteY2529" fmla="*/ 280496 h 3256604"/>
              <a:gd name="connsiteX2530" fmla="*/ 3680013 w 5859445"/>
              <a:gd name="connsiteY2530" fmla="*/ 271249 h 3256604"/>
              <a:gd name="connsiteX2531" fmla="*/ 3639366 w 5859445"/>
              <a:gd name="connsiteY2531" fmla="*/ 262003 h 3256604"/>
              <a:gd name="connsiteX2532" fmla="*/ 3685182 w 5859445"/>
              <a:gd name="connsiteY2532" fmla="*/ 267847 h 3256604"/>
              <a:gd name="connsiteX2533" fmla="*/ 3685001 w 5859445"/>
              <a:gd name="connsiteY2533" fmla="*/ 268212 h 3256604"/>
              <a:gd name="connsiteX2534" fmla="*/ 3688091 w 5859445"/>
              <a:gd name="connsiteY2534" fmla="*/ 268219 h 3256604"/>
              <a:gd name="connsiteX2535" fmla="*/ 3694182 w 5859445"/>
              <a:gd name="connsiteY2535" fmla="*/ 268997 h 3256604"/>
              <a:gd name="connsiteX2536" fmla="*/ 3739549 w 5859445"/>
              <a:gd name="connsiteY2536" fmla="*/ 277492 h 3256604"/>
              <a:gd name="connsiteX2537" fmla="*/ 3827961 w 5859445"/>
              <a:gd name="connsiteY2537" fmla="*/ 274662 h 3256604"/>
              <a:gd name="connsiteX2538" fmla="*/ 3801219 w 5859445"/>
              <a:gd name="connsiteY2538" fmla="*/ 265447 h 3256604"/>
              <a:gd name="connsiteX2539" fmla="*/ 3869672 w 5859445"/>
              <a:gd name="connsiteY2539" fmla="*/ 274763 h 3256604"/>
              <a:gd name="connsiteX2540" fmla="*/ 3935266 w 5859445"/>
              <a:gd name="connsiteY2540" fmla="*/ 268824 h 3256604"/>
              <a:gd name="connsiteX2541" fmla="*/ 3805374 w 5859445"/>
              <a:gd name="connsiteY2541" fmla="*/ 250306 h 3256604"/>
              <a:gd name="connsiteX2542" fmla="*/ 3671475 w 5859445"/>
              <a:gd name="connsiteY2542" fmla="*/ 236354 h 3256604"/>
              <a:gd name="connsiteX2543" fmla="*/ 3717109 w 5859445"/>
              <a:gd name="connsiteY2543" fmla="*/ 242563 h 3256604"/>
              <a:gd name="connsiteX2544" fmla="*/ 3724117 w 5859445"/>
              <a:gd name="connsiteY2544" fmla="*/ 244158 h 3256604"/>
              <a:gd name="connsiteX2545" fmla="*/ 3698215 w 5859445"/>
              <a:gd name="connsiteY2545" fmla="*/ 245566 h 3256604"/>
              <a:gd name="connsiteX2546" fmla="*/ 3732441 w 5859445"/>
              <a:gd name="connsiteY2546" fmla="*/ 250223 h 3256604"/>
              <a:gd name="connsiteX2547" fmla="*/ 3752765 w 5859445"/>
              <a:gd name="connsiteY2547" fmla="*/ 254847 h 3256604"/>
              <a:gd name="connsiteX2548" fmla="*/ 3689472 w 5859445"/>
              <a:gd name="connsiteY2548" fmla="*/ 256264 h 3256604"/>
              <a:gd name="connsiteX2549" fmla="*/ 3663209 w 5859445"/>
              <a:gd name="connsiteY2549" fmla="*/ 252421 h 3256604"/>
              <a:gd name="connsiteX2550" fmla="*/ 3664274 w 5859445"/>
              <a:gd name="connsiteY2550" fmla="*/ 252154 h 3256604"/>
              <a:gd name="connsiteX2551" fmla="*/ 3659326 w 5859445"/>
              <a:gd name="connsiteY2551" fmla="*/ 249853 h 3256604"/>
              <a:gd name="connsiteX2552" fmla="*/ 3643852 w 5859445"/>
              <a:gd name="connsiteY2552" fmla="*/ 249277 h 3256604"/>
              <a:gd name="connsiteX2553" fmla="*/ 3636509 w 5859445"/>
              <a:gd name="connsiteY2553" fmla="*/ 246747 h 3256604"/>
              <a:gd name="connsiteX2554" fmla="*/ 3639089 w 5859445"/>
              <a:gd name="connsiteY2554" fmla="*/ 249102 h 3256604"/>
              <a:gd name="connsiteX2555" fmla="*/ 3629104 w 5859445"/>
              <a:gd name="connsiteY2555" fmla="*/ 248731 h 3256604"/>
              <a:gd name="connsiteX2556" fmla="*/ 3594307 w 5859445"/>
              <a:gd name="connsiteY2556" fmla="*/ 245882 h 3256604"/>
              <a:gd name="connsiteX2557" fmla="*/ 3539147 w 5859445"/>
              <a:gd name="connsiteY2557" fmla="*/ 235648 h 3256604"/>
              <a:gd name="connsiteX2558" fmla="*/ 4412249 w 5859445"/>
              <a:gd name="connsiteY2558" fmla="*/ 233405 h 3256604"/>
              <a:gd name="connsiteX2559" fmla="*/ 4397900 w 5859445"/>
              <a:gd name="connsiteY2559" fmla="*/ 234703 h 3256604"/>
              <a:gd name="connsiteX2560" fmla="*/ 4397276 w 5859445"/>
              <a:gd name="connsiteY2560" fmla="*/ 234455 h 3256604"/>
              <a:gd name="connsiteX2561" fmla="*/ 3778779 w 5859445"/>
              <a:gd name="connsiteY2561" fmla="*/ 230518 h 3256604"/>
              <a:gd name="connsiteX2562" fmla="*/ 3787693 w 5859445"/>
              <a:gd name="connsiteY2562" fmla="*/ 233589 h 3256604"/>
              <a:gd name="connsiteX2563" fmla="*/ 3801595 w 5859445"/>
              <a:gd name="connsiteY2563" fmla="*/ 233623 h 3256604"/>
              <a:gd name="connsiteX2564" fmla="*/ 3796606 w 5859445"/>
              <a:gd name="connsiteY2564" fmla="*/ 236660 h 3256604"/>
              <a:gd name="connsiteX2565" fmla="*/ 3881475 w 5859445"/>
              <a:gd name="connsiteY2565" fmla="*/ 249923 h 3256604"/>
              <a:gd name="connsiteX2566" fmla="*/ 3961313 w 5859445"/>
              <a:gd name="connsiteY2566" fmla="*/ 258930 h 3256604"/>
              <a:gd name="connsiteX2567" fmla="*/ 3963295 w 5859445"/>
              <a:gd name="connsiteY2567" fmla="*/ 258436 h 3256604"/>
              <a:gd name="connsiteX2568" fmla="*/ 3971274 w 5859445"/>
              <a:gd name="connsiteY2568" fmla="*/ 260051 h 3256604"/>
              <a:gd name="connsiteX2569" fmla="*/ 4027698 w 5859445"/>
              <a:gd name="connsiteY2569" fmla="*/ 256046 h 3256604"/>
              <a:gd name="connsiteX2570" fmla="*/ 4061970 w 5859445"/>
              <a:gd name="connsiteY2570" fmla="*/ 255335 h 3256604"/>
              <a:gd name="connsiteX2571" fmla="*/ 4011305 w 5859445"/>
              <a:gd name="connsiteY2571" fmla="*/ 250789 h 3256604"/>
              <a:gd name="connsiteX2572" fmla="*/ 3934435 w 5859445"/>
              <a:gd name="connsiteY2572" fmla="*/ 240522 h 3256604"/>
              <a:gd name="connsiteX2573" fmla="*/ 3778779 w 5859445"/>
              <a:gd name="connsiteY2573" fmla="*/ 230518 h 3256604"/>
              <a:gd name="connsiteX2574" fmla="*/ 55443 w 5859445"/>
              <a:gd name="connsiteY2574" fmla="*/ 225767 h 3256604"/>
              <a:gd name="connsiteX2575" fmla="*/ 34876 w 5859445"/>
              <a:gd name="connsiteY2575" fmla="*/ 243140 h 3256604"/>
              <a:gd name="connsiteX2576" fmla="*/ 32457 w 5859445"/>
              <a:gd name="connsiteY2576" fmla="*/ 244005 h 3256604"/>
              <a:gd name="connsiteX2577" fmla="*/ 19448 w 5859445"/>
              <a:gd name="connsiteY2577" fmla="*/ 256171 h 3256604"/>
              <a:gd name="connsiteX2578" fmla="*/ 34876 w 5859445"/>
              <a:gd name="connsiteY2578" fmla="*/ 243140 h 3256604"/>
              <a:gd name="connsiteX2579" fmla="*/ 49389 w 5859445"/>
              <a:gd name="connsiteY2579" fmla="*/ 237949 h 3256604"/>
              <a:gd name="connsiteX2580" fmla="*/ 47789 w 5859445"/>
              <a:gd name="connsiteY2580" fmla="*/ 251665 h 3256604"/>
              <a:gd name="connsiteX2581" fmla="*/ 42267 w 5859445"/>
              <a:gd name="connsiteY2581" fmla="*/ 259274 h 3256604"/>
              <a:gd name="connsiteX2582" fmla="*/ 52780 w 5859445"/>
              <a:gd name="connsiteY2582" fmla="*/ 248629 h 3256604"/>
              <a:gd name="connsiteX2583" fmla="*/ 63291 w 5859445"/>
              <a:gd name="connsiteY2583" fmla="*/ 237983 h 3256604"/>
              <a:gd name="connsiteX2584" fmla="*/ 59368 w 5859445"/>
              <a:gd name="connsiteY2584" fmla="*/ 231875 h 3256604"/>
              <a:gd name="connsiteX2585" fmla="*/ 60881 w 5859445"/>
              <a:gd name="connsiteY2585" fmla="*/ 228830 h 3256604"/>
              <a:gd name="connsiteX2586" fmla="*/ 55443 w 5859445"/>
              <a:gd name="connsiteY2586" fmla="*/ 225767 h 3256604"/>
              <a:gd name="connsiteX2587" fmla="*/ 3643630 w 5859445"/>
              <a:gd name="connsiteY2587" fmla="*/ 225422 h 3256604"/>
              <a:gd name="connsiteX2588" fmla="*/ 3672562 w 5859445"/>
              <a:gd name="connsiteY2588" fmla="*/ 227236 h 3256604"/>
              <a:gd name="connsiteX2589" fmla="*/ 3661500 w 5859445"/>
              <a:gd name="connsiteY2589" fmla="*/ 226228 h 3256604"/>
              <a:gd name="connsiteX2590" fmla="*/ 3643630 w 5859445"/>
              <a:gd name="connsiteY2590" fmla="*/ 225422 h 3256604"/>
              <a:gd name="connsiteX2591" fmla="*/ 3416716 w 5859445"/>
              <a:gd name="connsiteY2591" fmla="*/ 223340 h 3256604"/>
              <a:gd name="connsiteX2592" fmla="*/ 3379462 w 5859445"/>
              <a:gd name="connsiteY2592" fmla="*/ 224773 h 3256604"/>
              <a:gd name="connsiteX2593" fmla="*/ 3434011 w 5859445"/>
              <a:gd name="connsiteY2593" fmla="*/ 234054 h 3256604"/>
              <a:gd name="connsiteX2594" fmla="*/ 3458408 w 5859445"/>
              <a:gd name="connsiteY2594" fmla="*/ 233542 h 3256604"/>
              <a:gd name="connsiteX2595" fmla="*/ 3452902 w 5859445"/>
              <a:gd name="connsiteY2595" fmla="*/ 231051 h 3256604"/>
              <a:gd name="connsiteX2596" fmla="*/ 3416716 w 5859445"/>
              <a:gd name="connsiteY2596" fmla="*/ 223340 h 3256604"/>
              <a:gd name="connsiteX2597" fmla="*/ 116047 w 5859445"/>
              <a:gd name="connsiteY2597" fmla="*/ 222866 h 3256604"/>
              <a:gd name="connsiteX2598" fmla="*/ 106066 w 5859445"/>
              <a:gd name="connsiteY2598" fmla="*/ 228941 h 3256604"/>
              <a:gd name="connsiteX2599" fmla="*/ 109990 w 5859445"/>
              <a:gd name="connsiteY2599" fmla="*/ 235047 h 3256604"/>
              <a:gd name="connsiteX2600" fmla="*/ 114981 w 5859445"/>
              <a:gd name="connsiteY2600" fmla="*/ 232011 h 3256604"/>
              <a:gd name="connsiteX2601" fmla="*/ 124962 w 5859445"/>
              <a:gd name="connsiteY2601" fmla="*/ 225936 h 3256604"/>
              <a:gd name="connsiteX2602" fmla="*/ 91268 w 5859445"/>
              <a:gd name="connsiteY2602" fmla="*/ 216707 h 3256604"/>
              <a:gd name="connsiteX2603" fmla="*/ 64357 w 5859445"/>
              <a:gd name="connsiteY2603" fmla="*/ 228838 h 3256604"/>
              <a:gd name="connsiteX2604" fmla="*/ 92164 w 5859445"/>
              <a:gd name="connsiteY2604" fmla="*/ 228907 h 3256604"/>
              <a:gd name="connsiteX2605" fmla="*/ 101078 w 5859445"/>
              <a:gd name="connsiteY2605" fmla="*/ 231978 h 3256604"/>
              <a:gd name="connsiteX2606" fmla="*/ 112124 w 5859445"/>
              <a:gd name="connsiteY2606" fmla="*/ 216759 h 3256604"/>
              <a:gd name="connsiteX2607" fmla="*/ 91268 w 5859445"/>
              <a:gd name="connsiteY2607" fmla="*/ 216707 h 3256604"/>
              <a:gd name="connsiteX2608" fmla="*/ 99285 w 5859445"/>
              <a:gd name="connsiteY2608" fmla="*/ 207579 h 3256604"/>
              <a:gd name="connsiteX2609" fmla="*/ 79326 w 5859445"/>
              <a:gd name="connsiteY2609" fmla="*/ 219726 h 3256604"/>
              <a:gd name="connsiteX2610" fmla="*/ 93762 w 5859445"/>
              <a:gd name="connsiteY2610" fmla="*/ 215189 h 3256604"/>
              <a:gd name="connsiteX2611" fmla="*/ 108199 w 5859445"/>
              <a:gd name="connsiteY2611" fmla="*/ 210650 h 3256604"/>
              <a:gd name="connsiteX2612" fmla="*/ 4445482 w 5859445"/>
              <a:gd name="connsiteY2612" fmla="*/ 206807 h 3256604"/>
              <a:gd name="connsiteX2613" fmla="*/ 4452168 w 5859445"/>
              <a:gd name="connsiteY2613" fmla="*/ 209110 h 3256604"/>
              <a:gd name="connsiteX2614" fmla="*/ 4433274 w 5859445"/>
              <a:gd name="connsiteY2614" fmla="*/ 212112 h 3256604"/>
              <a:gd name="connsiteX2615" fmla="*/ 4340225 w 5859445"/>
              <a:gd name="connsiteY2615" fmla="*/ 205025 h 3256604"/>
              <a:gd name="connsiteX2616" fmla="*/ 4290315 w 5859445"/>
              <a:gd name="connsiteY2616" fmla="*/ 205665 h 3256604"/>
              <a:gd name="connsiteX2617" fmla="*/ 4315627 w 5859445"/>
              <a:gd name="connsiteY2617" fmla="*/ 207251 h 3256604"/>
              <a:gd name="connsiteX2618" fmla="*/ 4322046 w 5859445"/>
              <a:gd name="connsiteY2618" fmla="*/ 211840 h 3256604"/>
              <a:gd name="connsiteX2619" fmla="*/ 4349319 w 5859445"/>
              <a:gd name="connsiteY2619" fmla="*/ 216480 h 3256604"/>
              <a:gd name="connsiteX2620" fmla="*/ 4376594 w 5859445"/>
              <a:gd name="connsiteY2620" fmla="*/ 221122 h 3256604"/>
              <a:gd name="connsiteX2621" fmla="*/ 4340225 w 5859445"/>
              <a:gd name="connsiteY2621" fmla="*/ 205025 h 3256604"/>
              <a:gd name="connsiteX2622" fmla="*/ 4324711 w 5859445"/>
              <a:gd name="connsiteY2622" fmla="*/ 188979 h 3256604"/>
              <a:gd name="connsiteX2623" fmla="*/ 4329300 w 5859445"/>
              <a:gd name="connsiteY2623" fmla="*/ 189373 h 3256604"/>
              <a:gd name="connsiteX2624" fmla="*/ 4341555 w 5859445"/>
              <a:gd name="connsiteY2624" fmla="*/ 191666 h 3256604"/>
              <a:gd name="connsiteX2625" fmla="*/ 4340411 w 5859445"/>
              <a:gd name="connsiteY2625" fmla="*/ 191897 h 3256604"/>
              <a:gd name="connsiteX2626" fmla="*/ 4333757 w 5859445"/>
              <a:gd name="connsiteY2626" fmla="*/ 190908 h 3256604"/>
              <a:gd name="connsiteX2627" fmla="*/ 4324711 w 5859445"/>
              <a:gd name="connsiteY2627" fmla="*/ 188979 h 3256604"/>
              <a:gd name="connsiteX2628" fmla="*/ 4141878 w 5859445"/>
              <a:gd name="connsiteY2628" fmla="*/ 149356 h 3256604"/>
              <a:gd name="connsiteX2629" fmla="*/ 4135571 w 5859445"/>
              <a:gd name="connsiteY2629" fmla="*/ 151162 h 3256604"/>
              <a:gd name="connsiteX2630" fmla="*/ 4115962 w 5859445"/>
              <a:gd name="connsiteY2630" fmla="*/ 150352 h 3256604"/>
              <a:gd name="connsiteX2631" fmla="*/ 4181556 w 5859445"/>
              <a:gd name="connsiteY2631" fmla="*/ 144414 h 3256604"/>
              <a:gd name="connsiteX2632" fmla="*/ 4153216 w 5859445"/>
              <a:gd name="connsiteY2632" fmla="*/ 148918 h 3256604"/>
              <a:gd name="connsiteX2633" fmla="*/ 4141878 w 5859445"/>
              <a:gd name="connsiteY2633" fmla="*/ 149356 h 3256604"/>
              <a:gd name="connsiteX2634" fmla="*/ 4148759 w 5859445"/>
              <a:gd name="connsiteY2634" fmla="*/ 147383 h 3256604"/>
              <a:gd name="connsiteX2635" fmla="*/ 4181556 w 5859445"/>
              <a:gd name="connsiteY2635" fmla="*/ 144414 h 3256604"/>
              <a:gd name="connsiteX2636" fmla="*/ 4112039 w 5859445"/>
              <a:gd name="connsiteY2636" fmla="*/ 144245 h 3256604"/>
              <a:gd name="connsiteX2637" fmla="*/ 3981916 w 5859445"/>
              <a:gd name="connsiteY2637" fmla="*/ 146974 h 3256604"/>
              <a:gd name="connsiteX2638" fmla="*/ 3842881 w 5859445"/>
              <a:gd name="connsiteY2638" fmla="*/ 146634 h 3256604"/>
              <a:gd name="connsiteX2639" fmla="*/ 3970507 w 5859445"/>
              <a:gd name="connsiteY2639" fmla="*/ 145420 h 3256604"/>
              <a:gd name="connsiteX2640" fmla="*/ 4112039 w 5859445"/>
              <a:gd name="connsiteY2640" fmla="*/ 144245 h 3256604"/>
              <a:gd name="connsiteX2641" fmla="*/ 3838957 w 5859445"/>
              <a:gd name="connsiteY2641" fmla="*/ 140525 h 3256604"/>
              <a:gd name="connsiteX2642" fmla="*/ 3907996 w 5859445"/>
              <a:gd name="connsiteY2642" fmla="*/ 141063 h 3256604"/>
              <a:gd name="connsiteX2643" fmla="*/ 3833967 w 5859445"/>
              <a:gd name="connsiteY2643" fmla="*/ 143563 h 3256604"/>
              <a:gd name="connsiteX2644" fmla="*/ 3838957 w 5859445"/>
              <a:gd name="connsiteY2644" fmla="*/ 140525 h 3256604"/>
              <a:gd name="connsiteX2645" fmla="*/ 3939268 w 5859445"/>
              <a:gd name="connsiteY2645" fmla="*/ 140009 h 3256604"/>
              <a:gd name="connsiteX2646" fmla="*/ 4008525 w 5859445"/>
              <a:gd name="connsiteY2646" fmla="*/ 140700 h 3256604"/>
              <a:gd name="connsiteX2647" fmla="*/ 3945774 w 5859445"/>
              <a:gd name="connsiteY2647" fmla="*/ 141359 h 3256604"/>
              <a:gd name="connsiteX2648" fmla="*/ 3907996 w 5859445"/>
              <a:gd name="connsiteY2648" fmla="*/ 141063 h 3256604"/>
              <a:gd name="connsiteX2649" fmla="*/ 4243227 w 5859445"/>
              <a:gd name="connsiteY2649" fmla="*/ 132370 h 3256604"/>
              <a:gd name="connsiteX2650" fmla="*/ 4040560 w 5859445"/>
              <a:gd name="connsiteY2650" fmla="*/ 141021 h 3256604"/>
              <a:gd name="connsiteX2651" fmla="*/ 4008525 w 5859445"/>
              <a:gd name="connsiteY2651" fmla="*/ 140700 h 3256604"/>
              <a:gd name="connsiteX2652" fmla="*/ 4048759 w 5859445"/>
              <a:gd name="connsiteY2652" fmla="*/ 140278 h 3256604"/>
              <a:gd name="connsiteX2653" fmla="*/ 4243227 w 5859445"/>
              <a:gd name="connsiteY2653" fmla="*/ 132370 h 3256604"/>
              <a:gd name="connsiteX2654" fmla="*/ 2593691 w 5859445"/>
              <a:gd name="connsiteY2654" fmla="*/ 125274 h 3256604"/>
              <a:gd name="connsiteX2655" fmla="*/ 2676047 w 5859445"/>
              <a:gd name="connsiteY2655" fmla="*/ 134622 h 3256604"/>
              <a:gd name="connsiteX2656" fmla="*/ 2754480 w 5859445"/>
              <a:gd name="connsiteY2656" fmla="*/ 137865 h 3256604"/>
              <a:gd name="connsiteX2657" fmla="*/ 2672123 w 5859445"/>
              <a:gd name="connsiteY2657" fmla="*/ 128515 h 3256604"/>
              <a:gd name="connsiteX2658" fmla="*/ 2593691 w 5859445"/>
              <a:gd name="connsiteY2658" fmla="*/ 125274 h 3256604"/>
              <a:gd name="connsiteX2659" fmla="*/ 4620627 w 5859445"/>
              <a:gd name="connsiteY2659" fmla="*/ 114946 h 3256604"/>
              <a:gd name="connsiteX2660" fmla="*/ 4613616 w 5859445"/>
              <a:gd name="connsiteY2660" fmla="*/ 116043 h 3256604"/>
              <a:gd name="connsiteX2661" fmla="*/ 4610713 w 5859445"/>
              <a:gd name="connsiteY2661" fmla="*/ 120980 h 3256604"/>
              <a:gd name="connsiteX2662" fmla="*/ 3196398 w 5859445"/>
              <a:gd name="connsiteY2662" fmla="*/ 101882 h 3256604"/>
              <a:gd name="connsiteX2663" fmla="*/ 2849441 w 5859445"/>
              <a:gd name="connsiteY2663" fmla="*/ 107416 h 3256604"/>
              <a:gd name="connsiteX2664" fmla="*/ 2506346 w 5859445"/>
              <a:gd name="connsiteY2664" fmla="*/ 118961 h 3256604"/>
              <a:gd name="connsiteX2665" fmla="*/ 2853868 w 5859445"/>
              <a:gd name="connsiteY2665" fmla="*/ 108904 h 3256604"/>
              <a:gd name="connsiteX2666" fmla="*/ 3196398 w 5859445"/>
              <a:gd name="connsiteY2666" fmla="*/ 101882 h 3256604"/>
              <a:gd name="connsiteX2667" fmla="*/ 534026 w 5859445"/>
              <a:gd name="connsiteY2667" fmla="*/ 89120 h 3256604"/>
              <a:gd name="connsiteX2668" fmla="*/ 536084 w 5859445"/>
              <a:gd name="connsiteY2668" fmla="*/ 89353 h 3256604"/>
              <a:gd name="connsiteX2669" fmla="*/ 541680 w 5859445"/>
              <a:gd name="connsiteY2669" fmla="*/ 92392 h 3256604"/>
              <a:gd name="connsiteX2670" fmla="*/ 485036 w 5859445"/>
              <a:gd name="connsiteY2670" fmla="*/ 87113 h 3256604"/>
              <a:gd name="connsiteX2671" fmla="*/ 483548 w 5859445"/>
              <a:gd name="connsiteY2671" fmla="*/ 92655 h 3256604"/>
              <a:gd name="connsiteX2672" fmla="*/ 482342 w 5859445"/>
              <a:gd name="connsiteY2672" fmla="*/ 88079 h 3256604"/>
              <a:gd name="connsiteX2673" fmla="*/ 507430 w 5859445"/>
              <a:gd name="connsiteY2673" fmla="*/ 86615 h 3256604"/>
              <a:gd name="connsiteX2674" fmla="*/ 528285 w 5859445"/>
              <a:gd name="connsiteY2674" fmla="*/ 86667 h 3256604"/>
              <a:gd name="connsiteX2675" fmla="*/ 534026 w 5859445"/>
              <a:gd name="connsiteY2675" fmla="*/ 89120 h 3256604"/>
              <a:gd name="connsiteX2676" fmla="*/ 525790 w 5859445"/>
              <a:gd name="connsiteY2676" fmla="*/ 88184 h 3256604"/>
              <a:gd name="connsiteX2677" fmla="*/ 507430 w 5859445"/>
              <a:gd name="connsiteY2677" fmla="*/ 86615 h 3256604"/>
              <a:gd name="connsiteX2678" fmla="*/ 1855668 w 5859445"/>
              <a:gd name="connsiteY2678" fmla="*/ 86588 h 3256604"/>
              <a:gd name="connsiteX2679" fmla="*/ 1855283 w 5859445"/>
              <a:gd name="connsiteY2679" fmla="*/ 87363 h 3256604"/>
              <a:gd name="connsiteX2680" fmla="*/ 1852572 w 5859445"/>
              <a:gd name="connsiteY2680" fmla="*/ 87192 h 3256604"/>
              <a:gd name="connsiteX2681" fmla="*/ 486262 w 5859445"/>
              <a:gd name="connsiteY2681" fmla="*/ 84276 h 3256604"/>
              <a:gd name="connsiteX2682" fmla="*/ 489560 w 5859445"/>
              <a:gd name="connsiteY2682" fmla="*/ 85809 h 3256604"/>
              <a:gd name="connsiteX2683" fmla="*/ 486575 w 5859445"/>
              <a:gd name="connsiteY2683" fmla="*/ 86564 h 3256604"/>
              <a:gd name="connsiteX2684" fmla="*/ 485036 w 5859445"/>
              <a:gd name="connsiteY2684" fmla="*/ 87113 h 3256604"/>
              <a:gd name="connsiteX2685" fmla="*/ 485593 w 5859445"/>
              <a:gd name="connsiteY2685" fmla="*/ 85037 h 3256604"/>
              <a:gd name="connsiteX2686" fmla="*/ 1866057 w 5859445"/>
              <a:gd name="connsiteY2686" fmla="*/ 83851 h 3256604"/>
              <a:gd name="connsiteX2687" fmla="*/ 1854378 w 5859445"/>
              <a:gd name="connsiteY2687" fmla="*/ 84584 h 3256604"/>
              <a:gd name="connsiteX2688" fmla="*/ 1847169 w 5859445"/>
              <a:gd name="connsiteY2688" fmla="*/ 86850 h 3256604"/>
              <a:gd name="connsiteX2689" fmla="*/ 1847195 w 5859445"/>
              <a:gd name="connsiteY2689" fmla="*/ 86856 h 3256604"/>
              <a:gd name="connsiteX2690" fmla="*/ 1852572 w 5859445"/>
              <a:gd name="connsiteY2690" fmla="*/ 87192 h 3256604"/>
              <a:gd name="connsiteX2691" fmla="*/ 1851072 w 5859445"/>
              <a:gd name="connsiteY2691" fmla="*/ 87487 h 3256604"/>
              <a:gd name="connsiteX2692" fmla="*/ 1854912 w 5859445"/>
              <a:gd name="connsiteY2692" fmla="*/ 88110 h 3256604"/>
              <a:gd name="connsiteX2693" fmla="*/ 1855283 w 5859445"/>
              <a:gd name="connsiteY2693" fmla="*/ 87363 h 3256604"/>
              <a:gd name="connsiteX2694" fmla="*/ 1872475 w 5859445"/>
              <a:gd name="connsiteY2694" fmla="*/ 88441 h 3256604"/>
              <a:gd name="connsiteX2695" fmla="*/ 1893863 w 5859445"/>
              <a:gd name="connsiteY2695" fmla="*/ 83918 h 3256604"/>
              <a:gd name="connsiteX2696" fmla="*/ 1866057 w 5859445"/>
              <a:gd name="connsiteY2696" fmla="*/ 83851 h 3256604"/>
              <a:gd name="connsiteX2697" fmla="*/ 1435045 w 5859445"/>
              <a:gd name="connsiteY2697" fmla="*/ 82791 h 3256604"/>
              <a:gd name="connsiteX2698" fmla="*/ 1443958 w 5859445"/>
              <a:gd name="connsiteY2698" fmla="*/ 85862 h 3256604"/>
              <a:gd name="connsiteX2699" fmla="*/ 1445215 w 5859445"/>
              <a:gd name="connsiteY2699" fmla="*/ 85469 h 3256604"/>
              <a:gd name="connsiteX2700" fmla="*/ 1837084 w 5859445"/>
              <a:gd name="connsiteY2700" fmla="*/ 81969 h 3256604"/>
              <a:gd name="connsiteX2701" fmla="*/ 1809884 w 5859445"/>
              <a:gd name="connsiteY2701" fmla="*/ 83641 h 3256604"/>
              <a:gd name="connsiteX2702" fmla="*/ 1828751 w 5859445"/>
              <a:gd name="connsiteY2702" fmla="*/ 83854 h 3256604"/>
              <a:gd name="connsiteX2703" fmla="*/ 1838316 w 5859445"/>
              <a:gd name="connsiteY2703" fmla="*/ 85411 h 3256604"/>
              <a:gd name="connsiteX2704" fmla="*/ 1509554 w 5859445"/>
              <a:gd name="connsiteY2704" fmla="*/ 79928 h 3256604"/>
              <a:gd name="connsiteX2705" fmla="*/ 1546273 w 5859445"/>
              <a:gd name="connsiteY2705" fmla="*/ 83066 h 3256604"/>
              <a:gd name="connsiteX2706" fmla="*/ 1532371 w 5859445"/>
              <a:gd name="connsiteY2706" fmla="*/ 83032 h 3256604"/>
              <a:gd name="connsiteX2707" fmla="*/ 1499574 w 5859445"/>
              <a:gd name="connsiteY2707" fmla="*/ 86001 h 3256604"/>
              <a:gd name="connsiteX2708" fmla="*/ 1509554 w 5859445"/>
              <a:gd name="connsiteY2708" fmla="*/ 79928 h 3256604"/>
              <a:gd name="connsiteX2709" fmla="*/ 1292353 w 5859445"/>
              <a:gd name="connsiteY2709" fmla="*/ 65958 h 3256604"/>
              <a:gd name="connsiteX2710" fmla="*/ 1295830 w 5859445"/>
              <a:gd name="connsiteY2710" fmla="*/ 65965 h 3256604"/>
              <a:gd name="connsiteX2711" fmla="*/ 1295844 w 5859445"/>
              <a:gd name="connsiteY2711" fmla="*/ 66151 h 3256604"/>
              <a:gd name="connsiteX2712" fmla="*/ 770871 w 5859445"/>
              <a:gd name="connsiteY2712" fmla="*/ 53721 h 3256604"/>
              <a:gd name="connsiteX2713" fmla="*/ 625780 w 5859445"/>
              <a:gd name="connsiteY2713" fmla="*/ 65562 h 3256604"/>
              <a:gd name="connsiteX2714" fmla="*/ 489602 w 5859445"/>
              <a:gd name="connsiteY2714" fmla="*/ 80473 h 3256604"/>
              <a:gd name="connsiteX2715" fmla="*/ 486262 w 5859445"/>
              <a:gd name="connsiteY2715" fmla="*/ 84276 h 3256604"/>
              <a:gd name="connsiteX2716" fmla="*/ 484614 w 5859445"/>
              <a:gd name="connsiteY2716" fmla="*/ 83510 h 3256604"/>
              <a:gd name="connsiteX2717" fmla="*/ 417954 w 5859445"/>
              <a:gd name="connsiteY2717" fmla="*/ 98594 h 3256604"/>
              <a:gd name="connsiteX2718" fmla="*/ 438275 w 5859445"/>
              <a:gd name="connsiteY2718" fmla="*/ 103216 h 3256604"/>
              <a:gd name="connsiteX2719" fmla="*/ 459663 w 5859445"/>
              <a:gd name="connsiteY2719" fmla="*/ 98696 h 3256604"/>
              <a:gd name="connsiteX2720" fmla="*/ 476063 w 5859445"/>
              <a:gd name="connsiteY2720" fmla="*/ 97211 h 3256604"/>
              <a:gd name="connsiteX2721" fmla="*/ 492462 w 5859445"/>
              <a:gd name="connsiteY2721" fmla="*/ 95726 h 3256604"/>
              <a:gd name="connsiteX2722" fmla="*/ 522230 w 5859445"/>
              <a:gd name="connsiteY2722" fmla="*/ 98848 h 3256604"/>
              <a:gd name="connsiteX2723" fmla="*/ 548075 w 5859445"/>
              <a:gd name="connsiteY2723" fmla="*/ 95864 h 3256604"/>
              <a:gd name="connsiteX2724" fmla="*/ 541680 w 5859445"/>
              <a:gd name="connsiteY2724" fmla="*/ 92392 h 3256604"/>
              <a:gd name="connsiteX2725" fmla="*/ 556988 w 5859445"/>
              <a:gd name="connsiteY2725" fmla="*/ 98935 h 3256604"/>
              <a:gd name="connsiteX2726" fmla="*/ 587824 w 5859445"/>
              <a:gd name="connsiteY2726" fmla="*/ 92912 h 3256604"/>
              <a:gd name="connsiteX2727" fmla="*/ 618659 w 5859445"/>
              <a:gd name="connsiteY2727" fmla="*/ 86890 h 3256604"/>
              <a:gd name="connsiteX2728" fmla="*/ 648961 w 5859445"/>
              <a:gd name="connsiteY2728" fmla="*/ 85438 h 3256604"/>
              <a:gd name="connsiteX2729" fmla="*/ 679263 w 5859445"/>
              <a:gd name="connsiteY2729" fmla="*/ 83987 h 3256604"/>
              <a:gd name="connsiteX2730" fmla="*/ 712059 w 5859445"/>
              <a:gd name="connsiteY2730" fmla="*/ 81018 h 3256604"/>
              <a:gd name="connsiteX2731" fmla="*/ 739867 w 5859445"/>
              <a:gd name="connsiteY2731" fmla="*/ 81086 h 3256604"/>
              <a:gd name="connsiteX2732" fmla="*/ 793519 w 5859445"/>
              <a:gd name="connsiteY2732" fmla="*/ 78170 h 3256604"/>
              <a:gd name="connsiteX2733" fmla="*/ 852162 w 5859445"/>
              <a:gd name="connsiteY2733" fmla="*/ 72216 h 3256604"/>
              <a:gd name="connsiteX2734" fmla="*/ 970875 w 5859445"/>
              <a:gd name="connsiteY2734" fmla="*/ 67935 h 3256604"/>
              <a:gd name="connsiteX2735" fmla="*/ 1084596 w 5859445"/>
              <a:gd name="connsiteY2735" fmla="*/ 66688 h 3256604"/>
              <a:gd name="connsiteX2736" fmla="*/ 1004203 w 5859445"/>
              <a:gd name="connsiteY2736" fmla="*/ 60393 h 3256604"/>
              <a:gd name="connsiteX2737" fmla="*/ 923812 w 5859445"/>
              <a:gd name="connsiteY2737" fmla="*/ 54096 h 3256604"/>
              <a:gd name="connsiteX2738" fmla="*/ 847341 w 5859445"/>
              <a:gd name="connsiteY2738" fmla="*/ 53909 h 3256604"/>
              <a:gd name="connsiteX2739" fmla="*/ 770871 w 5859445"/>
              <a:gd name="connsiteY2739" fmla="*/ 53721 h 3256604"/>
              <a:gd name="connsiteX2740" fmla="*/ 4483421 w 5859445"/>
              <a:gd name="connsiteY2740" fmla="*/ 39281 h 3256604"/>
              <a:gd name="connsiteX2741" fmla="*/ 4485468 w 5859445"/>
              <a:gd name="connsiteY2741" fmla="*/ 41048 h 3256604"/>
              <a:gd name="connsiteX2742" fmla="*/ 4457915 w 5859445"/>
              <a:gd name="connsiteY2742" fmla="*/ 44184 h 3256604"/>
              <a:gd name="connsiteX2743" fmla="*/ 4468102 w 5859445"/>
              <a:gd name="connsiteY2743" fmla="*/ 42234 h 3256604"/>
              <a:gd name="connsiteX2744" fmla="*/ 4478289 w 5859445"/>
              <a:gd name="connsiteY2744" fmla="*/ 40281 h 3256604"/>
              <a:gd name="connsiteX2745" fmla="*/ 4483421 w 5859445"/>
              <a:gd name="connsiteY2745" fmla="*/ 39281 h 3256604"/>
              <a:gd name="connsiteX2746" fmla="*/ 4547989 w 5859445"/>
              <a:gd name="connsiteY2746" fmla="*/ 23348 h 3256604"/>
              <a:gd name="connsiteX2747" fmla="*/ 4526966 w 5859445"/>
              <a:gd name="connsiteY2747" fmla="*/ 44639 h 3256604"/>
              <a:gd name="connsiteX2748" fmla="*/ 4508124 w 5859445"/>
              <a:gd name="connsiteY2748" fmla="*/ 39116 h 3256604"/>
              <a:gd name="connsiteX2749" fmla="*/ 4502666 w 5859445"/>
              <a:gd name="connsiteY2749" fmla="*/ 42436 h 3256604"/>
              <a:gd name="connsiteX2750" fmla="*/ 4506590 w 5859445"/>
              <a:gd name="connsiteY2750" fmla="*/ 48546 h 3256604"/>
              <a:gd name="connsiteX2751" fmla="*/ 4461840 w 5859445"/>
              <a:gd name="connsiteY2751" fmla="*/ 50292 h 3256604"/>
              <a:gd name="connsiteX2752" fmla="*/ 4472299 w 5859445"/>
              <a:gd name="connsiteY2752" fmla="*/ 48175 h 3256604"/>
              <a:gd name="connsiteX2753" fmla="*/ 4487750 w 5859445"/>
              <a:gd name="connsiteY2753" fmla="*/ 43019 h 3256604"/>
              <a:gd name="connsiteX2754" fmla="*/ 4485468 w 5859445"/>
              <a:gd name="connsiteY2754" fmla="*/ 41048 h 3256604"/>
              <a:gd name="connsiteX2755" fmla="*/ 4487966 w 5859445"/>
              <a:gd name="connsiteY2755" fmla="*/ 40764 h 3256604"/>
              <a:gd name="connsiteX2756" fmla="*/ 4547989 w 5859445"/>
              <a:gd name="connsiteY2756" fmla="*/ 23348 h 3256604"/>
              <a:gd name="connsiteX2757" fmla="*/ 3913374 w 5859445"/>
              <a:gd name="connsiteY2757" fmla="*/ 14121 h 3256604"/>
              <a:gd name="connsiteX2758" fmla="*/ 3896401 w 5859445"/>
              <a:gd name="connsiteY2758" fmla="*/ 14709 h 3256604"/>
              <a:gd name="connsiteX2759" fmla="*/ 3895539 w 5859445"/>
              <a:gd name="connsiteY2759" fmla="*/ 14787 h 3256604"/>
              <a:gd name="connsiteX2760" fmla="*/ 4308771 w 5859445"/>
              <a:gd name="connsiteY2760" fmla="*/ 7515 h 3256604"/>
              <a:gd name="connsiteX2761" fmla="*/ 4277936 w 5859445"/>
              <a:gd name="connsiteY2761" fmla="*/ 13539 h 3256604"/>
              <a:gd name="connsiteX2762" fmla="*/ 4251026 w 5859445"/>
              <a:gd name="connsiteY2762" fmla="*/ 25669 h 3256604"/>
              <a:gd name="connsiteX2763" fmla="*/ 4276870 w 5859445"/>
              <a:gd name="connsiteY2763" fmla="*/ 22683 h 3256604"/>
              <a:gd name="connsiteX2764" fmla="*/ 4311629 w 5859445"/>
              <a:gd name="connsiteY2764" fmla="*/ 22767 h 3256604"/>
              <a:gd name="connsiteX2765" fmla="*/ 4307705 w 5859445"/>
              <a:gd name="connsiteY2765" fmla="*/ 16660 h 3256604"/>
              <a:gd name="connsiteX2766" fmla="*/ 4298790 w 5859445"/>
              <a:gd name="connsiteY2766" fmla="*/ 13590 h 3256604"/>
              <a:gd name="connsiteX2767" fmla="*/ 4308771 w 5859445"/>
              <a:gd name="connsiteY2767" fmla="*/ 7515 h 3256604"/>
              <a:gd name="connsiteX2768" fmla="*/ 4130961 w 5859445"/>
              <a:gd name="connsiteY2768" fmla="*/ 1357 h 3256604"/>
              <a:gd name="connsiteX2769" fmla="*/ 4326297 w 5859445"/>
              <a:gd name="connsiteY2769" fmla="*/ 1357 h 3256604"/>
              <a:gd name="connsiteX2770" fmla="*/ 4322675 w 5859445"/>
              <a:gd name="connsiteY2770" fmla="*/ 7549 h 3256604"/>
              <a:gd name="connsiteX2771" fmla="*/ 4337111 w 5859445"/>
              <a:gd name="connsiteY2771" fmla="*/ 3011 h 3256604"/>
              <a:gd name="connsiteX2772" fmla="*/ 4346558 w 5859445"/>
              <a:gd name="connsiteY2772" fmla="*/ 1510 h 3256604"/>
              <a:gd name="connsiteX2773" fmla="*/ 4360460 w 5859445"/>
              <a:gd name="connsiteY2773" fmla="*/ 1544 h 3256604"/>
              <a:gd name="connsiteX2774" fmla="*/ 4367237 w 5859445"/>
              <a:gd name="connsiteY2774" fmla="*/ 8039 h 3256604"/>
              <a:gd name="connsiteX2775" fmla="*/ 4364945 w 5859445"/>
              <a:gd name="connsiteY2775" fmla="*/ 8525 h 3256604"/>
              <a:gd name="connsiteX2776" fmla="*/ 4372232 w 5859445"/>
              <a:gd name="connsiteY2776" fmla="*/ 19867 h 3256604"/>
              <a:gd name="connsiteX2777" fmla="*/ 4386136 w 5859445"/>
              <a:gd name="connsiteY2777" fmla="*/ 19903 h 3256604"/>
              <a:gd name="connsiteX2778" fmla="*/ 4359729 w 5859445"/>
              <a:gd name="connsiteY2778" fmla="*/ 27413 h 3256604"/>
              <a:gd name="connsiteX2779" fmla="*/ 4342295 w 5859445"/>
              <a:gd name="connsiteY2779" fmla="*/ 38090 h 3256604"/>
              <a:gd name="connsiteX2780" fmla="*/ 4267163 w 5859445"/>
              <a:gd name="connsiteY2780" fmla="*/ 45385 h 3256604"/>
              <a:gd name="connsiteX2781" fmla="*/ 4197019 w 5859445"/>
              <a:gd name="connsiteY2781" fmla="*/ 49644 h 3256604"/>
              <a:gd name="connsiteX2782" fmla="*/ 4202009 w 5859445"/>
              <a:gd name="connsiteY2782" fmla="*/ 46606 h 3256604"/>
              <a:gd name="connsiteX2783" fmla="*/ 4128869 w 5859445"/>
              <a:gd name="connsiteY2783" fmla="*/ 57003 h 3256604"/>
              <a:gd name="connsiteX2784" fmla="*/ 4089699 w 5859445"/>
              <a:gd name="connsiteY2784" fmla="*/ 59503 h 3256604"/>
              <a:gd name="connsiteX2785" fmla="*/ 4066942 w 5859445"/>
              <a:gd name="connsiteY2785" fmla="*/ 63321 h 3256604"/>
              <a:gd name="connsiteX2786" fmla="*/ 4074930 w 5859445"/>
              <a:gd name="connsiteY2786" fmla="*/ 64874 h 3256604"/>
              <a:gd name="connsiteX2787" fmla="*/ 4068958 w 5859445"/>
              <a:gd name="connsiteY2787" fmla="*/ 66385 h 3256604"/>
              <a:gd name="connsiteX2788" fmla="*/ 4063504 w 5859445"/>
              <a:gd name="connsiteY2788" fmla="*/ 65325 h 3256604"/>
              <a:gd name="connsiteX2789" fmla="*/ 4087461 w 5859445"/>
              <a:gd name="connsiteY2789" fmla="*/ 73576 h 3256604"/>
              <a:gd name="connsiteX2790" fmla="*/ 3959071 w 5859445"/>
              <a:gd name="connsiteY2790" fmla="*/ 100609 h 3256604"/>
              <a:gd name="connsiteX2791" fmla="*/ 3955085 w 5859445"/>
              <a:gd name="connsiteY2791" fmla="*/ 94407 h 3256604"/>
              <a:gd name="connsiteX2792" fmla="*/ 3951161 w 5859445"/>
              <a:gd name="connsiteY2792" fmla="*/ 88298 h 3256604"/>
              <a:gd name="connsiteX2793" fmla="*/ 3948668 w 5859445"/>
              <a:gd name="connsiteY2793" fmla="*/ 89817 h 3256604"/>
              <a:gd name="connsiteX2794" fmla="*/ 3946171 w 5859445"/>
              <a:gd name="connsiteY2794" fmla="*/ 91336 h 3256604"/>
              <a:gd name="connsiteX2795" fmla="*/ 3932269 w 5859445"/>
              <a:gd name="connsiteY2795" fmla="*/ 91302 h 3256604"/>
              <a:gd name="connsiteX2796" fmla="*/ 3799467 w 5859445"/>
              <a:gd name="connsiteY2796" fmla="*/ 95264 h 3256604"/>
              <a:gd name="connsiteX2797" fmla="*/ 3665662 w 5859445"/>
              <a:gd name="connsiteY2797" fmla="*/ 108465 h 3256604"/>
              <a:gd name="connsiteX2798" fmla="*/ 3556212 w 5859445"/>
              <a:gd name="connsiteY2798" fmla="*/ 110961 h 3256604"/>
              <a:gd name="connsiteX2799" fmla="*/ 3446820 w 5859445"/>
              <a:gd name="connsiteY2799" fmla="*/ 113550 h 3256604"/>
              <a:gd name="connsiteX2800" fmla="*/ 3222994 w 5859445"/>
              <a:gd name="connsiteY2800" fmla="*/ 121672 h 3256604"/>
              <a:gd name="connsiteX2801" fmla="*/ 2990280 w 5859445"/>
              <a:gd name="connsiteY2801" fmla="*/ 126771 h 3256604"/>
              <a:gd name="connsiteX2802" fmla="*/ 2744669 w 5859445"/>
              <a:gd name="connsiteY2802" fmla="*/ 122596 h 3256604"/>
              <a:gd name="connsiteX2803" fmla="*/ 2965226 w 5859445"/>
              <a:gd name="connsiteY2803" fmla="*/ 137572 h 3256604"/>
              <a:gd name="connsiteX2804" fmla="*/ 3200676 w 5859445"/>
              <a:gd name="connsiteY2804" fmla="*/ 143486 h 3256604"/>
              <a:gd name="connsiteX2805" fmla="*/ 3320629 w 5859445"/>
              <a:gd name="connsiteY2805" fmla="*/ 147209 h 3256604"/>
              <a:gd name="connsiteX2806" fmla="*/ 3440583 w 5859445"/>
              <a:gd name="connsiteY2806" fmla="*/ 150935 h 3256604"/>
              <a:gd name="connsiteX2807" fmla="*/ 3558102 w 5859445"/>
              <a:gd name="connsiteY2807" fmla="*/ 156272 h 3256604"/>
              <a:gd name="connsiteX2808" fmla="*/ 3671575 w 5859445"/>
              <a:gd name="connsiteY2808" fmla="*/ 155313 h 3256604"/>
              <a:gd name="connsiteX2809" fmla="*/ 3825777 w 5859445"/>
              <a:gd name="connsiteY2809" fmla="*/ 163815 h 3256604"/>
              <a:gd name="connsiteX2810" fmla="*/ 3953173 w 5859445"/>
              <a:gd name="connsiteY2810" fmla="*/ 163007 h 3256604"/>
              <a:gd name="connsiteX2811" fmla="*/ 4083061 w 5859445"/>
              <a:gd name="connsiteY2811" fmla="*/ 160755 h 3256604"/>
              <a:gd name="connsiteX2812" fmla="*/ 4195134 w 5859445"/>
              <a:gd name="connsiteY2812" fmla="*/ 152214 h 3256604"/>
              <a:gd name="connsiteX2813" fmla="*/ 4398506 w 5859445"/>
              <a:gd name="connsiteY2813" fmla="*/ 135038 h 3256604"/>
              <a:gd name="connsiteX2814" fmla="*/ 4584050 w 5859445"/>
              <a:gd name="connsiteY2814" fmla="*/ 111719 h 3256604"/>
              <a:gd name="connsiteX2815" fmla="*/ 4607893 w 5859445"/>
              <a:gd name="connsiteY2815" fmla="*/ 105702 h 3256604"/>
              <a:gd name="connsiteX2816" fmla="*/ 4635661 w 5859445"/>
              <a:gd name="connsiteY2816" fmla="*/ 105796 h 3256604"/>
              <a:gd name="connsiteX2817" fmla="*/ 4640652 w 5859445"/>
              <a:gd name="connsiteY2817" fmla="*/ 102759 h 3256604"/>
              <a:gd name="connsiteX2818" fmla="*/ 4630169 w 5859445"/>
              <a:gd name="connsiteY2818" fmla="*/ 113452 h 3256604"/>
              <a:gd name="connsiteX2819" fmla="*/ 4620872 w 5859445"/>
              <a:gd name="connsiteY2819" fmla="*/ 114907 h 3256604"/>
              <a:gd name="connsiteX2820" fmla="*/ 4627675 w 5859445"/>
              <a:gd name="connsiteY2820" fmla="*/ 114971 h 3256604"/>
              <a:gd name="connsiteX2821" fmla="*/ 4634657 w 5859445"/>
              <a:gd name="connsiteY2821" fmla="*/ 115036 h 3256604"/>
              <a:gd name="connsiteX2822" fmla="*/ 4641076 w 5859445"/>
              <a:gd name="connsiteY2822" fmla="*/ 119625 h 3256604"/>
              <a:gd name="connsiteX2823" fmla="*/ 4652485 w 5859445"/>
              <a:gd name="connsiteY2823" fmla="*/ 121178 h 3256604"/>
              <a:gd name="connsiteX2824" fmla="*/ 4508056 w 5859445"/>
              <a:gd name="connsiteY2824" fmla="*/ 145359 h 3256604"/>
              <a:gd name="connsiteX2825" fmla="*/ 4342345 w 5859445"/>
              <a:gd name="connsiteY2825" fmla="*/ 157005 h 3256604"/>
              <a:gd name="connsiteX2826" fmla="*/ 4360172 w 5859445"/>
              <a:gd name="connsiteY2826" fmla="*/ 163150 h 3256604"/>
              <a:gd name="connsiteX2827" fmla="*/ 4253401 w 5859445"/>
              <a:gd name="connsiteY2827" fmla="*/ 164410 h 3256604"/>
              <a:gd name="connsiteX2828" fmla="*/ 4140572 w 5859445"/>
              <a:gd name="connsiteY2828" fmla="*/ 177857 h 3256604"/>
              <a:gd name="connsiteX2829" fmla="*/ 4215976 w 5859445"/>
              <a:gd name="connsiteY2829" fmla="*/ 187188 h 3256604"/>
              <a:gd name="connsiteX2830" fmla="*/ 4305284 w 5859445"/>
              <a:gd name="connsiteY2830" fmla="*/ 196553 h 3256604"/>
              <a:gd name="connsiteX2831" fmla="*/ 4296370 w 5859445"/>
              <a:gd name="connsiteY2831" fmla="*/ 193482 h 3256604"/>
              <a:gd name="connsiteX2832" fmla="*/ 4287456 w 5859445"/>
              <a:gd name="connsiteY2832" fmla="*/ 190411 h 3256604"/>
              <a:gd name="connsiteX2833" fmla="*/ 4335853 w 5859445"/>
              <a:gd name="connsiteY2833" fmla="*/ 192818 h 3256604"/>
              <a:gd name="connsiteX2834" fmla="*/ 4340411 w 5859445"/>
              <a:gd name="connsiteY2834" fmla="*/ 191897 h 3256604"/>
              <a:gd name="connsiteX2835" fmla="*/ 4351984 w 5859445"/>
              <a:gd name="connsiteY2835" fmla="*/ 193619 h 3256604"/>
              <a:gd name="connsiteX2836" fmla="*/ 4341555 w 5859445"/>
              <a:gd name="connsiteY2836" fmla="*/ 191666 h 3256604"/>
              <a:gd name="connsiteX2837" fmla="*/ 4355437 w 5859445"/>
              <a:gd name="connsiteY2837" fmla="*/ 188864 h 3256604"/>
              <a:gd name="connsiteX2838" fmla="*/ 4371944 w 5859445"/>
              <a:gd name="connsiteY2838" fmla="*/ 181472 h 3256604"/>
              <a:gd name="connsiteX2839" fmla="*/ 4379792 w 5859445"/>
              <a:gd name="connsiteY2839" fmla="*/ 193688 h 3256604"/>
              <a:gd name="connsiteX2840" fmla="*/ 4402076 w 5859445"/>
              <a:gd name="connsiteY2840" fmla="*/ 201364 h 3256604"/>
              <a:gd name="connsiteX2841" fmla="*/ 4414380 w 5859445"/>
              <a:gd name="connsiteY2841" fmla="*/ 215116 h 3256604"/>
              <a:gd name="connsiteX2842" fmla="*/ 4433274 w 5859445"/>
              <a:gd name="connsiteY2842" fmla="*/ 212112 h 3256604"/>
              <a:gd name="connsiteX2843" fmla="*/ 4441123 w 5859445"/>
              <a:gd name="connsiteY2843" fmla="*/ 224330 h 3256604"/>
              <a:gd name="connsiteX2844" fmla="*/ 4440056 w 5859445"/>
              <a:gd name="connsiteY2844" fmla="*/ 233476 h 3256604"/>
              <a:gd name="connsiteX2845" fmla="*/ 4433637 w 5859445"/>
              <a:gd name="connsiteY2845" fmla="*/ 228887 h 3256604"/>
              <a:gd name="connsiteX2846" fmla="*/ 4427219 w 5859445"/>
              <a:gd name="connsiteY2846" fmla="*/ 224295 h 3256604"/>
              <a:gd name="connsiteX2847" fmla="*/ 4422228 w 5859445"/>
              <a:gd name="connsiteY2847" fmla="*/ 227332 h 3256604"/>
              <a:gd name="connsiteX2848" fmla="*/ 4426153 w 5859445"/>
              <a:gd name="connsiteY2848" fmla="*/ 233440 h 3256604"/>
              <a:gd name="connsiteX2849" fmla="*/ 4409391 w 5859445"/>
              <a:gd name="connsiteY2849" fmla="*/ 218153 h 3256604"/>
              <a:gd name="connsiteX2850" fmla="*/ 4392642 w 5859445"/>
              <a:gd name="connsiteY2850" fmla="*/ 232596 h 3256604"/>
              <a:gd name="connsiteX2851" fmla="*/ 4397276 w 5859445"/>
              <a:gd name="connsiteY2851" fmla="*/ 234455 h 3256604"/>
              <a:gd name="connsiteX2852" fmla="*/ 4349150 w 5859445"/>
              <a:gd name="connsiteY2852" fmla="*/ 237825 h 3256604"/>
              <a:gd name="connsiteX2853" fmla="*/ 4317782 w 5859445"/>
              <a:gd name="connsiteY2853" fmla="*/ 248419 h 3256604"/>
              <a:gd name="connsiteX2854" fmla="*/ 4254320 w 5859445"/>
              <a:gd name="connsiteY2854" fmla="*/ 236069 h 3256604"/>
              <a:gd name="connsiteX2855" fmla="*/ 4258244 w 5859445"/>
              <a:gd name="connsiteY2855" fmla="*/ 242175 h 3256604"/>
              <a:gd name="connsiteX2856" fmla="*/ 4253254 w 5859445"/>
              <a:gd name="connsiteY2856" fmla="*/ 245213 h 3256604"/>
              <a:gd name="connsiteX2857" fmla="*/ 4184802 w 5859445"/>
              <a:gd name="connsiteY2857" fmla="*/ 235896 h 3256604"/>
              <a:gd name="connsiteX2858" fmla="*/ 4143625 w 5859445"/>
              <a:gd name="connsiteY2858" fmla="*/ 231222 h 3256604"/>
              <a:gd name="connsiteX2859" fmla="*/ 4107437 w 5859445"/>
              <a:gd name="connsiteY2859" fmla="*/ 223511 h 3256604"/>
              <a:gd name="connsiteX2860" fmla="*/ 4094067 w 5859445"/>
              <a:gd name="connsiteY2860" fmla="*/ 218904 h 3256604"/>
              <a:gd name="connsiteX2861" fmla="*/ 4094601 w 5859445"/>
              <a:gd name="connsiteY2861" fmla="*/ 214333 h 3256604"/>
              <a:gd name="connsiteX2862" fmla="*/ 4000303 w 5859445"/>
              <a:gd name="connsiteY2862" fmla="*/ 208002 h 3256604"/>
              <a:gd name="connsiteX2863" fmla="*/ 3892100 w 5859445"/>
              <a:gd name="connsiteY2863" fmla="*/ 201638 h 3256604"/>
              <a:gd name="connsiteX2864" fmla="*/ 3949145 w 5859445"/>
              <a:gd name="connsiteY2864" fmla="*/ 209401 h 3256604"/>
              <a:gd name="connsiteX2865" fmla="*/ 4001198 w 5859445"/>
              <a:gd name="connsiteY2865" fmla="*/ 220201 h 3256604"/>
              <a:gd name="connsiteX2866" fmla="*/ 4029901 w 5859445"/>
              <a:gd name="connsiteY2866" fmla="*/ 232468 h 3256604"/>
              <a:gd name="connsiteX2867" fmla="*/ 4063818 w 5859445"/>
              <a:gd name="connsiteY2867" fmla="*/ 244747 h 3256604"/>
              <a:gd name="connsiteX2868" fmla="*/ 4077687 w 5859445"/>
              <a:gd name="connsiteY2868" fmla="*/ 255008 h 3256604"/>
              <a:gd name="connsiteX2869" fmla="*/ 4079068 w 5859445"/>
              <a:gd name="connsiteY2869" fmla="*/ 254980 h 3256604"/>
              <a:gd name="connsiteX2870" fmla="*/ 4134989 w 5859445"/>
              <a:gd name="connsiteY2870" fmla="*/ 255593 h 3256604"/>
              <a:gd name="connsiteX2871" fmla="*/ 4186863 w 5859445"/>
              <a:gd name="connsiteY2871" fmla="*/ 249909 h 3256604"/>
              <a:gd name="connsiteX2872" fmla="*/ 4204875 w 5859445"/>
              <a:gd name="connsiteY2872" fmla="*/ 256337 h 3256604"/>
              <a:gd name="connsiteX2873" fmla="*/ 4270242 w 5859445"/>
              <a:gd name="connsiteY2873" fmla="*/ 255451 h 3256604"/>
              <a:gd name="connsiteX2874" fmla="*/ 4335610 w 5859445"/>
              <a:gd name="connsiteY2874" fmla="*/ 254561 h 3256604"/>
              <a:gd name="connsiteX2875" fmla="*/ 4266988 w 5859445"/>
              <a:gd name="connsiteY2875" fmla="*/ 266591 h 3256604"/>
              <a:gd name="connsiteX2876" fmla="*/ 4202291 w 5859445"/>
              <a:gd name="connsiteY2876" fmla="*/ 284728 h 3256604"/>
              <a:gd name="connsiteX2877" fmla="*/ 4230098 w 5859445"/>
              <a:gd name="connsiteY2877" fmla="*/ 284794 h 3256604"/>
              <a:gd name="connsiteX2878" fmla="*/ 4257906 w 5859445"/>
              <a:gd name="connsiteY2878" fmla="*/ 284863 h 3256604"/>
              <a:gd name="connsiteX2879" fmla="*/ 4249240 w 5859445"/>
              <a:gd name="connsiteY2879" fmla="*/ 281877 h 3256604"/>
              <a:gd name="connsiteX2880" fmla="*/ 4260364 w 5859445"/>
              <a:gd name="connsiteY2880" fmla="*/ 281939 h 3256604"/>
              <a:gd name="connsiteX2881" fmla="*/ 4322292 w 5859445"/>
              <a:gd name="connsiteY2881" fmla="*/ 282448 h 3256604"/>
              <a:gd name="connsiteX2882" fmla="*/ 4459262 w 5859445"/>
              <a:gd name="connsiteY2882" fmla="*/ 284976 h 3256604"/>
              <a:gd name="connsiteX2883" fmla="*/ 4486702 w 5859445"/>
              <a:gd name="connsiteY2883" fmla="*/ 284470 h 3256604"/>
              <a:gd name="connsiteX2884" fmla="*/ 4517291 w 5859445"/>
              <a:gd name="connsiteY2884" fmla="*/ 278065 h 3256604"/>
              <a:gd name="connsiteX2885" fmla="*/ 4527171 w 5859445"/>
              <a:gd name="connsiteY2885" fmla="*/ 272053 h 3256604"/>
              <a:gd name="connsiteX2886" fmla="*/ 4615475 w 5859445"/>
              <a:gd name="connsiteY2886" fmla="*/ 279641 h 3256604"/>
              <a:gd name="connsiteX2887" fmla="*/ 4596141 w 5859445"/>
              <a:gd name="connsiteY2887" fmla="*/ 287359 h 3256604"/>
              <a:gd name="connsiteX2888" fmla="*/ 4572882 w 5859445"/>
              <a:gd name="connsiteY2888" fmla="*/ 288971 h 3256604"/>
              <a:gd name="connsiteX2889" fmla="*/ 4585535 w 5859445"/>
              <a:gd name="connsiteY2889" fmla="*/ 297863 h 3256604"/>
              <a:gd name="connsiteX2890" fmla="*/ 4541694 w 5859445"/>
              <a:gd name="connsiteY2890" fmla="*/ 316049 h 3256604"/>
              <a:gd name="connsiteX2891" fmla="*/ 4540069 w 5859445"/>
              <a:gd name="connsiteY2891" fmla="*/ 313521 h 3256604"/>
              <a:gd name="connsiteX2892" fmla="*/ 4543433 w 5859445"/>
              <a:gd name="connsiteY2892" fmla="*/ 307955 h 3256604"/>
              <a:gd name="connsiteX2893" fmla="*/ 4516915 w 5859445"/>
              <a:gd name="connsiteY2893" fmla="*/ 309891 h 3256604"/>
              <a:gd name="connsiteX2894" fmla="*/ 4510300 w 5859445"/>
              <a:gd name="connsiteY2894" fmla="*/ 310399 h 3256604"/>
              <a:gd name="connsiteX2895" fmla="*/ 4515175 w 5859445"/>
              <a:gd name="connsiteY2895" fmla="*/ 317986 h 3256604"/>
              <a:gd name="connsiteX2896" fmla="*/ 4498235 w 5859445"/>
              <a:gd name="connsiteY2896" fmla="*/ 317156 h 3256604"/>
              <a:gd name="connsiteX2897" fmla="*/ 4485956 w 5859445"/>
              <a:gd name="connsiteY2897" fmla="*/ 315724 h 3256604"/>
              <a:gd name="connsiteX2898" fmla="*/ 4472177 w 5859445"/>
              <a:gd name="connsiteY2898" fmla="*/ 315881 h 3256604"/>
              <a:gd name="connsiteX2899" fmla="*/ 4498235 w 5859445"/>
              <a:gd name="connsiteY2899" fmla="*/ 317156 h 3256604"/>
              <a:gd name="connsiteX2900" fmla="*/ 4508469 w 5859445"/>
              <a:gd name="connsiteY2900" fmla="*/ 318351 h 3256604"/>
              <a:gd name="connsiteX2901" fmla="*/ 4584079 w 5859445"/>
              <a:gd name="connsiteY2901" fmla="*/ 337711 h 3256604"/>
              <a:gd name="connsiteX2902" fmla="*/ 4675909 w 5859445"/>
              <a:gd name="connsiteY2902" fmla="*/ 339105 h 3256604"/>
              <a:gd name="connsiteX2903" fmla="*/ 4650631 w 5859445"/>
              <a:gd name="connsiteY2903" fmla="*/ 358671 h 3256604"/>
              <a:gd name="connsiteX2904" fmla="*/ 4613928 w 5859445"/>
              <a:gd name="connsiteY2904" fmla="*/ 368730 h 3256604"/>
              <a:gd name="connsiteX2905" fmla="*/ 4661583 w 5859445"/>
              <a:gd name="connsiteY2905" fmla="*/ 380614 h 3256604"/>
              <a:gd name="connsiteX2906" fmla="*/ 4684988 w 5859445"/>
              <a:gd name="connsiteY2906" fmla="*/ 407256 h 3256604"/>
              <a:gd name="connsiteX2907" fmla="*/ 4632884 w 5859445"/>
              <a:gd name="connsiteY2907" fmla="*/ 406842 h 3256604"/>
              <a:gd name="connsiteX2908" fmla="*/ 4600412 w 5859445"/>
              <a:gd name="connsiteY2908" fmla="*/ 386515 h 3256604"/>
              <a:gd name="connsiteX2909" fmla="*/ 4546558 w 5859445"/>
              <a:gd name="connsiteY2909" fmla="*/ 399248 h 3256604"/>
              <a:gd name="connsiteX2910" fmla="*/ 4483661 w 5859445"/>
              <a:gd name="connsiteY2910" fmla="*/ 409383 h 3256604"/>
              <a:gd name="connsiteX2911" fmla="*/ 4521049 w 5859445"/>
              <a:gd name="connsiteY2911" fmla="*/ 402757 h 3256604"/>
              <a:gd name="connsiteX2912" fmla="*/ 4540978 w 5859445"/>
              <a:gd name="connsiteY2912" fmla="*/ 390564 h 3256604"/>
              <a:gd name="connsiteX2913" fmla="*/ 4506115 w 5859445"/>
              <a:gd name="connsiteY2913" fmla="*/ 395716 h 3256604"/>
              <a:gd name="connsiteX2914" fmla="*/ 4471251 w 5859445"/>
              <a:gd name="connsiteY2914" fmla="*/ 400873 h 3256604"/>
              <a:gd name="connsiteX2915" fmla="*/ 4471907 w 5859445"/>
              <a:gd name="connsiteY2915" fmla="*/ 396491 h 3256604"/>
              <a:gd name="connsiteX2916" fmla="*/ 4472563 w 5859445"/>
              <a:gd name="connsiteY2916" fmla="*/ 392108 h 3256604"/>
              <a:gd name="connsiteX2917" fmla="*/ 4408036 w 5859445"/>
              <a:gd name="connsiteY2917" fmla="*/ 388901 h 3256604"/>
              <a:gd name="connsiteX2918" fmla="*/ 4338518 w 5859445"/>
              <a:gd name="connsiteY2918" fmla="*/ 388731 h 3256604"/>
              <a:gd name="connsiteX2919" fmla="*/ 4324082 w 5859445"/>
              <a:gd name="connsiteY2919" fmla="*/ 393268 h 3256604"/>
              <a:gd name="connsiteX2920" fmla="*/ 4318558 w 5859445"/>
              <a:gd name="connsiteY2920" fmla="*/ 400878 h 3256604"/>
              <a:gd name="connsiteX2921" fmla="*/ 4257954 w 5859445"/>
              <a:gd name="connsiteY2921" fmla="*/ 403779 h 3256604"/>
              <a:gd name="connsiteX2922" fmla="*/ 4214113 w 5859445"/>
              <a:gd name="connsiteY2922" fmla="*/ 421966 h 3256604"/>
              <a:gd name="connsiteX2923" fmla="*/ 4210189 w 5859445"/>
              <a:gd name="connsiteY2923" fmla="*/ 415859 h 3256604"/>
              <a:gd name="connsiteX2924" fmla="*/ 4224092 w 5859445"/>
              <a:gd name="connsiteY2924" fmla="*/ 415892 h 3256604"/>
              <a:gd name="connsiteX2925" fmla="*/ 4209965 w 5859445"/>
              <a:gd name="connsiteY2925" fmla="*/ 412808 h 3256604"/>
              <a:gd name="connsiteX2926" fmla="*/ 4203892 w 5859445"/>
              <a:gd name="connsiteY2926" fmla="*/ 415544 h 3256604"/>
              <a:gd name="connsiteX2927" fmla="*/ 4210189 w 5859445"/>
              <a:gd name="connsiteY2927" fmla="*/ 415859 h 3256604"/>
              <a:gd name="connsiteX2928" fmla="*/ 4190230 w 5859445"/>
              <a:gd name="connsiteY2928" fmla="*/ 428006 h 3256604"/>
              <a:gd name="connsiteX2929" fmla="*/ 4178289 w 5859445"/>
              <a:gd name="connsiteY2929" fmla="*/ 431026 h 3256604"/>
              <a:gd name="connsiteX2930" fmla="*/ 4170978 w 5859445"/>
              <a:gd name="connsiteY2930" fmla="*/ 439348 h 3256604"/>
              <a:gd name="connsiteX2931" fmla="*/ 4161356 w 5859445"/>
              <a:gd name="connsiteY2931" fmla="*/ 437082 h 3256604"/>
              <a:gd name="connsiteX2932" fmla="*/ 4141931 w 5859445"/>
              <a:gd name="connsiteY2932" fmla="*/ 444658 h 3256604"/>
              <a:gd name="connsiteX2933" fmla="*/ 4122504 w 5859445"/>
              <a:gd name="connsiteY2933" fmla="*/ 452235 h 3256604"/>
              <a:gd name="connsiteX2934" fmla="*/ 4205925 w 5859445"/>
              <a:gd name="connsiteY2934" fmla="*/ 452438 h 3256604"/>
              <a:gd name="connsiteX2935" fmla="*/ 4247637 w 5859445"/>
              <a:gd name="connsiteY2935" fmla="*/ 452541 h 3256604"/>
              <a:gd name="connsiteX2936" fmla="*/ 4216800 w 5859445"/>
              <a:gd name="connsiteY2936" fmla="*/ 458563 h 3256604"/>
              <a:gd name="connsiteX2937" fmla="*/ 4185966 w 5859445"/>
              <a:gd name="connsiteY2937" fmla="*/ 464585 h 3256604"/>
              <a:gd name="connsiteX2938" fmla="*/ 4194880 w 5859445"/>
              <a:gd name="connsiteY2938" fmla="*/ 467656 h 3256604"/>
              <a:gd name="connsiteX2939" fmla="*/ 4213772 w 5859445"/>
              <a:gd name="connsiteY2939" fmla="*/ 464652 h 3256604"/>
              <a:gd name="connsiteX2940" fmla="*/ 4232668 w 5859445"/>
              <a:gd name="connsiteY2940" fmla="*/ 461651 h 3256604"/>
              <a:gd name="connsiteX2941" fmla="*/ 4270454 w 5859445"/>
              <a:gd name="connsiteY2941" fmla="*/ 455647 h 3256604"/>
              <a:gd name="connsiteX2942" fmla="*/ 4263502 w 5859445"/>
              <a:gd name="connsiteY2942" fmla="*/ 455628 h 3256604"/>
              <a:gd name="connsiteX2943" fmla="*/ 4256550 w 5859445"/>
              <a:gd name="connsiteY2943" fmla="*/ 455611 h 3256604"/>
              <a:gd name="connsiteX2944" fmla="*/ 4304967 w 5859445"/>
              <a:gd name="connsiteY2944" fmla="*/ 455348 h 3256604"/>
              <a:gd name="connsiteX2945" fmla="*/ 4345720 w 5859445"/>
              <a:gd name="connsiteY2945" fmla="*/ 443156 h 3256604"/>
              <a:gd name="connsiteX2946" fmla="*/ 4344910 w 5859445"/>
              <a:gd name="connsiteY2946" fmla="*/ 443054 h 3256604"/>
              <a:gd name="connsiteX2947" fmla="*/ 4357600 w 5859445"/>
              <a:gd name="connsiteY2947" fmla="*/ 440041 h 3256604"/>
              <a:gd name="connsiteX2948" fmla="*/ 4366110 w 5859445"/>
              <a:gd name="connsiteY2948" fmla="*/ 437833 h 3256604"/>
              <a:gd name="connsiteX2949" fmla="*/ 4358235 w 5859445"/>
              <a:gd name="connsiteY2949" fmla="*/ 438328 h 3256604"/>
              <a:gd name="connsiteX2950" fmla="*/ 4351016 w 5859445"/>
              <a:gd name="connsiteY2950" fmla="*/ 440597 h 3256604"/>
              <a:gd name="connsiteX2951" fmla="*/ 4342102 w 5859445"/>
              <a:gd name="connsiteY2951" fmla="*/ 437526 h 3256604"/>
              <a:gd name="connsiteX2952" fmla="*/ 4356007 w 5859445"/>
              <a:gd name="connsiteY2952" fmla="*/ 437560 h 3256604"/>
              <a:gd name="connsiteX2953" fmla="*/ 4364471 w 5859445"/>
              <a:gd name="connsiteY2953" fmla="*/ 434531 h 3256604"/>
              <a:gd name="connsiteX2954" fmla="*/ 4369001 w 5859445"/>
              <a:gd name="connsiteY2954" fmla="*/ 437083 h 3256604"/>
              <a:gd name="connsiteX2955" fmla="*/ 4378421 w 5859445"/>
              <a:gd name="connsiteY2955" fmla="*/ 434638 h 3256604"/>
              <a:gd name="connsiteX2956" fmla="*/ 4407144 w 5859445"/>
              <a:gd name="connsiteY2956" fmla="*/ 430729 h 3256604"/>
              <a:gd name="connsiteX2957" fmla="*/ 4402897 w 5859445"/>
              <a:gd name="connsiteY2957" fmla="*/ 445727 h 3256604"/>
              <a:gd name="connsiteX2958" fmla="*/ 4392435 w 5859445"/>
              <a:gd name="connsiteY2958" fmla="*/ 451049 h 3256604"/>
              <a:gd name="connsiteX2959" fmla="*/ 4385760 w 5859445"/>
              <a:gd name="connsiteY2959" fmla="*/ 459724 h 3256604"/>
              <a:gd name="connsiteX2960" fmla="*/ 4376017 w 5859445"/>
              <a:gd name="connsiteY2960" fmla="*/ 457905 h 3256604"/>
              <a:gd name="connsiteX2961" fmla="*/ 4372961 w 5859445"/>
              <a:gd name="connsiteY2961" fmla="*/ 463948 h 3256604"/>
              <a:gd name="connsiteX2962" fmla="*/ 4369900 w 5859445"/>
              <a:gd name="connsiteY2962" fmla="*/ 469990 h 3256604"/>
              <a:gd name="connsiteX2963" fmla="*/ 4425742 w 5859445"/>
              <a:gd name="connsiteY2963" fmla="*/ 465079 h 3256604"/>
              <a:gd name="connsiteX2964" fmla="*/ 4470475 w 5859445"/>
              <a:gd name="connsiteY2964" fmla="*/ 475288 h 3256604"/>
              <a:gd name="connsiteX2965" fmla="*/ 4553999 w 5859445"/>
              <a:gd name="connsiteY2965" fmla="*/ 470252 h 3256604"/>
              <a:gd name="connsiteX2966" fmla="*/ 4619821 w 5859445"/>
              <a:gd name="connsiteY2966" fmla="*/ 459265 h 3256604"/>
              <a:gd name="connsiteX2967" fmla="*/ 4592199 w 5859445"/>
              <a:gd name="connsiteY2967" fmla="*/ 459482 h 3256604"/>
              <a:gd name="connsiteX2968" fmla="*/ 4564574 w 5859445"/>
              <a:gd name="connsiteY2968" fmla="*/ 459702 h 3256604"/>
              <a:gd name="connsiteX2969" fmla="*/ 4595257 w 5859445"/>
              <a:gd name="connsiteY2969" fmla="*/ 453441 h 3256604"/>
              <a:gd name="connsiteX2970" fmla="*/ 4642515 w 5859445"/>
              <a:gd name="connsiteY2970" fmla="*/ 462181 h 3256604"/>
              <a:gd name="connsiteX2971" fmla="*/ 4659385 w 5859445"/>
              <a:gd name="connsiteY2971" fmla="*/ 456028 h 3256604"/>
              <a:gd name="connsiteX2972" fmla="*/ 4657485 w 5859445"/>
              <a:gd name="connsiteY2972" fmla="*/ 453069 h 3256604"/>
              <a:gd name="connsiteX2973" fmla="*/ 4698951 w 5859445"/>
              <a:gd name="connsiteY2973" fmla="*/ 452788 h 3256604"/>
              <a:gd name="connsiteX2974" fmla="*/ 4736024 w 5859445"/>
              <a:gd name="connsiteY2974" fmla="*/ 465125 h 3256604"/>
              <a:gd name="connsiteX2975" fmla="*/ 4730437 w 5859445"/>
              <a:gd name="connsiteY2975" fmla="*/ 458583 h 3256604"/>
              <a:gd name="connsiteX2976" fmla="*/ 4764175 w 5859445"/>
              <a:gd name="connsiteY2976" fmla="*/ 446279 h 3256604"/>
              <a:gd name="connsiteX2977" fmla="*/ 4763048 w 5859445"/>
              <a:gd name="connsiteY2977" fmla="*/ 455328 h 3256604"/>
              <a:gd name="connsiteX2978" fmla="*/ 4760733 w 5859445"/>
              <a:gd name="connsiteY2978" fmla="*/ 473332 h 3256604"/>
              <a:gd name="connsiteX2979" fmla="*/ 4804936 w 5859445"/>
              <a:gd name="connsiteY2979" fmla="*/ 488115 h 3256604"/>
              <a:gd name="connsiteX2980" fmla="*/ 4854064 w 5859445"/>
              <a:gd name="connsiteY2980" fmla="*/ 499765 h 3256604"/>
              <a:gd name="connsiteX2981" fmla="*/ 4742836 w 5859445"/>
              <a:gd name="connsiteY2981" fmla="*/ 499492 h 3256604"/>
              <a:gd name="connsiteX2982" fmla="*/ 4717887 w 5859445"/>
              <a:gd name="connsiteY2982" fmla="*/ 514677 h 3256604"/>
              <a:gd name="connsiteX2983" fmla="*/ 4702021 w 5859445"/>
              <a:gd name="connsiteY2983" fmla="*/ 511588 h 3256604"/>
              <a:gd name="connsiteX2984" fmla="*/ 4686155 w 5859445"/>
              <a:gd name="connsiteY2984" fmla="*/ 508500 h 3256604"/>
              <a:gd name="connsiteX2985" fmla="*/ 4632504 w 5859445"/>
              <a:gd name="connsiteY2985" fmla="*/ 511417 h 3256604"/>
              <a:gd name="connsiteX2986" fmla="*/ 4578851 w 5859445"/>
              <a:gd name="connsiteY2986" fmla="*/ 514336 h 3256604"/>
              <a:gd name="connsiteX2987" fmla="*/ 4580590 w 5859445"/>
              <a:gd name="connsiteY2987" fmla="*/ 523612 h 3256604"/>
              <a:gd name="connsiteX2988" fmla="*/ 4654392 w 5859445"/>
              <a:gd name="connsiteY2988" fmla="*/ 521458 h 3256604"/>
              <a:gd name="connsiteX2989" fmla="*/ 4855208 w 5859445"/>
              <a:gd name="connsiteY2989" fmla="*/ 521742 h 3256604"/>
              <a:gd name="connsiteX2990" fmla="*/ 4833686 w 5859445"/>
              <a:gd name="connsiteY2990" fmla="*/ 531571 h 3256604"/>
              <a:gd name="connsiteX2991" fmla="*/ 4812163 w 5859445"/>
              <a:gd name="connsiteY2991" fmla="*/ 541402 h 3256604"/>
              <a:gd name="connsiteX2992" fmla="*/ 4820974 w 5859445"/>
              <a:gd name="connsiteY2992" fmla="*/ 544056 h 3256604"/>
              <a:gd name="connsiteX2993" fmla="*/ 4853331 w 5859445"/>
              <a:gd name="connsiteY2993" fmla="*/ 539895 h 3256604"/>
              <a:gd name="connsiteX2994" fmla="*/ 4885726 w 5859445"/>
              <a:gd name="connsiteY2994" fmla="*/ 535710 h 3256604"/>
              <a:gd name="connsiteX2995" fmla="*/ 4918121 w 5859445"/>
              <a:gd name="connsiteY2995" fmla="*/ 531523 h 3256604"/>
              <a:gd name="connsiteX2996" fmla="*/ 4985396 w 5859445"/>
              <a:gd name="connsiteY2996" fmla="*/ 521535 h 3256604"/>
              <a:gd name="connsiteX2997" fmla="*/ 5052673 w 5859445"/>
              <a:gd name="connsiteY2997" fmla="*/ 511544 h 3256604"/>
              <a:gd name="connsiteX2998" fmla="*/ 5181201 w 5859445"/>
              <a:gd name="connsiteY2998" fmla="*/ 482755 h 3256604"/>
              <a:gd name="connsiteX2999" fmla="*/ 5287154 w 5859445"/>
              <a:gd name="connsiteY2999" fmla="*/ 451754 h 3256604"/>
              <a:gd name="connsiteX3000" fmla="*/ 5326356 w 5859445"/>
              <a:gd name="connsiteY3000" fmla="*/ 426202 h 3256604"/>
              <a:gd name="connsiteX3001" fmla="*/ 5288843 w 5859445"/>
              <a:gd name="connsiteY3001" fmla="*/ 433317 h 3256604"/>
              <a:gd name="connsiteX3002" fmla="*/ 5267679 w 5859445"/>
              <a:gd name="connsiteY3002" fmla="*/ 438443 h 3256604"/>
              <a:gd name="connsiteX3003" fmla="*/ 5246436 w 5859445"/>
              <a:gd name="connsiteY3003" fmla="*/ 443621 h 3256604"/>
              <a:gd name="connsiteX3004" fmla="*/ 5192266 w 5859445"/>
              <a:gd name="connsiteY3004" fmla="*/ 457259 h 3256604"/>
              <a:gd name="connsiteX3005" fmla="*/ 5138018 w 5859445"/>
              <a:gd name="connsiteY3005" fmla="*/ 470948 h 3256604"/>
              <a:gd name="connsiteX3006" fmla="*/ 5195171 w 5859445"/>
              <a:gd name="connsiteY3006" fmla="*/ 451031 h 3256604"/>
              <a:gd name="connsiteX3007" fmla="*/ 5178820 w 5859445"/>
              <a:gd name="connsiteY3007" fmla="*/ 453021 h 3256604"/>
              <a:gd name="connsiteX3008" fmla="*/ 5167439 w 5859445"/>
              <a:gd name="connsiteY3008" fmla="*/ 451772 h 3256604"/>
              <a:gd name="connsiteX3009" fmla="*/ 5212288 w 5859445"/>
              <a:gd name="connsiteY3009" fmla="*/ 439874 h 3256604"/>
              <a:gd name="connsiteX3010" fmla="*/ 5262031 w 5859445"/>
              <a:gd name="connsiteY3010" fmla="*/ 424788 h 3256604"/>
              <a:gd name="connsiteX3011" fmla="*/ 5280747 w 5859445"/>
              <a:gd name="connsiteY3011" fmla="*/ 421255 h 3256604"/>
              <a:gd name="connsiteX3012" fmla="*/ 5295036 w 5859445"/>
              <a:gd name="connsiteY3012" fmla="*/ 416277 h 3256604"/>
              <a:gd name="connsiteX3013" fmla="*/ 5304434 w 5859445"/>
              <a:gd name="connsiteY3013" fmla="*/ 414485 h 3256604"/>
              <a:gd name="connsiteX3014" fmla="*/ 5326019 w 5859445"/>
              <a:gd name="connsiteY3014" fmla="*/ 404749 h 3256604"/>
              <a:gd name="connsiteX3015" fmla="*/ 5347608 w 5859445"/>
              <a:gd name="connsiteY3015" fmla="*/ 395014 h 3256604"/>
              <a:gd name="connsiteX3016" fmla="*/ 5342716 w 5859445"/>
              <a:gd name="connsiteY3016" fmla="*/ 398202 h 3256604"/>
              <a:gd name="connsiteX3017" fmla="*/ 5347185 w 5859445"/>
              <a:gd name="connsiteY3017" fmla="*/ 399623 h 3256604"/>
              <a:gd name="connsiteX3018" fmla="*/ 5351654 w 5859445"/>
              <a:gd name="connsiteY3018" fmla="*/ 401044 h 3256604"/>
              <a:gd name="connsiteX3019" fmla="*/ 5340184 w 5859445"/>
              <a:gd name="connsiteY3019" fmla="*/ 425856 h 3256604"/>
              <a:gd name="connsiteX3020" fmla="*/ 5354748 w 5859445"/>
              <a:gd name="connsiteY3020" fmla="*/ 426186 h 3256604"/>
              <a:gd name="connsiteX3021" fmla="*/ 5353170 w 5859445"/>
              <a:gd name="connsiteY3021" fmla="*/ 434729 h 3256604"/>
              <a:gd name="connsiteX3022" fmla="*/ 5362950 w 5859445"/>
              <a:gd name="connsiteY3022" fmla="*/ 428353 h 3256604"/>
              <a:gd name="connsiteX3023" fmla="*/ 5362107 w 5859445"/>
              <a:gd name="connsiteY3023" fmla="*/ 437572 h 3256604"/>
              <a:gd name="connsiteX3024" fmla="*/ 5366999 w 5859445"/>
              <a:gd name="connsiteY3024" fmla="*/ 434384 h 3256604"/>
              <a:gd name="connsiteX3025" fmla="*/ 5359239 w 5859445"/>
              <a:gd name="connsiteY3025" fmla="*/ 443775 h 3256604"/>
              <a:gd name="connsiteX3026" fmla="*/ 5355527 w 5859445"/>
              <a:gd name="connsiteY3026" fmla="*/ 459197 h 3256604"/>
              <a:gd name="connsiteX3027" fmla="*/ 5328174 w 5859445"/>
              <a:gd name="connsiteY3027" fmla="*/ 468359 h 3256604"/>
              <a:gd name="connsiteX3028" fmla="*/ 5300820 w 5859445"/>
              <a:gd name="connsiteY3028" fmla="*/ 477519 h 3256604"/>
              <a:gd name="connsiteX3029" fmla="*/ 5301969 w 5859445"/>
              <a:gd name="connsiteY3029" fmla="*/ 468101 h 3256604"/>
              <a:gd name="connsiteX3030" fmla="*/ 5276063 w 5859445"/>
              <a:gd name="connsiteY3030" fmla="*/ 484987 h 3256604"/>
              <a:gd name="connsiteX3031" fmla="*/ 5246418 w 5859445"/>
              <a:gd name="connsiteY3031" fmla="*/ 495643 h 3256604"/>
              <a:gd name="connsiteX3032" fmla="*/ 5250465 w 5859445"/>
              <a:gd name="connsiteY3032" fmla="*/ 501673 h 3256604"/>
              <a:gd name="connsiteX3033" fmla="*/ 5252910 w 5859445"/>
              <a:gd name="connsiteY3033" fmla="*/ 500080 h 3256604"/>
              <a:gd name="connsiteX3034" fmla="*/ 5259402 w 5859445"/>
              <a:gd name="connsiteY3034" fmla="*/ 504517 h 3256604"/>
              <a:gd name="connsiteX3035" fmla="*/ 5219433 w 5859445"/>
              <a:gd name="connsiteY3035" fmla="*/ 539236 h 3256604"/>
              <a:gd name="connsiteX3036" fmla="*/ 5207291 w 5859445"/>
              <a:gd name="connsiteY3036" fmla="*/ 521145 h 3256604"/>
              <a:gd name="connsiteX3037" fmla="*/ 5207921 w 5859445"/>
              <a:gd name="connsiteY3037" fmla="*/ 527238 h 3256604"/>
              <a:gd name="connsiteX3038" fmla="*/ 5208549 w 5859445"/>
              <a:gd name="connsiteY3038" fmla="*/ 533329 h 3256604"/>
              <a:gd name="connsiteX3039" fmla="*/ 5202478 w 5859445"/>
              <a:gd name="connsiteY3039" fmla="*/ 524283 h 3256604"/>
              <a:gd name="connsiteX3040" fmla="*/ 5158162 w 5859445"/>
              <a:gd name="connsiteY3040" fmla="*/ 540167 h 3256604"/>
              <a:gd name="connsiteX3041" fmla="*/ 5109032 w 5859445"/>
              <a:gd name="connsiteY3041" fmla="*/ 559189 h 3256604"/>
              <a:gd name="connsiteX3042" fmla="*/ 5028617 w 5859445"/>
              <a:gd name="connsiteY3042" fmla="*/ 572596 h 3256604"/>
              <a:gd name="connsiteX3043" fmla="*/ 4948203 w 5859445"/>
              <a:gd name="connsiteY3043" fmla="*/ 586005 h 3256604"/>
              <a:gd name="connsiteX3044" fmla="*/ 4946013 w 5859445"/>
              <a:gd name="connsiteY3044" fmla="*/ 586609 h 3256604"/>
              <a:gd name="connsiteX3045" fmla="*/ 4959814 w 5859445"/>
              <a:gd name="connsiteY3045" fmla="*/ 587105 h 3256604"/>
              <a:gd name="connsiteX3046" fmla="*/ 4985025 w 5859445"/>
              <a:gd name="connsiteY3046" fmla="*/ 588007 h 3256604"/>
              <a:gd name="connsiteX3047" fmla="*/ 4989072 w 5859445"/>
              <a:gd name="connsiteY3047" fmla="*/ 594039 h 3256604"/>
              <a:gd name="connsiteX3048" fmla="*/ 4975243 w 5859445"/>
              <a:gd name="connsiteY3048" fmla="*/ 594383 h 3256604"/>
              <a:gd name="connsiteX3049" fmla="*/ 4961414 w 5859445"/>
              <a:gd name="connsiteY3049" fmla="*/ 594727 h 3256604"/>
              <a:gd name="connsiteX3050" fmla="*/ 4958970 w 5859445"/>
              <a:gd name="connsiteY3050" fmla="*/ 596322 h 3256604"/>
              <a:gd name="connsiteX3051" fmla="*/ 4965462 w 5859445"/>
              <a:gd name="connsiteY3051" fmla="*/ 600759 h 3256604"/>
              <a:gd name="connsiteX3052" fmla="*/ 4872712 w 5859445"/>
              <a:gd name="connsiteY3052" fmla="*/ 609205 h 3256604"/>
              <a:gd name="connsiteX3053" fmla="*/ 4920688 w 5859445"/>
              <a:gd name="connsiteY3053" fmla="*/ 612607 h 3256604"/>
              <a:gd name="connsiteX3054" fmla="*/ 4973555 w 5859445"/>
              <a:gd name="connsiteY3054" fmla="*/ 612818 h 3256604"/>
              <a:gd name="connsiteX3055" fmla="*/ 4999188 w 5859445"/>
              <a:gd name="connsiteY3055" fmla="*/ 609113 h 3256604"/>
              <a:gd name="connsiteX3056" fmla="*/ 5028870 w 5859445"/>
              <a:gd name="connsiteY3056" fmla="*/ 611439 h 3256604"/>
              <a:gd name="connsiteX3057" fmla="*/ 5070353 w 5859445"/>
              <a:gd name="connsiteY3057" fmla="*/ 610404 h 3256604"/>
              <a:gd name="connsiteX3058" fmla="*/ 5116729 w 5859445"/>
              <a:gd name="connsiteY3058" fmla="*/ 606181 h 3256604"/>
              <a:gd name="connsiteX3059" fmla="*/ 5226933 w 5859445"/>
              <a:gd name="connsiteY3059" fmla="*/ 608029 h 3256604"/>
              <a:gd name="connsiteX3060" fmla="*/ 5298681 w 5859445"/>
              <a:gd name="connsiteY3060" fmla="*/ 585458 h 3256604"/>
              <a:gd name="connsiteX3061" fmla="*/ 5300207 w 5859445"/>
              <a:gd name="connsiteY3061" fmla="*/ 586274 h 3256604"/>
              <a:gd name="connsiteX3062" fmla="*/ 5316902 w 5859445"/>
              <a:gd name="connsiteY3062" fmla="*/ 579724 h 3256604"/>
              <a:gd name="connsiteX3063" fmla="*/ 5388153 w 5859445"/>
              <a:gd name="connsiteY3063" fmla="*/ 554954 h 3256604"/>
              <a:gd name="connsiteX3064" fmla="*/ 5459404 w 5859445"/>
              <a:gd name="connsiteY3064" fmla="*/ 530182 h 3256604"/>
              <a:gd name="connsiteX3065" fmla="*/ 5474075 w 5859445"/>
              <a:gd name="connsiteY3065" fmla="*/ 520618 h 3256604"/>
              <a:gd name="connsiteX3066" fmla="*/ 5476773 w 5859445"/>
              <a:gd name="connsiteY3066" fmla="*/ 524638 h 3256604"/>
              <a:gd name="connsiteX3067" fmla="*/ 5475677 w 5859445"/>
              <a:gd name="connsiteY3067" fmla="*/ 528243 h 3256604"/>
              <a:gd name="connsiteX3068" fmla="*/ 5468340 w 5859445"/>
              <a:gd name="connsiteY3068" fmla="*/ 533025 h 3256604"/>
              <a:gd name="connsiteX3069" fmla="*/ 5482168 w 5859445"/>
              <a:gd name="connsiteY3069" fmla="*/ 532680 h 3256604"/>
              <a:gd name="connsiteX3070" fmla="*/ 5430816 w 5859445"/>
              <a:gd name="connsiteY3070" fmla="*/ 566151 h 3256604"/>
              <a:gd name="connsiteX3071" fmla="*/ 5371372 w 5859445"/>
              <a:gd name="connsiteY3071" fmla="*/ 587562 h 3256604"/>
              <a:gd name="connsiteX3072" fmla="*/ 5380308 w 5859445"/>
              <a:gd name="connsiteY3072" fmla="*/ 590405 h 3256604"/>
              <a:gd name="connsiteX3073" fmla="*/ 5337980 w 5859445"/>
              <a:gd name="connsiteY3073" fmla="*/ 600660 h 3256604"/>
              <a:gd name="connsiteX3074" fmla="*/ 5319262 w 5859445"/>
              <a:gd name="connsiteY3074" fmla="*/ 604192 h 3256604"/>
              <a:gd name="connsiteX3075" fmla="*/ 5305010 w 5859445"/>
              <a:gd name="connsiteY3075" fmla="*/ 609146 h 3256604"/>
              <a:gd name="connsiteX3076" fmla="*/ 5295652 w 5859445"/>
              <a:gd name="connsiteY3076" fmla="*/ 610912 h 3256604"/>
              <a:gd name="connsiteX3077" fmla="*/ 5354169 w 5859445"/>
              <a:gd name="connsiteY3077" fmla="*/ 624782 h 3256604"/>
              <a:gd name="connsiteX3078" fmla="*/ 5365550 w 5859445"/>
              <a:gd name="connsiteY3078" fmla="*/ 626031 h 3256604"/>
              <a:gd name="connsiteX3079" fmla="*/ 5367152 w 5859445"/>
              <a:gd name="connsiteY3079" fmla="*/ 633655 h 3256604"/>
              <a:gd name="connsiteX3080" fmla="*/ 5383004 w 5859445"/>
              <a:gd name="connsiteY3080" fmla="*/ 636324 h 3256604"/>
              <a:gd name="connsiteX3081" fmla="*/ 5393965 w 5859445"/>
              <a:gd name="connsiteY3081" fmla="*/ 642183 h 3256604"/>
              <a:gd name="connsiteX3082" fmla="*/ 5354169 w 5859445"/>
              <a:gd name="connsiteY3082" fmla="*/ 624782 h 3256604"/>
              <a:gd name="connsiteX3083" fmla="*/ 5359059 w 5859445"/>
              <a:gd name="connsiteY3083" fmla="*/ 621595 h 3256604"/>
              <a:gd name="connsiteX3084" fmla="*/ 5355011 w 5859445"/>
              <a:gd name="connsiteY3084" fmla="*/ 615562 h 3256604"/>
              <a:gd name="connsiteX3085" fmla="*/ 5370453 w 5859445"/>
              <a:gd name="connsiteY3085" fmla="*/ 619586 h 3256604"/>
              <a:gd name="connsiteX3086" fmla="*/ 5374983 w 5859445"/>
              <a:gd name="connsiteY3086" fmla="*/ 619882 h 3256604"/>
              <a:gd name="connsiteX3087" fmla="*/ 5377777 w 5859445"/>
              <a:gd name="connsiteY3087" fmla="*/ 618061 h 3256604"/>
              <a:gd name="connsiteX3088" fmla="*/ 5379185 w 5859445"/>
              <a:gd name="connsiteY3088" fmla="*/ 620158 h 3256604"/>
              <a:gd name="connsiteX3089" fmla="*/ 5381023 w 5859445"/>
              <a:gd name="connsiteY3089" fmla="*/ 620280 h 3256604"/>
              <a:gd name="connsiteX3090" fmla="*/ 5387560 w 5859445"/>
              <a:gd name="connsiteY3090" fmla="*/ 611685 h 3256604"/>
              <a:gd name="connsiteX3091" fmla="*/ 5391606 w 5859445"/>
              <a:gd name="connsiteY3091" fmla="*/ 617715 h 3256604"/>
              <a:gd name="connsiteX3092" fmla="*/ 5402990 w 5859445"/>
              <a:gd name="connsiteY3092" fmla="*/ 618964 h 3256604"/>
              <a:gd name="connsiteX3093" fmla="*/ 5414372 w 5859445"/>
              <a:gd name="connsiteY3093" fmla="*/ 620214 h 3256604"/>
              <a:gd name="connsiteX3094" fmla="*/ 5405012 w 5859445"/>
              <a:gd name="connsiteY3094" fmla="*/ 621979 h 3256604"/>
              <a:gd name="connsiteX3095" fmla="*/ 5395653 w 5859445"/>
              <a:gd name="connsiteY3095" fmla="*/ 623747 h 3256604"/>
              <a:gd name="connsiteX3096" fmla="*/ 5407795 w 5859445"/>
              <a:gd name="connsiteY3096" fmla="*/ 641837 h 3256604"/>
              <a:gd name="connsiteX3097" fmla="*/ 5412685 w 5859445"/>
              <a:gd name="connsiteY3097" fmla="*/ 638650 h 3256604"/>
              <a:gd name="connsiteX3098" fmla="*/ 5416310 w 5859445"/>
              <a:gd name="connsiteY3098" fmla="*/ 649289 h 3256604"/>
              <a:gd name="connsiteX3099" fmla="*/ 5419934 w 5859445"/>
              <a:gd name="connsiteY3099" fmla="*/ 659929 h 3256604"/>
              <a:gd name="connsiteX3100" fmla="*/ 5415887 w 5859445"/>
              <a:gd name="connsiteY3100" fmla="*/ 653897 h 3256604"/>
              <a:gd name="connsiteX3101" fmla="*/ 5415079 w 5859445"/>
              <a:gd name="connsiteY3101" fmla="*/ 652693 h 3256604"/>
              <a:gd name="connsiteX3102" fmla="*/ 5415044 w 5859445"/>
              <a:gd name="connsiteY3102" fmla="*/ 663116 h 3256604"/>
              <a:gd name="connsiteX3103" fmla="*/ 5406949 w 5859445"/>
              <a:gd name="connsiteY3103" fmla="*/ 651055 h 3256604"/>
              <a:gd name="connsiteX3104" fmla="*/ 5406105 w 5859445"/>
              <a:gd name="connsiteY3104" fmla="*/ 660275 h 3256604"/>
              <a:gd name="connsiteX3105" fmla="*/ 5376762 w 5859445"/>
              <a:gd name="connsiteY3105" fmla="*/ 679401 h 3256604"/>
              <a:gd name="connsiteX3106" fmla="*/ 5345903 w 5859445"/>
              <a:gd name="connsiteY3106" fmla="*/ 664842 h 3256604"/>
              <a:gd name="connsiteX3107" fmla="*/ 5345057 w 5859445"/>
              <a:gd name="connsiteY3107" fmla="*/ 674060 h 3256604"/>
              <a:gd name="connsiteX3108" fmla="*/ 5315801 w 5859445"/>
              <a:gd name="connsiteY3108" fmla="*/ 667128 h 3256604"/>
              <a:gd name="connsiteX3109" fmla="*/ 5282494 w 5859445"/>
              <a:gd name="connsiteY3109" fmla="*/ 654161 h 3256604"/>
              <a:gd name="connsiteX3110" fmla="*/ 5278448 w 5859445"/>
              <a:gd name="connsiteY3110" fmla="*/ 648131 h 3256604"/>
              <a:gd name="connsiteX3111" fmla="*/ 5260573 w 5859445"/>
              <a:gd name="connsiteY3111" fmla="*/ 642446 h 3256604"/>
              <a:gd name="connsiteX3112" fmla="*/ 5244299 w 5859445"/>
              <a:gd name="connsiteY3112" fmla="*/ 644384 h 3256604"/>
              <a:gd name="connsiteX3113" fmla="*/ 5228027 w 5859445"/>
              <a:gd name="connsiteY3113" fmla="*/ 646323 h 3256604"/>
              <a:gd name="connsiteX3114" fmla="*/ 5245901 w 5859445"/>
              <a:gd name="connsiteY3114" fmla="*/ 652008 h 3256604"/>
              <a:gd name="connsiteX3115" fmla="*/ 5254417 w 5859445"/>
              <a:gd name="connsiteY3115" fmla="*/ 659460 h 3256604"/>
              <a:gd name="connsiteX3116" fmla="*/ 5279965 w 5859445"/>
              <a:gd name="connsiteY3116" fmla="*/ 681817 h 3256604"/>
              <a:gd name="connsiteX3117" fmla="*/ 5286457 w 5859445"/>
              <a:gd name="connsiteY3117" fmla="*/ 686254 h 3256604"/>
              <a:gd name="connsiteX3118" fmla="*/ 5292948 w 5859445"/>
              <a:gd name="connsiteY3118" fmla="*/ 690690 h 3256604"/>
              <a:gd name="connsiteX3119" fmla="*/ 5321575 w 5859445"/>
              <a:gd name="connsiteY3119" fmla="*/ 680971 h 3256604"/>
              <a:gd name="connsiteX3120" fmla="*/ 5325812 w 5859445"/>
              <a:gd name="connsiteY3120" fmla="*/ 687283 h 3256604"/>
              <a:gd name="connsiteX3121" fmla="*/ 5349580 w 5859445"/>
              <a:gd name="connsiteY3121" fmla="*/ 680797 h 3256604"/>
              <a:gd name="connsiteX3122" fmla="*/ 5377520 w 5859445"/>
              <a:gd name="connsiteY3122" fmla="*/ 680531 h 3256604"/>
              <a:gd name="connsiteX3123" fmla="*/ 5353067 w 5859445"/>
              <a:gd name="connsiteY3123" fmla="*/ 696470 h 3256604"/>
              <a:gd name="connsiteX3124" fmla="*/ 5328614 w 5859445"/>
              <a:gd name="connsiteY3124" fmla="*/ 712409 h 3256604"/>
              <a:gd name="connsiteX3125" fmla="*/ 5351696 w 5859445"/>
              <a:gd name="connsiteY3125" fmla="*/ 715378 h 3256604"/>
              <a:gd name="connsiteX3126" fmla="*/ 5333504 w 5859445"/>
              <a:gd name="connsiteY3126" fmla="*/ 709222 h 3256604"/>
              <a:gd name="connsiteX3127" fmla="*/ 5431439 w 5859445"/>
              <a:gd name="connsiteY3127" fmla="*/ 708503 h 3256604"/>
              <a:gd name="connsiteX3128" fmla="*/ 5457263 w 5859445"/>
              <a:gd name="connsiteY3128" fmla="*/ 705080 h 3256604"/>
              <a:gd name="connsiteX3129" fmla="*/ 5446113 w 5859445"/>
              <a:gd name="connsiteY3129" fmla="*/ 698940 h 3256604"/>
              <a:gd name="connsiteX3130" fmla="*/ 5497102 w 5859445"/>
              <a:gd name="connsiteY3130" fmla="*/ 701594 h 3256604"/>
              <a:gd name="connsiteX3131" fmla="*/ 5484908 w 5859445"/>
              <a:gd name="connsiteY3131" fmla="*/ 709611 h 3256604"/>
              <a:gd name="connsiteX3132" fmla="*/ 5477540 w 5859445"/>
              <a:gd name="connsiteY3132" fmla="*/ 714345 h 3256604"/>
              <a:gd name="connsiteX3133" fmla="*/ 5481776 w 5859445"/>
              <a:gd name="connsiteY3133" fmla="*/ 720658 h 3256604"/>
              <a:gd name="connsiteX3134" fmla="*/ 5466388 w 5859445"/>
              <a:gd name="connsiteY3134" fmla="*/ 739627 h 3256604"/>
              <a:gd name="connsiteX3135" fmla="*/ 5467105 w 5859445"/>
              <a:gd name="connsiteY3135" fmla="*/ 730222 h 3256604"/>
              <a:gd name="connsiteX3136" fmla="*/ 5457322 w 5859445"/>
              <a:gd name="connsiteY3136" fmla="*/ 736598 h 3256604"/>
              <a:gd name="connsiteX3137" fmla="*/ 5452431 w 5859445"/>
              <a:gd name="connsiteY3137" fmla="*/ 739785 h 3256604"/>
              <a:gd name="connsiteX3138" fmla="*/ 5443306 w 5859445"/>
              <a:gd name="connsiteY3138" fmla="*/ 736662 h 3256604"/>
              <a:gd name="connsiteX3139" fmla="*/ 5438416 w 5859445"/>
              <a:gd name="connsiteY3139" fmla="*/ 739849 h 3256604"/>
              <a:gd name="connsiteX3140" fmla="*/ 5452431 w 5859445"/>
              <a:gd name="connsiteY3140" fmla="*/ 739785 h 3256604"/>
              <a:gd name="connsiteX3141" fmla="*/ 5456606 w 5859445"/>
              <a:gd name="connsiteY3141" fmla="*/ 746005 h 3256604"/>
              <a:gd name="connsiteX3142" fmla="*/ 5465734 w 5859445"/>
              <a:gd name="connsiteY3142" fmla="*/ 749130 h 3256604"/>
              <a:gd name="connsiteX3143" fmla="*/ 5491229 w 5859445"/>
              <a:gd name="connsiteY3143" fmla="*/ 750457 h 3256604"/>
              <a:gd name="connsiteX3144" fmla="*/ 5516788 w 5859445"/>
              <a:gd name="connsiteY3144" fmla="*/ 751879 h 3256604"/>
              <a:gd name="connsiteX3145" fmla="*/ 5507007 w 5859445"/>
              <a:gd name="connsiteY3145" fmla="*/ 758256 h 3256604"/>
              <a:gd name="connsiteX3146" fmla="*/ 5502117 w 5859445"/>
              <a:gd name="connsiteY3146" fmla="*/ 761443 h 3256604"/>
              <a:gd name="connsiteX3147" fmla="*/ 5530089 w 5859445"/>
              <a:gd name="connsiteY3147" fmla="*/ 761224 h 3256604"/>
              <a:gd name="connsiteX3148" fmla="*/ 5524839 w 5859445"/>
              <a:gd name="connsiteY3148" fmla="*/ 769116 h 3256604"/>
              <a:gd name="connsiteX3149" fmla="*/ 5519591 w 5859445"/>
              <a:gd name="connsiteY3149" fmla="*/ 777007 h 3256604"/>
              <a:gd name="connsiteX3150" fmla="*/ 5533419 w 5859445"/>
              <a:gd name="connsiteY3150" fmla="*/ 776662 h 3256604"/>
              <a:gd name="connsiteX3151" fmla="*/ 5542356 w 5859445"/>
              <a:gd name="connsiteY3151" fmla="*/ 779504 h 3256604"/>
              <a:gd name="connsiteX3152" fmla="*/ 5551715 w 5859445"/>
              <a:gd name="connsiteY3152" fmla="*/ 777737 h 3256604"/>
              <a:gd name="connsiteX3153" fmla="*/ 5561075 w 5859445"/>
              <a:gd name="connsiteY3153" fmla="*/ 775972 h 3256604"/>
              <a:gd name="connsiteX3154" fmla="*/ 5570433 w 5859445"/>
              <a:gd name="connsiteY3154" fmla="*/ 774205 h 3256604"/>
              <a:gd name="connsiteX3155" fmla="*/ 5579793 w 5859445"/>
              <a:gd name="connsiteY3155" fmla="*/ 772437 h 3256604"/>
              <a:gd name="connsiteX3156" fmla="*/ 5588732 w 5859445"/>
              <a:gd name="connsiteY3156" fmla="*/ 775281 h 3256604"/>
              <a:gd name="connsiteX3157" fmla="*/ 5602558 w 5859445"/>
              <a:gd name="connsiteY3157" fmla="*/ 774935 h 3256604"/>
              <a:gd name="connsiteX3158" fmla="*/ 5611919 w 5859445"/>
              <a:gd name="connsiteY3158" fmla="*/ 773168 h 3256604"/>
              <a:gd name="connsiteX3159" fmla="*/ 5621278 w 5859445"/>
              <a:gd name="connsiteY3159" fmla="*/ 771401 h 3256604"/>
              <a:gd name="connsiteX3160" fmla="*/ 5630638 w 5859445"/>
              <a:gd name="connsiteY3160" fmla="*/ 769636 h 3256604"/>
              <a:gd name="connsiteX3161" fmla="*/ 5639996 w 5859445"/>
              <a:gd name="connsiteY3161" fmla="*/ 767869 h 3256604"/>
              <a:gd name="connsiteX3162" fmla="*/ 5649356 w 5859445"/>
              <a:gd name="connsiteY3162" fmla="*/ 766104 h 3256604"/>
              <a:gd name="connsiteX3163" fmla="*/ 5658715 w 5859445"/>
              <a:gd name="connsiteY3163" fmla="*/ 764337 h 3256604"/>
              <a:gd name="connsiteX3164" fmla="*/ 5676591 w 5859445"/>
              <a:gd name="connsiteY3164" fmla="*/ 770023 h 3256604"/>
              <a:gd name="connsiteX3165" fmla="*/ 5681482 w 5859445"/>
              <a:gd name="connsiteY3165" fmla="*/ 766835 h 3256604"/>
              <a:gd name="connsiteX3166" fmla="*/ 5688396 w 5859445"/>
              <a:gd name="connsiteY3166" fmla="*/ 766662 h 3256604"/>
              <a:gd name="connsiteX3167" fmla="*/ 5695310 w 5859445"/>
              <a:gd name="connsiteY3167" fmla="*/ 766490 h 3256604"/>
              <a:gd name="connsiteX3168" fmla="*/ 5670856 w 5859445"/>
              <a:gd name="connsiteY3168" fmla="*/ 782430 h 3256604"/>
              <a:gd name="connsiteX3169" fmla="*/ 5679794 w 5859445"/>
              <a:gd name="connsiteY3169" fmla="*/ 785272 h 3256604"/>
              <a:gd name="connsiteX3170" fmla="*/ 5656183 w 5859445"/>
              <a:gd name="connsiteY3170" fmla="*/ 791992 h 3256604"/>
              <a:gd name="connsiteX3171" fmla="*/ 5651294 w 5859445"/>
              <a:gd name="connsiteY3171" fmla="*/ 795181 h 3256604"/>
              <a:gd name="connsiteX3172" fmla="*/ 5646404 w 5859445"/>
              <a:gd name="connsiteY3172" fmla="*/ 798368 h 3256604"/>
              <a:gd name="connsiteX3173" fmla="*/ 5660232 w 5859445"/>
              <a:gd name="connsiteY3173" fmla="*/ 798023 h 3256604"/>
              <a:gd name="connsiteX3174" fmla="*/ 5671613 w 5859445"/>
              <a:gd name="connsiteY3174" fmla="*/ 799272 h 3256604"/>
              <a:gd name="connsiteX3175" fmla="*/ 5682997 w 5859445"/>
              <a:gd name="connsiteY3175" fmla="*/ 800521 h 3256604"/>
              <a:gd name="connsiteX3176" fmla="*/ 5668325 w 5859445"/>
              <a:gd name="connsiteY3176" fmla="*/ 810083 h 3256604"/>
              <a:gd name="connsiteX3177" fmla="*/ 5674396 w 5859445"/>
              <a:gd name="connsiteY3177" fmla="*/ 819130 h 3256604"/>
              <a:gd name="connsiteX3178" fmla="*/ 5676419 w 5859445"/>
              <a:gd name="connsiteY3178" fmla="*/ 822144 h 3256604"/>
              <a:gd name="connsiteX3179" fmla="*/ 5671528 w 5859445"/>
              <a:gd name="connsiteY3179" fmla="*/ 825332 h 3256604"/>
              <a:gd name="connsiteX3180" fmla="*/ 5666637 w 5859445"/>
              <a:gd name="connsiteY3180" fmla="*/ 828519 h 3256604"/>
              <a:gd name="connsiteX3181" fmla="*/ 5675574 w 5859445"/>
              <a:gd name="connsiteY3181" fmla="*/ 831362 h 3256604"/>
              <a:gd name="connsiteX3182" fmla="*/ 5665794 w 5859445"/>
              <a:gd name="connsiteY3182" fmla="*/ 837738 h 3256604"/>
              <a:gd name="connsiteX3183" fmla="*/ 5683669 w 5859445"/>
              <a:gd name="connsiteY3183" fmla="*/ 843423 h 3256604"/>
              <a:gd name="connsiteX3184" fmla="*/ 5673887 w 5859445"/>
              <a:gd name="connsiteY3184" fmla="*/ 849798 h 3256604"/>
              <a:gd name="connsiteX3185" fmla="*/ 5660060 w 5859445"/>
              <a:gd name="connsiteY3185" fmla="*/ 850145 h 3256604"/>
              <a:gd name="connsiteX3186" fmla="*/ 5644544 w 5859445"/>
              <a:gd name="connsiteY3186" fmla="*/ 868926 h 3256604"/>
              <a:gd name="connsiteX3187" fmla="*/ 5683625 w 5859445"/>
              <a:gd name="connsiteY3187" fmla="*/ 864311 h 3256604"/>
              <a:gd name="connsiteX3188" fmla="*/ 5692574 w 5859445"/>
              <a:gd name="connsiteY3188" fmla="*/ 861931 h 3256604"/>
              <a:gd name="connsiteX3189" fmla="*/ 5701523 w 5859445"/>
              <a:gd name="connsiteY3189" fmla="*/ 859554 h 3256604"/>
              <a:gd name="connsiteX3190" fmla="*/ 5714528 w 5859445"/>
              <a:gd name="connsiteY3190" fmla="*/ 857984 h 3256604"/>
              <a:gd name="connsiteX3191" fmla="*/ 5702028 w 5859445"/>
              <a:gd name="connsiteY3191" fmla="*/ 860307 h 3256604"/>
              <a:gd name="connsiteX3192" fmla="*/ 5687357 w 5859445"/>
              <a:gd name="connsiteY3192" fmla="*/ 869871 h 3256604"/>
              <a:gd name="connsiteX3193" fmla="*/ 5707106 w 5859445"/>
              <a:gd name="connsiteY3193" fmla="*/ 888827 h 3256604"/>
              <a:gd name="connsiteX3194" fmla="*/ 5720933 w 5859445"/>
              <a:gd name="connsiteY3194" fmla="*/ 888480 h 3256604"/>
              <a:gd name="connsiteX3195" fmla="*/ 5729871 w 5859445"/>
              <a:gd name="connsiteY3195" fmla="*/ 891322 h 3256604"/>
              <a:gd name="connsiteX3196" fmla="*/ 5739652 w 5859445"/>
              <a:gd name="connsiteY3196" fmla="*/ 884948 h 3256604"/>
              <a:gd name="connsiteX3197" fmla="*/ 5777091 w 5859445"/>
              <a:gd name="connsiteY3197" fmla="*/ 877882 h 3256604"/>
              <a:gd name="connsiteX3198" fmla="*/ 5762419 w 5859445"/>
              <a:gd name="connsiteY3198" fmla="*/ 887443 h 3256604"/>
              <a:gd name="connsiteX3199" fmla="*/ 5738809 w 5859445"/>
              <a:gd name="connsiteY3199" fmla="*/ 894166 h 3256604"/>
              <a:gd name="connsiteX3200" fmla="*/ 5749769 w 5859445"/>
              <a:gd name="connsiteY3200" fmla="*/ 900024 h 3256604"/>
              <a:gd name="connsiteX3201" fmla="*/ 5775403 w 5859445"/>
              <a:gd name="connsiteY3201" fmla="*/ 896318 h 3256604"/>
              <a:gd name="connsiteX3202" fmla="*/ 5751793 w 5859445"/>
              <a:gd name="connsiteY3202" fmla="*/ 903039 h 3256604"/>
              <a:gd name="connsiteX3203" fmla="*/ 5737122 w 5859445"/>
              <a:gd name="connsiteY3203" fmla="*/ 912602 h 3256604"/>
              <a:gd name="connsiteX3204" fmla="*/ 5723294 w 5859445"/>
              <a:gd name="connsiteY3204" fmla="*/ 912948 h 3256604"/>
              <a:gd name="connsiteX3205" fmla="*/ 5690747 w 5859445"/>
              <a:gd name="connsiteY3205" fmla="*/ 916825 h 3256604"/>
              <a:gd name="connsiteX3206" fmla="*/ 5679824 w 5859445"/>
              <a:gd name="connsiteY3206" fmla="*/ 920886 h 3256604"/>
              <a:gd name="connsiteX3207" fmla="*/ 5704154 w 5859445"/>
              <a:gd name="connsiteY3207" fmla="*/ 921089 h 3256604"/>
              <a:gd name="connsiteX3208" fmla="*/ 5750106 w 5859445"/>
              <a:gd name="connsiteY3208" fmla="*/ 921474 h 3256604"/>
              <a:gd name="connsiteX3209" fmla="*/ 5623122 w 5859445"/>
              <a:gd name="connsiteY3209" fmla="*/ 952236 h 3256604"/>
              <a:gd name="connsiteX3210" fmla="*/ 5572940 w 5859445"/>
              <a:gd name="connsiteY3210" fmla="*/ 956027 h 3256604"/>
              <a:gd name="connsiteX3211" fmla="*/ 5525481 w 5859445"/>
              <a:gd name="connsiteY3211" fmla="*/ 963872 h 3256604"/>
              <a:gd name="connsiteX3212" fmla="*/ 5532460 w 5859445"/>
              <a:gd name="connsiteY3212" fmla="*/ 976892 h 3256604"/>
              <a:gd name="connsiteX3213" fmla="*/ 5532152 w 5859445"/>
              <a:gd name="connsiteY3213" fmla="*/ 979034 h 3256604"/>
              <a:gd name="connsiteX3214" fmla="*/ 5528683 w 5859445"/>
              <a:gd name="connsiteY3214" fmla="*/ 979119 h 3256604"/>
              <a:gd name="connsiteX3215" fmla="*/ 5531529 w 5859445"/>
              <a:gd name="connsiteY3215" fmla="*/ 983360 h 3256604"/>
              <a:gd name="connsiteX3216" fmla="*/ 5536778 w 5859445"/>
              <a:gd name="connsiteY3216" fmla="*/ 991180 h 3256604"/>
              <a:gd name="connsiteX3217" fmla="*/ 5539645 w 5859445"/>
              <a:gd name="connsiteY3217" fmla="*/ 984978 h 3256604"/>
              <a:gd name="connsiteX3218" fmla="*/ 5542511 w 5859445"/>
              <a:gd name="connsiteY3218" fmla="*/ 978774 h 3256604"/>
              <a:gd name="connsiteX3219" fmla="*/ 5538406 w 5859445"/>
              <a:gd name="connsiteY3219" fmla="*/ 978877 h 3256604"/>
              <a:gd name="connsiteX3220" fmla="*/ 5546201 w 5859445"/>
              <a:gd name="connsiteY3220" fmla="*/ 973797 h 3256604"/>
              <a:gd name="connsiteX3221" fmla="*/ 5561420 w 5859445"/>
              <a:gd name="connsiteY3221" fmla="*/ 975524 h 3256604"/>
              <a:gd name="connsiteX3222" fmla="*/ 5571813 w 5859445"/>
              <a:gd name="connsiteY3222" fmla="*/ 980534 h 3256604"/>
              <a:gd name="connsiteX3223" fmla="*/ 5586483 w 5859445"/>
              <a:gd name="connsiteY3223" fmla="*/ 970971 h 3256604"/>
              <a:gd name="connsiteX3224" fmla="*/ 5614854 w 5859445"/>
              <a:gd name="connsiteY3224" fmla="*/ 992297 h 3256604"/>
              <a:gd name="connsiteX3225" fmla="*/ 5586355 w 5859445"/>
              <a:gd name="connsiteY3225" fmla="*/ 1002207 h 3256604"/>
              <a:gd name="connsiteX3226" fmla="*/ 5587198 w 5859445"/>
              <a:gd name="connsiteY3226" fmla="*/ 992988 h 3256604"/>
              <a:gd name="connsiteX3227" fmla="*/ 5582308 w 5859445"/>
              <a:gd name="connsiteY3227" fmla="*/ 996175 h 3256604"/>
              <a:gd name="connsiteX3228" fmla="*/ 5545628 w 5859445"/>
              <a:gd name="connsiteY3228" fmla="*/ 1020084 h 3256604"/>
              <a:gd name="connsiteX3229" fmla="*/ 5512995 w 5859445"/>
              <a:gd name="connsiteY3229" fmla="*/ 1050022 h 3256604"/>
              <a:gd name="connsiteX3230" fmla="*/ 5521932 w 5859445"/>
              <a:gd name="connsiteY3230" fmla="*/ 1052865 h 3256604"/>
              <a:gd name="connsiteX3231" fmla="*/ 5530869 w 5859445"/>
              <a:gd name="connsiteY3231" fmla="*/ 1055708 h 3256604"/>
              <a:gd name="connsiteX3232" fmla="*/ 5517042 w 5859445"/>
              <a:gd name="connsiteY3232" fmla="*/ 1056052 h 3256604"/>
              <a:gd name="connsiteX3233" fmla="*/ 5502370 w 5859445"/>
              <a:gd name="connsiteY3233" fmla="*/ 1065616 h 3256604"/>
              <a:gd name="connsiteX3234" fmla="*/ 5525135 w 5859445"/>
              <a:gd name="connsiteY3234" fmla="*/ 1068114 h 3256604"/>
              <a:gd name="connsiteX3235" fmla="*/ 5547901 w 5859445"/>
              <a:gd name="connsiteY3235" fmla="*/ 1070613 h 3256604"/>
              <a:gd name="connsiteX3236" fmla="*/ 5584494 w 5859445"/>
              <a:gd name="connsiteY3236" fmla="*/ 1072765 h 3256604"/>
              <a:gd name="connsiteX3237" fmla="*/ 5587747 w 5859445"/>
              <a:gd name="connsiteY3237" fmla="*/ 1073121 h 3256604"/>
              <a:gd name="connsiteX3238" fmla="*/ 5565777 w 5859445"/>
              <a:gd name="connsiteY3238" fmla="*/ 1076300 h 3256604"/>
              <a:gd name="connsiteX3239" fmla="*/ 5514511 w 5859445"/>
              <a:gd name="connsiteY3239" fmla="*/ 1083709 h 3256604"/>
              <a:gd name="connsiteX3240" fmla="*/ 5505149 w 5859445"/>
              <a:gd name="connsiteY3240" fmla="*/ 1085474 h 3256604"/>
              <a:gd name="connsiteX3241" fmla="*/ 5495790 w 5859445"/>
              <a:gd name="connsiteY3241" fmla="*/ 1087241 h 3256604"/>
              <a:gd name="connsiteX3242" fmla="*/ 5486432 w 5859445"/>
              <a:gd name="connsiteY3242" fmla="*/ 1089008 h 3256604"/>
              <a:gd name="connsiteX3243" fmla="*/ 5477072 w 5859445"/>
              <a:gd name="connsiteY3243" fmla="*/ 1090774 h 3256604"/>
              <a:gd name="connsiteX3244" fmla="*/ 5468134 w 5859445"/>
              <a:gd name="connsiteY3244" fmla="*/ 1087932 h 3256604"/>
              <a:gd name="connsiteX3245" fmla="*/ 5463243 w 5859445"/>
              <a:gd name="connsiteY3245" fmla="*/ 1091119 h 3256604"/>
              <a:gd name="connsiteX3246" fmla="*/ 5458354 w 5859445"/>
              <a:gd name="connsiteY3246" fmla="*/ 1094308 h 3256604"/>
              <a:gd name="connsiteX3247" fmla="*/ 5453463 w 5859445"/>
              <a:gd name="connsiteY3247" fmla="*/ 1097496 h 3256604"/>
              <a:gd name="connsiteX3248" fmla="*/ 5462400 w 5859445"/>
              <a:gd name="connsiteY3248" fmla="*/ 1100338 h 3256604"/>
              <a:gd name="connsiteX3249" fmla="*/ 5457088 w 5859445"/>
              <a:gd name="connsiteY3249" fmla="*/ 1108135 h 3256604"/>
              <a:gd name="connsiteX3250" fmla="*/ 5466447 w 5859445"/>
              <a:gd name="connsiteY3250" fmla="*/ 1106368 h 3256604"/>
              <a:gd name="connsiteX3251" fmla="*/ 5448908 w 5859445"/>
              <a:gd name="connsiteY3251" fmla="*/ 1122134 h 3256604"/>
              <a:gd name="connsiteX3252" fmla="*/ 5427321 w 5859445"/>
              <a:gd name="connsiteY3252" fmla="*/ 1131869 h 3256604"/>
              <a:gd name="connsiteX3253" fmla="*/ 5426479 w 5859445"/>
              <a:gd name="connsiteY3253" fmla="*/ 1141090 h 3256604"/>
              <a:gd name="connsiteX3254" fmla="*/ 5411808 w 5859445"/>
              <a:gd name="connsiteY3254" fmla="*/ 1150654 h 3256604"/>
              <a:gd name="connsiteX3255" fmla="*/ 5403291 w 5859445"/>
              <a:gd name="connsiteY3255" fmla="*/ 1143201 h 3256604"/>
              <a:gd name="connsiteX3256" fmla="*/ 5393931 w 5859445"/>
              <a:gd name="connsiteY3256" fmla="*/ 1144966 h 3256604"/>
              <a:gd name="connsiteX3257" fmla="*/ 5360539 w 5859445"/>
              <a:gd name="connsiteY3257" fmla="*/ 1158064 h 3256604"/>
              <a:gd name="connsiteX3258" fmla="*/ 5370321 w 5859445"/>
              <a:gd name="connsiteY3258" fmla="*/ 1151689 h 3256604"/>
              <a:gd name="connsiteX3259" fmla="*/ 5339798 w 5859445"/>
              <a:gd name="connsiteY3259" fmla="*/ 1158581 h 3256604"/>
              <a:gd name="connsiteX3260" fmla="*/ 5313322 w 5859445"/>
              <a:gd name="connsiteY3260" fmla="*/ 1171505 h 3256604"/>
              <a:gd name="connsiteX3261" fmla="*/ 5361296 w 5859445"/>
              <a:gd name="connsiteY3261" fmla="*/ 1174906 h 3256604"/>
              <a:gd name="connsiteX3262" fmla="*/ 5409275 w 5859445"/>
              <a:gd name="connsiteY3262" fmla="*/ 1178308 h 3256604"/>
              <a:gd name="connsiteX3263" fmla="*/ 5395447 w 5859445"/>
              <a:gd name="connsiteY3263" fmla="*/ 1178653 h 3256604"/>
              <a:gd name="connsiteX3264" fmla="*/ 5372681 w 5859445"/>
              <a:gd name="connsiteY3264" fmla="*/ 1176157 h 3256604"/>
              <a:gd name="connsiteX3265" fmla="*/ 5329173 w 5859445"/>
              <a:gd name="connsiteY3265" fmla="*/ 1174175 h 3256604"/>
              <a:gd name="connsiteX3266" fmla="*/ 5285664 w 5859445"/>
              <a:gd name="connsiteY3266" fmla="*/ 1172196 h 3256604"/>
              <a:gd name="connsiteX3267" fmla="*/ 5294602 w 5859445"/>
              <a:gd name="connsiteY3267" fmla="*/ 1175038 h 3256604"/>
              <a:gd name="connsiteX3268" fmla="*/ 5276537 w 5859445"/>
              <a:gd name="connsiteY3268" fmla="*/ 1184910 h 3256604"/>
              <a:gd name="connsiteX3269" fmla="*/ 5279931 w 5859445"/>
              <a:gd name="connsiteY3269" fmla="*/ 1184602 h 3256604"/>
              <a:gd name="connsiteX3270" fmla="*/ 5301852 w 5859445"/>
              <a:gd name="connsiteY3270" fmla="*/ 1196317 h 3256604"/>
              <a:gd name="connsiteX3271" fmla="*/ 5286000 w 5859445"/>
              <a:gd name="connsiteY3271" fmla="*/ 1193648 h 3256604"/>
              <a:gd name="connsiteX3272" fmla="*/ 5261213 w 5859445"/>
              <a:gd name="connsiteY3272" fmla="*/ 1188135 h 3256604"/>
              <a:gd name="connsiteX3273" fmla="*/ 5216469 w 5859445"/>
              <a:gd name="connsiteY3273" fmla="*/ 1200029 h 3256604"/>
              <a:gd name="connsiteX3274" fmla="*/ 5171727 w 5859445"/>
              <a:gd name="connsiteY3274" fmla="*/ 1211925 h 3256604"/>
              <a:gd name="connsiteX3275" fmla="*/ 5122939 w 5859445"/>
              <a:gd name="connsiteY3275" fmla="*/ 1217788 h 3256604"/>
              <a:gd name="connsiteX3276" fmla="*/ 5069258 w 5859445"/>
              <a:gd name="connsiteY3276" fmla="*/ 1226840 h 3256604"/>
              <a:gd name="connsiteX3277" fmla="*/ 4972700 w 5859445"/>
              <a:gd name="connsiteY3277" fmla="*/ 1238446 h 3256604"/>
              <a:gd name="connsiteX3278" fmla="*/ 4970741 w 5859445"/>
              <a:gd name="connsiteY3278" fmla="*/ 1239724 h 3256604"/>
              <a:gd name="connsiteX3279" fmla="*/ 4965851 w 5859445"/>
              <a:gd name="connsiteY3279" fmla="*/ 1242911 h 3256604"/>
              <a:gd name="connsiteX3280" fmla="*/ 4979679 w 5859445"/>
              <a:gd name="connsiteY3280" fmla="*/ 1242566 h 3256604"/>
              <a:gd name="connsiteX3281" fmla="*/ 4991062 w 5859445"/>
              <a:gd name="connsiteY3281" fmla="*/ 1243814 h 3256604"/>
              <a:gd name="connsiteX3282" fmla="*/ 5002444 w 5859445"/>
              <a:gd name="connsiteY3282" fmla="*/ 1245064 h 3256604"/>
              <a:gd name="connsiteX3283" fmla="*/ 4987771 w 5859445"/>
              <a:gd name="connsiteY3283" fmla="*/ 1254626 h 3256604"/>
              <a:gd name="connsiteX3284" fmla="*/ 4993842 w 5859445"/>
              <a:gd name="connsiteY3284" fmla="*/ 1263672 h 3256604"/>
              <a:gd name="connsiteX3285" fmla="*/ 4995866 w 5859445"/>
              <a:gd name="connsiteY3285" fmla="*/ 1266687 h 3256604"/>
              <a:gd name="connsiteX3286" fmla="*/ 4990975 w 5859445"/>
              <a:gd name="connsiteY3286" fmla="*/ 1269875 h 3256604"/>
              <a:gd name="connsiteX3287" fmla="*/ 4986084 w 5859445"/>
              <a:gd name="connsiteY3287" fmla="*/ 1273062 h 3256604"/>
              <a:gd name="connsiteX3288" fmla="*/ 4995021 w 5859445"/>
              <a:gd name="connsiteY3288" fmla="*/ 1275905 h 3256604"/>
              <a:gd name="connsiteX3289" fmla="*/ 4985241 w 5859445"/>
              <a:gd name="connsiteY3289" fmla="*/ 1282281 h 3256604"/>
              <a:gd name="connsiteX3290" fmla="*/ 5003116 w 5859445"/>
              <a:gd name="connsiteY3290" fmla="*/ 1287966 h 3256604"/>
              <a:gd name="connsiteX3291" fmla="*/ 4993334 w 5859445"/>
              <a:gd name="connsiteY3291" fmla="*/ 1294341 h 3256604"/>
              <a:gd name="connsiteX3292" fmla="*/ 4979507 w 5859445"/>
              <a:gd name="connsiteY3292" fmla="*/ 1294688 h 3256604"/>
              <a:gd name="connsiteX3293" fmla="*/ 4963991 w 5859445"/>
              <a:gd name="connsiteY3293" fmla="*/ 1313469 h 3256604"/>
              <a:gd name="connsiteX3294" fmla="*/ 5003072 w 5859445"/>
              <a:gd name="connsiteY3294" fmla="*/ 1308854 h 3256604"/>
              <a:gd name="connsiteX3295" fmla="*/ 5012021 w 5859445"/>
              <a:gd name="connsiteY3295" fmla="*/ 1306474 h 3256604"/>
              <a:gd name="connsiteX3296" fmla="*/ 5020970 w 5859445"/>
              <a:gd name="connsiteY3296" fmla="*/ 1304097 h 3256604"/>
              <a:gd name="connsiteX3297" fmla="*/ 5033975 w 5859445"/>
              <a:gd name="connsiteY3297" fmla="*/ 1302527 h 3256604"/>
              <a:gd name="connsiteX3298" fmla="*/ 5021475 w 5859445"/>
              <a:gd name="connsiteY3298" fmla="*/ 1304850 h 3256604"/>
              <a:gd name="connsiteX3299" fmla="*/ 5006804 w 5859445"/>
              <a:gd name="connsiteY3299" fmla="*/ 1314414 h 3256604"/>
              <a:gd name="connsiteX3300" fmla="*/ 5026553 w 5859445"/>
              <a:gd name="connsiteY3300" fmla="*/ 1333370 h 3256604"/>
              <a:gd name="connsiteX3301" fmla="*/ 5040380 w 5859445"/>
              <a:gd name="connsiteY3301" fmla="*/ 1333023 h 3256604"/>
              <a:gd name="connsiteX3302" fmla="*/ 5049318 w 5859445"/>
              <a:gd name="connsiteY3302" fmla="*/ 1335865 h 3256604"/>
              <a:gd name="connsiteX3303" fmla="*/ 5059100 w 5859445"/>
              <a:gd name="connsiteY3303" fmla="*/ 1329490 h 3256604"/>
              <a:gd name="connsiteX3304" fmla="*/ 5096539 w 5859445"/>
              <a:gd name="connsiteY3304" fmla="*/ 1322424 h 3256604"/>
              <a:gd name="connsiteX3305" fmla="*/ 5081866 w 5859445"/>
              <a:gd name="connsiteY3305" fmla="*/ 1331986 h 3256604"/>
              <a:gd name="connsiteX3306" fmla="*/ 5058256 w 5859445"/>
              <a:gd name="connsiteY3306" fmla="*/ 1338710 h 3256604"/>
              <a:gd name="connsiteX3307" fmla="*/ 5069217 w 5859445"/>
              <a:gd name="connsiteY3307" fmla="*/ 1344566 h 3256604"/>
              <a:gd name="connsiteX3308" fmla="*/ 5094850 w 5859445"/>
              <a:gd name="connsiteY3308" fmla="*/ 1340861 h 3256604"/>
              <a:gd name="connsiteX3309" fmla="*/ 5071240 w 5859445"/>
              <a:gd name="connsiteY3309" fmla="*/ 1347581 h 3256604"/>
              <a:gd name="connsiteX3310" fmla="*/ 5056569 w 5859445"/>
              <a:gd name="connsiteY3310" fmla="*/ 1357146 h 3256604"/>
              <a:gd name="connsiteX3311" fmla="*/ 5042741 w 5859445"/>
              <a:gd name="connsiteY3311" fmla="*/ 1357491 h 3256604"/>
              <a:gd name="connsiteX3312" fmla="*/ 5010194 w 5859445"/>
              <a:gd name="connsiteY3312" fmla="*/ 1361368 h 3256604"/>
              <a:gd name="connsiteX3313" fmla="*/ 4999272 w 5859445"/>
              <a:gd name="connsiteY3313" fmla="*/ 1365428 h 3256604"/>
              <a:gd name="connsiteX3314" fmla="*/ 5023601 w 5859445"/>
              <a:gd name="connsiteY3314" fmla="*/ 1365632 h 3256604"/>
              <a:gd name="connsiteX3315" fmla="*/ 5069553 w 5859445"/>
              <a:gd name="connsiteY3315" fmla="*/ 1366018 h 3256604"/>
              <a:gd name="connsiteX3316" fmla="*/ 5010040 w 5859445"/>
              <a:gd name="connsiteY3316" fmla="*/ 1380435 h 3256604"/>
              <a:gd name="connsiteX3317" fmla="*/ 5087791 w 5859445"/>
              <a:gd name="connsiteY3317" fmla="*/ 1372782 h 3256604"/>
              <a:gd name="connsiteX3318" fmla="*/ 5214766 w 5859445"/>
              <a:gd name="connsiteY3318" fmla="*/ 1360286 h 3256604"/>
              <a:gd name="connsiteX3319" fmla="*/ 5337752 w 5859445"/>
              <a:gd name="connsiteY3319" fmla="*/ 1341435 h 3256604"/>
              <a:gd name="connsiteX3320" fmla="*/ 5444328 w 5859445"/>
              <a:gd name="connsiteY3320" fmla="*/ 1316120 h 3256604"/>
              <a:gd name="connsiteX3321" fmla="*/ 5448918 w 5859445"/>
              <a:gd name="connsiteY3321" fmla="*/ 1317322 h 3256604"/>
              <a:gd name="connsiteX3322" fmla="*/ 5434425 w 5859445"/>
              <a:gd name="connsiteY3322" fmla="*/ 1323122 h 3256604"/>
              <a:gd name="connsiteX3323" fmla="*/ 5448521 w 5859445"/>
              <a:gd name="connsiteY3323" fmla="*/ 1322050 h 3256604"/>
              <a:gd name="connsiteX3324" fmla="*/ 5462692 w 5859445"/>
              <a:gd name="connsiteY3324" fmla="*/ 1320926 h 3256604"/>
              <a:gd name="connsiteX3325" fmla="*/ 5433528 w 5859445"/>
              <a:gd name="connsiteY3325" fmla="*/ 1350443 h 3256604"/>
              <a:gd name="connsiteX3326" fmla="*/ 5447538 w 5859445"/>
              <a:gd name="connsiteY3326" fmla="*/ 1344985 h 3256604"/>
              <a:gd name="connsiteX3327" fmla="*/ 5456783 w 5859445"/>
              <a:gd name="connsiteY3327" fmla="*/ 1342896 h 3256604"/>
              <a:gd name="connsiteX3328" fmla="*/ 5470507 w 5859445"/>
              <a:gd name="connsiteY3328" fmla="*/ 1342088 h 3256604"/>
              <a:gd name="connsiteX3329" fmla="*/ 5477536 w 5859445"/>
              <a:gd name="connsiteY3329" fmla="*/ 1348238 h 3256604"/>
              <a:gd name="connsiteX3330" fmla="*/ 5475300 w 5859445"/>
              <a:gd name="connsiteY3330" fmla="*/ 1348866 h 3256604"/>
              <a:gd name="connsiteX3331" fmla="*/ 5483088 w 5859445"/>
              <a:gd name="connsiteY3331" fmla="*/ 1359880 h 3256604"/>
              <a:gd name="connsiteX3332" fmla="*/ 5496812 w 5859445"/>
              <a:gd name="connsiteY3332" fmla="*/ 1359072 h 3256604"/>
              <a:gd name="connsiteX3333" fmla="*/ 5471142 w 5859445"/>
              <a:gd name="connsiteY3333" fmla="*/ 1368259 h 3256604"/>
              <a:gd name="connsiteX3334" fmla="*/ 5454495 w 5859445"/>
              <a:gd name="connsiteY3334" fmla="*/ 1380097 h 3256604"/>
              <a:gd name="connsiteX3335" fmla="*/ 5380724 w 5859445"/>
              <a:gd name="connsiteY3335" fmla="*/ 1392020 h 3256604"/>
              <a:gd name="connsiteX3336" fmla="*/ 5311717 w 5859445"/>
              <a:gd name="connsiteY3336" fmla="*/ 1400572 h 3256604"/>
              <a:gd name="connsiteX3337" fmla="*/ 5316482 w 5859445"/>
              <a:gd name="connsiteY3337" fmla="*/ 1397203 h 3256604"/>
              <a:gd name="connsiteX3338" fmla="*/ 5244838 w 5859445"/>
              <a:gd name="connsiteY3338" fmla="*/ 1412136 h 3256604"/>
              <a:gd name="connsiteX3339" fmla="*/ 5206309 w 5859445"/>
              <a:gd name="connsiteY3339" fmla="*/ 1417034 h 3256604"/>
              <a:gd name="connsiteX3340" fmla="*/ 5184048 w 5859445"/>
              <a:gd name="connsiteY3340" fmla="*/ 1422269 h 3256604"/>
              <a:gd name="connsiteX3341" fmla="*/ 5192014 w 5859445"/>
              <a:gd name="connsiteY3341" fmla="*/ 1423355 h 3256604"/>
              <a:gd name="connsiteX3342" fmla="*/ 5186199 w 5859445"/>
              <a:gd name="connsiteY3342" fmla="*/ 1425242 h 3256604"/>
              <a:gd name="connsiteX3343" fmla="*/ 5180761 w 5859445"/>
              <a:gd name="connsiteY3343" fmla="*/ 1424501 h 3256604"/>
              <a:gd name="connsiteX3344" fmla="*/ 5204839 w 5859445"/>
              <a:gd name="connsiteY3344" fmla="*/ 1431383 h 3256604"/>
              <a:gd name="connsiteX3345" fmla="*/ 5079537 w 5859445"/>
              <a:gd name="connsiteY3345" fmla="*/ 1466467 h 3256604"/>
              <a:gd name="connsiteX3346" fmla="*/ 5075278 w 5859445"/>
              <a:gd name="connsiteY3346" fmla="*/ 1460443 h 3256604"/>
              <a:gd name="connsiteX3347" fmla="*/ 5071085 w 5859445"/>
              <a:gd name="connsiteY3347" fmla="*/ 1454513 h 3256604"/>
              <a:gd name="connsiteX3348" fmla="*/ 5068702 w 5859445"/>
              <a:gd name="connsiteY3348" fmla="*/ 1456197 h 3256604"/>
              <a:gd name="connsiteX3349" fmla="*/ 5066319 w 5859445"/>
              <a:gd name="connsiteY3349" fmla="*/ 1457882 h 3256604"/>
              <a:gd name="connsiteX3350" fmla="*/ 5052595 w 5859445"/>
              <a:gd name="connsiteY3350" fmla="*/ 1458690 h 3256604"/>
              <a:gd name="connsiteX3351" fmla="*/ 4921729 w 5859445"/>
              <a:gd name="connsiteY3351" fmla="*/ 1470740 h 3256604"/>
              <a:gd name="connsiteX3352" fmla="*/ 4844708 w 5859445"/>
              <a:gd name="connsiteY3352" fmla="*/ 1483312 h 3256604"/>
              <a:gd name="connsiteX3353" fmla="*/ 4832442 w 5859445"/>
              <a:gd name="connsiteY3353" fmla="*/ 1494565 h 3256604"/>
              <a:gd name="connsiteX3354" fmla="*/ 4841379 w 5859445"/>
              <a:gd name="connsiteY3354" fmla="*/ 1497408 h 3256604"/>
              <a:gd name="connsiteX3355" fmla="*/ 4850315 w 5859445"/>
              <a:gd name="connsiteY3355" fmla="*/ 1500251 h 3256604"/>
              <a:gd name="connsiteX3356" fmla="*/ 4836488 w 5859445"/>
              <a:gd name="connsiteY3356" fmla="*/ 1500595 h 3256604"/>
              <a:gd name="connsiteX3357" fmla="*/ 4821817 w 5859445"/>
              <a:gd name="connsiteY3357" fmla="*/ 1510159 h 3256604"/>
              <a:gd name="connsiteX3358" fmla="*/ 4844582 w 5859445"/>
              <a:gd name="connsiteY3358" fmla="*/ 1512657 h 3256604"/>
              <a:gd name="connsiteX3359" fmla="*/ 4867349 w 5859445"/>
              <a:gd name="connsiteY3359" fmla="*/ 1515155 h 3256604"/>
              <a:gd name="connsiteX3360" fmla="*/ 4903942 w 5859445"/>
              <a:gd name="connsiteY3360" fmla="*/ 1517308 h 3256604"/>
              <a:gd name="connsiteX3361" fmla="*/ 4907194 w 5859445"/>
              <a:gd name="connsiteY3361" fmla="*/ 1517664 h 3256604"/>
              <a:gd name="connsiteX3362" fmla="*/ 4885225 w 5859445"/>
              <a:gd name="connsiteY3362" fmla="*/ 1520842 h 3256604"/>
              <a:gd name="connsiteX3363" fmla="*/ 4833958 w 5859445"/>
              <a:gd name="connsiteY3363" fmla="*/ 1528253 h 3256604"/>
              <a:gd name="connsiteX3364" fmla="*/ 4824596 w 5859445"/>
              <a:gd name="connsiteY3364" fmla="*/ 1530017 h 3256604"/>
              <a:gd name="connsiteX3365" fmla="*/ 4815237 w 5859445"/>
              <a:gd name="connsiteY3365" fmla="*/ 1531784 h 3256604"/>
              <a:gd name="connsiteX3366" fmla="*/ 4805878 w 5859445"/>
              <a:gd name="connsiteY3366" fmla="*/ 1533551 h 3256604"/>
              <a:gd name="connsiteX3367" fmla="*/ 4796519 w 5859445"/>
              <a:gd name="connsiteY3367" fmla="*/ 1535317 h 3256604"/>
              <a:gd name="connsiteX3368" fmla="*/ 4787582 w 5859445"/>
              <a:gd name="connsiteY3368" fmla="*/ 1532474 h 3256604"/>
              <a:gd name="connsiteX3369" fmla="*/ 4782690 w 5859445"/>
              <a:gd name="connsiteY3369" fmla="*/ 1535662 h 3256604"/>
              <a:gd name="connsiteX3370" fmla="*/ 4777801 w 5859445"/>
              <a:gd name="connsiteY3370" fmla="*/ 1538851 h 3256604"/>
              <a:gd name="connsiteX3371" fmla="*/ 4774790 w 5859445"/>
              <a:gd name="connsiteY3371" fmla="*/ 1540811 h 3256604"/>
              <a:gd name="connsiteX3372" fmla="*/ 4798653 w 5859445"/>
              <a:gd name="connsiteY3372" fmla="*/ 1539138 h 3256604"/>
              <a:gd name="connsiteX3373" fmla="*/ 4951295 w 5859445"/>
              <a:gd name="connsiteY3373" fmla="*/ 1538379 h 3256604"/>
              <a:gd name="connsiteX3374" fmla="*/ 5076992 w 5859445"/>
              <a:gd name="connsiteY3374" fmla="*/ 1529842 h 3256604"/>
              <a:gd name="connsiteX3375" fmla="*/ 5205071 w 5859445"/>
              <a:gd name="connsiteY3375" fmla="*/ 1519695 h 3256604"/>
              <a:gd name="connsiteX3376" fmla="*/ 5315239 w 5859445"/>
              <a:gd name="connsiteY3376" fmla="*/ 1504279 h 3256604"/>
              <a:gd name="connsiteX3377" fmla="*/ 5515065 w 5859445"/>
              <a:gd name="connsiteY3377" fmla="*/ 1474605 h 3256604"/>
              <a:gd name="connsiteX3378" fmla="*/ 5696971 w 5859445"/>
              <a:gd name="connsiteY3378" fmla="*/ 1439808 h 3256604"/>
              <a:gd name="connsiteX3379" fmla="*/ 5720189 w 5859445"/>
              <a:gd name="connsiteY3379" fmla="*/ 1432287 h 3256604"/>
              <a:gd name="connsiteX3380" fmla="*/ 5747601 w 5859445"/>
              <a:gd name="connsiteY3380" fmla="*/ 1430699 h 3256604"/>
              <a:gd name="connsiteX3381" fmla="*/ 5752366 w 5859445"/>
              <a:gd name="connsiteY3381" fmla="*/ 1427329 h 3256604"/>
              <a:gd name="connsiteX3382" fmla="*/ 5742582 w 5859445"/>
              <a:gd name="connsiteY3382" fmla="*/ 1438764 h 3256604"/>
              <a:gd name="connsiteX3383" fmla="*/ 5733481 w 5859445"/>
              <a:gd name="connsiteY3383" fmla="*/ 1440797 h 3256604"/>
              <a:gd name="connsiteX3384" fmla="*/ 5740199 w 5859445"/>
              <a:gd name="connsiteY3384" fmla="*/ 1440448 h 3256604"/>
              <a:gd name="connsiteX3385" fmla="*/ 5747094 w 5859445"/>
              <a:gd name="connsiteY3385" fmla="*/ 1440092 h 3256604"/>
              <a:gd name="connsiteX3386" fmla="*/ 5753670 w 5859445"/>
              <a:gd name="connsiteY3386" fmla="*/ 1444338 h 3256604"/>
              <a:gd name="connsiteX3387" fmla="*/ 5765012 w 5859445"/>
              <a:gd name="connsiteY3387" fmla="*/ 1445214 h 3256604"/>
              <a:gd name="connsiteX3388" fmla="*/ 5623731 w 5859445"/>
              <a:gd name="connsiteY3388" fmla="*/ 1478389 h 3256604"/>
              <a:gd name="connsiteX3389" fmla="*/ 5460785 w 5859445"/>
              <a:gd name="connsiteY3389" fmla="*/ 1500195 h 3256604"/>
              <a:gd name="connsiteX3390" fmla="*/ 5478704 w 5859445"/>
              <a:gd name="connsiteY3390" fmla="*/ 1505319 h 3256604"/>
              <a:gd name="connsiteX3391" fmla="*/ 5373387 w 5859445"/>
              <a:gd name="connsiteY3391" fmla="*/ 1513064 h 3256604"/>
              <a:gd name="connsiteX3392" fmla="*/ 5262733 w 5859445"/>
              <a:gd name="connsiteY3392" fmla="*/ 1533482 h 3256604"/>
              <a:gd name="connsiteX3393" fmla="*/ 5337646 w 5859445"/>
              <a:gd name="connsiteY3393" fmla="*/ 1538336 h 3256604"/>
              <a:gd name="connsiteX3394" fmla="*/ 5426284 w 5859445"/>
              <a:gd name="connsiteY3394" fmla="*/ 1542384 h 3256604"/>
              <a:gd name="connsiteX3395" fmla="*/ 5417324 w 5859445"/>
              <a:gd name="connsiteY3395" fmla="*/ 1539821 h 3256604"/>
              <a:gd name="connsiteX3396" fmla="*/ 5408365 w 5859445"/>
              <a:gd name="connsiteY3396" fmla="*/ 1537260 h 3256604"/>
              <a:gd name="connsiteX3397" fmla="*/ 5456258 w 5859445"/>
              <a:gd name="connsiteY3397" fmla="*/ 1536758 h 3256604"/>
              <a:gd name="connsiteX3398" fmla="*/ 5460709 w 5859445"/>
              <a:gd name="connsiteY3398" fmla="*/ 1535552 h 3256604"/>
              <a:gd name="connsiteX3399" fmla="*/ 5472223 w 5859445"/>
              <a:gd name="connsiteY3399" fmla="*/ 1536589 h 3256604"/>
              <a:gd name="connsiteX3400" fmla="*/ 5461827 w 5859445"/>
              <a:gd name="connsiteY3400" fmla="*/ 1535249 h 3256604"/>
              <a:gd name="connsiteX3401" fmla="*/ 5475380 w 5859445"/>
              <a:gd name="connsiteY3401" fmla="*/ 1531577 h 3256604"/>
              <a:gd name="connsiteX3402" fmla="*/ 5491285 w 5859445"/>
              <a:gd name="connsiteY3402" fmla="*/ 1523111 h 3256604"/>
              <a:gd name="connsiteX3403" fmla="*/ 5499671 w 5859445"/>
              <a:gd name="connsiteY3403" fmla="*/ 1534973 h 3256604"/>
              <a:gd name="connsiteX3404" fmla="*/ 5522069 w 5859445"/>
              <a:gd name="connsiteY3404" fmla="*/ 1541376 h 3256604"/>
              <a:gd name="connsiteX3405" fmla="*/ 5534935 w 5859445"/>
              <a:gd name="connsiteY3405" fmla="*/ 1554518 h 3256604"/>
              <a:gd name="connsiteX3406" fmla="*/ 5553426 w 5859445"/>
              <a:gd name="connsiteY3406" fmla="*/ 1550340 h 3256604"/>
              <a:gd name="connsiteX3407" fmla="*/ 5561814 w 5859445"/>
              <a:gd name="connsiteY3407" fmla="*/ 1562203 h 3256604"/>
              <a:gd name="connsiteX3408" fmla="*/ 5561241 w 5859445"/>
              <a:gd name="connsiteY3408" fmla="*/ 1571504 h 3256604"/>
              <a:gd name="connsiteX3409" fmla="*/ 5554665 w 5859445"/>
              <a:gd name="connsiteY3409" fmla="*/ 1567258 h 3256604"/>
              <a:gd name="connsiteX3410" fmla="*/ 5548087 w 5859445"/>
              <a:gd name="connsiteY3410" fmla="*/ 1563010 h 3256604"/>
              <a:gd name="connsiteX3411" fmla="*/ 5543322 w 5859445"/>
              <a:gd name="connsiteY3411" fmla="*/ 1566380 h 3256604"/>
              <a:gd name="connsiteX3412" fmla="*/ 5547517 w 5859445"/>
              <a:gd name="connsiteY3412" fmla="*/ 1572312 h 3256604"/>
              <a:gd name="connsiteX3413" fmla="*/ 5530170 w 5859445"/>
              <a:gd name="connsiteY3413" fmla="*/ 1557888 h 3256604"/>
              <a:gd name="connsiteX3414" fmla="*/ 5514396 w 5859445"/>
              <a:gd name="connsiteY3414" fmla="*/ 1573488 h 3256604"/>
              <a:gd name="connsiteX3415" fmla="*/ 5519069 w 5859445"/>
              <a:gd name="connsiteY3415" fmla="*/ 1575086 h 3256604"/>
              <a:gd name="connsiteX3416" fmla="*/ 5471745 w 5859445"/>
              <a:gd name="connsiteY3416" fmla="*/ 1581406 h 3256604"/>
              <a:gd name="connsiteX3417" fmla="*/ 5441342 w 5859445"/>
              <a:gd name="connsiteY3417" fmla="*/ 1594008 h 3256604"/>
              <a:gd name="connsiteX3418" fmla="*/ 5378057 w 5859445"/>
              <a:gd name="connsiteY3418" fmla="*/ 1585380 h 3256604"/>
              <a:gd name="connsiteX3419" fmla="*/ 5382250 w 5859445"/>
              <a:gd name="connsiteY3419" fmla="*/ 1591311 h 3256604"/>
              <a:gd name="connsiteX3420" fmla="*/ 5377485 w 5859445"/>
              <a:gd name="connsiteY3420" fmla="*/ 1594680 h 3256604"/>
              <a:gd name="connsiteX3421" fmla="*/ 5309434 w 5859445"/>
              <a:gd name="connsiteY3421" fmla="*/ 1589419 h 3256604"/>
              <a:gd name="connsiteX3422" fmla="*/ 5268546 w 5859445"/>
              <a:gd name="connsiteY3422" fmla="*/ 1587195 h 3256604"/>
              <a:gd name="connsiteX3423" fmla="*/ 5232425 w 5859445"/>
              <a:gd name="connsiteY3423" fmla="*/ 1581599 h 3256604"/>
              <a:gd name="connsiteX3424" fmla="*/ 5218987 w 5859445"/>
              <a:gd name="connsiteY3424" fmla="*/ 1577757 h 3256604"/>
              <a:gd name="connsiteX3425" fmla="*/ 5219273 w 5859445"/>
              <a:gd name="connsiteY3425" fmla="*/ 1573107 h 3256604"/>
              <a:gd name="connsiteX3426" fmla="*/ 5125869 w 5859445"/>
              <a:gd name="connsiteY3426" fmla="*/ 1572429 h 3256604"/>
              <a:gd name="connsiteX3427" fmla="*/ 5018741 w 5859445"/>
              <a:gd name="connsiteY3427" fmla="*/ 1572559 h 3256604"/>
              <a:gd name="connsiteX3428" fmla="*/ 5075450 w 5859445"/>
              <a:gd name="connsiteY3428" fmla="*/ 1576944 h 3256604"/>
              <a:gd name="connsiteX3429" fmla="*/ 5127394 w 5859445"/>
              <a:gd name="connsiteY3429" fmla="*/ 1584695 h 3256604"/>
              <a:gd name="connsiteX3430" fmla="*/ 5156367 w 5859445"/>
              <a:gd name="connsiteY3430" fmla="*/ 1595344 h 3256604"/>
              <a:gd name="connsiteX3431" fmla="*/ 5190488 w 5859445"/>
              <a:gd name="connsiteY3431" fmla="*/ 1605692 h 3256604"/>
              <a:gd name="connsiteX3432" fmla="*/ 5204715 w 5859445"/>
              <a:gd name="connsiteY3432" fmla="*/ 1615215 h 3256604"/>
              <a:gd name="connsiteX3433" fmla="*/ 5206077 w 5859445"/>
              <a:gd name="connsiteY3433" fmla="*/ 1615102 h 3256604"/>
              <a:gd name="connsiteX3434" fmla="*/ 5261303 w 5859445"/>
              <a:gd name="connsiteY3434" fmla="*/ 1612332 h 3256604"/>
              <a:gd name="connsiteX3435" fmla="*/ 5312203 w 5859445"/>
              <a:gd name="connsiteY3435" fmla="*/ 1603446 h 3256604"/>
              <a:gd name="connsiteX3436" fmla="*/ 5330320 w 5859445"/>
              <a:gd name="connsiteY3436" fmla="*/ 1608847 h 3256604"/>
              <a:gd name="connsiteX3437" fmla="*/ 5394789 w 5859445"/>
              <a:gd name="connsiteY3437" fmla="*/ 1603989 h 3256604"/>
              <a:gd name="connsiteX3438" fmla="*/ 5459260 w 5859445"/>
              <a:gd name="connsiteY3438" fmla="*/ 1599130 h 3256604"/>
              <a:gd name="connsiteX3439" fmla="*/ 5392162 w 5859445"/>
              <a:gd name="connsiteY3439" fmla="*/ 1615438 h 3256604"/>
              <a:gd name="connsiteX3440" fmla="*/ 5329258 w 5859445"/>
              <a:gd name="connsiteY3440" fmla="*/ 1637676 h 3256604"/>
              <a:gd name="connsiteX3441" fmla="*/ 5356708 w 5859445"/>
              <a:gd name="connsiteY3441" fmla="*/ 1636059 h 3256604"/>
              <a:gd name="connsiteX3442" fmla="*/ 5384156 w 5859445"/>
              <a:gd name="connsiteY3442" fmla="*/ 1634442 h 3256604"/>
              <a:gd name="connsiteX3443" fmla="*/ 5375448 w 5859445"/>
              <a:gd name="connsiteY3443" fmla="*/ 1631953 h 3256604"/>
              <a:gd name="connsiteX3444" fmla="*/ 5386430 w 5859445"/>
              <a:gd name="connsiteY3444" fmla="*/ 1631340 h 3256604"/>
              <a:gd name="connsiteX3445" fmla="*/ 5447578 w 5859445"/>
              <a:gd name="connsiteY3445" fmla="*/ 1628100 h 3256604"/>
              <a:gd name="connsiteX3446" fmla="*/ 5582899 w 5859445"/>
              <a:gd name="connsiteY3446" fmla="*/ 1622353 h 3256604"/>
              <a:gd name="connsiteX3447" fmla="*/ 5609956 w 5859445"/>
              <a:gd name="connsiteY3447" fmla="*/ 1620180 h 3256604"/>
              <a:gd name="connsiteX3448" fmla="*/ 5639811 w 5859445"/>
              <a:gd name="connsiteY3448" fmla="*/ 1611858 h 3256604"/>
              <a:gd name="connsiteX3449" fmla="*/ 5649248 w 5859445"/>
              <a:gd name="connsiteY3449" fmla="*/ 1605185 h 3256604"/>
              <a:gd name="connsiteX3450" fmla="*/ 5736800 w 5859445"/>
              <a:gd name="connsiteY3450" fmla="*/ 1607498 h 3256604"/>
              <a:gd name="connsiteX3451" fmla="*/ 5718122 w 5859445"/>
              <a:gd name="connsiteY3451" fmla="*/ 1616464 h 3256604"/>
              <a:gd name="connsiteX3452" fmla="*/ 5695251 w 5859445"/>
              <a:gd name="connsiteY3452" fmla="*/ 1619502 h 3256604"/>
              <a:gd name="connsiteX3453" fmla="*/ 5708207 w 5859445"/>
              <a:gd name="connsiteY3453" fmla="*/ 1627716 h 3256604"/>
              <a:gd name="connsiteX3454" fmla="*/ 5665890 w 5859445"/>
              <a:gd name="connsiteY3454" fmla="*/ 1648741 h 3256604"/>
              <a:gd name="connsiteX3455" fmla="*/ 5664153 w 5859445"/>
              <a:gd name="connsiteY3455" fmla="*/ 1646285 h 3256604"/>
              <a:gd name="connsiteX3456" fmla="*/ 5667183 w 5859445"/>
              <a:gd name="connsiteY3456" fmla="*/ 1640460 h 3256604"/>
              <a:gd name="connsiteX3457" fmla="*/ 5641110 w 5859445"/>
              <a:gd name="connsiteY3457" fmla="*/ 1644023 h 3256604"/>
              <a:gd name="connsiteX3458" fmla="*/ 5634608 w 5859445"/>
              <a:gd name="connsiteY3458" fmla="*/ 1644936 h 3256604"/>
              <a:gd name="connsiteX3459" fmla="*/ 5639818 w 5859445"/>
              <a:gd name="connsiteY3459" fmla="*/ 1652304 h 3256604"/>
              <a:gd name="connsiteX3460" fmla="*/ 5623056 w 5859445"/>
              <a:gd name="connsiteY3460" fmla="*/ 1652492 h 3256604"/>
              <a:gd name="connsiteX3461" fmla="*/ 5610861 w 5859445"/>
              <a:gd name="connsiteY3461" fmla="*/ 1651790 h 3256604"/>
              <a:gd name="connsiteX3462" fmla="*/ 5597268 w 5859445"/>
              <a:gd name="connsiteY3462" fmla="*/ 1652783 h 3256604"/>
              <a:gd name="connsiteX3463" fmla="*/ 5623056 w 5859445"/>
              <a:gd name="connsiteY3463" fmla="*/ 1652492 h 3256604"/>
              <a:gd name="connsiteX3464" fmla="*/ 5633218 w 5859445"/>
              <a:gd name="connsiteY3464" fmla="*/ 1653078 h 3256604"/>
              <a:gd name="connsiteX3465" fmla="*/ 5708862 w 5859445"/>
              <a:gd name="connsiteY3465" fmla="*/ 1668050 h 3256604"/>
              <a:gd name="connsiteX3466" fmla="*/ 5799570 w 5859445"/>
              <a:gd name="connsiteY3466" fmla="*/ 1663891 h 3256604"/>
              <a:gd name="connsiteX3467" fmla="*/ 5775647 w 5859445"/>
              <a:gd name="connsiteY3467" fmla="*/ 1685184 h 3256604"/>
              <a:gd name="connsiteX3468" fmla="*/ 5739951 w 5859445"/>
              <a:gd name="connsiteY3468" fmla="*/ 1697568 h 3256604"/>
              <a:gd name="connsiteX3469" fmla="*/ 5787609 w 5859445"/>
              <a:gd name="connsiteY3469" fmla="*/ 1706682 h 3256604"/>
              <a:gd name="connsiteX3470" fmla="*/ 5812109 w 5859445"/>
              <a:gd name="connsiteY3470" fmla="*/ 1732170 h 3256604"/>
              <a:gd name="connsiteX3471" fmla="*/ 5760659 w 5859445"/>
              <a:gd name="connsiteY3471" fmla="*/ 1734911 h 3256604"/>
              <a:gd name="connsiteX3472" fmla="*/ 5727543 w 5859445"/>
              <a:gd name="connsiteY3472" fmla="*/ 1716349 h 3256604"/>
              <a:gd name="connsiteX3473" fmla="*/ 5675057 w 5859445"/>
              <a:gd name="connsiteY3473" fmla="*/ 1732472 h 3256604"/>
              <a:gd name="connsiteX3474" fmla="*/ 5613510 w 5859445"/>
              <a:gd name="connsiteY3474" fmla="*/ 1746520 h 3256604"/>
              <a:gd name="connsiteX3475" fmla="*/ 5650065 w 5859445"/>
              <a:gd name="connsiteY3475" fmla="*/ 1737562 h 3256604"/>
              <a:gd name="connsiteX3476" fmla="*/ 5669095 w 5859445"/>
              <a:gd name="connsiteY3476" fmla="*/ 1724039 h 3256604"/>
              <a:gd name="connsiteX3477" fmla="*/ 5634956 w 5859445"/>
              <a:gd name="connsiteY3477" fmla="*/ 1731356 h 3256604"/>
              <a:gd name="connsiteX3478" fmla="*/ 5600816 w 5859445"/>
              <a:gd name="connsiteY3478" fmla="*/ 1738677 h 3256604"/>
              <a:gd name="connsiteX3479" fmla="*/ 5601233 w 5859445"/>
              <a:gd name="connsiteY3479" fmla="*/ 1734212 h 3256604"/>
              <a:gd name="connsiteX3480" fmla="*/ 5601650 w 5859445"/>
              <a:gd name="connsiteY3480" fmla="*/ 1729747 h 3256604"/>
              <a:gd name="connsiteX3481" fmla="*/ 5537795 w 5859445"/>
              <a:gd name="connsiteY3481" fmla="*/ 1730419 h 3256604"/>
              <a:gd name="connsiteX3482" fmla="*/ 5469171 w 5859445"/>
              <a:gd name="connsiteY3482" fmla="*/ 1734459 h 3256604"/>
              <a:gd name="connsiteX3483" fmla="*/ 5455161 w 5859445"/>
              <a:gd name="connsiteY3483" fmla="*/ 1739917 h 3256604"/>
              <a:gd name="connsiteX3484" fmla="*/ 5450109 w 5859445"/>
              <a:gd name="connsiteY3484" fmla="*/ 1747936 h 3256604"/>
              <a:gd name="connsiteX3485" fmla="*/ 5390446 w 5859445"/>
              <a:gd name="connsiteY3485" fmla="*/ 1754540 h 3256604"/>
              <a:gd name="connsiteX3486" fmla="*/ 5348129 w 5859445"/>
              <a:gd name="connsiteY3486" fmla="*/ 1775565 h 3256604"/>
              <a:gd name="connsiteX3487" fmla="*/ 5343936 w 5859445"/>
              <a:gd name="connsiteY3487" fmla="*/ 1769634 h 3256604"/>
              <a:gd name="connsiteX3488" fmla="*/ 5357660 w 5859445"/>
              <a:gd name="connsiteY3488" fmla="*/ 1768826 h 3256604"/>
              <a:gd name="connsiteX3489" fmla="*/ 5343555 w 5859445"/>
              <a:gd name="connsiteY3489" fmla="*/ 1766568 h 3256604"/>
              <a:gd name="connsiteX3490" fmla="*/ 5337704 w 5859445"/>
              <a:gd name="connsiteY3490" fmla="*/ 1769699 h 3256604"/>
              <a:gd name="connsiteX3491" fmla="*/ 5343936 w 5859445"/>
              <a:gd name="connsiteY3491" fmla="*/ 1769634 h 3256604"/>
              <a:gd name="connsiteX3492" fmla="*/ 5324873 w 5859445"/>
              <a:gd name="connsiteY3492" fmla="*/ 1783113 h 3256604"/>
              <a:gd name="connsiteX3493" fmla="*/ 5313246 w 5859445"/>
              <a:gd name="connsiteY3493" fmla="*/ 1786886 h 3256604"/>
              <a:gd name="connsiteX3494" fmla="*/ 5306468 w 5859445"/>
              <a:gd name="connsiteY3494" fmla="*/ 1795734 h 3256604"/>
              <a:gd name="connsiteX3495" fmla="*/ 5296853 w 5859445"/>
              <a:gd name="connsiteY3495" fmla="*/ 1794030 h 3256604"/>
              <a:gd name="connsiteX3496" fmla="*/ 5278077 w 5859445"/>
              <a:gd name="connsiteY3496" fmla="*/ 1802857 h 3256604"/>
              <a:gd name="connsiteX3497" fmla="*/ 5259300 w 5859445"/>
              <a:gd name="connsiteY3497" fmla="*/ 1811686 h 3256604"/>
              <a:gd name="connsiteX3498" fmla="*/ 5341647 w 5859445"/>
              <a:gd name="connsiteY3498" fmla="*/ 1806836 h 3256604"/>
              <a:gd name="connsiteX3499" fmla="*/ 5382822 w 5859445"/>
              <a:gd name="connsiteY3499" fmla="*/ 1804412 h 3256604"/>
              <a:gd name="connsiteX3500" fmla="*/ 5352703 w 5859445"/>
              <a:gd name="connsiteY3500" fmla="*/ 1812363 h 3256604"/>
              <a:gd name="connsiteX3501" fmla="*/ 5322586 w 5859445"/>
              <a:gd name="connsiteY3501" fmla="*/ 1820314 h 3256604"/>
              <a:gd name="connsiteX3502" fmla="*/ 5331544 w 5859445"/>
              <a:gd name="connsiteY3502" fmla="*/ 1822875 h 3256604"/>
              <a:gd name="connsiteX3503" fmla="*/ 5350034 w 5859445"/>
              <a:gd name="connsiteY3503" fmla="*/ 1818697 h 3256604"/>
              <a:gd name="connsiteX3504" fmla="*/ 5368526 w 5859445"/>
              <a:gd name="connsiteY3504" fmla="*/ 1814521 h 3256604"/>
              <a:gd name="connsiteX3505" fmla="*/ 5405505 w 5859445"/>
              <a:gd name="connsiteY3505" fmla="*/ 1806165 h 3256604"/>
              <a:gd name="connsiteX3506" fmla="*/ 5398643 w 5859445"/>
              <a:gd name="connsiteY3506" fmla="*/ 1806569 h 3256604"/>
              <a:gd name="connsiteX3507" fmla="*/ 5391781 w 5859445"/>
              <a:gd name="connsiteY3507" fmla="*/ 1806974 h 3256604"/>
              <a:gd name="connsiteX3508" fmla="*/ 5439554 w 5859445"/>
              <a:gd name="connsiteY3508" fmla="*/ 1803774 h 3256604"/>
              <a:gd name="connsiteX3509" fmla="*/ 5479137 w 5859445"/>
              <a:gd name="connsiteY3509" fmla="*/ 1788990 h 3256604"/>
              <a:gd name="connsiteX3510" fmla="*/ 5478332 w 5859445"/>
              <a:gd name="connsiteY3510" fmla="*/ 1788935 h 3256604"/>
              <a:gd name="connsiteX3511" fmla="*/ 5490699 w 5859445"/>
              <a:gd name="connsiteY3511" fmla="*/ 1785124 h 3256604"/>
              <a:gd name="connsiteX3512" fmla="*/ 5498981 w 5859445"/>
              <a:gd name="connsiteY3512" fmla="*/ 1782377 h 3256604"/>
              <a:gd name="connsiteX3513" fmla="*/ 5491236 w 5859445"/>
              <a:gd name="connsiteY3513" fmla="*/ 1783355 h 3256604"/>
              <a:gd name="connsiteX3514" fmla="*/ 5484230 w 5859445"/>
              <a:gd name="connsiteY3514" fmla="*/ 1786084 h 3256604"/>
              <a:gd name="connsiteX3515" fmla="*/ 5475272 w 5859445"/>
              <a:gd name="connsiteY3515" fmla="*/ 1783523 h 3256604"/>
              <a:gd name="connsiteX3516" fmla="*/ 5488996 w 5859445"/>
              <a:gd name="connsiteY3516" fmla="*/ 1782715 h 3256604"/>
              <a:gd name="connsiteX3517" fmla="*/ 5497192 w 5859445"/>
              <a:gd name="connsiteY3517" fmla="*/ 1779143 h 3256604"/>
              <a:gd name="connsiteX3518" fmla="*/ 5501796 w 5859445"/>
              <a:gd name="connsiteY3518" fmla="*/ 1781445 h 3256604"/>
              <a:gd name="connsiteX3519" fmla="*/ 5510966 w 5859445"/>
              <a:gd name="connsiteY3519" fmla="*/ 1778405 h 3256604"/>
              <a:gd name="connsiteX3520" fmla="*/ 5539111 w 5859445"/>
              <a:gd name="connsiteY3520" fmla="*/ 1772716 h 3256604"/>
              <a:gd name="connsiteX3521" fmla="*/ 5535706 w 5859445"/>
              <a:gd name="connsiteY3521" fmla="*/ 1788121 h 3256604"/>
              <a:gd name="connsiteX3522" fmla="*/ 5525659 w 5859445"/>
              <a:gd name="connsiteY3522" fmla="*/ 1794130 h 3256604"/>
              <a:gd name="connsiteX3523" fmla="*/ 5519526 w 5859445"/>
              <a:gd name="connsiteY3523" fmla="*/ 1803295 h 3256604"/>
              <a:gd name="connsiteX3524" fmla="*/ 5509814 w 5859445"/>
              <a:gd name="connsiteY3524" fmla="*/ 1802049 h 3256604"/>
              <a:gd name="connsiteX3525" fmla="*/ 5507114 w 5859445"/>
              <a:gd name="connsiteY3525" fmla="*/ 1808338 h 3256604"/>
              <a:gd name="connsiteX3526" fmla="*/ 5504412 w 5859445"/>
              <a:gd name="connsiteY3526" fmla="*/ 1814626 h 3256604"/>
              <a:gd name="connsiteX3527" fmla="*/ 5559269 w 5859445"/>
              <a:gd name="connsiteY3527" fmla="*/ 1806280 h 3256604"/>
              <a:gd name="connsiteX3528" fmla="*/ 5603956 w 5859445"/>
              <a:gd name="connsiteY3528" fmla="*/ 1813881 h 3256604"/>
              <a:gd name="connsiteX3529" fmla="*/ 5686131 w 5859445"/>
              <a:gd name="connsiteY3529" fmla="*/ 1803732 h 3256604"/>
              <a:gd name="connsiteX3530" fmla="*/ 5750519 w 5859445"/>
              <a:gd name="connsiteY3530" fmla="*/ 1788647 h 3256604"/>
              <a:gd name="connsiteX3531" fmla="*/ 5723266 w 5859445"/>
              <a:gd name="connsiteY3531" fmla="*/ 1790540 h 3256604"/>
              <a:gd name="connsiteX3532" fmla="*/ 5696013 w 5859445"/>
              <a:gd name="connsiteY3532" fmla="*/ 1792436 h 3256604"/>
              <a:gd name="connsiteX3533" fmla="*/ 5725968 w 5859445"/>
              <a:gd name="connsiteY3533" fmla="*/ 1784253 h 3256604"/>
              <a:gd name="connsiteX3534" fmla="*/ 5773071 w 5859445"/>
              <a:gd name="connsiteY3534" fmla="*/ 1790215 h 3256604"/>
              <a:gd name="connsiteX3535" fmla="*/ 5789398 w 5859445"/>
              <a:gd name="connsiteY3535" fmla="*/ 1782979 h 3256604"/>
              <a:gd name="connsiteX3536" fmla="*/ 5787367 w 5859445"/>
              <a:gd name="connsiteY3536" fmla="*/ 1780107 h 3256604"/>
              <a:gd name="connsiteX3537" fmla="*/ 5828279 w 5859445"/>
              <a:gd name="connsiteY3537" fmla="*/ 1777311 h 3256604"/>
              <a:gd name="connsiteX3538" fmla="*/ 5859445 w 5859445"/>
              <a:gd name="connsiteY3538" fmla="*/ 1785858 h 3256604"/>
              <a:gd name="connsiteX3539" fmla="*/ 5859445 w 5859445"/>
              <a:gd name="connsiteY3539" fmla="*/ 1836888 h 3256604"/>
              <a:gd name="connsiteX3540" fmla="*/ 5850217 w 5859445"/>
              <a:gd name="connsiteY3540" fmla="*/ 1838667 h 3256604"/>
              <a:gd name="connsiteX3541" fmla="*/ 5834395 w 5859445"/>
              <a:gd name="connsiteY3541" fmla="*/ 1836508 h 3256604"/>
              <a:gd name="connsiteX3542" fmla="*/ 5818574 w 5859445"/>
              <a:gd name="connsiteY3542" fmla="*/ 1834351 h 3256604"/>
              <a:gd name="connsiteX3543" fmla="*/ 5765774 w 5859445"/>
              <a:gd name="connsiteY3543" fmla="*/ 1840549 h 3256604"/>
              <a:gd name="connsiteX3544" fmla="*/ 5712972 w 5859445"/>
              <a:gd name="connsiteY3544" fmla="*/ 1846748 h 3256604"/>
              <a:gd name="connsiteX3545" fmla="*/ 5716594 w 5859445"/>
              <a:gd name="connsiteY3545" fmla="*/ 1861979 h 3256604"/>
              <a:gd name="connsiteX3546" fmla="*/ 5724981 w 5859445"/>
              <a:gd name="connsiteY3546" fmla="*/ 1873841 h 3256604"/>
              <a:gd name="connsiteX3547" fmla="*/ 5725267 w 5859445"/>
              <a:gd name="connsiteY3547" fmla="*/ 1869191 h 3256604"/>
              <a:gd name="connsiteX3548" fmla="*/ 5730318 w 5859445"/>
              <a:gd name="connsiteY3548" fmla="*/ 1861171 h 3256604"/>
              <a:gd name="connsiteX3549" fmla="*/ 5742899 w 5859445"/>
              <a:gd name="connsiteY3549" fmla="*/ 1878963 h 3256604"/>
              <a:gd name="connsiteX3550" fmla="*/ 5779879 w 5859445"/>
              <a:gd name="connsiteY3550" fmla="*/ 1870607 h 3256604"/>
              <a:gd name="connsiteX3551" fmla="*/ 5838399 w 5859445"/>
              <a:gd name="connsiteY3551" fmla="*/ 1882607 h 3256604"/>
              <a:gd name="connsiteX3552" fmla="*/ 5859445 w 5859445"/>
              <a:gd name="connsiteY3552" fmla="*/ 1876057 h 3256604"/>
              <a:gd name="connsiteX3553" fmla="*/ 5859445 w 5859445"/>
              <a:gd name="connsiteY3553" fmla="*/ 1897693 h 3256604"/>
              <a:gd name="connsiteX3554" fmla="*/ 5807948 w 5859445"/>
              <a:gd name="connsiteY3554" fmla="*/ 1905250 h 3256604"/>
              <a:gd name="connsiteX3555" fmla="*/ 5760627 w 5859445"/>
              <a:gd name="connsiteY3555" fmla="*/ 1924254 h 3256604"/>
              <a:gd name="connsiteX3556" fmla="*/ 5664936 w 5859445"/>
              <a:gd name="connsiteY3556" fmla="*/ 1960779 h 3256604"/>
              <a:gd name="connsiteX3557" fmla="*/ 5672505 w 5859445"/>
              <a:gd name="connsiteY3557" fmla="*/ 1963748 h 3256604"/>
              <a:gd name="connsiteX3558" fmla="*/ 5660480 w 5859445"/>
              <a:gd name="connsiteY3558" fmla="*/ 1968378 h 3256604"/>
              <a:gd name="connsiteX3559" fmla="*/ 5611276 w 5859445"/>
              <a:gd name="connsiteY3559" fmla="*/ 1980926 h 3256604"/>
              <a:gd name="connsiteX3560" fmla="*/ 5530169 w 5859445"/>
              <a:gd name="connsiteY3560" fmla="*/ 2002692 h 3256604"/>
              <a:gd name="connsiteX3561" fmla="*/ 5523307 w 5859445"/>
              <a:gd name="connsiteY3561" fmla="*/ 2003096 h 3256604"/>
              <a:gd name="connsiteX3562" fmla="*/ 5511679 w 5859445"/>
              <a:gd name="connsiteY3562" fmla="*/ 2006870 h 3256604"/>
              <a:gd name="connsiteX3563" fmla="*/ 5538556 w 5859445"/>
              <a:gd name="connsiteY3563" fmla="*/ 2014553 h 3256604"/>
              <a:gd name="connsiteX3564" fmla="*/ 5533790 w 5859445"/>
              <a:gd name="connsiteY3564" fmla="*/ 2017923 h 3256604"/>
              <a:gd name="connsiteX3565" fmla="*/ 5542749 w 5859445"/>
              <a:gd name="connsiteY3565" fmla="*/ 2020484 h 3256604"/>
              <a:gd name="connsiteX3566" fmla="*/ 5501003 w 5859445"/>
              <a:gd name="connsiteY3566" fmla="*/ 2032210 h 3256604"/>
              <a:gd name="connsiteX3567" fmla="*/ 5445535 w 5859445"/>
              <a:gd name="connsiteY3567" fmla="*/ 2044743 h 3256604"/>
              <a:gd name="connsiteX3568" fmla="*/ 5453922 w 5859445"/>
              <a:gd name="connsiteY3568" fmla="*/ 2056604 h 3256604"/>
              <a:gd name="connsiteX3569" fmla="*/ 5426472 w 5859445"/>
              <a:gd name="connsiteY3569" fmla="*/ 2058222 h 3256604"/>
              <a:gd name="connsiteX3570" fmla="*/ 5403217 w 5859445"/>
              <a:gd name="connsiteY3570" fmla="*/ 2065769 h 3256604"/>
              <a:gd name="connsiteX3571" fmla="*/ 5383202 w 5859445"/>
              <a:gd name="connsiteY3571" fmla="*/ 2057681 h 3256604"/>
              <a:gd name="connsiteX3572" fmla="*/ 5367380 w 5859445"/>
              <a:gd name="connsiteY3572" fmla="*/ 2055522 h 3256604"/>
              <a:gd name="connsiteX3573" fmla="*/ 5325634 w 5859445"/>
              <a:gd name="connsiteY3573" fmla="*/ 2067248 h 3256604"/>
              <a:gd name="connsiteX3574" fmla="*/ 5298181 w 5859445"/>
              <a:gd name="connsiteY3574" fmla="*/ 2068865 h 3256604"/>
              <a:gd name="connsiteX3575" fmla="*/ 5298186 w 5859445"/>
              <a:gd name="connsiteY3575" fmla="*/ 2068864 h 3256604"/>
              <a:gd name="connsiteX3576" fmla="*/ 5270737 w 5859445"/>
              <a:gd name="connsiteY3576" fmla="*/ 2070480 h 3256604"/>
              <a:gd name="connsiteX3577" fmla="*/ 5298181 w 5859445"/>
              <a:gd name="connsiteY3577" fmla="*/ 2068865 h 3256604"/>
              <a:gd name="connsiteX3578" fmla="*/ 5224798 w 5859445"/>
              <a:gd name="connsiteY3578" fmla="*/ 2076275 h 3256604"/>
              <a:gd name="connsiteX3579" fmla="*/ 5150838 w 5859445"/>
              <a:gd name="connsiteY3579" fmla="*/ 2092987 h 3256604"/>
              <a:gd name="connsiteX3580" fmla="*/ 5210216 w 5859445"/>
              <a:gd name="connsiteY3580" fmla="*/ 2091034 h 3256604"/>
              <a:gd name="connsiteX3581" fmla="*/ 5269592 w 5859445"/>
              <a:gd name="connsiteY3581" fmla="*/ 2089082 h 3256604"/>
              <a:gd name="connsiteX3582" fmla="*/ 5306001 w 5859445"/>
              <a:gd name="connsiteY3582" fmla="*/ 2090026 h 3256604"/>
              <a:gd name="connsiteX3583" fmla="*/ 5333450 w 5859445"/>
              <a:gd name="connsiteY3583" fmla="*/ 2088411 h 3256604"/>
              <a:gd name="connsiteX3584" fmla="*/ 5360899 w 5859445"/>
              <a:gd name="connsiteY3584" fmla="*/ 2086795 h 3256604"/>
              <a:gd name="connsiteX3585" fmla="*/ 5376721 w 5859445"/>
              <a:gd name="connsiteY3585" fmla="*/ 2088951 h 3256604"/>
              <a:gd name="connsiteX3586" fmla="*/ 5392542 w 5859445"/>
              <a:gd name="connsiteY3586" fmla="*/ 2091108 h 3256604"/>
              <a:gd name="connsiteX3587" fmla="*/ 5353465 w 5859445"/>
              <a:gd name="connsiteY3587" fmla="*/ 2096499 h 3256604"/>
              <a:gd name="connsiteX3588" fmla="*/ 5301236 w 5859445"/>
              <a:gd name="connsiteY3588" fmla="*/ 2093395 h 3256604"/>
              <a:gd name="connsiteX3589" fmla="*/ 5194193 w 5859445"/>
              <a:gd name="connsiteY3589" fmla="*/ 2093884 h 3256604"/>
              <a:gd name="connsiteX3590" fmla="*/ 5108437 w 5859445"/>
              <a:gd name="connsiteY3590" fmla="*/ 2096468 h 3256604"/>
              <a:gd name="connsiteX3591" fmla="*/ 5069030 w 5859445"/>
              <a:gd name="connsiteY3591" fmla="*/ 2109339 h 3256604"/>
              <a:gd name="connsiteX3592" fmla="*/ 5022067 w 5859445"/>
              <a:gd name="connsiteY3592" fmla="*/ 2113841 h 3256604"/>
              <a:gd name="connsiteX3593" fmla="*/ 4909690 w 5859445"/>
              <a:gd name="connsiteY3593" fmla="*/ 2126927 h 3256604"/>
              <a:gd name="connsiteX3594" fmla="*/ 4875561 w 5859445"/>
              <a:gd name="connsiteY3594" fmla="*/ 2130914 h 3256604"/>
              <a:gd name="connsiteX3595" fmla="*/ 4932270 w 5859445"/>
              <a:gd name="connsiteY3595" fmla="*/ 2132414 h 3256604"/>
              <a:gd name="connsiteX3596" fmla="*/ 4913592 w 5859445"/>
              <a:gd name="connsiteY3596" fmla="*/ 2141380 h 3256604"/>
              <a:gd name="connsiteX3597" fmla="*/ 4890721 w 5859445"/>
              <a:gd name="connsiteY3597" fmla="*/ 2144417 h 3256604"/>
              <a:gd name="connsiteX3598" fmla="*/ 4903677 w 5859445"/>
              <a:gd name="connsiteY3598" fmla="*/ 2152631 h 3256604"/>
              <a:gd name="connsiteX3599" fmla="*/ 4861360 w 5859445"/>
              <a:gd name="connsiteY3599" fmla="*/ 2173657 h 3256604"/>
              <a:gd name="connsiteX3600" fmla="*/ 4859623 w 5859445"/>
              <a:gd name="connsiteY3600" fmla="*/ 2171200 h 3256604"/>
              <a:gd name="connsiteX3601" fmla="*/ 4862653 w 5859445"/>
              <a:gd name="connsiteY3601" fmla="*/ 2165375 h 3256604"/>
              <a:gd name="connsiteX3602" fmla="*/ 4836580 w 5859445"/>
              <a:gd name="connsiteY3602" fmla="*/ 2168938 h 3256604"/>
              <a:gd name="connsiteX3603" fmla="*/ 4830078 w 5859445"/>
              <a:gd name="connsiteY3603" fmla="*/ 2169851 h 3256604"/>
              <a:gd name="connsiteX3604" fmla="*/ 4835288 w 5859445"/>
              <a:gd name="connsiteY3604" fmla="*/ 2177219 h 3256604"/>
              <a:gd name="connsiteX3605" fmla="*/ 4818525 w 5859445"/>
              <a:gd name="connsiteY3605" fmla="*/ 2177407 h 3256604"/>
              <a:gd name="connsiteX3606" fmla="*/ 4806331 w 5859445"/>
              <a:gd name="connsiteY3606" fmla="*/ 2176705 h 3256604"/>
              <a:gd name="connsiteX3607" fmla="*/ 4792738 w 5859445"/>
              <a:gd name="connsiteY3607" fmla="*/ 2177698 h 3256604"/>
              <a:gd name="connsiteX3608" fmla="*/ 4818525 w 5859445"/>
              <a:gd name="connsiteY3608" fmla="*/ 2177407 h 3256604"/>
              <a:gd name="connsiteX3609" fmla="*/ 4828687 w 5859445"/>
              <a:gd name="connsiteY3609" fmla="*/ 2177993 h 3256604"/>
              <a:gd name="connsiteX3610" fmla="*/ 4904331 w 5859445"/>
              <a:gd name="connsiteY3610" fmla="*/ 2192965 h 3256604"/>
              <a:gd name="connsiteX3611" fmla="*/ 4995040 w 5859445"/>
              <a:gd name="connsiteY3611" fmla="*/ 2188807 h 3256604"/>
              <a:gd name="connsiteX3612" fmla="*/ 4971117 w 5859445"/>
              <a:gd name="connsiteY3612" fmla="*/ 2210099 h 3256604"/>
              <a:gd name="connsiteX3613" fmla="*/ 4935421 w 5859445"/>
              <a:gd name="connsiteY3613" fmla="*/ 2222483 h 3256604"/>
              <a:gd name="connsiteX3614" fmla="*/ 4983078 w 5859445"/>
              <a:gd name="connsiteY3614" fmla="*/ 2231597 h 3256604"/>
              <a:gd name="connsiteX3615" fmla="*/ 5007578 w 5859445"/>
              <a:gd name="connsiteY3615" fmla="*/ 2257085 h 3256604"/>
              <a:gd name="connsiteX3616" fmla="*/ 4956129 w 5859445"/>
              <a:gd name="connsiteY3616" fmla="*/ 2259826 h 3256604"/>
              <a:gd name="connsiteX3617" fmla="*/ 4923013 w 5859445"/>
              <a:gd name="connsiteY3617" fmla="*/ 2241264 h 3256604"/>
              <a:gd name="connsiteX3618" fmla="*/ 4870527 w 5859445"/>
              <a:gd name="connsiteY3618" fmla="*/ 2257387 h 3256604"/>
              <a:gd name="connsiteX3619" fmla="*/ 4808980 w 5859445"/>
              <a:gd name="connsiteY3619" fmla="*/ 2271435 h 3256604"/>
              <a:gd name="connsiteX3620" fmla="*/ 4845535 w 5859445"/>
              <a:gd name="connsiteY3620" fmla="*/ 2262478 h 3256604"/>
              <a:gd name="connsiteX3621" fmla="*/ 4864564 w 5859445"/>
              <a:gd name="connsiteY3621" fmla="*/ 2248954 h 3256604"/>
              <a:gd name="connsiteX3622" fmla="*/ 4830425 w 5859445"/>
              <a:gd name="connsiteY3622" fmla="*/ 2256272 h 3256604"/>
              <a:gd name="connsiteX3623" fmla="*/ 4796286 w 5859445"/>
              <a:gd name="connsiteY3623" fmla="*/ 2263592 h 3256604"/>
              <a:gd name="connsiteX3624" fmla="*/ 4796703 w 5859445"/>
              <a:gd name="connsiteY3624" fmla="*/ 2259127 h 3256604"/>
              <a:gd name="connsiteX3625" fmla="*/ 4797120 w 5859445"/>
              <a:gd name="connsiteY3625" fmla="*/ 2254662 h 3256604"/>
              <a:gd name="connsiteX3626" fmla="*/ 4733264 w 5859445"/>
              <a:gd name="connsiteY3626" fmla="*/ 2255334 h 3256604"/>
              <a:gd name="connsiteX3627" fmla="*/ 4664641 w 5859445"/>
              <a:gd name="connsiteY3627" fmla="*/ 2259374 h 3256604"/>
              <a:gd name="connsiteX3628" fmla="*/ 4650630 w 5859445"/>
              <a:gd name="connsiteY3628" fmla="*/ 2264832 h 3256604"/>
              <a:gd name="connsiteX3629" fmla="*/ 4645579 w 5859445"/>
              <a:gd name="connsiteY3629" fmla="*/ 2272852 h 3256604"/>
              <a:gd name="connsiteX3630" fmla="*/ 4585916 w 5859445"/>
              <a:gd name="connsiteY3630" fmla="*/ 2279455 h 3256604"/>
              <a:gd name="connsiteX3631" fmla="*/ 4543599 w 5859445"/>
              <a:gd name="connsiteY3631" fmla="*/ 2300480 h 3256604"/>
              <a:gd name="connsiteX3632" fmla="*/ 4539406 w 5859445"/>
              <a:gd name="connsiteY3632" fmla="*/ 2294549 h 3256604"/>
              <a:gd name="connsiteX3633" fmla="*/ 4553130 w 5859445"/>
              <a:gd name="connsiteY3633" fmla="*/ 2293741 h 3256604"/>
              <a:gd name="connsiteX3634" fmla="*/ 4539024 w 5859445"/>
              <a:gd name="connsiteY3634" fmla="*/ 2291483 h 3256604"/>
              <a:gd name="connsiteX3635" fmla="*/ 4533174 w 5859445"/>
              <a:gd name="connsiteY3635" fmla="*/ 2294615 h 3256604"/>
              <a:gd name="connsiteX3636" fmla="*/ 4539406 w 5859445"/>
              <a:gd name="connsiteY3636" fmla="*/ 2294549 h 3256604"/>
              <a:gd name="connsiteX3637" fmla="*/ 4520343 w 5859445"/>
              <a:gd name="connsiteY3637" fmla="*/ 2308028 h 3256604"/>
              <a:gd name="connsiteX3638" fmla="*/ 4508716 w 5859445"/>
              <a:gd name="connsiteY3638" fmla="*/ 2311802 h 3256604"/>
              <a:gd name="connsiteX3639" fmla="*/ 4501938 w 5859445"/>
              <a:gd name="connsiteY3639" fmla="*/ 2320649 h 3256604"/>
              <a:gd name="connsiteX3640" fmla="*/ 4492323 w 5859445"/>
              <a:gd name="connsiteY3640" fmla="*/ 2318945 h 3256604"/>
              <a:gd name="connsiteX3641" fmla="*/ 4473547 w 5859445"/>
              <a:gd name="connsiteY3641" fmla="*/ 2327772 h 3256604"/>
              <a:gd name="connsiteX3642" fmla="*/ 4454770 w 5859445"/>
              <a:gd name="connsiteY3642" fmla="*/ 2336601 h 3256604"/>
              <a:gd name="connsiteX3643" fmla="*/ 4537117 w 5859445"/>
              <a:gd name="connsiteY3643" fmla="*/ 2331751 h 3256604"/>
              <a:gd name="connsiteX3644" fmla="*/ 4578292 w 5859445"/>
              <a:gd name="connsiteY3644" fmla="*/ 2329327 h 3256604"/>
              <a:gd name="connsiteX3645" fmla="*/ 4548172 w 5859445"/>
              <a:gd name="connsiteY3645" fmla="*/ 2337278 h 3256604"/>
              <a:gd name="connsiteX3646" fmla="*/ 4518056 w 5859445"/>
              <a:gd name="connsiteY3646" fmla="*/ 2345229 h 3256604"/>
              <a:gd name="connsiteX3647" fmla="*/ 4527014 w 5859445"/>
              <a:gd name="connsiteY3647" fmla="*/ 2347790 h 3256604"/>
              <a:gd name="connsiteX3648" fmla="*/ 4545504 w 5859445"/>
              <a:gd name="connsiteY3648" fmla="*/ 2343613 h 3256604"/>
              <a:gd name="connsiteX3649" fmla="*/ 4563996 w 5859445"/>
              <a:gd name="connsiteY3649" fmla="*/ 2339436 h 3256604"/>
              <a:gd name="connsiteX3650" fmla="*/ 4600975 w 5859445"/>
              <a:gd name="connsiteY3650" fmla="*/ 2331080 h 3256604"/>
              <a:gd name="connsiteX3651" fmla="*/ 4594113 w 5859445"/>
              <a:gd name="connsiteY3651" fmla="*/ 2331485 h 3256604"/>
              <a:gd name="connsiteX3652" fmla="*/ 4587251 w 5859445"/>
              <a:gd name="connsiteY3652" fmla="*/ 2331889 h 3256604"/>
              <a:gd name="connsiteX3653" fmla="*/ 4635024 w 5859445"/>
              <a:gd name="connsiteY3653" fmla="*/ 2328689 h 3256604"/>
              <a:gd name="connsiteX3654" fmla="*/ 4674607 w 5859445"/>
              <a:gd name="connsiteY3654" fmla="*/ 2313906 h 3256604"/>
              <a:gd name="connsiteX3655" fmla="*/ 4673802 w 5859445"/>
              <a:gd name="connsiteY3655" fmla="*/ 2313850 h 3256604"/>
              <a:gd name="connsiteX3656" fmla="*/ 4686169 w 5859445"/>
              <a:gd name="connsiteY3656" fmla="*/ 2310039 h 3256604"/>
              <a:gd name="connsiteX3657" fmla="*/ 4694451 w 5859445"/>
              <a:gd name="connsiteY3657" fmla="*/ 2307293 h 3256604"/>
              <a:gd name="connsiteX3658" fmla="*/ 4686705 w 5859445"/>
              <a:gd name="connsiteY3658" fmla="*/ 2308270 h 3256604"/>
              <a:gd name="connsiteX3659" fmla="*/ 4679700 w 5859445"/>
              <a:gd name="connsiteY3659" fmla="*/ 2310999 h 3256604"/>
              <a:gd name="connsiteX3660" fmla="*/ 4670742 w 5859445"/>
              <a:gd name="connsiteY3660" fmla="*/ 2308438 h 3256604"/>
              <a:gd name="connsiteX3661" fmla="*/ 4684466 w 5859445"/>
              <a:gd name="connsiteY3661" fmla="*/ 2307630 h 3256604"/>
              <a:gd name="connsiteX3662" fmla="*/ 4692662 w 5859445"/>
              <a:gd name="connsiteY3662" fmla="*/ 2304059 h 3256604"/>
              <a:gd name="connsiteX3663" fmla="*/ 4697266 w 5859445"/>
              <a:gd name="connsiteY3663" fmla="*/ 2306360 h 3256604"/>
              <a:gd name="connsiteX3664" fmla="*/ 4706436 w 5859445"/>
              <a:gd name="connsiteY3664" fmla="*/ 2303320 h 3256604"/>
              <a:gd name="connsiteX3665" fmla="*/ 4734581 w 5859445"/>
              <a:gd name="connsiteY3665" fmla="*/ 2297631 h 3256604"/>
              <a:gd name="connsiteX3666" fmla="*/ 4731175 w 5859445"/>
              <a:gd name="connsiteY3666" fmla="*/ 2313036 h 3256604"/>
              <a:gd name="connsiteX3667" fmla="*/ 4721129 w 5859445"/>
              <a:gd name="connsiteY3667" fmla="*/ 2319045 h 3256604"/>
              <a:gd name="connsiteX3668" fmla="*/ 4714996 w 5859445"/>
              <a:gd name="connsiteY3668" fmla="*/ 2328210 h 3256604"/>
              <a:gd name="connsiteX3669" fmla="*/ 4705284 w 5859445"/>
              <a:gd name="connsiteY3669" fmla="*/ 2326964 h 3256604"/>
              <a:gd name="connsiteX3670" fmla="*/ 4702583 w 5859445"/>
              <a:gd name="connsiteY3670" fmla="*/ 2333253 h 3256604"/>
              <a:gd name="connsiteX3671" fmla="*/ 4699882 w 5859445"/>
              <a:gd name="connsiteY3671" fmla="*/ 2339541 h 3256604"/>
              <a:gd name="connsiteX3672" fmla="*/ 4754739 w 5859445"/>
              <a:gd name="connsiteY3672" fmla="*/ 2331196 h 3256604"/>
              <a:gd name="connsiteX3673" fmla="*/ 4799426 w 5859445"/>
              <a:gd name="connsiteY3673" fmla="*/ 2338796 h 3256604"/>
              <a:gd name="connsiteX3674" fmla="*/ 4881600 w 5859445"/>
              <a:gd name="connsiteY3674" fmla="*/ 2328647 h 3256604"/>
              <a:gd name="connsiteX3675" fmla="*/ 4945989 w 5859445"/>
              <a:gd name="connsiteY3675" fmla="*/ 2313563 h 3256604"/>
              <a:gd name="connsiteX3676" fmla="*/ 4918736 w 5859445"/>
              <a:gd name="connsiteY3676" fmla="*/ 2315456 h 3256604"/>
              <a:gd name="connsiteX3677" fmla="*/ 4891482 w 5859445"/>
              <a:gd name="connsiteY3677" fmla="*/ 2317351 h 3256604"/>
              <a:gd name="connsiteX3678" fmla="*/ 4921438 w 5859445"/>
              <a:gd name="connsiteY3678" fmla="*/ 2309168 h 3256604"/>
              <a:gd name="connsiteX3679" fmla="*/ 4968541 w 5859445"/>
              <a:gd name="connsiteY3679" fmla="*/ 2315130 h 3256604"/>
              <a:gd name="connsiteX3680" fmla="*/ 4984868 w 5859445"/>
              <a:gd name="connsiteY3680" fmla="*/ 2307895 h 3256604"/>
              <a:gd name="connsiteX3681" fmla="*/ 4982837 w 5859445"/>
              <a:gd name="connsiteY3681" fmla="*/ 2305022 h 3256604"/>
              <a:gd name="connsiteX3682" fmla="*/ 5023749 w 5859445"/>
              <a:gd name="connsiteY3682" fmla="*/ 2302226 h 3256604"/>
              <a:gd name="connsiteX3683" fmla="*/ 5060988 w 5859445"/>
              <a:gd name="connsiteY3683" fmla="*/ 2312439 h 3256604"/>
              <a:gd name="connsiteX3684" fmla="*/ 5055129 w 5859445"/>
              <a:gd name="connsiteY3684" fmla="*/ 2306170 h 3256604"/>
              <a:gd name="connsiteX3685" fmla="*/ 5087783 w 5859445"/>
              <a:gd name="connsiteY3685" fmla="*/ 2291698 h 3256604"/>
              <a:gd name="connsiteX3686" fmla="*/ 5087146 w 5859445"/>
              <a:gd name="connsiteY3686" fmla="*/ 2300906 h 3256604"/>
              <a:gd name="connsiteX3687" fmla="*/ 5085806 w 5859445"/>
              <a:gd name="connsiteY3687" fmla="*/ 2319228 h 3256604"/>
              <a:gd name="connsiteX3688" fmla="*/ 5130209 w 5859445"/>
              <a:gd name="connsiteY3688" fmla="*/ 2331479 h 3256604"/>
              <a:gd name="connsiteX3689" fmla="*/ 5179310 w 5859445"/>
              <a:gd name="connsiteY3689" fmla="*/ 2340268 h 3256604"/>
              <a:gd name="connsiteX3690" fmla="*/ 5069515 w 5859445"/>
              <a:gd name="connsiteY3690" fmla="*/ 2346734 h 3256604"/>
              <a:gd name="connsiteX3691" fmla="*/ 5045687 w 5859445"/>
              <a:gd name="connsiteY3691" fmla="*/ 2363582 h 3256604"/>
              <a:gd name="connsiteX3692" fmla="*/ 5029865 w 5859445"/>
              <a:gd name="connsiteY3692" fmla="*/ 2361423 h 3256604"/>
              <a:gd name="connsiteX3693" fmla="*/ 5014044 w 5859445"/>
              <a:gd name="connsiteY3693" fmla="*/ 2359266 h 3256604"/>
              <a:gd name="connsiteX3694" fmla="*/ 4961244 w 5859445"/>
              <a:gd name="connsiteY3694" fmla="*/ 2365465 h 3256604"/>
              <a:gd name="connsiteX3695" fmla="*/ 4908442 w 5859445"/>
              <a:gd name="connsiteY3695" fmla="*/ 2371664 h 3256604"/>
              <a:gd name="connsiteX3696" fmla="*/ 4912064 w 5859445"/>
              <a:gd name="connsiteY3696" fmla="*/ 2386895 h 3256604"/>
              <a:gd name="connsiteX3697" fmla="*/ 4920451 w 5859445"/>
              <a:gd name="connsiteY3697" fmla="*/ 2398756 h 3256604"/>
              <a:gd name="connsiteX3698" fmla="*/ 4920737 w 5859445"/>
              <a:gd name="connsiteY3698" fmla="*/ 2394106 h 3256604"/>
              <a:gd name="connsiteX3699" fmla="*/ 4925788 w 5859445"/>
              <a:gd name="connsiteY3699" fmla="*/ 2386086 h 3256604"/>
              <a:gd name="connsiteX3700" fmla="*/ 4938369 w 5859445"/>
              <a:gd name="connsiteY3700" fmla="*/ 2403879 h 3256604"/>
              <a:gd name="connsiteX3701" fmla="*/ 4975349 w 5859445"/>
              <a:gd name="connsiteY3701" fmla="*/ 2395522 h 3256604"/>
              <a:gd name="connsiteX3702" fmla="*/ 4999971 w 5859445"/>
              <a:gd name="connsiteY3702" fmla="*/ 2400569 h 3256604"/>
              <a:gd name="connsiteX3703" fmla="*/ 5094442 w 5859445"/>
              <a:gd name="connsiteY3703" fmla="*/ 2390639 h 3256604"/>
              <a:gd name="connsiteX3704" fmla="*/ 5257168 w 5859445"/>
              <a:gd name="connsiteY3704" fmla="*/ 2373576 h 3256604"/>
              <a:gd name="connsiteX3705" fmla="*/ 5335318 w 5859445"/>
              <a:gd name="connsiteY3705" fmla="*/ 2362868 h 3256604"/>
              <a:gd name="connsiteX3706" fmla="*/ 5413392 w 5859445"/>
              <a:gd name="connsiteY3706" fmla="*/ 2352214 h 3256604"/>
              <a:gd name="connsiteX3707" fmla="*/ 5459073 w 5859445"/>
              <a:gd name="connsiteY3707" fmla="*/ 2351188 h 3256604"/>
              <a:gd name="connsiteX3708" fmla="*/ 5490964 w 5859445"/>
              <a:gd name="connsiteY3708" fmla="*/ 2350879 h 3256604"/>
              <a:gd name="connsiteX3709" fmla="*/ 5527907 w 5859445"/>
              <a:gd name="connsiteY3709" fmla="*/ 2342549 h 3256604"/>
              <a:gd name="connsiteX3710" fmla="*/ 5564850 w 5859445"/>
              <a:gd name="connsiteY3710" fmla="*/ 2334219 h 3256604"/>
              <a:gd name="connsiteX3711" fmla="*/ 5626785 w 5859445"/>
              <a:gd name="connsiteY3711" fmla="*/ 2326013 h 3256604"/>
              <a:gd name="connsiteX3712" fmla="*/ 5675641 w 5859445"/>
              <a:gd name="connsiteY3712" fmla="*/ 2309260 h 3256604"/>
              <a:gd name="connsiteX3713" fmla="*/ 5565124 w 5859445"/>
              <a:gd name="connsiteY3713" fmla="*/ 2314705 h 3256604"/>
              <a:gd name="connsiteX3714" fmla="*/ 5511995 w 5859445"/>
              <a:gd name="connsiteY3714" fmla="*/ 2320441 h 3256604"/>
              <a:gd name="connsiteX3715" fmla="*/ 5458867 w 5859445"/>
              <a:gd name="connsiteY3715" fmla="*/ 2326175 h 3256604"/>
              <a:gd name="connsiteX3716" fmla="*/ 5317846 w 5859445"/>
              <a:gd name="connsiteY3716" fmla="*/ 2344083 h 3256604"/>
              <a:gd name="connsiteX3717" fmla="*/ 5177089 w 5859445"/>
              <a:gd name="connsiteY3717" fmla="*/ 2362363 h 3256604"/>
              <a:gd name="connsiteX3718" fmla="*/ 5241903 w 5859445"/>
              <a:gd name="connsiteY3718" fmla="*/ 2347881 h 3256604"/>
              <a:gd name="connsiteX3719" fmla="*/ 5268074 w 5859445"/>
              <a:gd name="connsiteY3719" fmla="*/ 2342140 h 3256604"/>
              <a:gd name="connsiteX3720" fmla="*/ 5256429 w 5859445"/>
              <a:gd name="connsiteY3720" fmla="*/ 2343152 h 3256604"/>
              <a:gd name="connsiteX3721" fmla="*/ 5246857 w 5859445"/>
              <a:gd name="connsiteY3721" fmla="*/ 2339723 h 3256604"/>
              <a:gd name="connsiteX3722" fmla="*/ 5373832 w 5859445"/>
              <a:gd name="connsiteY3722" fmla="*/ 2327224 h 3256604"/>
              <a:gd name="connsiteX3723" fmla="*/ 5500808 w 5859445"/>
              <a:gd name="connsiteY3723" fmla="*/ 2314729 h 3256604"/>
              <a:gd name="connsiteX3724" fmla="*/ 5623793 w 5859445"/>
              <a:gd name="connsiteY3724" fmla="*/ 2295878 h 3256604"/>
              <a:gd name="connsiteX3725" fmla="*/ 5730369 w 5859445"/>
              <a:gd name="connsiteY3725" fmla="*/ 2270562 h 3256604"/>
              <a:gd name="connsiteX3726" fmla="*/ 5734960 w 5859445"/>
              <a:gd name="connsiteY3726" fmla="*/ 2271765 h 3256604"/>
              <a:gd name="connsiteX3727" fmla="*/ 5720466 w 5859445"/>
              <a:gd name="connsiteY3727" fmla="*/ 2277565 h 3256604"/>
              <a:gd name="connsiteX3728" fmla="*/ 5734563 w 5859445"/>
              <a:gd name="connsiteY3728" fmla="*/ 2276493 h 3256604"/>
              <a:gd name="connsiteX3729" fmla="*/ 5748734 w 5859445"/>
              <a:gd name="connsiteY3729" fmla="*/ 2275369 h 3256604"/>
              <a:gd name="connsiteX3730" fmla="*/ 5719570 w 5859445"/>
              <a:gd name="connsiteY3730" fmla="*/ 2304886 h 3256604"/>
              <a:gd name="connsiteX3731" fmla="*/ 5733580 w 5859445"/>
              <a:gd name="connsiteY3731" fmla="*/ 2299428 h 3256604"/>
              <a:gd name="connsiteX3732" fmla="*/ 5742825 w 5859445"/>
              <a:gd name="connsiteY3732" fmla="*/ 2297339 h 3256604"/>
              <a:gd name="connsiteX3733" fmla="*/ 5756549 w 5859445"/>
              <a:gd name="connsiteY3733" fmla="*/ 2296531 h 3256604"/>
              <a:gd name="connsiteX3734" fmla="*/ 5763578 w 5859445"/>
              <a:gd name="connsiteY3734" fmla="*/ 2302681 h 3256604"/>
              <a:gd name="connsiteX3735" fmla="*/ 5761341 w 5859445"/>
              <a:gd name="connsiteY3735" fmla="*/ 2303308 h 3256604"/>
              <a:gd name="connsiteX3736" fmla="*/ 5769129 w 5859445"/>
              <a:gd name="connsiteY3736" fmla="*/ 2314323 h 3256604"/>
              <a:gd name="connsiteX3737" fmla="*/ 5782854 w 5859445"/>
              <a:gd name="connsiteY3737" fmla="*/ 2313515 h 3256604"/>
              <a:gd name="connsiteX3738" fmla="*/ 5757184 w 5859445"/>
              <a:gd name="connsiteY3738" fmla="*/ 2322701 h 3256604"/>
              <a:gd name="connsiteX3739" fmla="*/ 5740537 w 5859445"/>
              <a:gd name="connsiteY3739" fmla="*/ 2334540 h 3256604"/>
              <a:gd name="connsiteX3740" fmla="*/ 5666766 w 5859445"/>
              <a:gd name="connsiteY3740" fmla="*/ 2346463 h 3256604"/>
              <a:gd name="connsiteX3741" fmla="*/ 5597759 w 5859445"/>
              <a:gd name="connsiteY3741" fmla="*/ 2355015 h 3256604"/>
              <a:gd name="connsiteX3742" fmla="*/ 5602524 w 5859445"/>
              <a:gd name="connsiteY3742" fmla="*/ 2351646 h 3256604"/>
              <a:gd name="connsiteX3743" fmla="*/ 5530880 w 5859445"/>
              <a:gd name="connsiteY3743" fmla="*/ 2366578 h 3256604"/>
              <a:gd name="connsiteX3744" fmla="*/ 5492350 w 5859445"/>
              <a:gd name="connsiteY3744" fmla="*/ 2371477 h 3256604"/>
              <a:gd name="connsiteX3745" fmla="*/ 5470090 w 5859445"/>
              <a:gd name="connsiteY3745" fmla="*/ 2376712 h 3256604"/>
              <a:gd name="connsiteX3746" fmla="*/ 5478056 w 5859445"/>
              <a:gd name="connsiteY3746" fmla="*/ 2377797 h 3256604"/>
              <a:gd name="connsiteX3747" fmla="*/ 5472241 w 5859445"/>
              <a:gd name="connsiteY3747" fmla="*/ 2379685 h 3256604"/>
              <a:gd name="connsiteX3748" fmla="*/ 5466803 w 5859445"/>
              <a:gd name="connsiteY3748" fmla="*/ 2378944 h 3256604"/>
              <a:gd name="connsiteX3749" fmla="*/ 5490881 w 5859445"/>
              <a:gd name="connsiteY3749" fmla="*/ 2385826 h 3256604"/>
              <a:gd name="connsiteX3750" fmla="*/ 5365579 w 5859445"/>
              <a:gd name="connsiteY3750" fmla="*/ 2420910 h 3256604"/>
              <a:gd name="connsiteX3751" fmla="*/ 5361320 w 5859445"/>
              <a:gd name="connsiteY3751" fmla="*/ 2414886 h 3256604"/>
              <a:gd name="connsiteX3752" fmla="*/ 5357126 w 5859445"/>
              <a:gd name="connsiteY3752" fmla="*/ 2408955 h 3256604"/>
              <a:gd name="connsiteX3753" fmla="*/ 5354744 w 5859445"/>
              <a:gd name="connsiteY3753" fmla="*/ 2410640 h 3256604"/>
              <a:gd name="connsiteX3754" fmla="*/ 5352361 w 5859445"/>
              <a:gd name="connsiteY3754" fmla="*/ 2412325 h 3256604"/>
              <a:gd name="connsiteX3755" fmla="*/ 5338637 w 5859445"/>
              <a:gd name="connsiteY3755" fmla="*/ 2413133 h 3256604"/>
              <a:gd name="connsiteX3756" fmla="*/ 5207770 w 5859445"/>
              <a:gd name="connsiteY3756" fmla="*/ 2425183 h 3256604"/>
              <a:gd name="connsiteX3757" fmla="*/ 5076399 w 5859445"/>
              <a:gd name="connsiteY3757" fmla="*/ 2446625 h 3256604"/>
              <a:gd name="connsiteX3758" fmla="*/ 4968504 w 5859445"/>
              <a:gd name="connsiteY3758" fmla="*/ 2455779 h 3256604"/>
              <a:gd name="connsiteX3759" fmla="*/ 4930168 w 5859445"/>
              <a:gd name="connsiteY3759" fmla="*/ 2459065 h 3256604"/>
              <a:gd name="connsiteX3760" fmla="*/ 4860405 w 5859445"/>
              <a:gd name="connsiteY3760" fmla="*/ 2485694 h 3256604"/>
              <a:gd name="connsiteX3761" fmla="*/ 4867975 w 5859445"/>
              <a:gd name="connsiteY3761" fmla="*/ 2488663 h 3256604"/>
              <a:gd name="connsiteX3762" fmla="*/ 4855950 w 5859445"/>
              <a:gd name="connsiteY3762" fmla="*/ 2493293 h 3256604"/>
              <a:gd name="connsiteX3763" fmla="*/ 4812111 w 5859445"/>
              <a:gd name="connsiteY3763" fmla="*/ 2504472 h 3256604"/>
              <a:gd name="connsiteX3764" fmla="*/ 4856476 w 5859445"/>
              <a:gd name="connsiteY3764" fmla="*/ 2503160 h 3256604"/>
              <a:gd name="connsiteX3765" fmla="*/ 4972746 w 5859445"/>
              <a:gd name="connsiteY3765" fmla="*/ 2501428 h 3256604"/>
              <a:gd name="connsiteX3766" fmla="*/ 5084694 w 5859445"/>
              <a:gd name="connsiteY3766" fmla="*/ 2493581 h 3256604"/>
              <a:gd name="connsiteX3767" fmla="*/ 5237336 w 5859445"/>
              <a:gd name="connsiteY3767" fmla="*/ 2492822 h 3256604"/>
              <a:gd name="connsiteX3768" fmla="*/ 5363034 w 5859445"/>
              <a:gd name="connsiteY3768" fmla="*/ 2484285 h 3256604"/>
              <a:gd name="connsiteX3769" fmla="*/ 5491113 w 5859445"/>
              <a:gd name="connsiteY3769" fmla="*/ 2474138 h 3256604"/>
              <a:gd name="connsiteX3770" fmla="*/ 5601281 w 5859445"/>
              <a:gd name="connsiteY3770" fmla="*/ 2458721 h 3256604"/>
              <a:gd name="connsiteX3771" fmla="*/ 5801107 w 5859445"/>
              <a:gd name="connsiteY3771" fmla="*/ 2429047 h 3256604"/>
              <a:gd name="connsiteX3772" fmla="*/ 5859445 w 5859445"/>
              <a:gd name="connsiteY3772" fmla="*/ 2417888 h 3256604"/>
              <a:gd name="connsiteX3773" fmla="*/ 5859445 w 5859445"/>
              <a:gd name="connsiteY3773" fmla="*/ 2439566 h 3256604"/>
              <a:gd name="connsiteX3774" fmla="*/ 5746827 w 5859445"/>
              <a:gd name="connsiteY3774" fmla="*/ 2454637 h 3256604"/>
              <a:gd name="connsiteX3775" fmla="*/ 5764746 w 5859445"/>
              <a:gd name="connsiteY3775" fmla="*/ 2459762 h 3256604"/>
              <a:gd name="connsiteX3776" fmla="*/ 5659429 w 5859445"/>
              <a:gd name="connsiteY3776" fmla="*/ 2467507 h 3256604"/>
              <a:gd name="connsiteX3777" fmla="*/ 5548775 w 5859445"/>
              <a:gd name="connsiteY3777" fmla="*/ 2487925 h 3256604"/>
              <a:gd name="connsiteX3778" fmla="*/ 5623687 w 5859445"/>
              <a:gd name="connsiteY3778" fmla="*/ 2492779 h 3256604"/>
              <a:gd name="connsiteX3779" fmla="*/ 5712325 w 5859445"/>
              <a:gd name="connsiteY3779" fmla="*/ 2496827 h 3256604"/>
              <a:gd name="connsiteX3780" fmla="*/ 5703365 w 5859445"/>
              <a:gd name="connsiteY3780" fmla="*/ 2494264 h 3256604"/>
              <a:gd name="connsiteX3781" fmla="*/ 5694407 w 5859445"/>
              <a:gd name="connsiteY3781" fmla="*/ 2491703 h 3256604"/>
              <a:gd name="connsiteX3782" fmla="*/ 5742299 w 5859445"/>
              <a:gd name="connsiteY3782" fmla="*/ 2491200 h 3256604"/>
              <a:gd name="connsiteX3783" fmla="*/ 5746751 w 5859445"/>
              <a:gd name="connsiteY3783" fmla="*/ 2489994 h 3256604"/>
              <a:gd name="connsiteX3784" fmla="*/ 5758265 w 5859445"/>
              <a:gd name="connsiteY3784" fmla="*/ 2491032 h 3256604"/>
              <a:gd name="connsiteX3785" fmla="*/ 5747869 w 5859445"/>
              <a:gd name="connsiteY3785" fmla="*/ 2489692 h 3256604"/>
              <a:gd name="connsiteX3786" fmla="*/ 5761422 w 5859445"/>
              <a:gd name="connsiteY3786" fmla="*/ 2486020 h 3256604"/>
              <a:gd name="connsiteX3787" fmla="*/ 5777326 w 5859445"/>
              <a:gd name="connsiteY3787" fmla="*/ 2477554 h 3256604"/>
              <a:gd name="connsiteX3788" fmla="*/ 5785713 w 5859445"/>
              <a:gd name="connsiteY3788" fmla="*/ 2489416 h 3256604"/>
              <a:gd name="connsiteX3789" fmla="*/ 5808110 w 5859445"/>
              <a:gd name="connsiteY3789" fmla="*/ 2495818 h 3256604"/>
              <a:gd name="connsiteX3790" fmla="*/ 5820977 w 5859445"/>
              <a:gd name="connsiteY3790" fmla="*/ 2508961 h 3256604"/>
              <a:gd name="connsiteX3791" fmla="*/ 5839468 w 5859445"/>
              <a:gd name="connsiteY3791" fmla="*/ 2504782 h 3256604"/>
              <a:gd name="connsiteX3792" fmla="*/ 5847856 w 5859445"/>
              <a:gd name="connsiteY3792" fmla="*/ 2516646 h 3256604"/>
              <a:gd name="connsiteX3793" fmla="*/ 5847283 w 5859445"/>
              <a:gd name="connsiteY3793" fmla="*/ 2525947 h 3256604"/>
              <a:gd name="connsiteX3794" fmla="*/ 5840707 w 5859445"/>
              <a:gd name="connsiteY3794" fmla="*/ 2521701 h 3256604"/>
              <a:gd name="connsiteX3795" fmla="*/ 5834129 w 5859445"/>
              <a:gd name="connsiteY3795" fmla="*/ 2517453 h 3256604"/>
              <a:gd name="connsiteX3796" fmla="*/ 5829364 w 5859445"/>
              <a:gd name="connsiteY3796" fmla="*/ 2520823 h 3256604"/>
              <a:gd name="connsiteX3797" fmla="*/ 5833559 w 5859445"/>
              <a:gd name="connsiteY3797" fmla="*/ 2526755 h 3256604"/>
              <a:gd name="connsiteX3798" fmla="*/ 5816211 w 5859445"/>
              <a:gd name="connsiteY3798" fmla="*/ 2512330 h 3256604"/>
              <a:gd name="connsiteX3799" fmla="*/ 5800438 w 5859445"/>
              <a:gd name="connsiteY3799" fmla="*/ 2527931 h 3256604"/>
              <a:gd name="connsiteX3800" fmla="*/ 5805110 w 5859445"/>
              <a:gd name="connsiteY3800" fmla="*/ 2529529 h 3256604"/>
              <a:gd name="connsiteX3801" fmla="*/ 5757787 w 5859445"/>
              <a:gd name="connsiteY3801" fmla="*/ 2535849 h 3256604"/>
              <a:gd name="connsiteX3802" fmla="*/ 5727384 w 5859445"/>
              <a:gd name="connsiteY3802" fmla="*/ 2548451 h 3256604"/>
              <a:gd name="connsiteX3803" fmla="*/ 5664098 w 5859445"/>
              <a:gd name="connsiteY3803" fmla="*/ 2539823 h 3256604"/>
              <a:gd name="connsiteX3804" fmla="*/ 5668292 w 5859445"/>
              <a:gd name="connsiteY3804" fmla="*/ 2545753 h 3256604"/>
              <a:gd name="connsiteX3805" fmla="*/ 5663527 w 5859445"/>
              <a:gd name="connsiteY3805" fmla="*/ 2549123 h 3256604"/>
              <a:gd name="connsiteX3806" fmla="*/ 5595476 w 5859445"/>
              <a:gd name="connsiteY3806" fmla="*/ 2543862 h 3256604"/>
              <a:gd name="connsiteX3807" fmla="*/ 5554588 w 5859445"/>
              <a:gd name="connsiteY3807" fmla="*/ 2541637 h 3256604"/>
              <a:gd name="connsiteX3808" fmla="*/ 5518467 w 5859445"/>
              <a:gd name="connsiteY3808" fmla="*/ 2536042 h 3256604"/>
              <a:gd name="connsiteX3809" fmla="*/ 5505028 w 5859445"/>
              <a:gd name="connsiteY3809" fmla="*/ 2532200 h 3256604"/>
              <a:gd name="connsiteX3810" fmla="*/ 5505314 w 5859445"/>
              <a:gd name="connsiteY3810" fmla="*/ 2527550 h 3256604"/>
              <a:gd name="connsiteX3811" fmla="*/ 5411911 w 5859445"/>
              <a:gd name="connsiteY3811" fmla="*/ 2526872 h 3256604"/>
              <a:gd name="connsiteX3812" fmla="*/ 5304783 w 5859445"/>
              <a:gd name="connsiteY3812" fmla="*/ 2527002 h 3256604"/>
              <a:gd name="connsiteX3813" fmla="*/ 5361492 w 5859445"/>
              <a:gd name="connsiteY3813" fmla="*/ 2531386 h 3256604"/>
              <a:gd name="connsiteX3814" fmla="*/ 5413436 w 5859445"/>
              <a:gd name="connsiteY3814" fmla="*/ 2539138 h 3256604"/>
              <a:gd name="connsiteX3815" fmla="*/ 5442409 w 5859445"/>
              <a:gd name="connsiteY3815" fmla="*/ 2549787 h 3256604"/>
              <a:gd name="connsiteX3816" fmla="*/ 5476530 w 5859445"/>
              <a:gd name="connsiteY3816" fmla="*/ 2560135 h 3256604"/>
              <a:gd name="connsiteX3817" fmla="*/ 5490756 w 5859445"/>
              <a:gd name="connsiteY3817" fmla="*/ 2569657 h 3256604"/>
              <a:gd name="connsiteX3818" fmla="*/ 5492119 w 5859445"/>
              <a:gd name="connsiteY3818" fmla="*/ 2569545 h 3256604"/>
              <a:gd name="connsiteX3819" fmla="*/ 5547345 w 5859445"/>
              <a:gd name="connsiteY3819" fmla="*/ 2566775 h 3256604"/>
              <a:gd name="connsiteX3820" fmla="*/ 5598245 w 5859445"/>
              <a:gd name="connsiteY3820" fmla="*/ 2557889 h 3256604"/>
              <a:gd name="connsiteX3821" fmla="*/ 5616361 w 5859445"/>
              <a:gd name="connsiteY3821" fmla="*/ 2563290 h 3256604"/>
              <a:gd name="connsiteX3822" fmla="*/ 5680831 w 5859445"/>
              <a:gd name="connsiteY3822" fmla="*/ 2558432 h 3256604"/>
              <a:gd name="connsiteX3823" fmla="*/ 5745301 w 5859445"/>
              <a:gd name="connsiteY3823" fmla="*/ 2553573 h 3256604"/>
              <a:gd name="connsiteX3824" fmla="*/ 5678204 w 5859445"/>
              <a:gd name="connsiteY3824" fmla="*/ 2569880 h 3256604"/>
              <a:gd name="connsiteX3825" fmla="*/ 5615300 w 5859445"/>
              <a:gd name="connsiteY3825" fmla="*/ 2592119 h 3256604"/>
              <a:gd name="connsiteX3826" fmla="*/ 5642750 w 5859445"/>
              <a:gd name="connsiteY3826" fmla="*/ 2590502 h 3256604"/>
              <a:gd name="connsiteX3827" fmla="*/ 5670198 w 5859445"/>
              <a:gd name="connsiteY3827" fmla="*/ 2588885 h 3256604"/>
              <a:gd name="connsiteX3828" fmla="*/ 5661490 w 5859445"/>
              <a:gd name="connsiteY3828" fmla="*/ 2586395 h 3256604"/>
              <a:gd name="connsiteX3829" fmla="*/ 5672472 w 5859445"/>
              <a:gd name="connsiteY3829" fmla="*/ 2585783 h 3256604"/>
              <a:gd name="connsiteX3830" fmla="*/ 5733620 w 5859445"/>
              <a:gd name="connsiteY3830" fmla="*/ 2582543 h 3256604"/>
              <a:gd name="connsiteX3831" fmla="*/ 5859445 w 5859445"/>
              <a:gd name="connsiteY3831" fmla="*/ 2577199 h 3256604"/>
              <a:gd name="connsiteX3832" fmla="*/ 5859445 w 5859445"/>
              <a:gd name="connsiteY3832" fmla="*/ 2612856 h 3256604"/>
              <a:gd name="connsiteX3833" fmla="*/ 5851095 w 5859445"/>
              <a:gd name="connsiteY3833" fmla="*/ 2612210 h 3256604"/>
              <a:gd name="connsiteX3834" fmla="*/ 5859445 w 5859445"/>
              <a:gd name="connsiteY3834" fmla="*/ 2613800 h 3256604"/>
              <a:gd name="connsiteX3835" fmla="*/ 5859445 w 5859445"/>
              <a:gd name="connsiteY3835" fmla="*/ 2684487 h 3256604"/>
              <a:gd name="connsiteX3836" fmla="*/ 5823836 w 5859445"/>
              <a:gd name="connsiteY3836" fmla="*/ 2684861 h 3256604"/>
              <a:gd name="connsiteX3837" fmla="*/ 5755213 w 5859445"/>
              <a:gd name="connsiteY3837" fmla="*/ 2688901 h 3256604"/>
              <a:gd name="connsiteX3838" fmla="*/ 5741203 w 5859445"/>
              <a:gd name="connsiteY3838" fmla="*/ 2694360 h 3256604"/>
              <a:gd name="connsiteX3839" fmla="*/ 5736151 w 5859445"/>
              <a:gd name="connsiteY3839" fmla="*/ 2702379 h 3256604"/>
              <a:gd name="connsiteX3840" fmla="*/ 5676488 w 5859445"/>
              <a:gd name="connsiteY3840" fmla="*/ 2708983 h 3256604"/>
              <a:gd name="connsiteX3841" fmla="*/ 5634171 w 5859445"/>
              <a:gd name="connsiteY3841" fmla="*/ 2730008 h 3256604"/>
              <a:gd name="connsiteX3842" fmla="*/ 5629978 w 5859445"/>
              <a:gd name="connsiteY3842" fmla="*/ 2724077 h 3256604"/>
              <a:gd name="connsiteX3843" fmla="*/ 5643702 w 5859445"/>
              <a:gd name="connsiteY3843" fmla="*/ 2723269 h 3256604"/>
              <a:gd name="connsiteX3844" fmla="*/ 5629597 w 5859445"/>
              <a:gd name="connsiteY3844" fmla="*/ 2721011 h 3256604"/>
              <a:gd name="connsiteX3845" fmla="*/ 5623746 w 5859445"/>
              <a:gd name="connsiteY3845" fmla="*/ 2724142 h 3256604"/>
              <a:gd name="connsiteX3846" fmla="*/ 5629978 w 5859445"/>
              <a:gd name="connsiteY3846" fmla="*/ 2724077 h 3256604"/>
              <a:gd name="connsiteX3847" fmla="*/ 5610915 w 5859445"/>
              <a:gd name="connsiteY3847" fmla="*/ 2737555 h 3256604"/>
              <a:gd name="connsiteX3848" fmla="*/ 5599288 w 5859445"/>
              <a:gd name="connsiteY3848" fmla="*/ 2741329 h 3256604"/>
              <a:gd name="connsiteX3849" fmla="*/ 5592510 w 5859445"/>
              <a:gd name="connsiteY3849" fmla="*/ 2750177 h 3256604"/>
              <a:gd name="connsiteX3850" fmla="*/ 5582895 w 5859445"/>
              <a:gd name="connsiteY3850" fmla="*/ 2748472 h 3256604"/>
              <a:gd name="connsiteX3851" fmla="*/ 5564119 w 5859445"/>
              <a:gd name="connsiteY3851" fmla="*/ 2757300 h 3256604"/>
              <a:gd name="connsiteX3852" fmla="*/ 5545342 w 5859445"/>
              <a:gd name="connsiteY3852" fmla="*/ 2766129 h 3256604"/>
              <a:gd name="connsiteX3853" fmla="*/ 5627689 w 5859445"/>
              <a:gd name="connsiteY3853" fmla="*/ 2761279 h 3256604"/>
              <a:gd name="connsiteX3854" fmla="*/ 5668864 w 5859445"/>
              <a:gd name="connsiteY3854" fmla="*/ 2758855 h 3256604"/>
              <a:gd name="connsiteX3855" fmla="*/ 5638745 w 5859445"/>
              <a:gd name="connsiteY3855" fmla="*/ 2766806 h 3256604"/>
              <a:gd name="connsiteX3856" fmla="*/ 5608627 w 5859445"/>
              <a:gd name="connsiteY3856" fmla="*/ 2774757 h 3256604"/>
              <a:gd name="connsiteX3857" fmla="*/ 5617586 w 5859445"/>
              <a:gd name="connsiteY3857" fmla="*/ 2777318 h 3256604"/>
              <a:gd name="connsiteX3858" fmla="*/ 5636076 w 5859445"/>
              <a:gd name="connsiteY3858" fmla="*/ 2773140 h 3256604"/>
              <a:gd name="connsiteX3859" fmla="*/ 5654568 w 5859445"/>
              <a:gd name="connsiteY3859" fmla="*/ 2768963 h 3256604"/>
              <a:gd name="connsiteX3860" fmla="*/ 5691547 w 5859445"/>
              <a:gd name="connsiteY3860" fmla="*/ 2760608 h 3256604"/>
              <a:gd name="connsiteX3861" fmla="*/ 5684685 w 5859445"/>
              <a:gd name="connsiteY3861" fmla="*/ 2761012 h 3256604"/>
              <a:gd name="connsiteX3862" fmla="*/ 5677823 w 5859445"/>
              <a:gd name="connsiteY3862" fmla="*/ 2761416 h 3256604"/>
              <a:gd name="connsiteX3863" fmla="*/ 5725596 w 5859445"/>
              <a:gd name="connsiteY3863" fmla="*/ 2758217 h 3256604"/>
              <a:gd name="connsiteX3864" fmla="*/ 5765179 w 5859445"/>
              <a:gd name="connsiteY3864" fmla="*/ 2743433 h 3256604"/>
              <a:gd name="connsiteX3865" fmla="*/ 5764374 w 5859445"/>
              <a:gd name="connsiteY3865" fmla="*/ 2743378 h 3256604"/>
              <a:gd name="connsiteX3866" fmla="*/ 5776741 w 5859445"/>
              <a:gd name="connsiteY3866" fmla="*/ 2739567 h 3256604"/>
              <a:gd name="connsiteX3867" fmla="*/ 5785023 w 5859445"/>
              <a:gd name="connsiteY3867" fmla="*/ 2736820 h 3256604"/>
              <a:gd name="connsiteX3868" fmla="*/ 5777277 w 5859445"/>
              <a:gd name="connsiteY3868" fmla="*/ 2737798 h 3256604"/>
              <a:gd name="connsiteX3869" fmla="*/ 5770272 w 5859445"/>
              <a:gd name="connsiteY3869" fmla="*/ 2740527 h 3256604"/>
              <a:gd name="connsiteX3870" fmla="*/ 5761313 w 5859445"/>
              <a:gd name="connsiteY3870" fmla="*/ 2737966 h 3256604"/>
              <a:gd name="connsiteX3871" fmla="*/ 5775038 w 5859445"/>
              <a:gd name="connsiteY3871" fmla="*/ 2737157 h 3256604"/>
              <a:gd name="connsiteX3872" fmla="*/ 5783234 w 5859445"/>
              <a:gd name="connsiteY3872" fmla="*/ 2733586 h 3256604"/>
              <a:gd name="connsiteX3873" fmla="*/ 5787838 w 5859445"/>
              <a:gd name="connsiteY3873" fmla="*/ 2735888 h 3256604"/>
              <a:gd name="connsiteX3874" fmla="*/ 5797008 w 5859445"/>
              <a:gd name="connsiteY3874" fmla="*/ 2732848 h 3256604"/>
              <a:gd name="connsiteX3875" fmla="*/ 5825153 w 5859445"/>
              <a:gd name="connsiteY3875" fmla="*/ 2727159 h 3256604"/>
              <a:gd name="connsiteX3876" fmla="*/ 5821748 w 5859445"/>
              <a:gd name="connsiteY3876" fmla="*/ 2742564 h 3256604"/>
              <a:gd name="connsiteX3877" fmla="*/ 5811701 w 5859445"/>
              <a:gd name="connsiteY3877" fmla="*/ 2748573 h 3256604"/>
              <a:gd name="connsiteX3878" fmla="*/ 5805568 w 5859445"/>
              <a:gd name="connsiteY3878" fmla="*/ 2757737 h 3256604"/>
              <a:gd name="connsiteX3879" fmla="*/ 5795856 w 5859445"/>
              <a:gd name="connsiteY3879" fmla="*/ 2756492 h 3256604"/>
              <a:gd name="connsiteX3880" fmla="*/ 5793155 w 5859445"/>
              <a:gd name="connsiteY3880" fmla="*/ 2762781 h 3256604"/>
              <a:gd name="connsiteX3881" fmla="*/ 5790454 w 5859445"/>
              <a:gd name="connsiteY3881" fmla="*/ 2769069 h 3256604"/>
              <a:gd name="connsiteX3882" fmla="*/ 5845311 w 5859445"/>
              <a:gd name="connsiteY3882" fmla="*/ 2760723 h 3256604"/>
              <a:gd name="connsiteX3883" fmla="*/ 5859445 w 5859445"/>
              <a:gd name="connsiteY3883" fmla="*/ 2763127 h 3256604"/>
              <a:gd name="connsiteX3884" fmla="*/ 5859445 w 5859445"/>
              <a:gd name="connsiteY3884" fmla="*/ 2892769 h 3256604"/>
              <a:gd name="connsiteX3885" fmla="*/ 5847800 w 5859445"/>
              <a:gd name="connsiteY3885" fmla="*/ 2899786 h 3256604"/>
              <a:gd name="connsiteX3886" fmla="*/ 5859445 w 5859445"/>
              <a:gd name="connsiteY3886" fmla="*/ 2900932 h 3256604"/>
              <a:gd name="connsiteX3887" fmla="*/ 5859445 w 5859445"/>
              <a:gd name="connsiteY3887" fmla="*/ 2927281 h 3256604"/>
              <a:gd name="connsiteX3888" fmla="*/ 5849783 w 5859445"/>
              <a:gd name="connsiteY3888" fmla="*/ 2930061 h 3256604"/>
              <a:gd name="connsiteX3889" fmla="*/ 5837705 w 5859445"/>
              <a:gd name="connsiteY3889" fmla="*/ 2932289 h 3256604"/>
              <a:gd name="connsiteX3890" fmla="*/ 5852737 w 5859445"/>
              <a:gd name="connsiteY3890" fmla="*/ 2932976 h 3256604"/>
              <a:gd name="connsiteX3891" fmla="*/ 5859445 w 5859445"/>
              <a:gd name="connsiteY3891" fmla="*/ 2931950 h 3256604"/>
              <a:gd name="connsiteX3892" fmla="*/ 5859445 w 5859445"/>
              <a:gd name="connsiteY3892" fmla="*/ 2945532 h 3256604"/>
              <a:gd name="connsiteX3893" fmla="*/ 5816211 w 5859445"/>
              <a:gd name="connsiteY3893" fmla="*/ 2957135 h 3256604"/>
              <a:gd name="connsiteX3894" fmla="*/ 5809348 w 5859445"/>
              <a:gd name="connsiteY3894" fmla="*/ 2957539 h 3256604"/>
              <a:gd name="connsiteX3895" fmla="*/ 5797721 w 5859445"/>
              <a:gd name="connsiteY3895" fmla="*/ 2961312 h 3256604"/>
              <a:gd name="connsiteX3896" fmla="*/ 5824598 w 5859445"/>
              <a:gd name="connsiteY3896" fmla="*/ 2968996 h 3256604"/>
              <a:gd name="connsiteX3897" fmla="*/ 5819832 w 5859445"/>
              <a:gd name="connsiteY3897" fmla="*/ 2972366 h 3256604"/>
              <a:gd name="connsiteX3898" fmla="*/ 5828791 w 5859445"/>
              <a:gd name="connsiteY3898" fmla="*/ 2974927 h 3256604"/>
              <a:gd name="connsiteX3899" fmla="*/ 5787045 w 5859445"/>
              <a:gd name="connsiteY3899" fmla="*/ 2986653 h 3256604"/>
              <a:gd name="connsiteX3900" fmla="*/ 5731576 w 5859445"/>
              <a:gd name="connsiteY3900" fmla="*/ 2999186 h 3256604"/>
              <a:gd name="connsiteX3901" fmla="*/ 5739963 w 5859445"/>
              <a:gd name="connsiteY3901" fmla="*/ 3011047 h 3256604"/>
              <a:gd name="connsiteX3902" fmla="*/ 5712513 w 5859445"/>
              <a:gd name="connsiteY3902" fmla="*/ 3012664 h 3256604"/>
              <a:gd name="connsiteX3903" fmla="*/ 5689259 w 5859445"/>
              <a:gd name="connsiteY3903" fmla="*/ 3020212 h 3256604"/>
              <a:gd name="connsiteX3904" fmla="*/ 5669244 w 5859445"/>
              <a:gd name="connsiteY3904" fmla="*/ 3012124 h 3256604"/>
              <a:gd name="connsiteX3905" fmla="*/ 5653422 w 5859445"/>
              <a:gd name="connsiteY3905" fmla="*/ 3009965 h 3256604"/>
              <a:gd name="connsiteX3906" fmla="*/ 5611676 w 5859445"/>
              <a:gd name="connsiteY3906" fmla="*/ 3021690 h 3256604"/>
              <a:gd name="connsiteX3907" fmla="*/ 5584222 w 5859445"/>
              <a:gd name="connsiteY3907" fmla="*/ 3023308 h 3256604"/>
              <a:gd name="connsiteX3908" fmla="*/ 5584228 w 5859445"/>
              <a:gd name="connsiteY3908" fmla="*/ 3023307 h 3256604"/>
              <a:gd name="connsiteX3909" fmla="*/ 5556779 w 5859445"/>
              <a:gd name="connsiteY3909" fmla="*/ 3024923 h 3256604"/>
              <a:gd name="connsiteX3910" fmla="*/ 5584222 w 5859445"/>
              <a:gd name="connsiteY3910" fmla="*/ 3023308 h 3256604"/>
              <a:gd name="connsiteX3911" fmla="*/ 5510840 w 5859445"/>
              <a:gd name="connsiteY3911" fmla="*/ 3030718 h 3256604"/>
              <a:gd name="connsiteX3912" fmla="*/ 5436880 w 5859445"/>
              <a:gd name="connsiteY3912" fmla="*/ 3047430 h 3256604"/>
              <a:gd name="connsiteX3913" fmla="*/ 5496258 w 5859445"/>
              <a:gd name="connsiteY3913" fmla="*/ 3045477 h 3256604"/>
              <a:gd name="connsiteX3914" fmla="*/ 5555634 w 5859445"/>
              <a:gd name="connsiteY3914" fmla="*/ 3043525 h 3256604"/>
              <a:gd name="connsiteX3915" fmla="*/ 5592043 w 5859445"/>
              <a:gd name="connsiteY3915" fmla="*/ 3044469 h 3256604"/>
              <a:gd name="connsiteX3916" fmla="*/ 5619492 w 5859445"/>
              <a:gd name="connsiteY3916" fmla="*/ 3042854 h 3256604"/>
              <a:gd name="connsiteX3917" fmla="*/ 5646941 w 5859445"/>
              <a:gd name="connsiteY3917" fmla="*/ 3041238 h 3256604"/>
              <a:gd name="connsiteX3918" fmla="*/ 5662763 w 5859445"/>
              <a:gd name="connsiteY3918" fmla="*/ 3043394 h 3256604"/>
              <a:gd name="connsiteX3919" fmla="*/ 5678584 w 5859445"/>
              <a:gd name="connsiteY3919" fmla="*/ 3045551 h 3256604"/>
              <a:gd name="connsiteX3920" fmla="*/ 5639507 w 5859445"/>
              <a:gd name="connsiteY3920" fmla="*/ 3050942 h 3256604"/>
              <a:gd name="connsiteX3921" fmla="*/ 5587277 w 5859445"/>
              <a:gd name="connsiteY3921" fmla="*/ 3047838 h 3256604"/>
              <a:gd name="connsiteX3922" fmla="*/ 5480235 w 5859445"/>
              <a:gd name="connsiteY3922" fmla="*/ 3048327 h 3256604"/>
              <a:gd name="connsiteX3923" fmla="*/ 5394479 w 5859445"/>
              <a:gd name="connsiteY3923" fmla="*/ 3050910 h 3256604"/>
              <a:gd name="connsiteX3924" fmla="*/ 5355072 w 5859445"/>
              <a:gd name="connsiteY3924" fmla="*/ 3063782 h 3256604"/>
              <a:gd name="connsiteX3925" fmla="*/ 5308109 w 5859445"/>
              <a:gd name="connsiteY3925" fmla="*/ 3068284 h 3256604"/>
              <a:gd name="connsiteX3926" fmla="*/ 5195732 w 5859445"/>
              <a:gd name="connsiteY3926" fmla="*/ 3081370 h 3256604"/>
              <a:gd name="connsiteX3927" fmla="*/ 5083283 w 5859445"/>
              <a:gd name="connsiteY3927" fmla="*/ 3094507 h 3256604"/>
              <a:gd name="connsiteX3928" fmla="*/ 5023606 w 5859445"/>
              <a:gd name="connsiteY3928" fmla="*/ 3101327 h 3256604"/>
              <a:gd name="connsiteX3929" fmla="*/ 4964003 w 5859445"/>
              <a:gd name="connsiteY3929" fmla="*/ 3108094 h 3256604"/>
              <a:gd name="connsiteX3930" fmla="*/ 4904293 w 5859445"/>
              <a:gd name="connsiteY3930" fmla="*/ 3114869 h 3256604"/>
              <a:gd name="connsiteX3931" fmla="*/ 4844658 w 5859445"/>
              <a:gd name="connsiteY3931" fmla="*/ 3121591 h 3256604"/>
              <a:gd name="connsiteX3932" fmla="*/ 4604289 w 5859445"/>
              <a:gd name="connsiteY3932" fmla="*/ 3141150 h 3256604"/>
              <a:gd name="connsiteX3933" fmla="*/ 4354960 w 5859445"/>
              <a:gd name="connsiteY3933" fmla="*/ 3158150 h 3256604"/>
              <a:gd name="connsiteX3934" fmla="*/ 4096663 w 5859445"/>
              <a:gd name="connsiteY3934" fmla="*/ 3172733 h 3256604"/>
              <a:gd name="connsiteX3935" fmla="*/ 3829481 w 5859445"/>
              <a:gd name="connsiteY3935" fmla="*/ 3184702 h 3256604"/>
              <a:gd name="connsiteX3936" fmla="*/ 3765367 w 5859445"/>
              <a:gd name="connsiteY3936" fmla="*/ 3190143 h 3256604"/>
              <a:gd name="connsiteX3937" fmla="*/ 3701243 w 5859445"/>
              <a:gd name="connsiteY3937" fmla="*/ 3195727 h 3256604"/>
              <a:gd name="connsiteX3938" fmla="*/ 3664864 w 5859445"/>
              <a:gd name="connsiteY3938" fmla="*/ 3194902 h 3256604"/>
              <a:gd name="connsiteX3939" fmla="*/ 3637443 w 5859445"/>
              <a:gd name="connsiteY3939" fmla="*/ 3196638 h 3256604"/>
              <a:gd name="connsiteX3940" fmla="*/ 3614760 w 5859445"/>
              <a:gd name="connsiteY3940" fmla="*/ 3194885 h 3256604"/>
              <a:gd name="connsiteX3941" fmla="*/ 3609920 w 5859445"/>
              <a:gd name="connsiteY3941" fmla="*/ 3198307 h 3256604"/>
              <a:gd name="connsiteX3942" fmla="*/ 3573578 w 5859445"/>
              <a:gd name="connsiteY3942" fmla="*/ 3197454 h 3256604"/>
              <a:gd name="connsiteX3943" fmla="*/ 3440892 w 5859445"/>
              <a:gd name="connsiteY3943" fmla="*/ 3207248 h 3256604"/>
              <a:gd name="connsiteX3944" fmla="*/ 3308207 w 5859445"/>
              <a:gd name="connsiteY3944" fmla="*/ 3217038 h 3256604"/>
              <a:gd name="connsiteX3945" fmla="*/ 3327268 w 5859445"/>
              <a:gd name="connsiteY3945" fmla="*/ 3203560 h 3256604"/>
              <a:gd name="connsiteX3946" fmla="*/ 3167130 w 5859445"/>
              <a:gd name="connsiteY3946" fmla="*/ 3215041 h 3256604"/>
              <a:gd name="connsiteX3947" fmla="*/ 3002226 w 5859445"/>
              <a:gd name="connsiteY3947" fmla="*/ 3229894 h 3256604"/>
              <a:gd name="connsiteX3948" fmla="*/ 3001206 w 5859445"/>
              <a:gd name="connsiteY3948" fmla="*/ 3229045 h 3256604"/>
              <a:gd name="connsiteX3949" fmla="*/ 2997889 w 5859445"/>
              <a:gd name="connsiteY3949" fmla="*/ 3226288 h 3256604"/>
              <a:gd name="connsiteX3950" fmla="*/ 2993267 w 5859445"/>
              <a:gd name="connsiteY3950" fmla="*/ 3227333 h 3256604"/>
              <a:gd name="connsiteX3951" fmla="*/ 2969936 w 5859445"/>
              <a:gd name="connsiteY3951" fmla="*/ 3234931 h 3256604"/>
              <a:gd name="connsiteX3952" fmla="*/ 2979467 w 5859445"/>
              <a:gd name="connsiteY3952" fmla="*/ 3228192 h 3256604"/>
              <a:gd name="connsiteX3953" fmla="*/ 2943387 w 5859445"/>
              <a:gd name="connsiteY3953" fmla="*/ 3227711 h 3256604"/>
              <a:gd name="connsiteX3954" fmla="*/ 2877526 w 5859445"/>
              <a:gd name="connsiteY3954" fmla="*/ 3230841 h 3256604"/>
              <a:gd name="connsiteX3955" fmla="*/ 2811742 w 5859445"/>
              <a:gd name="connsiteY3955" fmla="*/ 3233920 h 3256604"/>
              <a:gd name="connsiteX3956" fmla="*/ 2707029 w 5859445"/>
              <a:gd name="connsiteY3956" fmla="*/ 3242835 h 3256604"/>
              <a:gd name="connsiteX3957" fmla="*/ 2602317 w 5859445"/>
              <a:gd name="connsiteY3957" fmla="*/ 3251753 h 3256604"/>
              <a:gd name="connsiteX3958" fmla="*/ 2525508 w 5859445"/>
              <a:gd name="connsiteY3958" fmla="*/ 3256604 h 3256604"/>
              <a:gd name="connsiteX3959" fmla="*/ 2223154 w 5859445"/>
              <a:gd name="connsiteY3959" fmla="*/ 3256604 h 3256604"/>
              <a:gd name="connsiteX3960" fmla="*/ 2235973 w 5859445"/>
              <a:gd name="connsiteY3960" fmla="*/ 3250159 h 3256604"/>
              <a:gd name="connsiteX3961" fmla="*/ 2227145 w 5859445"/>
              <a:gd name="connsiteY3961" fmla="*/ 3247783 h 3256604"/>
              <a:gd name="connsiteX3962" fmla="*/ 2195127 w 5859445"/>
              <a:gd name="connsiteY3962" fmla="*/ 3253047 h 3256604"/>
              <a:gd name="connsiteX3963" fmla="*/ 2173575 w 5859445"/>
              <a:gd name="connsiteY3963" fmla="*/ 3256604 h 3256604"/>
              <a:gd name="connsiteX3964" fmla="*/ 1907065 w 5859445"/>
              <a:gd name="connsiteY3964" fmla="*/ 3256604 h 3256604"/>
              <a:gd name="connsiteX3965" fmla="*/ 1940603 w 5859445"/>
              <a:gd name="connsiteY3965" fmla="*/ 3242165 h 3256604"/>
              <a:gd name="connsiteX3966" fmla="*/ 2020086 w 5859445"/>
              <a:gd name="connsiteY3966" fmla="*/ 3225999 h 3256604"/>
              <a:gd name="connsiteX3967" fmla="*/ 2099568 w 5859445"/>
              <a:gd name="connsiteY3967" fmla="*/ 3209831 h 3256604"/>
              <a:gd name="connsiteX3968" fmla="*/ 2101725 w 5859445"/>
              <a:gd name="connsiteY3968" fmla="*/ 3209150 h 3256604"/>
              <a:gd name="connsiteX3969" fmla="*/ 2088003 w 5859445"/>
              <a:gd name="connsiteY3969" fmla="*/ 3209113 h 3256604"/>
              <a:gd name="connsiteX3970" fmla="*/ 2062937 w 5859445"/>
              <a:gd name="connsiteY3970" fmla="*/ 3209044 h 3256604"/>
              <a:gd name="connsiteX3971" fmla="*/ 2058743 w 5859445"/>
              <a:gd name="connsiteY3971" fmla="*/ 3203113 h 3256604"/>
              <a:gd name="connsiteX3972" fmla="*/ 2072468 w 5859445"/>
              <a:gd name="connsiteY3972" fmla="*/ 3202305 h 3256604"/>
              <a:gd name="connsiteX3973" fmla="*/ 2086192 w 5859445"/>
              <a:gd name="connsiteY3973" fmla="*/ 3201497 h 3256604"/>
              <a:gd name="connsiteX3974" fmla="*/ 2088575 w 5859445"/>
              <a:gd name="connsiteY3974" fmla="*/ 3199812 h 3256604"/>
              <a:gd name="connsiteX3975" fmla="*/ 2081999 w 5859445"/>
              <a:gd name="connsiteY3975" fmla="*/ 3195566 h 3256604"/>
              <a:gd name="connsiteX3976" fmla="*/ 2173876 w 5859445"/>
              <a:gd name="connsiteY3976" fmla="*/ 3183977 h 3256604"/>
              <a:gd name="connsiteX3977" fmla="*/ 2126127 w 5859445"/>
              <a:gd name="connsiteY3977" fmla="*/ 3182156 h 3256604"/>
              <a:gd name="connsiteX3978" fmla="*/ 2073611 w 5859445"/>
              <a:gd name="connsiteY3978" fmla="*/ 3183705 h 3256604"/>
              <a:gd name="connsiteX3979" fmla="*/ 2048260 w 5859445"/>
              <a:gd name="connsiteY3979" fmla="*/ 3188287 h 3256604"/>
              <a:gd name="connsiteX3980" fmla="*/ 2018712 w 5859445"/>
              <a:gd name="connsiteY3980" fmla="*/ 3186937 h 3256604"/>
              <a:gd name="connsiteX3981" fmla="*/ 1977539 w 5859445"/>
              <a:gd name="connsiteY3981" fmla="*/ 3189361 h 3256604"/>
              <a:gd name="connsiteX3982" fmla="*/ 1931600 w 5859445"/>
              <a:gd name="connsiteY3982" fmla="*/ 3195156 h 3256604"/>
              <a:gd name="connsiteX3983" fmla="*/ 1822090 w 5859445"/>
              <a:gd name="connsiteY3983" fmla="*/ 3196971 h 3256604"/>
              <a:gd name="connsiteX3984" fmla="*/ 1751480 w 5859445"/>
              <a:gd name="connsiteY3984" fmla="*/ 3222068 h 3256604"/>
              <a:gd name="connsiteX3985" fmla="*/ 1749941 w 5859445"/>
              <a:gd name="connsiteY3985" fmla="*/ 3221298 h 3256604"/>
              <a:gd name="connsiteX3986" fmla="*/ 1733548 w 5859445"/>
              <a:gd name="connsiteY3986" fmla="*/ 3228441 h 3256604"/>
              <a:gd name="connsiteX3987" fmla="*/ 1663496 w 5859445"/>
              <a:gd name="connsiteY3987" fmla="*/ 3255733 h 3256604"/>
              <a:gd name="connsiteX3988" fmla="*/ 1661260 w 5859445"/>
              <a:gd name="connsiteY3988" fmla="*/ 3256604 h 3256604"/>
              <a:gd name="connsiteX3989" fmla="*/ 1605649 w 5859445"/>
              <a:gd name="connsiteY3989" fmla="*/ 3256604 h 3256604"/>
              <a:gd name="connsiteX3990" fmla="*/ 1620798 w 5859445"/>
              <a:gd name="connsiteY3990" fmla="*/ 3245892 h 3256604"/>
              <a:gd name="connsiteX3991" fmla="*/ 1679222 w 5859445"/>
              <a:gd name="connsiteY3991" fmla="*/ 3222374 h 3256604"/>
              <a:gd name="connsiteX3992" fmla="*/ 1670263 w 5859445"/>
              <a:gd name="connsiteY3992" fmla="*/ 3219813 h 3256604"/>
              <a:gd name="connsiteX3993" fmla="*/ 1712008 w 5859445"/>
              <a:gd name="connsiteY3993" fmla="*/ 3208088 h 3256604"/>
              <a:gd name="connsiteX3994" fmla="*/ 1730498 w 5859445"/>
              <a:gd name="connsiteY3994" fmla="*/ 3203910 h 3256604"/>
              <a:gd name="connsiteX3995" fmla="*/ 1744508 w 5859445"/>
              <a:gd name="connsiteY3995" fmla="*/ 3198452 h 3256604"/>
              <a:gd name="connsiteX3996" fmla="*/ 1753753 w 5859445"/>
              <a:gd name="connsiteY3996" fmla="*/ 3196363 h 3256604"/>
              <a:gd name="connsiteX3997" fmla="*/ 1695233 w 5859445"/>
              <a:gd name="connsiteY3997" fmla="*/ 3184363 h 3256604"/>
              <a:gd name="connsiteX3998" fmla="*/ 1683892 w 5859445"/>
              <a:gd name="connsiteY3998" fmla="*/ 3183486 h 3256604"/>
              <a:gd name="connsiteX3999" fmla="*/ 1682081 w 5859445"/>
              <a:gd name="connsiteY3999" fmla="*/ 3175871 h 3256604"/>
              <a:gd name="connsiteX4000" fmla="*/ 1666260 w 5859445"/>
              <a:gd name="connsiteY4000" fmla="*/ 3173713 h 3256604"/>
              <a:gd name="connsiteX4001" fmla="*/ 1655204 w 5859445"/>
              <a:gd name="connsiteY4001" fmla="*/ 3168187 h 3256604"/>
              <a:gd name="connsiteX4002" fmla="*/ 1695233 w 5859445"/>
              <a:gd name="connsiteY4002" fmla="*/ 3184363 h 3256604"/>
              <a:gd name="connsiteX4003" fmla="*/ 1690468 w 5859445"/>
              <a:gd name="connsiteY4003" fmla="*/ 3187732 h 3256604"/>
              <a:gd name="connsiteX4004" fmla="*/ 1694663 w 5859445"/>
              <a:gd name="connsiteY4004" fmla="*/ 3193665 h 3256604"/>
              <a:gd name="connsiteX4005" fmla="*/ 1679210 w 5859445"/>
              <a:gd name="connsiteY4005" fmla="*/ 3190133 h 3256604"/>
              <a:gd name="connsiteX4006" fmla="*/ 1674701 w 5859445"/>
              <a:gd name="connsiteY4006" fmla="*/ 3189985 h 3256604"/>
              <a:gd name="connsiteX4007" fmla="*/ 1671978 w 5859445"/>
              <a:gd name="connsiteY4007" fmla="*/ 3191910 h 3256604"/>
              <a:gd name="connsiteX4008" fmla="*/ 1670521 w 5859445"/>
              <a:gd name="connsiteY4008" fmla="*/ 3189848 h 3256604"/>
              <a:gd name="connsiteX4009" fmla="*/ 1668690 w 5859445"/>
              <a:gd name="connsiteY4009" fmla="*/ 3189787 h 3256604"/>
              <a:gd name="connsiteX4010" fmla="*/ 1662446 w 5859445"/>
              <a:gd name="connsiteY4010" fmla="*/ 3198650 h 3256604"/>
              <a:gd name="connsiteX4011" fmla="*/ 1658253 w 5859445"/>
              <a:gd name="connsiteY4011" fmla="*/ 3192719 h 3256604"/>
              <a:gd name="connsiteX4012" fmla="*/ 1646911 w 5859445"/>
              <a:gd name="connsiteY4012" fmla="*/ 3191842 h 3256604"/>
              <a:gd name="connsiteX4013" fmla="*/ 1635570 w 5859445"/>
              <a:gd name="connsiteY4013" fmla="*/ 3190966 h 3256604"/>
              <a:gd name="connsiteX4014" fmla="*/ 1644815 w 5859445"/>
              <a:gd name="connsiteY4014" fmla="*/ 3188877 h 3256604"/>
              <a:gd name="connsiteX4015" fmla="*/ 1654060 w 5859445"/>
              <a:gd name="connsiteY4015" fmla="*/ 3186788 h 3256604"/>
              <a:gd name="connsiteX4016" fmla="*/ 1641479 w 5859445"/>
              <a:gd name="connsiteY4016" fmla="*/ 3168996 h 3256604"/>
              <a:gd name="connsiteX4017" fmla="*/ 1636713 w 5859445"/>
              <a:gd name="connsiteY4017" fmla="*/ 3172365 h 3256604"/>
              <a:gd name="connsiteX4018" fmla="*/ 1632806 w 5859445"/>
              <a:gd name="connsiteY4018" fmla="*/ 3161784 h 3256604"/>
              <a:gd name="connsiteX4019" fmla="*/ 1628899 w 5859445"/>
              <a:gd name="connsiteY4019" fmla="*/ 3151203 h 3256604"/>
              <a:gd name="connsiteX4020" fmla="*/ 1633092 w 5859445"/>
              <a:gd name="connsiteY4020" fmla="*/ 3157134 h 3256604"/>
              <a:gd name="connsiteX4021" fmla="*/ 1633930 w 5859445"/>
              <a:gd name="connsiteY4021" fmla="*/ 3158320 h 3256604"/>
              <a:gd name="connsiteX4022" fmla="*/ 1633664 w 5859445"/>
              <a:gd name="connsiteY4022" fmla="*/ 3147834 h 3256604"/>
              <a:gd name="connsiteX4023" fmla="*/ 1642051 w 5859445"/>
              <a:gd name="connsiteY4023" fmla="*/ 3159696 h 3256604"/>
              <a:gd name="connsiteX4024" fmla="*/ 1642624 w 5859445"/>
              <a:gd name="connsiteY4024" fmla="*/ 3150395 h 3256604"/>
              <a:gd name="connsiteX4025" fmla="*/ 1671216 w 5859445"/>
              <a:gd name="connsiteY4025" fmla="*/ 3130178 h 3256604"/>
              <a:gd name="connsiteX4026" fmla="*/ 1702286 w 5859445"/>
              <a:gd name="connsiteY4026" fmla="*/ 3143792 h 3256604"/>
              <a:gd name="connsiteX4027" fmla="*/ 1702858 w 5859445"/>
              <a:gd name="connsiteY4027" fmla="*/ 3134492 h 3256604"/>
              <a:gd name="connsiteX4028" fmla="*/ 1732119 w 5859445"/>
              <a:gd name="connsiteY4028" fmla="*/ 3140490 h 3256604"/>
              <a:gd name="connsiteX4029" fmla="*/ 1765573 w 5859445"/>
              <a:gd name="connsiteY4029" fmla="*/ 3152422 h 3256604"/>
              <a:gd name="connsiteX4030" fmla="*/ 1769766 w 5859445"/>
              <a:gd name="connsiteY4030" fmla="*/ 3158352 h 3256604"/>
              <a:gd name="connsiteX4031" fmla="*/ 1787684 w 5859445"/>
              <a:gd name="connsiteY4031" fmla="*/ 3163475 h 3256604"/>
              <a:gd name="connsiteX4032" fmla="*/ 1803791 w 5859445"/>
              <a:gd name="connsiteY4032" fmla="*/ 3160982 h 3256604"/>
              <a:gd name="connsiteX4033" fmla="*/ 1819898 w 5859445"/>
              <a:gd name="connsiteY4033" fmla="*/ 3158489 h 3256604"/>
              <a:gd name="connsiteX4034" fmla="*/ 1801980 w 5859445"/>
              <a:gd name="connsiteY4034" fmla="*/ 3153367 h 3256604"/>
              <a:gd name="connsiteX4035" fmla="*/ 1793307 w 5859445"/>
              <a:gd name="connsiteY4035" fmla="*/ 3146155 h 3256604"/>
              <a:gd name="connsiteX4036" fmla="*/ 1767287 w 5859445"/>
              <a:gd name="connsiteY4036" fmla="*/ 3124519 h 3256604"/>
              <a:gd name="connsiteX4037" fmla="*/ 1760711 w 5859445"/>
              <a:gd name="connsiteY4037" fmla="*/ 3120273 h 3256604"/>
              <a:gd name="connsiteX4038" fmla="*/ 1754135 w 5859445"/>
              <a:gd name="connsiteY4038" fmla="*/ 3116027 h 3256604"/>
              <a:gd name="connsiteX4039" fmla="*/ 1725983 w 5859445"/>
              <a:gd name="connsiteY4039" fmla="*/ 3126759 h 3256604"/>
              <a:gd name="connsiteX4040" fmla="*/ 1721593 w 5859445"/>
              <a:gd name="connsiteY4040" fmla="*/ 3120550 h 3256604"/>
              <a:gd name="connsiteX4041" fmla="*/ 1698174 w 5859445"/>
              <a:gd name="connsiteY4041" fmla="*/ 3127867 h 3256604"/>
              <a:gd name="connsiteX4042" fmla="*/ 1670430 w 5859445"/>
              <a:gd name="connsiteY4042" fmla="*/ 3129066 h 3256604"/>
              <a:gd name="connsiteX4043" fmla="*/ 1694257 w 5859445"/>
              <a:gd name="connsiteY4043" fmla="*/ 3112218 h 3256604"/>
              <a:gd name="connsiteX4044" fmla="*/ 1713320 w 5859445"/>
              <a:gd name="connsiteY4044" fmla="*/ 3098739 h 3256604"/>
              <a:gd name="connsiteX4045" fmla="*/ 1718085 w 5859445"/>
              <a:gd name="connsiteY4045" fmla="*/ 3095370 h 3256604"/>
              <a:gd name="connsiteX4046" fmla="*/ 1695073 w 5859445"/>
              <a:gd name="connsiteY4046" fmla="*/ 3093154 h 3256604"/>
              <a:gd name="connsiteX4047" fmla="*/ 1713320 w 5859445"/>
              <a:gd name="connsiteY4047" fmla="*/ 3098739 h 3256604"/>
              <a:gd name="connsiteX4048" fmla="*/ 1616068 w 5859445"/>
              <a:gd name="connsiteY4048" fmla="*/ 3102728 h 3256604"/>
              <a:gd name="connsiteX4049" fmla="*/ 1590518 w 5859445"/>
              <a:gd name="connsiteY4049" fmla="*/ 3107033 h 3256604"/>
              <a:gd name="connsiteX4050" fmla="*/ 1601771 w 5859445"/>
              <a:gd name="connsiteY4050" fmla="*/ 3112837 h 3256604"/>
              <a:gd name="connsiteX4051" fmla="*/ 1551049 w 5859445"/>
              <a:gd name="connsiteY4051" fmla="*/ 3111867 h 3256604"/>
              <a:gd name="connsiteX4052" fmla="*/ 1562929 w 5859445"/>
              <a:gd name="connsiteY4052" fmla="*/ 3103396 h 3256604"/>
              <a:gd name="connsiteX4053" fmla="*/ 1570111 w 5859445"/>
              <a:gd name="connsiteY4053" fmla="*/ 3098389 h 3256604"/>
              <a:gd name="connsiteX4054" fmla="*/ 1565721 w 5859445"/>
              <a:gd name="connsiteY4054" fmla="*/ 3092180 h 3256604"/>
              <a:gd name="connsiteX4055" fmla="*/ 1580458 w 5859445"/>
              <a:gd name="connsiteY4055" fmla="*/ 3072586 h 3256604"/>
              <a:gd name="connsiteX4056" fmla="*/ 1580017 w 5859445"/>
              <a:gd name="connsiteY4056" fmla="*/ 3082072 h 3256604"/>
              <a:gd name="connsiteX4057" fmla="*/ 1589549 w 5859445"/>
              <a:gd name="connsiteY4057" fmla="*/ 3075332 h 3256604"/>
              <a:gd name="connsiteX4058" fmla="*/ 1594315 w 5859445"/>
              <a:gd name="connsiteY4058" fmla="*/ 3071962 h 3256604"/>
              <a:gd name="connsiteX4059" fmla="*/ 1603470 w 5859445"/>
              <a:gd name="connsiteY4059" fmla="*/ 3074802 h 3256604"/>
              <a:gd name="connsiteX4060" fmla="*/ 1608235 w 5859445"/>
              <a:gd name="connsiteY4060" fmla="*/ 3071432 h 3256604"/>
              <a:gd name="connsiteX4061" fmla="*/ 1594315 w 5859445"/>
              <a:gd name="connsiteY4061" fmla="*/ 3071962 h 3256604"/>
              <a:gd name="connsiteX4062" fmla="*/ 1589990 w 5859445"/>
              <a:gd name="connsiteY4062" fmla="*/ 3065846 h 3256604"/>
              <a:gd name="connsiteX4063" fmla="*/ 1580834 w 5859445"/>
              <a:gd name="connsiteY4063" fmla="*/ 3063007 h 3256604"/>
              <a:gd name="connsiteX4064" fmla="*/ 1555472 w 5859445"/>
              <a:gd name="connsiteY4064" fmla="*/ 3062522 h 3256604"/>
              <a:gd name="connsiteX4065" fmla="*/ 1530045 w 5859445"/>
              <a:gd name="connsiteY4065" fmla="*/ 3061943 h 3256604"/>
              <a:gd name="connsiteX4066" fmla="*/ 1539576 w 5859445"/>
              <a:gd name="connsiteY4066" fmla="*/ 3055204 h 3256604"/>
              <a:gd name="connsiteX4067" fmla="*/ 1544341 w 5859445"/>
              <a:gd name="connsiteY4067" fmla="*/ 3051834 h 3256604"/>
              <a:gd name="connsiteX4068" fmla="*/ 1516565 w 5859445"/>
              <a:gd name="connsiteY4068" fmla="*/ 3052987 h 3256604"/>
              <a:gd name="connsiteX4069" fmla="*/ 1521551 w 5859445"/>
              <a:gd name="connsiteY4069" fmla="*/ 3044875 h 3256604"/>
              <a:gd name="connsiteX4070" fmla="*/ 1526537 w 5859445"/>
              <a:gd name="connsiteY4070" fmla="*/ 3036763 h 3256604"/>
              <a:gd name="connsiteX4071" fmla="*/ 1512812 w 5859445"/>
              <a:gd name="connsiteY4071" fmla="*/ 3037571 h 3256604"/>
              <a:gd name="connsiteX4072" fmla="*/ 1503853 w 5859445"/>
              <a:gd name="connsiteY4072" fmla="*/ 3035010 h 3256604"/>
              <a:gd name="connsiteX4073" fmla="*/ 1494609 w 5859445"/>
              <a:gd name="connsiteY4073" fmla="*/ 3037098 h 3256604"/>
              <a:gd name="connsiteX4074" fmla="*/ 1485364 w 5859445"/>
              <a:gd name="connsiteY4074" fmla="*/ 3039187 h 3256604"/>
              <a:gd name="connsiteX4075" fmla="*/ 1476119 w 5859445"/>
              <a:gd name="connsiteY4075" fmla="*/ 3041276 h 3256604"/>
              <a:gd name="connsiteX4076" fmla="*/ 1466873 w 5859445"/>
              <a:gd name="connsiteY4076" fmla="*/ 3043366 h 3256604"/>
              <a:gd name="connsiteX4077" fmla="*/ 1457914 w 5859445"/>
              <a:gd name="connsiteY4077" fmla="*/ 3040805 h 3256604"/>
              <a:gd name="connsiteX4078" fmla="*/ 1444190 w 5859445"/>
              <a:gd name="connsiteY4078" fmla="*/ 3041613 h 3256604"/>
              <a:gd name="connsiteX4079" fmla="*/ 1434945 w 5859445"/>
              <a:gd name="connsiteY4079" fmla="*/ 3043701 h 3256604"/>
              <a:gd name="connsiteX4080" fmla="*/ 1425700 w 5859445"/>
              <a:gd name="connsiteY4080" fmla="*/ 3045790 h 3256604"/>
              <a:gd name="connsiteX4081" fmla="*/ 1416456 w 5859445"/>
              <a:gd name="connsiteY4081" fmla="*/ 3047879 h 3256604"/>
              <a:gd name="connsiteX4082" fmla="*/ 1407211 w 5859445"/>
              <a:gd name="connsiteY4082" fmla="*/ 3049968 h 3256604"/>
              <a:gd name="connsiteX4083" fmla="*/ 1397966 w 5859445"/>
              <a:gd name="connsiteY4083" fmla="*/ 3052057 h 3256604"/>
              <a:gd name="connsiteX4084" fmla="*/ 1388721 w 5859445"/>
              <a:gd name="connsiteY4084" fmla="*/ 3054146 h 3256604"/>
              <a:gd name="connsiteX4085" fmla="*/ 1370802 w 5859445"/>
              <a:gd name="connsiteY4085" fmla="*/ 3049022 h 3256604"/>
              <a:gd name="connsiteX4086" fmla="*/ 1366036 w 5859445"/>
              <a:gd name="connsiteY4086" fmla="*/ 3052392 h 3256604"/>
              <a:gd name="connsiteX4087" fmla="*/ 1359173 w 5859445"/>
              <a:gd name="connsiteY4087" fmla="*/ 3052796 h 3256604"/>
              <a:gd name="connsiteX4088" fmla="*/ 1352311 w 5859445"/>
              <a:gd name="connsiteY4088" fmla="*/ 3053200 h 3256604"/>
              <a:gd name="connsiteX4089" fmla="*/ 1376139 w 5859445"/>
              <a:gd name="connsiteY4089" fmla="*/ 3036352 h 3256604"/>
              <a:gd name="connsiteX4090" fmla="*/ 1367181 w 5859445"/>
              <a:gd name="connsiteY4090" fmla="*/ 3033791 h 3256604"/>
              <a:gd name="connsiteX4091" fmla="*/ 1390436 w 5859445"/>
              <a:gd name="connsiteY4091" fmla="*/ 3026243 h 3256604"/>
              <a:gd name="connsiteX4092" fmla="*/ 1395201 w 5859445"/>
              <a:gd name="connsiteY4092" fmla="*/ 3022874 h 3256604"/>
              <a:gd name="connsiteX4093" fmla="*/ 1399966 w 5859445"/>
              <a:gd name="connsiteY4093" fmla="*/ 3019504 h 3256604"/>
              <a:gd name="connsiteX4094" fmla="*/ 1386242 w 5859445"/>
              <a:gd name="connsiteY4094" fmla="*/ 3020313 h 3256604"/>
              <a:gd name="connsiteX4095" fmla="*/ 1374901 w 5859445"/>
              <a:gd name="connsiteY4095" fmla="*/ 3019436 h 3256604"/>
              <a:gd name="connsiteX4096" fmla="*/ 1363559 w 5859445"/>
              <a:gd name="connsiteY4096" fmla="*/ 3018560 h 3256604"/>
              <a:gd name="connsiteX4097" fmla="*/ 1377855 w 5859445"/>
              <a:gd name="connsiteY4097" fmla="*/ 3008451 h 3256604"/>
              <a:gd name="connsiteX4098" fmla="*/ 1371565 w 5859445"/>
              <a:gd name="connsiteY4098" fmla="*/ 2999555 h 3256604"/>
              <a:gd name="connsiteX4099" fmla="*/ 1369468 w 5859445"/>
              <a:gd name="connsiteY4099" fmla="*/ 2996590 h 3256604"/>
              <a:gd name="connsiteX4100" fmla="*/ 1374234 w 5859445"/>
              <a:gd name="connsiteY4100" fmla="*/ 2993220 h 3256604"/>
              <a:gd name="connsiteX4101" fmla="*/ 1378999 w 5859445"/>
              <a:gd name="connsiteY4101" fmla="*/ 2989851 h 3256604"/>
              <a:gd name="connsiteX4102" fmla="*/ 1370040 w 5859445"/>
              <a:gd name="connsiteY4102" fmla="*/ 2987289 h 3256604"/>
              <a:gd name="connsiteX4103" fmla="*/ 1379571 w 5859445"/>
              <a:gd name="connsiteY4103" fmla="*/ 2980550 h 3256604"/>
              <a:gd name="connsiteX4104" fmla="*/ 1361653 w 5859445"/>
              <a:gd name="connsiteY4104" fmla="*/ 2975428 h 3256604"/>
              <a:gd name="connsiteX4105" fmla="*/ 1371184 w 5859445"/>
              <a:gd name="connsiteY4105" fmla="*/ 2968689 h 3256604"/>
              <a:gd name="connsiteX4106" fmla="*/ 1384908 w 5859445"/>
              <a:gd name="connsiteY4106" fmla="*/ 2967881 h 3256604"/>
              <a:gd name="connsiteX4107" fmla="*/ 1399776 w 5859445"/>
              <a:gd name="connsiteY4107" fmla="*/ 2948472 h 3256604"/>
              <a:gd name="connsiteX4108" fmla="*/ 1361092 w 5859445"/>
              <a:gd name="connsiteY4108" fmla="*/ 2954416 h 3256604"/>
              <a:gd name="connsiteX4109" fmla="*/ 1352274 w 5859445"/>
              <a:gd name="connsiteY4109" fmla="*/ 2957108 h 3256604"/>
              <a:gd name="connsiteX4110" fmla="*/ 1343454 w 5859445"/>
              <a:gd name="connsiteY4110" fmla="*/ 2959799 h 3256604"/>
              <a:gd name="connsiteX4111" fmla="*/ 1330582 w 5859445"/>
              <a:gd name="connsiteY4111" fmla="*/ 2961812 h 3256604"/>
              <a:gd name="connsiteX4112" fmla="*/ 1342930 w 5859445"/>
              <a:gd name="connsiteY4112" fmla="*/ 2959057 h 3256604"/>
              <a:gd name="connsiteX4113" fmla="*/ 1357226 w 5859445"/>
              <a:gd name="connsiteY4113" fmla="*/ 2948949 h 3256604"/>
              <a:gd name="connsiteX4114" fmla="*/ 1337063 w 5859445"/>
              <a:gd name="connsiteY4114" fmla="*/ 2930541 h 3256604"/>
              <a:gd name="connsiteX4115" fmla="*/ 1323339 w 5859445"/>
              <a:gd name="connsiteY4115" fmla="*/ 2931350 h 3256604"/>
              <a:gd name="connsiteX4116" fmla="*/ 1314380 w 5859445"/>
              <a:gd name="connsiteY4116" fmla="*/ 2928788 h 3256604"/>
              <a:gd name="connsiteX4117" fmla="*/ 1304849 w 5859445"/>
              <a:gd name="connsiteY4117" fmla="*/ 2935527 h 3256604"/>
              <a:gd name="connsiteX4118" fmla="*/ 1267868 w 5859445"/>
              <a:gd name="connsiteY4118" fmla="*/ 2943883 h 3256604"/>
              <a:gd name="connsiteX4119" fmla="*/ 1282165 w 5859445"/>
              <a:gd name="connsiteY4119" fmla="*/ 2933775 h 3256604"/>
              <a:gd name="connsiteX4120" fmla="*/ 1305421 w 5859445"/>
              <a:gd name="connsiteY4120" fmla="*/ 2926227 h 3256604"/>
              <a:gd name="connsiteX4121" fmla="*/ 1294365 w 5859445"/>
              <a:gd name="connsiteY4121" fmla="*/ 2920700 h 3256604"/>
              <a:gd name="connsiteX4122" fmla="*/ 1269012 w 5859445"/>
              <a:gd name="connsiteY4122" fmla="*/ 2925283 h 3256604"/>
              <a:gd name="connsiteX4123" fmla="*/ 1292268 w 5859445"/>
              <a:gd name="connsiteY4123" fmla="*/ 2917735 h 3256604"/>
              <a:gd name="connsiteX4124" fmla="*/ 1306565 w 5859445"/>
              <a:gd name="connsiteY4124" fmla="*/ 2907626 h 3256604"/>
              <a:gd name="connsiteX4125" fmla="*/ 1320289 w 5859445"/>
              <a:gd name="connsiteY4125" fmla="*/ 2906818 h 3256604"/>
              <a:gd name="connsiteX4126" fmla="*/ 1352503 w 5859445"/>
              <a:gd name="connsiteY4126" fmla="*/ 2901832 h 3256604"/>
              <a:gd name="connsiteX4127" fmla="*/ 1363233 w 5859445"/>
              <a:gd name="connsiteY4127" fmla="*/ 2897384 h 3256604"/>
              <a:gd name="connsiteX4128" fmla="*/ 1339064 w 5859445"/>
              <a:gd name="connsiteY4128" fmla="*/ 2897990 h 3256604"/>
              <a:gd name="connsiteX4129" fmla="*/ 1293412 w 5859445"/>
              <a:gd name="connsiteY4129" fmla="*/ 2899135 h 3256604"/>
              <a:gd name="connsiteX4130" fmla="*/ 1418647 w 5859445"/>
              <a:gd name="connsiteY4130" fmla="*/ 2863959 h 3256604"/>
              <a:gd name="connsiteX4131" fmla="*/ 1468379 w 5859445"/>
              <a:gd name="connsiteY4131" fmla="*/ 2858472 h 3256604"/>
              <a:gd name="connsiteX4132" fmla="*/ 1515290 w 5859445"/>
              <a:gd name="connsiteY4132" fmla="*/ 2849001 h 3256604"/>
              <a:gd name="connsiteX4133" fmla="*/ 1507982 w 5859445"/>
              <a:gd name="connsiteY4133" fmla="*/ 2836135 h 3256604"/>
              <a:gd name="connsiteX4134" fmla="*/ 1508226 w 5859445"/>
              <a:gd name="connsiteY4134" fmla="*/ 2833972 h 3256604"/>
              <a:gd name="connsiteX4135" fmla="*/ 1511668 w 5859445"/>
              <a:gd name="connsiteY4135" fmla="*/ 2833770 h 3256604"/>
              <a:gd name="connsiteX4136" fmla="*/ 1508720 w 5859445"/>
              <a:gd name="connsiteY4136" fmla="*/ 2829600 h 3256604"/>
              <a:gd name="connsiteX4137" fmla="*/ 1503857 w 5859445"/>
              <a:gd name="connsiteY4137" fmla="*/ 2822723 h 3256604"/>
              <a:gd name="connsiteX4138" fmla="*/ 1502914 w 5859445"/>
              <a:gd name="connsiteY4138" fmla="*/ 2822782 h 3256604"/>
              <a:gd name="connsiteX4139" fmla="*/ 1500613 w 5859445"/>
              <a:gd name="connsiteY4139" fmla="*/ 2828243 h 3256604"/>
              <a:gd name="connsiteX4140" fmla="*/ 1497944 w 5859445"/>
              <a:gd name="connsiteY4140" fmla="*/ 2834578 h 3256604"/>
              <a:gd name="connsiteX4141" fmla="*/ 1502020 w 5859445"/>
              <a:gd name="connsiteY4141" fmla="*/ 2834337 h 3256604"/>
              <a:gd name="connsiteX4142" fmla="*/ 1494424 w 5859445"/>
              <a:gd name="connsiteY4142" fmla="*/ 2839708 h 3256604"/>
              <a:gd name="connsiteX4143" fmla="*/ 1479258 w 5859445"/>
              <a:gd name="connsiteY4143" fmla="*/ 2838477 h 3256604"/>
              <a:gd name="connsiteX4144" fmla="*/ 1468792 w 5859445"/>
              <a:gd name="connsiteY4144" fmla="*/ 2833785 h 3256604"/>
              <a:gd name="connsiteX4145" fmla="*/ 1454496 w 5859445"/>
              <a:gd name="connsiteY4145" fmla="*/ 2843893 h 3256604"/>
              <a:gd name="connsiteX4146" fmla="*/ 1431212 w 5859445"/>
              <a:gd name="connsiteY4146" fmla="*/ 2827312 h 3256604"/>
              <a:gd name="connsiteX4147" fmla="*/ 1302677 w 5859445"/>
              <a:gd name="connsiteY4147" fmla="*/ 2835431 h 3256604"/>
              <a:gd name="connsiteX4148" fmla="*/ 1103215 w 5859445"/>
              <a:gd name="connsiteY4148" fmla="*/ 2841842 h 3256604"/>
              <a:gd name="connsiteX4149" fmla="*/ 1124308 w 5859445"/>
              <a:gd name="connsiteY4149" fmla="*/ 2831237 h 3256604"/>
              <a:gd name="connsiteX4150" fmla="*/ 1145401 w 5859445"/>
              <a:gd name="connsiteY4150" fmla="*/ 2820632 h 3256604"/>
              <a:gd name="connsiteX4151" fmla="*/ 1136573 w 5859445"/>
              <a:gd name="connsiteY4151" fmla="*/ 2818256 h 3256604"/>
              <a:gd name="connsiteX4152" fmla="*/ 1104556 w 5859445"/>
              <a:gd name="connsiteY4152" fmla="*/ 2823519 h 3256604"/>
              <a:gd name="connsiteX4153" fmla="*/ 1072500 w 5859445"/>
              <a:gd name="connsiteY4153" fmla="*/ 2828810 h 3256604"/>
              <a:gd name="connsiteX4154" fmla="*/ 1040445 w 5859445"/>
              <a:gd name="connsiteY4154" fmla="*/ 2834101 h 3256604"/>
              <a:gd name="connsiteX4155" fmla="*/ 973915 w 5859445"/>
              <a:gd name="connsiteY4155" fmla="*/ 2846391 h 3256604"/>
              <a:gd name="connsiteX4156" fmla="*/ 907383 w 5859445"/>
              <a:gd name="connsiteY4156" fmla="*/ 2858684 h 3256604"/>
              <a:gd name="connsiteX4157" fmla="*/ 780558 w 5859445"/>
              <a:gd name="connsiteY4157" fmla="*/ 2891926 h 3256604"/>
              <a:gd name="connsiteX4158" fmla="*/ 676217 w 5859445"/>
              <a:gd name="connsiteY4158" fmla="*/ 2926642 h 3256604"/>
              <a:gd name="connsiteX4159" fmla="*/ 638019 w 5859445"/>
              <a:gd name="connsiteY4159" fmla="*/ 2953650 h 3256604"/>
              <a:gd name="connsiteX4160" fmla="*/ 675073 w 5859445"/>
              <a:gd name="connsiteY4160" fmla="*/ 2945243 h 3256604"/>
              <a:gd name="connsiteX4161" fmla="*/ 695946 w 5859445"/>
              <a:gd name="connsiteY4161" fmla="*/ 2939382 h 3256604"/>
              <a:gd name="connsiteX4162" fmla="*/ 716894 w 5859445"/>
              <a:gd name="connsiteY4162" fmla="*/ 2933466 h 3256604"/>
              <a:gd name="connsiteX4163" fmla="*/ 770304 w 5859445"/>
              <a:gd name="connsiteY4163" fmla="*/ 2917941 h 3256604"/>
              <a:gd name="connsiteX4164" fmla="*/ 823789 w 5859445"/>
              <a:gd name="connsiteY4164" fmla="*/ 2902363 h 3256604"/>
              <a:gd name="connsiteX4165" fmla="*/ 767598 w 5859445"/>
              <a:gd name="connsiteY4165" fmla="*/ 2924303 h 3256604"/>
              <a:gd name="connsiteX4166" fmla="*/ 783780 w 5859445"/>
              <a:gd name="connsiteY4166" fmla="*/ 2921756 h 3256604"/>
              <a:gd name="connsiteX4167" fmla="*/ 795122 w 5859445"/>
              <a:gd name="connsiteY4167" fmla="*/ 2922633 h 3256604"/>
              <a:gd name="connsiteX4168" fmla="*/ 750919 w 5859445"/>
              <a:gd name="connsiteY4168" fmla="*/ 2936095 h 3256604"/>
              <a:gd name="connsiteX4169" fmla="*/ 701951 w 5859445"/>
              <a:gd name="connsiteY4169" fmla="*/ 2952928 h 3256604"/>
              <a:gd name="connsiteX4170" fmla="*/ 683461 w 5859445"/>
              <a:gd name="connsiteY4170" fmla="*/ 2957106 h 3256604"/>
              <a:gd name="connsiteX4171" fmla="*/ 669414 w 5859445"/>
              <a:gd name="connsiteY4171" fmla="*/ 2962590 h 3256604"/>
              <a:gd name="connsiteX4172" fmla="*/ 660131 w 5859445"/>
              <a:gd name="connsiteY4172" fmla="*/ 2964706 h 3256604"/>
              <a:gd name="connsiteX4173" fmla="*/ 638973 w 5859445"/>
              <a:gd name="connsiteY4173" fmla="*/ 2975218 h 3256604"/>
              <a:gd name="connsiteX4174" fmla="*/ 617812 w 5859445"/>
              <a:gd name="connsiteY4174" fmla="*/ 2985730 h 3256604"/>
              <a:gd name="connsiteX4175" fmla="*/ 622578 w 5859445"/>
              <a:gd name="connsiteY4175" fmla="*/ 2982360 h 3256604"/>
              <a:gd name="connsiteX4176" fmla="*/ 618099 w 5859445"/>
              <a:gd name="connsiteY4176" fmla="*/ 2981080 h 3256604"/>
              <a:gd name="connsiteX4177" fmla="*/ 613619 w 5859445"/>
              <a:gd name="connsiteY4177" fmla="*/ 2979799 h 3256604"/>
              <a:gd name="connsiteX4178" fmla="*/ 624295 w 5859445"/>
              <a:gd name="connsiteY4178" fmla="*/ 2954459 h 3256604"/>
              <a:gd name="connsiteX4179" fmla="*/ 609820 w 5859445"/>
              <a:gd name="connsiteY4179" fmla="*/ 2954613 h 3256604"/>
              <a:gd name="connsiteX4180" fmla="*/ 611141 w 5859445"/>
              <a:gd name="connsiteY4180" fmla="*/ 2945968 h 3256604"/>
              <a:gd name="connsiteX4181" fmla="*/ 601611 w 5859445"/>
              <a:gd name="connsiteY4181" fmla="*/ 2952707 h 3256604"/>
              <a:gd name="connsiteX4182" fmla="*/ 602183 w 5859445"/>
              <a:gd name="connsiteY4182" fmla="*/ 2943406 h 3256604"/>
              <a:gd name="connsiteX4183" fmla="*/ 597417 w 5859445"/>
              <a:gd name="connsiteY4183" fmla="*/ 2946776 h 3256604"/>
              <a:gd name="connsiteX4184" fmla="*/ 604851 w 5859445"/>
              <a:gd name="connsiteY4184" fmla="*/ 2937071 h 3256604"/>
              <a:gd name="connsiteX4185" fmla="*/ 608093 w 5859445"/>
              <a:gd name="connsiteY4185" fmla="*/ 2921436 h 3256604"/>
              <a:gd name="connsiteX4186" fmla="*/ 634996 w 5859445"/>
              <a:gd name="connsiteY4186" fmla="*/ 2911309 h 3256604"/>
              <a:gd name="connsiteX4187" fmla="*/ 661900 w 5859445"/>
              <a:gd name="connsiteY4187" fmla="*/ 2901182 h 3256604"/>
              <a:gd name="connsiteX4188" fmla="*/ 661030 w 5859445"/>
              <a:gd name="connsiteY4188" fmla="*/ 2910693 h 3256604"/>
              <a:gd name="connsiteX4189" fmla="*/ 686273 w 5859445"/>
              <a:gd name="connsiteY4189" fmla="*/ 2892844 h 3256604"/>
              <a:gd name="connsiteX4190" fmla="*/ 715410 w 5859445"/>
              <a:gd name="connsiteY4190" fmla="*/ 2881138 h 3256604"/>
              <a:gd name="connsiteX4191" fmla="*/ 711217 w 5859445"/>
              <a:gd name="connsiteY4191" fmla="*/ 2875207 h 3256604"/>
              <a:gd name="connsiteX4192" fmla="*/ 708834 w 5859445"/>
              <a:gd name="connsiteY4192" fmla="*/ 2876892 h 3256604"/>
              <a:gd name="connsiteX4193" fmla="*/ 702258 w 5859445"/>
              <a:gd name="connsiteY4193" fmla="*/ 2872645 h 3256604"/>
              <a:gd name="connsiteX4194" fmla="*/ 740954 w 5859445"/>
              <a:gd name="connsiteY4194" fmla="*/ 2836388 h 3256604"/>
              <a:gd name="connsiteX4195" fmla="*/ 753535 w 5859445"/>
              <a:gd name="connsiteY4195" fmla="*/ 2854181 h 3256604"/>
              <a:gd name="connsiteX4196" fmla="*/ 752734 w 5859445"/>
              <a:gd name="connsiteY4196" fmla="*/ 2848075 h 3256604"/>
              <a:gd name="connsiteX4197" fmla="*/ 751935 w 5859445"/>
              <a:gd name="connsiteY4197" fmla="*/ 2841968 h 3256604"/>
              <a:gd name="connsiteX4198" fmla="*/ 758225 w 5859445"/>
              <a:gd name="connsiteY4198" fmla="*/ 2850864 h 3256604"/>
              <a:gd name="connsiteX4199" fmla="*/ 801783 w 5859445"/>
              <a:gd name="connsiteY4199" fmla="*/ 2833409 h 3256604"/>
              <a:gd name="connsiteX4200" fmla="*/ 850031 w 5859445"/>
              <a:gd name="connsiteY4200" fmla="*/ 2812638 h 3256604"/>
              <a:gd name="connsiteX4201" fmla="*/ 929514 w 5859445"/>
              <a:gd name="connsiteY4201" fmla="*/ 2796471 h 3256604"/>
              <a:gd name="connsiteX4202" fmla="*/ 1008996 w 5859445"/>
              <a:gd name="connsiteY4202" fmla="*/ 2780304 h 3256604"/>
              <a:gd name="connsiteX4203" fmla="*/ 1011153 w 5859445"/>
              <a:gd name="connsiteY4203" fmla="*/ 2779622 h 3256604"/>
              <a:gd name="connsiteX4204" fmla="*/ 997431 w 5859445"/>
              <a:gd name="connsiteY4204" fmla="*/ 2779585 h 3256604"/>
              <a:gd name="connsiteX4205" fmla="*/ 972365 w 5859445"/>
              <a:gd name="connsiteY4205" fmla="*/ 2779517 h 3256604"/>
              <a:gd name="connsiteX4206" fmla="*/ 968171 w 5859445"/>
              <a:gd name="connsiteY4206" fmla="*/ 2773586 h 3256604"/>
              <a:gd name="connsiteX4207" fmla="*/ 981896 w 5859445"/>
              <a:gd name="connsiteY4207" fmla="*/ 2772778 h 3256604"/>
              <a:gd name="connsiteX4208" fmla="*/ 995620 w 5859445"/>
              <a:gd name="connsiteY4208" fmla="*/ 2771969 h 3256604"/>
              <a:gd name="connsiteX4209" fmla="*/ 998003 w 5859445"/>
              <a:gd name="connsiteY4209" fmla="*/ 2770284 h 3256604"/>
              <a:gd name="connsiteX4210" fmla="*/ 991426 w 5859445"/>
              <a:gd name="connsiteY4210" fmla="*/ 2766039 h 3256604"/>
              <a:gd name="connsiteX4211" fmla="*/ 1083304 w 5859445"/>
              <a:gd name="connsiteY4211" fmla="*/ 2754450 h 3256604"/>
              <a:gd name="connsiteX4212" fmla="*/ 1035555 w 5859445"/>
              <a:gd name="connsiteY4212" fmla="*/ 2752628 h 3256604"/>
              <a:gd name="connsiteX4213" fmla="*/ 983039 w 5859445"/>
              <a:gd name="connsiteY4213" fmla="*/ 2754177 h 3256604"/>
              <a:gd name="connsiteX4214" fmla="*/ 957688 w 5859445"/>
              <a:gd name="connsiteY4214" fmla="*/ 2758759 h 3256604"/>
              <a:gd name="connsiteX4215" fmla="*/ 928140 w 5859445"/>
              <a:gd name="connsiteY4215" fmla="*/ 2757409 h 3256604"/>
              <a:gd name="connsiteX4216" fmla="*/ 886967 w 5859445"/>
              <a:gd name="connsiteY4216" fmla="*/ 2759834 h 3256604"/>
              <a:gd name="connsiteX4217" fmla="*/ 841028 w 5859445"/>
              <a:gd name="connsiteY4217" fmla="*/ 2765629 h 3256604"/>
              <a:gd name="connsiteX4218" fmla="*/ 731518 w 5859445"/>
              <a:gd name="connsiteY4218" fmla="*/ 2767443 h 3256604"/>
              <a:gd name="connsiteX4219" fmla="*/ 660908 w 5859445"/>
              <a:gd name="connsiteY4219" fmla="*/ 2792540 h 3256604"/>
              <a:gd name="connsiteX4220" fmla="*/ 659369 w 5859445"/>
              <a:gd name="connsiteY4220" fmla="*/ 2791770 h 3256604"/>
              <a:gd name="connsiteX4221" fmla="*/ 642976 w 5859445"/>
              <a:gd name="connsiteY4221" fmla="*/ 2798913 h 3256604"/>
              <a:gd name="connsiteX4222" fmla="*/ 572924 w 5859445"/>
              <a:gd name="connsiteY4222" fmla="*/ 2826206 h 3256604"/>
              <a:gd name="connsiteX4223" fmla="*/ 502872 w 5859445"/>
              <a:gd name="connsiteY4223" fmla="*/ 2853498 h 3256604"/>
              <a:gd name="connsiteX4224" fmla="*/ 488575 w 5859445"/>
              <a:gd name="connsiteY4224" fmla="*/ 2863607 h 3256604"/>
              <a:gd name="connsiteX4225" fmla="*/ 485780 w 5859445"/>
              <a:gd name="connsiteY4225" fmla="*/ 2859653 h 3256604"/>
              <a:gd name="connsiteX4226" fmla="*/ 486764 w 5859445"/>
              <a:gd name="connsiteY4226" fmla="*/ 2855991 h 3256604"/>
              <a:gd name="connsiteX4227" fmla="*/ 493913 w 5859445"/>
              <a:gd name="connsiteY4227" fmla="*/ 2850937 h 3256604"/>
              <a:gd name="connsiteX4228" fmla="*/ 480188 w 5859445"/>
              <a:gd name="connsiteY4228" fmla="*/ 2851745 h 3256604"/>
              <a:gd name="connsiteX4229" fmla="*/ 530226 w 5859445"/>
              <a:gd name="connsiteY4229" fmla="*/ 2816365 h 3256604"/>
              <a:gd name="connsiteX4230" fmla="*/ 588650 w 5859445"/>
              <a:gd name="connsiteY4230" fmla="*/ 2792847 h 3256604"/>
              <a:gd name="connsiteX4231" fmla="*/ 579691 w 5859445"/>
              <a:gd name="connsiteY4231" fmla="*/ 2790286 h 3256604"/>
              <a:gd name="connsiteX4232" fmla="*/ 621436 w 5859445"/>
              <a:gd name="connsiteY4232" fmla="*/ 2778560 h 3256604"/>
              <a:gd name="connsiteX4233" fmla="*/ 639926 w 5859445"/>
              <a:gd name="connsiteY4233" fmla="*/ 2774382 h 3256604"/>
              <a:gd name="connsiteX4234" fmla="*/ 653936 w 5859445"/>
              <a:gd name="connsiteY4234" fmla="*/ 2768924 h 3256604"/>
              <a:gd name="connsiteX4235" fmla="*/ 663181 w 5859445"/>
              <a:gd name="connsiteY4235" fmla="*/ 2766835 h 3256604"/>
              <a:gd name="connsiteX4236" fmla="*/ 604661 w 5859445"/>
              <a:gd name="connsiteY4236" fmla="*/ 2754835 h 3256604"/>
              <a:gd name="connsiteX4237" fmla="*/ 593320 w 5859445"/>
              <a:gd name="connsiteY4237" fmla="*/ 2753958 h 3256604"/>
              <a:gd name="connsiteX4238" fmla="*/ 591509 w 5859445"/>
              <a:gd name="connsiteY4238" fmla="*/ 2746343 h 3256604"/>
              <a:gd name="connsiteX4239" fmla="*/ 575688 w 5859445"/>
              <a:gd name="connsiteY4239" fmla="*/ 2744186 h 3256604"/>
              <a:gd name="connsiteX4240" fmla="*/ 564632 w 5859445"/>
              <a:gd name="connsiteY4240" fmla="*/ 2738659 h 3256604"/>
              <a:gd name="connsiteX4241" fmla="*/ 604661 w 5859445"/>
              <a:gd name="connsiteY4241" fmla="*/ 2754835 h 3256604"/>
              <a:gd name="connsiteX4242" fmla="*/ 599896 w 5859445"/>
              <a:gd name="connsiteY4242" fmla="*/ 2758204 h 3256604"/>
              <a:gd name="connsiteX4243" fmla="*/ 604091 w 5859445"/>
              <a:gd name="connsiteY4243" fmla="*/ 2764137 h 3256604"/>
              <a:gd name="connsiteX4244" fmla="*/ 588638 w 5859445"/>
              <a:gd name="connsiteY4244" fmla="*/ 2760605 h 3256604"/>
              <a:gd name="connsiteX4245" fmla="*/ 584129 w 5859445"/>
              <a:gd name="connsiteY4245" fmla="*/ 2760457 h 3256604"/>
              <a:gd name="connsiteX4246" fmla="*/ 581406 w 5859445"/>
              <a:gd name="connsiteY4246" fmla="*/ 2762382 h 3256604"/>
              <a:gd name="connsiteX4247" fmla="*/ 579949 w 5859445"/>
              <a:gd name="connsiteY4247" fmla="*/ 2760321 h 3256604"/>
              <a:gd name="connsiteX4248" fmla="*/ 578118 w 5859445"/>
              <a:gd name="connsiteY4248" fmla="*/ 2760259 h 3256604"/>
              <a:gd name="connsiteX4249" fmla="*/ 571874 w 5859445"/>
              <a:gd name="connsiteY4249" fmla="*/ 2769122 h 3256604"/>
              <a:gd name="connsiteX4250" fmla="*/ 567681 w 5859445"/>
              <a:gd name="connsiteY4250" fmla="*/ 2763191 h 3256604"/>
              <a:gd name="connsiteX4251" fmla="*/ 556339 w 5859445"/>
              <a:gd name="connsiteY4251" fmla="*/ 2762315 h 3256604"/>
              <a:gd name="connsiteX4252" fmla="*/ 544998 w 5859445"/>
              <a:gd name="connsiteY4252" fmla="*/ 2761438 h 3256604"/>
              <a:gd name="connsiteX4253" fmla="*/ 554242 w 5859445"/>
              <a:gd name="connsiteY4253" fmla="*/ 2759349 h 3256604"/>
              <a:gd name="connsiteX4254" fmla="*/ 563487 w 5859445"/>
              <a:gd name="connsiteY4254" fmla="*/ 2757260 h 3256604"/>
              <a:gd name="connsiteX4255" fmla="*/ 550907 w 5859445"/>
              <a:gd name="connsiteY4255" fmla="*/ 2739468 h 3256604"/>
              <a:gd name="connsiteX4256" fmla="*/ 546141 w 5859445"/>
              <a:gd name="connsiteY4256" fmla="*/ 2742838 h 3256604"/>
              <a:gd name="connsiteX4257" fmla="*/ 542234 w 5859445"/>
              <a:gd name="connsiteY4257" fmla="*/ 2732257 h 3256604"/>
              <a:gd name="connsiteX4258" fmla="*/ 538326 w 5859445"/>
              <a:gd name="connsiteY4258" fmla="*/ 2721676 h 3256604"/>
              <a:gd name="connsiteX4259" fmla="*/ 542520 w 5859445"/>
              <a:gd name="connsiteY4259" fmla="*/ 2727607 h 3256604"/>
              <a:gd name="connsiteX4260" fmla="*/ 543358 w 5859445"/>
              <a:gd name="connsiteY4260" fmla="*/ 2728792 h 3256604"/>
              <a:gd name="connsiteX4261" fmla="*/ 543092 w 5859445"/>
              <a:gd name="connsiteY4261" fmla="*/ 2718307 h 3256604"/>
              <a:gd name="connsiteX4262" fmla="*/ 551479 w 5859445"/>
              <a:gd name="connsiteY4262" fmla="*/ 2730168 h 3256604"/>
              <a:gd name="connsiteX4263" fmla="*/ 552052 w 5859445"/>
              <a:gd name="connsiteY4263" fmla="*/ 2720867 h 3256604"/>
              <a:gd name="connsiteX4264" fmla="*/ 580644 w 5859445"/>
              <a:gd name="connsiteY4264" fmla="*/ 2700650 h 3256604"/>
              <a:gd name="connsiteX4265" fmla="*/ 611714 w 5859445"/>
              <a:gd name="connsiteY4265" fmla="*/ 2714265 h 3256604"/>
              <a:gd name="connsiteX4266" fmla="*/ 612286 w 5859445"/>
              <a:gd name="connsiteY4266" fmla="*/ 2704964 h 3256604"/>
              <a:gd name="connsiteX4267" fmla="*/ 641547 w 5859445"/>
              <a:gd name="connsiteY4267" fmla="*/ 2710963 h 3256604"/>
              <a:gd name="connsiteX4268" fmla="*/ 675001 w 5859445"/>
              <a:gd name="connsiteY4268" fmla="*/ 2722894 h 3256604"/>
              <a:gd name="connsiteX4269" fmla="*/ 679194 w 5859445"/>
              <a:gd name="connsiteY4269" fmla="*/ 2728825 h 3256604"/>
              <a:gd name="connsiteX4270" fmla="*/ 697112 w 5859445"/>
              <a:gd name="connsiteY4270" fmla="*/ 2733947 h 3256604"/>
              <a:gd name="connsiteX4271" fmla="*/ 713219 w 5859445"/>
              <a:gd name="connsiteY4271" fmla="*/ 2731455 h 3256604"/>
              <a:gd name="connsiteX4272" fmla="*/ 729326 w 5859445"/>
              <a:gd name="connsiteY4272" fmla="*/ 2728962 h 3256604"/>
              <a:gd name="connsiteX4273" fmla="*/ 711408 w 5859445"/>
              <a:gd name="connsiteY4273" fmla="*/ 2723839 h 3256604"/>
              <a:gd name="connsiteX4274" fmla="*/ 702735 w 5859445"/>
              <a:gd name="connsiteY4274" fmla="*/ 2716628 h 3256604"/>
              <a:gd name="connsiteX4275" fmla="*/ 676715 w 5859445"/>
              <a:gd name="connsiteY4275" fmla="*/ 2694992 h 3256604"/>
              <a:gd name="connsiteX4276" fmla="*/ 670139 w 5859445"/>
              <a:gd name="connsiteY4276" fmla="*/ 2690746 h 3256604"/>
              <a:gd name="connsiteX4277" fmla="*/ 663563 w 5859445"/>
              <a:gd name="connsiteY4277" fmla="*/ 2686500 h 3256604"/>
              <a:gd name="connsiteX4278" fmla="*/ 635411 w 5859445"/>
              <a:gd name="connsiteY4278" fmla="*/ 2697231 h 3256604"/>
              <a:gd name="connsiteX4279" fmla="*/ 631021 w 5859445"/>
              <a:gd name="connsiteY4279" fmla="*/ 2691022 h 3256604"/>
              <a:gd name="connsiteX4280" fmla="*/ 607602 w 5859445"/>
              <a:gd name="connsiteY4280" fmla="*/ 2698339 h 3256604"/>
              <a:gd name="connsiteX4281" fmla="*/ 579858 w 5859445"/>
              <a:gd name="connsiteY4281" fmla="*/ 2699538 h 3256604"/>
              <a:gd name="connsiteX4282" fmla="*/ 603685 w 5859445"/>
              <a:gd name="connsiteY4282" fmla="*/ 2682691 h 3256604"/>
              <a:gd name="connsiteX4283" fmla="*/ 622748 w 5859445"/>
              <a:gd name="connsiteY4283" fmla="*/ 2669212 h 3256604"/>
              <a:gd name="connsiteX4284" fmla="*/ 627513 w 5859445"/>
              <a:gd name="connsiteY4284" fmla="*/ 2665842 h 3256604"/>
              <a:gd name="connsiteX4285" fmla="*/ 604501 w 5859445"/>
              <a:gd name="connsiteY4285" fmla="*/ 2663627 h 3256604"/>
              <a:gd name="connsiteX4286" fmla="*/ 622748 w 5859445"/>
              <a:gd name="connsiteY4286" fmla="*/ 2669212 h 3256604"/>
              <a:gd name="connsiteX4287" fmla="*/ 525496 w 5859445"/>
              <a:gd name="connsiteY4287" fmla="*/ 2673200 h 3256604"/>
              <a:gd name="connsiteX4288" fmla="*/ 499946 w 5859445"/>
              <a:gd name="connsiteY4288" fmla="*/ 2677505 h 3256604"/>
              <a:gd name="connsiteX4289" fmla="*/ 511199 w 5859445"/>
              <a:gd name="connsiteY4289" fmla="*/ 2683310 h 3256604"/>
              <a:gd name="connsiteX4290" fmla="*/ 460477 w 5859445"/>
              <a:gd name="connsiteY4290" fmla="*/ 2682339 h 3256604"/>
              <a:gd name="connsiteX4291" fmla="*/ 472357 w 5859445"/>
              <a:gd name="connsiteY4291" fmla="*/ 2673868 h 3256604"/>
              <a:gd name="connsiteX4292" fmla="*/ 479539 w 5859445"/>
              <a:gd name="connsiteY4292" fmla="*/ 2668861 h 3256604"/>
              <a:gd name="connsiteX4293" fmla="*/ 475149 w 5859445"/>
              <a:gd name="connsiteY4293" fmla="*/ 2662652 h 3256604"/>
              <a:gd name="connsiteX4294" fmla="*/ 489885 w 5859445"/>
              <a:gd name="connsiteY4294" fmla="*/ 2643058 h 3256604"/>
              <a:gd name="connsiteX4295" fmla="*/ 489445 w 5859445"/>
              <a:gd name="connsiteY4295" fmla="*/ 2652544 h 3256604"/>
              <a:gd name="connsiteX4296" fmla="*/ 498977 w 5859445"/>
              <a:gd name="connsiteY4296" fmla="*/ 2645804 h 3256604"/>
              <a:gd name="connsiteX4297" fmla="*/ 503742 w 5859445"/>
              <a:gd name="connsiteY4297" fmla="*/ 2642434 h 3256604"/>
              <a:gd name="connsiteX4298" fmla="*/ 512898 w 5859445"/>
              <a:gd name="connsiteY4298" fmla="*/ 2645274 h 3256604"/>
              <a:gd name="connsiteX4299" fmla="*/ 517663 w 5859445"/>
              <a:gd name="connsiteY4299" fmla="*/ 2641904 h 3256604"/>
              <a:gd name="connsiteX4300" fmla="*/ 503742 w 5859445"/>
              <a:gd name="connsiteY4300" fmla="*/ 2642434 h 3256604"/>
              <a:gd name="connsiteX4301" fmla="*/ 499418 w 5859445"/>
              <a:gd name="connsiteY4301" fmla="*/ 2636318 h 3256604"/>
              <a:gd name="connsiteX4302" fmla="*/ 490262 w 5859445"/>
              <a:gd name="connsiteY4302" fmla="*/ 2633479 h 3256604"/>
              <a:gd name="connsiteX4303" fmla="*/ 464900 w 5859445"/>
              <a:gd name="connsiteY4303" fmla="*/ 2632994 h 3256604"/>
              <a:gd name="connsiteX4304" fmla="*/ 439473 w 5859445"/>
              <a:gd name="connsiteY4304" fmla="*/ 2632415 h 3256604"/>
              <a:gd name="connsiteX4305" fmla="*/ 449004 w 5859445"/>
              <a:gd name="connsiteY4305" fmla="*/ 2625676 h 3256604"/>
              <a:gd name="connsiteX4306" fmla="*/ 453769 w 5859445"/>
              <a:gd name="connsiteY4306" fmla="*/ 2622306 h 3256604"/>
              <a:gd name="connsiteX4307" fmla="*/ 425993 w 5859445"/>
              <a:gd name="connsiteY4307" fmla="*/ 2623460 h 3256604"/>
              <a:gd name="connsiteX4308" fmla="*/ 430979 w 5859445"/>
              <a:gd name="connsiteY4308" fmla="*/ 2615348 h 3256604"/>
              <a:gd name="connsiteX4309" fmla="*/ 435965 w 5859445"/>
              <a:gd name="connsiteY4309" fmla="*/ 2607235 h 3256604"/>
              <a:gd name="connsiteX4310" fmla="*/ 422240 w 5859445"/>
              <a:gd name="connsiteY4310" fmla="*/ 2608043 h 3256604"/>
              <a:gd name="connsiteX4311" fmla="*/ 413282 w 5859445"/>
              <a:gd name="connsiteY4311" fmla="*/ 2605482 h 3256604"/>
              <a:gd name="connsiteX4312" fmla="*/ 404037 w 5859445"/>
              <a:gd name="connsiteY4312" fmla="*/ 2607571 h 3256604"/>
              <a:gd name="connsiteX4313" fmla="*/ 394792 w 5859445"/>
              <a:gd name="connsiteY4313" fmla="*/ 2609660 h 3256604"/>
              <a:gd name="connsiteX4314" fmla="*/ 385547 w 5859445"/>
              <a:gd name="connsiteY4314" fmla="*/ 2611749 h 3256604"/>
              <a:gd name="connsiteX4315" fmla="*/ 376301 w 5859445"/>
              <a:gd name="connsiteY4315" fmla="*/ 2613838 h 3256604"/>
              <a:gd name="connsiteX4316" fmla="*/ 367342 w 5859445"/>
              <a:gd name="connsiteY4316" fmla="*/ 2611277 h 3256604"/>
              <a:gd name="connsiteX4317" fmla="*/ 353618 w 5859445"/>
              <a:gd name="connsiteY4317" fmla="*/ 2612085 h 3256604"/>
              <a:gd name="connsiteX4318" fmla="*/ 344373 w 5859445"/>
              <a:gd name="connsiteY4318" fmla="*/ 2614174 h 3256604"/>
              <a:gd name="connsiteX4319" fmla="*/ 335128 w 5859445"/>
              <a:gd name="connsiteY4319" fmla="*/ 2616263 h 3256604"/>
              <a:gd name="connsiteX4320" fmla="*/ 325884 w 5859445"/>
              <a:gd name="connsiteY4320" fmla="*/ 2618352 h 3256604"/>
              <a:gd name="connsiteX4321" fmla="*/ 316639 w 5859445"/>
              <a:gd name="connsiteY4321" fmla="*/ 2620441 h 3256604"/>
              <a:gd name="connsiteX4322" fmla="*/ 307394 w 5859445"/>
              <a:gd name="connsiteY4322" fmla="*/ 2622529 h 3256604"/>
              <a:gd name="connsiteX4323" fmla="*/ 298149 w 5859445"/>
              <a:gd name="connsiteY4323" fmla="*/ 2624618 h 3256604"/>
              <a:gd name="connsiteX4324" fmla="*/ 280230 w 5859445"/>
              <a:gd name="connsiteY4324" fmla="*/ 2619494 h 3256604"/>
              <a:gd name="connsiteX4325" fmla="*/ 275464 w 5859445"/>
              <a:gd name="connsiteY4325" fmla="*/ 2622864 h 3256604"/>
              <a:gd name="connsiteX4326" fmla="*/ 268601 w 5859445"/>
              <a:gd name="connsiteY4326" fmla="*/ 2623268 h 3256604"/>
              <a:gd name="connsiteX4327" fmla="*/ 261740 w 5859445"/>
              <a:gd name="connsiteY4327" fmla="*/ 2623672 h 3256604"/>
              <a:gd name="connsiteX4328" fmla="*/ 285568 w 5859445"/>
              <a:gd name="connsiteY4328" fmla="*/ 2606824 h 3256604"/>
              <a:gd name="connsiteX4329" fmla="*/ 276609 w 5859445"/>
              <a:gd name="connsiteY4329" fmla="*/ 2604263 h 3256604"/>
              <a:gd name="connsiteX4330" fmla="*/ 299864 w 5859445"/>
              <a:gd name="connsiteY4330" fmla="*/ 2596716 h 3256604"/>
              <a:gd name="connsiteX4331" fmla="*/ 304629 w 5859445"/>
              <a:gd name="connsiteY4331" fmla="*/ 2593346 h 3256604"/>
              <a:gd name="connsiteX4332" fmla="*/ 309394 w 5859445"/>
              <a:gd name="connsiteY4332" fmla="*/ 2589977 h 3256604"/>
              <a:gd name="connsiteX4333" fmla="*/ 295670 w 5859445"/>
              <a:gd name="connsiteY4333" fmla="*/ 2590785 h 3256604"/>
              <a:gd name="connsiteX4334" fmla="*/ 284328 w 5859445"/>
              <a:gd name="connsiteY4334" fmla="*/ 2589908 h 3256604"/>
              <a:gd name="connsiteX4335" fmla="*/ 272987 w 5859445"/>
              <a:gd name="connsiteY4335" fmla="*/ 2589032 h 3256604"/>
              <a:gd name="connsiteX4336" fmla="*/ 287283 w 5859445"/>
              <a:gd name="connsiteY4336" fmla="*/ 2578924 h 3256604"/>
              <a:gd name="connsiteX4337" fmla="*/ 280993 w 5859445"/>
              <a:gd name="connsiteY4337" fmla="*/ 2570027 h 3256604"/>
              <a:gd name="connsiteX4338" fmla="*/ 278896 w 5859445"/>
              <a:gd name="connsiteY4338" fmla="*/ 2567062 h 3256604"/>
              <a:gd name="connsiteX4339" fmla="*/ 283662 w 5859445"/>
              <a:gd name="connsiteY4339" fmla="*/ 2563692 h 3256604"/>
              <a:gd name="connsiteX4340" fmla="*/ 288427 w 5859445"/>
              <a:gd name="connsiteY4340" fmla="*/ 2560323 h 3256604"/>
              <a:gd name="connsiteX4341" fmla="*/ 279468 w 5859445"/>
              <a:gd name="connsiteY4341" fmla="*/ 2557762 h 3256604"/>
              <a:gd name="connsiteX4342" fmla="*/ 288999 w 5859445"/>
              <a:gd name="connsiteY4342" fmla="*/ 2551023 h 3256604"/>
              <a:gd name="connsiteX4343" fmla="*/ 271081 w 5859445"/>
              <a:gd name="connsiteY4343" fmla="*/ 2545900 h 3256604"/>
              <a:gd name="connsiteX4344" fmla="*/ 280612 w 5859445"/>
              <a:gd name="connsiteY4344" fmla="*/ 2539161 h 3256604"/>
              <a:gd name="connsiteX4345" fmla="*/ 294336 w 5859445"/>
              <a:gd name="connsiteY4345" fmla="*/ 2538353 h 3256604"/>
              <a:gd name="connsiteX4346" fmla="*/ 309204 w 5859445"/>
              <a:gd name="connsiteY4346" fmla="*/ 2518944 h 3256604"/>
              <a:gd name="connsiteX4347" fmla="*/ 270520 w 5859445"/>
              <a:gd name="connsiteY4347" fmla="*/ 2524889 h 3256604"/>
              <a:gd name="connsiteX4348" fmla="*/ 261702 w 5859445"/>
              <a:gd name="connsiteY4348" fmla="*/ 2527581 h 3256604"/>
              <a:gd name="connsiteX4349" fmla="*/ 252882 w 5859445"/>
              <a:gd name="connsiteY4349" fmla="*/ 2530271 h 3256604"/>
              <a:gd name="connsiteX4350" fmla="*/ 240010 w 5859445"/>
              <a:gd name="connsiteY4350" fmla="*/ 2532284 h 3256604"/>
              <a:gd name="connsiteX4351" fmla="*/ 252358 w 5859445"/>
              <a:gd name="connsiteY4351" fmla="*/ 2529530 h 3256604"/>
              <a:gd name="connsiteX4352" fmla="*/ 266654 w 5859445"/>
              <a:gd name="connsiteY4352" fmla="*/ 2519421 h 3256604"/>
              <a:gd name="connsiteX4353" fmla="*/ 246491 w 5859445"/>
              <a:gd name="connsiteY4353" fmla="*/ 2501014 h 3256604"/>
              <a:gd name="connsiteX4354" fmla="*/ 232766 w 5859445"/>
              <a:gd name="connsiteY4354" fmla="*/ 2501822 h 3256604"/>
              <a:gd name="connsiteX4355" fmla="*/ 223808 w 5859445"/>
              <a:gd name="connsiteY4355" fmla="*/ 2499261 h 3256604"/>
              <a:gd name="connsiteX4356" fmla="*/ 214277 w 5859445"/>
              <a:gd name="connsiteY4356" fmla="*/ 2505999 h 3256604"/>
              <a:gd name="connsiteX4357" fmla="*/ 177296 w 5859445"/>
              <a:gd name="connsiteY4357" fmla="*/ 2514356 h 3256604"/>
              <a:gd name="connsiteX4358" fmla="*/ 191593 w 5859445"/>
              <a:gd name="connsiteY4358" fmla="*/ 2504247 h 3256604"/>
              <a:gd name="connsiteX4359" fmla="*/ 214849 w 5859445"/>
              <a:gd name="connsiteY4359" fmla="*/ 2496699 h 3256604"/>
              <a:gd name="connsiteX4360" fmla="*/ 203793 w 5859445"/>
              <a:gd name="connsiteY4360" fmla="*/ 2491172 h 3256604"/>
              <a:gd name="connsiteX4361" fmla="*/ 178440 w 5859445"/>
              <a:gd name="connsiteY4361" fmla="*/ 2495755 h 3256604"/>
              <a:gd name="connsiteX4362" fmla="*/ 201697 w 5859445"/>
              <a:gd name="connsiteY4362" fmla="*/ 2488207 h 3256604"/>
              <a:gd name="connsiteX4363" fmla="*/ 215992 w 5859445"/>
              <a:gd name="connsiteY4363" fmla="*/ 2478099 h 3256604"/>
              <a:gd name="connsiteX4364" fmla="*/ 229717 w 5859445"/>
              <a:gd name="connsiteY4364" fmla="*/ 2477291 h 3256604"/>
              <a:gd name="connsiteX4365" fmla="*/ 261931 w 5859445"/>
              <a:gd name="connsiteY4365" fmla="*/ 2472305 h 3256604"/>
              <a:gd name="connsiteX4366" fmla="*/ 272661 w 5859445"/>
              <a:gd name="connsiteY4366" fmla="*/ 2467856 h 3256604"/>
              <a:gd name="connsiteX4367" fmla="*/ 248492 w 5859445"/>
              <a:gd name="connsiteY4367" fmla="*/ 2468463 h 3256604"/>
              <a:gd name="connsiteX4368" fmla="*/ 202840 w 5859445"/>
              <a:gd name="connsiteY4368" fmla="*/ 2469607 h 3256604"/>
              <a:gd name="connsiteX4369" fmla="*/ 328075 w 5859445"/>
              <a:gd name="connsiteY4369" fmla="*/ 2434432 h 3256604"/>
              <a:gd name="connsiteX4370" fmla="*/ 377807 w 5859445"/>
              <a:gd name="connsiteY4370" fmla="*/ 2428945 h 3256604"/>
              <a:gd name="connsiteX4371" fmla="*/ 424718 w 5859445"/>
              <a:gd name="connsiteY4371" fmla="*/ 2419473 h 3256604"/>
              <a:gd name="connsiteX4372" fmla="*/ 417410 w 5859445"/>
              <a:gd name="connsiteY4372" fmla="*/ 2406607 h 3256604"/>
              <a:gd name="connsiteX4373" fmla="*/ 417654 w 5859445"/>
              <a:gd name="connsiteY4373" fmla="*/ 2404445 h 3256604"/>
              <a:gd name="connsiteX4374" fmla="*/ 421096 w 5859445"/>
              <a:gd name="connsiteY4374" fmla="*/ 2404242 h 3256604"/>
              <a:gd name="connsiteX4375" fmla="*/ 418148 w 5859445"/>
              <a:gd name="connsiteY4375" fmla="*/ 2400072 h 3256604"/>
              <a:gd name="connsiteX4376" fmla="*/ 412709 w 5859445"/>
              <a:gd name="connsiteY4376" fmla="*/ 2392381 h 3256604"/>
              <a:gd name="connsiteX4377" fmla="*/ 410041 w 5859445"/>
              <a:gd name="connsiteY4377" fmla="*/ 2398715 h 3256604"/>
              <a:gd name="connsiteX4378" fmla="*/ 407372 w 5859445"/>
              <a:gd name="connsiteY4378" fmla="*/ 2405050 h 3256604"/>
              <a:gd name="connsiteX4379" fmla="*/ 411448 w 5859445"/>
              <a:gd name="connsiteY4379" fmla="*/ 2404809 h 3256604"/>
              <a:gd name="connsiteX4380" fmla="*/ 403852 w 5859445"/>
              <a:gd name="connsiteY4380" fmla="*/ 2410180 h 3256604"/>
              <a:gd name="connsiteX4381" fmla="*/ 388686 w 5859445"/>
              <a:gd name="connsiteY4381" fmla="*/ 2408950 h 3256604"/>
              <a:gd name="connsiteX4382" fmla="*/ 378220 w 5859445"/>
              <a:gd name="connsiteY4382" fmla="*/ 2404257 h 3256604"/>
              <a:gd name="connsiteX4383" fmla="*/ 363924 w 5859445"/>
              <a:gd name="connsiteY4383" fmla="*/ 2414366 h 3256604"/>
              <a:gd name="connsiteX4384" fmla="*/ 335129 w 5859445"/>
              <a:gd name="connsiteY4384" fmla="*/ 2393860 h 3256604"/>
              <a:gd name="connsiteX4385" fmla="*/ 363150 w 5859445"/>
              <a:gd name="connsiteY4385" fmla="*/ 2382944 h 3256604"/>
              <a:gd name="connsiteX4386" fmla="*/ 362578 w 5859445"/>
              <a:gd name="connsiteY4386" fmla="*/ 2392244 h 3256604"/>
              <a:gd name="connsiteX4387" fmla="*/ 367343 w 5859445"/>
              <a:gd name="connsiteY4387" fmla="*/ 2388874 h 3256604"/>
              <a:gd name="connsiteX4388" fmla="*/ 403085 w 5859445"/>
              <a:gd name="connsiteY4388" fmla="*/ 2363602 h 3256604"/>
              <a:gd name="connsiteX4389" fmla="*/ 434632 w 5859445"/>
              <a:gd name="connsiteY4389" fmla="*/ 2332400 h 3256604"/>
              <a:gd name="connsiteX4390" fmla="*/ 425673 w 5859445"/>
              <a:gd name="connsiteY4390" fmla="*/ 2329839 h 3256604"/>
              <a:gd name="connsiteX4391" fmla="*/ 416714 w 5859445"/>
              <a:gd name="connsiteY4391" fmla="*/ 2327278 h 3256604"/>
              <a:gd name="connsiteX4392" fmla="*/ 430438 w 5859445"/>
              <a:gd name="connsiteY4392" fmla="*/ 2326470 h 3256604"/>
              <a:gd name="connsiteX4393" fmla="*/ 444734 w 5859445"/>
              <a:gd name="connsiteY4393" fmla="*/ 2316361 h 3256604"/>
              <a:gd name="connsiteX4394" fmla="*/ 422051 w 5859445"/>
              <a:gd name="connsiteY4394" fmla="*/ 2314608 h 3256604"/>
              <a:gd name="connsiteX4395" fmla="*/ 399367 w 5859445"/>
              <a:gd name="connsiteY4395" fmla="*/ 2312853 h 3256604"/>
              <a:gd name="connsiteX4396" fmla="*/ 362960 w 5859445"/>
              <a:gd name="connsiteY4396" fmla="*/ 2311909 h 3256604"/>
              <a:gd name="connsiteX4397" fmla="*/ 359719 w 5859445"/>
              <a:gd name="connsiteY4397" fmla="*/ 2311659 h 3256604"/>
              <a:gd name="connsiteX4398" fmla="*/ 381449 w 5859445"/>
              <a:gd name="connsiteY4398" fmla="*/ 2307731 h 3256604"/>
              <a:gd name="connsiteX4399" fmla="*/ 432153 w 5859445"/>
              <a:gd name="connsiteY4399" fmla="*/ 2298567 h 3256604"/>
              <a:gd name="connsiteX4400" fmla="*/ 441400 w 5859445"/>
              <a:gd name="connsiteY4400" fmla="*/ 2296479 h 3256604"/>
              <a:gd name="connsiteX4401" fmla="*/ 450645 w 5859445"/>
              <a:gd name="connsiteY4401" fmla="*/ 2294390 h 3256604"/>
              <a:gd name="connsiteX4402" fmla="*/ 459890 w 5859445"/>
              <a:gd name="connsiteY4402" fmla="*/ 2292302 h 3256604"/>
              <a:gd name="connsiteX4403" fmla="*/ 469134 w 5859445"/>
              <a:gd name="connsiteY4403" fmla="*/ 2290213 h 3256604"/>
              <a:gd name="connsiteX4404" fmla="*/ 478093 w 5859445"/>
              <a:gd name="connsiteY4404" fmla="*/ 2292774 h 3256604"/>
              <a:gd name="connsiteX4405" fmla="*/ 482859 w 5859445"/>
              <a:gd name="connsiteY4405" fmla="*/ 2289405 h 3256604"/>
              <a:gd name="connsiteX4406" fmla="*/ 487624 w 5859445"/>
              <a:gd name="connsiteY4406" fmla="*/ 2286035 h 3256604"/>
              <a:gd name="connsiteX4407" fmla="*/ 492389 w 5859445"/>
              <a:gd name="connsiteY4407" fmla="*/ 2282666 h 3256604"/>
              <a:gd name="connsiteX4408" fmla="*/ 483430 w 5859445"/>
              <a:gd name="connsiteY4408" fmla="*/ 2280105 h 3256604"/>
              <a:gd name="connsiteX4409" fmla="*/ 488482 w 5859445"/>
              <a:gd name="connsiteY4409" fmla="*/ 2272085 h 3256604"/>
              <a:gd name="connsiteX4410" fmla="*/ 479237 w 5859445"/>
              <a:gd name="connsiteY4410" fmla="*/ 2274174 h 3256604"/>
              <a:gd name="connsiteX4411" fmla="*/ 496202 w 5859445"/>
              <a:gd name="connsiteY4411" fmla="*/ 2257730 h 3256604"/>
              <a:gd name="connsiteX4412" fmla="*/ 517361 w 5859445"/>
              <a:gd name="connsiteY4412" fmla="*/ 2247217 h 3256604"/>
              <a:gd name="connsiteX4413" fmla="*/ 517932 w 5859445"/>
              <a:gd name="connsiteY4413" fmla="*/ 2237915 h 3256604"/>
              <a:gd name="connsiteX4414" fmla="*/ 532228 w 5859445"/>
              <a:gd name="connsiteY4414" fmla="*/ 2227807 h 3256604"/>
              <a:gd name="connsiteX4415" fmla="*/ 540902 w 5859445"/>
              <a:gd name="connsiteY4415" fmla="*/ 2235020 h 3256604"/>
              <a:gd name="connsiteX4416" fmla="*/ 550147 w 5859445"/>
              <a:gd name="connsiteY4416" fmla="*/ 2232931 h 3256604"/>
              <a:gd name="connsiteX4417" fmla="*/ 582934 w 5859445"/>
              <a:gd name="connsiteY4417" fmla="*/ 2218644 h 3256604"/>
              <a:gd name="connsiteX4418" fmla="*/ 573403 w 5859445"/>
              <a:gd name="connsiteY4418" fmla="*/ 2225383 h 3256604"/>
              <a:gd name="connsiteX4419" fmla="*/ 603520 w 5859445"/>
              <a:gd name="connsiteY4419" fmla="*/ 2217432 h 3256604"/>
              <a:gd name="connsiteX4420" fmla="*/ 629444 w 5859445"/>
              <a:gd name="connsiteY4420" fmla="*/ 2203550 h 3256604"/>
              <a:gd name="connsiteX4421" fmla="*/ 581695 w 5859445"/>
              <a:gd name="connsiteY4421" fmla="*/ 2201728 h 3256604"/>
              <a:gd name="connsiteX4422" fmla="*/ 533944 w 5859445"/>
              <a:gd name="connsiteY4422" fmla="*/ 2199906 h 3256604"/>
              <a:gd name="connsiteX4423" fmla="*/ 547668 w 5859445"/>
              <a:gd name="connsiteY4423" fmla="*/ 2199098 h 3256604"/>
              <a:gd name="connsiteX4424" fmla="*/ 570352 w 5859445"/>
              <a:gd name="connsiteY4424" fmla="*/ 2200850 h 3256604"/>
              <a:gd name="connsiteX4425" fmla="*/ 613623 w 5859445"/>
              <a:gd name="connsiteY4425" fmla="*/ 2201392 h 3256604"/>
              <a:gd name="connsiteX4426" fmla="*/ 656894 w 5859445"/>
              <a:gd name="connsiteY4426" fmla="*/ 2201932 h 3256604"/>
              <a:gd name="connsiteX4427" fmla="*/ 647935 w 5859445"/>
              <a:gd name="connsiteY4427" fmla="*/ 2199371 h 3256604"/>
              <a:gd name="connsiteX4428" fmla="*/ 665592 w 5859445"/>
              <a:gd name="connsiteY4428" fmla="*/ 2188839 h 3256604"/>
              <a:gd name="connsiteX4429" fmla="*/ 662231 w 5859445"/>
              <a:gd name="connsiteY4429" fmla="*/ 2189263 h 3256604"/>
              <a:gd name="connsiteX4430" fmla="*/ 640120 w 5859445"/>
              <a:gd name="connsiteY4430" fmla="*/ 2178209 h 3256604"/>
              <a:gd name="connsiteX4431" fmla="*/ 655941 w 5859445"/>
              <a:gd name="connsiteY4431" fmla="*/ 2180366 h 3256604"/>
              <a:gd name="connsiteX4432" fmla="*/ 680720 w 5859445"/>
              <a:gd name="connsiteY4432" fmla="*/ 2185085 h 3256604"/>
              <a:gd name="connsiteX4433" fmla="*/ 724817 w 5859445"/>
              <a:gd name="connsiteY4433" fmla="*/ 2171629 h 3256604"/>
              <a:gd name="connsiteX4434" fmla="*/ 768911 w 5859445"/>
              <a:gd name="connsiteY4434" fmla="*/ 2158172 h 3256604"/>
              <a:gd name="connsiteX4435" fmla="*/ 817201 w 5859445"/>
              <a:gd name="connsiteY4435" fmla="*/ 2150647 h 3256604"/>
              <a:gd name="connsiteX4436" fmla="*/ 870255 w 5859445"/>
              <a:gd name="connsiteY4436" fmla="*/ 2139753 h 3256604"/>
              <a:gd name="connsiteX4437" fmla="*/ 966833 w 5859445"/>
              <a:gd name="connsiteY4437" fmla="*/ 2124701 h 3256604"/>
              <a:gd name="connsiteX4438" fmla="*/ 992153 w 5859445"/>
              <a:gd name="connsiteY4438" fmla="*/ 2120074 h 3256604"/>
              <a:gd name="connsiteX4439" fmla="*/ 1017472 w 5859445"/>
              <a:gd name="connsiteY4439" fmla="*/ 2115447 h 3256604"/>
              <a:gd name="connsiteX4440" fmla="*/ 1042538 w 5859445"/>
              <a:gd name="connsiteY4440" fmla="*/ 2115515 h 3256604"/>
              <a:gd name="connsiteX4441" fmla="*/ 1067605 w 5859445"/>
              <a:gd name="connsiteY4441" fmla="*/ 2115582 h 3256604"/>
              <a:gd name="connsiteX4442" fmla="*/ 1247927 w 5859445"/>
              <a:gd name="connsiteY4442" fmla="*/ 2104725 h 3256604"/>
              <a:gd name="connsiteX4443" fmla="*/ 1253534 w 5859445"/>
              <a:gd name="connsiteY4443" fmla="*/ 2100761 h 3256604"/>
              <a:gd name="connsiteX4444" fmla="*/ 1258300 w 5859445"/>
              <a:gd name="connsiteY4444" fmla="*/ 2097391 h 3256604"/>
              <a:gd name="connsiteX4445" fmla="*/ 1230523 w 5859445"/>
              <a:gd name="connsiteY4445" fmla="*/ 2098545 h 3256604"/>
              <a:gd name="connsiteX4446" fmla="*/ 1235509 w 5859445"/>
              <a:gd name="connsiteY4446" fmla="*/ 2090432 h 3256604"/>
              <a:gd name="connsiteX4447" fmla="*/ 1240495 w 5859445"/>
              <a:gd name="connsiteY4447" fmla="*/ 2082320 h 3256604"/>
              <a:gd name="connsiteX4448" fmla="*/ 1226771 w 5859445"/>
              <a:gd name="connsiteY4448" fmla="*/ 2083128 h 3256604"/>
              <a:gd name="connsiteX4449" fmla="*/ 1217812 w 5859445"/>
              <a:gd name="connsiteY4449" fmla="*/ 2080567 h 3256604"/>
              <a:gd name="connsiteX4450" fmla="*/ 1208567 w 5859445"/>
              <a:gd name="connsiteY4450" fmla="*/ 2082655 h 3256604"/>
              <a:gd name="connsiteX4451" fmla="*/ 1199322 w 5859445"/>
              <a:gd name="connsiteY4451" fmla="*/ 2084744 h 3256604"/>
              <a:gd name="connsiteX4452" fmla="*/ 1190077 w 5859445"/>
              <a:gd name="connsiteY4452" fmla="*/ 2086833 h 3256604"/>
              <a:gd name="connsiteX4453" fmla="*/ 1180831 w 5859445"/>
              <a:gd name="connsiteY4453" fmla="*/ 2088923 h 3256604"/>
              <a:gd name="connsiteX4454" fmla="*/ 1171872 w 5859445"/>
              <a:gd name="connsiteY4454" fmla="*/ 2086362 h 3256604"/>
              <a:gd name="connsiteX4455" fmla="*/ 1158148 w 5859445"/>
              <a:gd name="connsiteY4455" fmla="*/ 2087170 h 3256604"/>
              <a:gd name="connsiteX4456" fmla="*/ 1148903 w 5859445"/>
              <a:gd name="connsiteY4456" fmla="*/ 2089259 h 3256604"/>
              <a:gd name="connsiteX4457" fmla="*/ 1139659 w 5859445"/>
              <a:gd name="connsiteY4457" fmla="*/ 2091347 h 3256604"/>
              <a:gd name="connsiteX4458" fmla="*/ 1130414 w 5859445"/>
              <a:gd name="connsiteY4458" fmla="*/ 2093436 h 3256604"/>
              <a:gd name="connsiteX4459" fmla="*/ 1121169 w 5859445"/>
              <a:gd name="connsiteY4459" fmla="*/ 2095525 h 3256604"/>
              <a:gd name="connsiteX4460" fmla="*/ 1111924 w 5859445"/>
              <a:gd name="connsiteY4460" fmla="*/ 2097614 h 3256604"/>
              <a:gd name="connsiteX4461" fmla="*/ 1102679 w 5859445"/>
              <a:gd name="connsiteY4461" fmla="*/ 2099703 h 3256604"/>
              <a:gd name="connsiteX4462" fmla="*/ 1084760 w 5859445"/>
              <a:gd name="connsiteY4462" fmla="*/ 2094579 h 3256604"/>
              <a:gd name="connsiteX4463" fmla="*/ 1079994 w 5859445"/>
              <a:gd name="connsiteY4463" fmla="*/ 2097949 h 3256604"/>
              <a:gd name="connsiteX4464" fmla="*/ 1073132 w 5859445"/>
              <a:gd name="connsiteY4464" fmla="*/ 2098353 h 3256604"/>
              <a:gd name="connsiteX4465" fmla="*/ 1066269 w 5859445"/>
              <a:gd name="connsiteY4465" fmla="*/ 2098757 h 3256604"/>
              <a:gd name="connsiteX4466" fmla="*/ 1090098 w 5859445"/>
              <a:gd name="connsiteY4466" fmla="*/ 2081909 h 3256604"/>
              <a:gd name="connsiteX4467" fmla="*/ 1081139 w 5859445"/>
              <a:gd name="connsiteY4467" fmla="*/ 2079347 h 3256604"/>
              <a:gd name="connsiteX4468" fmla="*/ 1104394 w 5859445"/>
              <a:gd name="connsiteY4468" fmla="*/ 2071801 h 3256604"/>
              <a:gd name="connsiteX4469" fmla="*/ 1109159 w 5859445"/>
              <a:gd name="connsiteY4469" fmla="*/ 2068431 h 3256604"/>
              <a:gd name="connsiteX4470" fmla="*/ 1113925 w 5859445"/>
              <a:gd name="connsiteY4470" fmla="*/ 2065062 h 3256604"/>
              <a:gd name="connsiteX4471" fmla="*/ 1100200 w 5859445"/>
              <a:gd name="connsiteY4471" fmla="*/ 2065870 h 3256604"/>
              <a:gd name="connsiteX4472" fmla="*/ 1088859 w 5859445"/>
              <a:gd name="connsiteY4472" fmla="*/ 2064993 h 3256604"/>
              <a:gd name="connsiteX4473" fmla="*/ 1077517 w 5859445"/>
              <a:gd name="connsiteY4473" fmla="*/ 2064117 h 3256604"/>
              <a:gd name="connsiteX4474" fmla="*/ 1091813 w 5859445"/>
              <a:gd name="connsiteY4474" fmla="*/ 2054008 h 3256604"/>
              <a:gd name="connsiteX4475" fmla="*/ 1085523 w 5859445"/>
              <a:gd name="connsiteY4475" fmla="*/ 2045112 h 3256604"/>
              <a:gd name="connsiteX4476" fmla="*/ 1083426 w 5859445"/>
              <a:gd name="connsiteY4476" fmla="*/ 2042147 h 3256604"/>
              <a:gd name="connsiteX4477" fmla="*/ 1088192 w 5859445"/>
              <a:gd name="connsiteY4477" fmla="*/ 2038777 h 3256604"/>
              <a:gd name="connsiteX4478" fmla="*/ 1092957 w 5859445"/>
              <a:gd name="connsiteY4478" fmla="*/ 2035408 h 3256604"/>
              <a:gd name="connsiteX4479" fmla="*/ 1083998 w 5859445"/>
              <a:gd name="connsiteY4479" fmla="*/ 2032846 h 3256604"/>
              <a:gd name="connsiteX4480" fmla="*/ 1093529 w 5859445"/>
              <a:gd name="connsiteY4480" fmla="*/ 2026107 h 3256604"/>
              <a:gd name="connsiteX4481" fmla="*/ 1075611 w 5859445"/>
              <a:gd name="connsiteY4481" fmla="*/ 2020985 h 3256604"/>
              <a:gd name="connsiteX4482" fmla="*/ 1085142 w 5859445"/>
              <a:gd name="connsiteY4482" fmla="*/ 2014246 h 3256604"/>
              <a:gd name="connsiteX4483" fmla="*/ 1098866 w 5859445"/>
              <a:gd name="connsiteY4483" fmla="*/ 2013438 h 3256604"/>
              <a:gd name="connsiteX4484" fmla="*/ 1113734 w 5859445"/>
              <a:gd name="connsiteY4484" fmla="*/ 1994029 h 3256604"/>
              <a:gd name="connsiteX4485" fmla="*/ 1075050 w 5859445"/>
              <a:gd name="connsiteY4485" fmla="*/ 1999973 h 3256604"/>
              <a:gd name="connsiteX4486" fmla="*/ 1066232 w 5859445"/>
              <a:gd name="connsiteY4486" fmla="*/ 2002665 h 3256604"/>
              <a:gd name="connsiteX4487" fmla="*/ 1057412 w 5859445"/>
              <a:gd name="connsiteY4487" fmla="*/ 2005356 h 3256604"/>
              <a:gd name="connsiteX4488" fmla="*/ 1044540 w 5859445"/>
              <a:gd name="connsiteY4488" fmla="*/ 2007369 h 3256604"/>
              <a:gd name="connsiteX4489" fmla="*/ 1056888 w 5859445"/>
              <a:gd name="connsiteY4489" fmla="*/ 2004614 h 3256604"/>
              <a:gd name="connsiteX4490" fmla="*/ 1071184 w 5859445"/>
              <a:gd name="connsiteY4490" fmla="*/ 1994506 h 3256604"/>
              <a:gd name="connsiteX4491" fmla="*/ 1051021 w 5859445"/>
              <a:gd name="connsiteY4491" fmla="*/ 1976099 h 3256604"/>
              <a:gd name="connsiteX4492" fmla="*/ 1037297 w 5859445"/>
              <a:gd name="connsiteY4492" fmla="*/ 1976907 h 3256604"/>
              <a:gd name="connsiteX4493" fmla="*/ 1028338 w 5859445"/>
              <a:gd name="connsiteY4493" fmla="*/ 1974346 h 3256604"/>
              <a:gd name="connsiteX4494" fmla="*/ 1018807 w 5859445"/>
              <a:gd name="connsiteY4494" fmla="*/ 1981084 h 3256604"/>
              <a:gd name="connsiteX4495" fmla="*/ 981827 w 5859445"/>
              <a:gd name="connsiteY4495" fmla="*/ 1989441 h 3256604"/>
              <a:gd name="connsiteX4496" fmla="*/ 996123 w 5859445"/>
              <a:gd name="connsiteY4496" fmla="*/ 1979332 h 3256604"/>
              <a:gd name="connsiteX4497" fmla="*/ 1019379 w 5859445"/>
              <a:gd name="connsiteY4497" fmla="*/ 1971784 h 3256604"/>
              <a:gd name="connsiteX4498" fmla="*/ 1008323 w 5859445"/>
              <a:gd name="connsiteY4498" fmla="*/ 1966257 h 3256604"/>
              <a:gd name="connsiteX4499" fmla="*/ 982970 w 5859445"/>
              <a:gd name="connsiteY4499" fmla="*/ 1970840 h 3256604"/>
              <a:gd name="connsiteX4500" fmla="*/ 1006227 w 5859445"/>
              <a:gd name="connsiteY4500" fmla="*/ 1963292 h 3256604"/>
              <a:gd name="connsiteX4501" fmla="*/ 1020523 w 5859445"/>
              <a:gd name="connsiteY4501" fmla="*/ 1953184 h 3256604"/>
              <a:gd name="connsiteX4502" fmla="*/ 1034247 w 5859445"/>
              <a:gd name="connsiteY4502" fmla="*/ 1952375 h 3256604"/>
              <a:gd name="connsiteX4503" fmla="*/ 1066461 w 5859445"/>
              <a:gd name="connsiteY4503" fmla="*/ 1947390 h 3256604"/>
              <a:gd name="connsiteX4504" fmla="*/ 1077191 w 5859445"/>
              <a:gd name="connsiteY4504" fmla="*/ 1942941 h 3256604"/>
              <a:gd name="connsiteX4505" fmla="*/ 1053023 w 5859445"/>
              <a:gd name="connsiteY4505" fmla="*/ 1943548 h 3256604"/>
              <a:gd name="connsiteX4506" fmla="*/ 1007370 w 5859445"/>
              <a:gd name="connsiteY4506" fmla="*/ 1944692 h 3256604"/>
              <a:gd name="connsiteX4507" fmla="*/ 1132605 w 5859445"/>
              <a:gd name="connsiteY4507" fmla="*/ 1909516 h 3256604"/>
              <a:gd name="connsiteX4508" fmla="*/ 1182337 w 5859445"/>
              <a:gd name="connsiteY4508" fmla="*/ 1904030 h 3256604"/>
              <a:gd name="connsiteX4509" fmla="*/ 1229248 w 5859445"/>
              <a:gd name="connsiteY4509" fmla="*/ 1894558 h 3256604"/>
              <a:gd name="connsiteX4510" fmla="*/ 1221940 w 5859445"/>
              <a:gd name="connsiteY4510" fmla="*/ 1881692 h 3256604"/>
              <a:gd name="connsiteX4511" fmla="*/ 1222184 w 5859445"/>
              <a:gd name="connsiteY4511" fmla="*/ 1879529 h 3256604"/>
              <a:gd name="connsiteX4512" fmla="*/ 1225627 w 5859445"/>
              <a:gd name="connsiteY4512" fmla="*/ 1879327 h 3256604"/>
              <a:gd name="connsiteX4513" fmla="*/ 1222678 w 5859445"/>
              <a:gd name="connsiteY4513" fmla="*/ 1875157 h 3256604"/>
              <a:gd name="connsiteX4514" fmla="*/ 1217240 w 5859445"/>
              <a:gd name="connsiteY4514" fmla="*/ 1867465 h 3256604"/>
              <a:gd name="connsiteX4515" fmla="*/ 1214571 w 5859445"/>
              <a:gd name="connsiteY4515" fmla="*/ 1873800 h 3256604"/>
              <a:gd name="connsiteX4516" fmla="*/ 1211902 w 5859445"/>
              <a:gd name="connsiteY4516" fmla="*/ 1880135 h 3256604"/>
              <a:gd name="connsiteX4517" fmla="*/ 1215978 w 5859445"/>
              <a:gd name="connsiteY4517" fmla="*/ 1879894 h 3256604"/>
              <a:gd name="connsiteX4518" fmla="*/ 1208382 w 5859445"/>
              <a:gd name="connsiteY4518" fmla="*/ 1885265 h 3256604"/>
              <a:gd name="connsiteX4519" fmla="*/ 1193216 w 5859445"/>
              <a:gd name="connsiteY4519" fmla="*/ 1884035 h 3256604"/>
              <a:gd name="connsiteX4520" fmla="*/ 1182750 w 5859445"/>
              <a:gd name="connsiteY4520" fmla="*/ 1879342 h 3256604"/>
              <a:gd name="connsiteX4521" fmla="*/ 1168454 w 5859445"/>
              <a:gd name="connsiteY4521" fmla="*/ 1889450 h 3256604"/>
              <a:gd name="connsiteX4522" fmla="*/ 1139660 w 5859445"/>
              <a:gd name="connsiteY4522" fmla="*/ 1868945 h 3256604"/>
              <a:gd name="connsiteX4523" fmla="*/ 1167680 w 5859445"/>
              <a:gd name="connsiteY4523" fmla="*/ 1858028 h 3256604"/>
              <a:gd name="connsiteX4524" fmla="*/ 1167108 w 5859445"/>
              <a:gd name="connsiteY4524" fmla="*/ 1867329 h 3256604"/>
              <a:gd name="connsiteX4525" fmla="*/ 1171874 w 5859445"/>
              <a:gd name="connsiteY4525" fmla="*/ 1863959 h 3256604"/>
              <a:gd name="connsiteX4526" fmla="*/ 1207615 w 5859445"/>
              <a:gd name="connsiteY4526" fmla="*/ 1838687 h 3256604"/>
              <a:gd name="connsiteX4527" fmla="*/ 1239162 w 5859445"/>
              <a:gd name="connsiteY4527" fmla="*/ 1807485 h 3256604"/>
              <a:gd name="connsiteX4528" fmla="*/ 1230203 w 5859445"/>
              <a:gd name="connsiteY4528" fmla="*/ 1804924 h 3256604"/>
              <a:gd name="connsiteX4529" fmla="*/ 1221244 w 5859445"/>
              <a:gd name="connsiteY4529" fmla="*/ 1802363 h 3256604"/>
              <a:gd name="connsiteX4530" fmla="*/ 1234968 w 5859445"/>
              <a:gd name="connsiteY4530" fmla="*/ 1801555 h 3256604"/>
              <a:gd name="connsiteX4531" fmla="*/ 1249264 w 5859445"/>
              <a:gd name="connsiteY4531" fmla="*/ 1791446 h 3256604"/>
              <a:gd name="connsiteX4532" fmla="*/ 1226581 w 5859445"/>
              <a:gd name="connsiteY4532" fmla="*/ 1789693 h 3256604"/>
              <a:gd name="connsiteX4533" fmla="*/ 1203897 w 5859445"/>
              <a:gd name="connsiteY4533" fmla="*/ 1787938 h 3256604"/>
              <a:gd name="connsiteX4534" fmla="*/ 1167490 w 5859445"/>
              <a:gd name="connsiteY4534" fmla="*/ 1786993 h 3256604"/>
              <a:gd name="connsiteX4535" fmla="*/ 1164249 w 5859445"/>
              <a:gd name="connsiteY4535" fmla="*/ 1786744 h 3256604"/>
              <a:gd name="connsiteX4536" fmla="*/ 1185980 w 5859445"/>
              <a:gd name="connsiteY4536" fmla="*/ 1782816 h 3256604"/>
              <a:gd name="connsiteX4537" fmla="*/ 1236683 w 5859445"/>
              <a:gd name="connsiteY4537" fmla="*/ 1773652 h 3256604"/>
              <a:gd name="connsiteX4538" fmla="*/ 1245930 w 5859445"/>
              <a:gd name="connsiteY4538" fmla="*/ 1771564 h 3256604"/>
              <a:gd name="connsiteX4539" fmla="*/ 1255176 w 5859445"/>
              <a:gd name="connsiteY4539" fmla="*/ 1769474 h 3256604"/>
              <a:gd name="connsiteX4540" fmla="*/ 1264420 w 5859445"/>
              <a:gd name="connsiteY4540" fmla="*/ 1767386 h 3256604"/>
              <a:gd name="connsiteX4541" fmla="*/ 1273665 w 5859445"/>
              <a:gd name="connsiteY4541" fmla="*/ 1765298 h 3256604"/>
              <a:gd name="connsiteX4542" fmla="*/ 1282623 w 5859445"/>
              <a:gd name="connsiteY4542" fmla="*/ 1767859 h 3256604"/>
              <a:gd name="connsiteX4543" fmla="*/ 1287389 w 5859445"/>
              <a:gd name="connsiteY4543" fmla="*/ 1764489 h 3256604"/>
              <a:gd name="connsiteX4544" fmla="*/ 1292154 w 5859445"/>
              <a:gd name="connsiteY4544" fmla="*/ 1761120 h 3256604"/>
              <a:gd name="connsiteX4545" fmla="*/ 1296919 w 5859445"/>
              <a:gd name="connsiteY4545" fmla="*/ 1757750 h 3256604"/>
              <a:gd name="connsiteX4546" fmla="*/ 1287961 w 5859445"/>
              <a:gd name="connsiteY4546" fmla="*/ 1755189 h 3256604"/>
              <a:gd name="connsiteX4547" fmla="*/ 1293012 w 5859445"/>
              <a:gd name="connsiteY4547" fmla="*/ 1747170 h 3256604"/>
              <a:gd name="connsiteX4548" fmla="*/ 1283767 w 5859445"/>
              <a:gd name="connsiteY4548" fmla="*/ 1749258 h 3256604"/>
              <a:gd name="connsiteX4549" fmla="*/ 1293343 w 5859445"/>
              <a:gd name="connsiteY4549" fmla="*/ 1739978 h 3256604"/>
              <a:gd name="connsiteX4550" fmla="*/ 1231586 w 5859445"/>
              <a:gd name="connsiteY4550" fmla="*/ 1744328 h 3256604"/>
              <a:gd name="connsiteX4551" fmla="*/ 1067414 w 5859445"/>
              <a:gd name="connsiteY4551" fmla="*/ 1755852 h 3256604"/>
              <a:gd name="connsiteX4552" fmla="*/ 988498 w 5859445"/>
              <a:gd name="connsiteY4552" fmla="*/ 1763880 h 3256604"/>
              <a:gd name="connsiteX4553" fmla="*/ 909659 w 5859445"/>
              <a:gd name="connsiteY4553" fmla="*/ 1771858 h 3256604"/>
              <a:gd name="connsiteX4554" fmla="*/ 863679 w 5859445"/>
              <a:gd name="connsiteY4554" fmla="*/ 1771354 h 3256604"/>
              <a:gd name="connsiteX4555" fmla="*/ 831594 w 5859445"/>
              <a:gd name="connsiteY4555" fmla="*/ 1770599 h 3256604"/>
              <a:gd name="connsiteX4556" fmla="*/ 794194 w 5859445"/>
              <a:gd name="connsiteY4556" fmla="*/ 1777639 h 3256604"/>
              <a:gd name="connsiteX4557" fmla="*/ 756795 w 5859445"/>
              <a:gd name="connsiteY4557" fmla="*/ 1784680 h 3256604"/>
              <a:gd name="connsiteX4558" fmla="*/ 694261 w 5859445"/>
              <a:gd name="connsiteY4558" fmla="*/ 1790767 h 3256604"/>
              <a:gd name="connsiteX4559" fmla="*/ 644635 w 5859445"/>
              <a:gd name="connsiteY4559" fmla="*/ 1805777 h 3256604"/>
              <a:gd name="connsiteX4560" fmla="*/ 755955 w 5859445"/>
              <a:gd name="connsiteY4560" fmla="*/ 1804053 h 3256604"/>
              <a:gd name="connsiteX4561" fmla="*/ 809561 w 5859445"/>
              <a:gd name="connsiteY4561" fmla="*/ 1800129 h 3256604"/>
              <a:gd name="connsiteX4562" fmla="*/ 863166 w 5859445"/>
              <a:gd name="connsiteY4562" fmla="*/ 1796205 h 3256604"/>
              <a:gd name="connsiteX4563" fmla="*/ 1005529 w 5859445"/>
              <a:gd name="connsiteY4563" fmla="*/ 1783119 h 3256604"/>
              <a:gd name="connsiteX4564" fmla="*/ 1147638 w 5859445"/>
              <a:gd name="connsiteY4564" fmla="*/ 1769658 h 3256604"/>
              <a:gd name="connsiteX4565" fmla="*/ 1082027 w 5859445"/>
              <a:gd name="connsiteY4565" fmla="*/ 1781880 h 3256604"/>
              <a:gd name="connsiteX4566" fmla="*/ 1055537 w 5859445"/>
              <a:gd name="connsiteY4566" fmla="*/ 1786709 h 3256604"/>
              <a:gd name="connsiteX4567" fmla="*/ 1067279 w 5859445"/>
              <a:gd name="connsiteY4567" fmla="*/ 1786093 h 3256604"/>
              <a:gd name="connsiteX4568" fmla="*/ 1076809 w 5859445"/>
              <a:gd name="connsiteY4568" fmla="*/ 1789818 h 3256604"/>
              <a:gd name="connsiteX4569" fmla="*/ 948728 w 5859445"/>
              <a:gd name="connsiteY4569" fmla="*/ 1797997 h 3256604"/>
              <a:gd name="connsiteX4570" fmla="*/ 820648 w 5859445"/>
              <a:gd name="connsiteY4570" fmla="*/ 1806174 h 3256604"/>
              <a:gd name="connsiteX4571" fmla="*/ 696400 w 5859445"/>
              <a:gd name="connsiteY4571" fmla="*/ 1820797 h 3256604"/>
              <a:gd name="connsiteX4572" fmla="*/ 588467 w 5859445"/>
              <a:gd name="connsiteY4572" fmla="*/ 1842387 h 3256604"/>
              <a:gd name="connsiteX4573" fmla="*/ 583885 w 5859445"/>
              <a:gd name="connsiteY4573" fmla="*/ 1841040 h 3256604"/>
              <a:gd name="connsiteX4574" fmla="*/ 598631 w 5859445"/>
              <a:gd name="connsiteY4574" fmla="*/ 1835762 h 3256604"/>
              <a:gd name="connsiteX4575" fmla="*/ 584421 w 5859445"/>
              <a:gd name="connsiteY4575" fmla="*/ 1836357 h 3256604"/>
              <a:gd name="connsiteX4576" fmla="*/ 570135 w 5859445"/>
              <a:gd name="connsiteY4576" fmla="*/ 1837002 h 3256604"/>
              <a:gd name="connsiteX4577" fmla="*/ 600321 w 5859445"/>
              <a:gd name="connsiteY4577" fmla="*/ 1808657 h 3256604"/>
              <a:gd name="connsiteX4578" fmla="*/ 586072 w 5859445"/>
              <a:gd name="connsiteY4578" fmla="*/ 1813611 h 3256604"/>
              <a:gd name="connsiteX4579" fmla="*/ 576712 w 5859445"/>
              <a:gd name="connsiteY4579" fmla="*/ 1815376 h 3256604"/>
              <a:gd name="connsiteX4580" fmla="*/ 562884 w 5859445"/>
              <a:gd name="connsiteY4580" fmla="*/ 1815722 h 3256604"/>
              <a:gd name="connsiteX4581" fmla="*/ 555992 w 5859445"/>
              <a:gd name="connsiteY4581" fmla="*/ 1809380 h 3256604"/>
              <a:gd name="connsiteX4582" fmla="*/ 558260 w 5859445"/>
              <a:gd name="connsiteY4582" fmla="*/ 1808830 h 3256604"/>
              <a:gd name="connsiteX4583" fmla="*/ 550744 w 5859445"/>
              <a:gd name="connsiteY4583" fmla="*/ 1797630 h 3256604"/>
              <a:gd name="connsiteX4584" fmla="*/ 536916 w 5859445"/>
              <a:gd name="connsiteY4584" fmla="*/ 1797975 h 3256604"/>
              <a:gd name="connsiteX4585" fmla="*/ 563002 w 5859445"/>
              <a:gd name="connsiteY4585" fmla="*/ 1789709 h 3256604"/>
              <a:gd name="connsiteX4586" fmla="*/ 580087 w 5859445"/>
              <a:gd name="connsiteY4586" fmla="*/ 1778504 h 3256604"/>
              <a:gd name="connsiteX4587" fmla="*/ 654635 w 5859445"/>
              <a:gd name="connsiteY4587" fmla="*/ 1769121 h 3256604"/>
              <a:gd name="connsiteX4588" fmla="*/ 724293 w 5859445"/>
              <a:gd name="connsiteY4588" fmla="*/ 1762928 h 3256604"/>
              <a:gd name="connsiteX4589" fmla="*/ 719404 w 5859445"/>
              <a:gd name="connsiteY4589" fmla="*/ 1766117 h 3256604"/>
              <a:gd name="connsiteX4590" fmla="*/ 791897 w 5859445"/>
              <a:gd name="connsiteY4590" fmla="*/ 1753673 h 3256604"/>
              <a:gd name="connsiteX4591" fmla="*/ 830794 w 5859445"/>
              <a:gd name="connsiteY4591" fmla="*/ 1750092 h 3256604"/>
              <a:gd name="connsiteX4592" fmla="*/ 853337 w 5859445"/>
              <a:gd name="connsiteY4592" fmla="*/ 1745636 h 3256604"/>
              <a:gd name="connsiteX4593" fmla="*/ 845354 w 5859445"/>
              <a:gd name="connsiteY4593" fmla="*/ 1744292 h 3256604"/>
              <a:gd name="connsiteX4594" fmla="*/ 851259 w 5859445"/>
              <a:gd name="connsiteY4594" fmla="*/ 1742611 h 3256604"/>
              <a:gd name="connsiteX4595" fmla="*/ 856708 w 5859445"/>
              <a:gd name="connsiteY4595" fmla="*/ 1743528 h 3256604"/>
              <a:gd name="connsiteX4596" fmla="*/ 832687 w 5859445"/>
              <a:gd name="connsiteY4596" fmla="*/ 1735890 h 3256604"/>
              <a:gd name="connsiteX4597" fmla="*/ 959736 w 5859445"/>
              <a:gd name="connsiteY4597" fmla="*/ 1705222 h 3256604"/>
              <a:gd name="connsiteX4598" fmla="*/ 963845 w 5859445"/>
              <a:gd name="connsiteY4598" fmla="*/ 1711347 h 3256604"/>
              <a:gd name="connsiteX4599" fmla="*/ 967892 w 5859445"/>
              <a:gd name="connsiteY4599" fmla="*/ 1717378 h 3256604"/>
              <a:gd name="connsiteX4600" fmla="*/ 970338 w 5859445"/>
              <a:gd name="connsiteY4600" fmla="*/ 1715783 h 3256604"/>
              <a:gd name="connsiteX4601" fmla="*/ 972783 w 5859445"/>
              <a:gd name="connsiteY4601" fmla="*/ 1714190 h 3256604"/>
              <a:gd name="connsiteX4602" fmla="*/ 986610 w 5859445"/>
              <a:gd name="connsiteY4602" fmla="*/ 1713846 h 3256604"/>
              <a:gd name="connsiteX4603" fmla="*/ 1118591 w 5859445"/>
              <a:gd name="connsiteY4603" fmla="*/ 1706239 h 3256604"/>
              <a:gd name="connsiteX4604" fmla="*/ 1251352 w 5859445"/>
              <a:gd name="connsiteY4604" fmla="*/ 1689323 h 3256604"/>
              <a:gd name="connsiteX4605" fmla="*/ 1360141 w 5859445"/>
              <a:gd name="connsiteY4605" fmla="*/ 1683829 h 3256604"/>
              <a:gd name="connsiteX4606" fmla="*/ 1431082 w 5859445"/>
              <a:gd name="connsiteY4606" fmla="*/ 1680184 h 3256604"/>
              <a:gd name="connsiteX4607" fmla="*/ 1433974 w 5859445"/>
              <a:gd name="connsiteY4607" fmla="*/ 1678634 h 3256604"/>
              <a:gd name="connsiteX4608" fmla="*/ 1386225 w 5859445"/>
              <a:gd name="connsiteY4608" fmla="*/ 1676813 h 3256604"/>
              <a:gd name="connsiteX4609" fmla="*/ 1338474 w 5859445"/>
              <a:gd name="connsiteY4609" fmla="*/ 1674991 h 3256604"/>
              <a:gd name="connsiteX4610" fmla="*/ 1352198 w 5859445"/>
              <a:gd name="connsiteY4610" fmla="*/ 1674183 h 3256604"/>
              <a:gd name="connsiteX4611" fmla="*/ 1374883 w 5859445"/>
              <a:gd name="connsiteY4611" fmla="*/ 1675935 h 3256604"/>
              <a:gd name="connsiteX4612" fmla="*/ 1418153 w 5859445"/>
              <a:gd name="connsiteY4612" fmla="*/ 1676477 h 3256604"/>
              <a:gd name="connsiteX4613" fmla="*/ 1461424 w 5859445"/>
              <a:gd name="connsiteY4613" fmla="*/ 1677017 h 3256604"/>
              <a:gd name="connsiteX4614" fmla="*/ 1452465 w 5859445"/>
              <a:gd name="connsiteY4614" fmla="*/ 1674456 h 3256604"/>
              <a:gd name="connsiteX4615" fmla="*/ 1470122 w 5859445"/>
              <a:gd name="connsiteY4615" fmla="*/ 1663924 h 3256604"/>
              <a:gd name="connsiteX4616" fmla="*/ 1466761 w 5859445"/>
              <a:gd name="connsiteY4616" fmla="*/ 1664347 h 3256604"/>
              <a:gd name="connsiteX4617" fmla="*/ 1444650 w 5859445"/>
              <a:gd name="connsiteY4617" fmla="*/ 1653294 h 3256604"/>
              <a:gd name="connsiteX4618" fmla="*/ 1460471 w 5859445"/>
              <a:gd name="connsiteY4618" fmla="*/ 1655451 h 3256604"/>
              <a:gd name="connsiteX4619" fmla="*/ 1485251 w 5859445"/>
              <a:gd name="connsiteY4619" fmla="*/ 1660170 h 3256604"/>
              <a:gd name="connsiteX4620" fmla="*/ 1529347 w 5859445"/>
              <a:gd name="connsiteY4620" fmla="*/ 1646714 h 3256604"/>
              <a:gd name="connsiteX4621" fmla="*/ 1548732 w 5859445"/>
              <a:gd name="connsiteY4621" fmla="*/ 1640798 h 3256604"/>
              <a:gd name="connsiteX4622" fmla="*/ 1474194 w 5859445"/>
              <a:gd name="connsiteY4622" fmla="*/ 1640505 h 3256604"/>
              <a:gd name="connsiteX4623" fmla="*/ 1357192 w 5859445"/>
              <a:gd name="connsiteY4623" fmla="*/ 1638348 h 3256604"/>
              <a:gd name="connsiteX4624" fmla="*/ 1244363 w 5859445"/>
              <a:gd name="connsiteY4624" fmla="*/ 1642409 h 3256604"/>
              <a:gd name="connsiteX4625" fmla="*/ 1090805 w 5859445"/>
              <a:gd name="connsiteY4625" fmla="*/ 1638073 h 3256604"/>
              <a:gd name="connsiteX4626" fmla="*/ 964125 w 5859445"/>
              <a:gd name="connsiteY4626" fmla="*/ 1642361 h 3256604"/>
              <a:gd name="connsiteX4627" fmla="*/ 835002 w 5859445"/>
              <a:gd name="connsiteY4627" fmla="*/ 1648170 h 3256604"/>
              <a:gd name="connsiteX4628" fmla="*/ 723745 w 5859445"/>
              <a:gd name="connsiteY4628" fmla="*/ 1659809 h 3256604"/>
              <a:gd name="connsiteX4629" fmla="*/ 521892 w 5859445"/>
              <a:gd name="connsiteY4629" fmla="*/ 1682617 h 3256604"/>
              <a:gd name="connsiteX4630" fmla="*/ 337918 w 5859445"/>
              <a:gd name="connsiteY4630" fmla="*/ 1711112 h 3256604"/>
              <a:gd name="connsiteX4631" fmla="*/ 314345 w 5859445"/>
              <a:gd name="connsiteY4631" fmla="*/ 1717809 h 3256604"/>
              <a:gd name="connsiteX4632" fmla="*/ 286728 w 5859445"/>
              <a:gd name="connsiteY4632" fmla="*/ 1718474 h 3256604"/>
              <a:gd name="connsiteX4633" fmla="*/ 281837 w 5859445"/>
              <a:gd name="connsiteY4633" fmla="*/ 1721661 h 3256604"/>
              <a:gd name="connsiteX4634" fmla="*/ 292008 w 5859445"/>
              <a:gd name="connsiteY4634" fmla="*/ 1710629 h 3256604"/>
              <a:gd name="connsiteX4635" fmla="*/ 301221 w 5859445"/>
              <a:gd name="connsiteY4635" fmla="*/ 1708914 h 3256604"/>
              <a:gd name="connsiteX4636" fmla="*/ 294454 w 5859445"/>
              <a:gd name="connsiteY4636" fmla="*/ 1709036 h 3256604"/>
              <a:gd name="connsiteX4637" fmla="*/ 287508 w 5859445"/>
              <a:gd name="connsiteY4637" fmla="*/ 1709161 h 3256604"/>
              <a:gd name="connsiteX4638" fmla="*/ 281016 w 5859445"/>
              <a:gd name="connsiteY4638" fmla="*/ 1704724 h 3256604"/>
              <a:gd name="connsiteX4639" fmla="*/ 269633 w 5859445"/>
              <a:gd name="connsiteY4639" fmla="*/ 1703476 h 3256604"/>
              <a:gd name="connsiteX4640" fmla="*/ 412698 w 5859445"/>
              <a:gd name="connsiteY4640" fmla="*/ 1675236 h 3256604"/>
              <a:gd name="connsiteX4641" fmla="*/ 577230 w 5859445"/>
              <a:gd name="connsiteY4641" fmla="*/ 1659011 h 3256604"/>
              <a:gd name="connsiteX4642" fmla="*/ 559353 w 5859445"/>
              <a:gd name="connsiteY4642" fmla="*/ 1653325 h 3256604"/>
              <a:gd name="connsiteX4643" fmla="*/ 665510 w 5859445"/>
              <a:gd name="connsiteY4643" fmla="*/ 1649143 h 3256604"/>
              <a:gd name="connsiteX4644" fmla="*/ 777402 w 5859445"/>
              <a:gd name="connsiteY4644" fmla="*/ 1632554 h 3256604"/>
              <a:gd name="connsiteX4645" fmla="*/ 702191 w 5859445"/>
              <a:gd name="connsiteY4645" fmla="*/ 1625233 h 3256604"/>
              <a:gd name="connsiteX4646" fmla="*/ 613151 w 5859445"/>
              <a:gd name="connsiteY4646" fmla="*/ 1618258 h 3256604"/>
              <a:gd name="connsiteX4647" fmla="*/ 622090 w 5859445"/>
              <a:gd name="connsiteY4647" fmla="*/ 1621102 h 3256604"/>
              <a:gd name="connsiteX4648" fmla="*/ 631026 w 5859445"/>
              <a:gd name="connsiteY4648" fmla="*/ 1623945 h 3256604"/>
              <a:gd name="connsiteX4649" fmla="*/ 582838 w 5859445"/>
              <a:gd name="connsiteY4649" fmla="*/ 1622846 h 3256604"/>
              <a:gd name="connsiteX4650" fmla="*/ 578327 w 5859445"/>
              <a:gd name="connsiteY4650" fmla="*/ 1623898 h 3256604"/>
              <a:gd name="connsiteX4651" fmla="*/ 566775 w 5859445"/>
              <a:gd name="connsiteY4651" fmla="*/ 1622482 h 3256604"/>
              <a:gd name="connsiteX4652" fmla="*/ 577194 w 5859445"/>
              <a:gd name="connsiteY4652" fmla="*/ 1624160 h 3256604"/>
              <a:gd name="connsiteX4653" fmla="*/ 563455 w 5859445"/>
              <a:gd name="connsiteY4653" fmla="*/ 1627356 h 3256604"/>
              <a:gd name="connsiteX4654" fmla="*/ 547213 w 5859445"/>
              <a:gd name="connsiteY4654" fmla="*/ 1635233 h 3256604"/>
              <a:gd name="connsiteX4655" fmla="*/ 539119 w 5859445"/>
              <a:gd name="connsiteY4655" fmla="*/ 1623172 h 3256604"/>
              <a:gd name="connsiteX4656" fmla="*/ 516776 w 5859445"/>
              <a:gd name="connsiteY4656" fmla="*/ 1616065 h 3256604"/>
              <a:gd name="connsiteX4657" fmla="*/ 504214 w 5859445"/>
              <a:gd name="connsiteY4657" fmla="*/ 1602583 h 3256604"/>
              <a:gd name="connsiteX4658" fmla="*/ 485494 w 5859445"/>
              <a:gd name="connsiteY4658" fmla="*/ 1606117 h 3256604"/>
              <a:gd name="connsiteX4659" fmla="*/ 477399 w 5859445"/>
              <a:gd name="connsiteY4659" fmla="*/ 1594056 h 3256604"/>
              <a:gd name="connsiteX4660" fmla="*/ 478244 w 5859445"/>
              <a:gd name="connsiteY4660" fmla="*/ 1584835 h 3256604"/>
              <a:gd name="connsiteX4661" fmla="*/ 484736 w 5859445"/>
              <a:gd name="connsiteY4661" fmla="*/ 1589272 h 3256604"/>
              <a:gd name="connsiteX4662" fmla="*/ 491230 w 5859445"/>
              <a:gd name="connsiteY4662" fmla="*/ 1593711 h 3256604"/>
              <a:gd name="connsiteX4663" fmla="*/ 496119 w 5859445"/>
              <a:gd name="connsiteY4663" fmla="*/ 1590523 h 3256604"/>
              <a:gd name="connsiteX4664" fmla="*/ 492071 w 5859445"/>
              <a:gd name="connsiteY4664" fmla="*/ 1584491 h 3256604"/>
              <a:gd name="connsiteX4665" fmla="*/ 509104 w 5859445"/>
              <a:gd name="connsiteY4665" fmla="*/ 1599396 h 3256604"/>
              <a:gd name="connsiteX4666" fmla="*/ 525420 w 5859445"/>
              <a:gd name="connsiteY4666" fmla="*/ 1584426 h 3256604"/>
              <a:gd name="connsiteX4667" fmla="*/ 520766 w 5859445"/>
              <a:gd name="connsiteY4667" fmla="*/ 1582683 h 3256604"/>
              <a:gd name="connsiteX4668" fmla="*/ 568550 w 5859445"/>
              <a:gd name="connsiteY4668" fmla="*/ 1577984 h 3256604"/>
              <a:gd name="connsiteX4669" fmla="*/ 599495 w 5859445"/>
              <a:gd name="connsiteY4669" fmla="*/ 1566482 h 3256604"/>
              <a:gd name="connsiteX4670" fmla="*/ 662902 w 5859445"/>
              <a:gd name="connsiteY4670" fmla="*/ 1577163 h 3256604"/>
              <a:gd name="connsiteX4671" fmla="*/ 658854 w 5859445"/>
              <a:gd name="connsiteY4671" fmla="*/ 1571131 h 3256604"/>
              <a:gd name="connsiteX4672" fmla="*/ 663746 w 5859445"/>
              <a:gd name="connsiteY4672" fmla="*/ 1567943 h 3256604"/>
              <a:gd name="connsiteX4673" fmla="*/ 732041 w 5859445"/>
              <a:gd name="connsiteY4673" fmla="*/ 1575437 h 3256604"/>
              <a:gd name="connsiteX4674" fmla="*/ 773105 w 5859445"/>
              <a:gd name="connsiteY4674" fmla="*/ 1579011 h 3256604"/>
              <a:gd name="connsiteX4675" fmla="*/ 809277 w 5859445"/>
              <a:gd name="connsiteY4675" fmla="*/ 1585772 h 3256604"/>
              <a:gd name="connsiteX4676" fmla="*/ 822683 w 5859445"/>
              <a:gd name="connsiteY4676" fmla="*/ 1590037 h 3256604"/>
              <a:gd name="connsiteX4677" fmla="*/ 822260 w 5859445"/>
              <a:gd name="connsiteY4677" fmla="*/ 1594645 h 3256604"/>
              <a:gd name="connsiteX4678" fmla="*/ 916193 w 5859445"/>
              <a:gd name="connsiteY4678" fmla="*/ 1598433 h 3256604"/>
              <a:gd name="connsiteX4679" fmla="*/ 1023951 w 5859445"/>
              <a:gd name="connsiteY4679" fmla="*/ 1601877 h 3256604"/>
              <a:gd name="connsiteX4680" fmla="*/ 967037 w 5859445"/>
              <a:gd name="connsiteY4680" fmla="*/ 1595631 h 3256604"/>
              <a:gd name="connsiteX4681" fmla="*/ 915012 w 5859445"/>
              <a:gd name="connsiteY4681" fmla="*/ 1586200 h 3256604"/>
              <a:gd name="connsiteX4682" fmla="*/ 886177 w 5859445"/>
              <a:gd name="connsiteY4682" fmla="*/ 1574656 h 3256604"/>
              <a:gd name="connsiteX4683" fmla="*/ 852155 w 5859445"/>
              <a:gd name="connsiteY4683" fmla="*/ 1563241 h 3256604"/>
              <a:gd name="connsiteX4684" fmla="*/ 838120 w 5859445"/>
              <a:gd name="connsiteY4684" fmla="*/ 1553310 h 3256604"/>
              <a:gd name="connsiteX4685" fmla="*/ 836747 w 5859445"/>
              <a:gd name="connsiteY4685" fmla="*/ 1553376 h 3256604"/>
              <a:gd name="connsiteX4686" fmla="*/ 781118 w 5859445"/>
              <a:gd name="connsiteY4686" fmla="*/ 1554285 h 3256604"/>
              <a:gd name="connsiteX4687" fmla="*/ 729662 w 5859445"/>
              <a:gd name="connsiteY4687" fmla="*/ 1561413 h 3256604"/>
              <a:gd name="connsiteX4688" fmla="*/ 711596 w 5859445"/>
              <a:gd name="connsiteY4688" fmla="*/ 1555445 h 3256604"/>
              <a:gd name="connsiteX4689" fmla="*/ 646608 w 5859445"/>
              <a:gd name="connsiteY4689" fmla="*/ 1558121 h 3256604"/>
              <a:gd name="connsiteX4690" fmla="*/ 581621 w 5859445"/>
              <a:gd name="connsiteY4690" fmla="*/ 1560797 h 3256604"/>
              <a:gd name="connsiteX4691" fmla="*/ 649581 w 5859445"/>
              <a:gd name="connsiteY4691" fmla="*/ 1546838 h 3256604"/>
              <a:gd name="connsiteX4692" fmla="*/ 713497 w 5859445"/>
              <a:gd name="connsiteY4692" fmla="*/ 1526847 h 3256604"/>
              <a:gd name="connsiteX4693" fmla="*/ 685839 w 5859445"/>
              <a:gd name="connsiteY4693" fmla="*/ 1527538 h 3256604"/>
              <a:gd name="connsiteX4694" fmla="*/ 658184 w 5859445"/>
              <a:gd name="connsiteY4694" fmla="*/ 1528228 h 3256604"/>
              <a:gd name="connsiteX4695" fmla="*/ 666870 w 5859445"/>
              <a:gd name="connsiteY4695" fmla="*/ 1530991 h 3256604"/>
              <a:gd name="connsiteX4696" fmla="*/ 655807 w 5859445"/>
              <a:gd name="connsiteY4696" fmla="*/ 1531235 h 3256604"/>
              <a:gd name="connsiteX4697" fmla="*/ 594207 w 5859445"/>
              <a:gd name="connsiteY4697" fmla="*/ 1532414 h 3256604"/>
              <a:gd name="connsiteX4698" fmla="*/ 457928 w 5859445"/>
              <a:gd name="connsiteY4698" fmla="*/ 1533608 h 3256604"/>
              <a:gd name="connsiteX4699" fmla="*/ 430649 w 5859445"/>
              <a:gd name="connsiteY4699" fmla="*/ 1534866 h 3256604"/>
              <a:gd name="connsiteX4700" fmla="*/ 400380 w 5859445"/>
              <a:gd name="connsiteY4700" fmla="*/ 1542137 h 3256604"/>
              <a:gd name="connsiteX4701" fmla="*/ 390695 w 5859445"/>
              <a:gd name="connsiteY4701" fmla="*/ 1548448 h 3256604"/>
              <a:gd name="connsiteX4702" fmla="*/ 302697 w 5859445"/>
              <a:gd name="connsiteY4702" fmla="*/ 1543231 h 3256604"/>
              <a:gd name="connsiteX4703" fmla="*/ 321742 w 5859445"/>
              <a:gd name="connsiteY4703" fmla="*/ 1534949 h 3256604"/>
              <a:gd name="connsiteX4704" fmla="*/ 344836 w 5859445"/>
              <a:gd name="connsiteY4704" fmla="*/ 1532695 h 3256604"/>
              <a:gd name="connsiteX4705" fmla="*/ 332041 w 5859445"/>
              <a:gd name="connsiteY4705" fmla="*/ 1524104 h 3256604"/>
              <a:gd name="connsiteX4706" fmla="*/ 375212 w 5859445"/>
              <a:gd name="connsiteY4706" fmla="*/ 1504633 h 3256604"/>
              <a:gd name="connsiteX4707" fmla="*/ 376889 w 5859445"/>
              <a:gd name="connsiteY4707" fmla="*/ 1507129 h 3256604"/>
              <a:gd name="connsiteX4708" fmla="*/ 373673 w 5859445"/>
              <a:gd name="connsiteY4708" fmla="*/ 1512815 h 3256604"/>
              <a:gd name="connsiteX4709" fmla="*/ 400000 w 5859445"/>
              <a:gd name="connsiteY4709" fmla="*/ 1510145 h 3256604"/>
              <a:gd name="connsiteX4710" fmla="*/ 406569 w 5859445"/>
              <a:gd name="connsiteY4710" fmla="*/ 1509456 h 3256604"/>
              <a:gd name="connsiteX4711" fmla="*/ 401542 w 5859445"/>
              <a:gd name="connsiteY4711" fmla="*/ 1501964 h 3256604"/>
              <a:gd name="connsiteX4712" fmla="*/ 418406 w 5859445"/>
              <a:gd name="connsiteY4712" fmla="*/ 1502335 h 3256604"/>
              <a:gd name="connsiteX4713" fmla="*/ 430652 w 5859445"/>
              <a:gd name="connsiteY4713" fmla="*/ 1503440 h 3256604"/>
              <a:gd name="connsiteX4714" fmla="*/ 444353 w 5859445"/>
              <a:gd name="connsiteY4714" fmla="*/ 1502907 h 3256604"/>
              <a:gd name="connsiteX4715" fmla="*/ 418406 w 5859445"/>
              <a:gd name="connsiteY4715" fmla="*/ 1502335 h 3256604"/>
              <a:gd name="connsiteX4716" fmla="*/ 408202 w 5859445"/>
              <a:gd name="connsiteY4716" fmla="*/ 1501415 h 3256604"/>
              <a:gd name="connsiteX4717" fmla="*/ 332548 w 5859445"/>
              <a:gd name="connsiteY4717" fmla="*/ 1484021 h 3256604"/>
              <a:gd name="connsiteX4718" fmla="*/ 241188 w 5859445"/>
              <a:gd name="connsiteY4718" fmla="*/ 1485127 h 3256604"/>
              <a:gd name="connsiteX4719" fmla="*/ 265865 w 5859445"/>
              <a:gd name="connsiteY4719" fmla="*/ 1464777 h 3256604"/>
              <a:gd name="connsiteX4720" fmla="*/ 302128 w 5859445"/>
              <a:gd name="connsiteY4720" fmla="*/ 1453667 h 3256604"/>
              <a:gd name="connsiteX4721" fmla="*/ 254453 w 5859445"/>
              <a:gd name="connsiteY4721" fmla="*/ 1443027 h 3256604"/>
              <a:gd name="connsiteX4722" fmla="*/ 230547 w 5859445"/>
              <a:gd name="connsiteY4722" fmla="*/ 1416894 h 3256604"/>
              <a:gd name="connsiteX4723" fmla="*/ 282377 w 5859445"/>
              <a:gd name="connsiteY4723" fmla="*/ 1415886 h 3256604"/>
              <a:gd name="connsiteX4724" fmla="*/ 315151 w 5859445"/>
              <a:gd name="connsiteY4724" fmla="*/ 1435427 h 3256604"/>
              <a:gd name="connsiteX4725" fmla="*/ 368410 w 5859445"/>
              <a:gd name="connsiteY4725" fmla="*/ 1421164 h 3256604"/>
              <a:gd name="connsiteX4726" fmla="*/ 430724 w 5859445"/>
              <a:gd name="connsiteY4726" fmla="*/ 1409263 h 3256604"/>
              <a:gd name="connsiteX4727" fmla="*/ 393695 w 5859445"/>
              <a:gd name="connsiteY4727" fmla="*/ 1416941 h 3256604"/>
              <a:gd name="connsiteX4728" fmla="*/ 374163 w 5859445"/>
              <a:gd name="connsiteY4728" fmla="*/ 1429737 h 3256604"/>
              <a:gd name="connsiteX4729" fmla="*/ 408714 w 5859445"/>
              <a:gd name="connsiteY4729" fmla="*/ 1423609 h 3256604"/>
              <a:gd name="connsiteX4730" fmla="*/ 443264 w 5859445"/>
              <a:gd name="connsiteY4730" fmla="*/ 1417476 h 3256604"/>
              <a:gd name="connsiteX4731" fmla="*/ 442716 w 5859445"/>
              <a:gd name="connsiteY4731" fmla="*/ 1421897 h 3256604"/>
              <a:gd name="connsiteX4732" fmla="*/ 442168 w 5859445"/>
              <a:gd name="connsiteY4732" fmla="*/ 1426318 h 3256604"/>
              <a:gd name="connsiteX4733" fmla="*/ 506417 w 5859445"/>
              <a:gd name="connsiteY4733" fmla="*/ 1427780 h 3256604"/>
              <a:gd name="connsiteX4734" fmla="*/ 575559 w 5859445"/>
              <a:gd name="connsiteY4734" fmla="*/ 1426056 h 3256604"/>
              <a:gd name="connsiteX4735" fmla="*/ 589809 w 5859445"/>
              <a:gd name="connsiteY4735" fmla="*/ 1421101 h 3256604"/>
              <a:gd name="connsiteX4736" fmla="*/ 595121 w 5859445"/>
              <a:gd name="connsiteY4736" fmla="*/ 1413304 h 3256604"/>
              <a:gd name="connsiteX4737" fmla="*/ 655324 w 5859445"/>
              <a:gd name="connsiteY4737" fmla="*/ 1408736 h 3256604"/>
              <a:gd name="connsiteX4738" fmla="*/ 698496 w 5859445"/>
              <a:gd name="connsiteY4738" fmla="*/ 1389265 h 3256604"/>
              <a:gd name="connsiteX4739" fmla="*/ 702542 w 5859445"/>
              <a:gd name="connsiteY4739" fmla="*/ 1395295 h 3256604"/>
              <a:gd name="connsiteX4740" fmla="*/ 688715 w 5859445"/>
              <a:gd name="connsiteY4740" fmla="*/ 1395639 h 3256604"/>
              <a:gd name="connsiteX4741" fmla="*/ 702838 w 5859445"/>
              <a:gd name="connsiteY4741" fmla="*/ 1398353 h 3256604"/>
              <a:gd name="connsiteX4742" fmla="*/ 708813 w 5859445"/>
              <a:gd name="connsiteY4742" fmla="*/ 1395438 h 3256604"/>
              <a:gd name="connsiteX4743" fmla="*/ 702542 w 5859445"/>
              <a:gd name="connsiteY4743" fmla="*/ 1395295 h 3256604"/>
              <a:gd name="connsiteX4744" fmla="*/ 722106 w 5859445"/>
              <a:gd name="connsiteY4744" fmla="*/ 1382542 h 3256604"/>
              <a:gd name="connsiteX4745" fmla="*/ 733911 w 5859445"/>
              <a:gd name="connsiteY4745" fmla="*/ 1379182 h 3256604"/>
              <a:gd name="connsiteX4746" fmla="*/ 740984 w 5859445"/>
              <a:gd name="connsiteY4746" fmla="*/ 1370620 h 3256604"/>
              <a:gd name="connsiteX4747" fmla="*/ 750606 w 5859445"/>
              <a:gd name="connsiteY4747" fmla="*/ 1372635 h 3256604"/>
              <a:gd name="connsiteX4748" fmla="*/ 769746 w 5859445"/>
              <a:gd name="connsiteY4748" fmla="*/ 1364493 h 3256604"/>
              <a:gd name="connsiteX4749" fmla="*/ 788888 w 5859445"/>
              <a:gd name="connsiteY4749" fmla="*/ 1356349 h 3256604"/>
              <a:gd name="connsiteX4750" fmla="*/ 705919 w 5859445"/>
              <a:gd name="connsiteY4750" fmla="*/ 1358421 h 3256604"/>
              <a:gd name="connsiteX4751" fmla="*/ 664433 w 5859445"/>
              <a:gd name="connsiteY4751" fmla="*/ 1359455 h 3256604"/>
              <a:gd name="connsiteX4752" fmla="*/ 694959 w 5859445"/>
              <a:gd name="connsiteY4752" fmla="*/ 1352563 h 3256604"/>
              <a:gd name="connsiteX4753" fmla="*/ 725481 w 5859445"/>
              <a:gd name="connsiteY4753" fmla="*/ 1345669 h 3256604"/>
              <a:gd name="connsiteX4754" fmla="*/ 716544 w 5859445"/>
              <a:gd name="connsiteY4754" fmla="*/ 1342827 h 3256604"/>
              <a:gd name="connsiteX4755" fmla="*/ 697825 w 5859445"/>
              <a:gd name="connsiteY4755" fmla="*/ 1346359 h 3256604"/>
              <a:gd name="connsiteX4756" fmla="*/ 679105 w 5859445"/>
              <a:gd name="connsiteY4756" fmla="*/ 1349892 h 3256604"/>
              <a:gd name="connsiteX4757" fmla="*/ 641667 w 5859445"/>
              <a:gd name="connsiteY4757" fmla="*/ 1356958 h 3256604"/>
              <a:gd name="connsiteX4758" fmla="*/ 648581 w 5859445"/>
              <a:gd name="connsiteY4758" fmla="*/ 1356786 h 3256604"/>
              <a:gd name="connsiteX4759" fmla="*/ 655496 w 5859445"/>
              <a:gd name="connsiteY4759" fmla="*/ 1356613 h 3256604"/>
              <a:gd name="connsiteX4760" fmla="*/ 607351 w 5859445"/>
              <a:gd name="connsiteY4760" fmla="*/ 1358197 h 3256604"/>
              <a:gd name="connsiteX4761" fmla="*/ 567109 w 5859445"/>
              <a:gd name="connsiteY4761" fmla="*/ 1371562 h 3256604"/>
              <a:gd name="connsiteX4762" fmla="*/ 567916 w 5859445"/>
              <a:gd name="connsiteY4762" fmla="*/ 1371642 h 3256604"/>
              <a:gd name="connsiteX4763" fmla="*/ 555367 w 5859445"/>
              <a:gd name="connsiteY4763" fmla="*/ 1375016 h 3256604"/>
              <a:gd name="connsiteX4764" fmla="*/ 546957 w 5859445"/>
              <a:gd name="connsiteY4764" fmla="*/ 1377468 h 3256604"/>
              <a:gd name="connsiteX4765" fmla="*/ 554777 w 5859445"/>
              <a:gd name="connsiteY4765" fmla="*/ 1376755 h 3256604"/>
              <a:gd name="connsiteX4766" fmla="*/ 561902 w 5859445"/>
              <a:gd name="connsiteY4766" fmla="*/ 1374277 h 3256604"/>
              <a:gd name="connsiteX4767" fmla="*/ 570839 w 5859445"/>
              <a:gd name="connsiteY4767" fmla="*/ 1377120 h 3256604"/>
              <a:gd name="connsiteX4768" fmla="*/ 557011 w 5859445"/>
              <a:gd name="connsiteY4768" fmla="*/ 1377465 h 3256604"/>
              <a:gd name="connsiteX4769" fmla="*/ 548664 w 5859445"/>
              <a:gd name="connsiteY4769" fmla="*/ 1380738 h 3256604"/>
              <a:gd name="connsiteX4770" fmla="*/ 544098 w 5859445"/>
              <a:gd name="connsiteY4770" fmla="*/ 1378300 h 3256604"/>
              <a:gd name="connsiteX4771" fmla="*/ 534788 w 5859445"/>
              <a:gd name="connsiteY4771" fmla="*/ 1381013 h 3256604"/>
              <a:gd name="connsiteX4772" fmla="*/ 506314 w 5859445"/>
              <a:gd name="connsiteY4772" fmla="*/ 1385724 h 3256604"/>
              <a:gd name="connsiteX4773" fmla="*/ 510183 w 5859445"/>
              <a:gd name="connsiteY4773" fmla="*/ 1370537 h 3256604"/>
              <a:gd name="connsiteX4774" fmla="*/ 520463 w 5859445"/>
              <a:gd name="connsiteY4774" fmla="*/ 1364905 h 3256604"/>
              <a:gd name="connsiteX4775" fmla="*/ 526895 w 5859445"/>
              <a:gd name="connsiteY4775" fmla="*/ 1356006 h 3256604"/>
              <a:gd name="connsiteX4776" fmla="*/ 536629 w 5859445"/>
              <a:gd name="connsiteY4776" fmla="*/ 1357569 h 3256604"/>
              <a:gd name="connsiteX4777" fmla="*/ 539527 w 5859445"/>
              <a:gd name="connsiteY4777" fmla="*/ 1351411 h 3256604"/>
              <a:gd name="connsiteX4778" fmla="*/ 542426 w 5859445"/>
              <a:gd name="connsiteY4778" fmla="*/ 1345256 h 3256604"/>
              <a:gd name="connsiteX4779" fmla="*/ 487008 w 5859445"/>
              <a:gd name="connsiteY4779" fmla="*/ 1351716 h 3256604"/>
              <a:gd name="connsiteX4780" fmla="*/ 442278 w 5859445"/>
              <a:gd name="connsiteY4780" fmla="*/ 1342678 h 3256604"/>
              <a:gd name="connsiteX4781" fmla="*/ 359329 w 5859445"/>
              <a:gd name="connsiteY4781" fmla="*/ 1350016 h 3256604"/>
              <a:gd name="connsiteX4782" fmla="*/ 294128 w 5859445"/>
              <a:gd name="connsiteY4782" fmla="*/ 1362852 h 3256604"/>
              <a:gd name="connsiteX4783" fmla="*/ 321596 w 5859445"/>
              <a:gd name="connsiteY4783" fmla="*/ 1361883 h 3256604"/>
              <a:gd name="connsiteX4784" fmla="*/ 349064 w 5859445"/>
              <a:gd name="connsiteY4784" fmla="*/ 1360909 h 3256604"/>
              <a:gd name="connsiteX4785" fmla="*/ 318697 w 5859445"/>
              <a:gd name="connsiteY4785" fmla="*/ 1368036 h 3256604"/>
              <a:gd name="connsiteX4786" fmla="*/ 271489 w 5859445"/>
              <a:gd name="connsiteY4786" fmla="*/ 1360543 h 3256604"/>
              <a:gd name="connsiteX4787" fmla="*/ 254859 w 5859445"/>
              <a:gd name="connsiteY4787" fmla="*/ 1367186 h 3256604"/>
              <a:gd name="connsiteX4788" fmla="*/ 256818 w 5859445"/>
              <a:gd name="connsiteY4788" fmla="*/ 1370107 h 3256604"/>
              <a:gd name="connsiteX4789" fmla="*/ 215587 w 5859445"/>
              <a:gd name="connsiteY4789" fmla="*/ 1371520 h 3256604"/>
              <a:gd name="connsiteX4790" fmla="*/ 178423 w 5859445"/>
              <a:gd name="connsiteY4790" fmla="*/ 1360133 h 3256604"/>
              <a:gd name="connsiteX4791" fmla="*/ 184137 w 5859445"/>
              <a:gd name="connsiteY4791" fmla="*/ 1366557 h 3256604"/>
              <a:gd name="connsiteX4792" fmla="*/ 150872 w 5859445"/>
              <a:gd name="connsiteY4792" fmla="*/ 1379841 h 3256604"/>
              <a:gd name="connsiteX4793" fmla="*/ 151780 w 5859445"/>
              <a:gd name="connsiteY4793" fmla="*/ 1370718 h 3256604"/>
              <a:gd name="connsiteX4794" fmla="*/ 153657 w 5859445"/>
              <a:gd name="connsiteY4794" fmla="*/ 1352564 h 3256604"/>
              <a:gd name="connsiteX4795" fmla="*/ 109347 w 5859445"/>
              <a:gd name="connsiteY4795" fmla="*/ 1338916 h 3256604"/>
              <a:gd name="connsiteX4796" fmla="*/ 60212 w 5859445"/>
              <a:gd name="connsiteY4796" fmla="*/ 1328549 h 3256604"/>
              <a:gd name="connsiteX4797" fmla="*/ 170837 w 5859445"/>
              <a:gd name="connsiteY4797" fmla="*/ 1325788 h 3256604"/>
              <a:gd name="connsiteX4798" fmla="*/ 195291 w 5859445"/>
              <a:gd name="connsiteY4798" fmla="*/ 1309848 h 3256604"/>
              <a:gd name="connsiteX4799" fmla="*/ 211143 w 5859445"/>
              <a:gd name="connsiteY4799" fmla="*/ 1312520 h 3256604"/>
              <a:gd name="connsiteX4800" fmla="*/ 226995 w 5859445"/>
              <a:gd name="connsiteY4800" fmla="*/ 1315189 h 3256604"/>
              <a:gd name="connsiteX4801" fmla="*/ 280283 w 5859445"/>
              <a:gd name="connsiteY4801" fmla="*/ 1310795 h 3256604"/>
              <a:gd name="connsiteX4802" fmla="*/ 333573 w 5859445"/>
              <a:gd name="connsiteY4802" fmla="*/ 1306399 h 3256604"/>
              <a:gd name="connsiteX4803" fmla="*/ 330370 w 5859445"/>
              <a:gd name="connsiteY4803" fmla="*/ 1291150 h 3256604"/>
              <a:gd name="connsiteX4804" fmla="*/ 322276 w 5859445"/>
              <a:gd name="connsiteY4804" fmla="*/ 1279088 h 3256604"/>
              <a:gd name="connsiteX4805" fmla="*/ 321854 w 5859445"/>
              <a:gd name="connsiteY4805" fmla="*/ 1283698 h 3256604"/>
              <a:gd name="connsiteX4806" fmla="*/ 316541 w 5859445"/>
              <a:gd name="connsiteY4806" fmla="*/ 1291495 h 3256604"/>
              <a:gd name="connsiteX4807" fmla="*/ 304402 w 5859445"/>
              <a:gd name="connsiteY4807" fmla="*/ 1273403 h 3256604"/>
              <a:gd name="connsiteX4808" fmla="*/ 266962 w 5859445"/>
              <a:gd name="connsiteY4808" fmla="*/ 1280470 h 3256604"/>
              <a:gd name="connsiteX4809" fmla="*/ 208446 w 5859445"/>
              <a:gd name="connsiteY4809" fmla="*/ 1266599 h 3256604"/>
              <a:gd name="connsiteX4810" fmla="*/ 185640 w 5859445"/>
              <a:gd name="connsiteY4810" fmla="*/ 1272797 h 3256604"/>
              <a:gd name="connsiteX4811" fmla="*/ 168183 w 5859445"/>
              <a:gd name="connsiteY4811" fmla="*/ 1275508 h 3256604"/>
              <a:gd name="connsiteX4812" fmla="*/ 129336 w 5859445"/>
              <a:gd name="connsiteY4812" fmla="*/ 1270490 h 3256604"/>
              <a:gd name="connsiteX4813" fmla="*/ 108445 w 5859445"/>
              <a:gd name="connsiteY4813" fmla="*/ 1253767 h 3256604"/>
              <a:gd name="connsiteX4814" fmla="*/ 164604 w 5859445"/>
              <a:gd name="connsiteY4814" fmla="*/ 1243168 h 3256604"/>
              <a:gd name="connsiteX4815" fmla="*/ 170675 w 5859445"/>
              <a:gd name="connsiteY4815" fmla="*/ 1252214 h 3256604"/>
              <a:gd name="connsiteX4816" fmla="*/ 172698 w 5859445"/>
              <a:gd name="connsiteY4816" fmla="*/ 1255229 h 3256604"/>
              <a:gd name="connsiteX4817" fmla="*/ 186526 w 5859445"/>
              <a:gd name="connsiteY4817" fmla="*/ 1254884 h 3256604"/>
              <a:gd name="connsiteX4818" fmla="*/ 177589 w 5859445"/>
              <a:gd name="connsiteY4818" fmla="*/ 1252041 h 3256604"/>
              <a:gd name="connsiteX4819" fmla="*/ 287877 w 5859445"/>
              <a:gd name="connsiteY4819" fmla="*/ 1227827 h 3256604"/>
              <a:gd name="connsiteX4820" fmla="*/ 385183 w 5859445"/>
              <a:gd name="connsiteY4820" fmla="*/ 1194742 h 3256604"/>
              <a:gd name="connsiteX4821" fmla="*/ 377655 w 5859445"/>
              <a:gd name="connsiteY4821" fmla="*/ 1191540 h 3256604"/>
              <a:gd name="connsiteX4822" fmla="*/ 389884 w 5859445"/>
              <a:gd name="connsiteY4822" fmla="*/ 1187344 h 3256604"/>
              <a:gd name="connsiteX4823" fmla="*/ 439737 w 5859445"/>
              <a:gd name="connsiteY4823" fmla="*/ 1176521 h 3256604"/>
              <a:gd name="connsiteX4824" fmla="*/ 521948 w 5859445"/>
              <a:gd name="connsiteY4824" fmla="*/ 1157606 h 3256604"/>
              <a:gd name="connsiteX4825" fmla="*/ 528863 w 5859445"/>
              <a:gd name="connsiteY4825" fmla="*/ 1157435 h 3256604"/>
              <a:gd name="connsiteX4826" fmla="*/ 540668 w 5859445"/>
              <a:gd name="connsiteY4826" fmla="*/ 1154073 h 3256604"/>
              <a:gd name="connsiteX4827" fmla="*/ 513856 w 5859445"/>
              <a:gd name="connsiteY4827" fmla="*/ 1145546 h 3256604"/>
              <a:gd name="connsiteX4828" fmla="*/ 518746 w 5859445"/>
              <a:gd name="connsiteY4828" fmla="*/ 1142359 h 3256604"/>
              <a:gd name="connsiteX4829" fmla="*/ 509809 w 5859445"/>
              <a:gd name="connsiteY4829" fmla="*/ 1139516 h 3256604"/>
              <a:gd name="connsiteX4830" fmla="*/ 552137 w 5859445"/>
              <a:gd name="connsiteY4830" fmla="*/ 1129261 h 3256604"/>
              <a:gd name="connsiteX4831" fmla="*/ 608293 w 5859445"/>
              <a:gd name="connsiteY4831" fmla="*/ 1118662 h 3256604"/>
              <a:gd name="connsiteX4832" fmla="*/ 600201 w 5859445"/>
              <a:gd name="connsiteY4832" fmla="*/ 1106601 h 3256604"/>
              <a:gd name="connsiteX4833" fmla="*/ 627857 w 5859445"/>
              <a:gd name="connsiteY4833" fmla="*/ 1105911 h 3256604"/>
              <a:gd name="connsiteX4834" fmla="*/ 651465 w 5859445"/>
              <a:gd name="connsiteY4834" fmla="*/ 1099190 h 3256604"/>
              <a:gd name="connsiteX4835" fmla="*/ 671364 w 5859445"/>
              <a:gd name="connsiteY4835" fmla="*/ 1107891 h 3256604"/>
              <a:gd name="connsiteX4836" fmla="*/ 687218 w 5859445"/>
              <a:gd name="connsiteY4836" fmla="*/ 1110562 h 3256604"/>
              <a:gd name="connsiteX4837" fmla="*/ 729545 w 5859445"/>
              <a:gd name="connsiteY4837" fmla="*/ 1100307 h 3256604"/>
              <a:gd name="connsiteX4838" fmla="*/ 757203 w 5859445"/>
              <a:gd name="connsiteY4838" fmla="*/ 1099619 h 3256604"/>
              <a:gd name="connsiteX4839" fmla="*/ 784858 w 5859445"/>
              <a:gd name="connsiteY4839" fmla="*/ 1098927 h 3256604"/>
              <a:gd name="connsiteX4840" fmla="*/ 757245 w 5859445"/>
              <a:gd name="connsiteY4840" fmla="*/ 1099616 h 3256604"/>
              <a:gd name="connsiteX4841" fmla="*/ 831233 w 5859445"/>
              <a:gd name="connsiteY4841" fmla="*/ 1094704 h 3256604"/>
              <a:gd name="connsiteX4842" fmla="*/ 906109 w 5859445"/>
              <a:gd name="connsiteY4842" fmla="*/ 1080571 h 3256604"/>
              <a:gd name="connsiteX4843" fmla="*/ 846327 w 5859445"/>
              <a:gd name="connsiteY4843" fmla="*/ 1080531 h 3256604"/>
              <a:gd name="connsiteX4844" fmla="*/ 786546 w 5859445"/>
              <a:gd name="connsiteY4844" fmla="*/ 1080490 h 3256604"/>
              <a:gd name="connsiteX4845" fmla="*/ 749951 w 5859445"/>
              <a:gd name="connsiteY4845" fmla="*/ 1078339 h 3256604"/>
              <a:gd name="connsiteX4846" fmla="*/ 722295 w 5859445"/>
              <a:gd name="connsiteY4846" fmla="*/ 1079027 h 3256604"/>
              <a:gd name="connsiteX4847" fmla="*/ 694638 w 5859445"/>
              <a:gd name="connsiteY4847" fmla="*/ 1079717 h 3256604"/>
              <a:gd name="connsiteX4848" fmla="*/ 678786 w 5859445"/>
              <a:gd name="connsiteY4848" fmla="*/ 1077048 h 3256604"/>
              <a:gd name="connsiteX4849" fmla="*/ 662934 w 5859445"/>
              <a:gd name="connsiteY4849" fmla="*/ 1074379 h 3256604"/>
              <a:gd name="connsiteX4850" fmla="*/ 702396 w 5859445"/>
              <a:gd name="connsiteY4850" fmla="*/ 1070328 h 3256604"/>
              <a:gd name="connsiteX4851" fmla="*/ 754842 w 5859445"/>
              <a:gd name="connsiteY4851" fmla="*/ 1075151 h 3256604"/>
              <a:gd name="connsiteX4852" fmla="*/ 862526 w 5859445"/>
              <a:gd name="connsiteY4852" fmla="*/ 1078235 h 3256604"/>
              <a:gd name="connsiteX4853" fmla="*/ 948859 w 5859445"/>
              <a:gd name="connsiteY4853" fmla="*/ 1078528 h 3256604"/>
              <a:gd name="connsiteX4854" fmla="*/ 988868 w 5859445"/>
              <a:gd name="connsiteY4854" fmla="*/ 1067057 h 3256604"/>
              <a:gd name="connsiteX4855" fmla="*/ 1036235 w 5859445"/>
              <a:gd name="connsiteY4855" fmla="*/ 1064152 h 3256604"/>
              <a:gd name="connsiteX4856" fmla="*/ 1049084 w 5859445"/>
              <a:gd name="connsiteY4856" fmla="*/ 1063105 h 3256604"/>
              <a:gd name="connsiteX4857" fmla="*/ 1055765 w 5859445"/>
              <a:gd name="connsiteY4857" fmla="*/ 1060090 h 3256604"/>
              <a:gd name="connsiteX4858" fmla="*/ 1057337 w 5859445"/>
              <a:gd name="connsiteY4858" fmla="*/ 1062432 h 3256604"/>
              <a:gd name="connsiteX4859" fmla="*/ 1083996 w 5859445"/>
              <a:gd name="connsiteY4859" fmla="*/ 1060257 h 3256604"/>
              <a:gd name="connsiteX4860" fmla="*/ 1082094 w 5859445"/>
              <a:gd name="connsiteY4860" fmla="*/ 1057422 h 3256604"/>
              <a:gd name="connsiteX4861" fmla="*/ 1098959 w 5859445"/>
              <a:gd name="connsiteY4861" fmla="*/ 1057792 h 3256604"/>
              <a:gd name="connsiteX4862" fmla="*/ 1106201 w 5859445"/>
              <a:gd name="connsiteY4862" fmla="*/ 1058446 h 3256604"/>
              <a:gd name="connsiteX4863" fmla="*/ 1110968 w 5859445"/>
              <a:gd name="connsiteY4863" fmla="*/ 1058058 h 3256604"/>
              <a:gd name="connsiteX4864" fmla="*/ 1098959 w 5859445"/>
              <a:gd name="connsiteY4864" fmla="*/ 1057792 h 3256604"/>
              <a:gd name="connsiteX4865" fmla="*/ 1088755 w 5859445"/>
              <a:gd name="connsiteY4865" fmla="*/ 1056872 h 3256604"/>
              <a:gd name="connsiteX4866" fmla="*/ 1013100 w 5859445"/>
              <a:gd name="connsiteY4866" fmla="*/ 1039479 h 3256604"/>
              <a:gd name="connsiteX4867" fmla="*/ 921741 w 5859445"/>
              <a:gd name="connsiteY4867" fmla="*/ 1040584 h 3256604"/>
              <a:gd name="connsiteX4868" fmla="*/ 946418 w 5859445"/>
              <a:gd name="connsiteY4868" fmla="*/ 1020234 h 3256604"/>
              <a:gd name="connsiteX4869" fmla="*/ 982681 w 5859445"/>
              <a:gd name="connsiteY4869" fmla="*/ 1009125 h 3256604"/>
              <a:gd name="connsiteX4870" fmla="*/ 935007 w 5859445"/>
              <a:gd name="connsiteY4870" fmla="*/ 998484 h 3256604"/>
              <a:gd name="connsiteX4871" fmla="*/ 911100 w 5859445"/>
              <a:gd name="connsiteY4871" fmla="*/ 972351 h 3256604"/>
              <a:gd name="connsiteX4872" fmla="*/ 962930 w 5859445"/>
              <a:gd name="connsiteY4872" fmla="*/ 971343 h 3256604"/>
              <a:gd name="connsiteX4873" fmla="*/ 995704 w 5859445"/>
              <a:gd name="connsiteY4873" fmla="*/ 990884 h 3256604"/>
              <a:gd name="connsiteX4874" fmla="*/ 1048962 w 5859445"/>
              <a:gd name="connsiteY4874" fmla="*/ 976622 h 3256604"/>
              <a:gd name="connsiteX4875" fmla="*/ 1111276 w 5859445"/>
              <a:gd name="connsiteY4875" fmla="*/ 964721 h 3256604"/>
              <a:gd name="connsiteX4876" fmla="*/ 1074248 w 5859445"/>
              <a:gd name="connsiteY4876" fmla="*/ 972399 h 3256604"/>
              <a:gd name="connsiteX4877" fmla="*/ 1054716 w 5859445"/>
              <a:gd name="connsiteY4877" fmla="*/ 985194 h 3256604"/>
              <a:gd name="connsiteX4878" fmla="*/ 1089267 w 5859445"/>
              <a:gd name="connsiteY4878" fmla="*/ 979066 h 3256604"/>
              <a:gd name="connsiteX4879" fmla="*/ 1123817 w 5859445"/>
              <a:gd name="connsiteY4879" fmla="*/ 972933 h 3256604"/>
              <a:gd name="connsiteX4880" fmla="*/ 1123269 w 5859445"/>
              <a:gd name="connsiteY4880" fmla="*/ 977354 h 3256604"/>
              <a:gd name="connsiteX4881" fmla="*/ 1122721 w 5859445"/>
              <a:gd name="connsiteY4881" fmla="*/ 981775 h 3256604"/>
              <a:gd name="connsiteX4882" fmla="*/ 1186970 w 5859445"/>
              <a:gd name="connsiteY4882" fmla="*/ 983237 h 3256604"/>
              <a:gd name="connsiteX4883" fmla="*/ 1256113 w 5859445"/>
              <a:gd name="connsiteY4883" fmla="*/ 981512 h 3256604"/>
              <a:gd name="connsiteX4884" fmla="*/ 1270361 w 5859445"/>
              <a:gd name="connsiteY4884" fmla="*/ 976558 h 3256604"/>
              <a:gd name="connsiteX4885" fmla="*/ 1275674 w 5859445"/>
              <a:gd name="connsiteY4885" fmla="*/ 968761 h 3256604"/>
              <a:gd name="connsiteX4886" fmla="*/ 1335877 w 5859445"/>
              <a:gd name="connsiteY4886" fmla="*/ 964193 h 3256604"/>
              <a:gd name="connsiteX4887" fmla="*/ 1379049 w 5859445"/>
              <a:gd name="connsiteY4887" fmla="*/ 944722 h 3256604"/>
              <a:gd name="connsiteX4888" fmla="*/ 1383095 w 5859445"/>
              <a:gd name="connsiteY4888" fmla="*/ 950752 h 3256604"/>
              <a:gd name="connsiteX4889" fmla="*/ 1369268 w 5859445"/>
              <a:gd name="connsiteY4889" fmla="*/ 951096 h 3256604"/>
              <a:gd name="connsiteX4890" fmla="*/ 1383391 w 5859445"/>
              <a:gd name="connsiteY4890" fmla="*/ 953810 h 3256604"/>
              <a:gd name="connsiteX4891" fmla="*/ 1389366 w 5859445"/>
              <a:gd name="connsiteY4891" fmla="*/ 950895 h 3256604"/>
              <a:gd name="connsiteX4892" fmla="*/ 1383095 w 5859445"/>
              <a:gd name="connsiteY4892" fmla="*/ 950752 h 3256604"/>
              <a:gd name="connsiteX4893" fmla="*/ 1402660 w 5859445"/>
              <a:gd name="connsiteY4893" fmla="*/ 937998 h 3256604"/>
              <a:gd name="connsiteX4894" fmla="*/ 1414464 w 5859445"/>
              <a:gd name="connsiteY4894" fmla="*/ 934639 h 3256604"/>
              <a:gd name="connsiteX4895" fmla="*/ 1421537 w 5859445"/>
              <a:gd name="connsiteY4895" fmla="*/ 926078 h 3256604"/>
              <a:gd name="connsiteX4896" fmla="*/ 1431159 w 5859445"/>
              <a:gd name="connsiteY4896" fmla="*/ 928092 h 3256604"/>
              <a:gd name="connsiteX4897" fmla="*/ 1450300 w 5859445"/>
              <a:gd name="connsiteY4897" fmla="*/ 919949 h 3256604"/>
              <a:gd name="connsiteX4898" fmla="*/ 1469441 w 5859445"/>
              <a:gd name="connsiteY4898" fmla="*/ 911806 h 3256604"/>
              <a:gd name="connsiteX4899" fmla="*/ 1386472 w 5859445"/>
              <a:gd name="connsiteY4899" fmla="*/ 913878 h 3256604"/>
              <a:gd name="connsiteX4900" fmla="*/ 1344985 w 5859445"/>
              <a:gd name="connsiteY4900" fmla="*/ 914913 h 3256604"/>
              <a:gd name="connsiteX4901" fmla="*/ 1375512 w 5859445"/>
              <a:gd name="connsiteY4901" fmla="*/ 908020 h 3256604"/>
              <a:gd name="connsiteX4902" fmla="*/ 1406034 w 5859445"/>
              <a:gd name="connsiteY4902" fmla="*/ 901126 h 3256604"/>
              <a:gd name="connsiteX4903" fmla="*/ 1397097 w 5859445"/>
              <a:gd name="connsiteY4903" fmla="*/ 898284 h 3256604"/>
              <a:gd name="connsiteX4904" fmla="*/ 1378377 w 5859445"/>
              <a:gd name="connsiteY4904" fmla="*/ 901817 h 3256604"/>
              <a:gd name="connsiteX4905" fmla="*/ 1359657 w 5859445"/>
              <a:gd name="connsiteY4905" fmla="*/ 905350 h 3256604"/>
              <a:gd name="connsiteX4906" fmla="*/ 1322220 w 5859445"/>
              <a:gd name="connsiteY4906" fmla="*/ 912415 h 3256604"/>
              <a:gd name="connsiteX4907" fmla="*/ 1329134 w 5859445"/>
              <a:gd name="connsiteY4907" fmla="*/ 912242 h 3256604"/>
              <a:gd name="connsiteX4908" fmla="*/ 1336049 w 5859445"/>
              <a:gd name="connsiteY4908" fmla="*/ 912070 h 3256604"/>
              <a:gd name="connsiteX4909" fmla="*/ 1287904 w 5859445"/>
              <a:gd name="connsiteY4909" fmla="*/ 913654 h 3256604"/>
              <a:gd name="connsiteX4910" fmla="*/ 1247662 w 5859445"/>
              <a:gd name="connsiteY4910" fmla="*/ 927019 h 3256604"/>
              <a:gd name="connsiteX4911" fmla="*/ 1248470 w 5859445"/>
              <a:gd name="connsiteY4911" fmla="*/ 927101 h 3256604"/>
              <a:gd name="connsiteX4912" fmla="*/ 1235920 w 5859445"/>
              <a:gd name="connsiteY4912" fmla="*/ 930473 h 3256604"/>
              <a:gd name="connsiteX4913" fmla="*/ 1227510 w 5859445"/>
              <a:gd name="connsiteY4913" fmla="*/ 932925 h 3256604"/>
              <a:gd name="connsiteX4914" fmla="*/ 1235330 w 5859445"/>
              <a:gd name="connsiteY4914" fmla="*/ 932212 h 3256604"/>
              <a:gd name="connsiteX4915" fmla="*/ 1242454 w 5859445"/>
              <a:gd name="connsiteY4915" fmla="*/ 929735 h 3256604"/>
              <a:gd name="connsiteX4916" fmla="*/ 1251392 w 5859445"/>
              <a:gd name="connsiteY4916" fmla="*/ 932577 h 3256604"/>
              <a:gd name="connsiteX4917" fmla="*/ 1237564 w 5859445"/>
              <a:gd name="connsiteY4917" fmla="*/ 932922 h 3256604"/>
              <a:gd name="connsiteX4918" fmla="*/ 1229216 w 5859445"/>
              <a:gd name="connsiteY4918" fmla="*/ 936196 h 3256604"/>
              <a:gd name="connsiteX4919" fmla="*/ 1224652 w 5859445"/>
              <a:gd name="connsiteY4919" fmla="*/ 933756 h 3256604"/>
              <a:gd name="connsiteX4920" fmla="*/ 1215341 w 5859445"/>
              <a:gd name="connsiteY4920" fmla="*/ 936470 h 3256604"/>
              <a:gd name="connsiteX4921" fmla="*/ 1186866 w 5859445"/>
              <a:gd name="connsiteY4921" fmla="*/ 941182 h 3256604"/>
              <a:gd name="connsiteX4922" fmla="*/ 1190737 w 5859445"/>
              <a:gd name="connsiteY4922" fmla="*/ 925996 h 3256604"/>
              <a:gd name="connsiteX4923" fmla="*/ 1201016 w 5859445"/>
              <a:gd name="connsiteY4923" fmla="*/ 920362 h 3256604"/>
              <a:gd name="connsiteX4924" fmla="*/ 1207448 w 5859445"/>
              <a:gd name="connsiteY4924" fmla="*/ 911463 h 3256604"/>
              <a:gd name="connsiteX4925" fmla="*/ 1217182 w 5859445"/>
              <a:gd name="connsiteY4925" fmla="*/ 913026 h 3256604"/>
              <a:gd name="connsiteX4926" fmla="*/ 1220080 w 5859445"/>
              <a:gd name="connsiteY4926" fmla="*/ 906868 h 3256604"/>
              <a:gd name="connsiteX4927" fmla="*/ 1222980 w 5859445"/>
              <a:gd name="connsiteY4927" fmla="*/ 900713 h 3256604"/>
              <a:gd name="connsiteX4928" fmla="*/ 1167560 w 5859445"/>
              <a:gd name="connsiteY4928" fmla="*/ 907174 h 3256604"/>
              <a:gd name="connsiteX4929" fmla="*/ 1122831 w 5859445"/>
              <a:gd name="connsiteY4929" fmla="*/ 898135 h 3256604"/>
              <a:gd name="connsiteX4930" fmla="*/ 1039881 w 5859445"/>
              <a:gd name="connsiteY4930" fmla="*/ 905474 h 3256604"/>
              <a:gd name="connsiteX4931" fmla="*/ 974680 w 5859445"/>
              <a:gd name="connsiteY4931" fmla="*/ 918309 h 3256604"/>
              <a:gd name="connsiteX4932" fmla="*/ 1002149 w 5859445"/>
              <a:gd name="connsiteY4932" fmla="*/ 917340 h 3256604"/>
              <a:gd name="connsiteX4933" fmla="*/ 1029617 w 5859445"/>
              <a:gd name="connsiteY4933" fmla="*/ 916366 h 3256604"/>
              <a:gd name="connsiteX4934" fmla="*/ 999249 w 5859445"/>
              <a:gd name="connsiteY4934" fmla="*/ 923494 h 3256604"/>
              <a:gd name="connsiteX4935" fmla="*/ 952043 w 5859445"/>
              <a:gd name="connsiteY4935" fmla="*/ 916000 h 3256604"/>
              <a:gd name="connsiteX4936" fmla="*/ 935411 w 5859445"/>
              <a:gd name="connsiteY4936" fmla="*/ 922644 h 3256604"/>
              <a:gd name="connsiteX4937" fmla="*/ 937371 w 5859445"/>
              <a:gd name="connsiteY4937" fmla="*/ 925564 h 3256604"/>
              <a:gd name="connsiteX4938" fmla="*/ 896138 w 5859445"/>
              <a:gd name="connsiteY4938" fmla="*/ 926978 h 3256604"/>
              <a:gd name="connsiteX4939" fmla="*/ 858976 w 5859445"/>
              <a:gd name="connsiteY4939" fmla="*/ 915590 h 3256604"/>
              <a:gd name="connsiteX4940" fmla="*/ 864690 w 5859445"/>
              <a:gd name="connsiteY4940" fmla="*/ 922014 h 3256604"/>
              <a:gd name="connsiteX4941" fmla="*/ 831425 w 5859445"/>
              <a:gd name="connsiteY4941" fmla="*/ 935298 h 3256604"/>
              <a:gd name="connsiteX4942" fmla="*/ 832332 w 5859445"/>
              <a:gd name="connsiteY4942" fmla="*/ 926175 h 3256604"/>
              <a:gd name="connsiteX4943" fmla="*/ 834209 w 5859445"/>
              <a:gd name="connsiteY4943" fmla="*/ 908022 h 3256604"/>
              <a:gd name="connsiteX4944" fmla="*/ 789900 w 5859445"/>
              <a:gd name="connsiteY4944" fmla="*/ 894372 h 3256604"/>
              <a:gd name="connsiteX4945" fmla="*/ 740765 w 5859445"/>
              <a:gd name="connsiteY4945" fmla="*/ 884006 h 3256604"/>
              <a:gd name="connsiteX4946" fmla="*/ 851389 w 5859445"/>
              <a:gd name="connsiteY4946" fmla="*/ 881245 h 3256604"/>
              <a:gd name="connsiteX4947" fmla="*/ 875844 w 5859445"/>
              <a:gd name="connsiteY4947" fmla="*/ 865305 h 3256604"/>
              <a:gd name="connsiteX4948" fmla="*/ 891696 w 5859445"/>
              <a:gd name="connsiteY4948" fmla="*/ 867977 h 3256604"/>
              <a:gd name="connsiteX4949" fmla="*/ 907548 w 5859445"/>
              <a:gd name="connsiteY4949" fmla="*/ 870646 h 3256604"/>
              <a:gd name="connsiteX4950" fmla="*/ 960836 w 5859445"/>
              <a:gd name="connsiteY4950" fmla="*/ 866252 h 3256604"/>
              <a:gd name="connsiteX4951" fmla="*/ 1014126 w 5859445"/>
              <a:gd name="connsiteY4951" fmla="*/ 861855 h 3256604"/>
              <a:gd name="connsiteX4952" fmla="*/ 1010923 w 5859445"/>
              <a:gd name="connsiteY4952" fmla="*/ 846607 h 3256604"/>
              <a:gd name="connsiteX4953" fmla="*/ 1002828 w 5859445"/>
              <a:gd name="connsiteY4953" fmla="*/ 834546 h 3256604"/>
              <a:gd name="connsiteX4954" fmla="*/ 1002407 w 5859445"/>
              <a:gd name="connsiteY4954" fmla="*/ 839155 h 3256604"/>
              <a:gd name="connsiteX4955" fmla="*/ 997095 w 5859445"/>
              <a:gd name="connsiteY4955" fmla="*/ 846952 h 3256604"/>
              <a:gd name="connsiteX4956" fmla="*/ 984955 w 5859445"/>
              <a:gd name="connsiteY4956" fmla="*/ 828860 h 3256604"/>
              <a:gd name="connsiteX4957" fmla="*/ 947515 w 5859445"/>
              <a:gd name="connsiteY4957" fmla="*/ 835927 h 3256604"/>
              <a:gd name="connsiteX4958" fmla="*/ 888999 w 5859445"/>
              <a:gd name="connsiteY4958" fmla="*/ 822056 h 3256604"/>
              <a:gd name="connsiteX4959" fmla="*/ 866192 w 5859445"/>
              <a:gd name="connsiteY4959" fmla="*/ 828255 h 3256604"/>
              <a:gd name="connsiteX4960" fmla="*/ 848736 w 5859445"/>
              <a:gd name="connsiteY4960" fmla="*/ 830965 h 3256604"/>
              <a:gd name="connsiteX4961" fmla="*/ 809888 w 5859445"/>
              <a:gd name="connsiteY4961" fmla="*/ 825948 h 3256604"/>
              <a:gd name="connsiteX4962" fmla="*/ 788999 w 5859445"/>
              <a:gd name="connsiteY4962" fmla="*/ 809224 h 3256604"/>
              <a:gd name="connsiteX4963" fmla="*/ 845157 w 5859445"/>
              <a:gd name="connsiteY4963" fmla="*/ 798625 h 3256604"/>
              <a:gd name="connsiteX4964" fmla="*/ 851227 w 5859445"/>
              <a:gd name="connsiteY4964" fmla="*/ 807672 h 3256604"/>
              <a:gd name="connsiteX4965" fmla="*/ 853250 w 5859445"/>
              <a:gd name="connsiteY4965" fmla="*/ 810686 h 3256604"/>
              <a:gd name="connsiteX4966" fmla="*/ 867079 w 5859445"/>
              <a:gd name="connsiteY4966" fmla="*/ 810341 h 3256604"/>
              <a:gd name="connsiteX4967" fmla="*/ 858141 w 5859445"/>
              <a:gd name="connsiteY4967" fmla="*/ 807499 h 3256604"/>
              <a:gd name="connsiteX4968" fmla="*/ 968429 w 5859445"/>
              <a:gd name="connsiteY4968" fmla="*/ 783285 h 3256604"/>
              <a:gd name="connsiteX4969" fmla="*/ 1056641 w 5859445"/>
              <a:gd name="connsiteY4969" fmla="*/ 753292 h 3256604"/>
              <a:gd name="connsiteX4970" fmla="*/ 1042180 w 5859445"/>
              <a:gd name="connsiteY4970" fmla="*/ 753316 h 3256604"/>
              <a:gd name="connsiteX4971" fmla="*/ 1039997 w 5859445"/>
              <a:gd name="connsiteY4971" fmla="*/ 755058 h 3256604"/>
              <a:gd name="connsiteX4972" fmla="*/ 1028298 w 5859445"/>
              <a:gd name="connsiteY4972" fmla="*/ 757265 h 3256604"/>
              <a:gd name="connsiteX4973" fmla="*/ 1039791 w 5859445"/>
              <a:gd name="connsiteY4973" fmla="*/ 753321 h 3256604"/>
              <a:gd name="connsiteX4974" fmla="*/ 912850 w 5859445"/>
              <a:gd name="connsiteY4974" fmla="*/ 753538 h 3256604"/>
              <a:gd name="connsiteX4975" fmla="*/ 711065 w 5859445"/>
              <a:gd name="connsiteY4975" fmla="*/ 747778 h 3256604"/>
              <a:gd name="connsiteX4976" fmla="*/ 732925 w 5859445"/>
              <a:gd name="connsiteY4976" fmla="*/ 738588 h 3256604"/>
              <a:gd name="connsiteX4977" fmla="*/ 754784 w 5859445"/>
              <a:gd name="connsiteY4977" fmla="*/ 729399 h 3256604"/>
              <a:gd name="connsiteX4978" fmla="*/ 745992 w 5859445"/>
              <a:gd name="connsiteY4978" fmla="*/ 726520 h 3256604"/>
              <a:gd name="connsiteX4979" fmla="*/ 713381 w 5859445"/>
              <a:gd name="connsiteY4979" fmla="*/ 729775 h 3256604"/>
              <a:gd name="connsiteX4980" fmla="*/ 680729 w 5859445"/>
              <a:gd name="connsiteY4980" fmla="*/ 733054 h 3256604"/>
              <a:gd name="connsiteX4981" fmla="*/ 648076 w 5859445"/>
              <a:gd name="connsiteY4981" fmla="*/ 736333 h 3256604"/>
              <a:gd name="connsiteX4982" fmla="*/ 580238 w 5859445"/>
              <a:gd name="connsiteY4982" fmla="*/ 744430 h 3256604"/>
              <a:gd name="connsiteX4983" fmla="*/ 512399 w 5859445"/>
              <a:gd name="connsiteY4983" fmla="*/ 752531 h 3256604"/>
              <a:gd name="connsiteX4984" fmla="*/ 382567 w 5859445"/>
              <a:gd name="connsiteY4984" fmla="*/ 777655 h 3256604"/>
              <a:gd name="connsiteX4985" fmla="*/ 275364 w 5859445"/>
              <a:gd name="connsiteY4985" fmla="*/ 805595 h 3256604"/>
              <a:gd name="connsiteX4986" fmla="*/ 235369 w 5859445"/>
              <a:gd name="connsiteY4986" fmla="*/ 829937 h 3256604"/>
              <a:gd name="connsiteX4987" fmla="*/ 273232 w 5859445"/>
              <a:gd name="connsiteY4987" fmla="*/ 823885 h 3256604"/>
              <a:gd name="connsiteX4988" fmla="*/ 294621 w 5859445"/>
              <a:gd name="connsiteY4988" fmla="*/ 819365 h 3256604"/>
              <a:gd name="connsiteX4989" fmla="*/ 316089 w 5859445"/>
              <a:gd name="connsiteY4989" fmla="*/ 814796 h 3256604"/>
              <a:gd name="connsiteX4990" fmla="*/ 370846 w 5859445"/>
              <a:gd name="connsiteY4990" fmla="*/ 802709 h 3256604"/>
              <a:gd name="connsiteX4991" fmla="*/ 425681 w 5859445"/>
              <a:gd name="connsiteY4991" fmla="*/ 790576 h 3256604"/>
              <a:gd name="connsiteX4992" fmla="*/ 367779 w 5859445"/>
              <a:gd name="connsiteY4992" fmla="*/ 808824 h 3256604"/>
              <a:gd name="connsiteX4993" fmla="*/ 384255 w 5859445"/>
              <a:gd name="connsiteY4993" fmla="*/ 807291 h 3256604"/>
              <a:gd name="connsiteX4994" fmla="*/ 395664 w 5859445"/>
              <a:gd name="connsiteY4994" fmla="*/ 808845 h 3256604"/>
              <a:gd name="connsiteX4995" fmla="*/ 350314 w 5859445"/>
              <a:gd name="connsiteY4995" fmla="*/ 819453 h 3256604"/>
              <a:gd name="connsiteX4996" fmla="*/ 299975 w 5859445"/>
              <a:gd name="connsiteY4996" fmla="*/ 833100 h 3256604"/>
              <a:gd name="connsiteX4997" fmla="*/ 281082 w 5859445"/>
              <a:gd name="connsiteY4997" fmla="*/ 836102 h 3256604"/>
              <a:gd name="connsiteX4998" fmla="*/ 266607 w 5859445"/>
              <a:gd name="connsiteY4998" fmla="*/ 840662 h 3256604"/>
              <a:gd name="connsiteX4999" fmla="*/ 257122 w 5859445"/>
              <a:gd name="connsiteY4999" fmla="*/ 842190 h 3256604"/>
              <a:gd name="connsiteX5000" fmla="*/ 235200 w 5859445"/>
              <a:gd name="connsiteY5000" fmla="*/ 851282 h 3256604"/>
              <a:gd name="connsiteX5001" fmla="*/ 213277 w 5859445"/>
              <a:gd name="connsiteY5001" fmla="*/ 860374 h 3256604"/>
              <a:gd name="connsiteX5002" fmla="*/ 218268 w 5859445"/>
              <a:gd name="connsiteY5002" fmla="*/ 857338 h 3256604"/>
              <a:gd name="connsiteX5003" fmla="*/ 213810 w 5859445"/>
              <a:gd name="connsiteY5003" fmla="*/ 855803 h 3256604"/>
              <a:gd name="connsiteX5004" fmla="*/ 209354 w 5859445"/>
              <a:gd name="connsiteY5004" fmla="*/ 854267 h 3256604"/>
              <a:gd name="connsiteX5005" fmla="*/ 221466 w 5859445"/>
              <a:gd name="connsiteY5005" fmla="*/ 829904 h 3256604"/>
              <a:gd name="connsiteX5006" fmla="*/ 206839 w 5859445"/>
              <a:gd name="connsiteY5006" fmla="*/ 829177 h 3256604"/>
              <a:gd name="connsiteX5007" fmla="*/ 208628 w 5859445"/>
              <a:gd name="connsiteY5007" fmla="*/ 820726 h 3256604"/>
              <a:gd name="connsiteX5008" fmla="*/ 198648 w 5859445"/>
              <a:gd name="connsiteY5008" fmla="*/ 826799 h 3256604"/>
              <a:gd name="connsiteX5009" fmla="*/ 199714 w 5859445"/>
              <a:gd name="connsiteY5009" fmla="*/ 817655 h 3256604"/>
              <a:gd name="connsiteX5010" fmla="*/ 194723 w 5859445"/>
              <a:gd name="connsiteY5010" fmla="*/ 820691 h 3256604"/>
              <a:gd name="connsiteX5011" fmla="*/ 202741 w 5859445"/>
              <a:gd name="connsiteY5011" fmla="*/ 811564 h 3256604"/>
              <a:gd name="connsiteX5012" fmla="*/ 206836 w 5859445"/>
              <a:gd name="connsiteY5012" fmla="*/ 796327 h 3256604"/>
              <a:gd name="connsiteX5013" fmla="*/ 234539 w 5859445"/>
              <a:gd name="connsiteY5013" fmla="*/ 787963 h 3256604"/>
              <a:gd name="connsiteX5014" fmla="*/ 262241 w 5859445"/>
              <a:gd name="connsiteY5014" fmla="*/ 779598 h 3256604"/>
              <a:gd name="connsiteX5015" fmla="*/ 260865 w 5859445"/>
              <a:gd name="connsiteY5015" fmla="*/ 788933 h 3256604"/>
              <a:gd name="connsiteX5016" fmla="*/ 287295 w 5859445"/>
              <a:gd name="connsiteY5016" fmla="*/ 772847 h 3256604"/>
              <a:gd name="connsiteX5017" fmla="*/ 317335 w 5859445"/>
              <a:gd name="connsiteY5017" fmla="*/ 763058 h 3256604"/>
              <a:gd name="connsiteX5018" fmla="*/ 313413 w 5859445"/>
              <a:gd name="connsiteY5018" fmla="*/ 756950 h 3256604"/>
              <a:gd name="connsiteX5019" fmla="*/ 310918 w 5859445"/>
              <a:gd name="connsiteY5019" fmla="*/ 758468 h 3256604"/>
              <a:gd name="connsiteX5020" fmla="*/ 304499 w 5859445"/>
              <a:gd name="connsiteY5020" fmla="*/ 753879 h 3256604"/>
              <a:gd name="connsiteX5021" fmla="*/ 345484 w 5859445"/>
              <a:gd name="connsiteY5021" fmla="*/ 720440 h 3256604"/>
              <a:gd name="connsiteX5022" fmla="*/ 357255 w 5859445"/>
              <a:gd name="connsiteY5022" fmla="*/ 738762 h 3256604"/>
              <a:gd name="connsiteX5023" fmla="*/ 356767 w 5859445"/>
              <a:gd name="connsiteY5023" fmla="*/ 732687 h 3256604"/>
              <a:gd name="connsiteX5024" fmla="*/ 356282 w 5859445"/>
              <a:gd name="connsiteY5024" fmla="*/ 726611 h 3256604"/>
              <a:gd name="connsiteX5025" fmla="*/ 362167 w 5859445"/>
              <a:gd name="connsiteY5025" fmla="*/ 735772 h 3256604"/>
              <a:gd name="connsiteX5026" fmla="*/ 407074 w 5859445"/>
              <a:gd name="connsiteY5026" fmla="*/ 721184 h 3256604"/>
              <a:gd name="connsiteX5027" fmla="*/ 456895 w 5859445"/>
              <a:gd name="connsiteY5027" fmla="*/ 703608 h 3256604"/>
              <a:gd name="connsiteX5028" fmla="*/ 538016 w 5859445"/>
              <a:gd name="connsiteY5028" fmla="*/ 692470 h 3256604"/>
              <a:gd name="connsiteX5029" fmla="*/ 619138 w 5859445"/>
              <a:gd name="connsiteY5029" fmla="*/ 681329 h 3256604"/>
              <a:gd name="connsiteX5030" fmla="*/ 621353 w 5859445"/>
              <a:gd name="connsiteY5030" fmla="*/ 680787 h 3256604"/>
              <a:gd name="connsiteX5031" fmla="*/ 607495 w 5859445"/>
              <a:gd name="connsiteY5031" fmla="*/ 679919 h 3256604"/>
              <a:gd name="connsiteX5032" fmla="*/ 582183 w 5859445"/>
              <a:gd name="connsiteY5032" fmla="*/ 678332 h 3256604"/>
              <a:gd name="connsiteX5033" fmla="*/ 578260 w 5859445"/>
              <a:gd name="connsiteY5033" fmla="*/ 672225 h 3256604"/>
              <a:gd name="connsiteX5034" fmla="*/ 592163 w 5859445"/>
              <a:gd name="connsiteY5034" fmla="*/ 672259 h 3256604"/>
              <a:gd name="connsiteX5035" fmla="*/ 606066 w 5859445"/>
              <a:gd name="connsiteY5035" fmla="*/ 672292 h 3256604"/>
              <a:gd name="connsiteX5036" fmla="*/ 608561 w 5859445"/>
              <a:gd name="connsiteY5036" fmla="*/ 670774 h 3256604"/>
              <a:gd name="connsiteX5037" fmla="*/ 602142 w 5859445"/>
              <a:gd name="connsiteY5037" fmla="*/ 666185 h 3256604"/>
              <a:gd name="connsiteX5038" fmla="*/ 695544 w 5859445"/>
              <a:gd name="connsiteY5038" fmla="*/ 660315 h 3256604"/>
              <a:gd name="connsiteX5039" fmla="*/ 647415 w 5859445"/>
              <a:gd name="connsiteY5039" fmla="*/ 655623 h 3256604"/>
              <a:gd name="connsiteX5040" fmla="*/ 594294 w 5859445"/>
              <a:gd name="connsiteY5040" fmla="*/ 653969 h 3256604"/>
              <a:gd name="connsiteX5041" fmla="*/ 568448 w 5859445"/>
              <a:gd name="connsiteY5041" fmla="*/ 656954 h 3256604"/>
              <a:gd name="connsiteX5042" fmla="*/ 538678 w 5859445"/>
              <a:gd name="connsiteY5042" fmla="*/ 653831 h 3256604"/>
              <a:gd name="connsiteX5043" fmla="*/ 496968 w 5859445"/>
              <a:gd name="connsiteY5043" fmla="*/ 653728 h 3256604"/>
              <a:gd name="connsiteX5044" fmla="*/ 450268 w 5859445"/>
              <a:gd name="connsiteY5044" fmla="*/ 656664 h 3256604"/>
              <a:gd name="connsiteX5045" fmla="*/ 339572 w 5859445"/>
              <a:gd name="connsiteY5045" fmla="*/ 651819 h 3256604"/>
              <a:gd name="connsiteX5046" fmla="*/ 266943 w 5859445"/>
              <a:gd name="connsiteY5046" fmla="*/ 672310 h 3256604"/>
              <a:gd name="connsiteX5047" fmla="*/ 265429 w 5859445"/>
              <a:gd name="connsiteY5047" fmla="*/ 671457 h 3256604"/>
              <a:gd name="connsiteX5048" fmla="*/ 248497 w 5859445"/>
              <a:gd name="connsiteY5048" fmla="*/ 677513 h 3256604"/>
              <a:gd name="connsiteX5049" fmla="*/ 176316 w 5859445"/>
              <a:gd name="connsiteY5049" fmla="*/ 700205 h 3256604"/>
              <a:gd name="connsiteX5050" fmla="*/ 104134 w 5859445"/>
              <a:gd name="connsiteY5050" fmla="*/ 722897 h 3256604"/>
              <a:gd name="connsiteX5051" fmla="*/ 89163 w 5859445"/>
              <a:gd name="connsiteY5051" fmla="*/ 732007 h 3256604"/>
              <a:gd name="connsiteX5052" fmla="*/ 86548 w 5859445"/>
              <a:gd name="connsiteY5052" fmla="*/ 727935 h 3256604"/>
              <a:gd name="connsiteX5053" fmla="*/ 87735 w 5859445"/>
              <a:gd name="connsiteY5053" fmla="*/ 724382 h 3256604"/>
              <a:gd name="connsiteX5054" fmla="*/ 95220 w 5859445"/>
              <a:gd name="connsiteY5054" fmla="*/ 719826 h 3256604"/>
              <a:gd name="connsiteX5055" fmla="*/ 81315 w 5859445"/>
              <a:gd name="connsiteY5055" fmla="*/ 719791 h 3256604"/>
              <a:gd name="connsiteX5056" fmla="*/ 133709 w 5859445"/>
              <a:gd name="connsiteY5056" fmla="*/ 687905 h 3256604"/>
              <a:gd name="connsiteX5057" fmla="*/ 193949 w 5859445"/>
              <a:gd name="connsiteY5057" fmla="*/ 668233 h 3256604"/>
              <a:gd name="connsiteX5058" fmla="*/ 185034 w 5859445"/>
              <a:gd name="connsiteY5058" fmla="*/ 665163 h 3256604"/>
              <a:gd name="connsiteX5059" fmla="*/ 227812 w 5859445"/>
              <a:gd name="connsiteY5059" fmla="*/ 656119 h 3256604"/>
              <a:gd name="connsiteX5060" fmla="*/ 246704 w 5859445"/>
              <a:gd name="connsiteY5060" fmla="*/ 653117 h 3256604"/>
              <a:gd name="connsiteX5061" fmla="*/ 261140 w 5859445"/>
              <a:gd name="connsiteY5061" fmla="*/ 648577 h 3256604"/>
              <a:gd name="connsiteX5062" fmla="*/ 270588 w 5859445"/>
              <a:gd name="connsiteY5062" fmla="*/ 647077 h 3256604"/>
              <a:gd name="connsiteX5063" fmla="*/ 212114 w 5859445"/>
              <a:gd name="connsiteY5063" fmla="*/ 631686 h 3256604"/>
              <a:gd name="connsiteX5064" fmla="*/ 200705 w 5859445"/>
              <a:gd name="connsiteY5064" fmla="*/ 630133 h 3256604"/>
              <a:gd name="connsiteX5065" fmla="*/ 199278 w 5859445"/>
              <a:gd name="connsiteY5065" fmla="*/ 622507 h 3256604"/>
              <a:gd name="connsiteX5066" fmla="*/ 183411 w 5859445"/>
              <a:gd name="connsiteY5066" fmla="*/ 619419 h 3256604"/>
              <a:gd name="connsiteX5067" fmla="*/ 172536 w 5859445"/>
              <a:gd name="connsiteY5067" fmla="*/ 613294 h 3256604"/>
              <a:gd name="connsiteX5068" fmla="*/ 212114 w 5859445"/>
              <a:gd name="connsiteY5068" fmla="*/ 631686 h 3256604"/>
              <a:gd name="connsiteX5069" fmla="*/ 207125 w 5859445"/>
              <a:gd name="connsiteY5069" fmla="*/ 634723 h 3256604"/>
              <a:gd name="connsiteX5070" fmla="*/ 211049 w 5859445"/>
              <a:gd name="connsiteY5070" fmla="*/ 640833 h 3256604"/>
              <a:gd name="connsiteX5071" fmla="*/ 195629 w 5859445"/>
              <a:gd name="connsiteY5071" fmla="*/ 636410 h 3256604"/>
              <a:gd name="connsiteX5072" fmla="*/ 191083 w 5859445"/>
              <a:gd name="connsiteY5072" fmla="*/ 635991 h 3256604"/>
              <a:gd name="connsiteX5073" fmla="*/ 188232 w 5859445"/>
              <a:gd name="connsiteY5073" fmla="*/ 637726 h 3256604"/>
              <a:gd name="connsiteX5074" fmla="*/ 186868 w 5859445"/>
              <a:gd name="connsiteY5074" fmla="*/ 635603 h 3256604"/>
              <a:gd name="connsiteX5075" fmla="*/ 185022 w 5859445"/>
              <a:gd name="connsiteY5075" fmla="*/ 635431 h 3256604"/>
              <a:gd name="connsiteX5076" fmla="*/ 178251 w 5859445"/>
              <a:gd name="connsiteY5076" fmla="*/ 643800 h 3256604"/>
              <a:gd name="connsiteX5077" fmla="*/ 174328 w 5859445"/>
              <a:gd name="connsiteY5077" fmla="*/ 637693 h 3256604"/>
              <a:gd name="connsiteX5078" fmla="*/ 162920 w 5859445"/>
              <a:gd name="connsiteY5078" fmla="*/ 636140 h 3256604"/>
              <a:gd name="connsiteX5079" fmla="*/ 151510 w 5859445"/>
              <a:gd name="connsiteY5079" fmla="*/ 634587 h 3256604"/>
              <a:gd name="connsiteX5080" fmla="*/ 160957 w 5859445"/>
              <a:gd name="connsiteY5080" fmla="*/ 633087 h 3256604"/>
              <a:gd name="connsiteX5081" fmla="*/ 170403 w 5859445"/>
              <a:gd name="connsiteY5081" fmla="*/ 631585 h 3256604"/>
              <a:gd name="connsiteX5082" fmla="*/ 158632 w 5859445"/>
              <a:gd name="connsiteY5082" fmla="*/ 613261 h 3256604"/>
              <a:gd name="connsiteX5083" fmla="*/ 153642 w 5859445"/>
              <a:gd name="connsiteY5083" fmla="*/ 616297 h 3256604"/>
              <a:gd name="connsiteX5084" fmla="*/ 150251 w 5859445"/>
              <a:gd name="connsiteY5084" fmla="*/ 605617 h 3256604"/>
              <a:gd name="connsiteX5085" fmla="*/ 146861 w 5859445"/>
              <a:gd name="connsiteY5085" fmla="*/ 594939 h 3256604"/>
              <a:gd name="connsiteX5086" fmla="*/ 150783 w 5859445"/>
              <a:gd name="connsiteY5086" fmla="*/ 601046 h 3256604"/>
              <a:gd name="connsiteX5087" fmla="*/ 151568 w 5859445"/>
              <a:gd name="connsiteY5087" fmla="*/ 602267 h 3256604"/>
              <a:gd name="connsiteX5088" fmla="*/ 151849 w 5859445"/>
              <a:gd name="connsiteY5088" fmla="*/ 591901 h 3256604"/>
              <a:gd name="connsiteX5089" fmla="*/ 159697 w 5859445"/>
              <a:gd name="connsiteY5089" fmla="*/ 604117 h 3256604"/>
              <a:gd name="connsiteX5090" fmla="*/ 160764 w 5859445"/>
              <a:gd name="connsiteY5090" fmla="*/ 594972 h 3256604"/>
              <a:gd name="connsiteX5091" fmla="*/ 190703 w 5859445"/>
              <a:gd name="connsiteY5091" fmla="*/ 576751 h 3256604"/>
              <a:gd name="connsiteX5092" fmla="*/ 221367 w 5859445"/>
              <a:gd name="connsiteY5092" fmla="*/ 592072 h 3256604"/>
              <a:gd name="connsiteX5093" fmla="*/ 222433 w 5859445"/>
              <a:gd name="connsiteY5093" fmla="*/ 582927 h 3256604"/>
              <a:gd name="connsiteX5094" fmla="*/ 251669 w 5859445"/>
              <a:gd name="connsiteY5094" fmla="*/ 590620 h 3256604"/>
              <a:gd name="connsiteX5095" fmla="*/ 284831 w 5859445"/>
              <a:gd name="connsiteY5095" fmla="*/ 604424 h 3256604"/>
              <a:gd name="connsiteX5096" fmla="*/ 288755 w 5859445"/>
              <a:gd name="connsiteY5096" fmla="*/ 610531 h 3256604"/>
              <a:gd name="connsiteX5097" fmla="*/ 306582 w 5859445"/>
              <a:gd name="connsiteY5097" fmla="*/ 616673 h 3256604"/>
              <a:gd name="connsiteX5098" fmla="*/ 322979 w 5859445"/>
              <a:gd name="connsiteY5098" fmla="*/ 615189 h 3256604"/>
              <a:gd name="connsiteX5099" fmla="*/ 339378 w 5859445"/>
              <a:gd name="connsiteY5099" fmla="*/ 613704 h 3256604"/>
              <a:gd name="connsiteX5100" fmla="*/ 321550 w 5859445"/>
              <a:gd name="connsiteY5100" fmla="*/ 607562 h 3256604"/>
              <a:gd name="connsiteX5101" fmla="*/ 313170 w 5859445"/>
              <a:gd name="connsiteY5101" fmla="*/ 599920 h 3256604"/>
              <a:gd name="connsiteX5102" fmla="*/ 288027 w 5859445"/>
              <a:gd name="connsiteY5102" fmla="*/ 576988 h 3256604"/>
              <a:gd name="connsiteX5103" fmla="*/ 281608 w 5859445"/>
              <a:gd name="connsiteY5103" fmla="*/ 572400 h 3256604"/>
              <a:gd name="connsiteX5104" fmla="*/ 275189 w 5859445"/>
              <a:gd name="connsiteY5104" fmla="*/ 567811 h 3256604"/>
              <a:gd name="connsiteX5105" fmla="*/ 246194 w 5859445"/>
              <a:gd name="connsiteY5105" fmla="*/ 576695 h 3256604"/>
              <a:gd name="connsiteX5106" fmla="*/ 242087 w 5859445"/>
              <a:gd name="connsiteY5106" fmla="*/ 570301 h 3256604"/>
              <a:gd name="connsiteX5107" fmla="*/ 218049 w 5859445"/>
              <a:gd name="connsiteY5107" fmla="*/ 576104 h 3256604"/>
              <a:gd name="connsiteX5108" fmla="*/ 189968 w 5859445"/>
              <a:gd name="connsiteY5108" fmla="*/ 575605 h 3256604"/>
              <a:gd name="connsiteX5109" fmla="*/ 214915 w 5859445"/>
              <a:gd name="connsiteY5109" fmla="*/ 560421 h 3256604"/>
              <a:gd name="connsiteX5110" fmla="*/ 239864 w 5859445"/>
              <a:gd name="connsiteY5110" fmla="*/ 545236 h 3256604"/>
              <a:gd name="connsiteX5111" fmla="*/ 216739 w 5859445"/>
              <a:gd name="connsiteY5111" fmla="*/ 541654 h 3256604"/>
              <a:gd name="connsiteX5112" fmla="*/ 234876 w 5859445"/>
              <a:gd name="connsiteY5112" fmla="*/ 548273 h 3256604"/>
              <a:gd name="connsiteX5113" fmla="*/ 136446 w 5859445"/>
              <a:gd name="connsiteY5113" fmla="*/ 546316 h 3256604"/>
              <a:gd name="connsiteX5114" fmla="*/ 110416 w 5859445"/>
              <a:gd name="connsiteY5114" fmla="*/ 549016 h 3256604"/>
              <a:gd name="connsiteX5115" fmla="*/ 121476 w 5859445"/>
              <a:gd name="connsiteY5115" fmla="*/ 555427 h 3256604"/>
              <a:gd name="connsiteX5116" fmla="*/ 70301 w 5859445"/>
              <a:gd name="connsiteY5116" fmla="*/ 551395 h 3256604"/>
              <a:gd name="connsiteX5117" fmla="*/ 82744 w 5859445"/>
              <a:gd name="connsiteY5117" fmla="*/ 543753 h 3256604"/>
              <a:gd name="connsiteX5118" fmla="*/ 90259 w 5859445"/>
              <a:gd name="connsiteY5118" fmla="*/ 539247 h 3256604"/>
              <a:gd name="connsiteX5119" fmla="*/ 86151 w 5859445"/>
              <a:gd name="connsiteY5119" fmla="*/ 532853 h 3256604"/>
              <a:gd name="connsiteX5120" fmla="*/ 102064 w 5859445"/>
              <a:gd name="connsiteY5120" fmla="*/ 514408 h 3256604"/>
              <a:gd name="connsiteX5121" fmla="*/ 101120 w 5859445"/>
              <a:gd name="connsiteY5121" fmla="*/ 523742 h 3256604"/>
              <a:gd name="connsiteX5122" fmla="*/ 111101 w 5859445"/>
              <a:gd name="connsiteY5122" fmla="*/ 517667 h 3256604"/>
              <a:gd name="connsiteX5123" fmla="*/ 116090 w 5859445"/>
              <a:gd name="connsiteY5123" fmla="*/ 514632 h 3256604"/>
              <a:gd name="connsiteX5124" fmla="*/ 125188 w 5859445"/>
              <a:gd name="connsiteY5124" fmla="*/ 517987 h 3256604"/>
              <a:gd name="connsiteX5125" fmla="*/ 130178 w 5859445"/>
              <a:gd name="connsiteY5125" fmla="*/ 514952 h 3256604"/>
              <a:gd name="connsiteX5126" fmla="*/ 116090 w 5859445"/>
              <a:gd name="connsiteY5126" fmla="*/ 514632 h 3256604"/>
              <a:gd name="connsiteX5127" fmla="*/ 112045 w 5859445"/>
              <a:gd name="connsiteY5127" fmla="*/ 508333 h 3256604"/>
              <a:gd name="connsiteX5128" fmla="*/ 102946 w 5859445"/>
              <a:gd name="connsiteY5128" fmla="*/ 504976 h 3256604"/>
              <a:gd name="connsiteX5129" fmla="*/ 77356 w 5859445"/>
              <a:gd name="connsiteY5129" fmla="*/ 502959 h 3256604"/>
              <a:gd name="connsiteX5130" fmla="*/ 51708 w 5859445"/>
              <a:gd name="connsiteY5130" fmla="*/ 500847 h 3256604"/>
              <a:gd name="connsiteX5131" fmla="*/ 61687 w 5859445"/>
              <a:gd name="connsiteY5131" fmla="*/ 494773 h 3256604"/>
              <a:gd name="connsiteX5132" fmla="*/ 66676 w 5859445"/>
              <a:gd name="connsiteY5132" fmla="*/ 491736 h 3256604"/>
              <a:gd name="connsiteX5133" fmla="*/ 38564 w 5859445"/>
              <a:gd name="connsiteY5133" fmla="*/ 491191 h 3256604"/>
              <a:gd name="connsiteX5134" fmla="*/ 44025 w 5859445"/>
              <a:gd name="connsiteY5134" fmla="*/ 483486 h 3256604"/>
              <a:gd name="connsiteX5135" fmla="*/ 49486 w 5859445"/>
              <a:gd name="connsiteY5135" fmla="*/ 475782 h 3256604"/>
              <a:gd name="connsiteX5136" fmla="*/ 35583 w 5859445"/>
              <a:gd name="connsiteY5136" fmla="*/ 475748 h 3256604"/>
              <a:gd name="connsiteX5137" fmla="*/ 26670 w 5859445"/>
              <a:gd name="connsiteY5137" fmla="*/ 472676 h 3256604"/>
              <a:gd name="connsiteX5138" fmla="*/ 17224 w 5859445"/>
              <a:gd name="connsiteY5138" fmla="*/ 474178 h 3256604"/>
              <a:gd name="connsiteX5139" fmla="*/ 7776 w 5859445"/>
              <a:gd name="connsiteY5139" fmla="*/ 475679 h 3256604"/>
              <a:gd name="connsiteX5140" fmla="*/ 0 w 5859445"/>
              <a:gd name="connsiteY5140" fmla="*/ 476915 h 3256604"/>
              <a:gd name="connsiteX5141" fmla="*/ 0 w 5859445"/>
              <a:gd name="connsiteY5141" fmla="*/ 296290 h 3256604"/>
              <a:gd name="connsiteX5142" fmla="*/ 107 w 5859445"/>
              <a:gd name="connsiteY5142" fmla="*/ 296285 h 3256604"/>
              <a:gd name="connsiteX5143" fmla="*/ 47982 w 5859445"/>
              <a:gd name="connsiteY5143" fmla="*/ 289780 h 3256604"/>
              <a:gd name="connsiteX5144" fmla="*/ 41277 w 5859445"/>
              <a:gd name="connsiteY5144" fmla="*/ 276639 h 3256604"/>
              <a:gd name="connsiteX5145" fmla="*/ 41637 w 5859445"/>
              <a:gd name="connsiteY5145" fmla="*/ 274519 h 3256604"/>
              <a:gd name="connsiteX5146" fmla="*/ 45124 w 5859445"/>
              <a:gd name="connsiteY5146" fmla="*/ 274529 h 3256604"/>
              <a:gd name="connsiteX5147" fmla="*/ 42365 w 5859445"/>
              <a:gd name="connsiteY5147" fmla="*/ 270234 h 3256604"/>
              <a:gd name="connsiteX5148" fmla="*/ 37277 w 5859445"/>
              <a:gd name="connsiteY5148" fmla="*/ 262312 h 3256604"/>
              <a:gd name="connsiteX5149" fmla="*/ 34249 w 5859445"/>
              <a:gd name="connsiteY5149" fmla="*/ 268404 h 3256604"/>
              <a:gd name="connsiteX5150" fmla="*/ 31220 w 5859445"/>
              <a:gd name="connsiteY5150" fmla="*/ 274493 h 3256604"/>
              <a:gd name="connsiteX5151" fmla="*/ 35349 w 5859445"/>
              <a:gd name="connsiteY5151" fmla="*/ 274502 h 3256604"/>
              <a:gd name="connsiteX5152" fmla="*/ 27396 w 5859445"/>
              <a:gd name="connsiteY5152" fmla="*/ 279343 h 3256604"/>
              <a:gd name="connsiteX5153" fmla="*/ 12144 w 5859445"/>
              <a:gd name="connsiteY5153" fmla="*/ 277210 h 3256604"/>
              <a:gd name="connsiteX5154" fmla="*/ 1820 w 5859445"/>
              <a:gd name="connsiteY5154" fmla="*/ 271945 h 3256604"/>
              <a:gd name="connsiteX5155" fmla="*/ 0 w 5859445"/>
              <a:gd name="connsiteY5155" fmla="*/ 273052 h 3256604"/>
              <a:gd name="connsiteX5156" fmla="*/ 0 w 5859445"/>
              <a:gd name="connsiteY5156" fmla="*/ 251015 h 3256604"/>
              <a:gd name="connsiteX5157" fmla="*/ 29066 w 5859445"/>
              <a:gd name="connsiteY5157" fmla="*/ 233324 h 3256604"/>
              <a:gd name="connsiteX5158" fmla="*/ 62565 w 5859445"/>
              <a:gd name="connsiteY5158" fmla="*/ 204442 h 3256604"/>
              <a:gd name="connsiteX5159" fmla="*/ 53650 w 5859445"/>
              <a:gd name="connsiteY5159" fmla="*/ 201371 h 3256604"/>
              <a:gd name="connsiteX5160" fmla="*/ 44737 w 5859445"/>
              <a:gd name="connsiteY5160" fmla="*/ 198300 h 3256604"/>
              <a:gd name="connsiteX5161" fmla="*/ 58641 w 5859445"/>
              <a:gd name="connsiteY5161" fmla="*/ 198333 h 3256604"/>
              <a:gd name="connsiteX5162" fmla="*/ 73610 w 5859445"/>
              <a:gd name="connsiteY5162" fmla="*/ 189224 h 3256604"/>
              <a:gd name="connsiteX5163" fmla="*/ 50792 w 5859445"/>
              <a:gd name="connsiteY5163" fmla="*/ 186117 h 3256604"/>
              <a:gd name="connsiteX5164" fmla="*/ 27974 w 5859445"/>
              <a:gd name="connsiteY5164" fmla="*/ 183011 h 3256604"/>
              <a:gd name="connsiteX5165" fmla="*/ 0 w 5859445"/>
              <a:gd name="connsiteY5165" fmla="*/ 180620 h 3256604"/>
              <a:gd name="connsiteX5166" fmla="*/ 0 w 5859445"/>
              <a:gd name="connsiteY5166" fmla="*/ 178043 h 3256604"/>
              <a:gd name="connsiteX5167" fmla="*/ 10148 w 5859445"/>
              <a:gd name="connsiteY5167" fmla="*/ 176871 h 3256604"/>
              <a:gd name="connsiteX5168" fmla="*/ 61837 w 5859445"/>
              <a:gd name="connsiteY5168" fmla="*/ 170897 h 3256604"/>
              <a:gd name="connsiteX5169" fmla="*/ 71285 w 5859445"/>
              <a:gd name="connsiteY5169" fmla="*/ 169398 h 3256604"/>
              <a:gd name="connsiteX5170" fmla="*/ 80731 w 5859445"/>
              <a:gd name="connsiteY5170" fmla="*/ 167896 h 3256604"/>
              <a:gd name="connsiteX5171" fmla="*/ 90179 w 5859445"/>
              <a:gd name="connsiteY5171" fmla="*/ 166396 h 3256604"/>
              <a:gd name="connsiteX5172" fmla="*/ 99625 w 5859445"/>
              <a:gd name="connsiteY5172" fmla="*/ 164894 h 3256604"/>
              <a:gd name="connsiteX5173" fmla="*/ 108539 w 5859445"/>
              <a:gd name="connsiteY5173" fmla="*/ 167965 h 3256604"/>
              <a:gd name="connsiteX5174" fmla="*/ 113529 w 5859445"/>
              <a:gd name="connsiteY5174" fmla="*/ 164927 h 3256604"/>
              <a:gd name="connsiteX5175" fmla="*/ 118518 w 5859445"/>
              <a:gd name="connsiteY5175" fmla="*/ 161891 h 3256604"/>
              <a:gd name="connsiteX5176" fmla="*/ 123507 w 5859445"/>
              <a:gd name="connsiteY5176" fmla="*/ 158854 h 3256604"/>
              <a:gd name="connsiteX5177" fmla="*/ 114595 w 5859445"/>
              <a:gd name="connsiteY5177" fmla="*/ 155782 h 3256604"/>
              <a:gd name="connsiteX5178" fmla="*/ 120117 w 5859445"/>
              <a:gd name="connsiteY5178" fmla="*/ 148173 h 3256604"/>
              <a:gd name="connsiteX5179" fmla="*/ 110670 w 5859445"/>
              <a:gd name="connsiteY5179" fmla="*/ 149675 h 3256604"/>
              <a:gd name="connsiteX5180" fmla="*/ 128666 w 5859445"/>
              <a:gd name="connsiteY5180" fmla="*/ 134474 h 3256604"/>
              <a:gd name="connsiteX5181" fmla="*/ 150588 w 5859445"/>
              <a:gd name="connsiteY5181" fmla="*/ 125379 h 3256604"/>
              <a:gd name="connsiteX5182" fmla="*/ 151652 w 5859445"/>
              <a:gd name="connsiteY5182" fmla="*/ 116233 h 3256604"/>
              <a:gd name="connsiteX5183" fmla="*/ 166623 w 5859445"/>
              <a:gd name="connsiteY5183" fmla="*/ 107123 h 3256604"/>
              <a:gd name="connsiteX5184" fmla="*/ 175005 w 5859445"/>
              <a:gd name="connsiteY5184" fmla="*/ 114767 h 3256604"/>
              <a:gd name="connsiteX5185" fmla="*/ 184451 w 5859445"/>
              <a:gd name="connsiteY5185" fmla="*/ 113265 h 3256604"/>
              <a:gd name="connsiteX5186" fmla="*/ 218315 w 5859445"/>
              <a:gd name="connsiteY5186" fmla="*/ 101153 h 3256604"/>
              <a:gd name="connsiteX5187" fmla="*/ 208335 w 5859445"/>
              <a:gd name="connsiteY5187" fmla="*/ 107226 h 3256604"/>
              <a:gd name="connsiteX5188" fmla="*/ 239170 w 5859445"/>
              <a:gd name="connsiteY5188" fmla="*/ 101204 h 3256604"/>
              <a:gd name="connsiteX5189" fmla="*/ 266079 w 5859445"/>
              <a:gd name="connsiteY5189" fmla="*/ 89073 h 3256604"/>
              <a:gd name="connsiteX5190" fmla="*/ 217950 w 5859445"/>
              <a:gd name="connsiteY5190" fmla="*/ 84382 h 3256604"/>
              <a:gd name="connsiteX5191" fmla="*/ 169819 w 5859445"/>
              <a:gd name="connsiteY5191" fmla="*/ 79690 h 3256604"/>
              <a:gd name="connsiteX5192" fmla="*/ 183723 w 5859445"/>
              <a:gd name="connsiteY5192" fmla="*/ 79723 h 3256604"/>
              <a:gd name="connsiteX5193" fmla="*/ 206541 w 5859445"/>
              <a:gd name="connsiteY5193" fmla="*/ 82827 h 3256604"/>
              <a:gd name="connsiteX5194" fmla="*/ 250214 w 5859445"/>
              <a:gd name="connsiteY5194" fmla="*/ 85984 h 3256604"/>
              <a:gd name="connsiteX5195" fmla="*/ 293887 w 5859445"/>
              <a:gd name="connsiteY5195" fmla="*/ 89141 h 3256604"/>
              <a:gd name="connsiteX5196" fmla="*/ 284974 w 5859445"/>
              <a:gd name="connsiteY5196" fmla="*/ 86070 h 3256604"/>
              <a:gd name="connsiteX5197" fmla="*/ 303360 w 5859445"/>
              <a:gd name="connsiteY5197" fmla="*/ 76744 h 3256604"/>
              <a:gd name="connsiteX5198" fmla="*/ 299943 w 5859445"/>
              <a:gd name="connsiteY5198" fmla="*/ 76958 h 3256604"/>
              <a:gd name="connsiteX5199" fmla="*/ 278191 w 5859445"/>
              <a:gd name="connsiteY5199" fmla="*/ 64709 h 3256604"/>
              <a:gd name="connsiteX5200" fmla="*/ 294056 w 5859445"/>
              <a:gd name="connsiteY5200" fmla="*/ 67796 h 3256604"/>
              <a:gd name="connsiteX5201" fmla="*/ 318835 w 5859445"/>
              <a:gd name="connsiteY5201" fmla="*/ 73957 h 3256604"/>
              <a:gd name="connsiteX5202" fmla="*/ 364077 w 5859445"/>
              <a:gd name="connsiteY5202" fmla="*/ 63349 h 3256604"/>
              <a:gd name="connsiteX5203" fmla="*/ 409317 w 5859445"/>
              <a:gd name="connsiteY5203" fmla="*/ 52740 h 3256604"/>
              <a:gd name="connsiteX5204" fmla="*/ 458483 w 5859445"/>
              <a:gd name="connsiteY5204" fmla="*/ 48238 h 3256604"/>
              <a:gd name="connsiteX5205" fmla="*/ 512636 w 5859445"/>
              <a:gd name="connsiteY5205" fmla="*/ 40700 h 3256604"/>
              <a:gd name="connsiteX5206" fmla="*/ 610967 w 5859445"/>
              <a:gd name="connsiteY5206" fmla="*/ 31698 h 3256604"/>
              <a:gd name="connsiteX5207" fmla="*/ 636781 w 5859445"/>
              <a:gd name="connsiteY5207" fmla="*/ 28665 h 3256604"/>
              <a:gd name="connsiteX5208" fmla="*/ 662595 w 5859445"/>
              <a:gd name="connsiteY5208" fmla="*/ 25634 h 3256604"/>
              <a:gd name="connsiteX5209" fmla="*/ 687908 w 5859445"/>
              <a:gd name="connsiteY5209" fmla="*/ 27220 h 3256604"/>
              <a:gd name="connsiteX5210" fmla="*/ 713220 w 5859445"/>
              <a:gd name="connsiteY5210" fmla="*/ 28806 h 3256604"/>
              <a:gd name="connsiteX5211" fmla="*/ 935493 w 5859445"/>
              <a:gd name="connsiteY5211" fmla="*/ 29065 h 3256604"/>
              <a:gd name="connsiteX5212" fmla="*/ 1048026 w 5859445"/>
              <a:gd name="connsiteY5212" fmla="*/ 36774 h 3256604"/>
              <a:gd name="connsiteX5213" fmla="*/ 1160561 w 5859445"/>
              <a:gd name="connsiteY5213" fmla="*/ 44482 h 3256604"/>
              <a:gd name="connsiteX5214" fmla="*/ 1149517 w 5859445"/>
              <a:gd name="connsiteY5214" fmla="*/ 59699 h 3256604"/>
              <a:gd name="connsiteX5215" fmla="*/ 1220967 w 5859445"/>
              <a:gd name="connsiteY5215" fmla="*/ 62876 h 3256604"/>
              <a:gd name="connsiteX5216" fmla="*/ 1296276 w 5859445"/>
              <a:gd name="connsiteY5216" fmla="*/ 72066 h 3256604"/>
              <a:gd name="connsiteX5217" fmla="*/ 1295844 w 5859445"/>
              <a:gd name="connsiteY5217" fmla="*/ 66151 h 3256604"/>
              <a:gd name="connsiteX5218" fmla="*/ 1321133 w 5859445"/>
              <a:gd name="connsiteY5218" fmla="*/ 67541 h 3256604"/>
              <a:gd name="connsiteX5219" fmla="*/ 1351862 w 5859445"/>
              <a:gd name="connsiteY5219" fmla="*/ 72155 h 3256604"/>
              <a:gd name="connsiteX5220" fmla="*/ 1420222 w 5859445"/>
              <a:gd name="connsiteY5220" fmla="*/ 81328 h 3256604"/>
              <a:gd name="connsiteX5221" fmla="*/ 1452455 w 5859445"/>
              <a:gd name="connsiteY5221" fmla="*/ 82884 h 3256604"/>
              <a:gd name="connsiteX5222" fmla="*/ 1458134 w 5859445"/>
              <a:gd name="connsiteY5222" fmla="*/ 83157 h 3256604"/>
              <a:gd name="connsiteX5223" fmla="*/ 1462852 w 5859445"/>
              <a:gd name="connsiteY5223" fmla="*/ 82860 h 3256604"/>
              <a:gd name="connsiteX5224" fmla="*/ 1462053 w 5859445"/>
              <a:gd name="connsiteY5224" fmla="*/ 83347 h 3256604"/>
              <a:gd name="connsiteX5225" fmla="*/ 1484689 w 5859445"/>
              <a:gd name="connsiteY5225" fmla="*/ 84439 h 3256604"/>
              <a:gd name="connsiteX5226" fmla="*/ 1470815 w 5859445"/>
              <a:gd name="connsiteY5226" fmla="*/ 84453 h 3256604"/>
              <a:gd name="connsiteX5227" fmla="*/ 1465836 w 5859445"/>
              <a:gd name="connsiteY5227" fmla="*/ 87451 h 3256604"/>
              <a:gd name="connsiteX5228" fmla="*/ 1465794 w 5859445"/>
              <a:gd name="connsiteY5228" fmla="*/ 87442 h 3256604"/>
              <a:gd name="connsiteX5229" fmla="*/ 1460805 w 5859445"/>
              <a:gd name="connsiteY5229" fmla="*/ 90479 h 3256604"/>
              <a:gd name="connsiteX5230" fmla="*/ 1465836 w 5859445"/>
              <a:gd name="connsiteY5230" fmla="*/ 87451 h 3256604"/>
              <a:gd name="connsiteX5231" fmla="*/ 1481660 w 5859445"/>
              <a:gd name="connsiteY5231" fmla="*/ 90530 h 3256604"/>
              <a:gd name="connsiteX5232" fmla="*/ 1494127 w 5859445"/>
              <a:gd name="connsiteY5232" fmla="*/ 92957 h 3256604"/>
              <a:gd name="connsiteX5233" fmla="*/ 1494185 w 5859445"/>
              <a:gd name="connsiteY5233" fmla="*/ 92468 h 3256604"/>
              <a:gd name="connsiteX5234" fmla="*/ 1503498 w 5859445"/>
              <a:gd name="connsiteY5234" fmla="*/ 92108 h 3256604"/>
              <a:gd name="connsiteX5235" fmla="*/ 1495940 w 5859445"/>
              <a:gd name="connsiteY5235" fmla="*/ 93309 h 3256604"/>
              <a:gd name="connsiteX5236" fmla="*/ 1497527 w 5859445"/>
              <a:gd name="connsiteY5236" fmla="*/ 93618 h 3256604"/>
              <a:gd name="connsiteX5237" fmla="*/ 1705897 w 5859445"/>
              <a:gd name="connsiteY5237" fmla="*/ 93843 h 3256604"/>
              <a:gd name="connsiteX5238" fmla="*/ 1598586 w 5859445"/>
              <a:gd name="connsiteY5238" fmla="*/ 88864 h 3256604"/>
              <a:gd name="connsiteX5239" fmla="*/ 1503498 w 5859445"/>
              <a:gd name="connsiteY5239" fmla="*/ 92108 h 3256604"/>
              <a:gd name="connsiteX5240" fmla="*/ 1621475 w 5859445"/>
              <a:gd name="connsiteY5240" fmla="*/ 86680 h 3256604"/>
              <a:gd name="connsiteX5241" fmla="*/ 1710886 w 5859445"/>
              <a:gd name="connsiteY5241" fmla="*/ 90807 h 3256604"/>
              <a:gd name="connsiteX5242" fmla="*/ 1741587 w 5859445"/>
              <a:gd name="connsiteY5242" fmla="*/ 85928 h 3256604"/>
              <a:gd name="connsiteX5243" fmla="*/ 1757093 w 5859445"/>
              <a:gd name="connsiteY5243" fmla="*/ 85033 h 3256604"/>
              <a:gd name="connsiteX5244" fmla="*/ 1755777 w 5859445"/>
              <a:gd name="connsiteY5244" fmla="*/ 85056 h 3256604"/>
              <a:gd name="connsiteX5245" fmla="*/ 1676518 w 5859445"/>
              <a:gd name="connsiteY5245" fmla="*/ 80525 h 3256604"/>
              <a:gd name="connsiteX5246" fmla="*/ 1690116 w 5859445"/>
              <a:gd name="connsiteY5246" fmla="*/ 80084 h 3256604"/>
              <a:gd name="connsiteX5247" fmla="*/ 1725855 w 5859445"/>
              <a:gd name="connsiteY5247" fmla="*/ 81696 h 3256604"/>
              <a:gd name="connsiteX5248" fmla="*/ 1869816 w 5859445"/>
              <a:gd name="connsiteY5248" fmla="*/ 79238 h 3256604"/>
              <a:gd name="connsiteX5249" fmla="*/ 2008726 w 5859445"/>
              <a:gd name="connsiteY5249" fmla="*/ 79721 h 3256604"/>
              <a:gd name="connsiteX5250" fmla="*/ 2150193 w 5859445"/>
              <a:gd name="connsiteY5250" fmla="*/ 78782 h 3256604"/>
              <a:gd name="connsiteX5251" fmla="*/ 2291660 w 5859445"/>
              <a:gd name="connsiteY5251" fmla="*/ 77843 h 3256604"/>
              <a:gd name="connsiteX5252" fmla="*/ 2562590 w 5859445"/>
              <a:gd name="connsiteY5252" fmla="*/ 78887 h 3256604"/>
              <a:gd name="connsiteX5253" fmla="*/ 2820683 w 5859445"/>
              <a:gd name="connsiteY5253" fmla="*/ 70756 h 3256604"/>
              <a:gd name="connsiteX5254" fmla="*/ 2998872 w 5859445"/>
              <a:gd name="connsiteY5254" fmla="*/ 72956 h 3256604"/>
              <a:gd name="connsiteX5255" fmla="*/ 3173056 w 5859445"/>
              <a:gd name="connsiteY5255" fmla="*/ 69094 h 3256604"/>
              <a:gd name="connsiteX5256" fmla="*/ 3521504 w 5859445"/>
              <a:gd name="connsiteY5256" fmla="*/ 61326 h 3256604"/>
              <a:gd name="connsiteX5257" fmla="*/ 3686823 w 5859445"/>
              <a:gd name="connsiteY5257" fmla="*/ 54300 h 3256604"/>
              <a:gd name="connsiteX5258" fmla="*/ 3852065 w 5859445"/>
              <a:gd name="connsiteY5258" fmla="*/ 47322 h 3256604"/>
              <a:gd name="connsiteX5259" fmla="*/ 3931555 w 5859445"/>
              <a:gd name="connsiteY5259" fmla="*/ 41490 h 3256604"/>
              <a:gd name="connsiteX5260" fmla="*/ 4010965 w 5859445"/>
              <a:gd name="connsiteY5260" fmla="*/ 35704 h 3256604"/>
              <a:gd name="connsiteX5261" fmla="*/ 4057156 w 5859445"/>
              <a:gd name="connsiteY5261" fmla="*/ 37462 h 3256604"/>
              <a:gd name="connsiteX5262" fmla="*/ 4089380 w 5859445"/>
              <a:gd name="connsiteY5262" fmla="*/ 39089 h 3256604"/>
              <a:gd name="connsiteX5263" fmla="*/ 4127128 w 5859445"/>
              <a:gd name="connsiteY5263" fmla="*/ 33107 h 3256604"/>
              <a:gd name="connsiteX5264" fmla="*/ 4164875 w 5859445"/>
              <a:gd name="connsiteY5264" fmla="*/ 27125 h 3256604"/>
              <a:gd name="connsiteX5265" fmla="*/ 4227857 w 5859445"/>
              <a:gd name="connsiteY5265" fmla="*/ 22777 h 3256604"/>
              <a:gd name="connsiteX5266" fmla="*/ 4278080 w 5859445"/>
              <a:gd name="connsiteY5266" fmla="*/ 9203 h 3256604"/>
              <a:gd name="connsiteX5267" fmla="*/ 4166176 w 5859445"/>
              <a:gd name="connsiteY5267" fmla="*/ 7880 h 3256604"/>
              <a:gd name="connsiteX5268" fmla="*/ 4112217 w 5859445"/>
              <a:gd name="connsiteY5268" fmla="*/ 10322 h 3256604"/>
              <a:gd name="connsiteX5269" fmla="*/ 4058259 w 5859445"/>
              <a:gd name="connsiteY5269" fmla="*/ 12762 h 3256604"/>
              <a:gd name="connsiteX5270" fmla="*/ 3914895 w 5859445"/>
              <a:gd name="connsiteY5270" fmla="*/ 21891 h 3256604"/>
              <a:gd name="connsiteX5271" fmla="*/ 3771778 w 5859445"/>
              <a:gd name="connsiteY5271" fmla="*/ 31402 h 3256604"/>
              <a:gd name="connsiteX5272" fmla="*/ 3837997 w 5859445"/>
              <a:gd name="connsiteY5272" fmla="*/ 21034 h 3256604"/>
              <a:gd name="connsiteX5273" fmla="*/ 3864728 w 5859445"/>
              <a:gd name="connsiteY5273" fmla="*/ 16955 h 3256604"/>
              <a:gd name="connsiteX5274" fmla="*/ 3852916 w 5859445"/>
              <a:gd name="connsiteY5274" fmla="*/ 17250 h 3256604"/>
              <a:gd name="connsiteX5275" fmla="*/ 3843429 w 5859445"/>
              <a:gd name="connsiteY5275" fmla="*/ 13284 h 3256604"/>
              <a:gd name="connsiteX5276" fmla="*/ 3972324 w 5859445"/>
              <a:gd name="connsiteY5276" fmla="*/ 8644 h 3256604"/>
              <a:gd name="connsiteX5277" fmla="*/ 4101219 w 5859445"/>
              <a:gd name="connsiteY5277" fmla="*/ 4006 h 32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Lst>
            <a:rect l="l" t="t" r="r" b="b"/>
            <a:pathLst>
              <a:path w="5859445" h="3256604">
                <a:moveTo>
                  <a:pt x="1792638" y="3231139"/>
                </a:moveTo>
                <a:cubicBezTo>
                  <a:pt x="1780312" y="3233924"/>
                  <a:pt x="1768780" y="3236148"/>
                  <a:pt x="1758042" y="3237810"/>
                </a:cubicBezTo>
                <a:cubicBezTo>
                  <a:pt x="1747304" y="3239472"/>
                  <a:pt x="1735772" y="3241695"/>
                  <a:pt x="1723445" y="3244480"/>
                </a:cubicBezTo>
                <a:cubicBezTo>
                  <a:pt x="1738949" y="3239449"/>
                  <a:pt x="1752069" y="3236102"/>
                  <a:pt x="1762807" y="3234440"/>
                </a:cubicBezTo>
                <a:cubicBezTo>
                  <a:pt x="1773545" y="3232778"/>
                  <a:pt x="1783490" y="3231677"/>
                  <a:pt x="1792638" y="3231139"/>
                </a:cubicBezTo>
                <a:close/>
                <a:moveTo>
                  <a:pt x="1756660" y="3223219"/>
                </a:moveTo>
                <a:cubicBezTo>
                  <a:pt x="1758153" y="3223646"/>
                  <a:pt x="1759598" y="3224848"/>
                  <a:pt x="1760996" y="3226825"/>
                </a:cubicBezTo>
                <a:lnTo>
                  <a:pt x="1754679" y="3223666"/>
                </a:lnTo>
                <a:close/>
                <a:moveTo>
                  <a:pt x="1751480" y="3222068"/>
                </a:moveTo>
                <a:lnTo>
                  <a:pt x="1754679" y="3223666"/>
                </a:lnTo>
                <a:lnTo>
                  <a:pt x="1752038" y="3224263"/>
                </a:lnTo>
                <a:cubicBezTo>
                  <a:pt x="1748861" y="3226510"/>
                  <a:pt x="1745779" y="3227206"/>
                  <a:pt x="1742793" y="3226352"/>
                </a:cubicBezTo>
                <a:cubicBezTo>
                  <a:pt x="1739806" y="3225498"/>
                  <a:pt x="1736725" y="3226195"/>
                  <a:pt x="1733548" y="3228441"/>
                </a:cubicBezTo>
                <a:close/>
                <a:moveTo>
                  <a:pt x="1875558" y="3216990"/>
                </a:moveTo>
                <a:cubicBezTo>
                  <a:pt x="1857259" y="3218068"/>
                  <a:pt x="1842645" y="3220988"/>
                  <a:pt x="1831717" y="3225750"/>
                </a:cubicBezTo>
                <a:cubicBezTo>
                  <a:pt x="1820788" y="3230512"/>
                  <a:pt x="1807763" y="3232308"/>
                  <a:pt x="1792638" y="3231139"/>
                </a:cubicBezTo>
                <a:cubicBezTo>
                  <a:pt x="1804966" y="3228353"/>
                  <a:pt x="1817294" y="3225569"/>
                  <a:pt x="1829620" y="3222784"/>
                </a:cubicBezTo>
                <a:cubicBezTo>
                  <a:pt x="1841946" y="3219999"/>
                  <a:pt x="1857259" y="3218068"/>
                  <a:pt x="1875558" y="3216990"/>
                </a:cubicBezTo>
                <a:close/>
                <a:moveTo>
                  <a:pt x="1871365" y="3211060"/>
                </a:moveTo>
                <a:cubicBezTo>
                  <a:pt x="1849889" y="3214384"/>
                  <a:pt x="1832288" y="3216450"/>
                  <a:pt x="1818563" y="3217256"/>
                </a:cubicBezTo>
                <a:cubicBezTo>
                  <a:pt x="1804839" y="3218064"/>
                  <a:pt x="1787239" y="3220130"/>
                  <a:pt x="1765762" y="3223455"/>
                </a:cubicBezTo>
                <a:cubicBezTo>
                  <a:pt x="1787239" y="3220130"/>
                  <a:pt x="1805633" y="3217503"/>
                  <a:pt x="1820946" y="3215572"/>
                </a:cubicBezTo>
                <a:cubicBezTo>
                  <a:pt x="1836260" y="3213642"/>
                  <a:pt x="1853066" y="3212137"/>
                  <a:pt x="1871365" y="3211060"/>
                </a:cubicBezTo>
                <a:close/>
                <a:moveTo>
                  <a:pt x="2020858" y="3207662"/>
                </a:moveTo>
                <a:cubicBezTo>
                  <a:pt x="2033788" y="3207415"/>
                  <a:pt x="2046226" y="3208999"/>
                  <a:pt x="2058172" y="3212414"/>
                </a:cubicBezTo>
                <a:cubicBezTo>
                  <a:pt x="2049022" y="3212952"/>
                  <a:pt x="2036790" y="3214188"/>
                  <a:pt x="2021477" y="3216120"/>
                </a:cubicBezTo>
                <a:cubicBezTo>
                  <a:pt x="2006164" y="3218051"/>
                  <a:pt x="1992536" y="3217309"/>
                  <a:pt x="1980589" y="3213893"/>
                </a:cubicBezTo>
                <a:cubicBezTo>
                  <a:pt x="1994505" y="3209985"/>
                  <a:pt x="2007927" y="3207908"/>
                  <a:pt x="2020858" y="3207662"/>
                </a:cubicBezTo>
                <a:close/>
                <a:moveTo>
                  <a:pt x="3609470" y="3169713"/>
                </a:moveTo>
                <a:cubicBezTo>
                  <a:pt x="3610264" y="3169151"/>
                  <a:pt x="3612155" y="3169297"/>
                  <a:pt x="3615141" y="3170151"/>
                </a:cubicBezTo>
                <a:lnTo>
                  <a:pt x="3609652" y="3170475"/>
                </a:lnTo>
                <a:close/>
                <a:moveTo>
                  <a:pt x="1627470" y="3118854"/>
                </a:moveTo>
                <a:lnTo>
                  <a:pt x="1627846" y="3118905"/>
                </a:lnTo>
                <a:lnTo>
                  <a:pt x="1621656" y="3120741"/>
                </a:lnTo>
                <a:cubicBezTo>
                  <a:pt x="1623245" y="3119617"/>
                  <a:pt x="1625183" y="3118988"/>
                  <a:pt x="1627470" y="3118854"/>
                </a:cubicBezTo>
                <a:close/>
                <a:moveTo>
                  <a:pt x="1681891" y="3104838"/>
                </a:moveTo>
                <a:cubicBezTo>
                  <a:pt x="1657238" y="3110409"/>
                  <a:pt x="1641735" y="3115440"/>
                  <a:pt x="1635381" y="3119933"/>
                </a:cubicBezTo>
                <a:lnTo>
                  <a:pt x="1627846" y="3118905"/>
                </a:lnTo>
                <a:lnTo>
                  <a:pt x="1654156" y="3111105"/>
                </a:lnTo>
                <a:cubicBezTo>
                  <a:pt x="1666673" y="3105219"/>
                  <a:pt x="1675918" y="3103131"/>
                  <a:pt x="1681891" y="3104838"/>
                </a:cubicBezTo>
                <a:close/>
                <a:moveTo>
                  <a:pt x="1665116" y="3081113"/>
                </a:moveTo>
                <a:lnTo>
                  <a:pt x="1639837" y="3086280"/>
                </a:lnTo>
                <a:lnTo>
                  <a:pt x="1651105" y="3086572"/>
                </a:lnTo>
                <a:cubicBezTo>
                  <a:pt x="1654092" y="3087426"/>
                  <a:pt x="1660160" y="3087583"/>
                  <a:pt x="1669310" y="3087046"/>
                </a:cubicBezTo>
                <a:close/>
                <a:moveTo>
                  <a:pt x="1557481" y="3077157"/>
                </a:moveTo>
                <a:lnTo>
                  <a:pt x="1557989" y="3081245"/>
                </a:lnTo>
                <a:cubicBezTo>
                  <a:pt x="1556210" y="3085469"/>
                  <a:pt x="1555511" y="3084480"/>
                  <a:pt x="1555892" y="3078280"/>
                </a:cubicBezTo>
                <a:close/>
                <a:moveTo>
                  <a:pt x="4742268" y="3075978"/>
                </a:moveTo>
                <a:cubicBezTo>
                  <a:pt x="4717995" y="3075348"/>
                  <a:pt x="4692832" y="3076828"/>
                  <a:pt x="4666782" y="3080422"/>
                </a:cubicBezTo>
                <a:cubicBezTo>
                  <a:pt x="4640731" y="3084015"/>
                  <a:pt x="4615569" y="3085497"/>
                  <a:pt x="4591297" y="3084868"/>
                </a:cubicBezTo>
                <a:cubicBezTo>
                  <a:pt x="4542371" y="3089809"/>
                  <a:pt x="4495034" y="3093624"/>
                  <a:pt x="4449286" y="3096319"/>
                </a:cubicBezTo>
                <a:cubicBezTo>
                  <a:pt x="4403538" y="3099013"/>
                  <a:pt x="4356201" y="3102831"/>
                  <a:pt x="4307276" y="3107770"/>
                </a:cubicBezTo>
                <a:cubicBezTo>
                  <a:pt x="4261527" y="3110465"/>
                  <a:pt x="4216478" y="3114147"/>
                  <a:pt x="4172127" y="3118819"/>
                </a:cubicBezTo>
                <a:cubicBezTo>
                  <a:pt x="4127777" y="3123488"/>
                  <a:pt x="4081138" y="3128294"/>
                  <a:pt x="4032214" y="3133235"/>
                </a:cubicBezTo>
                <a:cubicBezTo>
                  <a:pt x="3983289" y="3138176"/>
                  <a:pt x="3935952" y="3141991"/>
                  <a:pt x="3890203" y="3144686"/>
                </a:cubicBezTo>
                <a:cubicBezTo>
                  <a:pt x="3844455" y="3147380"/>
                  <a:pt x="3798707" y="3150075"/>
                  <a:pt x="3752958" y="3152767"/>
                </a:cubicBezTo>
                <a:cubicBezTo>
                  <a:pt x="3731480" y="3156092"/>
                  <a:pt x="3707813" y="3158001"/>
                  <a:pt x="3681953" y="3158494"/>
                </a:cubicBezTo>
                <a:cubicBezTo>
                  <a:pt x="3656093" y="3158987"/>
                  <a:pt x="3632423" y="3160897"/>
                  <a:pt x="3610948" y="3164221"/>
                </a:cubicBezTo>
                <a:lnTo>
                  <a:pt x="3601989" y="3161659"/>
                </a:lnTo>
                <a:lnTo>
                  <a:pt x="3583499" y="3165837"/>
                </a:lnTo>
                <a:cubicBezTo>
                  <a:pt x="3577525" y="3164128"/>
                  <a:pt x="3566787" y="3165790"/>
                  <a:pt x="3551284" y="3170821"/>
                </a:cubicBezTo>
                <a:cubicBezTo>
                  <a:pt x="3539338" y="3167407"/>
                  <a:pt x="3527901" y="3168081"/>
                  <a:pt x="3516972" y="3172842"/>
                </a:cubicBezTo>
                <a:lnTo>
                  <a:pt x="3508369" y="3174933"/>
                </a:lnTo>
                <a:lnTo>
                  <a:pt x="3532793" y="3175000"/>
                </a:lnTo>
                <a:cubicBezTo>
                  <a:pt x="3547916" y="3176167"/>
                  <a:pt x="3564627" y="3176213"/>
                  <a:pt x="3582927" y="3175137"/>
                </a:cubicBezTo>
                <a:lnTo>
                  <a:pt x="3601417" y="3170960"/>
                </a:lnTo>
                <a:lnTo>
                  <a:pt x="3609652" y="3170475"/>
                </a:lnTo>
                <a:lnTo>
                  <a:pt x="3610376" y="3173521"/>
                </a:lnTo>
                <a:lnTo>
                  <a:pt x="3624100" y="3172713"/>
                </a:lnTo>
                <a:cubicBezTo>
                  <a:pt x="3633250" y="3172174"/>
                  <a:pt x="3640907" y="3171207"/>
                  <a:pt x="3647070" y="3169815"/>
                </a:cubicBezTo>
                <a:cubicBezTo>
                  <a:pt x="3653233" y="3168422"/>
                  <a:pt x="3660890" y="3167456"/>
                  <a:pt x="3670039" y="3166918"/>
                </a:cubicBezTo>
                <a:cubicBezTo>
                  <a:pt x="3703460" y="3167009"/>
                  <a:pt x="3735388" y="3166673"/>
                  <a:pt x="3765825" y="3165911"/>
                </a:cubicBezTo>
                <a:cubicBezTo>
                  <a:pt x="3796260" y="3165149"/>
                  <a:pt x="3826792" y="3162835"/>
                  <a:pt x="3857417" y="3158972"/>
                </a:cubicBezTo>
                <a:cubicBezTo>
                  <a:pt x="3985131" y="3157630"/>
                  <a:pt x="4108651" y="3150357"/>
                  <a:pt x="4227979" y="3137151"/>
                </a:cubicBezTo>
                <a:cubicBezTo>
                  <a:pt x="4346924" y="3130147"/>
                  <a:pt x="4462978" y="3120738"/>
                  <a:pt x="4576143" y="3108926"/>
                </a:cubicBezTo>
                <a:lnTo>
                  <a:pt x="4839989" y="3082284"/>
                </a:lnTo>
                <a:lnTo>
                  <a:pt x="4808220" y="3078271"/>
                </a:lnTo>
                <a:cubicBezTo>
                  <a:pt x="4785728" y="3073418"/>
                  <a:pt x="4763743" y="3072653"/>
                  <a:pt x="4742268" y="3075978"/>
                </a:cubicBezTo>
                <a:close/>
                <a:moveTo>
                  <a:pt x="5367113" y="3070071"/>
                </a:moveTo>
                <a:cubicBezTo>
                  <a:pt x="5388589" y="3066746"/>
                  <a:pt x="5403713" y="3067916"/>
                  <a:pt x="5412481" y="3073577"/>
                </a:cubicBezTo>
                <a:cubicBezTo>
                  <a:pt x="5394181" y="3074656"/>
                  <a:pt x="5378962" y="3075035"/>
                  <a:pt x="5366827" y="3074720"/>
                </a:cubicBezTo>
                <a:cubicBezTo>
                  <a:pt x="5354691" y="3074406"/>
                  <a:pt x="5339474" y="3074787"/>
                  <a:pt x="5321174" y="3075864"/>
                </a:cubicBezTo>
                <a:cubicBezTo>
                  <a:pt x="5330324" y="3075326"/>
                  <a:pt x="5345637" y="3073394"/>
                  <a:pt x="5367113" y="3070071"/>
                </a:cubicBezTo>
                <a:close/>
                <a:moveTo>
                  <a:pt x="1556464" y="3068979"/>
                </a:moveTo>
                <a:lnTo>
                  <a:pt x="1565423" y="3071541"/>
                </a:lnTo>
                <a:lnTo>
                  <a:pt x="1557481" y="3077157"/>
                </a:lnTo>
                <a:close/>
                <a:moveTo>
                  <a:pt x="1602404" y="3063184"/>
                </a:moveTo>
                <a:cubicBezTo>
                  <a:pt x="1599227" y="3065431"/>
                  <a:pt x="1596939" y="3065566"/>
                  <a:pt x="1595541" y="3063589"/>
                </a:cubicBezTo>
                <a:cubicBezTo>
                  <a:pt x="1594143" y="3061612"/>
                  <a:pt x="1591856" y="3061746"/>
                  <a:pt x="1588679" y="3063993"/>
                </a:cubicBezTo>
                <a:cubicBezTo>
                  <a:pt x="1600624" y="3067408"/>
                  <a:pt x="1608186" y="3067992"/>
                  <a:pt x="1611362" y="3065746"/>
                </a:cubicBezTo>
                <a:close/>
                <a:moveTo>
                  <a:pt x="1657300" y="3059952"/>
                </a:moveTo>
                <a:cubicBezTo>
                  <a:pt x="1657300" y="3059952"/>
                  <a:pt x="1652726" y="3060221"/>
                  <a:pt x="1643576" y="3060760"/>
                </a:cubicBezTo>
                <a:lnTo>
                  <a:pt x="1647770" y="3066691"/>
                </a:lnTo>
                <a:lnTo>
                  <a:pt x="1661494" y="3065883"/>
                </a:lnTo>
                <a:close/>
                <a:moveTo>
                  <a:pt x="5076420" y="3053211"/>
                </a:moveTo>
                <a:cubicBezTo>
                  <a:pt x="5064474" y="3049795"/>
                  <a:pt x="5049257" y="3050177"/>
                  <a:pt x="5030768" y="3054354"/>
                </a:cubicBezTo>
                <a:cubicBezTo>
                  <a:pt x="5012278" y="3058532"/>
                  <a:pt x="4995471" y="3060037"/>
                  <a:pt x="4980349" y="3058869"/>
                </a:cubicBezTo>
                <a:cubicBezTo>
                  <a:pt x="4973995" y="3063361"/>
                  <a:pt x="4960175" y="3065720"/>
                  <a:pt x="4938890" y="3065943"/>
                </a:cubicBezTo>
                <a:cubicBezTo>
                  <a:pt x="4917603" y="3066168"/>
                  <a:pt x="4903784" y="3068526"/>
                  <a:pt x="4897430" y="3073019"/>
                </a:cubicBezTo>
                <a:cubicBezTo>
                  <a:pt x="4894633" y="3069063"/>
                  <a:pt x="4896318" y="3066392"/>
                  <a:pt x="4902480" y="3064997"/>
                </a:cubicBezTo>
                <a:cubicBezTo>
                  <a:pt x="4908645" y="3063607"/>
                  <a:pt x="4907152" y="3063180"/>
                  <a:pt x="4898001" y="3063717"/>
                </a:cubicBezTo>
                <a:cubicBezTo>
                  <a:pt x="4849458" y="3062457"/>
                  <a:pt x="4803709" y="3065152"/>
                  <a:pt x="4760757" y="3071800"/>
                </a:cubicBezTo>
                <a:cubicBezTo>
                  <a:pt x="4775879" y="3072968"/>
                  <a:pt x="4795576" y="3073868"/>
                  <a:pt x="4819847" y="3074498"/>
                </a:cubicBezTo>
                <a:cubicBezTo>
                  <a:pt x="4831985" y="3074812"/>
                  <a:pt x="4842580" y="3075475"/>
                  <a:pt x="4851634" y="3076486"/>
                </a:cubicBezTo>
                <a:lnTo>
                  <a:pt x="4868027" y="3079453"/>
                </a:lnTo>
                <a:lnTo>
                  <a:pt x="4906389" y="3075580"/>
                </a:lnTo>
                <a:lnTo>
                  <a:pt x="4910916" y="3076086"/>
                </a:lnTo>
                <a:lnTo>
                  <a:pt x="4910940" y="3075698"/>
                </a:lnTo>
                <a:lnTo>
                  <a:pt x="4913998" y="3075389"/>
                </a:lnTo>
                <a:lnTo>
                  <a:pt x="4915634" y="3073491"/>
                </a:lnTo>
                <a:cubicBezTo>
                  <a:pt x="4915826" y="3070390"/>
                  <a:pt x="4920496" y="3068571"/>
                  <a:pt x="4929645" y="3068032"/>
                </a:cubicBezTo>
                <a:lnTo>
                  <a:pt x="4920113" y="3074772"/>
                </a:lnTo>
                <a:cubicBezTo>
                  <a:pt x="4947563" y="3073155"/>
                  <a:pt x="4975107" y="3069988"/>
                  <a:pt x="5002746" y="3065272"/>
                </a:cubicBezTo>
                <a:cubicBezTo>
                  <a:pt x="5030386" y="3060554"/>
                  <a:pt x="5054944" y="3056534"/>
                  <a:pt x="5076420" y="3053211"/>
                </a:cubicBezTo>
                <a:close/>
                <a:moveTo>
                  <a:pt x="609820" y="2954613"/>
                </a:moveTo>
                <a:lnTo>
                  <a:pt x="609235" y="2958435"/>
                </a:lnTo>
                <a:cubicBezTo>
                  <a:pt x="608345" y="2960547"/>
                  <a:pt x="607202" y="2960614"/>
                  <a:pt x="605804" y="2958637"/>
                </a:cubicBezTo>
                <a:cubicBezTo>
                  <a:pt x="604406" y="2956660"/>
                  <a:pt x="605249" y="2955323"/>
                  <a:pt x="608331" y="2954626"/>
                </a:cubicBezTo>
                <a:close/>
                <a:moveTo>
                  <a:pt x="542752" y="2936642"/>
                </a:moveTo>
                <a:lnTo>
                  <a:pt x="541901" y="2941551"/>
                </a:lnTo>
                <a:cubicBezTo>
                  <a:pt x="540916" y="2945212"/>
                  <a:pt x="539725" y="2946055"/>
                  <a:pt x="538327" y="2944078"/>
                </a:cubicBezTo>
                <a:close/>
                <a:moveTo>
                  <a:pt x="5749731" y="2926299"/>
                </a:moveTo>
                <a:cubicBezTo>
                  <a:pt x="5743664" y="2926142"/>
                  <a:pt x="5737548" y="2926759"/>
                  <a:pt x="5731385" y="2928152"/>
                </a:cubicBezTo>
                <a:cubicBezTo>
                  <a:pt x="5719059" y="2930937"/>
                  <a:pt x="5714293" y="2934306"/>
                  <a:pt x="5717089" y="2938260"/>
                </a:cubicBezTo>
                <a:cubicBezTo>
                  <a:pt x="5723442" y="2933767"/>
                  <a:pt x="5734276" y="2930556"/>
                  <a:pt x="5749588" y="2928624"/>
                </a:cubicBezTo>
                <a:lnTo>
                  <a:pt x="5759457" y="2927806"/>
                </a:lnTo>
                <a:close/>
                <a:moveTo>
                  <a:pt x="644500" y="2922381"/>
                </a:moveTo>
                <a:cubicBezTo>
                  <a:pt x="634969" y="2929119"/>
                  <a:pt x="627218" y="2931635"/>
                  <a:pt x="621245" y="2929927"/>
                </a:cubicBezTo>
                <a:lnTo>
                  <a:pt x="629632" y="2941789"/>
                </a:lnTo>
                <a:lnTo>
                  <a:pt x="634398" y="2938419"/>
                </a:lnTo>
                <a:cubicBezTo>
                  <a:pt x="634779" y="2932219"/>
                  <a:pt x="638146" y="2926873"/>
                  <a:pt x="644500" y="2922381"/>
                </a:cubicBezTo>
                <a:close/>
                <a:moveTo>
                  <a:pt x="555863" y="2918334"/>
                </a:moveTo>
                <a:lnTo>
                  <a:pt x="557302" y="2918529"/>
                </a:lnTo>
                <a:lnTo>
                  <a:pt x="557960" y="2921300"/>
                </a:lnTo>
                <a:lnTo>
                  <a:pt x="566919" y="2923861"/>
                </a:lnTo>
                <a:cubicBezTo>
                  <a:pt x="560565" y="2928353"/>
                  <a:pt x="555101" y="2930735"/>
                  <a:pt x="550526" y="2931004"/>
                </a:cubicBezTo>
                <a:cubicBezTo>
                  <a:pt x="548238" y="2931139"/>
                  <a:pt x="546078" y="2932295"/>
                  <a:pt x="544045" y="2934474"/>
                </a:cubicBezTo>
                <a:lnTo>
                  <a:pt x="542752" y="2936642"/>
                </a:lnTo>
                <a:lnTo>
                  <a:pt x="543223" y="2933944"/>
                </a:lnTo>
                <a:cubicBezTo>
                  <a:pt x="543612" y="2930703"/>
                  <a:pt x="543950" y="2926758"/>
                  <a:pt x="544236" y="2922108"/>
                </a:cubicBezTo>
                <a:lnTo>
                  <a:pt x="548429" y="2928039"/>
                </a:lnTo>
                <a:cubicBezTo>
                  <a:pt x="551606" y="2925792"/>
                  <a:pt x="551797" y="2922692"/>
                  <a:pt x="549001" y="2918738"/>
                </a:cubicBezTo>
                <a:cubicBezTo>
                  <a:pt x="552178" y="2916492"/>
                  <a:pt x="554465" y="2916357"/>
                  <a:pt x="555863" y="2918334"/>
                </a:cubicBezTo>
                <a:close/>
                <a:moveTo>
                  <a:pt x="557054" y="2917492"/>
                </a:moveTo>
                <a:lnTo>
                  <a:pt x="561645" y="2917846"/>
                </a:lnTo>
                <a:lnTo>
                  <a:pt x="559819" y="2918873"/>
                </a:lnTo>
                <a:lnTo>
                  <a:pt x="557302" y="2918529"/>
                </a:lnTo>
                <a:close/>
                <a:moveTo>
                  <a:pt x="567491" y="2914561"/>
                </a:moveTo>
                <a:cubicBezTo>
                  <a:pt x="570286" y="2918515"/>
                  <a:pt x="568698" y="2919638"/>
                  <a:pt x="562725" y="2917930"/>
                </a:cubicBezTo>
                <a:lnTo>
                  <a:pt x="561645" y="2917846"/>
                </a:lnTo>
                <a:close/>
                <a:moveTo>
                  <a:pt x="5713763" y="2899690"/>
                </a:moveTo>
                <a:lnTo>
                  <a:pt x="5702364" y="2899744"/>
                </a:lnTo>
                <a:cubicBezTo>
                  <a:pt x="5691817" y="2898306"/>
                  <a:pt x="5683366" y="2899833"/>
                  <a:pt x="5677012" y="2904326"/>
                </a:cubicBezTo>
                <a:cubicBezTo>
                  <a:pt x="5690737" y="2903518"/>
                  <a:pt x="5701824" y="2902350"/>
                  <a:pt x="5710274" y="2900823"/>
                </a:cubicBezTo>
                <a:close/>
                <a:moveTo>
                  <a:pt x="5829743" y="2885293"/>
                </a:moveTo>
                <a:cubicBezTo>
                  <a:pt x="5813859" y="2896524"/>
                  <a:pt x="5786728" y="2905329"/>
                  <a:pt x="5748350" y="2911708"/>
                </a:cubicBezTo>
                <a:cubicBezTo>
                  <a:pt x="5709972" y="2918087"/>
                  <a:pt x="5673883" y="2924331"/>
                  <a:pt x="5640079" y="2930440"/>
                </a:cubicBezTo>
                <a:cubicBezTo>
                  <a:pt x="5682651" y="2929992"/>
                  <a:pt x="5718645" y="2925298"/>
                  <a:pt x="5748063" y="2916358"/>
                </a:cubicBezTo>
                <a:cubicBezTo>
                  <a:pt x="5777483" y="2907418"/>
                  <a:pt x="5805916" y="2902140"/>
                  <a:pt x="5833366" y="2900525"/>
                </a:cubicBezTo>
                <a:cubicBezTo>
                  <a:pt x="5839720" y="2896032"/>
                  <a:pt x="5838228" y="2895605"/>
                  <a:pt x="5828887" y="2899244"/>
                </a:cubicBezTo>
                <a:cubicBezTo>
                  <a:pt x="5819547" y="2902883"/>
                  <a:pt x="5811890" y="2903849"/>
                  <a:pt x="5805916" y="2902140"/>
                </a:cubicBezTo>
                <a:cubicBezTo>
                  <a:pt x="5824598" y="2894864"/>
                  <a:pt x="5839912" y="2892932"/>
                  <a:pt x="5851857" y="2896347"/>
                </a:cubicBezTo>
                <a:cubicBezTo>
                  <a:pt x="5849061" y="2892393"/>
                  <a:pt x="5841690" y="2888709"/>
                  <a:pt x="5829743" y="2885293"/>
                </a:cubicBezTo>
                <a:close/>
                <a:moveTo>
                  <a:pt x="708834" y="2876892"/>
                </a:moveTo>
                <a:cubicBezTo>
                  <a:pt x="710423" y="2875768"/>
                  <a:pt x="712614" y="2877184"/>
                  <a:pt x="715410" y="2881138"/>
                </a:cubicBezTo>
                <a:lnTo>
                  <a:pt x="706452" y="2878576"/>
                </a:lnTo>
                <a:close/>
                <a:moveTo>
                  <a:pt x="484382" y="2857676"/>
                </a:moveTo>
                <a:lnTo>
                  <a:pt x="485780" y="2859653"/>
                </a:lnTo>
                <a:lnTo>
                  <a:pt x="483810" y="2866976"/>
                </a:lnTo>
                <a:close/>
                <a:moveTo>
                  <a:pt x="1526300" y="2836768"/>
                </a:moveTo>
                <a:cubicBezTo>
                  <a:pt x="1525506" y="2837330"/>
                  <a:pt x="1525013" y="2839161"/>
                  <a:pt x="1524822" y="2842261"/>
                </a:cubicBezTo>
                <a:lnTo>
                  <a:pt x="1529017" y="2848193"/>
                </a:lnTo>
                <a:lnTo>
                  <a:pt x="1529588" y="2838891"/>
                </a:lnTo>
                <a:cubicBezTo>
                  <a:pt x="1528190" y="2836914"/>
                  <a:pt x="1527094" y="2836207"/>
                  <a:pt x="1526300" y="2836768"/>
                </a:cubicBezTo>
                <a:close/>
                <a:moveTo>
                  <a:pt x="1561802" y="2833907"/>
                </a:moveTo>
                <a:cubicBezTo>
                  <a:pt x="1555449" y="2838400"/>
                  <a:pt x="1552367" y="2839096"/>
                  <a:pt x="1552558" y="2835996"/>
                </a:cubicBezTo>
                <a:cubicBezTo>
                  <a:pt x="1552748" y="2832896"/>
                  <a:pt x="1549667" y="2833592"/>
                  <a:pt x="1543313" y="2838085"/>
                </a:cubicBezTo>
                <a:cubicBezTo>
                  <a:pt x="1549285" y="2839792"/>
                  <a:pt x="1549889" y="2842331"/>
                  <a:pt x="1545124" y="2845700"/>
                </a:cubicBezTo>
                <a:cubicBezTo>
                  <a:pt x="1540358" y="2849070"/>
                  <a:pt x="1536578" y="2848777"/>
                  <a:pt x="1533782" y="2844824"/>
                </a:cubicBezTo>
                <a:cubicBezTo>
                  <a:pt x="1536578" y="2848777"/>
                  <a:pt x="1536387" y="2851878"/>
                  <a:pt x="1533210" y="2854124"/>
                </a:cubicBezTo>
                <a:cubicBezTo>
                  <a:pt x="1542360" y="2853585"/>
                  <a:pt x="1543948" y="2852462"/>
                  <a:pt x="1537976" y="2850754"/>
                </a:cubicBezTo>
                <a:cubicBezTo>
                  <a:pt x="1543948" y="2852462"/>
                  <a:pt x="1548523" y="2852193"/>
                  <a:pt x="1551700" y="2849946"/>
                </a:cubicBezTo>
                <a:cubicBezTo>
                  <a:pt x="1554877" y="2847700"/>
                  <a:pt x="1559452" y="2847431"/>
                  <a:pt x="1565424" y="2849138"/>
                </a:cubicBezTo>
                <a:lnTo>
                  <a:pt x="1561231" y="2843207"/>
                </a:lnTo>
                <a:close/>
                <a:moveTo>
                  <a:pt x="1508720" y="2829600"/>
                </a:moveTo>
                <a:lnTo>
                  <a:pt x="1508226" y="2833972"/>
                </a:lnTo>
                <a:lnTo>
                  <a:pt x="1502020" y="2834337"/>
                </a:lnTo>
                <a:close/>
                <a:moveTo>
                  <a:pt x="702066" y="2801611"/>
                </a:moveTo>
                <a:cubicBezTo>
                  <a:pt x="689740" y="2804397"/>
                  <a:pt x="678208" y="2806620"/>
                  <a:pt x="667470" y="2808282"/>
                </a:cubicBezTo>
                <a:cubicBezTo>
                  <a:pt x="656732" y="2809944"/>
                  <a:pt x="645199" y="2812168"/>
                  <a:pt x="632873" y="2814953"/>
                </a:cubicBezTo>
                <a:cubicBezTo>
                  <a:pt x="648377" y="2809921"/>
                  <a:pt x="661497" y="2806574"/>
                  <a:pt x="672235" y="2804912"/>
                </a:cubicBezTo>
                <a:cubicBezTo>
                  <a:pt x="682973" y="2803250"/>
                  <a:pt x="692918" y="2802149"/>
                  <a:pt x="702066" y="2801611"/>
                </a:cubicBezTo>
                <a:close/>
                <a:moveTo>
                  <a:pt x="666088" y="2793691"/>
                </a:moveTo>
                <a:cubicBezTo>
                  <a:pt x="667581" y="2794118"/>
                  <a:pt x="669026" y="2795320"/>
                  <a:pt x="670424" y="2797297"/>
                </a:cubicBezTo>
                <a:lnTo>
                  <a:pt x="664107" y="2794138"/>
                </a:lnTo>
                <a:close/>
                <a:moveTo>
                  <a:pt x="660908" y="2792540"/>
                </a:moveTo>
                <a:lnTo>
                  <a:pt x="664107" y="2794138"/>
                </a:lnTo>
                <a:lnTo>
                  <a:pt x="661466" y="2794736"/>
                </a:lnTo>
                <a:cubicBezTo>
                  <a:pt x="658289" y="2796982"/>
                  <a:pt x="655207" y="2797678"/>
                  <a:pt x="652221" y="2796824"/>
                </a:cubicBezTo>
                <a:cubicBezTo>
                  <a:pt x="649234" y="2795971"/>
                  <a:pt x="646153" y="2796667"/>
                  <a:pt x="642976" y="2798913"/>
                </a:cubicBezTo>
                <a:close/>
                <a:moveTo>
                  <a:pt x="784986" y="2787463"/>
                </a:moveTo>
                <a:cubicBezTo>
                  <a:pt x="766687" y="2788540"/>
                  <a:pt x="752073" y="2791460"/>
                  <a:pt x="741145" y="2796222"/>
                </a:cubicBezTo>
                <a:cubicBezTo>
                  <a:pt x="730216" y="2800984"/>
                  <a:pt x="717191" y="2802781"/>
                  <a:pt x="702066" y="2801611"/>
                </a:cubicBezTo>
                <a:cubicBezTo>
                  <a:pt x="714394" y="2798825"/>
                  <a:pt x="726722" y="2796042"/>
                  <a:pt x="739048" y="2793257"/>
                </a:cubicBezTo>
                <a:cubicBezTo>
                  <a:pt x="751374" y="2790472"/>
                  <a:pt x="766687" y="2788540"/>
                  <a:pt x="784986" y="2787463"/>
                </a:cubicBezTo>
                <a:close/>
                <a:moveTo>
                  <a:pt x="780793" y="2781532"/>
                </a:moveTo>
                <a:cubicBezTo>
                  <a:pt x="759316" y="2784856"/>
                  <a:pt x="741716" y="2786922"/>
                  <a:pt x="727991" y="2787728"/>
                </a:cubicBezTo>
                <a:cubicBezTo>
                  <a:pt x="714267" y="2788537"/>
                  <a:pt x="696667" y="2790603"/>
                  <a:pt x="675190" y="2793927"/>
                </a:cubicBezTo>
                <a:cubicBezTo>
                  <a:pt x="696667" y="2790603"/>
                  <a:pt x="715061" y="2787975"/>
                  <a:pt x="730374" y="2786044"/>
                </a:cubicBezTo>
                <a:cubicBezTo>
                  <a:pt x="745688" y="2784114"/>
                  <a:pt x="762494" y="2782609"/>
                  <a:pt x="780793" y="2781532"/>
                </a:cubicBezTo>
                <a:close/>
                <a:moveTo>
                  <a:pt x="930286" y="2778134"/>
                </a:moveTo>
                <a:cubicBezTo>
                  <a:pt x="943216" y="2777887"/>
                  <a:pt x="955654" y="2779471"/>
                  <a:pt x="967600" y="2782886"/>
                </a:cubicBezTo>
                <a:cubicBezTo>
                  <a:pt x="958450" y="2783425"/>
                  <a:pt x="946218" y="2784661"/>
                  <a:pt x="930905" y="2786592"/>
                </a:cubicBezTo>
                <a:cubicBezTo>
                  <a:pt x="915592" y="2788524"/>
                  <a:pt x="901964" y="2787782"/>
                  <a:pt x="890017" y="2784365"/>
                </a:cubicBezTo>
                <a:cubicBezTo>
                  <a:pt x="903933" y="2780458"/>
                  <a:pt x="917355" y="2778380"/>
                  <a:pt x="930286" y="2778134"/>
                </a:cubicBezTo>
                <a:close/>
                <a:moveTo>
                  <a:pt x="5604434" y="2768826"/>
                </a:moveTo>
                <a:cubicBezTo>
                  <a:pt x="5598080" y="2773319"/>
                  <a:pt x="5591218" y="2773722"/>
                  <a:pt x="5583848" y="2770038"/>
                </a:cubicBezTo>
                <a:cubicBezTo>
                  <a:pt x="5576477" y="2766354"/>
                  <a:pt x="5575588" y="2768465"/>
                  <a:pt x="5581179" y="2776373"/>
                </a:cubicBezTo>
                <a:cubicBezTo>
                  <a:pt x="5584356" y="2774127"/>
                  <a:pt x="5588931" y="2773857"/>
                  <a:pt x="5594903" y="2775565"/>
                </a:cubicBezTo>
                <a:cubicBezTo>
                  <a:pt x="5600876" y="2777272"/>
                  <a:pt x="5604053" y="2775026"/>
                  <a:pt x="5604434" y="2768826"/>
                </a:cubicBezTo>
                <a:close/>
                <a:moveTo>
                  <a:pt x="5808878" y="2764798"/>
                </a:moveTo>
                <a:cubicBezTo>
                  <a:pt x="5805701" y="2767045"/>
                  <a:pt x="5802631" y="2767757"/>
                  <a:pt x="5799666" y="2766934"/>
                </a:cubicBezTo>
                <a:cubicBezTo>
                  <a:pt x="5796702" y="2766111"/>
                  <a:pt x="5793630" y="2766822"/>
                  <a:pt x="5790454" y="2769069"/>
                </a:cubicBezTo>
                <a:cubicBezTo>
                  <a:pt x="5796807" y="2764576"/>
                  <a:pt x="5802949" y="2763153"/>
                  <a:pt x="5808878" y="2764798"/>
                </a:cubicBezTo>
                <a:close/>
                <a:moveTo>
                  <a:pt x="5805568" y="2757737"/>
                </a:moveTo>
                <a:lnTo>
                  <a:pt x="5808434" y="2758106"/>
                </a:lnTo>
                <a:lnTo>
                  <a:pt x="5804750" y="2758960"/>
                </a:lnTo>
                <a:close/>
                <a:moveTo>
                  <a:pt x="5823174" y="2754690"/>
                </a:moveTo>
                <a:cubicBezTo>
                  <a:pt x="5819997" y="2756936"/>
                  <a:pt x="5816133" y="2758211"/>
                  <a:pt x="5811580" y="2758511"/>
                </a:cubicBezTo>
                <a:lnTo>
                  <a:pt x="5808434" y="2758106"/>
                </a:lnTo>
                <a:close/>
                <a:moveTo>
                  <a:pt x="5616395" y="2750361"/>
                </a:moveTo>
                <a:cubicBezTo>
                  <a:pt x="5623607" y="2750451"/>
                  <a:pt x="5629849" y="2750855"/>
                  <a:pt x="5635123" y="2751574"/>
                </a:cubicBezTo>
                <a:lnTo>
                  <a:pt x="5642712" y="2751717"/>
                </a:lnTo>
                <a:lnTo>
                  <a:pt x="5621399" y="2752382"/>
                </a:lnTo>
                <a:cubicBezTo>
                  <a:pt x="5613043" y="2752360"/>
                  <a:pt x="5605657" y="2752022"/>
                  <a:pt x="5599240" y="2751371"/>
                </a:cubicBezTo>
                <a:lnTo>
                  <a:pt x="5596603" y="2750904"/>
                </a:lnTo>
                <a:close/>
                <a:moveTo>
                  <a:pt x="5592510" y="2750177"/>
                </a:moveTo>
                <a:lnTo>
                  <a:pt x="5596603" y="2750904"/>
                </a:lnTo>
                <a:lnTo>
                  <a:pt x="5591853" y="2751033"/>
                </a:lnTo>
                <a:close/>
                <a:moveTo>
                  <a:pt x="5683160" y="2748746"/>
                </a:moveTo>
                <a:cubicBezTo>
                  <a:pt x="5672421" y="2750407"/>
                  <a:pt x="5663049" y="2751473"/>
                  <a:pt x="5655043" y="2751945"/>
                </a:cubicBezTo>
                <a:lnTo>
                  <a:pt x="5642712" y="2751717"/>
                </a:lnTo>
                <a:lnTo>
                  <a:pt x="5649373" y="2751506"/>
                </a:lnTo>
                <a:cubicBezTo>
                  <a:pt x="5659666" y="2750901"/>
                  <a:pt x="5670928" y="2749980"/>
                  <a:pt x="5683160" y="2748746"/>
                </a:cubicBezTo>
                <a:close/>
                <a:moveTo>
                  <a:pt x="5759541" y="2743040"/>
                </a:moveTo>
                <a:lnTo>
                  <a:pt x="5764374" y="2743378"/>
                </a:lnTo>
                <a:lnTo>
                  <a:pt x="5757666" y="2745444"/>
                </a:lnTo>
                <a:cubicBezTo>
                  <a:pt x="5750393" y="2746951"/>
                  <a:pt x="5742201" y="2748004"/>
                  <a:pt x="5733095" y="2748605"/>
                </a:cubicBezTo>
                <a:cubicBezTo>
                  <a:pt x="5745379" y="2745757"/>
                  <a:pt x="5754194" y="2743902"/>
                  <a:pt x="5759541" y="2743040"/>
                </a:cubicBezTo>
                <a:close/>
                <a:moveTo>
                  <a:pt x="5819262" y="2703664"/>
                </a:moveTo>
                <a:lnTo>
                  <a:pt x="5859445" y="2707745"/>
                </a:lnTo>
                <a:lnTo>
                  <a:pt x="5859445" y="2712466"/>
                </a:lnTo>
                <a:lnTo>
                  <a:pt x="5838663" y="2715939"/>
                </a:lnTo>
                <a:cubicBezTo>
                  <a:pt x="5829032" y="2715798"/>
                  <a:pt x="5819414" y="2715673"/>
                  <a:pt x="5809803" y="2715563"/>
                </a:cubicBezTo>
                <a:cubicBezTo>
                  <a:pt x="5800197" y="2715452"/>
                  <a:pt x="5790577" y="2715328"/>
                  <a:pt x="5780947" y="2715188"/>
                </a:cubicBezTo>
                <a:cubicBezTo>
                  <a:pt x="5790478" y="2708449"/>
                  <a:pt x="5803249" y="2704608"/>
                  <a:pt x="5819262" y="2703664"/>
                </a:cubicBezTo>
                <a:close/>
                <a:moveTo>
                  <a:pt x="536898" y="2689326"/>
                </a:moveTo>
                <a:lnTo>
                  <a:pt x="537274" y="2689378"/>
                </a:lnTo>
                <a:lnTo>
                  <a:pt x="531084" y="2691213"/>
                </a:lnTo>
                <a:cubicBezTo>
                  <a:pt x="532673" y="2690090"/>
                  <a:pt x="534611" y="2689461"/>
                  <a:pt x="536898" y="2689326"/>
                </a:cubicBezTo>
                <a:close/>
                <a:moveTo>
                  <a:pt x="591319" y="2675311"/>
                </a:moveTo>
                <a:cubicBezTo>
                  <a:pt x="566666" y="2680881"/>
                  <a:pt x="551163" y="2685912"/>
                  <a:pt x="544809" y="2690405"/>
                </a:cubicBezTo>
                <a:lnTo>
                  <a:pt x="537274" y="2689378"/>
                </a:lnTo>
                <a:lnTo>
                  <a:pt x="563584" y="2681577"/>
                </a:lnTo>
                <a:cubicBezTo>
                  <a:pt x="576101" y="2675692"/>
                  <a:pt x="585346" y="2673603"/>
                  <a:pt x="591319" y="2675311"/>
                </a:cubicBezTo>
                <a:close/>
                <a:moveTo>
                  <a:pt x="574544" y="2651586"/>
                </a:moveTo>
                <a:lnTo>
                  <a:pt x="549265" y="2656753"/>
                </a:lnTo>
                <a:lnTo>
                  <a:pt x="560533" y="2657044"/>
                </a:lnTo>
                <a:cubicBezTo>
                  <a:pt x="563520" y="2657898"/>
                  <a:pt x="569587" y="2658055"/>
                  <a:pt x="578738" y="2657518"/>
                </a:cubicBezTo>
                <a:close/>
                <a:moveTo>
                  <a:pt x="466909" y="2647629"/>
                </a:moveTo>
                <a:lnTo>
                  <a:pt x="467417" y="2651717"/>
                </a:lnTo>
                <a:cubicBezTo>
                  <a:pt x="465638" y="2655941"/>
                  <a:pt x="464939" y="2654952"/>
                  <a:pt x="465320" y="2648752"/>
                </a:cubicBezTo>
                <a:close/>
                <a:moveTo>
                  <a:pt x="465892" y="2639452"/>
                </a:moveTo>
                <a:lnTo>
                  <a:pt x="474851" y="2642013"/>
                </a:lnTo>
                <a:lnTo>
                  <a:pt x="466909" y="2647629"/>
                </a:lnTo>
                <a:close/>
                <a:moveTo>
                  <a:pt x="5845042" y="2636508"/>
                </a:moveTo>
                <a:lnTo>
                  <a:pt x="5848943" y="2636607"/>
                </a:lnTo>
                <a:lnTo>
                  <a:pt x="5848832" y="2636644"/>
                </a:lnTo>
                <a:lnTo>
                  <a:pt x="5844906" y="2636570"/>
                </a:lnTo>
                <a:close/>
                <a:moveTo>
                  <a:pt x="511832" y="2633657"/>
                </a:moveTo>
                <a:cubicBezTo>
                  <a:pt x="508655" y="2635903"/>
                  <a:pt x="506367" y="2636038"/>
                  <a:pt x="504969" y="2634061"/>
                </a:cubicBezTo>
                <a:cubicBezTo>
                  <a:pt x="503571" y="2632084"/>
                  <a:pt x="501284" y="2632219"/>
                  <a:pt x="498107" y="2634465"/>
                </a:cubicBezTo>
                <a:cubicBezTo>
                  <a:pt x="510052" y="2637880"/>
                  <a:pt x="517614" y="2638464"/>
                  <a:pt x="520790" y="2636218"/>
                </a:cubicBezTo>
                <a:close/>
                <a:moveTo>
                  <a:pt x="566728" y="2630424"/>
                </a:moveTo>
                <a:cubicBezTo>
                  <a:pt x="566728" y="2630424"/>
                  <a:pt x="562154" y="2630693"/>
                  <a:pt x="553004" y="2631232"/>
                </a:cubicBezTo>
                <a:lnTo>
                  <a:pt x="557198" y="2637163"/>
                </a:lnTo>
                <a:lnTo>
                  <a:pt x="570922" y="2636355"/>
                </a:lnTo>
                <a:close/>
                <a:moveTo>
                  <a:pt x="5770155" y="2622303"/>
                </a:moveTo>
                <a:lnTo>
                  <a:pt x="5766675" y="2622974"/>
                </a:lnTo>
                <a:lnTo>
                  <a:pt x="5765310" y="2625799"/>
                </a:lnTo>
                <a:lnTo>
                  <a:pt x="5765936" y="2625720"/>
                </a:lnTo>
                <a:close/>
                <a:moveTo>
                  <a:pt x="5737105" y="2612747"/>
                </a:moveTo>
                <a:cubicBezTo>
                  <a:pt x="5736724" y="2618947"/>
                  <a:pt x="5739519" y="2622900"/>
                  <a:pt x="5745492" y="2624608"/>
                </a:cubicBezTo>
                <a:cubicBezTo>
                  <a:pt x="5749973" y="2625888"/>
                  <a:pt x="5753914" y="2626622"/>
                  <a:pt x="5757323" y="2626806"/>
                </a:cubicBezTo>
                <a:lnTo>
                  <a:pt x="5762959" y="2626096"/>
                </a:lnTo>
                <a:lnTo>
                  <a:pt x="5762648" y="2623597"/>
                </a:lnTo>
                <a:cubicBezTo>
                  <a:pt x="5763538" y="2621485"/>
                  <a:pt x="5765571" y="2619306"/>
                  <a:pt x="5768748" y="2617060"/>
                </a:cubicBezTo>
                <a:lnTo>
                  <a:pt x="5772884" y="2615898"/>
                </a:lnTo>
                <a:lnTo>
                  <a:pt x="5773513" y="2613690"/>
                </a:lnTo>
                <a:close/>
                <a:moveTo>
                  <a:pt x="5814687" y="2611265"/>
                </a:moveTo>
                <a:cubicBezTo>
                  <a:pt x="5808332" y="2615759"/>
                  <a:pt x="5802868" y="2618139"/>
                  <a:pt x="5798293" y="2618409"/>
                </a:cubicBezTo>
                <a:cubicBezTo>
                  <a:pt x="5793719" y="2618679"/>
                  <a:pt x="5789843" y="2619936"/>
                  <a:pt x="5786666" y="2622183"/>
                </a:cubicBezTo>
                <a:lnTo>
                  <a:pt x="5795625" y="2624744"/>
                </a:lnTo>
                <a:cubicBezTo>
                  <a:pt x="5789271" y="2629237"/>
                  <a:pt x="5782313" y="2631191"/>
                  <a:pt x="5774752" y="2630606"/>
                </a:cubicBezTo>
                <a:cubicBezTo>
                  <a:pt x="5767191" y="2630022"/>
                  <a:pt x="5761632" y="2633953"/>
                  <a:pt x="5758072" y="2642401"/>
                </a:cubicBezTo>
                <a:cubicBezTo>
                  <a:pt x="5779549" y="2639076"/>
                  <a:pt x="5798293" y="2636942"/>
                  <a:pt x="5814305" y="2635999"/>
                </a:cubicBezTo>
                <a:lnTo>
                  <a:pt x="5844906" y="2636570"/>
                </a:lnTo>
                <a:lnTo>
                  <a:pt x="5835656" y="2640920"/>
                </a:lnTo>
                <a:lnTo>
                  <a:pt x="5848832" y="2636644"/>
                </a:lnTo>
                <a:lnTo>
                  <a:pt x="5854144" y="2636744"/>
                </a:lnTo>
                <a:lnTo>
                  <a:pt x="5848943" y="2636607"/>
                </a:lnTo>
                <a:lnTo>
                  <a:pt x="5853097" y="2635260"/>
                </a:lnTo>
                <a:cubicBezTo>
                  <a:pt x="5856973" y="2634002"/>
                  <a:pt x="5858911" y="2633373"/>
                  <a:pt x="5858911" y="2633373"/>
                </a:cubicBezTo>
                <a:cubicBezTo>
                  <a:pt x="5853319" y="2625464"/>
                  <a:pt x="5842771" y="2624026"/>
                  <a:pt x="5827268" y="2629057"/>
                </a:cubicBezTo>
                <a:cubicBezTo>
                  <a:pt x="5836416" y="2628520"/>
                  <a:pt x="5838799" y="2626835"/>
                  <a:pt x="5834415" y="2624004"/>
                </a:cubicBezTo>
                <a:cubicBezTo>
                  <a:pt x="5830032" y="2621172"/>
                  <a:pt x="5826251" y="2620880"/>
                  <a:pt x="5823074" y="2623127"/>
                </a:cubicBezTo>
                <a:cubicBezTo>
                  <a:pt x="5816719" y="2627620"/>
                  <a:pt x="5810556" y="2629013"/>
                  <a:pt x="5804584" y="2627305"/>
                </a:cubicBezTo>
                <a:cubicBezTo>
                  <a:pt x="5814114" y="2620566"/>
                  <a:pt x="5817483" y="2615219"/>
                  <a:pt x="5814687" y="2611265"/>
                </a:cubicBezTo>
                <a:close/>
                <a:moveTo>
                  <a:pt x="5120264" y="2599647"/>
                </a:moveTo>
                <a:cubicBezTo>
                  <a:pt x="5133988" y="2598839"/>
                  <a:pt x="5143837" y="2599289"/>
                  <a:pt x="5149810" y="2600996"/>
                </a:cubicBezTo>
                <a:cubicBezTo>
                  <a:pt x="5146633" y="2603243"/>
                  <a:pt x="5140470" y="2604635"/>
                  <a:pt x="5131320" y="2605174"/>
                </a:cubicBezTo>
                <a:lnTo>
                  <a:pt x="5106921" y="2606611"/>
                </a:lnTo>
                <a:lnTo>
                  <a:pt x="5104031" y="2606412"/>
                </a:lnTo>
                <a:lnTo>
                  <a:pt x="5105873" y="2602039"/>
                </a:lnTo>
                <a:cubicBezTo>
                  <a:pt x="5108605" y="2600848"/>
                  <a:pt x="5113402" y="2600051"/>
                  <a:pt x="5120264" y="2599647"/>
                </a:cubicBezTo>
                <a:close/>
                <a:moveTo>
                  <a:pt x="5063841" y="2590613"/>
                </a:moveTo>
                <a:lnTo>
                  <a:pt x="5081534" y="2592163"/>
                </a:lnTo>
                <a:lnTo>
                  <a:pt x="5079664" y="2592772"/>
                </a:lnTo>
                <a:cubicBezTo>
                  <a:pt x="5075089" y="2593041"/>
                  <a:pt x="5069815" y="2592322"/>
                  <a:pt x="5063841" y="2590613"/>
                </a:cubicBezTo>
                <a:close/>
                <a:moveTo>
                  <a:pt x="5774943" y="2590440"/>
                </a:moveTo>
                <a:cubicBezTo>
                  <a:pt x="5762807" y="2590125"/>
                  <a:pt x="5747590" y="2590506"/>
                  <a:pt x="5729290" y="2591582"/>
                </a:cubicBezTo>
                <a:lnTo>
                  <a:pt x="5728718" y="2600885"/>
                </a:lnTo>
                <a:cubicBezTo>
                  <a:pt x="5768113" y="2602683"/>
                  <a:pt x="5797150" y="2599943"/>
                  <a:pt x="5815830" y="2592665"/>
                </a:cubicBezTo>
                <a:cubicBezTo>
                  <a:pt x="5800709" y="2591496"/>
                  <a:pt x="5787079" y="2590755"/>
                  <a:pt x="5774943" y="2590440"/>
                </a:cubicBezTo>
                <a:close/>
                <a:moveTo>
                  <a:pt x="5062265" y="2590162"/>
                </a:moveTo>
                <a:lnTo>
                  <a:pt x="5063841" y="2590613"/>
                </a:lnTo>
                <a:cubicBezTo>
                  <a:pt x="5062253" y="2591736"/>
                  <a:pt x="5060713" y="2592086"/>
                  <a:pt x="5059219" y="2591657"/>
                </a:cubicBezTo>
                <a:lnTo>
                  <a:pt x="5057552" y="2590273"/>
                </a:lnTo>
                <a:close/>
                <a:moveTo>
                  <a:pt x="5658999" y="2585683"/>
                </a:moveTo>
                <a:lnTo>
                  <a:pt x="5661490" y="2586395"/>
                </a:lnTo>
                <a:lnTo>
                  <a:pt x="5633791" y="2587940"/>
                </a:lnTo>
                <a:cubicBezTo>
                  <a:pt x="5644529" y="2586278"/>
                  <a:pt x="5652931" y="2585526"/>
                  <a:pt x="5658999" y="2585683"/>
                </a:cubicBezTo>
                <a:close/>
                <a:moveTo>
                  <a:pt x="5142126" y="2580020"/>
                </a:moveTo>
                <a:cubicBezTo>
                  <a:pt x="5151975" y="2580469"/>
                  <a:pt x="5162872" y="2582401"/>
                  <a:pt x="5174817" y="2585816"/>
                </a:cubicBezTo>
                <a:lnTo>
                  <a:pt x="5141215" y="2580126"/>
                </a:lnTo>
                <a:close/>
                <a:moveTo>
                  <a:pt x="5041729" y="2579560"/>
                </a:moveTo>
                <a:cubicBezTo>
                  <a:pt x="5035756" y="2577853"/>
                  <a:pt x="5031181" y="2578122"/>
                  <a:pt x="5028005" y="2580368"/>
                </a:cubicBezTo>
                <a:cubicBezTo>
                  <a:pt x="5037154" y="2579830"/>
                  <a:pt x="5044715" y="2580414"/>
                  <a:pt x="5050689" y="2582121"/>
                </a:cubicBezTo>
                <a:cubicBezTo>
                  <a:pt x="5056661" y="2583828"/>
                  <a:pt x="5061236" y="2583559"/>
                  <a:pt x="5064413" y="2581313"/>
                </a:cubicBezTo>
                <a:cubicBezTo>
                  <a:pt x="5055264" y="2581851"/>
                  <a:pt x="5047703" y="2581267"/>
                  <a:pt x="5041729" y="2579560"/>
                </a:cubicBezTo>
                <a:close/>
                <a:moveTo>
                  <a:pt x="4836720" y="2577732"/>
                </a:moveTo>
                <a:cubicBezTo>
                  <a:pt x="4824584" y="2577418"/>
                  <a:pt x="4812352" y="2578653"/>
                  <a:pt x="4800026" y="2581438"/>
                </a:cubicBezTo>
                <a:cubicBezTo>
                  <a:pt x="4811971" y="2584853"/>
                  <a:pt x="4830080" y="2586876"/>
                  <a:pt x="4854353" y="2587505"/>
                </a:cubicBezTo>
                <a:cubicBezTo>
                  <a:pt x="4872556" y="2587977"/>
                  <a:pt x="4880574" y="2587312"/>
                  <a:pt x="4878406" y="2585509"/>
                </a:cubicBezTo>
                <a:cubicBezTo>
                  <a:pt x="4877683" y="2584908"/>
                  <a:pt x="4875828" y="2584181"/>
                  <a:pt x="4872842" y="2583327"/>
                </a:cubicBezTo>
                <a:cubicBezTo>
                  <a:pt x="4860897" y="2579912"/>
                  <a:pt x="4848856" y="2578047"/>
                  <a:pt x="4836720" y="2577732"/>
                </a:cubicBezTo>
                <a:close/>
                <a:moveTo>
                  <a:pt x="5088849" y="2575435"/>
                </a:moveTo>
                <a:cubicBezTo>
                  <a:pt x="5100794" y="2578850"/>
                  <a:pt x="5115916" y="2580019"/>
                  <a:pt x="5134215" y="2578941"/>
                </a:cubicBezTo>
                <a:lnTo>
                  <a:pt x="5141215" y="2580126"/>
                </a:lnTo>
                <a:lnTo>
                  <a:pt x="5115725" y="2583119"/>
                </a:lnTo>
                <a:cubicBezTo>
                  <a:pt x="5130848" y="2584288"/>
                  <a:pt x="5142189" y="2585164"/>
                  <a:pt x="5149750" y="2585748"/>
                </a:cubicBezTo>
                <a:cubicBezTo>
                  <a:pt x="5157312" y="2586332"/>
                  <a:pt x="5164079" y="2587478"/>
                  <a:pt x="5170052" y="2589186"/>
                </a:cubicBezTo>
                <a:cubicBezTo>
                  <a:pt x="5146156" y="2592460"/>
                  <a:pt x="5125358" y="2594214"/>
                  <a:pt x="5107656" y="2594452"/>
                </a:cubicBezTo>
                <a:lnTo>
                  <a:pt x="5081534" y="2592163"/>
                </a:lnTo>
                <a:lnTo>
                  <a:pt x="5082570" y="2591828"/>
                </a:lnTo>
                <a:cubicBezTo>
                  <a:pt x="5082221" y="2591334"/>
                  <a:pt x="5080553" y="2590660"/>
                  <a:pt x="5077567" y="2589806"/>
                </a:cubicBezTo>
                <a:lnTo>
                  <a:pt x="5062265" y="2590162"/>
                </a:lnTo>
                <a:lnTo>
                  <a:pt x="5054883" y="2588052"/>
                </a:lnTo>
                <a:lnTo>
                  <a:pt x="5057552" y="2590273"/>
                </a:lnTo>
                <a:lnTo>
                  <a:pt x="5047680" y="2590503"/>
                </a:lnTo>
                <a:cubicBezTo>
                  <a:pt x="5036949" y="2590492"/>
                  <a:pt x="5025451" y="2590236"/>
                  <a:pt x="5013184" y="2589735"/>
                </a:cubicBezTo>
                <a:cubicBezTo>
                  <a:pt x="4988651" y="2588735"/>
                  <a:pt x="4970324" y="2586404"/>
                  <a:pt x="4958204" y="2582741"/>
                </a:cubicBezTo>
                <a:lnTo>
                  <a:pt x="4967294" y="2585488"/>
                </a:lnTo>
                <a:lnTo>
                  <a:pt x="4976384" y="2588235"/>
                </a:lnTo>
                <a:cubicBezTo>
                  <a:pt x="4949010" y="2583219"/>
                  <a:pt x="4927528" y="2583165"/>
                  <a:pt x="4911937" y="2588073"/>
                </a:cubicBezTo>
                <a:lnTo>
                  <a:pt x="4939141" y="2596220"/>
                </a:lnTo>
                <a:cubicBezTo>
                  <a:pt x="4926728" y="2598882"/>
                  <a:pt x="4920521" y="2600212"/>
                  <a:pt x="4920521" y="2600212"/>
                </a:cubicBezTo>
                <a:cubicBezTo>
                  <a:pt x="4898914" y="2603351"/>
                  <a:pt x="4875916" y="2602838"/>
                  <a:pt x="4851528" y="2598676"/>
                </a:cubicBezTo>
                <a:cubicBezTo>
                  <a:pt x="4827141" y="2594513"/>
                  <a:pt x="4804122" y="2593971"/>
                  <a:pt x="4782472" y="2597047"/>
                </a:cubicBezTo>
                <a:cubicBezTo>
                  <a:pt x="4818645" y="2601030"/>
                  <a:pt x="4855719" y="2602918"/>
                  <a:pt x="4893694" y="2602708"/>
                </a:cubicBezTo>
                <a:cubicBezTo>
                  <a:pt x="4931668" y="2602499"/>
                  <a:pt x="4965779" y="2603563"/>
                  <a:pt x="4996023" y="2605901"/>
                </a:cubicBezTo>
                <a:cubicBezTo>
                  <a:pt x="4986873" y="2606439"/>
                  <a:pt x="4972450" y="2606259"/>
                  <a:pt x="4952752" y="2605361"/>
                </a:cubicBezTo>
                <a:lnTo>
                  <a:pt x="4918442" y="2607381"/>
                </a:lnTo>
                <a:lnTo>
                  <a:pt x="4904717" y="2608189"/>
                </a:lnTo>
                <a:cubicBezTo>
                  <a:pt x="4907894" y="2605943"/>
                  <a:pt x="4910182" y="2605808"/>
                  <a:pt x="4911580" y="2607786"/>
                </a:cubicBezTo>
                <a:cubicBezTo>
                  <a:pt x="4912977" y="2609762"/>
                  <a:pt x="4915265" y="2609628"/>
                  <a:pt x="4918442" y="2607381"/>
                </a:cubicBezTo>
                <a:lnTo>
                  <a:pt x="4927400" y="2609942"/>
                </a:lnTo>
                <a:cubicBezTo>
                  <a:pt x="4902748" y="2615513"/>
                  <a:pt x="4872312" y="2616276"/>
                  <a:pt x="4836094" y="2612230"/>
                </a:cubicBezTo>
                <a:cubicBezTo>
                  <a:pt x="4799877" y="2608185"/>
                  <a:pt x="4767852" y="2610071"/>
                  <a:pt x="4740023" y="2617888"/>
                </a:cubicBezTo>
                <a:cubicBezTo>
                  <a:pt x="4761499" y="2614564"/>
                  <a:pt x="4781990" y="2614902"/>
                  <a:pt x="4801497" y="2618900"/>
                </a:cubicBezTo>
                <a:cubicBezTo>
                  <a:pt x="4821004" y="2622900"/>
                  <a:pt x="4841494" y="2623237"/>
                  <a:pt x="4862972" y="2619915"/>
                </a:cubicBezTo>
                <a:cubicBezTo>
                  <a:pt x="4887244" y="2620544"/>
                  <a:pt x="4911818" y="2619917"/>
                  <a:pt x="4936696" y="2618034"/>
                </a:cubicBezTo>
                <a:cubicBezTo>
                  <a:pt x="4961574" y="2616152"/>
                  <a:pt x="4984866" y="2617079"/>
                  <a:pt x="5006572" y="2620820"/>
                </a:cubicBezTo>
                <a:lnTo>
                  <a:pt x="5011338" y="2617451"/>
                </a:lnTo>
                <a:cubicBezTo>
                  <a:pt x="5026898" y="2619239"/>
                  <a:pt x="5046114" y="2619459"/>
                  <a:pt x="5068988" y="2618112"/>
                </a:cubicBezTo>
                <a:cubicBezTo>
                  <a:pt x="5091863" y="2616764"/>
                  <a:pt x="5115435" y="2616406"/>
                  <a:pt x="5139707" y="2617035"/>
                </a:cubicBezTo>
                <a:cubicBezTo>
                  <a:pt x="5127762" y="2613621"/>
                  <a:pt x="5114228" y="2611328"/>
                  <a:pt x="5099106" y="2610160"/>
                </a:cubicBezTo>
                <a:cubicBezTo>
                  <a:pt x="5083984" y="2608991"/>
                  <a:pt x="5070451" y="2606699"/>
                  <a:pt x="5058504" y="2603285"/>
                </a:cubicBezTo>
                <a:lnTo>
                  <a:pt x="5104031" y="2606412"/>
                </a:lnTo>
                <a:lnTo>
                  <a:pt x="5103872" y="2606790"/>
                </a:lnTo>
                <a:lnTo>
                  <a:pt x="5106921" y="2606611"/>
                </a:lnTo>
                <a:lnTo>
                  <a:pt x="5112973" y="2607027"/>
                </a:lnTo>
                <a:cubicBezTo>
                  <a:pt x="5129589" y="2608622"/>
                  <a:pt x="5144663" y="2610566"/>
                  <a:pt x="5158197" y="2612858"/>
                </a:cubicBezTo>
                <a:cubicBezTo>
                  <a:pt x="5185265" y="2617441"/>
                  <a:pt x="5214303" y="2614703"/>
                  <a:pt x="5245310" y="2604640"/>
                </a:cubicBezTo>
                <a:lnTo>
                  <a:pt x="5218432" y="2596955"/>
                </a:lnTo>
                <a:cubicBezTo>
                  <a:pt x="5242324" y="2603786"/>
                  <a:pt x="5265008" y="2605538"/>
                  <a:pt x="5286484" y="2602214"/>
                </a:cubicBezTo>
                <a:cubicBezTo>
                  <a:pt x="5307960" y="2598891"/>
                  <a:pt x="5329435" y="2595567"/>
                  <a:pt x="5350913" y="2592242"/>
                </a:cubicBezTo>
                <a:cubicBezTo>
                  <a:pt x="5310819" y="2589456"/>
                  <a:pt x="5267762" y="2585845"/>
                  <a:pt x="5221738" y="2581412"/>
                </a:cubicBezTo>
                <a:cubicBezTo>
                  <a:pt x="5175717" y="2576979"/>
                  <a:pt x="5131419" y="2574987"/>
                  <a:pt x="5088849" y="2575435"/>
                </a:cubicBezTo>
                <a:close/>
                <a:moveTo>
                  <a:pt x="5078471" y="2565812"/>
                </a:moveTo>
                <a:cubicBezTo>
                  <a:pt x="5071259" y="2565722"/>
                  <a:pt x="5065366" y="2565812"/>
                  <a:pt x="5060792" y="2566082"/>
                </a:cubicBezTo>
                <a:lnTo>
                  <a:pt x="5089443" y="2566160"/>
                </a:lnTo>
                <a:close/>
                <a:moveTo>
                  <a:pt x="5194451" y="2563038"/>
                </a:moveTo>
                <a:cubicBezTo>
                  <a:pt x="5197246" y="2566992"/>
                  <a:pt x="5200233" y="2567846"/>
                  <a:pt x="5203409" y="2565599"/>
                </a:cubicBezTo>
                <a:cubicBezTo>
                  <a:pt x="5206586" y="2563353"/>
                  <a:pt x="5211161" y="2563083"/>
                  <a:pt x="5217134" y="2564791"/>
                </a:cubicBezTo>
                <a:cubicBezTo>
                  <a:pt x="5220017" y="2568868"/>
                  <a:pt x="5218428" y="2569991"/>
                  <a:pt x="5212368" y="2568161"/>
                </a:cubicBezTo>
                <a:cubicBezTo>
                  <a:pt x="5239655" y="2573052"/>
                  <a:pt x="5267810" y="2575804"/>
                  <a:pt x="5296831" y="2576412"/>
                </a:cubicBezTo>
                <a:lnTo>
                  <a:pt x="5376102" y="2580669"/>
                </a:lnTo>
                <a:lnTo>
                  <a:pt x="5378032" y="2580051"/>
                </a:lnTo>
                <a:cubicBezTo>
                  <a:pt x="5380331" y="2579932"/>
                  <a:pt x="5382984" y="2580314"/>
                  <a:pt x="5385992" y="2581199"/>
                </a:cubicBezTo>
                <a:cubicBezTo>
                  <a:pt x="5407599" y="2578061"/>
                  <a:pt x="5426092" y="2575573"/>
                  <a:pt x="5441472" y="2573733"/>
                </a:cubicBezTo>
                <a:lnTo>
                  <a:pt x="5475262" y="2570939"/>
                </a:lnTo>
                <a:lnTo>
                  <a:pt x="5425016" y="2569418"/>
                </a:lnTo>
                <a:cubicBezTo>
                  <a:pt x="5400869" y="2568122"/>
                  <a:pt x="5375399" y="2566218"/>
                  <a:pt x="5348608" y="2563709"/>
                </a:cubicBezTo>
                <a:cubicBezTo>
                  <a:pt x="5295024" y="2558693"/>
                  <a:pt x="5243638" y="2558467"/>
                  <a:pt x="5194451" y="2563038"/>
                </a:cubicBezTo>
                <a:close/>
                <a:moveTo>
                  <a:pt x="5827077" y="2558025"/>
                </a:moveTo>
                <a:lnTo>
                  <a:pt x="5834376" y="2559260"/>
                </a:lnTo>
                <a:lnTo>
                  <a:pt x="5817165" y="2561697"/>
                </a:lnTo>
                <a:cubicBezTo>
                  <a:pt x="5802997" y="2563562"/>
                  <a:pt x="5787111" y="2565527"/>
                  <a:pt x="5769511" y="2567593"/>
                </a:cubicBezTo>
                <a:cubicBezTo>
                  <a:pt x="5795561" y="2564000"/>
                  <a:pt x="5814751" y="2560810"/>
                  <a:pt x="5827077" y="2558025"/>
                </a:cubicBezTo>
                <a:close/>
                <a:moveTo>
                  <a:pt x="5854526" y="2556408"/>
                </a:moveTo>
                <a:cubicBezTo>
                  <a:pt x="5857322" y="2560362"/>
                  <a:pt x="5854939" y="2562047"/>
                  <a:pt x="5847378" y="2561463"/>
                </a:cubicBezTo>
                <a:lnTo>
                  <a:pt x="5834376" y="2559260"/>
                </a:lnTo>
                <a:close/>
                <a:moveTo>
                  <a:pt x="5819833" y="2527561"/>
                </a:moveTo>
                <a:cubicBezTo>
                  <a:pt x="5813670" y="2528954"/>
                  <a:pt x="5808972" y="2529681"/>
                  <a:pt x="5805739" y="2529742"/>
                </a:cubicBezTo>
                <a:lnTo>
                  <a:pt x="5805110" y="2529529"/>
                </a:lnTo>
                <a:close/>
                <a:moveTo>
                  <a:pt x="5747257" y="2503263"/>
                </a:moveTo>
                <a:cubicBezTo>
                  <a:pt x="5732929" y="2501533"/>
                  <a:pt x="5716520" y="2502757"/>
                  <a:pt x="5698029" y="2506935"/>
                </a:cubicBezTo>
                <a:cubicBezTo>
                  <a:pt x="5704002" y="2508643"/>
                  <a:pt x="5712357" y="2508666"/>
                  <a:pt x="5723095" y="2507003"/>
                </a:cubicBezTo>
                <a:cubicBezTo>
                  <a:pt x="5733833" y="2505342"/>
                  <a:pt x="5736025" y="2506757"/>
                  <a:pt x="5729671" y="2511249"/>
                </a:cubicBezTo>
                <a:cubicBezTo>
                  <a:pt x="5741616" y="2514665"/>
                  <a:pt x="5750672" y="2515675"/>
                  <a:pt x="5756834" y="2514283"/>
                </a:cubicBezTo>
                <a:cubicBezTo>
                  <a:pt x="5762997" y="2512891"/>
                  <a:pt x="5772053" y="2513901"/>
                  <a:pt x="5783998" y="2517316"/>
                </a:cubicBezTo>
                <a:cubicBezTo>
                  <a:pt x="5773832" y="2509678"/>
                  <a:pt x="5761584" y="2504993"/>
                  <a:pt x="5747257" y="2503263"/>
                </a:cubicBezTo>
                <a:close/>
                <a:moveTo>
                  <a:pt x="5851238" y="2498684"/>
                </a:moveTo>
                <a:cubicBezTo>
                  <a:pt x="5854320" y="2497987"/>
                  <a:pt x="5856560" y="2498628"/>
                  <a:pt x="5857958" y="2500605"/>
                </a:cubicBezTo>
                <a:lnTo>
                  <a:pt x="5839468" y="2504782"/>
                </a:lnTo>
                <a:close/>
                <a:moveTo>
                  <a:pt x="4659159" y="2496771"/>
                </a:moveTo>
                <a:cubicBezTo>
                  <a:pt x="4653091" y="2496614"/>
                  <a:pt x="4646976" y="2497231"/>
                  <a:pt x="4640813" y="2498624"/>
                </a:cubicBezTo>
                <a:cubicBezTo>
                  <a:pt x="4628486" y="2501409"/>
                  <a:pt x="4623721" y="2504778"/>
                  <a:pt x="4626517" y="2508732"/>
                </a:cubicBezTo>
                <a:cubicBezTo>
                  <a:pt x="4632870" y="2504240"/>
                  <a:pt x="4643704" y="2501028"/>
                  <a:pt x="4659017" y="2499097"/>
                </a:cubicBezTo>
                <a:lnTo>
                  <a:pt x="4668885" y="2498278"/>
                </a:lnTo>
                <a:close/>
                <a:moveTo>
                  <a:pt x="5731102" y="2487998"/>
                </a:moveTo>
                <a:cubicBezTo>
                  <a:pt x="5729608" y="2487572"/>
                  <a:pt x="5731125" y="2487611"/>
                  <a:pt x="5735652" y="2488117"/>
                </a:cubicBezTo>
                <a:lnTo>
                  <a:pt x="5747869" y="2489692"/>
                </a:lnTo>
                <a:lnTo>
                  <a:pt x="5746751" y="2489994"/>
                </a:lnTo>
                <a:lnTo>
                  <a:pt x="5740131" y="2489398"/>
                </a:lnTo>
                <a:cubicBezTo>
                  <a:pt x="5735604" y="2488892"/>
                  <a:pt x="5732594" y="2488426"/>
                  <a:pt x="5731102" y="2487998"/>
                </a:cubicBezTo>
                <a:close/>
                <a:moveTo>
                  <a:pt x="4823997" y="2484748"/>
                </a:moveTo>
                <a:cubicBezTo>
                  <a:pt x="4802521" y="2488072"/>
                  <a:pt x="4787113" y="2491553"/>
                  <a:pt x="4777773" y="2495192"/>
                </a:cubicBezTo>
                <a:cubicBezTo>
                  <a:pt x="4773102" y="2497013"/>
                  <a:pt x="4766915" y="2498793"/>
                  <a:pt x="4759211" y="2500533"/>
                </a:cubicBezTo>
                <a:lnTo>
                  <a:pt x="4747133" y="2502762"/>
                </a:lnTo>
                <a:lnTo>
                  <a:pt x="4762165" y="2503448"/>
                </a:lnTo>
                <a:cubicBezTo>
                  <a:pt x="4786708" y="2502774"/>
                  <a:pt x="4807318" y="2496541"/>
                  <a:pt x="4823997" y="2484748"/>
                </a:cubicBezTo>
                <a:close/>
                <a:moveTo>
                  <a:pt x="4881968" y="2483275"/>
                </a:moveTo>
                <a:lnTo>
                  <a:pt x="4878611" y="2486166"/>
                </a:lnTo>
                <a:cubicBezTo>
                  <a:pt x="4876927" y="2488839"/>
                  <a:pt x="4874568" y="2490137"/>
                  <a:pt x="4871534" y="2490058"/>
                </a:cubicBezTo>
                <a:lnTo>
                  <a:pt x="4867975" y="2488663"/>
                </a:lnTo>
                <a:close/>
                <a:moveTo>
                  <a:pt x="4677591" y="2483100"/>
                </a:moveTo>
                <a:lnTo>
                  <a:pt x="4640181" y="2486793"/>
                </a:lnTo>
                <a:lnTo>
                  <a:pt x="4622576" y="2488270"/>
                </a:lnTo>
                <a:lnTo>
                  <a:pt x="4549507" y="2500913"/>
                </a:lnTo>
                <a:cubicBezTo>
                  <a:pt x="4592079" y="2500464"/>
                  <a:pt x="4628074" y="2495771"/>
                  <a:pt x="4657492" y="2486831"/>
                </a:cubicBezTo>
                <a:close/>
                <a:moveTo>
                  <a:pt x="4897386" y="2477338"/>
                </a:moveTo>
                <a:lnTo>
                  <a:pt x="4881968" y="2483275"/>
                </a:lnTo>
                <a:lnTo>
                  <a:pt x="4885830" y="2479949"/>
                </a:lnTo>
                <a:cubicBezTo>
                  <a:pt x="4888959" y="2478478"/>
                  <a:pt x="4892811" y="2477608"/>
                  <a:pt x="4897386" y="2477338"/>
                </a:cubicBezTo>
                <a:close/>
                <a:moveTo>
                  <a:pt x="4843059" y="2471270"/>
                </a:moveTo>
                <a:cubicBezTo>
                  <a:pt x="4830732" y="2474055"/>
                  <a:pt x="4816913" y="2476413"/>
                  <a:pt x="4801600" y="2478345"/>
                </a:cubicBezTo>
                <a:cubicBezTo>
                  <a:pt x="4786287" y="2480276"/>
                  <a:pt x="4775454" y="2483488"/>
                  <a:pt x="4769100" y="2487981"/>
                </a:cubicBezTo>
                <a:cubicBezTo>
                  <a:pt x="4781045" y="2491396"/>
                  <a:pt x="4797851" y="2489891"/>
                  <a:pt x="4819517" y="2483467"/>
                </a:cubicBezTo>
                <a:cubicBezTo>
                  <a:pt x="4841184" y="2477043"/>
                  <a:pt x="4849032" y="2472976"/>
                  <a:pt x="4843059" y="2471270"/>
                </a:cubicBezTo>
                <a:close/>
                <a:moveTo>
                  <a:pt x="5317293" y="2464861"/>
                </a:moveTo>
                <a:lnTo>
                  <a:pt x="5244357" y="2471873"/>
                </a:lnTo>
                <a:cubicBezTo>
                  <a:pt x="5235207" y="2472410"/>
                  <a:pt x="5236795" y="2471287"/>
                  <a:pt x="5249123" y="2468503"/>
                </a:cubicBezTo>
                <a:close/>
                <a:moveTo>
                  <a:pt x="5548568" y="2459062"/>
                </a:moveTo>
                <a:lnTo>
                  <a:pt x="5542437" y="2461268"/>
                </a:lnTo>
                <a:cubicBezTo>
                  <a:pt x="5537068" y="2462099"/>
                  <a:pt x="5530602" y="2462223"/>
                  <a:pt x="5523041" y="2461639"/>
                </a:cubicBezTo>
                <a:close/>
                <a:moveTo>
                  <a:pt x="5416494" y="2458403"/>
                </a:moveTo>
                <a:lnTo>
                  <a:pt x="5354595" y="2462870"/>
                </a:lnTo>
                <a:lnTo>
                  <a:pt x="5317293" y="2464861"/>
                </a:lnTo>
                <a:lnTo>
                  <a:pt x="5348102" y="2461901"/>
                </a:lnTo>
                <a:close/>
                <a:moveTo>
                  <a:pt x="5518847" y="2455708"/>
                </a:moveTo>
                <a:cubicBezTo>
                  <a:pt x="5475895" y="2462356"/>
                  <a:pt x="5433133" y="2465904"/>
                  <a:pt x="5390561" y="2466350"/>
                </a:cubicBezTo>
                <a:cubicBezTo>
                  <a:pt x="5347991" y="2466798"/>
                  <a:pt x="5302242" y="2469493"/>
                  <a:pt x="5253316" y="2474434"/>
                </a:cubicBezTo>
                <a:cubicBezTo>
                  <a:pt x="5293092" y="2470032"/>
                  <a:pt x="5335060" y="2467046"/>
                  <a:pt x="5379220" y="2465474"/>
                </a:cubicBezTo>
                <a:cubicBezTo>
                  <a:pt x="5423380" y="2463905"/>
                  <a:pt x="5469923" y="2460648"/>
                  <a:pt x="5518847" y="2455708"/>
                </a:cubicBezTo>
                <a:close/>
                <a:moveTo>
                  <a:pt x="5587470" y="2451666"/>
                </a:moveTo>
                <a:cubicBezTo>
                  <a:pt x="5584293" y="2453912"/>
                  <a:pt x="5575048" y="2456001"/>
                  <a:pt x="5559735" y="2457932"/>
                </a:cubicBezTo>
                <a:lnTo>
                  <a:pt x="5548568" y="2459062"/>
                </a:lnTo>
                <a:lnTo>
                  <a:pt x="5555256" y="2456652"/>
                </a:lnTo>
                <a:cubicBezTo>
                  <a:pt x="5561610" y="2452159"/>
                  <a:pt x="5572348" y="2450498"/>
                  <a:pt x="5587470" y="2451666"/>
                </a:cubicBezTo>
                <a:close/>
                <a:moveTo>
                  <a:pt x="5647706" y="2435765"/>
                </a:moveTo>
                <a:cubicBezTo>
                  <a:pt x="5580099" y="2447982"/>
                  <a:pt x="5513573" y="2454989"/>
                  <a:pt x="5448129" y="2456783"/>
                </a:cubicBezTo>
                <a:lnTo>
                  <a:pt x="5416494" y="2458403"/>
                </a:lnTo>
                <a:lnTo>
                  <a:pt x="5456183" y="2455537"/>
                </a:lnTo>
                <a:cubicBezTo>
                  <a:pt x="5522612" y="2450081"/>
                  <a:pt x="5586453" y="2443489"/>
                  <a:pt x="5647706" y="2435765"/>
                </a:cubicBezTo>
                <a:close/>
                <a:moveTo>
                  <a:pt x="435727" y="2407241"/>
                </a:moveTo>
                <a:cubicBezTo>
                  <a:pt x="434933" y="2407802"/>
                  <a:pt x="434441" y="2409633"/>
                  <a:pt x="434250" y="2412733"/>
                </a:cubicBezTo>
                <a:lnTo>
                  <a:pt x="438445" y="2418666"/>
                </a:lnTo>
                <a:lnTo>
                  <a:pt x="439016" y="2409364"/>
                </a:lnTo>
                <a:cubicBezTo>
                  <a:pt x="437618" y="2407387"/>
                  <a:pt x="436522" y="2406679"/>
                  <a:pt x="435727" y="2407241"/>
                </a:cubicBezTo>
                <a:close/>
                <a:moveTo>
                  <a:pt x="471230" y="2404380"/>
                </a:moveTo>
                <a:cubicBezTo>
                  <a:pt x="464877" y="2408872"/>
                  <a:pt x="461795" y="2409568"/>
                  <a:pt x="461986" y="2406468"/>
                </a:cubicBezTo>
                <a:cubicBezTo>
                  <a:pt x="462176" y="2403368"/>
                  <a:pt x="459095" y="2404065"/>
                  <a:pt x="452741" y="2408557"/>
                </a:cubicBezTo>
                <a:cubicBezTo>
                  <a:pt x="458713" y="2410265"/>
                  <a:pt x="459317" y="2412803"/>
                  <a:pt x="454552" y="2416173"/>
                </a:cubicBezTo>
                <a:cubicBezTo>
                  <a:pt x="449786" y="2419542"/>
                  <a:pt x="446006" y="2419250"/>
                  <a:pt x="443210" y="2415296"/>
                </a:cubicBezTo>
                <a:cubicBezTo>
                  <a:pt x="446006" y="2419250"/>
                  <a:pt x="445815" y="2422350"/>
                  <a:pt x="442638" y="2424596"/>
                </a:cubicBezTo>
                <a:cubicBezTo>
                  <a:pt x="451788" y="2424057"/>
                  <a:pt x="453376" y="2422934"/>
                  <a:pt x="447404" y="2421227"/>
                </a:cubicBezTo>
                <a:cubicBezTo>
                  <a:pt x="453376" y="2422934"/>
                  <a:pt x="457951" y="2422665"/>
                  <a:pt x="461128" y="2420419"/>
                </a:cubicBezTo>
                <a:cubicBezTo>
                  <a:pt x="464305" y="2418173"/>
                  <a:pt x="468880" y="2417903"/>
                  <a:pt x="474852" y="2419610"/>
                </a:cubicBezTo>
                <a:lnTo>
                  <a:pt x="470659" y="2413680"/>
                </a:lnTo>
                <a:close/>
                <a:moveTo>
                  <a:pt x="4893001" y="2400373"/>
                </a:moveTo>
                <a:cubicBezTo>
                  <a:pt x="4895797" y="2404327"/>
                  <a:pt x="4895701" y="2405877"/>
                  <a:pt x="4892715" y="2405024"/>
                </a:cubicBezTo>
                <a:cubicBezTo>
                  <a:pt x="4889730" y="2404169"/>
                  <a:pt x="4889635" y="2405719"/>
                  <a:pt x="4892430" y="2409673"/>
                </a:cubicBezTo>
                <a:cubicBezTo>
                  <a:pt x="4898403" y="2411380"/>
                  <a:pt x="4902277" y="2410123"/>
                  <a:pt x="4904057" y="2405900"/>
                </a:cubicBezTo>
                <a:cubicBezTo>
                  <a:pt x="4904947" y="2403788"/>
                  <a:pt x="4904470" y="2402272"/>
                  <a:pt x="4902628" y="2401350"/>
                </a:cubicBezTo>
                <a:cubicBezTo>
                  <a:pt x="4900786" y="2400429"/>
                  <a:pt x="4897576" y="2400104"/>
                  <a:pt x="4893001" y="2400373"/>
                </a:cubicBezTo>
                <a:close/>
                <a:moveTo>
                  <a:pt x="418148" y="2400072"/>
                </a:moveTo>
                <a:lnTo>
                  <a:pt x="417654" y="2404445"/>
                </a:lnTo>
                <a:lnTo>
                  <a:pt x="411448" y="2404809"/>
                </a:lnTo>
                <a:close/>
                <a:moveTo>
                  <a:pt x="4889953" y="2375841"/>
                </a:moveTo>
                <a:cubicBezTo>
                  <a:pt x="4841026" y="2380781"/>
                  <a:pt x="4813196" y="2388597"/>
                  <a:pt x="4806461" y="2399290"/>
                </a:cubicBezTo>
                <a:cubicBezTo>
                  <a:pt x="4812433" y="2400998"/>
                  <a:pt x="4813831" y="2402974"/>
                  <a:pt x="4810654" y="2405221"/>
                </a:cubicBezTo>
                <a:cubicBezTo>
                  <a:pt x="4813831" y="2402974"/>
                  <a:pt x="4816913" y="2402278"/>
                  <a:pt x="4819900" y="2403134"/>
                </a:cubicBezTo>
                <a:cubicBezTo>
                  <a:pt x="4822887" y="2403987"/>
                  <a:pt x="4825968" y="2403291"/>
                  <a:pt x="4829145" y="2401045"/>
                </a:cubicBezTo>
                <a:cubicBezTo>
                  <a:pt x="4832322" y="2398799"/>
                  <a:pt x="4835308" y="2399652"/>
                  <a:pt x="4838104" y="2403606"/>
                </a:cubicBezTo>
                <a:lnTo>
                  <a:pt x="4842869" y="2400237"/>
                </a:lnTo>
                <a:cubicBezTo>
                  <a:pt x="4842869" y="2400237"/>
                  <a:pt x="4847444" y="2399967"/>
                  <a:pt x="4856594" y="2399429"/>
                </a:cubicBezTo>
                <a:cubicBezTo>
                  <a:pt x="4841471" y="2398260"/>
                  <a:pt x="4839280" y="2396844"/>
                  <a:pt x="4850018" y="2395183"/>
                </a:cubicBezTo>
                <a:cubicBezTo>
                  <a:pt x="4860755" y="2393520"/>
                  <a:pt x="4872097" y="2394397"/>
                  <a:pt x="4884043" y="2397811"/>
                </a:cubicBezTo>
                <a:cubicBezTo>
                  <a:pt x="4884805" y="2385412"/>
                  <a:pt x="4886776" y="2378088"/>
                  <a:pt x="4889953" y="2375841"/>
                </a:cubicBezTo>
                <a:close/>
                <a:moveTo>
                  <a:pt x="5045115" y="2372883"/>
                </a:moveTo>
                <a:cubicBezTo>
                  <a:pt x="5041557" y="2381329"/>
                  <a:pt x="5036093" y="2383710"/>
                  <a:pt x="5028722" y="2380026"/>
                </a:cubicBezTo>
                <a:cubicBezTo>
                  <a:pt x="5021352" y="2376341"/>
                  <a:pt x="5013091" y="2374767"/>
                  <a:pt x="5003941" y="2375306"/>
                </a:cubicBezTo>
                <a:cubicBezTo>
                  <a:pt x="4997969" y="2373598"/>
                  <a:pt x="5001050" y="2372902"/>
                  <a:pt x="5013186" y="2373217"/>
                </a:cubicBezTo>
                <a:cubicBezTo>
                  <a:pt x="5025323" y="2373534"/>
                  <a:pt x="5035966" y="2373422"/>
                  <a:pt x="5045115" y="2372883"/>
                </a:cubicBezTo>
                <a:close/>
                <a:moveTo>
                  <a:pt x="428723" y="2354370"/>
                </a:moveTo>
                <a:lnTo>
                  <a:pt x="409334" y="2373164"/>
                </a:lnTo>
                <a:lnTo>
                  <a:pt x="406992" y="2374183"/>
                </a:lnTo>
                <a:cubicBezTo>
                  <a:pt x="405213" y="2378407"/>
                  <a:pt x="401147" y="2382764"/>
                  <a:pt x="394792" y="2387258"/>
                </a:cubicBezTo>
                <a:lnTo>
                  <a:pt x="409334" y="2373164"/>
                </a:lnTo>
                <a:lnTo>
                  <a:pt x="423385" y="2367040"/>
                </a:lnTo>
                <a:cubicBezTo>
                  <a:pt x="425800" y="2377194"/>
                  <a:pt x="425514" y="2381844"/>
                  <a:pt x="422527" y="2380991"/>
                </a:cubicBezTo>
                <a:cubicBezTo>
                  <a:pt x="419541" y="2380137"/>
                  <a:pt x="417857" y="2382810"/>
                  <a:pt x="417476" y="2389010"/>
                </a:cubicBezTo>
                <a:cubicBezTo>
                  <a:pt x="429421" y="2392425"/>
                  <a:pt x="432694" y="2388629"/>
                  <a:pt x="427293" y="2377621"/>
                </a:cubicBezTo>
                <a:cubicBezTo>
                  <a:pt x="421892" y="2366613"/>
                  <a:pt x="425164" y="2362817"/>
                  <a:pt x="437110" y="2366232"/>
                </a:cubicBezTo>
                <a:cubicBezTo>
                  <a:pt x="431137" y="2364525"/>
                  <a:pt x="429739" y="2362548"/>
                  <a:pt x="432916" y="2360301"/>
                </a:cubicBezTo>
                <a:cubicBezTo>
                  <a:pt x="434505" y="2359178"/>
                  <a:pt x="434949" y="2358122"/>
                  <a:pt x="434250" y="2357134"/>
                </a:cubicBezTo>
                <a:cubicBezTo>
                  <a:pt x="433551" y="2356145"/>
                  <a:pt x="431709" y="2355224"/>
                  <a:pt x="428723" y="2354370"/>
                </a:cubicBezTo>
                <a:close/>
                <a:moveTo>
                  <a:pt x="488386" y="2347767"/>
                </a:moveTo>
                <a:lnTo>
                  <a:pt x="478854" y="2354507"/>
                </a:lnTo>
                <a:lnTo>
                  <a:pt x="483048" y="2360438"/>
                </a:lnTo>
                <a:lnTo>
                  <a:pt x="487814" y="2357068"/>
                </a:lnTo>
                <a:lnTo>
                  <a:pt x="497345" y="2350328"/>
                </a:lnTo>
                <a:close/>
                <a:moveTo>
                  <a:pt x="484193" y="2341837"/>
                </a:moveTo>
                <a:cubicBezTo>
                  <a:pt x="472248" y="2338421"/>
                  <a:pt x="456743" y="2343454"/>
                  <a:pt x="437681" y="2356932"/>
                </a:cubicBezTo>
                <a:cubicBezTo>
                  <a:pt x="449627" y="2360347"/>
                  <a:pt x="458776" y="2359808"/>
                  <a:pt x="465130" y="2355315"/>
                </a:cubicBezTo>
                <a:lnTo>
                  <a:pt x="474089" y="2357877"/>
                </a:lnTo>
                <a:cubicBezTo>
                  <a:pt x="480444" y="2353383"/>
                  <a:pt x="483811" y="2348037"/>
                  <a:pt x="484193" y="2341837"/>
                </a:cubicBezTo>
                <a:close/>
                <a:moveTo>
                  <a:pt x="5859445" y="2339545"/>
                </a:moveTo>
                <a:lnTo>
                  <a:pt x="5859445" y="2339592"/>
                </a:lnTo>
                <a:lnTo>
                  <a:pt x="5859167" y="2339621"/>
                </a:lnTo>
                <a:close/>
                <a:moveTo>
                  <a:pt x="4513862" y="2339298"/>
                </a:moveTo>
                <a:cubicBezTo>
                  <a:pt x="4507508" y="2343791"/>
                  <a:pt x="4500646" y="2344195"/>
                  <a:pt x="4493276" y="2340511"/>
                </a:cubicBezTo>
                <a:cubicBezTo>
                  <a:pt x="4485905" y="2336826"/>
                  <a:pt x="4485016" y="2338938"/>
                  <a:pt x="4490607" y="2346845"/>
                </a:cubicBezTo>
                <a:cubicBezTo>
                  <a:pt x="4493784" y="2344599"/>
                  <a:pt x="4498359" y="2344330"/>
                  <a:pt x="4504331" y="2346037"/>
                </a:cubicBezTo>
                <a:cubicBezTo>
                  <a:pt x="4510304" y="2347745"/>
                  <a:pt x="4513481" y="2345498"/>
                  <a:pt x="4513862" y="2339298"/>
                </a:cubicBezTo>
                <a:close/>
                <a:moveTo>
                  <a:pt x="5315938" y="2336329"/>
                </a:moveTo>
                <a:cubicBezTo>
                  <a:pt x="5311341" y="2336568"/>
                  <a:pt x="5305768" y="2337110"/>
                  <a:pt x="5299216" y="2337953"/>
                </a:cubicBezTo>
                <a:lnTo>
                  <a:pt x="5298370" y="2338083"/>
                </a:lnTo>
                <a:close/>
                <a:moveTo>
                  <a:pt x="4718306" y="2335271"/>
                </a:moveTo>
                <a:cubicBezTo>
                  <a:pt x="4715129" y="2337517"/>
                  <a:pt x="4712058" y="2338230"/>
                  <a:pt x="4709094" y="2337407"/>
                </a:cubicBezTo>
                <a:cubicBezTo>
                  <a:pt x="4706130" y="2336584"/>
                  <a:pt x="4703059" y="2337295"/>
                  <a:pt x="4699882" y="2339541"/>
                </a:cubicBezTo>
                <a:cubicBezTo>
                  <a:pt x="4706235" y="2335049"/>
                  <a:pt x="4712377" y="2333625"/>
                  <a:pt x="4718306" y="2335271"/>
                </a:cubicBezTo>
                <a:close/>
                <a:moveTo>
                  <a:pt x="471040" y="2333345"/>
                </a:moveTo>
                <a:lnTo>
                  <a:pt x="451977" y="2346823"/>
                </a:lnTo>
                <a:cubicBezTo>
                  <a:pt x="455156" y="2344576"/>
                  <a:pt x="459825" y="2342758"/>
                  <a:pt x="465987" y="2341365"/>
                </a:cubicBezTo>
                <a:cubicBezTo>
                  <a:pt x="472152" y="2339972"/>
                  <a:pt x="476822" y="2338152"/>
                  <a:pt x="479999" y="2335906"/>
                </a:cubicBezTo>
                <a:close/>
                <a:moveTo>
                  <a:pt x="5859445" y="2332527"/>
                </a:moveTo>
                <a:lnTo>
                  <a:pt x="5859445" y="2332890"/>
                </a:lnTo>
                <a:lnTo>
                  <a:pt x="5854974" y="2333690"/>
                </a:lnTo>
                <a:close/>
                <a:moveTo>
                  <a:pt x="4714996" y="2328210"/>
                </a:moveTo>
                <a:lnTo>
                  <a:pt x="4717862" y="2328578"/>
                </a:lnTo>
                <a:lnTo>
                  <a:pt x="4714178" y="2329433"/>
                </a:lnTo>
                <a:close/>
                <a:moveTo>
                  <a:pt x="4732602" y="2325163"/>
                </a:moveTo>
                <a:cubicBezTo>
                  <a:pt x="4729425" y="2327409"/>
                  <a:pt x="4725560" y="2328683"/>
                  <a:pt x="4721008" y="2328983"/>
                </a:cubicBezTo>
                <a:lnTo>
                  <a:pt x="4717862" y="2328578"/>
                </a:lnTo>
                <a:close/>
                <a:moveTo>
                  <a:pt x="4525823" y="2320833"/>
                </a:moveTo>
                <a:cubicBezTo>
                  <a:pt x="4533035" y="2320923"/>
                  <a:pt x="4539277" y="2321328"/>
                  <a:pt x="4544551" y="2322047"/>
                </a:cubicBezTo>
                <a:lnTo>
                  <a:pt x="4552140" y="2322189"/>
                </a:lnTo>
                <a:lnTo>
                  <a:pt x="4530827" y="2322855"/>
                </a:lnTo>
                <a:cubicBezTo>
                  <a:pt x="4522471" y="2322832"/>
                  <a:pt x="4515085" y="2322495"/>
                  <a:pt x="4508668" y="2321843"/>
                </a:cubicBezTo>
                <a:lnTo>
                  <a:pt x="4506031" y="2321376"/>
                </a:lnTo>
                <a:close/>
                <a:moveTo>
                  <a:pt x="4501938" y="2320649"/>
                </a:moveTo>
                <a:lnTo>
                  <a:pt x="4506031" y="2321376"/>
                </a:lnTo>
                <a:lnTo>
                  <a:pt x="4501281" y="2321506"/>
                </a:lnTo>
                <a:close/>
                <a:moveTo>
                  <a:pt x="4592588" y="2319219"/>
                </a:moveTo>
                <a:cubicBezTo>
                  <a:pt x="4581849" y="2320879"/>
                  <a:pt x="4572477" y="2321946"/>
                  <a:pt x="4564471" y="2322417"/>
                </a:cubicBezTo>
                <a:lnTo>
                  <a:pt x="4552140" y="2322189"/>
                </a:lnTo>
                <a:lnTo>
                  <a:pt x="4558801" y="2321979"/>
                </a:lnTo>
                <a:cubicBezTo>
                  <a:pt x="4569094" y="2321373"/>
                  <a:pt x="4580356" y="2320452"/>
                  <a:pt x="4592588" y="2319219"/>
                </a:cubicBezTo>
                <a:close/>
                <a:moveTo>
                  <a:pt x="4668969" y="2313513"/>
                </a:moveTo>
                <a:lnTo>
                  <a:pt x="4673802" y="2313850"/>
                </a:lnTo>
                <a:lnTo>
                  <a:pt x="4667094" y="2315916"/>
                </a:lnTo>
                <a:cubicBezTo>
                  <a:pt x="4659820" y="2317423"/>
                  <a:pt x="4651629" y="2318477"/>
                  <a:pt x="4642523" y="2319078"/>
                </a:cubicBezTo>
                <a:cubicBezTo>
                  <a:pt x="4654807" y="2316230"/>
                  <a:pt x="4663621" y="2314375"/>
                  <a:pt x="4668969" y="2313513"/>
                </a:cubicBezTo>
                <a:close/>
                <a:moveTo>
                  <a:pt x="345947" y="2310594"/>
                </a:moveTo>
                <a:lnTo>
                  <a:pt x="359719" y="2311659"/>
                </a:lnTo>
                <a:lnTo>
                  <a:pt x="356096" y="2312314"/>
                </a:lnTo>
                <a:cubicBezTo>
                  <a:pt x="348346" y="2314828"/>
                  <a:pt x="339894" y="2316356"/>
                  <a:pt x="330744" y="2316895"/>
                </a:cubicBezTo>
                <a:cubicBezTo>
                  <a:pt x="335510" y="2313526"/>
                  <a:pt x="340577" y="2311425"/>
                  <a:pt x="345947" y="2310594"/>
                </a:cubicBezTo>
                <a:close/>
                <a:moveTo>
                  <a:pt x="5705845" y="2305694"/>
                </a:moveTo>
                <a:cubicBezTo>
                  <a:pt x="5690722" y="2304527"/>
                  <a:pt x="5680683" y="2307177"/>
                  <a:pt x="5675727" y="2313647"/>
                </a:cubicBezTo>
                <a:cubicBezTo>
                  <a:pt x="5670771" y="2320116"/>
                  <a:pt x="5662130" y="2324743"/>
                  <a:pt x="5649804" y="2327528"/>
                </a:cubicBezTo>
                <a:cubicBezTo>
                  <a:pt x="5658953" y="2326990"/>
                  <a:pt x="5667404" y="2325462"/>
                  <a:pt x="5675155" y="2322947"/>
                </a:cubicBezTo>
                <a:cubicBezTo>
                  <a:pt x="5682907" y="2320431"/>
                  <a:pt x="5694344" y="2319757"/>
                  <a:pt x="5709467" y="2320925"/>
                </a:cubicBezTo>
                <a:cubicBezTo>
                  <a:pt x="5713025" y="2312479"/>
                  <a:pt x="5711627" y="2310502"/>
                  <a:pt x="5705274" y="2314994"/>
                </a:cubicBezTo>
                <a:cubicBezTo>
                  <a:pt x="5698918" y="2319488"/>
                  <a:pt x="5695932" y="2318634"/>
                  <a:pt x="5696313" y="2312434"/>
                </a:cubicBezTo>
                <a:cubicBezTo>
                  <a:pt x="5708259" y="2315849"/>
                  <a:pt x="5711437" y="2313602"/>
                  <a:pt x="5705845" y="2305694"/>
                </a:cubicBezTo>
                <a:close/>
                <a:moveTo>
                  <a:pt x="4968880" y="2298089"/>
                </a:moveTo>
                <a:lnTo>
                  <a:pt x="4971537" y="2309259"/>
                </a:lnTo>
                <a:cubicBezTo>
                  <a:pt x="4962769" y="2303598"/>
                  <a:pt x="4961465" y="2300069"/>
                  <a:pt x="4967630" y="2298678"/>
                </a:cubicBezTo>
                <a:close/>
                <a:moveTo>
                  <a:pt x="4967914" y="2294026"/>
                </a:moveTo>
                <a:cubicBezTo>
                  <a:pt x="4970901" y="2294880"/>
                  <a:pt x="4972371" y="2295696"/>
                  <a:pt x="4972323" y="2296471"/>
                </a:cubicBezTo>
                <a:lnTo>
                  <a:pt x="4968880" y="2298089"/>
                </a:lnTo>
                <a:close/>
                <a:moveTo>
                  <a:pt x="4728690" y="2274136"/>
                </a:moveTo>
                <a:cubicBezTo>
                  <a:pt x="4744701" y="2273193"/>
                  <a:pt x="4763953" y="2275149"/>
                  <a:pt x="4786446" y="2280002"/>
                </a:cubicBezTo>
                <a:lnTo>
                  <a:pt x="4748090" y="2286411"/>
                </a:lnTo>
                <a:cubicBezTo>
                  <a:pt x="4738460" y="2286270"/>
                  <a:pt x="4728842" y="2286146"/>
                  <a:pt x="4719231" y="2286035"/>
                </a:cubicBezTo>
                <a:cubicBezTo>
                  <a:pt x="4709624" y="2285924"/>
                  <a:pt x="4700005" y="2285801"/>
                  <a:pt x="4690375" y="2285660"/>
                </a:cubicBezTo>
                <a:cubicBezTo>
                  <a:pt x="4699906" y="2278921"/>
                  <a:pt x="4712677" y="2275080"/>
                  <a:pt x="4728690" y="2274136"/>
                </a:cubicBezTo>
                <a:close/>
                <a:moveTo>
                  <a:pt x="5068561" y="2213965"/>
                </a:moveTo>
                <a:cubicBezTo>
                  <a:pt x="5093914" y="2209385"/>
                  <a:pt x="5109992" y="2209693"/>
                  <a:pt x="5116794" y="2214891"/>
                </a:cubicBezTo>
                <a:cubicBezTo>
                  <a:pt x="5119061" y="2216624"/>
                  <a:pt x="5120299" y="2218900"/>
                  <a:pt x="5120505" y="2221719"/>
                </a:cubicBezTo>
                <a:cubicBezTo>
                  <a:pt x="5121331" y="2232996"/>
                  <a:pt x="5106431" y="2240566"/>
                  <a:pt x="5075806" y="2244429"/>
                </a:cubicBezTo>
                <a:cubicBezTo>
                  <a:pt x="5070214" y="2236521"/>
                  <a:pt x="5074980" y="2233152"/>
                  <a:pt x="5090102" y="2234321"/>
                </a:cubicBezTo>
                <a:cubicBezTo>
                  <a:pt x="5087306" y="2230367"/>
                  <a:pt x="5082128" y="2228098"/>
                  <a:pt x="5074567" y="2227513"/>
                </a:cubicBezTo>
                <a:cubicBezTo>
                  <a:pt x="5067006" y="2226929"/>
                  <a:pt x="5065003" y="2222412"/>
                  <a:pt x="5068561" y="2213965"/>
                </a:cubicBezTo>
                <a:close/>
                <a:moveTo>
                  <a:pt x="4754470" y="2206980"/>
                </a:moveTo>
                <a:lnTo>
                  <a:pt x="4758371" y="2207080"/>
                </a:lnTo>
                <a:lnTo>
                  <a:pt x="4758260" y="2207117"/>
                </a:lnTo>
                <a:lnTo>
                  <a:pt x="4754334" y="2207042"/>
                </a:lnTo>
                <a:close/>
                <a:moveTo>
                  <a:pt x="5150576" y="2196009"/>
                </a:moveTo>
                <a:lnTo>
                  <a:pt x="5153977" y="2196272"/>
                </a:lnTo>
                <a:lnTo>
                  <a:pt x="5152220" y="2197070"/>
                </a:lnTo>
                <a:lnTo>
                  <a:pt x="5150756" y="2196772"/>
                </a:lnTo>
                <a:close/>
                <a:moveTo>
                  <a:pt x="5161012" y="2193078"/>
                </a:moveTo>
                <a:cubicBezTo>
                  <a:pt x="5163808" y="2197032"/>
                  <a:pt x="5162219" y="2198155"/>
                  <a:pt x="5156247" y="2196447"/>
                </a:cubicBezTo>
                <a:lnTo>
                  <a:pt x="5153977" y="2196272"/>
                </a:lnTo>
                <a:close/>
                <a:moveTo>
                  <a:pt x="4679583" y="2192776"/>
                </a:moveTo>
                <a:lnTo>
                  <a:pt x="4676103" y="2193446"/>
                </a:lnTo>
                <a:lnTo>
                  <a:pt x="4674738" y="2196272"/>
                </a:lnTo>
                <a:lnTo>
                  <a:pt x="4675364" y="2196192"/>
                </a:lnTo>
                <a:close/>
                <a:moveTo>
                  <a:pt x="5124604" y="2192134"/>
                </a:moveTo>
                <a:cubicBezTo>
                  <a:pt x="5133753" y="2191595"/>
                  <a:pt x="5140521" y="2192740"/>
                  <a:pt x="5144905" y="2195571"/>
                </a:cubicBezTo>
                <a:lnTo>
                  <a:pt x="5150756" y="2196772"/>
                </a:lnTo>
                <a:lnTo>
                  <a:pt x="5151481" y="2199817"/>
                </a:lnTo>
                <a:cubicBezTo>
                  <a:pt x="5126827" y="2205388"/>
                  <a:pt x="5120855" y="2203680"/>
                  <a:pt x="5133564" y="2194694"/>
                </a:cubicBezTo>
                <a:close/>
                <a:moveTo>
                  <a:pt x="845450" y="2188301"/>
                </a:moveTo>
                <a:lnTo>
                  <a:pt x="844271" y="2193987"/>
                </a:lnTo>
                <a:cubicBezTo>
                  <a:pt x="842874" y="2192010"/>
                  <a:pt x="842397" y="2190493"/>
                  <a:pt x="842842" y="2189438"/>
                </a:cubicBezTo>
                <a:close/>
                <a:moveTo>
                  <a:pt x="893908" y="2187358"/>
                </a:moveTo>
                <a:lnTo>
                  <a:pt x="895952" y="2187469"/>
                </a:lnTo>
                <a:lnTo>
                  <a:pt x="901634" y="2190198"/>
                </a:lnTo>
                <a:close/>
                <a:moveTo>
                  <a:pt x="846511" y="2185361"/>
                </a:moveTo>
                <a:lnTo>
                  <a:pt x="849847" y="2186709"/>
                </a:lnTo>
                <a:cubicBezTo>
                  <a:pt x="850196" y="2187203"/>
                  <a:pt x="849227" y="2187517"/>
                  <a:pt x="846940" y="2187652"/>
                </a:cubicBezTo>
                <a:lnTo>
                  <a:pt x="845450" y="2188301"/>
                </a:lnTo>
                <a:lnTo>
                  <a:pt x="845891" y="2186169"/>
                </a:lnTo>
                <a:close/>
                <a:moveTo>
                  <a:pt x="888113" y="2185228"/>
                </a:moveTo>
                <a:lnTo>
                  <a:pt x="893908" y="2187358"/>
                </a:lnTo>
                <a:lnTo>
                  <a:pt x="885730" y="2186912"/>
                </a:lnTo>
                <a:cubicBezTo>
                  <a:pt x="879567" y="2188305"/>
                  <a:pt x="873499" y="2188147"/>
                  <a:pt x="867526" y="2186440"/>
                </a:cubicBezTo>
                <a:cubicBezTo>
                  <a:pt x="873880" y="2181947"/>
                  <a:pt x="880742" y="2181543"/>
                  <a:pt x="888113" y="2185228"/>
                </a:cubicBezTo>
                <a:close/>
                <a:moveTo>
                  <a:pt x="4772998" y="2183647"/>
                </a:moveTo>
                <a:lnTo>
                  <a:pt x="4777020" y="2183959"/>
                </a:lnTo>
                <a:lnTo>
                  <a:pt x="4771852" y="2184841"/>
                </a:lnTo>
                <a:lnTo>
                  <a:pt x="4770809" y="2184641"/>
                </a:lnTo>
                <a:close/>
                <a:moveTo>
                  <a:pt x="4646533" y="2183219"/>
                </a:moveTo>
                <a:cubicBezTo>
                  <a:pt x="4646151" y="2189419"/>
                  <a:pt x="4648947" y="2193373"/>
                  <a:pt x="4654920" y="2195081"/>
                </a:cubicBezTo>
                <a:cubicBezTo>
                  <a:pt x="4659400" y="2196360"/>
                  <a:pt x="4663342" y="2197094"/>
                  <a:pt x="4666751" y="2197279"/>
                </a:cubicBezTo>
                <a:lnTo>
                  <a:pt x="4672387" y="2196568"/>
                </a:lnTo>
                <a:lnTo>
                  <a:pt x="4672076" y="2194069"/>
                </a:lnTo>
                <a:cubicBezTo>
                  <a:pt x="4672966" y="2191958"/>
                  <a:pt x="4674999" y="2189779"/>
                  <a:pt x="4678176" y="2187532"/>
                </a:cubicBezTo>
                <a:lnTo>
                  <a:pt x="4682312" y="2186371"/>
                </a:lnTo>
                <a:lnTo>
                  <a:pt x="4682941" y="2184163"/>
                </a:lnTo>
                <a:close/>
                <a:moveTo>
                  <a:pt x="4724115" y="2181737"/>
                </a:moveTo>
                <a:cubicBezTo>
                  <a:pt x="4717760" y="2186231"/>
                  <a:pt x="4712296" y="2188612"/>
                  <a:pt x="4707721" y="2188882"/>
                </a:cubicBezTo>
                <a:cubicBezTo>
                  <a:pt x="4703146" y="2189151"/>
                  <a:pt x="4699270" y="2190409"/>
                  <a:pt x="4696094" y="2192655"/>
                </a:cubicBezTo>
                <a:lnTo>
                  <a:pt x="4705052" y="2195216"/>
                </a:lnTo>
                <a:cubicBezTo>
                  <a:pt x="4698699" y="2199709"/>
                  <a:pt x="4691741" y="2201663"/>
                  <a:pt x="4684180" y="2201079"/>
                </a:cubicBezTo>
                <a:cubicBezTo>
                  <a:pt x="4676619" y="2200495"/>
                  <a:pt x="4671060" y="2204426"/>
                  <a:pt x="4667500" y="2212873"/>
                </a:cubicBezTo>
                <a:cubicBezTo>
                  <a:pt x="4688977" y="2209548"/>
                  <a:pt x="4707721" y="2207415"/>
                  <a:pt x="4723733" y="2206472"/>
                </a:cubicBezTo>
                <a:lnTo>
                  <a:pt x="4754334" y="2207042"/>
                </a:lnTo>
                <a:lnTo>
                  <a:pt x="4745084" y="2211393"/>
                </a:lnTo>
                <a:lnTo>
                  <a:pt x="4758260" y="2207117"/>
                </a:lnTo>
                <a:lnTo>
                  <a:pt x="4763572" y="2207216"/>
                </a:lnTo>
                <a:lnTo>
                  <a:pt x="4758371" y="2207080"/>
                </a:lnTo>
                <a:lnTo>
                  <a:pt x="4762525" y="2205732"/>
                </a:lnTo>
                <a:cubicBezTo>
                  <a:pt x="4766401" y="2204475"/>
                  <a:pt x="4768339" y="2203846"/>
                  <a:pt x="4768339" y="2203846"/>
                </a:cubicBezTo>
                <a:cubicBezTo>
                  <a:pt x="4762747" y="2195937"/>
                  <a:pt x="4752199" y="2194499"/>
                  <a:pt x="4736696" y="2199530"/>
                </a:cubicBezTo>
                <a:cubicBezTo>
                  <a:pt x="4745844" y="2198992"/>
                  <a:pt x="4748227" y="2197307"/>
                  <a:pt x="4743843" y="2194477"/>
                </a:cubicBezTo>
                <a:cubicBezTo>
                  <a:pt x="4739460" y="2191645"/>
                  <a:pt x="4735679" y="2191353"/>
                  <a:pt x="4732502" y="2193599"/>
                </a:cubicBezTo>
                <a:cubicBezTo>
                  <a:pt x="4726147" y="2198093"/>
                  <a:pt x="4719984" y="2199485"/>
                  <a:pt x="4714012" y="2197778"/>
                </a:cubicBezTo>
                <a:cubicBezTo>
                  <a:pt x="4723542" y="2191039"/>
                  <a:pt x="4726911" y="2185691"/>
                  <a:pt x="4724115" y="2181737"/>
                </a:cubicBezTo>
                <a:close/>
                <a:moveTo>
                  <a:pt x="4778274" y="2181251"/>
                </a:moveTo>
                <a:lnTo>
                  <a:pt x="4772998" y="2183647"/>
                </a:lnTo>
                <a:lnTo>
                  <a:pt x="4760523" y="2182683"/>
                </a:lnTo>
                <a:lnTo>
                  <a:pt x="4770809" y="2184641"/>
                </a:lnTo>
                <a:lnTo>
                  <a:pt x="4769481" y="2185244"/>
                </a:lnTo>
                <a:lnTo>
                  <a:pt x="4771852" y="2184841"/>
                </a:lnTo>
                <a:lnTo>
                  <a:pt x="4785304" y="2187403"/>
                </a:lnTo>
                <a:cubicBezTo>
                  <a:pt x="4795851" y="2188841"/>
                  <a:pt x="4802713" y="2188436"/>
                  <a:pt x="4805890" y="2186190"/>
                </a:cubicBezTo>
                <a:cubicBezTo>
                  <a:pt x="4796741" y="2186729"/>
                  <a:pt x="4789180" y="2186145"/>
                  <a:pt x="4783207" y="2184437"/>
                </a:cubicBezTo>
                <a:lnTo>
                  <a:pt x="4777020" y="2183959"/>
                </a:lnTo>
                <a:lnTo>
                  <a:pt x="4779846" y="2183475"/>
                </a:lnTo>
                <a:cubicBezTo>
                  <a:pt x="4785167" y="2183419"/>
                  <a:pt x="4792356" y="2183899"/>
                  <a:pt x="4801411" y="2184910"/>
                </a:cubicBezTo>
                <a:cubicBezTo>
                  <a:pt x="4819519" y="2186932"/>
                  <a:pt x="4827177" y="2185965"/>
                  <a:pt x="4824381" y="2182012"/>
                </a:cubicBezTo>
                <a:cubicBezTo>
                  <a:pt x="4804079" y="2178575"/>
                  <a:pt x="4788710" y="2178320"/>
                  <a:pt x="4778274" y="2181251"/>
                </a:cubicBezTo>
                <a:close/>
                <a:moveTo>
                  <a:pt x="4907298" y="2167862"/>
                </a:moveTo>
                <a:cubicBezTo>
                  <a:pt x="4900944" y="2172355"/>
                  <a:pt x="4902342" y="2174332"/>
                  <a:pt x="4911492" y="2173793"/>
                </a:cubicBezTo>
                <a:lnTo>
                  <a:pt x="4906726" y="2177163"/>
                </a:lnTo>
                <a:cubicBezTo>
                  <a:pt x="4903549" y="2179409"/>
                  <a:pt x="4900563" y="2178555"/>
                  <a:pt x="4897767" y="2174601"/>
                </a:cubicBezTo>
                <a:close/>
                <a:moveTo>
                  <a:pt x="3973269" y="2161085"/>
                </a:moveTo>
                <a:lnTo>
                  <a:pt x="3990962" y="2162636"/>
                </a:lnTo>
                <a:lnTo>
                  <a:pt x="3989092" y="2163244"/>
                </a:lnTo>
                <a:cubicBezTo>
                  <a:pt x="3984517" y="2163513"/>
                  <a:pt x="3979243" y="2162794"/>
                  <a:pt x="3973269" y="2161085"/>
                </a:cubicBezTo>
                <a:close/>
                <a:moveTo>
                  <a:pt x="4684371" y="2160912"/>
                </a:moveTo>
                <a:cubicBezTo>
                  <a:pt x="4672235" y="2160597"/>
                  <a:pt x="4657018" y="2160979"/>
                  <a:pt x="4638718" y="2162055"/>
                </a:cubicBezTo>
                <a:lnTo>
                  <a:pt x="4638146" y="2171357"/>
                </a:lnTo>
                <a:cubicBezTo>
                  <a:pt x="4677541" y="2173155"/>
                  <a:pt x="4706577" y="2170416"/>
                  <a:pt x="4725258" y="2163138"/>
                </a:cubicBezTo>
                <a:cubicBezTo>
                  <a:pt x="4710137" y="2161968"/>
                  <a:pt x="4696507" y="2161227"/>
                  <a:pt x="4684371" y="2160912"/>
                </a:cubicBezTo>
                <a:close/>
                <a:moveTo>
                  <a:pt x="3971693" y="2160634"/>
                </a:moveTo>
                <a:lnTo>
                  <a:pt x="3973269" y="2161085"/>
                </a:lnTo>
                <a:cubicBezTo>
                  <a:pt x="3971681" y="2162208"/>
                  <a:pt x="3970141" y="2162558"/>
                  <a:pt x="3968647" y="2162130"/>
                </a:cubicBezTo>
                <a:lnTo>
                  <a:pt x="3966980" y="2160745"/>
                </a:lnTo>
                <a:close/>
                <a:moveTo>
                  <a:pt x="4053070" y="2150761"/>
                </a:moveTo>
                <a:lnTo>
                  <a:pt x="4084245" y="2156289"/>
                </a:lnTo>
                <a:lnTo>
                  <a:pt x="4052074" y="2150841"/>
                </a:lnTo>
                <a:close/>
                <a:moveTo>
                  <a:pt x="4072087" y="2149227"/>
                </a:moveTo>
                <a:lnTo>
                  <a:pt x="4053070" y="2150761"/>
                </a:lnTo>
                <a:lnTo>
                  <a:pt x="4051554" y="2150492"/>
                </a:lnTo>
                <a:cubicBezTo>
                  <a:pt x="4041705" y="2150042"/>
                  <a:pt x="4032905" y="2151076"/>
                  <a:pt x="4025153" y="2153591"/>
                </a:cubicBezTo>
                <a:cubicBezTo>
                  <a:pt x="4040275" y="2154760"/>
                  <a:pt x="4051617" y="2155637"/>
                  <a:pt x="4059178" y="2156221"/>
                </a:cubicBezTo>
                <a:cubicBezTo>
                  <a:pt x="4066740" y="2156804"/>
                  <a:pt x="4073507" y="2157950"/>
                  <a:pt x="4079480" y="2159658"/>
                </a:cubicBezTo>
                <a:cubicBezTo>
                  <a:pt x="4055584" y="2162932"/>
                  <a:pt x="4034786" y="2164687"/>
                  <a:pt x="4017085" y="2164925"/>
                </a:cubicBezTo>
                <a:lnTo>
                  <a:pt x="3990962" y="2162636"/>
                </a:lnTo>
                <a:lnTo>
                  <a:pt x="3991998" y="2162301"/>
                </a:lnTo>
                <a:cubicBezTo>
                  <a:pt x="3991649" y="2161806"/>
                  <a:pt x="3989981" y="2161132"/>
                  <a:pt x="3986995" y="2160279"/>
                </a:cubicBezTo>
                <a:lnTo>
                  <a:pt x="3971693" y="2160634"/>
                </a:lnTo>
                <a:lnTo>
                  <a:pt x="3964311" y="2158524"/>
                </a:lnTo>
                <a:lnTo>
                  <a:pt x="3966980" y="2160745"/>
                </a:lnTo>
                <a:lnTo>
                  <a:pt x="3957108" y="2160976"/>
                </a:lnTo>
                <a:lnTo>
                  <a:pt x="3933981" y="2160461"/>
                </a:lnTo>
                <a:lnTo>
                  <a:pt x="3886086" y="2164376"/>
                </a:lnTo>
                <a:lnTo>
                  <a:pt x="3834656" y="2169675"/>
                </a:lnTo>
                <a:lnTo>
                  <a:pt x="3829949" y="2170685"/>
                </a:lnTo>
                <a:lnTo>
                  <a:pt x="3825764" y="2170591"/>
                </a:lnTo>
                <a:lnTo>
                  <a:pt x="3801459" y="2173096"/>
                </a:lnTo>
                <a:lnTo>
                  <a:pt x="3803122" y="2173181"/>
                </a:lnTo>
                <a:cubicBezTo>
                  <a:pt x="3841096" y="2172972"/>
                  <a:pt x="3875207" y="2174036"/>
                  <a:pt x="3905451" y="2176373"/>
                </a:cubicBezTo>
                <a:cubicBezTo>
                  <a:pt x="3896302" y="2176912"/>
                  <a:pt x="3881879" y="2176732"/>
                  <a:pt x="3862180" y="2175833"/>
                </a:cubicBezTo>
                <a:lnTo>
                  <a:pt x="3827870" y="2177854"/>
                </a:lnTo>
                <a:cubicBezTo>
                  <a:pt x="3824693" y="2180100"/>
                  <a:pt x="3822406" y="2180235"/>
                  <a:pt x="3821008" y="2178258"/>
                </a:cubicBezTo>
                <a:cubicBezTo>
                  <a:pt x="3819610" y="2176281"/>
                  <a:pt x="3817323" y="2176416"/>
                  <a:pt x="3814146" y="2178662"/>
                </a:cubicBezTo>
                <a:lnTo>
                  <a:pt x="3827870" y="2177854"/>
                </a:lnTo>
                <a:lnTo>
                  <a:pt x="3836829" y="2180415"/>
                </a:lnTo>
                <a:cubicBezTo>
                  <a:pt x="3812176" y="2185985"/>
                  <a:pt x="3781740" y="2186749"/>
                  <a:pt x="3745522" y="2182702"/>
                </a:cubicBezTo>
                <a:cubicBezTo>
                  <a:pt x="3709305" y="2178657"/>
                  <a:pt x="3677281" y="2180544"/>
                  <a:pt x="3649451" y="2188360"/>
                </a:cubicBezTo>
                <a:cubicBezTo>
                  <a:pt x="3670927" y="2185037"/>
                  <a:pt x="3691418" y="2185374"/>
                  <a:pt x="3710925" y="2189373"/>
                </a:cubicBezTo>
                <a:cubicBezTo>
                  <a:pt x="3730432" y="2193372"/>
                  <a:pt x="3750923" y="2193710"/>
                  <a:pt x="3772400" y="2190388"/>
                </a:cubicBezTo>
                <a:lnTo>
                  <a:pt x="3841478" y="2188623"/>
                </a:lnTo>
                <a:lnTo>
                  <a:pt x="3941937" y="2182708"/>
                </a:lnTo>
                <a:lnTo>
                  <a:pt x="3995265" y="2178385"/>
                </a:lnTo>
                <a:lnTo>
                  <a:pt x="3967932" y="2173758"/>
                </a:lnTo>
                <a:lnTo>
                  <a:pt x="4013459" y="2176884"/>
                </a:lnTo>
                <a:lnTo>
                  <a:pt x="4013449" y="2176911"/>
                </a:lnTo>
                <a:lnTo>
                  <a:pt x="4013636" y="2176896"/>
                </a:lnTo>
                <a:lnTo>
                  <a:pt x="4013459" y="2176884"/>
                </a:lnTo>
                <a:lnTo>
                  <a:pt x="4015301" y="2172511"/>
                </a:lnTo>
                <a:cubicBezTo>
                  <a:pt x="4018033" y="2171321"/>
                  <a:pt x="4022830" y="2170524"/>
                  <a:pt x="4029692" y="2170120"/>
                </a:cubicBezTo>
                <a:cubicBezTo>
                  <a:pt x="4043416" y="2169312"/>
                  <a:pt x="4053265" y="2169761"/>
                  <a:pt x="4059238" y="2171469"/>
                </a:cubicBezTo>
                <a:lnTo>
                  <a:pt x="4047291" y="2174168"/>
                </a:lnTo>
                <a:lnTo>
                  <a:pt x="4128431" y="2167589"/>
                </a:lnTo>
                <a:lnTo>
                  <a:pt x="4127860" y="2167427"/>
                </a:lnTo>
                <a:lnTo>
                  <a:pt x="4129184" y="2167529"/>
                </a:lnTo>
                <a:lnTo>
                  <a:pt x="4225063" y="2159756"/>
                </a:lnTo>
                <a:lnTo>
                  <a:pt x="4131166" y="2151884"/>
                </a:lnTo>
                <a:close/>
                <a:moveTo>
                  <a:pt x="4837232" y="2135393"/>
                </a:moveTo>
                <a:lnTo>
                  <a:pt x="4797241" y="2140064"/>
                </a:lnTo>
                <a:cubicBezTo>
                  <a:pt x="4775759" y="2143485"/>
                  <a:pt x="4755866" y="2145758"/>
                  <a:pt x="4737564" y="2146884"/>
                </a:cubicBezTo>
                <a:lnTo>
                  <a:pt x="4707789" y="2150265"/>
                </a:lnTo>
                <a:lnTo>
                  <a:pt x="4778369" y="2147268"/>
                </a:lnTo>
                <a:cubicBezTo>
                  <a:pt x="4784211" y="2148790"/>
                  <a:pt x="4793229" y="2148066"/>
                  <a:pt x="4805426" y="2145095"/>
                </a:cubicBezTo>
                <a:cubicBezTo>
                  <a:pt x="4817621" y="2142124"/>
                  <a:pt x="4827573" y="2139350"/>
                  <a:pt x="4835281" y="2136773"/>
                </a:cubicBezTo>
                <a:close/>
                <a:moveTo>
                  <a:pt x="4258368" y="2134205"/>
                </a:moveTo>
                <a:lnTo>
                  <a:pt x="4163244" y="2141876"/>
                </a:lnTo>
                <a:lnTo>
                  <a:pt x="4158728" y="2142240"/>
                </a:lnTo>
                <a:lnTo>
                  <a:pt x="4206259" y="2146884"/>
                </a:lnTo>
                <a:lnTo>
                  <a:pt x="4285530" y="2151141"/>
                </a:lnTo>
                <a:lnTo>
                  <a:pt x="4287460" y="2150523"/>
                </a:lnTo>
                <a:cubicBezTo>
                  <a:pt x="4289759" y="2150405"/>
                  <a:pt x="4292412" y="2150787"/>
                  <a:pt x="4295420" y="2151671"/>
                </a:cubicBezTo>
                <a:cubicBezTo>
                  <a:pt x="4317027" y="2148533"/>
                  <a:pt x="4335520" y="2146045"/>
                  <a:pt x="4350899" y="2144206"/>
                </a:cubicBezTo>
                <a:lnTo>
                  <a:pt x="4384690" y="2141411"/>
                </a:lnTo>
                <a:lnTo>
                  <a:pt x="4334444" y="2139890"/>
                </a:lnTo>
                <a:close/>
                <a:moveTo>
                  <a:pt x="1362937" y="2129970"/>
                </a:moveTo>
                <a:lnTo>
                  <a:pt x="1353795" y="2131837"/>
                </a:lnTo>
                <a:lnTo>
                  <a:pt x="1365063" y="2132129"/>
                </a:lnTo>
                <a:cubicBezTo>
                  <a:pt x="1368050" y="2132983"/>
                  <a:pt x="1374118" y="2133140"/>
                  <a:pt x="1383269" y="2132603"/>
                </a:cubicBezTo>
                <a:lnTo>
                  <a:pt x="1381654" y="2130319"/>
                </a:lnTo>
                <a:close/>
                <a:moveTo>
                  <a:pt x="1276784" y="2128361"/>
                </a:moveTo>
                <a:cubicBezTo>
                  <a:pt x="1252511" y="2127732"/>
                  <a:pt x="1227351" y="2129214"/>
                  <a:pt x="1201300" y="2132807"/>
                </a:cubicBezTo>
                <a:cubicBezTo>
                  <a:pt x="1175248" y="2136402"/>
                  <a:pt x="1150087" y="2137883"/>
                  <a:pt x="1125814" y="2137252"/>
                </a:cubicBezTo>
                <a:cubicBezTo>
                  <a:pt x="1076888" y="2142193"/>
                  <a:pt x="1029362" y="2149110"/>
                  <a:pt x="983232" y="2158005"/>
                </a:cubicBezTo>
                <a:cubicBezTo>
                  <a:pt x="937102" y="2166898"/>
                  <a:pt x="892560" y="2174669"/>
                  <a:pt x="849609" y="2181317"/>
                </a:cubicBezTo>
                <a:lnTo>
                  <a:pt x="846511" y="2185361"/>
                </a:lnTo>
                <a:lnTo>
                  <a:pt x="844843" y="2184687"/>
                </a:lnTo>
                <a:cubicBezTo>
                  <a:pt x="813835" y="2194750"/>
                  <a:pt x="792169" y="2201175"/>
                  <a:pt x="779842" y="2203960"/>
                </a:cubicBezTo>
                <a:cubicBezTo>
                  <a:pt x="788611" y="2209621"/>
                  <a:pt x="795377" y="2210767"/>
                  <a:pt x="800143" y="2207398"/>
                </a:cubicBezTo>
                <a:cubicBezTo>
                  <a:pt x="804908" y="2204028"/>
                  <a:pt x="811866" y="2202074"/>
                  <a:pt x="821015" y="2201535"/>
                </a:cubicBezTo>
                <a:cubicBezTo>
                  <a:pt x="824192" y="2199289"/>
                  <a:pt x="829562" y="2198457"/>
                  <a:pt x="837123" y="2199041"/>
                </a:cubicBezTo>
                <a:cubicBezTo>
                  <a:pt x="844685" y="2199626"/>
                  <a:pt x="850053" y="2198794"/>
                  <a:pt x="853230" y="2196548"/>
                </a:cubicBezTo>
                <a:cubicBezTo>
                  <a:pt x="865175" y="2199963"/>
                  <a:pt x="875025" y="2200412"/>
                  <a:pt x="882776" y="2197897"/>
                </a:cubicBezTo>
                <a:cubicBezTo>
                  <a:pt x="890527" y="2195382"/>
                  <a:pt x="898978" y="2193854"/>
                  <a:pt x="908128" y="2193317"/>
                </a:cubicBezTo>
                <a:lnTo>
                  <a:pt x="901634" y="2190198"/>
                </a:lnTo>
                <a:lnTo>
                  <a:pt x="917087" y="2195879"/>
                </a:lnTo>
                <a:cubicBezTo>
                  <a:pt x="926237" y="2195340"/>
                  <a:pt x="936277" y="2192688"/>
                  <a:pt x="947205" y="2187926"/>
                </a:cubicBezTo>
                <a:cubicBezTo>
                  <a:pt x="958134" y="2183164"/>
                  <a:pt x="968173" y="2180514"/>
                  <a:pt x="977323" y="2179975"/>
                </a:cubicBezTo>
                <a:cubicBezTo>
                  <a:pt x="986472" y="2179436"/>
                  <a:pt x="996416" y="2178336"/>
                  <a:pt x="1007155" y="2176673"/>
                </a:cubicBezTo>
                <a:cubicBezTo>
                  <a:pt x="1017893" y="2175011"/>
                  <a:pt x="1027837" y="2173911"/>
                  <a:pt x="1036986" y="2173372"/>
                </a:cubicBezTo>
                <a:cubicBezTo>
                  <a:pt x="1049313" y="2170587"/>
                  <a:pt x="1060051" y="2168925"/>
                  <a:pt x="1069200" y="2168386"/>
                </a:cubicBezTo>
                <a:cubicBezTo>
                  <a:pt x="1078349" y="2167847"/>
                  <a:pt x="1087499" y="2167309"/>
                  <a:pt x="1096650" y="2166769"/>
                </a:cubicBezTo>
                <a:cubicBezTo>
                  <a:pt x="1114950" y="2165693"/>
                  <a:pt x="1132550" y="2163627"/>
                  <a:pt x="1149451" y="2160572"/>
                </a:cubicBezTo>
                <a:cubicBezTo>
                  <a:pt x="1166353" y="2157518"/>
                  <a:pt x="1185541" y="2154329"/>
                  <a:pt x="1207018" y="2151004"/>
                </a:cubicBezTo>
                <a:lnTo>
                  <a:pt x="1283717" y="2143448"/>
                </a:lnTo>
                <a:lnTo>
                  <a:pt x="1279679" y="2137737"/>
                </a:lnTo>
                <a:lnTo>
                  <a:pt x="1286593" y="2128544"/>
                </a:lnTo>
                <a:close/>
                <a:moveTo>
                  <a:pt x="4456226" y="2121535"/>
                </a:moveTo>
                <a:cubicBezTo>
                  <a:pt x="4431953" y="2120905"/>
                  <a:pt x="4406791" y="2122386"/>
                  <a:pt x="4380740" y="2125979"/>
                </a:cubicBezTo>
                <a:lnTo>
                  <a:pt x="4372334" y="2126475"/>
                </a:lnTo>
                <a:lnTo>
                  <a:pt x="4385958" y="2130607"/>
                </a:lnTo>
                <a:lnTo>
                  <a:pt x="4400184" y="2140130"/>
                </a:lnTo>
                <a:lnTo>
                  <a:pt x="4401547" y="2140017"/>
                </a:lnTo>
                <a:cubicBezTo>
                  <a:pt x="4417094" y="2135048"/>
                  <a:pt x="4435503" y="2134124"/>
                  <a:pt x="4456773" y="2137247"/>
                </a:cubicBezTo>
                <a:cubicBezTo>
                  <a:pt x="4462789" y="2139016"/>
                  <a:pt x="4479756" y="2136055"/>
                  <a:pt x="4507673" y="2128362"/>
                </a:cubicBezTo>
                <a:lnTo>
                  <a:pt x="4518078" y="2131463"/>
                </a:lnTo>
                <a:lnTo>
                  <a:pt x="4553947" y="2127841"/>
                </a:lnTo>
                <a:lnTo>
                  <a:pt x="4522178" y="2123828"/>
                </a:lnTo>
                <a:cubicBezTo>
                  <a:pt x="4499686" y="2118975"/>
                  <a:pt x="4477702" y="2118211"/>
                  <a:pt x="4456226" y="2121535"/>
                </a:cubicBezTo>
                <a:close/>
                <a:moveTo>
                  <a:pt x="5081071" y="2115628"/>
                </a:moveTo>
                <a:cubicBezTo>
                  <a:pt x="5102547" y="2112304"/>
                  <a:pt x="5117671" y="2113473"/>
                  <a:pt x="5126439" y="2119134"/>
                </a:cubicBezTo>
                <a:cubicBezTo>
                  <a:pt x="5108139" y="2120213"/>
                  <a:pt x="5092921" y="2120593"/>
                  <a:pt x="5080785" y="2120278"/>
                </a:cubicBezTo>
                <a:cubicBezTo>
                  <a:pt x="5068649" y="2119963"/>
                  <a:pt x="5053432" y="2120344"/>
                  <a:pt x="5035133" y="2121422"/>
                </a:cubicBezTo>
                <a:cubicBezTo>
                  <a:pt x="5044282" y="2120883"/>
                  <a:pt x="5059595" y="2118951"/>
                  <a:pt x="5081071" y="2115628"/>
                </a:cubicBezTo>
                <a:close/>
                <a:moveTo>
                  <a:pt x="4579894" y="2111162"/>
                </a:moveTo>
                <a:lnTo>
                  <a:pt x="4574370" y="2111488"/>
                </a:lnTo>
                <a:lnTo>
                  <a:pt x="4577720" y="2116226"/>
                </a:lnTo>
                <a:lnTo>
                  <a:pt x="4572955" y="2119595"/>
                </a:lnTo>
                <a:lnTo>
                  <a:pt x="4514048" y="2115041"/>
                </a:lnTo>
                <a:lnTo>
                  <a:pt x="4474715" y="2117357"/>
                </a:lnTo>
                <a:cubicBezTo>
                  <a:pt x="4489837" y="2118525"/>
                  <a:pt x="4509534" y="2119425"/>
                  <a:pt x="4533806" y="2120055"/>
                </a:cubicBezTo>
                <a:cubicBezTo>
                  <a:pt x="4545943" y="2120369"/>
                  <a:pt x="4556538" y="2121032"/>
                  <a:pt x="4565592" y="2122043"/>
                </a:cubicBezTo>
                <a:lnTo>
                  <a:pt x="4581985" y="2125010"/>
                </a:lnTo>
                <a:lnTo>
                  <a:pt x="4620347" y="2121137"/>
                </a:lnTo>
                <a:lnTo>
                  <a:pt x="4624874" y="2121643"/>
                </a:lnTo>
                <a:lnTo>
                  <a:pt x="4624898" y="2121255"/>
                </a:lnTo>
                <a:lnTo>
                  <a:pt x="4627956" y="2120947"/>
                </a:lnTo>
                <a:lnTo>
                  <a:pt x="4629592" y="2119048"/>
                </a:lnTo>
                <a:lnTo>
                  <a:pt x="4631704" y="2118225"/>
                </a:lnTo>
                <a:lnTo>
                  <a:pt x="4621552" y="2116842"/>
                </a:lnTo>
                <a:lnTo>
                  <a:pt x="4611388" y="2118576"/>
                </a:lnTo>
                <a:lnTo>
                  <a:pt x="4613197" y="2115702"/>
                </a:lnTo>
                <a:close/>
                <a:moveTo>
                  <a:pt x="4790378" y="2098768"/>
                </a:moveTo>
                <a:cubicBezTo>
                  <a:pt x="4778432" y="2095352"/>
                  <a:pt x="4763215" y="2095734"/>
                  <a:pt x="4744726" y="2099911"/>
                </a:cubicBezTo>
                <a:cubicBezTo>
                  <a:pt x="4726236" y="2104089"/>
                  <a:pt x="4709429" y="2105594"/>
                  <a:pt x="4694307" y="2104426"/>
                </a:cubicBezTo>
                <a:lnTo>
                  <a:pt x="4656025" y="2110959"/>
                </a:lnTo>
                <a:lnTo>
                  <a:pt x="4636812" y="2118923"/>
                </a:lnTo>
                <a:lnTo>
                  <a:pt x="4636182" y="2118837"/>
                </a:lnTo>
                <a:lnTo>
                  <a:pt x="4634072" y="2120329"/>
                </a:lnTo>
                <a:cubicBezTo>
                  <a:pt x="4661521" y="2118712"/>
                  <a:pt x="4689065" y="2115545"/>
                  <a:pt x="4716704" y="2110829"/>
                </a:cubicBezTo>
                <a:cubicBezTo>
                  <a:pt x="4744345" y="2106112"/>
                  <a:pt x="4768902" y="2102091"/>
                  <a:pt x="4790378" y="2098768"/>
                </a:cubicBezTo>
                <a:close/>
                <a:moveTo>
                  <a:pt x="5463689" y="1971856"/>
                </a:moveTo>
                <a:cubicBezTo>
                  <a:pt x="5457622" y="1971699"/>
                  <a:pt x="5451506" y="1972316"/>
                  <a:pt x="5445343" y="1973709"/>
                </a:cubicBezTo>
                <a:cubicBezTo>
                  <a:pt x="5433017" y="1976494"/>
                  <a:pt x="5428251" y="1979863"/>
                  <a:pt x="5431047" y="1983817"/>
                </a:cubicBezTo>
                <a:cubicBezTo>
                  <a:pt x="5437401" y="1979325"/>
                  <a:pt x="5448234" y="1976113"/>
                  <a:pt x="5463547" y="1974181"/>
                </a:cubicBezTo>
                <a:lnTo>
                  <a:pt x="5473415" y="1973363"/>
                </a:lnTo>
                <a:close/>
                <a:moveTo>
                  <a:pt x="5628527" y="1959833"/>
                </a:moveTo>
                <a:cubicBezTo>
                  <a:pt x="5607051" y="1963157"/>
                  <a:pt x="5591643" y="1966638"/>
                  <a:pt x="5582303" y="1970277"/>
                </a:cubicBezTo>
                <a:cubicBezTo>
                  <a:pt x="5577632" y="1972097"/>
                  <a:pt x="5571445" y="1973877"/>
                  <a:pt x="5563741" y="1975618"/>
                </a:cubicBezTo>
                <a:lnTo>
                  <a:pt x="5551663" y="1977846"/>
                </a:lnTo>
                <a:lnTo>
                  <a:pt x="5566695" y="1978533"/>
                </a:lnTo>
                <a:cubicBezTo>
                  <a:pt x="5591238" y="1977859"/>
                  <a:pt x="5611848" y="1971626"/>
                  <a:pt x="5628527" y="1959833"/>
                </a:cubicBezTo>
                <a:close/>
                <a:moveTo>
                  <a:pt x="5686498" y="1958360"/>
                </a:moveTo>
                <a:lnTo>
                  <a:pt x="5683141" y="1961251"/>
                </a:lnTo>
                <a:cubicBezTo>
                  <a:pt x="5681457" y="1963924"/>
                  <a:pt x="5679098" y="1965221"/>
                  <a:pt x="5676064" y="1965142"/>
                </a:cubicBezTo>
                <a:lnTo>
                  <a:pt x="5672505" y="1963748"/>
                </a:lnTo>
                <a:close/>
                <a:moveTo>
                  <a:pt x="5701916" y="1952423"/>
                </a:moveTo>
                <a:lnTo>
                  <a:pt x="5686498" y="1958360"/>
                </a:lnTo>
                <a:lnTo>
                  <a:pt x="5690360" y="1955034"/>
                </a:lnTo>
                <a:cubicBezTo>
                  <a:pt x="5693489" y="1953563"/>
                  <a:pt x="5697341" y="1952692"/>
                  <a:pt x="5701916" y="1952423"/>
                </a:cubicBezTo>
                <a:close/>
                <a:moveTo>
                  <a:pt x="5647589" y="1946355"/>
                </a:moveTo>
                <a:cubicBezTo>
                  <a:pt x="5635262" y="1949140"/>
                  <a:pt x="5621443" y="1951498"/>
                  <a:pt x="5606130" y="1953429"/>
                </a:cubicBezTo>
                <a:cubicBezTo>
                  <a:pt x="5590817" y="1955361"/>
                  <a:pt x="5579984" y="1958573"/>
                  <a:pt x="5573630" y="1963066"/>
                </a:cubicBezTo>
                <a:cubicBezTo>
                  <a:pt x="5585575" y="1966480"/>
                  <a:pt x="5602381" y="1964976"/>
                  <a:pt x="5624048" y="1958552"/>
                </a:cubicBezTo>
                <a:cubicBezTo>
                  <a:pt x="5645714" y="1952128"/>
                  <a:pt x="5653563" y="1948061"/>
                  <a:pt x="5647589" y="1946355"/>
                </a:cubicBezTo>
                <a:close/>
                <a:moveTo>
                  <a:pt x="5427721" y="1945247"/>
                </a:moveTo>
                <a:lnTo>
                  <a:pt x="5416322" y="1945301"/>
                </a:lnTo>
                <a:cubicBezTo>
                  <a:pt x="5405775" y="1943863"/>
                  <a:pt x="5397324" y="1945391"/>
                  <a:pt x="5390970" y="1949883"/>
                </a:cubicBezTo>
                <a:cubicBezTo>
                  <a:pt x="5404695" y="1949075"/>
                  <a:pt x="5415782" y="1947907"/>
                  <a:pt x="5424233" y="1946380"/>
                </a:cubicBezTo>
                <a:close/>
                <a:moveTo>
                  <a:pt x="5543701" y="1930850"/>
                </a:moveTo>
                <a:cubicBezTo>
                  <a:pt x="5527817" y="1942081"/>
                  <a:pt x="5500686" y="1950886"/>
                  <a:pt x="5462308" y="1957265"/>
                </a:cubicBezTo>
                <a:cubicBezTo>
                  <a:pt x="5423931" y="1963644"/>
                  <a:pt x="5387841" y="1969888"/>
                  <a:pt x="5354037" y="1975998"/>
                </a:cubicBezTo>
                <a:cubicBezTo>
                  <a:pt x="5396609" y="1975549"/>
                  <a:pt x="5432604" y="1970855"/>
                  <a:pt x="5462022" y="1961916"/>
                </a:cubicBezTo>
                <a:cubicBezTo>
                  <a:pt x="5491441" y="1952975"/>
                  <a:pt x="5519875" y="1947697"/>
                  <a:pt x="5547324" y="1946082"/>
                </a:cubicBezTo>
                <a:cubicBezTo>
                  <a:pt x="5553678" y="1941590"/>
                  <a:pt x="5552186" y="1941162"/>
                  <a:pt x="5542845" y="1944802"/>
                </a:cubicBezTo>
                <a:cubicBezTo>
                  <a:pt x="5533505" y="1948440"/>
                  <a:pt x="5525848" y="1949406"/>
                  <a:pt x="5519875" y="1947697"/>
                </a:cubicBezTo>
                <a:cubicBezTo>
                  <a:pt x="5538556" y="1940421"/>
                  <a:pt x="5553870" y="1938489"/>
                  <a:pt x="5565815" y="1941904"/>
                </a:cubicBezTo>
                <a:cubicBezTo>
                  <a:pt x="5563020" y="1937950"/>
                  <a:pt x="5555648" y="1934266"/>
                  <a:pt x="5543701" y="1930850"/>
                </a:cubicBezTo>
                <a:close/>
                <a:moveTo>
                  <a:pt x="5671417" y="1929506"/>
                </a:moveTo>
                <a:cubicBezTo>
                  <a:pt x="5662267" y="1930045"/>
                  <a:pt x="5653118" y="1930584"/>
                  <a:pt x="5643967" y="1931124"/>
                </a:cubicBezTo>
                <a:cubicBezTo>
                  <a:pt x="5634819" y="1931662"/>
                  <a:pt x="5624079" y="1933324"/>
                  <a:pt x="5611753" y="1936110"/>
                </a:cubicBezTo>
                <a:lnTo>
                  <a:pt x="5593835" y="1930987"/>
                </a:lnTo>
                <a:cubicBezTo>
                  <a:pt x="5589261" y="1931256"/>
                  <a:pt x="5583844" y="1932862"/>
                  <a:pt x="5577586" y="1935805"/>
                </a:cubicBezTo>
                <a:lnTo>
                  <a:pt x="5561758" y="1945343"/>
                </a:lnTo>
                <a:lnTo>
                  <a:pt x="5583137" y="1947448"/>
                </a:lnTo>
                <a:cubicBezTo>
                  <a:pt x="5591889" y="1947189"/>
                  <a:pt x="5602032" y="1945949"/>
                  <a:pt x="5613564" y="1943725"/>
                </a:cubicBezTo>
                <a:cubicBezTo>
                  <a:pt x="5636628" y="1939278"/>
                  <a:pt x="5655913" y="1934538"/>
                  <a:pt x="5671417" y="1929506"/>
                </a:cubicBezTo>
                <a:close/>
                <a:moveTo>
                  <a:pt x="5859445" y="1915943"/>
                </a:moveTo>
                <a:lnTo>
                  <a:pt x="5859445" y="1919124"/>
                </a:lnTo>
                <a:lnTo>
                  <a:pt x="5857746" y="1920078"/>
                </a:lnTo>
                <a:cubicBezTo>
                  <a:pt x="5853870" y="1921336"/>
                  <a:pt x="5851233" y="1920977"/>
                  <a:pt x="5849836" y="1919000"/>
                </a:cubicBezTo>
                <a:cubicBezTo>
                  <a:pt x="5851424" y="1917877"/>
                  <a:pt x="5853759" y="1916967"/>
                  <a:pt x="5856841" y="1916271"/>
                </a:cubicBezTo>
                <a:close/>
                <a:moveTo>
                  <a:pt x="5741755" y="1897564"/>
                </a:moveTo>
                <a:cubicBezTo>
                  <a:pt x="5717483" y="1896934"/>
                  <a:pt x="5708143" y="1900573"/>
                  <a:pt x="5713734" y="1908480"/>
                </a:cubicBezTo>
                <a:cubicBezTo>
                  <a:pt x="5719326" y="1916388"/>
                  <a:pt x="5711382" y="1922005"/>
                  <a:pt x="5689906" y="1925329"/>
                </a:cubicBezTo>
                <a:cubicBezTo>
                  <a:pt x="5699056" y="1924790"/>
                  <a:pt x="5699755" y="1925778"/>
                  <a:pt x="5692003" y="1928294"/>
                </a:cubicBezTo>
                <a:cubicBezTo>
                  <a:pt x="5684251" y="1930810"/>
                  <a:pt x="5686348" y="1933775"/>
                  <a:pt x="5698295" y="1937192"/>
                </a:cubicBezTo>
                <a:cubicBezTo>
                  <a:pt x="5716974" y="1929913"/>
                  <a:pt x="5736355" y="1923624"/>
                  <a:pt x="5756433" y="1918323"/>
                </a:cubicBezTo>
                <a:cubicBezTo>
                  <a:pt x="5776511" y="1913022"/>
                  <a:pt x="5788330" y="1906149"/>
                  <a:pt x="5791888" y="1897702"/>
                </a:cubicBezTo>
                <a:cubicBezTo>
                  <a:pt x="5776384" y="1902734"/>
                  <a:pt x="5764757" y="1906507"/>
                  <a:pt x="5757005" y="1909023"/>
                </a:cubicBezTo>
                <a:cubicBezTo>
                  <a:pt x="5749252" y="1911537"/>
                  <a:pt x="5736228" y="1913335"/>
                  <a:pt x="5717928" y="1914411"/>
                </a:cubicBezTo>
                <a:cubicBezTo>
                  <a:pt x="5715133" y="1910458"/>
                  <a:pt x="5718309" y="1908211"/>
                  <a:pt x="5727457" y="1907673"/>
                </a:cubicBezTo>
                <a:cubicBezTo>
                  <a:pt x="5736608" y="1907133"/>
                  <a:pt x="5741374" y="1903764"/>
                  <a:pt x="5741755" y="1897564"/>
                </a:cubicBezTo>
                <a:close/>
                <a:moveTo>
                  <a:pt x="5769777" y="1886649"/>
                </a:moveTo>
                <a:lnTo>
                  <a:pt x="5742327" y="1888264"/>
                </a:lnTo>
                <a:lnTo>
                  <a:pt x="5750715" y="1900127"/>
                </a:lnTo>
                <a:cubicBezTo>
                  <a:pt x="5759863" y="1899586"/>
                  <a:pt x="5764534" y="1897768"/>
                  <a:pt x="5764725" y="1894668"/>
                </a:cubicBezTo>
                <a:cubicBezTo>
                  <a:pt x="5764915" y="1891567"/>
                  <a:pt x="5766600" y="1888895"/>
                  <a:pt x="5769777" y="1886649"/>
                </a:cubicBezTo>
                <a:close/>
                <a:moveTo>
                  <a:pt x="1240258" y="1882326"/>
                </a:moveTo>
                <a:cubicBezTo>
                  <a:pt x="1239463" y="1882887"/>
                  <a:pt x="1238971" y="1884718"/>
                  <a:pt x="1238780" y="1887818"/>
                </a:cubicBezTo>
                <a:lnTo>
                  <a:pt x="1242975" y="1893750"/>
                </a:lnTo>
                <a:lnTo>
                  <a:pt x="1243546" y="1884449"/>
                </a:lnTo>
                <a:cubicBezTo>
                  <a:pt x="1242148" y="1882472"/>
                  <a:pt x="1241052" y="1881764"/>
                  <a:pt x="1240258" y="1882326"/>
                </a:cubicBezTo>
                <a:close/>
                <a:moveTo>
                  <a:pt x="1275761" y="1879464"/>
                </a:moveTo>
                <a:cubicBezTo>
                  <a:pt x="1269407" y="1883957"/>
                  <a:pt x="1266325" y="1884653"/>
                  <a:pt x="1266516" y="1881553"/>
                </a:cubicBezTo>
                <a:cubicBezTo>
                  <a:pt x="1266706" y="1878453"/>
                  <a:pt x="1263625" y="1879149"/>
                  <a:pt x="1257271" y="1883642"/>
                </a:cubicBezTo>
                <a:cubicBezTo>
                  <a:pt x="1263244" y="1885350"/>
                  <a:pt x="1263847" y="1887888"/>
                  <a:pt x="1259082" y="1891258"/>
                </a:cubicBezTo>
                <a:cubicBezTo>
                  <a:pt x="1254318" y="1894626"/>
                  <a:pt x="1250536" y="1894335"/>
                  <a:pt x="1247740" y="1890381"/>
                </a:cubicBezTo>
                <a:cubicBezTo>
                  <a:pt x="1250536" y="1894335"/>
                  <a:pt x="1250346" y="1897435"/>
                  <a:pt x="1247169" y="1899681"/>
                </a:cubicBezTo>
                <a:cubicBezTo>
                  <a:pt x="1256318" y="1899142"/>
                  <a:pt x="1257906" y="1898019"/>
                  <a:pt x="1251934" y="1896312"/>
                </a:cubicBezTo>
                <a:cubicBezTo>
                  <a:pt x="1257906" y="1898019"/>
                  <a:pt x="1262481" y="1897750"/>
                  <a:pt x="1265658" y="1895503"/>
                </a:cubicBezTo>
                <a:cubicBezTo>
                  <a:pt x="1268835" y="1893257"/>
                  <a:pt x="1273410" y="1892988"/>
                  <a:pt x="1279382" y="1894695"/>
                </a:cubicBezTo>
                <a:lnTo>
                  <a:pt x="1275189" y="1888764"/>
                </a:lnTo>
                <a:close/>
                <a:moveTo>
                  <a:pt x="5697531" y="1875458"/>
                </a:moveTo>
                <a:cubicBezTo>
                  <a:pt x="5700327" y="1879412"/>
                  <a:pt x="5700232" y="1880962"/>
                  <a:pt x="5697245" y="1880108"/>
                </a:cubicBezTo>
                <a:cubicBezTo>
                  <a:pt x="5694260" y="1879254"/>
                  <a:pt x="5694165" y="1880804"/>
                  <a:pt x="5696961" y="1884758"/>
                </a:cubicBezTo>
                <a:cubicBezTo>
                  <a:pt x="5702933" y="1886465"/>
                  <a:pt x="5706808" y="1885208"/>
                  <a:pt x="5708587" y="1880985"/>
                </a:cubicBezTo>
                <a:cubicBezTo>
                  <a:pt x="5709478" y="1878872"/>
                  <a:pt x="5709000" y="1877357"/>
                  <a:pt x="5707159" y="1876435"/>
                </a:cubicBezTo>
                <a:cubicBezTo>
                  <a:pt x="5705316" y="1875514"/>
                  <a:pt x="5702106" y="1875189"/>
                  <a:pt x="5697531" y="1875458"/>
                </a:cubicBezTo>
                <a:close/>
                <a:moveTo>
                  <a:pt x="1222678" y="1875157"/>
                </a:moveTo>
                <a:lnTo>
                  <a:pt x="1222184" y="1879529"/>
                </a:lnTo>
                <a:lnTo>
                  <a:pt x="1215978" y="1879894"/>
                </a:lnTo>
                <a:close/>
                <a:moveTo>
                  <a:pt x="5694483" y="1850926"/>
                </a:moveTo>
                <a:cubicBezTo>
                  <a:pt x="5645556" y="1855866"/>
                  <a:pt x="5617726" y="1863682"/>
                  <a:pt x="5610991" y="1874375"/>
                </a:cubicBezTo>
                <a:cubicBezTo>
                  <a:pt x="5616964" y="1876083"/>
                  <a:pt x="5618362" y="1878059"/>
                  <a:pt x="5615185" y="1880306"/>
                </a:cubicBezTo>
                <a:cubicBezTo>
                  <a:pt x="5618362" y="1878059"/>
                  <a:pt x="5621443" y="1877363"/>
                  <a:pt x="5624430" y="1878218"/>
                </a:cubicBezTo>
                <a:cubicBezTo>
                  <a:pt x="5627417" y="1879072"/>
                  <a:pt x="5630498" y="1878376"/>
                  <a:pt x="5633675" y="1876130"/>
                </a:cubicBezTo>
                <a:cubicBezTo>
                  <a:pt x="5636852" y="1873883"/>
                  <a:pt x="5639838" y="1874737"/>
                  <a:pt x="5642634" y="1878691"/>
                </a:cubicBezTo>
                <a:lnTo>
                  <a:pt x="5647400" y="1875321"/>
                </a:lnTo>
                <a:cubicBezTo>
                  <a:pt x="5647400" y="1875321"/>
                  <a:pt x="5651975" y="1875052"/>
                  <a:pt x="5661124" y="1874513"/>
                </a:cubicBezTo>
                <a:cubicBezTo>
                  <a:pt x="5646002" y="1873345"/>
                  <a:pt x="5643810" y="1871929"/>
                  <a:pt x="5654548" y="1870267"/>
                </a:cubicBezTo>
                <a:cubicBezTo>
                  <a:pt x="5665286" y="1868605"/>
                  <a:pt x="5676627" y="1869482"/>
                  <a:pt x="5688574" y="1872896"/>
                </a:cubicBezTo>
                <a:cubicBezTo>
                  <a:pt x="5689335" y="1860497"/>
                  <a:pt x="5691306" y="1853172"/>
                  <a:pt x="5694483" y="1850926"/>
                </a:cubicBezTo>
                <a:close/>
                <a:moveTo>
                  <a:pt x="5849645" y="1847968"/>
                </a:moveTo>
                <a:cubicBezTo>
                  <a:pt x="5846087" y="1856414"/>
                  <a:pt x="5840623" y="1858795"/>
                  <a:pt x="5833252" y="1855110"/>
                </a:cubicBezTo>
                <a:cubicBezTo>
                  <a:pt x="5825882" y="1851426"/>
                  <a:pt x="5817621" y="1849852"/>
                  <a:pt x="5808471" y="1850390"/>
                </a:cubicBezTo>
                <a:cubicBezTo>
                  <a:pt x="5802499" y="1848683"/>
                  <a:pt x="5805580" y="1847987"/>
                  <a:pt x="5817716" y="1848302"/>
                </a:cubicBezTo>
                <a:cubicBezTo>
                  <a:pt x="5829853" y="1848618"/>
                  <a:pt x="5840496" y="1848506"/>
                  <a:pt x="5849645" y="1847968"/>
                </a:cubicBezTo>
                <a:close/>
                <a:moveTo>
                  <a:pt x="1233253" y="1829455"/>
                </a:moveTo>
                <a:lnTo>
                  <a:pt x="1213864" y="1848249"/>
                </a:lnTo>
                <a:lnTo>
                  <a:pt x="1211523" y="1849268"/>
                </a:lnTo>
                <a:cubicBezTo>
                  <a:pt x="1209743" y="1853491"/>
                  <a:pt x="1205677" y="1857849"/>
                  <a:pt x="1199322" y="1862343"/>
                </a:cubicBezTo>
                <a:lnTo>
                  <a:pt x="1213864" y="1848249"/>
                </a:lnTo>
                <a:lnTo>
                  <a:pt x="1227916" y="1842125"/>
                </a:lnTo>
                <a:cubicBezTo>
                  <a:pt x="1230330" y="1852279"/>
                  <a:pt x="1230044" y="1856929"/>
                  <a:pt x="1227058" y="1856075"/>
                </a:cubicBezTo>
                <a:cubicBezTo>
                  <a:pt x="1224071" y="1855221"/>
                  <a:pt x="1222388" y="1857895"/>
                  <a:pt x="1222006" y="1864095"/>
                </a:cubicBezTo>
                <a:cubicBezTo>
                  <a:pt x="1233951" y="1867510"/>
                  <a:pt x="1237224" y="1863714"/>
                  <a:pt x="1231823" y="1852706"/>
                </a:cubicBezTo>
                <a:cubicBezTo>
                  <a:pt x="1226422" y="1841698"/>
                  <a:pt x="1229694" y="1837902"/>
                  <a:pt x="1241640" y="1841317"/>
                </a:cubicBezTo>
                <a:cubicBezTo>
                  <a:pt x="1235667" y="1839609"/>
                  <a:pt x="1234269" y="1837632"/>
                  <a:pt x="1237446" y="1835386"/>
                </a:cubicBezTo>
                <a:cubicBezTo>
                  <a:pt x="1239035" y="1834263"/>
                  <a:pt x="1239480" y="1833207"/>
                  <a:pt x="1238781" y="1832219"/>
                </a:cubicBezTo>
                <a:cubicBezTo>
                  <a:pt x="1238082" y="1831230"/>
                  <a:pt x="1236239" y="1830309"/>
                  <a:pt x="1233253" y="1829455"/>
                </a:cubicBezTo>
                <a:close/>
                <a:moveTo>
                  <a:pt x="1292916" y="1822852"/>
                </a:moveTo>
                <a:lnTo>
                  <a:pt x="1283384" y="1829592"/>
                </a:lnTo>
                <a:lnTo>
                  <a:pt x="1287578" y="1835523"/>
                </a:lnTo>
                <a:lnTo>
                  <a:pt x="1292344" y="1832152"/>
                </a:lnTo>
                <a:lnTo>
                  <a:pt x="1301875" y="1825414"/>
                </a:lnTo>
                <a:close/>
                <a:moveTo>
                  <a:pt x="1288723" y="1816921"/>
                </a:moveTo>
                <a:cubicBezTo>
                  <a:pt x="1276778" y="1813506"/>
                  <a:pt x="1261273" y="1818539"/>
                  <a:pt x="1242212" y="1832017"/>
                </a:cubicBezTo>
                <a:cubicBezTo>
                  <a:pt x="1254157" y="1835432"/>
                  <a:pt x="1263306" y="1834893"/>
                  <a:pt x="1269660" y="1830400"/>
                </a:cubicBezTo>
                <a:lnTo>
                  <a:pt x="1278620" y="1832960"/>
                </a:lnTo>
                <a:cubicBezTo>
                  <a:pt x="1284974" y="1828468"/>
                  <a:pt x="1288342" y="1823122"/>
                  <a:pt x="1288723" y="1816921"/>
                </a:cubicBezTo>
                <a:close/>
                <a:moveTo>
                  <a:pt x="5318392" y="1814383"/>
                </a:moveTo>
                <a:cubicBezTo>
                  <a:pt x="5312038" y="1818876"/>
                  <a:pt x="5305176" y="1819280"/>
                  <a:pt x="5297806" y="1815595"/>
                </a:cubicBezTo>
                <a:cubicBezTo>
                  <a:pt x="5290435" y="1811911"/>
                  <a:pt x="5289546" y="1814022"/>
                  <a:pt x="5295137" y="1821930"/>
                </a:cubicBezTo>
                <a:cubicBezTo>
                  <a:pt x="5298314" y="1819684"/>
                  <a:pt x="5302889" y="1819414"/>
                  <a:pt x="5308861" y="1821122"/>
                </a:cubicBezTo>
                <a:cubicBezTo>
                  <a:pt x="5314834" y="1822830"/>
                  <a:pt x="5318011" y="1820583"/>
                  <a:pt x="5318392" y="1814383"/>
                </a:cubicBezTo>
                <a:close/>
                <a:moveTo>
                  <a:pt x="5522836" y="1810356"/>
                </a:moveTo>
                <a:cubicBezTo>
                  <a:pt x="5519659" y="1812602"/>
                  <a:pt x="5516589" y="1813315"/>
                  <a:pt x="5513624" y="1812492"/>
                </a:cubicBezTo>
                <a:cubicBezTo>
                  <a:pt x="5510660" y="1811669"/>
                  <a:pt x="5507589" y="1812380"/>
                  <a:pt x="5504412" y="1814626"/>
                </a:cubicBezTo>
                <a:cubicBezTo>
                  <a:pt x="5510765" y="1810133"/>
                  <a:pt x="5516907" y="1808710"/>
                  <a:pt x="5522836" y="1810356"/>
                </a:cubicBezTo>
                <a:close/>
                <a:moveTo>
                  <a:pt x="1275570" y="1808429"/>
                </a:moveTo>
                <a:lnTo>
                  <a:pt x="1256508" y="1821908"/>
                </a:lnTo>
                <a:cubicBezTo>
                  <a:pt x="1259686" y="1819661"/>
                  <a:pt x="1264355" y="1817842"/>
                  <a:pt x="1270518" y="1816450"/>
                </a:cubicBezTo>
                <a:cubicBezTo>
                  <a:pt x="1276682" y="1815056"/>
                  <a:pt x="1281352" y="1813237"/>
                  <a:pt x="1284529" y="1810991"/>
                </a:cubicBezTo>
                <a:close/>
                <a:moveTo>
                  <a:pt x="5519526" y="1803295"/>
                </a:moveTo>
                <a:lnTo>
                  <a:pt x="5522392" y="1803663"/>
                </a:lnTo>
                <a:lnTo>
                  <a:pt x="5518708" y="1804517"/>
                </a:lnTo>
                <a:close/>
                <a:moveTo>
                  <a:pt x="5537132" y="1800247"/>
                </a:moveTo>
                <a:cubicBezTo>
                  <a:pt x="5533955" y="1802493"/>
                  <a:pt x="5530091" y="1803768"/>
                  <a:pt x="5525538" y="1804068"/>
                </a:cubicBezTo>
                <a:lnTo>
                  <a:pt x="5522392" y="1803663"/>
                </a:lnTo>
                <a:close/>
                <a:moveTo>
                  <a:pt x="5330353" y="1795918"/>
                </a:moveTo>
                <a:cubicBezTo>
                  <a:pt x="5337565" y="1796008"/>
                  <a:pt x="5343807" y="1796412"/>
                  <a:pt x="5349081" y="1797132"/>
                </a:cubicBezTo>
                <a:lnTo>
                  <a:pt x="5356670" y="1797274"/>
                </a:lnTo>
                <a:lnTo>
                  <a:pt x="5335357" y="1797940"/>
                </a:lnTo>
                <a:cubicBezTo>
                  <a:pt x="5327002" y="1797917"/>
                  <a:pt x="5319615" y="1797580"/>
                  <a:pt x="5313198" y="1796928"/>
                </a:cubicBezTo>
                <a:lnTo>
                  <a:pt x="5310561" y="1796461"/>
                </a:lnTo>
                <a:close/>
                <a:moveTo>
                  <a:pt x="5306468" y="1795734"/>
                </a:moveTo>
                <a:lnTo>
                  <a:pt x="5310561" y="1796461"/>
                </a:lnTo>
                <a:lnTo>
                  <a:pt x="5305812" y="1796591"/>
                </a:lnTo>
                <a:close/>
                <a:moveTo>
                  <a:pt x="5397119" y="1794304"/>
                </a:moveTo>
                <a:cubicBezTo>
                  <a:pt x="5386379" y="1795964"/>
                  <a:pt x="5377007" y="1797031"/>
                  <a:pt x="5369002" y="1797502"/>
                </a:cubicBezTo>
                <a:lnTo>
                  <a:pt x="5356670" y="1797274"/>
                </a:lnTo>
                <a:lnTo>
                  <a:pt x="5363331" y="1797064"/>
                </a:lnTo>
                <a:cubicBezTo>
                  <a:pt x="5373624" y="1796458"/>
                  <a:pt x="5384886" y="1795537"/>
                  <a:pt x="5397119" y="1794304"/>
                </a:cubicBezTo>
                <a:close/>
                <a:moveTo>
                  <a:pt x="1024946" y="1789728"/>
                </a:moveTo>
                <a:lnTo>
                  <a:pt x="1007224" y="1790885"/>
                </a:lnTo>
                <a:cubicBezTo>
                  <a:pt x="1011855" y="1790800"/>
                  <a:pt x="1017477" y="1790449"/>
                  <a:pt x="1024091" y="1789830"/>
                </a:cubicBezTo>
                <a:close/>
                <a:moveTo>
                  <a:pt x="5473499" y="1788597"/>
                </a:moveTo>
                <a:lnTo>
                  <a:pt x="5478332" y="1788935"/>
                </a:lnTo>
                <a:lnTo>
                  <a:pt x="5471624" y="1791001"/>
                </a:lnTo>
                <a:cubicBezTo>
                  <a:pt x="5464351" y="1792508"/>
                  <a:pt x="5456159" y="1793562"/>
                  <a:pt x="5447053" y="1794162"/>
                </a:cubicBezTo>
                <a:cubicBezTo>
                  <a:pt x="5459337" y="1791314"/>
                  <a:pt x="5468152" y="1789460"/>
                  <a:pt x="5473499" y="1788597"/>
                </a:cubicBezTo>
                <a:close/>
                <a:moveTo>
                  <a:pt x="671151" y="1788494"/>
                </a:moveTo>
                <a:cubicBezTo>
                  <a:pt x="661932" y="1788723"/>
                  <a:pt x="653388" y="1789958"/>
                  <a:pt x="645518" y="1792199"/>
                </a:cubicBezTo>
                <a:cubicBezTo>
                  <a:pt x="637648" y="1794439"/>
                  <a:pt x="626124" y="1794726"/>
                  <a:pt x="610946" y="1793063"/>
                </a:cubicBezTo>
                <a:cubicBezTo>
                  <a:pt x="607122" y="1801333"/>
                  <a:pt x="608473" y="1803344"/>
                  <a:pt x="614992" y="1799093"/>
                </a:cubicBezTo>
                <a:cubicBezTo>
                  <a:pt x="621515" y="1794842"/>
                  <a:pt x="624494" y="1795791"/>
                  <a:pt x="623933" y="1801935"/>
                </a:cubicBezTo>
                <a:cubicBezTo>
                  <a:pt x="612016" y="1798144"/>
                  <a:pt x="608754" y="1800271"/>
                  <a:pt x="614149" y="1808311"/>
                </a:cubicBezTo>
                <a:cubicBezTo>
                  <a:pt x="629327" y="1809975"/>
                  <a:pt x="639502" y="1807677"/>
                  <a:pt x="644674" y="1801418"/>
                </a:cubicBezTo>
                <a:cubicBezTo>
                  <a:pt x="649845" y="1795157"/>
                  <a:pt x="658671" y="1790848"/>
                  <a:pt x="671151" y="1788494"/>
                </a:cubicBezTo>
                <a:close/>
                <a:moveTo>
                  <a:pt x="1150478" y="1785678"/>
                </a:moveTo>
                <a:lnTo>
                  <a:pt x="1164249" y="1786744"/>
                </a:lnTo>
                <a:lnTo>
                  <a:pt x="1160626" y="1787398"/>
                </a:lnTo>
                <a:cubicBezTo>
                  <a:pt x="1152876" y="1789913"/>
                  <a:pt x="1144424" y="1791441"/>
                  <a:pt x="1135275" y="1791980"/>
                </a:cubicBezTo>
                <a:cubicBezTo>
                  <a:pt x="1140040" y="1788611"/>
                  <a:pt x="1145107" y="1786510"/>
                  <a:pt x="1150478" y="1785678"/>
                </a:cubicBezTo>
                <a:close/>
                <a:moveTo>
                  <a:pt x="464956" y="1775533"/>
                </a:moveTo>
                <a:cubicBezTo>
                  <a:pt x="461390" y="1777857"/>
                  <a:pt x="458030" y="1778604"/>
                  <a:pt x="454872" y="1777772"/>
                </a:cubicBezTo>
                <a:cubicBezTo>
                  <a:pt x="451714" y="1776942"/>
                  <a:pt x="448352" y="1777688"/>
                  <a:pt x="444785" y="1780012"/>
                </a:cubicBezTo>
                <a:cubicBezTo>
                  <a:pt x="442977" y="1781191"/>
                  <a:pt x="441284" y="1781573"/>
                  <a:pt x="439706" y="1781158"/>
                </a:cubicBezTo>
                <a:lnTo>
                  <a:pt x="437630" y="1779438"/>
                </a:lnTo>
                <a:close/>
                <a:moveTo>
                  <a:pt x="5773410" y="1773173"/>
                </a:moveTo>
                <a:lnTo>
                  <a:pt x="5776067" y="1784344"/>
                </a:lnTo>
                <a:cubicBezTo>
                  <a:pt x="5767299" y="1778683"/>
                  <a:pt x="5765995" y="1775154"/>
                  <a:pt x="5772160" y="1773763"/>
                </a:cubicBezTo>
                <a:close/>
                <a:moveTo>
                  <a:pt x="460911" y="1769503"/>
                </a:moveTo>
                <a:cubicBezTo>
                  <a:pt x="466868" y="1771397"/>
                  <a:pt x="463417" y="1772203"/>
                  <a:pt x="450557" y="1771917"/>
                </a:cubicBezTo>
                <a:cubicBezTo>
                  <a:pt x="437697" y="1771631"/>
                  <a:pt x="432616" y="1773498"/>
                  <a:pt x="435314" y="1777518"/>
                </a:cubicBezTo>
                <a:lnTo>
                  <a:pt x="437630" y="1779438"/>
                </a:lnTo>
                <a:lnTo>
                  <a:pt x="435152" y="1779791"/>
                </a:lnTo>
                <a:cubicBezTo>
                  <a:pt x="407854" y="1784581"/>
                  <a:pt x="388094" y="1790961"/>
                  <a:pt x="375868" y="1798930"/>
                </a:cubicBezTo>
                <a:cubicBezTo>
                  <a:pt x="373170" y="1794910"/>
                  <a:pt x="379972" y="1787586"/>
                  <a:pt x="396274" y="1776960"/>
                </a:cubicBezTo>
                <a:lnTo>
                  <a:pt x="415142" y="1781997"/>
                </a:lnTo>
                <a:cubicBezTo>
                  <a:pt x="421407" y="1783693"/>
                  <a:pt x="423190" y="1782530"/>
                  <a:pt x="420492" y="1778509"/>
                </a:cubicBezTo>
                <a:lnTo>
                  <a:pt x="416445" y="1772480"/>
                </a:lnTo>
                <a:close/>
                <a:moveTo>
                  <a:pt x="5772444" y="1769111"/>
                </a:moveTo>
                <a:cubicBezTo>
                  <a:pt x="5775431" y="1769965"/>
                  <a:pt x="5776901" y="1770781"/>
                  <a:pt x="5776853" y="1771556"/>
                </a:cubicBezTo>
                <a:lnTo>
                  <a:pt x="5773410" y="1773173"/>
                </a:lnTo>
                <a:close/>
                <a:moveTo>
                  <a:pt x="5533220" y="1749221"/>
                </a:moveTo>
                <a:cubicBezTo>
                  <a:pt x="5549231" y="1748278"/>
                  <a:pt x="5568483" y="1750233"/>
                  <a:pt x="5590976" y="1755087"/>
                </a:cubicBezTo>
                <a:lnTo>
                  <a:pt x="5552621" y="1761496"/>
                </a:lnTo>
                <a:cubicBezTo>
                  <a:pt x="5542991" y="1761355"/>
                  <a:pt x="5533372" y="1761230"/>
                  <a:pt x="5523761" y="1761120"/>
                </a:cubicBezTo>
                <a:cubicBezTo>
                  <a:pt x="5514155" y="1761009"/>
                  <a:pt x="5504535" y="1760885"/>
                  <a:pt x="5494905" y="1760745"/>
                </a:cubicBezTo>
                <a:cubicBezTo>
                  <a:pt x="5504436" y="1754006"/>
                  <a:pt x="5517208" y="1750164"/>
                  <a:pt x="5533220" y="1749221"/>
                </a:cubicBezTo>
                <a:close/>
                <a:moveTo>
                  <a:pt x="311180" y="1702533"/>
                </a:moveTo>
                <a:lnTo>
                  <a:pt x="301463" y="1708867"/>
                </a:lnTo>
                <a:lnTo>
                  <a:pt x="308411" y="1707573"/>
                </a:lnTo>
                <a:cubicBezTo>
                  <a:pt x="311606" y="1706224"/>
                  <a:pt x="312530" y="1704546"/>
                  <a:pt x="311180" y="1702533"/>
                </a:cubicBezTo>
                <a:close/>
                <a:moveTo>
                  <a:pt x="5559001" y="1682065"/>
                </a:moveTo>
                <a:lnTo>
                  <a:pt x="5562902" y="1682164"/>
                </a:lnTo>
                <a:lnTo>
                  <a:pt x="5562791" y="1682202"/>
                </a:lnTo>
                <a:lnTo>
                  <a:pt x="5558864" y="1682127"/>
                </a:lnTo>
                <a:close/>
                <a:moveTo>
                  <a:pt x="5484113" y="1667860"/>
                </a:moveTo>
                <a:lnTo>
                  <a:pt x="5480633" y="1668531"/>
                </a:lnTo>
                <a:lnTo>
                  <a:pt x="5479269" y="1671357"/>
                </a:lnTo>
                <a:lnTo>
                  <a:pt x="5479895" y="1671277"/>
                </a:lnTo>
                <a:close/>
                <a:moveTo>
                  <a:pt x="909606" y="1666287"/>
                </a:moveTo>
                <a:lnTo>
                  <a:pt x="869602" y="1667809"/>
                </a:lnTo>
                <a:cubicBezTo>
                  <a:pt x="802626" y="1671013"/>
                  <a:pt x="738220" y="1675432"/>
                  <a:pt x="676385" y="1681061"/>
                </a:cubicBezTo>
                <a:cubicBezTo>
                  <a:pt x="744741" y="1671182"/>
                  <a:pt x="811858" y="1666439"/>
                  <a:pt x="877737" y="1666839"/>
                </a:cubicBezTo>
                <a:close/>
                <a:moveTo>
                  <a:pt x="1009572" y="1663178"/>
                </a:moveTo>
                <a:lnTo>
                  <a:pt x="978499" y="1665092"/>
                </a:lnTo>
                <a:lnTo>
                  <a:pt x="909606" y="1666287"/>
                </a:lnTo>
                <a:lnTo>
                  <a:pt x="971995" y="1663913"/>
                </a:lnTo>
                <a:close/>
                <a:moveTo>
                  <a:pt x="776777" y="1661227"/>
                </a:moveTo>
                <a:lnTo>
                  <a:pt x="769980" y="1663397"/>
                </a:lnTo>
                <a:cubicBezTo>
                  <a:pt x="763459" y="1667647"/>
                  <a:pt x="752611" y="1668941"/>
                  <a:pt x="737434" y="1667275"/>
                </a:cubicBezTo>
                <a:cubicBezTo>
                  <a:pt x="740694" y="1665150"/>
                  <a:pt x="750054" y="1663384"/>
                  <a:pt x="765512" y="1661977"/>
                </a:cubicBezTo>
                <a:close/>
                <a:moveTo>
                  <a:pt x="1651041" y="1660446"/>
                </a:moveTo>
                <a:lnTo>
                  <a:pt x="1654377" y="1661794"/>
                </a:lnTo>
                <a:cubicBezTo>
                  <a:pt x="1654727" y="1662288"/>
                  <a:pt x="1653758" y="1662602"/>
                  <a:pt x="1651470" y="1662737"/>
                </a:cubicBezTo>
                <a:lnTo>
                  <a:pt x="1649980" y="1663386"/>
                </a:lnTo>
                <a:lnTo>
                  <a:pt x="1650422" y="1661254"/>
                </a:lnTo>
                <a:close/>
                <a:moveTo>
                  <a:pt x="1692643" y="1660312"/>
                </a:moveTo>
                <a:lnTo>
                  <a:pt x="1698438" y="1662443"/>
                </a:lnTo>
                <a:lnTo>
                  <a:pt x="1690260" y="1661997"/>
                </a:lnTo>
                <a:cubicBezTo>
                  <a:pt x="1684097" y="1663390"/>
                  <a:pt x="1678029" y="1663232"/>
                  <a:pt x="1672057" y="1661524"/>
                </a:cubicBezTo>
                <a:cubicBezTo>
                  <a:pt x="1678410" y="1657032"/>
                  <a:pt x="1685273" y="1656628"/>
                  <a:pt x="1692643" y="1660312"/>
                </a:cubicBezTo>
                <a:close/>
                <a:moveTo>
                  <a:pt x="783007" y="1659242"/>
                </a:moveTo>
                <a:cubicBezTo>
                  <a:pt x="788432" y="1658595"/>
                  <a:pt x="794939" y="1658686"/>
                  <a:pt x="802528" y="1659519"/>
                </a:cubicBezTo>
                <a:lnTo>
                  <a:pt x="776777" y="1661227"/>
                </a:lnTo>
                <a:close/>
                <a:moveTo>
                  <a:pt x="5577529" y="1658732"/>
                </a:moveTo>
                <a:lnTo>
                  <a:pt x="5581550" y="1659044"/>
                </a:lnTo>
                <a:lnTo>
                  <a:pt x="5576382" y="1659926"/>
                </a:lnTo>
                <a:lnTo>
                  <a:pt x="5575340" y="1659726"/>
                </a:lnTo>
                <a:close/>
                <a:moveTo>
                  <a:pt x="1083139" y="1658647"/>
                </a:moveTo>
                <a:cubicBezTo>
                  <a:pt x="1092358" y="1658418"/>
                  <a:pt x="1090727" y="1659480"/>
                  <a:pt x="1078248" y="1661834"/>
                </a:cubicBezTo>
                <a:lnTo>
                  <a:pt x="1009572" y="1663178"/>
                </a:lnTo>
                <a:close/>
                <a:moveTo>
                  <a:pt x="5451063" y="1658304"/>
                </a:moveTo>
                <a:cubicBezTo>
                  <a:pt x="5450682" y="1664504"/>
                  <a:pt x="5453477" y="1668458"/>
                  <a:pt x="5459450" y="1670165"/>
                </a:cubicBezTo>
                <a:cubicBezTo>
                  <a:pt x="5463931" y="1671445"/>
                  <a:pt x="5467873" y="1672179"/>
                  <a:pt x="5471281" y="1672363"/>
                </a:cubicBezTo>
                <a:lnTo>
                  <a:pt x="5476918" y="1671653"/>
                </a:lnTo>
                <a:lnTo>
                  <a:pt x="5476606" y="1669154"/>
                </a:lnTo>
                <a:cubicBezTo>
                  <a:pt x="5477496" y="1667042"/>
                  <a:pt x="5479529" y="1664864"/>
                  <a:pt x="5482706" y="1662617"/>
                </a:cubicBezTo>
                <a:lnTo>
                  <a:pt x="5486842" y="1661456"/>
                </a:lnTo>
                <a:lnTo>
                  <a:pt x="5487472" y="1659248"/>
                </a:lnTo>
                <a:close/>
                <a:moveTo>
                  <a:pt x="5528646" y="1656822"/>
                </a:moveTo>
                <a:cubicBezTo>
                  <a:pt x="5522290" y="1661316"/>
                  <a:pt x="5516826" y="1663697"/>
                  <a:pt x="5512251" y="1663966"/>
                </a:cubicBezTo>
                <a:cubicBezTo>
                  <a:pt x="5507677" y="1664236"/>
                  <a:pt x="5503801" y="1665494"/>
                  <a:pt x="5500624" y="1667740"/>
                </a:cubicBezTo>
                <a:lnTo>
                  <a:pt x="5509583" y="1670301"/>
                </a:lnTo>
                <a:cubicBezTo>
                  <a:pt x="5503229" y="1674794"/>
                  <a:pt x="5496272" y="1676748"/>
                  <a:pt x="5488711" y="1676164"/>
                </a:cubicBezTo>
                <a:cubicBezTo>
                  <a:pt x="5481149" y="1675579"/>
                  <a:pt x="5475590" y="1679510"/>
                  <a:pt x="5472030" y="1687958"/>
                </a:cubicBezTo>
                <a:cubicBezTo>
                  <a:pt x="5493507" y="1684633"/>
                  <a:pt x="5512251" y="1682499"/>
                  <a:pt x="5528263" y="1681557"/>
                </a:cubicBezTo>
                <a:lnTo>
                  <a:pt x="5558864" y="1682127"/>
                </a:lnTo>
                <a:lnTo>
                  <a:pt x="5549614" y="1686478"/>
                </a:lnTo>
                <a:lnTo>
                  <a:pt x="5562791" y="1682202"/>
                </a:lnTo>
                <a:lnTo>
                  <a:pt x="5568103" y="1682301"/>
                </a:lnTo>
                <a:lnTo>
                  <a:pt x="5562902" y="1682164"/>
                </a:lnTo>
                <a:lnTo>
                  <a:pt x="5567055" y="1680817"/>
                </a:lnTo>
                <a:cubicBezTo>
                  <a:pt x="5570931" y="1679560"/>
                  <a:pt x="5572869" y="1678931"/>
                  <a:pt x="5572869" y="1678931"/>
                </a:cubicBezTo>
                <a:cubicBezTo>
                  <a:pt x="5567277" y="1671021"/>
                  <a:pt x="5556729" y="1669583"/>
                  <a:pt x="5541226" y="1674614"/>
                </a:cubicBezTo>
                <a:cubicBezTo>
                  <a:pt x="5550374" y="1674077"/>
                  <a:pt x="5552757" y="1672392"/>
                  <a:pt x="5548373" y="1669561"/>
                </a:cubicBezTo>
                <a:cubicBezTo>
                  <a:pt x="5543990" y="1666730"/>
                  <a:pt x="5540209" y="1666437"/>
                  <a:pt x="5537032" y="1668684"/>
                </a:cubicBezTo>
                <a:cubicBezTo>
                  <a:pt x="5530677" y="1673177"/>
                  <a:pt x="5524514" y="1674570"/>
                  <a:pt x="5518542" y="1672862"/>
                </a:cubicBezTo>
                <a:cubicBezTo>
                  <a:pt x="5528072" y="1666123"/>
                  <a:pt x="5531441" y="1660776"/>
                  <a:pt x="5528646" y="1656822"/>
                </a:cubicBezTo>
                <a:close/>
                <a:moveTo>
                  <a:pt x="5582804" y="1656336"/>
                </a:moveTo>
                <a:lnTo>
                  <a:pt x="5577529" y="1658732"/>
                </a:lnTo>
                <a:lnTo>
                  <a:pt x="5565053" y="1657767"/>
                </a:lnTo>
                <a:lnTo>
                  <a:pt x="5575340" y="1659726"/>
                </a:lnTo>
                <a:lnTo>
                  <a:pt x="5574012" y="1660328"/>
                </a:lnTo>
                <a:lnTo>
                  <a:pt x="5576382" y="1659926"/>
                </a:lnTo>
                <a:lnTo>
                  <a:pt x="5589834" y="1662487"/>
                </a:lnTo>
                <a:cubicBezTo>
                  <a:pt x="5600381" y="1663925"/>
                  <a:pt x="5607243" y="1663521"/>
                  <a:pt x="5610420" y="1661275"/>
                </a:cubicBezTo>
                <a:cubicBezTo>
                  <a:pt x="5601271" y="1661814"/>
                  <a:pt x="5593710" y="1661229"/>
                  <a:pt x="5587737" y="1659522"/>
                </a:cubicBezTo>
                <a:lnTo>
                  <a:pt x="5581550" y="1659044"/>
                </a:lnTo>
                <a:lnTo>
                  <a:pt x="5584376" y="1658560"/>
                </a:lnTo>
                <a:cubicBezTo>
                  <a:pt x="5589698" y="1658504"/>
                  <a:pt x="5596887" y="1658983"/>
                  <a:pt x="5605941" y="1659994"/>
                </a:cubicBezTo>
                <a:cubicBezTo>
                  <a:pt x="5624049" y="1662017"/>
                  <a:pt x="5631707" y="1661050"/>
                  <a:pt x="5628911" y="1657097"/>
                </a:cubicBezTo>
                <a:cubicBezTo>
                  <a:pt x="5608609" y="1653660"/>
                  <a:pt x="5593240" y="1653405"/>
                  <a:pt x="5582804" y="1656336"/>
                </a:cubicBezTo>
                <a:close/>
                <a:moveTo>
                  <a:pt x="1074202" y="1655804"/>
                </a:moveTo>
                <a:cubicBezTo>
                  <a:pt x="1034065" y="1658850"/>
                  <a:pt x="991766" y="1660417"/>
                  <a:pt x="947301" y="1660505"/>
                </a:cubicBezTo>
                <a:cubicBezTo>
                  <a:pt x="902837" y="1660591"/>
                  <a:pt x="855928" y="1662273"/>
                  <a:pt x="806575" y="1665549"/>
                </a:cubicBezTo>
                <a:cubicBezTo>
                  <a:pt x="849970" y="1660380"/>
                  <a:pt x="893085" y="1658279"/>
                  <a:pt x="935919" y="1659257"/>
                </a:cubicBezTo>
                <a:cubicBezTo>
                  <a:pt x="978752" y="1660231"/>
                  <a:pt x="1024845" y="1659080"/>
                  <a:pt x="1074202" y="1655804"/>
                </a:cubicBezTo>
                <a:close/>
                <a:moveTo>
                  <a:pt x="4834223" y="1645204"/>
                </a:moveTo>
                <a:cubicBezTo>
                  <a:pt x="4847947" y="1644396"/>
                  <a:pt x="4857795" y="1644846"/>
                  <a:pt x="4863768" y="1646553"/>
                </a:cubicBezTo>
                <a:cubicBezTo>
                  <a:pt x="4860591" y="1648800"/>
                  <a:pt x="4854428" y="1650192"/>
                  <a:pt x="4845278" y="1650731"/>
                </a:cubicBezTo>
                <a:lnTo>
                  <a:pt x="4820879" y="1652169"/>
                </a:lnTo>
                <a:lnTo>
                  <a:pt x="4817989" y="1651969"/>
                </a:lnTo>
                <a:lnTo>
                  <a:pt x="4819831" y="1647596"/>
                </a:lnTo>
                <a:cubicBezTo>
                  <a:pt x="4822563" y="1646406"/>
                  <a:pt x="4827360" y="1645609"/>
                  <a:pt x="4834223" y="1645204"/>
                </a:cubicBezTo>
                <a:close/>
                <a:moveTo>
                  <a:pt x="5711829" y="1642947"/>
                </a:moveTo>
                <a:cubicBezTo>
                  <a:pt x="5705475" y="1647440"/>
                  <a:pt x="5706872" y="1649417"/>
                  <a:pt x="5716022" y="1648878"/>
                </a:cubicBezTo>
                <a:lnTo>
                  <a:pt x="5711257" y="1652247"/>
                </a:lnTo>
                <a:cubicBezTo>
                  <a:pt x="5708080" y="1654494"/>
                  <a:pt x="5705093" y="1653640"/>
                  <a:pt x="5702298" y="1649686"/>
                </a:cubicBezTo>
                <a:close/>
                <a:moveTo>
                  <a:pt x="1908093" y="1641043"/>
                </a:moveTo>
                <a:lnTo>
                  <a:pt x="1740197" y="1641388"/>
                </a:lnTo>
                <a:lnTo>
                  <a:pt x="1654139" y="1656402"/>
                </a:lnTo>
                <a:lnTo>
                  <a:pt x="1651041" y="1660446"/>
                </a:lnTo>
                <a:lnTo>
                  <a:pt x="1649373" y="1659772"/>
                </a:lnTo>
                <a:lnTo>
                  <a:pt x="1619722" y="1668564"/>
                </a:lnTo>
                <a:lnTo>
                  <a:pt x="1648071" y="1666745"/>
                </a:lnTo>
                <a:lnTo>
                  <a:pt x="1647372" y="1664523"/>
                </a:lnTo>
                <a:lnTo>
                  <a:pt x="1649980" y="1663386"/>
                </a:lnTo>
                <a:lnTo>
                  <a:pt x="1649301" y="1666666"/>
                </a:lnTo>
                <a:lnTo>
                  <a:pt x="1691283" y="1663973"/>
                </a:lnTo>
                <a:lnTo>
                  <a:pt x="1701255" y="1663478"/>
                </a:lnTo>
                <a:lnTo>
                  <a:pt x="1698438" y="1662443"/>
                </a:lnTo>
                <a:lnTo>
                  <a:pt x="1700482" y="1662553"/>
                </a:lnTo>
                <a:lnTo>
                  <a:pt x="1702300" y="1663426"/>
                </a:lnTo>
                <a:lnTo>
                  <a:pt x="1761236" y="1660503"/>
                </a:lnTo>
                <a:lnTo>
                  <a:pt x="1781853" y="1655060"/>
                </a:lnTo>
                <a:cubicBezTo>
                  <a:pt x="1791002" y="1654521"/>
                  <a:pt x="1800946" y="1653421"/>
                  <a:pt x="1811685" y="1651758"/>
                </a:cubicBezTo>
                <a:cubicBezTo>
                  <a:pt x="1822423" y="1650096"/>
                  <a:pt x="1832367" y="1648996"/>
                  <a:pt x="1841516" y="1648457"/>
                </a:cubicBezTo>
                <a:cubicBezTo>
                  <a:pt x="1853843" y="1645672"/>
                  <a:pt x="1864581" y="1644010"/>
                  <a:pt x="1873730" y="1643471"/>
                </a:cubicBezTo>
                <a:cubicBezTo>
                  <a:pt x="1882880" y="1642932"/>
                  <a:pt x="1892029" y="1642393"/>
                  <a:pt x="1901180" y="1641854"/>
                </a:cubicBezTo>
                <a:close/>
                <a:moveTo>
                  <a:pt x="4777799" y="1636170"/>
                </a:moveTo>
                <a:lnTo>
                  <a:pt x="4795492" y="1637721"/>
                </a:lnTo>
                <a:lnTo>
                  <a:pt x="4793622" y="1638329"/>
                </a:lnTo>
                <a:cubicBezTo>
                  <a:pt x="4789047" y="1638598"/>
                  <a:pt x="4783773" y="1637879"/>
                  <a:pt x="4777799" y="1636170"/>
                </a:cubicBezTo>
                <a:close/>
                <a:moveTo>
                  <a:pt x="5488901" y="1635997"/>
                </a:moveTo>
                <a:cubicBezTo>
                  <a:pt x="5476766" y="1635682"/>
                  <a:pt x="5461548" y="1636063"/>
                  <a:pt x="5443248" y="1637140"/>
                </a:cubicBezTo>
                <a:lnTo>
                  <a:pt x="5442676" y="1646442"/>
                </a:lnTo>
                <a:cubicBezTo>
                  <a:pt x="5482071" y="1648240"/>
                  <a:pt x="5511108" y="1645500"/>
                  <a:pt x="5529788" y="1638223"/>
                </a:cubicBezTo>
                <a:cubicBezTo>
                  <a:pt x="5514667" y="1637053"/>
                  <a:pt x="5501037" y="1636312"/>
                  <a:pt x="5488901" y="1635997"/>
                </a:cubicBezTo>
                <a:close/>
                <a:moveTo>
                  <a:pt x="4776223" y="1635719"/>
                </a:moveTo>
                <a:lnTo>
                  <a:pt x="4777799" y="1636170"/>
                </a:lnTo>
                <a:cubicBezTo>
                  <a:pt x="4776211" y="1637293"/>
                  <a:pt x="4774671" y="1637643"/>
                  <a:pt x="4773177" y="1637214"/>
                </a:cubicBezTo>
                <a:lnTo>
                  <a:pt x="4771510" y="1635830"/>
                </a:lnTo>
                <a:close/>
                <a:moveTo>
                  <a:pt x="5372958" y="1631241"/>
                </a:moveTo>
                <a:lnTo>
                  <a:pt x="5375448" y="1631953"/>
                </a:lnTo>
                <a:lnTo>
                  <a:pt x="5347749" y="1633497"/>
                </a:lnTo>
                <a:cubicBezTo>
                  <a:pt x="5358487" y="1631836"/>
                  <a:pt x="5366890" y="1631083"/>
                  <a:pt x="5372958" y="1631241"/>
                </a:cubicBezTo>
                <a:close/>
                <a:moveTo>
                  <a:pt x="4856084" y="1625577"/>
                </a:moveTo>
                <a:cubicBezTo>
                  <a:pt x="4865933" y="1626026"/>
                  <a:pt x="4876830" y="1627958"/>
                  <a:pt x="4888775" y="1631373"/>
                </a:cubicBezTo>
                <a:lnTo>
                  <a:pt x="4855173" y="1625684"/>
                </a:lnTo>
                <a:close/>
                <a:moveTo>
                  <a:pt x="4755687" y="1625118"/>
                </a:moveTo>
                <a:cubicBezTo>
                  <a:pt x="4749714" y="1623410"/>
                  <a:pt x="4745140" y="1623679"/>
                  <a:pt x="4741963" y="1625926"/>
                </a:cubicBezTo>
                <a:cubicBezTo>
                  <a:pt x="4751112" y="1625387"/>
                  <a:pt x="4758673" y="1625971"/>
                  <a:pt x="4764647" y="1627678"/>
                </a:cubicBezTo>
                <a:cubicBezTo>
                  <a:pt x="4770620" y="1629385"/>
                  <a:pt x="4775194" y="1629116"/>
                  <a:pt x="4778371" y="1626870"/>
                </a:cubicBezTo>
                <a:cubicBezTo>
                  <a:pt x="4769222" y="1627409"/>
                  <a:pt x="4761661" y="1626824"/>
                  <a:pt x="4755687" y="1625118"/>
                </a:cubicBezTo>
                <a:close/>
                <a:moveTo>
                  <a:pt x="578327" y="1623898"/>
                </a:moveTo>
                <a:lnTo>
                  <a:pt x="584968" y="1624711"/>
                </a:lnTo>
                <a:cubicBezTo>
                  <a:pt x="589507" y="1625364"/>
                  <a:pt x="592521" y="1625927"/>
                  <a:pt x="594009" y="1626402"/>
                </a:cubicBezTo>
                <a:cubicBezTo>
                  <a:pt x="595500" y="1626874"/>
                  <a:pt x="593975" y="1626784"/>
                  <a:pt x="589436" y="1626131"/>
                </a:cubicBezTo>
                <a:lnTo>
                  <a:pt x="577194" y="1624160"/>
                </a:lnTo>
                <a:close/>
                <a:moveTo>
                  <a:pt x="4802807" y="1620992"/>
                </a:moveTo>
                <a:cubicBezTo>
                  <a:pt x="4814752" y="1624407"/>
                  <a:pt x="4829874" y="1625576"/>
                  <a:pt x="4848173" y="1624498"/>
                </a:cubicBezTo>
                <a:lnTo>
                  <a:pt x="4855173" y="1625684"/>
                </a:lnTo>
                <a:lnTo>
                  <a:pt x="4829684" y="1628676"/>
                </a:lnTo>
                <a:cubicBezTo>
                  <a:pt x="4844806" y="1629845"/>
                  <a:pt x="4856147" y="1630721"/>
                  <a:pt x="4863708" y="1631306"/>
                </a:cubicBezTo>
                <a:cubicBezTo>
                  <a:pt x="4871271" y="1631889"/>
                  <a:pt x="4878037" y="1633035"/>
                  <a:pt x="4884010" y="1634743"/>
                </a:cubicBezTo>
                <a:cubicBezTo>
                  <a:pt x="4860114" y="1638017"/>
                  <a:pt x="4839316" y="1639772"/>
                  <a:pt x="4821615" y="1640010"/>
                </a:cubicBezTo>
                <a:lnTo>
                  <a:pt x="4795492" y="1637721"/>
                </a:lnTo>
                <a:lnTo>
                  <a:pt x="4796529" y="1637385"/>
                </a:lnTo>
                <a:cubicBezTo>
                  <a:pt x="4796179" y="1636891"/>
                  <a:pt x="4794511" y="1636217"/>
                  <a:pt x="4791525" y="1635363"/>
                </a:cubicBezTo>
                <a:lnTo>
                  <a:pt x="4776223" y="1635719"/>
                </a:lnTo>
                <a:lnTo>
                  <a:pt x="4768841" y="1633609"/>
                </a:lnTo>
                <a:lnTo>
                  <a:pt x="4771510" y="1635830"/>
                </a:lnTo>
                <a:lnTo>
                  <a:pt x="4761638" y="1636061"/>
                </a:lnTo>
                <a:cubicBezTo>
                  <a:pt x="4750908" y="1636049"/>
                  <a:pt x="4739409" y="1635793"/>
                  <a:pt x="4727143" y="1635293"/>
                </a:cubicBezTo>
                <a:cubicBezTo>
                  <a:pt x="4702609" y="1634292"/>
                  <a:pt x="4684282" y="1631961"/>
                  <a:pt x="4672162" y="1628299"/>
                </a:cubicBezTo>
                <a:lnTo>
                  <a:pt x="4681252" y="1631045"/>
                </a:lnTo>
                <a:lnTo>
                  <a:pt x="4690342" y="1633792"/>
                </a:lnTo>
                <a:cubicBezTo>
                  <a:pt x="4662968" y="1628776"/>
                  <a:pt x="4641486" y="1628722"/>
                  <a:pt x="4625895" y="1633630"/>
                </a:cubicBezTo>
                <a:lnTo>
                  <a:pt x="4653099" y="1641777"/>
                </a:lnTo>
                <a:cubicBezTo>
                  <a:pt x="4640686" y="1644439"/>
                  <a:pt x="4634479" y="1645770"/>
                  <a:pt x="4634479" y="1645770"/>
                </a:cubicBezTo>
                <a:cubicBezTo>
                  <a:pt x="4612872" y="1648908"/>
                  <a:pt x="4589874" y="1648395"/>
                  <a:pt x="4565486" y="1644233"/>
                </a:cubicBezTo>
                <a:lnTo>
                  <a:pt x="4539495" y="1643621"/>
                </a:lnTo>
                <a:lnTo>
                  <a:pt x="4535915" y="1644572"/>
                </a:lnTo>
                <a:lnTo>
                  <a:pt x="4535782" y="1644608"/>
                </a:lnTo>
                <a:lnTo>
                  <a:pt x="4607652" y="1648266"/>
                </a:lnTo>
                <a:cubicBezTo>
                  <a:pt x="4645626" y="1648056"/>
                  <a:pt x="4679737" y="1649121"/>
                  <a:pt x="4709981" y="1651458"/>
                </a:cubicBezTo>
                <a:cubicBezTo>
                  <a:pt x="4700832" y="1651997"/>
                  <a:pt x="4686409" y="1651817"/>
                  <a:pt x="4666710" y="1650918"/>
                </a:cubicBezTo>
                <a:lnTo>
                  <a:pt x="4632400" y="1652939"/>
                </a:lnTo>
                <a:lnTo>
                  <a:pt x="4618676" y="1653747"/>
                </a:lnTo>
                <a:cubicBezTo>
                  <a:pt x="4621852" y="1651500"/>
                  <a:pt x="4624140" y="1651366"/>
                  <a:pt x="4625538" y="1653343"/>
                </a:cubicBezTo>
                <a:cubicBezTo>
                  <a:pt x="4626936" y="1655320"/>
                  <a:pt x="4629223" y="1655185"/>
                  <a:pt x="4632400" y="1652939"/>
                </a:cubicBezTo>
                <a:lnTo>
                  <a:pt x="4641359" y="1655500"/>
                </a:lnTo>
                <a:cubicBezTo>
                  <a:pt x="4616706" y="1661070"/>
                  <a:pt x="4586270" y="1661834"/>
                  <a:pt x="4550052" y="1657787"/>
                </a:cubicBezTo>
                <a:cubicBezTo>
                  <a:pt x="4513835" y="1653742"/>
                  <a:pt x="4481811" y="1655629"/>
                  <a:pt x="4453981" y="1663445"/>
                </a:cubicBezTo>
                <a:cubicBezTo>
                  <a:pt x="4475457" y="1660121"/>
                  <a:pt x="4495948" y="1660459"/>
                  <a:pt x="4515455" y="1664457"/>
                </a:cubicBezTo>
                <a:cubicBezTo>
                  <a:pt x="4534962" y="1668457"/>
                  <a:pt x="4555453" y="1668795"/>
                  <a:pt x="4576930" y="1665472"/>
                </a:cubicBezTo>
                <a:cubicBezTo>
                  <a:pt x="4601203" y="1666102"/>
                  <a:pt x="4625776" y="1665474"/>
                  <a:pt x="4650654" y="1663591"/>
                </a:cubicBezTo>
                <a:cubicBezTo>
                  <a:pt x="4675532" y="1661709"/>
                  <a:pt x="4698824" y="1662636"/>
                  <a:pt x="4720530" y="1666378"/>
                </a:cubicBezTo>
                <a:lnTo>
                  <a:pt x="4725296" y="1663008"/>
                </a:lnTo>
                <a:cubicBezTo>
                  <a:pt x="4740856" y="1664796"/>
                  <a:pt x="4760072" y="1665016"/>
                  <a:pt x="4782946" y="1663669"/>
                </a:cubicBezTo>
                <a:cubicBezTo>
                  <a:pt x="4805821" y="1662321"/>
                  <a:pt x="4829394" y="1661963"/>
                  <a:pt x="4853665" y="1662593"/>
                </a:cubicBezTo>
                <a:cubicBezTo>
                  <a:pt x="4841720" y="1659178"/>
                  <a:pt x="4828186" y="1656886"/>
                  <a:pt x="4813064" y="1655717"/>
                </a:cubicBezTo>
                <a:cubicBezTo>
                  <a:pt x="4797942" y="1654548"/>
                  <a:pt x="4784409" y="1652256"/>
                  <a:pt x="4772462" y="1648842"/>
                </a:cubicBezTo>
                <a:lnTo>
                  <a:pt x="4817989" y="1651969"/>
                </a:lnTo>
                <a:lnTo>
                  <a:pt x="4817830" y="1652348"/>
                </a:lnTo>
                <a:lnTo>
                  <a:pt x="4820879" y="1652169"/>
                </a:lnTo>
                <a:lnTo>
                  <a:pt x="4826931" y="1652584"/>
                </a:lnTo>
                <a:cubicBezTo>
                  <a:pt x="4843547" y="1654179"/>
                  <a:pt x="4858621" y="1656123"/>
                  <a:pt x="4872155" y="1658415"/>
                </a:cubicBezTo>
                <a:cubicBezTo>
                  <a:pt x="4899223" y="1662998"/>
                  <a:pt x="4928261" y="1660260"/>
                  <a:pt x="4959268" y="1650197"/>
                </a:cubicBezTo>
                <a:lnTo>
                  <a:pt x="4932390" y="1642512"/>
                </a:lnTo>
                <a:cubicBezTo>
                  <a:pt x="4956282" y="1649343"/>
                  <a:pt x="4978966" y="1651096"/>
                  <a:pt x="5000442" y="1647772"/>
                </a:cubicBezTo>
                <a:cubicBezTo>
                  <a:pt x="5021918" y="1644448"/>
                  <a:pt x="5043394" y="1641124"/>
                  <a:pt x="5064871" y="1637799"/>
                </a:cubicBezTo>
                <a:cubicBezTo>
                  <a:pt x="5024777" y="1635013"/>
                  <a:pt x="4981720" y="1631403"/>
                  <a:pt x="4935696" y="1626969"/>
                </a:cubicBezTo>
                <a:cubicBezTo>
                  <a:pt x="4889675" y="1622536"/>
                  <a:pt x="4845377" y="1620545"/>
                  <a:pt x="4802807" y="1620992"/>
                </a:cubicBezTo>
                <a:close/>
                <a:moveTo>
                  <a:pt x="4792429" y="1611370"/>
                </a:moveTo>
                <a:cubicBezTo>
                  <a:pt x="4785218" y="1611280"/>
                  <a:pt x="4779324" y="1611369"/>
                  <a:pt x="4774750" y="1611639"/>
                </a:cubicBezTo>
                <a:lnTo>
                  <a:pt x="4803401" y="1611718"/>
                </a:lnTo>
                <a:close/>
                <a:moveTo>
                  <a:pt x="4908409" y="1608595"/>
                </a:moveTo>
                <a:cubicBezTo>
                  <a:pt x="4911204" y="1612549"/>
                  <a:pt x="4914191" y="1613403"/>
                  <a:pt x="4917368" y="1611156"/>
                </a:cubicBezTo>
                <a:cubicBezTo>
                  <a:pt x="4920544" y="1608910"/>
                  <a:pt x="4925119" y="1608641"/>
                  <a:pt x="4931092" y="1610348"/>
                </a:cubicBezTo>
                <a:cubicBezTo>
                  <a:pt x="4933975" y="1614426"/>
                  <a:pt x="4932386" y="1615549"/>
                  <a:pt x="4926326" y="1613718"/>
                </a:cubicBezTo>
                <a:cubicBezTo>
                  <a:pt x="4953613" y="1618609"/>
                  <a:pt x="4981768" y="1621361"/>
                  <a:pt x="5010789" y="1621969"/>
                </a:cubicBezTo>
                <a:lnTo>
                  <a:pt x="5090060" y="1626226"/>
                </a:lnTo>
                <a:lnTo>
                  <a:pt x="5091990" y="1625608"/>
                </a:lnTo>
                <a:cubicBezTo>
                  <a:pt x="5094289" y="1625489"/>
                  <a:pt x="5096942" y="1625872"/>
                  <a:pt x="5099950" y="1626756"/>
                </a:cubicBezTo>
                <a:cubicBezTo>
                  <a:pt x="5121557" y="1623618"/>
                  <a:pt x="5140050" y="1621130"/>
                  <a:pt x="5155430" y="1619290"/>
                </a:cubicBezTo>
                <a:lnTo>
                  <a:pt x="5189220" y="1616496"/>
                </a:lnTo>
                <a:lnTo>
                  <a:pt x="5138974" y="1614975"/>
                </a:lnTo>
                <a:cubicBezTo>
                  <a:pt x="5114827" y="1613679"/>
                  <a:pt x="5089357" y="1611775"/>
                  <a:pt x="5062566" y="1609266"/>
                </a:cubicBezTo>
                <a:cubicBezTo>
                  <a:pt x="5008982" y="1604250"/>
                  <a:pt x="4957596" y="1604025"/>
                  <a:pt x="4908409" y="1608595"/>
                </a:cubicBezTo>
                <a:close/>
                <a:moveTo>
                  <a:pt x="485494" y="1606117"/>
                </a:moveTo>
                <a:lnTo>
                  <a:pt x="473479" y="1611784"/>
                </a:lnTo>
                <a:cubicBezTo>
                  <a:pt x="470359" y="1612370"/>
                  <a:pt x="468125" y="1611660"/>
                  <a:pt x="466775" y="1609649"/>
                </a:cubicBezTo>
                <a:close/>
                <a:moveTo>
                  <a:pt x="5620255" y="1604418"/>
                </a:moveTo>
                <a:cubicBezTo>
                  <a:pt x="5638292" y="1602970"/>
                  <a:pt x="5647988" y="1603204"/>
                  <a:pt x="5649342" y="1605119"/>
                </a:cubicBezTo>
                <a:lnTo>
                  <a:pt x="5649248" y="1605185"/>
                </a:lnTo>
                <a:close/>
                <a:moveTo>
                  <a:pt x="5541036" y="1603582"/>
                </a:moveTo>
                <a:lnTo>
                  <a:pt x="5548334" y="1604818"/>
                </a:lnTo>
                <a:lnTo>
                  <a:pt x="5531124" y="1607255"/>
                </a:lnTo>
                <a:cubicBezTo>
                  <a:pt x="5516955" y="1609119"/>
                  <a:pt x="5501069" y="1611085"/>
                  <a:pt x="5483469" y="1613151"/>
                </a:cubicBezTo>
                <a:cubicBezTo>
                  <a:pt x="5509519" y="1609557"/>
                  <a:pt x="5528709" y="1606367"/>
                  <a:pt x="5541036" y="1603582"/>
                </a:cubicBezTo>
                <a:close/>
                <a:moveTo>
                  <a:pt x="5568484" y="1601966"/>
                </a:moveTo>
                <a:cubicBezTo>
                  <a:pt x="5571280" y="1605920"/>
                  <a:pt x="5568897" y="1607604"/>
                  <a:pt x="5561336" y="1607020"/>
                </a:cubicBezTo>
                <a:lnTo>
                  <a:pt x="5548334" y="1604818"/>
                </a:lnTo>
                <a:close/>
                <a:moveTo>
                  <a:pt x="541651" y="1595519"/>
                </a:moveTo>
                <a:cubicBezTo>
                  <a:pt x="561661" y="1611369"/>
                  <a:pt x="590385" y="1615762"/>
                  <a:pt x="627822" y="1608694"/>
                </a:cubicBezTo>
                <a:cubicBezTo>
                  <a:pt x="621865" y="1606801"/>
                  <a:pt x="613460" y="1606498"/>
                  <a:pt x="602611" y="1607792"/>
                </a:cubicBezTo>
                <a:cubicBezTo>
                  <a:pt x="591763" y="1609084"/>
                  <a:pt x="589599" y="1607604"/>
                  <a:pt x="596119" y="1603355"/>
                </a:cubicBezTo>
                <a:cubicBezTo>
                  <a:pt x="584204" y="1599565"/>
                  <a:pt x="575125" y="1598259"/>
                  <a:pt x="568886" y="1599437"/>
                </a:cubicBezTo>
                <a:cubicBezTo>
                  <a:pt x="562647" y="1600613"/>
                  <a:pt x="553567" y="1599308"/>
                  <a:pt x="541651" y="1595519"/>
                </a:cubicBezTo>
                <a:close/>
                <a:moveTo>
                  <a:pt x="520141" y="1582450"/>
                </a:moveTo>
                <a:lnTo>
                  <a:pt x="520766" y="1582683"/>
                </a:lnTo>
                <a:lnTo>
                  <a:pt x="505901" y="1584147"/>
                </a:lnTo>
                <a:cubicBezTo>
                  <a:pt x="512141" y="1582969"/>
                  <a:pt x="516887" y="1582405"/>
                  <a:pt x="520141" y="1582450"/>
                </a:cubicBezTo>
                <a:close/>
                <a:moveTo>
                  <a:pt x="5533791" y="1573119"/>
                </a:moveTo>
                <a:cubicBezTo>
                  <a:pt x="5527628" y="1574511"/>
                  <a:pt x="5522930" y="1575238"/>
                  <a:pt x="5519698" y="1575300"/>
                </a:cubicBezTo>
                <a:lnTo>
                  <a:pt x="5519069" y="1575086"/>
                </a:lnTo>
                <a:close/>
                <a:moveTo>
                  <a:pt x="1241682" y="1570162"/>
                </a:moveTo>
                <a:lnTo>
                  <a:pt x="1252708" y="1570875"/>
                </a:lnTo>
                <a:cubicBezTo>
                  <a:pt x="1259960" y="1571205"/>
                  <a:pt x="1265890" y="1571311"/>
                  <a:pt x="1270500" y="1571197"/>
                </a:cubicBezTo>
                <a:close/>
                <a:moveTo>
                  <a:pt x="1458980" y="1556290"/>
                </a:moveTo>
                <a:cubicBezTo>
                  <a:pt x="1454939" y="1556487"/>
                  <a:pt x="1453450" y="1557051"/>
                  <a:pt x="1454514" y="1557982"/>
                </a:cubicBezTo>
                <a:cubicBezTo>
                  <a:pt x="1455223" y="1558603"/>
                  <a:pt x="1457068" y="1559388"/>
                  <a:pt x="1460047" y="1560335"/>
                </a:cubicBezTo>
                <a:cubicBezTo>
                  <a:pt x="1483880" y="1567915"/>
                  <a:pt x="1508276" y="1569350"/>
                  <a:pt x="1533234" y="1564639"/>
                </a:cubicBezTo>
                <a:cubicBezTo>
                  <a:pt x="1521319" y="1560849"/>
                  <a:pt x="1503162" y="1558237"/>
                  <a:pt x="1478766" y="1556802"/>
                </a:cubicBezTo>
                <a:cubicBezTo>
                  <a:pt x="1469617" y="1556264"/>
                  <a:pt x="1463022" y="1556093"/>
                  <a:pt x="1458980" y="1556290"/>
                </a:cubicBezTo>
                <a:close/>
                <a:moveTo>
                  <a:pt x="1281123" y="1555604"/>
                </a:moveTo>
                <a:cubicBezTo>
                  <a:pt x="1275165" y="1553708"/>
                  <a:pt x="1270557" y="1553823"/>
                  <a:pt x="1267296" y="1555948"/>
                </a:cubicBezTo>
                <a:cubicBezTo>
                  <a:pt x="1276516" y="1555718"/>
                  <a:pt x="1284103" y="1556550"/>
                  <a:pt x="1290063" y="1558445"/>
                </a:cubicBezTo>
                <a:cubicBezTo>
                  <a:pt x="1296021" y="1560340"/>
                  <a:pt x="1300630" y="1560225"/>
                  <a:pt x="1303891" y="1558099"/>
                </a:cubicBezTo>
                <a:cubicBezTo>
                  <a:pt x="1294672" y="1558329"/>
                  <a:pt x="1287083" y="1557498"/>
                  <a:pt x="1281123" y="1555604"/>
                </a:cubicBezTo>
                <a:close/>
                <a:moveTo>
                  <a:pt x="479175" y="1549557"/>
                </a:moveTo>
                <a:lnTo>
                  <a:pt x="492188" y="1552178"/>
                </a:lnTo>
                <a:lnTo>
                  <a:pt x="471838" y="1554340"/>
                </a:lnTo>
                <a:cubicBezTo>
                  <a:pt x="469141" y="1550318"/>
                  <a:pt x="471586" y="1548724"/>
                  <a:pt x="479175" y="1549557"/>
                </a:cubicBezTo>
                <a:close/>
                <a:moveTo>
                  <a:pt x="5461215" y="1548820"/>
                </a:moveTo>
                <a:cubicBezTo>
                  <a:pt x="5446887" y="1547090"/>
                  <a:pt x="5430478" y="1548314"/>
                  <a:pt x="5411987" y="1552492"/>
                </a:cubicBezTo>
                <a:cubicBezTo>
                  <a:pt x="5417960" y="1554200"/>
                  <a:pt x="5426315" y="1554223"/>
                  <a:pt x="5437053" y="1552561"/>
                </a:cubicBezTo>
                <a:cubicBezTo>
                  <a:pt x="5447791" y="1550899"/>
                  <a:pt x="5449983" y="1552314"/>
                  <a:pt x="5443630" y="1556807"/>
                </a:cubicBezTo>
                <a:cubicBezTo>
                  <a:pt x="5455575" y="1560222"/>
                  <a:pt x="5464630" y="1561232"/>
                  <a:pt x="5470792" y="1559840"/>
                </a:cubicBezTo>
                <a:cubicBezTo>
                  <a:pt x="5476955" y="1558448"/>
                  <a:pt x="5486011" y="1559458"/>
                  <a:pt x="5497956" y="1562873"/>
                </a:cubicBezTo>
                <a:cubicBezTo>
                  <a:pt x="5487790" y="1555235"/>
                  <a:pt x="5475543" y="1550551"/>
                  <a:pt x="5461215" y="1548820"/>
                </a:cubicBezTo>
                <a:close/>
                <a:moveTo>
                  <a:pt x="390695" y="1548448"/>
                </a:moveTo>
                <a:lnTo>
                  <a:pt x="419835" y="1550176"/>
                </a:lnTo>
                <a:cubicBezTo>
                  <a:pt x="401651" y="1551014"/>
                  <a:pt x="391905" y="1550458"/>
                  <a:pt x="390598" y="1548512"/>
                </a:cubicBezTo>
                <a:close/>
                <a:moveTo>
                  <a:pt x="1156376" y="1547793"/>
                </a:moveTo>
                <a:lnTo>
                  <a:pt x="1190012" y="1554566"/>
                </a:lnTo>
                <a:lnTo>
                  <a:pt x="1189090" y="1554642"/>
                </a:lnTo>
                <a:cubicBezTo>
                  <a:pt x="1179197" y="1553867"/>
                  <a:pt x="1168292" y="1551584"/>
                  <a:pt x="1156376" y="1547793"/>
                </a:cubicBezTo>
                <a:close/>
                <a:moveTo>
                  <a:pt x="557674" y="1546064"/>
                </a:moveTo>
                <a:cubicBezTo>
                  <a:pt x="531367" y="1548766"/>
                  <a:pt x="511973" y="1551293"/>
                  <a:pt x="499495" y="1553649"/>
                </a:cubicBezTo>
                <a:lnTo>
                  <a:pt x="492188" y="1552178"/>
                </a:lnTo>
                <a:lnTo>
                  <a:pt x="509571" y="1550331"/>
                </a:lnTo>
                <a:cubicBezTo>
                  <a:pt x="523875" y="1548952"/>
                  <a:pt x="539911" y="1547529"/>
                  <a:pt x="557674" y="1546064"/>
                </a:cubicBezTo>
                <a:close/>
                <a:moveTo>
                  <a:pt x="1272819" y="1545846"/>
                </a:moveTo>
                <a:lnTo>
                  <a:pt x="1274456" y="1547277"/>
                </a:lnTo>
                <a:lnTo>
                  <a:pt x="1269713" y="1547231"/>
                </a:lnTo>
                <a:lnTo>
                  <a:pt x="1268141" y="1546731"/>
                </a:lnTo>
                <a:cubicBezTo>
                  <a:pt x="1269770" y="1545669"/>
                  <a:pt x="1271329" y="1545371"/>
                  <a:pt x="1272819" y="1545846"/>
                </a:cubicBezTo>
                <a:close/>
                <a:moveTo>
                  <a:pt x="943832" y="1545339"/>
                </a:moveTo>
                <a:cubicBezTo>
                  <a:pt x="922008" y="1547735"/>
                  <a:pt x="903334" y="1549590"/>
                  <a:pt x="887812" y="1550904"/>
                </a:cubicBezTo>
                <a:lnTo>
                  <a:pt x="853742" y="1552552"/>
                </a:lnTo>
                <a:lnTo>
                  <a:pt x="904239" y="1555739"/>
                </a:lnTo>
                <a:cubicBezTo>
                  <a:pt x="928488" y="1557831"/>
                  <a:pt x="954055" y="1560572"/>
                  <a:pt x="980928" y="1563956"/>
                </a:cubicBezTo>
                <a:cubicBezTo>
                  <a:pt x="1034682" y="1570725"/>
                  <a:pt x="1086362" y="1572662"/>
                  <a:pt x="1135969" y="1569763"/>
                </a:cubicBezTo>
                <a:cubicBezTo>
                  <a:pt x="1133272" y="1565744"/>
                  <a:pt x="1130293" y="1564795"/>
                  <a:pt x="1127033" y="1566920"/>
                </a:cubicBezTo>
                <a:cubicBezTo>
                  <a:pt x="1123773" y="1569047"/>
                  <a:pt x="1119163" y="1569161"/>
                  <a:pt x="1113204" y="1567265"/>
                </a:cubicBezTo>
                <a:cubicBezTo>
                  <a:pt x="1110423" y="1563121"/>
                  <a:pt x="1112052" y="1562059"/>
                  <a:pt x="1118095" y="1564078"/>
                </a:cubicBezTo>
                <a:cubicBezTo>
                  <a:pt x="1090789" y="1558309"/>
                  <a:pt x="1062550" y="1554637"/>
                  <a:pt x="1033376" y="1553067"/>
                </a:cubicBezTo>
                <a:lnTo>
                  <a:pt x="953764" y="1546195"/>
                </a:lnTo>
                <a:lnTo>
                  <a:pt x="951805" y="1546746"/>
                </a:lnTo>
                <a:cubicBezTo>
                  <a:pt x="949490" y="1546786"/>
                  <a:pt x="946832" y="1546317"/>
                  <a:pt x="943832" y="1545339"/>
                </a:cubicBezTo>
                <a:close/>
                <a:moveTo>
                  <a:pt x="5565196" y="1544241"/>
                </a:moveTo>
                <a:cubicBezTo>
                  <a:pt x="5568278" y="1543545"/>
                  <a:pt x="5570518" y="1544185"/>
                  <a:pt x="5571916" y="1546162"/>
                </a:cubicBezTo>
                <a:lnTo>
                  <a:pt x="5553426" y="1550340"/>
                </a:lnTo>
                <a:close/>
                <a:moveTo>
                  <a:pt x="1252286" y="1544058"/>
                </a:moveTo>
                <a:cubicBezTo>
                  <a:pt x="1256896" y="1543944"/>
                  <a:pt x="1262181" y="1544834"/>
                  <a:pt x="1268141" y="1546731"/>
                </a:cubicBezTo>
                <a:lnTo>
                  <a:pt x="1250389" y="1544600"/>
                </a:lnTo>
                <a:close/>
                <a:moveTo>
                  <a:pt x="5445061" y="1533555"/>
                </a:moveTo>
                <a:cubicBezTo>
                  <a:pt x="5443566" y="1533129"/>
                  <a:pt x="5445083" y="1533169"/>
                  <a:pt x="5449610" y="1533674"/>
                </a:cubicBezTo>
                <a:lnTo>
                  <a:pt x="5461827" y="1535249"/>
                </a:lnTo>
                <a:lnTo>
                  <a:pt x="5460709" y="1535552"/>
                </a:lnTo>
                <a:lnTo>
                  <a:pt x="5454089" y="1534955"/>
                </a:lnTo>
                <a:cubicBezTo>
                  <a:pt x="5449562" y="1534449"/>
                  <a:pt x="5446552" y="1533983"/>
                  <a:pt x="5445061" y="1533555"/>
                </a:cubicBezTo>
                <a:close/>
                <a:moveTo>
                  <a:pt x="694777" y="1530380"/>
                </a:moveTo>
                <a:cubicBezTo>
                  <a:pt x="683928" y="1531675"/>
                  <a:pt x="675454" y="1532140"/>
                  <a:pt x="669354" y="1531781"/>
                </a:cubicBezTo>
                <a:lnTo>
                  <a:pt x="666870" y="1530991"/>
                </a:lnTo>
                <a:close/>
                <a:moveTo>
                  <a:pt x="1225270" y="1529404"/>
                </a:moveTo>
                <a:lnTo>
                  <a:pt x="1228171" y="1529699"/>
                </a:lnTo>
                <a:lnTo>
                  <a:pt x="1226192" y="1533980"/>
                </a:lnTo>
                <a:cubicBezTo>
                  <a:pt x="1223410" y="1535072"/>
                  <a:pt x="1218561" y="1535703"/>
                  <a:pt x="1211647" y="1535876"/>
                </a:cubicBezTo>
                <a:cubicBezTo>
                  <a:pt x="1197819" y="1536221"/>
                  <a:pt x="1187927" y="1535446"/>
                  <a:pt x="1181968" y="1533551"/>
                </a:cubicBezTo>
                <a:cubicBezTo>
                  <a:pt x="1185229" y="1531426"/>
                  <a:pt x="1191468" y="1530248"/>
                  <a:pt x="1200687" y="1530018"/>
                </a:cubicBezTo>
                <a:close/>
                <a:moveTo>
                  <a:pt x="1192593" y="1517957"/>
                </a:moveTo>
                <a:cubicBezTo>
                  <a:pt x="1204510" y="1521748"/>
                  <a:pt x="1218056" y="1524475"/>
                  <a:pt x="1233234" y="1526141"/>
                </a:cubicBezTo>
                <a:cubicBezTo>
                  <a:pt x="1248410" y="1527805"/>
                  <a:pt x="1261956" y="1530532"/>
                  <a:pt x="1273874" y="1534322"/>
                </a:cubicBezTo>
                <a:lnTo>
                  <a:pt x="1228171" y="1529699"/>
                </a:lnTo>
                <a:lnTo>
                  <a:pt x="1228343" y="1529328"/>
                </a:lnTo>
                <a:lnTo>
                  <a:pt x="1225270" y="1529404"/>
                </a:lnTo>
                <a:lnTo>
                  <a:pt x="1219194" y="1528789"/>
                </a:lnTo>
                <a:cubicBezTo>
                  <a:pt x="1202528" y="1526651"/>
                  <a:pt x="1187422" y="1524218"/>
                  <a:pt x="1173875" y="1521489"/>
                </a:cubicBezTo>
                <a:cubicBezTo>
                  <a:pt x="1146780" y="1516035"/>
                  <a:pt x="1117494" y="1517787"/>
                  <a:pt x="1086014" y="1526749"/>
                </a:cubicBezTo>
                <a:lnTo>
                  <a:pt x="1112827" y="1535277"/>
                </a:lnTo>
                <a:cubicBezTo>
                  <a:pt x="1088993" y="1527695"/>
                  <a:pt x="1066226" y="1525199"/>
                  <a:pt x="1044529" y="1527784"/>
                </a:cubicBezTo>
                <a:cubicBezTo>
                  <a:pt x="1022831" y="1530370"/>
                  <a:pt x="1001133" y="1532953"/>
                  <a:pt x="979434" y="1535540"/>
                </a:cubicBezTo>
                <a:cubicBezTo>
                  <a:pt x="1019682" y="1539644"/>
                  <a:pt x="1062887" y="1544666"/>
                  <a:pt x="1109053" y="1550604"/>
                </a:cubicBezTo>
                <a:cubicBezTo>
                  <a:pt x="1155216" y="1556541"/>
                  <a:pt x="1199716" y="1559997"/>
                  <a:pt x="1242547" y="1560972"/>
                </a:cubicBezTo>
                <a:cubicBezTo>
                  <a:pt x="1230630" y="1557181"/>
                  <a:pt x="1215454" y="1555517"/>
                  <a:pt x="1197018" y="1555976"/>
                </a:cubicBezTo>
                <a:lnTo>
                  <a:pt x="1190012" y="1554566"/>
                </a:lnTo>
                <a:lnTo>
                  <a:pt x="1215736" y="1552444"/>
                </a:lnTo>
                <a:cubicBezTo>
                  <a:pt x="1200559" y="1550778"/>
                  <a:pt x="1189176" y="1549531"/>
                  <a:pt x="1181588" y="1548697"/>
                </a:cubicBezTo>
                <a:cubicBezTo>
                  <a:pt x="1173997" y="1547866"/>
                  <a:pt x="1167225" y="1546502"/>
                  <a:pt x="1161267" y="1544606"/>
                </a:cubicBezTo>
                <a:cubicBezTo>
                  <a:pt x="1185397" y="1542151"/>
                  <a:pt x="1206366" y="1541102"/>
                  <a:pt x="1224179" y="1541456"/>
                </a:cubicBezTo>
                <a:lnTo>
                  <a:pt x="1250389" y="1544600"/>
                </a:lnTo>
                <a:lnTo>
                  <a:pt x="1249336" y="1544898"/>
                </a:lnTo>
                <a:cubicBezTo>
                  <a:pt x="1249674" y="1545401"/>
                  <a:pt x="1251331" y="1546126"/>
                  <a:pt x="1254311" y="1547074"/>
                </a:cubicBezTo>
                <a:lnTo>
                  <a:pt x="1269713" y="1547231"/>
                </a:lnTo>
                <a:lnTo>
                  <a:pt x="1277077" y="1549574"/>
                </a:lnTo>
                <a:lnTo>
                  <a:pt x="1274456" y="1547277"/>
                </a:lnTo>
                <a:lnTo>
                  <a:pt x="1284393" y="1547378"/>
                </a:lnTo>
                <a:cubicBezTo>
                  <a:pt x="1295186" y="1547748"/>
                  <a:pt x="1306744" y="1548384"/>
                  <a:pt x="1319068" y="1549290"/>
                </a:cubicBezTo>
                <a:cubicBezTo>
                  <a:pt x="1343717" y="1551102"/>
                  <a:pt x="1362083" y="1554029"/>
                  <a:pt x="1374168" y="1558072"/>
                </a:cubicBezTo>
                <a:lnTo>
                  <a:pt x="1365105" y="1555038"/>
                </a:lnTo>
                <a:lnTo>
                  <a:pt x="1356040" y="1552008"/>
                </a:lnTo>
                <a:cubicBezTo>
                  <a:pt x="1383430" y="1557903"/>
                  <a:pt x="1405036" y="1558673"/>
                  <a:pt x="1420861" y="1554317"/>
                </a:cubicBezTo>
                <a:lnTo>
                  <a:pt x="1393732" y="1545319"/>
                </a:lnTo>
                <a:cubicBezTo>
                  <a:pt x="1406295" y="1543089"/>
                  <a:pt x="1412576" y="1541974"/>
                  <a:pt x="1412576" y="1541974"/>
                </a:cubicBezTo>
                <a:cubicBezTo>
                  <a:pt x="1434400" y="1539579"/>
                  <a:pt x="1457518" y="1540854"/>
                  <a:pt x="1481929" y="1545802"/>
                </a:cubicBezTo>
                <a:cubicBezTo>
                  <a:pt x="1506338" y="1550748"/>
                  <a:pt x="1529476" y="1552055"/>
                  <a:pt x="1551342" y="1549721"/>
                </a:cubicBezTo>
                <a:cubicBezTo>
                  <a:pt x="1515073" y="1544559"/>
                  <a:pt x="1477836" y="1541448"/>
                  <a:pt x="1439632" y="1540391"/>
                </a:cubicBezTo>
                <a:cubicBezTo>
                  <a:pt x="1401430" y="1539332"/>
                  <a:pt x="1367150" y="1537137"/>
                  <a:pt x="1336796" y="1533807"/>
                </a:cubicBezTo>
                <a:cubicBezTo>
                  <a:pt x="1346015" y="1533577"/>
                  <a:pt x="1360517" y="1534238"/>
                  <a:pt x="1380305" y="1535787"/>
                </a:cubicBezTo>
                <a:lnTo>
                  <a:pt x="1414876" y="1534924"/>
                </a:lnTo>
                <a:lnTo>
                  <a:pt x="1428702" y="1534578"/>
                </a:lnTo>
                <a:cubicBezTo>
                  <a:pt x="1425443" y="1536704"/>
                  <a:pt x="1423138" y="1536761"/>
                  <a:pt x="1421789" y="1534750"/>
                </a:cubicBezTo>
                <a:cubicBezTo>
                  <a:pt x="1420440" y="1532740"/>
                  <a:pt x="1418135" y="1532797"/>
                  <a:pt x="1414876" y="1534924"/>
                </a:cubicBezTo>
                <a:lnTo>
                  <a:pt x="1405937" y="1532080"/>
                </a:lnTo>
                <a:cubicBezTo>
                  <a:pt x="1430895" y="1527370"/>
                  <a:pt x="1461532" y="1527627"/>
                  <a:pt x="1497845" y="1532853"/>
                </a:cubicBezTo>
                <a:cubicBezTo>
                  <a:pt x="1534157" y="1538079"/>
                  <a:pt x="1566423" y="1537272"/>
                  <a:pt x="1594641" y="1530437"/>
                </a:cubicBezTo>
                <a:cubicBezTo>
                  <a:pt x="1572945" y="1533022"/>
                  <a:pt x="1552343" y="1532004"/>
                  <a:pt x="1532837" y="1527381"/>
                </a:cubicBezTo>
                <a:cubicBezTo>
                  <a:pt x="1513331" y="1522759"/>
                  <a:pt x="1492731" y="1521740"/>
                  <a:pt x="1471032" y="1524324"/>
                </a:cubicBezTo>
                <a:cubicBezTo>
                  <a:pt x="1446635" y="1522891"/>
                  <a:pt x="1421899" y="1522694"/>
                  <a:pt x="1396823" y="1523735"/>
                </a:cubicBezTo>
                <a:cubicBezTo>
                  <a:pt x="1371744" y="1524773"/>
                  <a:pt x="1348343" y="1523077"/>
                  <a:pt x="1326617" y="1518637"/>
                </a:cubicBezTo>
                <a:lnTo>
                  <a:pt x="1321726" y="1521825"/>
                </a:lnTo>
                <a:cubicBezTo>
                  <a:pt x="1306126" y="1519531"/>
                  <a:pt x="1286804" y="1518671"/>
                  <a:pt x="1263758" y="1519245"/>
                </a:cubicBezTo>
                <a:cubicBezTo>
                  <a:pt x="1240710" y="1519821"/>
                  <a:pt x="1216988" y="1519392"/>
                  <a:pt x="1192593" y="1517957"/>
                </a:cubicBezTo>
                <a:close/>
                <a:moveTo>
                  <a:pt x="4936489" y="1513430"/>
                </a:moveTo>
                <a:cubicBezTo>
                  <a:pt x="4931599" y="1516617"/>
                  <a:pt x="4926442" y="1518535"/>
                  <a:pt x="4921016" y="1519181"/>
                </a:cubicBezTo>
                <a:lnTo>
                  <a:pt x="4907194" y="1517664"/>
                </a:lnTo>
                <a:lnTo>
                  <a:pt x="4910856" y="1517135"/>
                </a:lnTo>
                <a:cubicBezTo>
                  <a:pt x="4918726" y="1514897"/>
                  <a:pt x="4927272" y="1513660"/>
                  <a:pt x="4936489" y="1513430"/>
                </a:cubicBezTo>
                <a:close/>
                <a:moveTo>
                  <a:pt x="548023" y="1513349"/>
                </a:moveTo>
                <a:cubicBezTo>
                  <a:pt x="533380" y="1514226"/>
                  <a:pt x="521308" y="1516315"/>
                  <a:pt x="511808" y="1519619"/>
                </a:cubicBezTo>
                <a:cubicBezTo>
                  <a:pt x="526983" y="1521284"/>
                  <a:pt x="540672" y="1522473"/>
                  <a:pt x="552869" y="1523191"/>
                </a:cubicBezTo>
                <a:cubicBezTo>
                  <a:pt x="565067" y="1523909"/>
                  <a:pt x="580385" y="1524039"/>
                  <a:pt x="598823" y="1523580"/>
                </a:cubicBezTo>
                <a:lnTo>
                  <a:pt x="599667" y="1514358"/>
                </a:lnTo>
                <a:cubicBezTo>
                  <a:pt x="579880" y="1512809"/>
                  <a:pt x="562666" y="1512472"/>
                  <a:pt x="548023" y="1513349"/>
                </a:cubicBezTo>
                <a:close/>
                <a:moveTo>
                  <a:pt x="5031251" y="1510419"/>
                </a:moveTo>
                <a:lnTo>
                  <a:pt x="4958316" y="1517430"/>
                </a:lnTo>
                <a:cubicBezTo>
                  <a:pt x="4949165" y="1517967"/>
                  <a:pt x="4950753" y="1516844"/>
                  <a:pt x="4963081" y="1514061"/>
                </a:cubicBezTo>
                <a:close/>
                <a:moveTo>
                  <a:pt x="5262526" y="1504619"/>
                </a:moveTo>
                <a:lnTo>
                  <a:pt x="5256395" y="1506825"/>
                </a:lnTo>
                <a:cubicBezTo>
                  <a:pt x="5251026" y="1507656"/>
                  <a:pt x="5244560" y="1507780"/>
                  <a:pt x="5236999" y="1507196"/>
                </a:cubicBezTo>
                <a:close/>
                <a:moveTo>
                  <a:pt x="5130452" y="1503960"/>
                </a:moveTo>
                <a:lnTo>
                  <a:pt x="5068553" y="1508427"/>
                </a:lnTo>
                <a:lnTo>
                  <a:pt x="5031251" y="1510419"/>
                </a:lnTo>
                <a:lnTo>
                  <a:pt x="5062060" y="1507458"/>
                </a:lnTo>
                <a:close/>
                <a:moveTo>
                  <a:pt x="5232805" y="1501265"/>
                </a:moveTo>
                <a:cubicBezTo>
                  <a:pt x="5189854" y="1507913"/>
                  <a:pt x="5147091" y="1511462"/>
                  <a:pt x="5104519" y="1511908"/>
                </a:cubicBezTo>
                <a:cubicBezTo>
                  <a:pt x="5061949" y="1512355"/>
                  <a:pt x="5016200" y="1515050"/>
                  <a:pt x="4967274" y="1519991"/>
                </a:cubicBezTo>
                <a:cubicBezTo>
                  <a:pt x="5007051" y="1515589"/>
                  <a:pt x="5049018" y="1512603"/>
                  <a:pt x="5093178" y="1511031"/>
                </a:cubicBezTo>
                <a:cubicBezTo>
                  <a:pt x="5137338" y="1509462"/>
                  <a:pt x="5183881" y="1506205"/>
                  <a:pt x="5232805" y="1501265"/>
                </a:cubicBezTo>
                <a:close/>
                <a:moveTo>
                  <a:pt x="329682" y="1499638"/>
                </a:moveTo>
                <a:cubicBezTo>
                  <a:pt x="332943" y="1497513"/>
                  <a:pt x="335921" y="1498460"/>
                  <a:pt x="338620" y="1502480"/>
                </a:cubicBezTo>
                <a:lnTo>
                  <a:pt x="328838" y="1508855"/>
                </a:lnTo>
                <a:cubicBezTo>
                  <a:pt x="335358" y="1504606"/>
                  <a:pt x="334010" y="1502596"/>
                  <a:pt x="324791" y="1502826"/>
                </a:cubicBezTo>
                <a:close/>
                <a:moveTo>
                  <a:pt x="5301428" y="1497223"/>
                </a:moveTo>
                <a:cubicBezTo>
                  <a:pt x="5298251" y="1499470"/>
                  <a:pt x="5289006" y="1501559"/>
                  <a:pt x="5273693" y="1503490"/>
                </a:cubicBezTo>
                <a:lnTo>
                  <a:pt x="5262526" y="1504619"/>
                </a:lnTo>
                <a:lnTo>
                  <a:pt x="5269214" y="1502209"/>
                </a:lnTo>
                <a:cubicBezTo>
                  <a:pt x="5275568" y="1497716"/>
                  <a:pt x="5286306" y="1496055"/>
                  <a:pt x="5301428" y="1497223"/>
                </a:cubicBezTo>
                <a:close/>
                <a:moveTo>
                  <a:pt x="465568" y="1496509"/>
                </a:moveTo>
                <a:lnTo>
                  <a:pt x="466609" y="1496741"/>
                </a:lnTo>
                <a:lnTo>
                  <a:pt x="464380" y="1497657"/>
                </a:lnTo>
                <a:lnTo>
                  <a:pt x="460343" y="1497212"/>
                </a:lnTo>
                <a:close/>
                <a:moveTo>
                  <a:pt x="452110" y="1493515"/>
                </a:moveTo>
                <a:cubicBezTo>
                  <a:pt x="441542" y="1491736"/>
                  <a:pt x="434630" y="1491907"/>
                  <a:pt x="431369" y="1494032"/>
                </a:cubicBezTo>
                <a:cubicBezTo>
                  <a:pt x="440588" y="1493803"/>
                  <a:pt x="448176" y="1494636"/>
                  <a:pt x="454135" y="1496532"/>
                </a:cubicBezTo>
                <a:lnTo>
                  <a:pt x="460343" y="1497212"/>
                </a:lnTo>
                <a:lnTo>
                  <a:pt x="457487" y="1497598"/>
                </a:lnTo>
                <a:cubicBezTo>
                  <a:pt x="452133" y="1497477"/>
                  <a:pt x="444916" y="1496761"/>
                  <a:pt x="435837" y="1495455"/>
                </a:cubicBezTo>
                <a:cubicBezTo>
                  <a:pt x="417681" y="1492842"/>
                  <a:pt x="409953" y="1493547"/>
                  <a:pt x="412650" y="1497567"/>
                </a:cubicBezTo>
                <a:cubicBezTo>
                  <a:pt x="432971" y="1501657"/>
                  <a:pt x="448424" y="1502423"/>
                  <a:pt x="459004" y="1499860"/>
                </a:cubicBezTo>
                <a:lnTo>
                  <a:pt x="464380" y="1497657"/>
                </a:lnTo>
                <a:lnTo>
                  <a:pt x="476902" y="1499030"/>
                </a:lnTo>
                <a:lnTo>
                  <a:pt x="466609" y="1496741"/>
                </a:lnTo>
                <a:lnTo>
                  <a:pt x="467963" y="1496187"/>
                </a:lnTo>
                <a:lnTo>
                  <a:pt x="465568" y="1496509"/>
                </a:lnTo>
                <a:close/>
                <a:moveTo>
                  <a:pt x="4798155" y="1490909"/>
                </a:moveTo>
                <a:lnTo>
                  <a:pt x="4793505" y="1491668"/>
                </a:lnTo>
                <a:lnTo>
                  <a:pt x="4795848" y="1492414"/>
                </a:lnTo>
                <a:close/>
                <a:moveTo>
                  <a:pt x="563581" y="1488393"/>
                </a:moveTo>
                <a:lnTo>
                  <a:pt x="562947" y="1488451"/>
                </a:lnTo>
                <a:lnTo>
                  <a:pt x="558605" y="1491704"/>
                </a:lnTo>
                <a:lnTo>
                  <a:pt x="562125" y="1491154"/>
                </a:lnTo>
                <a:close/>
                <a:moveTo>
                  <a:pt x="571644" y="1487659"/>
                </a:moveTo>
                <a:lnTo>
                  <a:pt x="565953" y="1488177"/>
                </a:lnTo>
                <a:lnTo>
                  <a:pt x="566193" y="1490670"/>
                </a:lnTo>
                <a:cubicBezTo>
                  <a:pt x="565238" y="1492737"/>
                  <a:pt x="563130" y="1494833"/>
                  <a:pt x="559870" y="1496960"/>
                </a:cubicBezTo>
                <a:lnTo>
                  <a:pt x="555676" y="1497974"/>
                </a:lnTo>
                <a:lnTo>
                  <a:pt x="554980" y="1500147"/>
                </a:lnTo>
                <a:lnTo>
                  <a:pt x="591574" y="1502298"/>
                </a:lnTo>
                <a:cubicBezTo>
                  <a:pt x="592137" y="1496153"/>
                  <a:pt x="589439" y="1492132"/>
                  <a:pt x="583480" y="1490237"/>
                </a:cubicBezTo>
                <a:cubicBezTo>
                  <a:pt x="579010" y="1488816"/>
                  <a:pt x="575067" y="1487956"/>
                  <a:pt x="571644" y="1487659"/>
                </a:cubicBezTo>
                <a:close/>
                <a:moveTo>
                  <a:pt x="5361665" y="1481322"/>
                </a:moveTo>
                <a:cubicBezTo>
                  <a:pt x="5294057" y="1493539"/>
                  <a:pt x="5227532" y="1500546"/>
                  <a:pt x="5162087" y="1502341"/>
                </a:cubicBezTo>
                <a:lnTo>
                  <a:pt x="5130452" y="1503960"/>
                </a:lnTo>
                <a:lnTo>
                  <a:pt x="5170141" y="1501094"/>
                </a:lnTo>
                <a:cubicBezTo>
                  <a:pt x="5236570" y="1495638"/>
                  <a:pt x="5300411" y="1489046"/>
                  <a:pt x="5361665" y="1481322"/>
                </a:cubicBezTo>
                <a:close/>
                <a:moveTo>
                  <a:pt x="479882" y="1474837"/>
                </a:moveTo>
                <a:lnTo>
                  <a:pt x="483829" y="1475041"/>
                </a:lnTo>
                <a:lnTo>
                  <a:pt x="483690" y="1475100"/>
                </a:lnTo>
                <a:lnTo>
                  <a:pt x="479770" y="1474870"/>
                </a:lnTo>
                <a:close/>
                <a:moveTo>
                  <a:pt x="79257" y="1472163"/>
                </a:moveTo>
                <a:lnTo>
                  <a:pt x="81536" y="1472415"/>
                </a:lnTo>
                <a:lnTo>
                  <a:pt x="74367" y="1475352"/>
                </a:lnTo>
                <a:cubicBezTo>
                  <a:pt x="71669" y="1471332"/>
                  <a:pt x="73300" y="1470269"/>
                  <a:pt x="79257" y="1472163"/>
                </a:cubicBezTo>
                <a:close/>
                <a:moveTo>
                  <a:pt x="83326" y="1471678"/>
                </a:moveTo>
                <a:lnTo>
                  <a:pt x="84790" y="1472026"/>
                </a:lnTo>
                <a:lnTo>
                  <a:pt x="84949" y="1472789"/>
                </a:lnTo>
                <a:lnTo>
                  <a:pt x="81536" y="1472415"/>
                </a:lnTo>
                <a:close/>
                <a:moveTo>
                  <a:pt x="493260" y="1471028"/>
                </a:moveTo>
                <a:lnTo>
                  <a:pt x="479882" y="1474837"/>
                </a:lnTo>
                <a:lnTo>
                  <a:pt x="474542" y="1474562"/>
                </a:lnTo>
                <a:lnTo>
                  <a:pt x="479770" y="1474870"/>
                </a:lnTo>
                <a:lnTo>
                  <a:pt x="475553" y="1476069"/>
                </a:lnTo>
                <a:cubicBezTo>
                  <a:pt x="471617" y="1477189"/>
                  <a:pt x="469650" y="1477750"/>
                  <a:pt x="469650" y="1477750"/>
                </a:cubicBezTo>
                <a:cubicBezTo>
                  <a:pt x="475046" y="1485792"/>
                  <a:pt x="485615" y="1487573"/>
                  <a:pt x="501354" y="1483092"/>
                </a:cubicBezTo>
                <a:cubicBezTo>
                  <a:pt x="492136" y="1483320"/>
                  <a:pt x="489692" y="1484915"/>
                  <a:pt x="494018" y="1487872"/>
                </a:cubicBezTo>
                <a:cubicBezTo>
                  <a:pt x="498346" y="1490830"/>
                  <a:pt x="502140" y="1491247"/>
                  <a:pt x="505400" y="1489122"/>
                </a:cubicBezTo>
                <a:cubicBezTo>
                  <a:pt x="511923" y="1484871"/>
                  <a:pt x="518162" y="1483693"/>
                  <a:pt x="524120" y="1485588"/>
                </a:cubicBezTo>
                <a:cubicBezTo>
                  <a:pt x="514338" y="1491964"/>
                  <a:pt x="510796" y="1497163"/>
                  <a:pt x="513495" y="1501182"/>
                </a:cubicBezTo>
                <a:cubicBezTo>
                  <a:pt x="520016" y="1496932"/>
                  <a:pt x="525581" y="1494748"/>
                  <a:pt x="530191" y="1494634"/>
                </a:cubicBezTo>
                <a:cubicBezTo>
                  <a:pt x="534800" y="1494519"/>
                  <a:pt x="538734" y="1493398"/>
                  <a:pt x="541995" y="1491273"/>
                </a:cubicBezTo>
                <a:lnTo>
                  <a:pt x="533058" y="1488430"/>
                </a:lnTo>
                <a:cubicBezTo>
                  <a:pt x="539578" y="1484181"/>
                  <a:pt x="546633" y="1482470"/>
                  <a:pt x="554221" y="1483303"/>
                </a:cubicBezTo>
                <a:cubicBezTo>
                  <a:pt x="561809" y="1484137"/>
                  <a:pt x="567516" y="1480416"/>
                  <a:pt x="571340" y="1472146"/>
                </a:cubicBezTo>
                <a:cubicBezTo>
                  <a:pt x="549642" y="1474732"/>
                  <a:pt x="530726" y="1476226"/>
                  <a:pt x="514593" y="1476628"/>
                </a:cubicBezTo>
                <a:lnTo>
                  <a:pt x="483829" y="1475041"/>
                </a:lnTo>
                <a:close/>
                <a:moveTo>
                  <a:pt x="107337" y="1466864"/>
                </a:moveTo>
                <a:cubicBezTo>
                  <a:pt x="110315" y="1467811"/>
                  <a:pt x="108545" y="1470412"/>
                  <a:pt x="102023" y="1474662"/>
                </a:cubicBezTo>
                <a:lnTo>
                  <a:pt x="110963" y="1477503"/>
                </a:lnTo>
                <a:cubicBezTo>
                  <a:pt x="101743" y="1477732"/>
                  <a:pt x="94969" y="1476370"/>
                  <a:pt x="90640" y="1473413"/>
                </a:cubicBezTo>
                <a:lnTo>
                  <a:pt x="84790" y="1472026"/>
                </a:lnTo>
                <a:lnTo>
                  <a:pt x="84148" y="1468975"/>
                </a:lnTo>
                <a:cubicBezTo>
                  <a:pt x="96628" y="1466621"/>
                  <a:pt x="104357" y="1465916"/>
                  <a:pt x="107337" y="1466864"/>
                </a:cubicBezTo>
                <a:close/>
                <a:moveTo>
                  <a:pt x="5733242" y="1440851"/>
                </a:moveTo>
                <a:lnTo>
                  <a:pt x="5726379" y="1442385"/>
                </a:lnTo>
                <a:cubicBezTo>
                  <a:pt x="5723244" y="1443848"/>
                  <a:pt x="5722375" y="1445568"/>
                  <a:pt x="5723774" y="1447546"/>
                </a:cubicBezTo>
                <a:close/>
                <a:moveTo>
                  <a:pt x="161555" y="1427189"/>
                </a:moveTo>
                <a:cubicBezTo>
                  <a:pt x="166950" y="1435230"/>
                  <a:pt x="162060" y="1438417"/>
                  <a:pt x="146884" y="1436753"/>
                </a:cubicBezTo>
                <a:cubicBezTo>
                  <a:pt x="149581" y="1440774"/>
                  <a:pt x="154724" y="1443200"/>
                  <a:pt x="162312" y="1444031"/>
                </a:cubicBezTo>
                <a:cubicBezTo>
                  <a:pt x="169901" y="1444864"/>
                  <a:pt x="171786" y="1449418"/>
                  <a:pt x="167962" y="1457688"/>
                </a:cubicBezTo>
                <a:cubicBezTo>
                  <a:pt x="142329" y="1461392"/>
                  <a:pt x="126166" y="1460549"/>
                  <a:pt x="119475" y="1455160"/>
                </a:cubicBezTo>
                <a:cubicBezTo>
                  <a:pt x="117243" y="1453364"/>
                  <a:pt x="116065" y="1451061"/>
                  <a:pt x="115938" y="1448255"/>
                </a:cubicBezTo>
                <a:cubicBezTo>
                  <a:pt x="115433" y="1437027"/>
                  <a:pt x="130638" y="1430005"/>
                  <a:pt x="161555" y="1427189"/>
                </a:cubicBezTo>
                <a:close/>
                <a:moveTo>
                  <a:pt x="4857852" y="1423421"/>
                </a:moveTo>
                <a:lnTo>
                  <a:pt x="4850977" y="1427901"/>
                </a:lnTo>
                <a:lnTo>
                  <a:pt x="4851599" y="1423575"/>
                </a:lnTo>
                <a:close/>
                <a:moveTo>
                  <a:pt x="4831097" y="1408759"/>
                </a:moveTo>
                <a:lnTo>
                  <a:pt x="4830255" y="1417978"/>
                </a:lnTo>
                <a:cubicBezTo>
                  <a:pt x="4832952" y="1421999"/>
                  <a:pt x="4834583" y="1420936"/>
                  <a:pt x="4835146" y="1414790"/>
                </a:cubicBezTo>
                <a:close/>
                <a:moveTo>
                  <a:pt x="4827050" y="1402728"/>
                </a:moveTo>
                <a:cubicBezTo>
                  <a:pt x="4817831" y="1402957"/>
                  <a:pt x="4816202" y="1404021"/>
                  <a:pt x="4822161" y="1405916"/>
                </a:cubicBezTo>
                <a:cubicBezTo>
                  <a:pt x="4816202" y="1404021"/>
                  <a:pt x="4811592" y="1404135"/>
                  <a:pt x="4808332" y="1406260"/>
                </a:cubicBezTo>
                <a:cubicBezTo>
                  <a:pt x="4805072" y="1408387"/>
                  <a:pt x="4800463" y="1408500"/>
                  <a:pt x="4794503" y="1406605"/>
                </a:cubicBezTo>
                <a:lnTo>
                  <a:pt x="4798551" y="1412637"/>
                </a:lnTo>
                <a:lnTo>
                  <a:pt x="4797707" y="1421854"/>
                </a:lnTo>
                <a:cubicBezTo>
                  <a:pt x="4804228" y="1417604"/>
                  <a:pt x="4807348" y="1417015"/>
                  <a:pt x="4807066" y="1420089"/>
                </a:cubicBezTo>
                <a:cubicBezTo>
                  <a:pt x="4806785" y="1423160"/>
                  <a:pt x="4809905" y="1422571"/>
                  <a:pt x="4816425" y="1418322"/>
                </a:cubicBezTo>
                <a:cubicBezTo>
                  <a:pt x="4810468" y="1416425"/>
                  <a:pt x="4809933" y="1413884"/>
                  <a:pt x="4814824" y="1410697"/>
                </a:cubicBezTo>
                <a:cubicBezTo>
                  <a:pt x="4819715" y="1407509"/>
                  <a:pt x="4823509" y="1407926"/>
                  <a:pt x="4826207" y="1411946"/>
                </a:cubicBezTo>
                <a:cubicBezTo>
                  <a:pt x="4823509" y="1407926"/>
                  <a:pt x="4823789" y="1404853"/>
                  <a:pt x="4827050" y="1402728"/>
                </a:cubicBezTo>
                <a:close/>
                <a:moveTo>
                  <a:pt x="492401" y="1396418"/>
                </a:moveTo>
                <a:cubicBezTo>
                  <a:pt x="502083" y="1396880"/>
                  <a:pt x="511755" y="1397323"/>
                  <a:pt x="521418" y="1397755"/>
                </a:cubicBezTo>
                <a:cubicBezTo>
                  <a:pt x="531078" y="1398184"/>
                  <a:pt x="540752" y="1398628"/>
                  <a:pt x="550433" y="1399089"/>
                </a:cubicBezTo>
                <a:cubicBezTo>
                  <a:pt x="530872" y="1411840"/>
                  <a:pt x="498605" y="1412647"/>
                  <a:pt x="453637" y="1401507"/>
                </a:cubicBezTo>
                <a:close/>
                <a:moveTo>
                  <a:pt x="4982032" y="1387697"/>
                </a:moveTo>
                <a:lnTo>
                  <a:pt x="4978955" y="1387965"/>
                </a:lnTo>
                <a:lnTo>
                  <a:pt x="4961166" y="1392275"/>
                </a:lnTo>
                <a:close/>
                <a:moveTo>
                  <a:pt x="5029896" y="1381887"/>
                </a:moveTo>
                <a:cubicBezTo>
                  <a:pt x="5025300" y="1382125"/>
                  <a:pt x="5019726" y="1382667"/>
                  <a:pt x="5013174" y="1383510"/>
                </a:cubicBezTo>
                <a:lnTo>
                  <a:pt x="5012328" y="1383640"/>
                </a:lnTo>
                <a:close/>
                <a:moveTo>
                  <a:pt x="270656" y="1377459"/>
                </a:moveTo>
                <a:lnTo>
                  <a:pt x="271511" y="1381526"/>
                </a:lnTo>
                <a:cubicBezTo>
                  <a:pt x="268531" y="1380578"/>
                  <a:pt x="267076" y="1379719"/>
                  <a:pt x="267145" y="1378951"/>
                </a:cubicBezTo>
                <a:close/>
                <a:moveTo>
                  <a:pt x="5593849" y="1372749"/>
                </a:moveTo>
                <a:lnTo>
                  <a:pt x="5595961" y="1374408"/>
                </a:lnTo>
                <a:lnTo>
                  <a:pt x="5568932" y="1379247"/>
                </a:lnTo>
                <a:cubicBezTo>
                  <a:pt x="5572407" y="1376790"/>
                  <a:pt x="5575724" y="1375928"/>
                  <a:pt x="5578884" y="1376659"/>
                </a:cubicBezTo>
                <a:cubicBezTo>
                  <a:pt x="5582045" y="1377389"/>
                  <a:pt x="5585362" y="1376526"/>
                  <a:pt x="5588836" y="1374070"/>
                </a:cubicBezTo>
                <a:cubicBezTo>
                  <a:pt x="5590599" y="1372823"/>
                  <a:pt x="5592270" y="1372383"/>
                  <a:pt x="5593849" y="1372749"/>
                </a:cubicBezTo>
                <a:close/>
                <a:moveTo>
                  <a:pt x="736887" y="1369762"/>
                </a:moveTo>
                <a:lnTo>
                  <a:pt x="741669" y="1369792"/>
                </a:lnTo>
                <a:lnTo>
                  <a:pt x="740984" y="1370620"/>
                </a:lnTo>
                <a:close/>
                <a:moveTo>
                  <a:pt x="599531" y="1367494"/>
                </a:moveTo>
                <a:cubicBezTo>
                  <a:pt x="587092" y="1369913"/>
                  <a:pt x="578173" y="1371462"/>
                  <a:pt x="572770" y="1372139"/>
                </a:cubicBezTo>
                <a:lnTo>
                  <a:pt x="567916" y="1371642"/>
                </a:lnTo>
                <a:lnTo>
                  <a:pt x="574724" y="1369815"/>
                </a:lnTo>
                <a:cubicBezTo>
                  <a:pt x="582084" y="1368560"/>
                  <a:pt x="590354" y="1367786"/>
                  <a:pt x="599531" y="1367494"/>
                </a:cubicBezTo>
                <a:close/>
                <a:moveTo>
                  <a:pt x="690532" y="1367416"/>
                </a:moveTo>
                <a:lnTo>
                  <a:pt x="711990" y="1367467"/>
                </a:lnTo>
                <a:cubicBezTo>
                  <a:pt x="720393" y="1367768"/>
                  <a:pt x="727812" y="1368348"/>
                  <a:pt x="734249" y="1369210"/>
                </a:cubicBezTo>
                <a:lnTo>
                  <a:pt x="736887" y="1369762"/>
                </a:lnTo>
                <a:lnTo>
                  <a:pt x="716964" y="1369641"/>
                </a:lnTo>
                <a:cubicBezTo>
                  <a:pt x="709713" y="1369311"/>
                  <a:pt x="703446" y="1368702"/>
                  <a:pt x="698162" y="1367812"/>
                </a:cubicBezTo>
                <a:close/>
                <a:moveTo>
                  <a:pt x="678136" y="1366780"/>
                </a:moveTo>
                <a:lnTo>
                  <a:pt x="690532" y="1367416"/>
                </a:lnTo>
                <a:lnTo>
                  <a:pt x="683827" y="1367404"/>
                </a:lnTo>
                <a:cubicBezTo>
                  <a:pt x="673456" y="1367662"/>
                  <a:pt x="662100" y="1368201"/>
                  <a:pt x="649762" y="1369019"/>
                </a:cubicBezTo>
                <a:cubicBezTo>
                  <a:pt x="660611" y="1367727"/>
                  <a:pt x="670068" y="1366980"/>
                  <a:pt x="678136" y="1366780"/>
                </a:cubicBezTo>
                <a:close/>
                <a:moveTo>
                  <a:pt x="268307" y="1366275"/>
                </a:moveTo>
                <a:cubicBezTo>
                  <a:pt x="276962" y="1372190"/>
                  <a:pt x="278172" y="1375738"/>
                  <a:pt x="271931" y="1376915"/>
                </a:cubicBezTo>
                <a:lnTo>
                  <a:pt x="270656" y="1377459"/>
                </a:lnTo>
                <a:close/>
                <a:moveTo>
                  <a:pt x="520872" y="1355039"/>
                </a:moveTo>
                <a:lnTo>
                  <a:pt x="524024" y="1355545"/>
                </a:lnTo>
                <a:lnTo>
                  <a:pt x="509100" y="1358447"/>
                </a:lnTo>
                <a:cubicBezTo>
                  <a:pt x="512360" y="1356322"/>
                  <a:pt x="516284" y="1355184"/>
                  <a:pt x="520872" y="1355039"/>
                </a:cubicBezTo>
                <a:close/>
                <a:moveTo>
                  <a:pt x="527756" y="1354820"/>
                </a:moveTo>
                <a:lnTo>
                  <a:pt x="526895" y="1356006"/>
                </a:lnTo>
                <a:lnTo>
                  <a:pt x="524024" y="1355545"/>
                </a:lnTo>
                <a:close/>
                <a:moveTo>
                  <a:pt x="5389599" y="1354817"/>
                </a:moveTo>
                <a:cubicBezTo>
                  <a:pt x="5355916" y="1354355"/>
                  <a:pt x="5319076" y="1356169"/>
                  <a:pt x="5279082" y="1360262"/>
                </a:cubicBezTo>
                <a:cubicBezTo>
                  <a:pt x="5260652" y="1361154"/>
                  <a:pt x="5242943" y="1363066"/>
                  <a:pt x="5225953" y="1365998"/>
                </a:cubicBezTo>
                <a:cubicBezTo>
                  <a:pt x="5208964" y="1368929"/>
                  <a:pt x="5191255" y="1370840"/>
                  <a:pt x="5172825" y="1371733"/>
                </a:cubicBezTo>
                <a:cubicBezTo>
                  <a:pt x="5123592" y="1376240"/>
                  <a:pt x="5076588" y="1382210"/>
                  <a:pt x="5031805" y="1389640"/>
                </a:cubicBezTo>
                <a:cubicBezTo>
                  <a:pt x="4987024" y="1397072"/>
                  <a:pt x="4940106" y="1403166"/>
                  <a:pt x="4891048" y="1407921"/>
                </a:cubicBezTo>
                <a:lnTo>
                  <a:pt x="4940059" y="1396969"/>
                </a:lnTo>
                <a:lnTo>
                  <a:pt x="4892387" y="1400570"/>
                </a:lnTo>
                <a:cubicBezTo>
                  <a:pt x="4877372" y="1402637"/>
                  <a:pt x="4861554" y="1405253"/>
                  <a:pt x="4844928" y="1408415"/>
                </a:cubicBezTo>
                <a:cubicBezTo>
                  <a:pt x="4848575" y="1413847"/>
                  <a:pt x="4850902" y="1418188"/>
                  <a:pt x="4851907" y="1421435"/>
                </a:cubicBezTo>
                <a:lnTo>
                  <a:pt x="4851599" y="1423575"/>
                </a:lnTo>
                <a:lnTo>
                  <a:pt x="4848130" y="1423662"/>
                </a:lnTo>
                <a:lnTo>
                  <a:pt x="4850977" y="1427901"/>
                </a:lnTo>
                <a:lnTo>
                  <a:pt x="4853377" y="1431479"/>
                </a:lnTo>
                <a:lnTo>
                  <a:pt x="4858430" y="1430949"/>
                </a:lnTo>
                <a:lnTo>
                  <a:pt x="4859092" y="1429521"/>
                </a:lnTo>
                <a:cubicBezTo>
                  <a:pt x="4857742" y="1427510"/>
                  <a:pt x="4858697" y="1425444"/>
                  <a:pt x="4861958" y="1423317"/>
                </a:cubicBezTo>
                <a:lnTo>
                  <a:pt x="4857852" y="1423421"/>
                </a:lnTo>
                <a:lnTo>
                  <a:pt x="4865648" y="1418340"/>
                </a:lnTo>
                <a:cubicBezTo>
                  <a:pt x="4874572" y="1417671"/>
                  <a:pt x="4879644" y="1418246"/>
                  <a:pt x="4880867" y="1420067"/>
                </a:cubicBezTo>
                <a:cubicBezTo>
                  <a:pt x="4882089" y="1421890"/>
                  <a:pt x="4885554" y="1423559"/>
                  <a:pt x="4891260" y="1425077"/>
                </a:cubicBezTo>
                <a:lnTo>
                  <a:pt x="4905930" y="1415514"/>
                </a:lnTo>
                <a:lnTo>
                  <a:pt x="4918137" y="1424689"/>
                </a:lnTo>
                <a:lnTo>
                  <a:pt x="4971126" y="1419133"/>
                </a:lnTo>
                <a:cubicBezTo>
                  <a:pt x="4995780" y="1413562"/>
                  <a:pt x="5021829" y="1409994"/>
                  <a:pt x="5049276" y="1408425"/>
                </a:cubicBezTo>
                <a:cubicBezTo>
                  <a:pt x="5076721" y="1406857"/>
                  <a:pt x="5102746" y="1403304"/>
                  <a:pt x="5127350" y="1397771"/>
                </a:cubicBezTo>
                <a:cubicBezTo>
                  <a:pt x="5145693" y="1396755"/>
                  <a:pt x="5160920" y="1396413"/>
                  <a:pt x="5173031" y="1396745"/>
                </a:cubicBezTo>
                <a:cubicBezTo>
                  <a:pt x="5185142" y="1397078"/>
                  <a:pt x="5195773" y="1396975"/>
                  <a:pt x="5204922" y="1396436"/>
                </a:cubicBezTo>
                <a:cubicBezTo>
                  <a:pt x="5217249" y="1393651"/>
                  <a:pt x="5229564" y="1390874"/>
                  <a:pt x="5241865" y="1388106"/>
                </a:cubicBezTo>
                <a:cubicBezTo>
                  <a:pt x="5254167" y="1385339"/>
                  <a:pt x="5266481" y="1382562"/>
                  <a:pt x="5278808" y="1379777"/>
                </a:cubicBezTo>
                <a:cubicBezTo>
                  <a:pt x="5300234" y="1376488"/>
                  <a:pt x="5320880" y="1373753"/>
                  <a:pt x="5340743" y="1371570"/>
                </a:cubicBezTo>
                <a:cubicBezTo>
                  <a:pt x="5360606" y="1369387"/>
                  <a:pt x="5376891" y="1363802"/>
                  <a:pt x="5389599" y="1354817"/>
                </a:cubicBezTo>
                <a:close/>
                <a:moveTo>
                  <a:pt x="5656741" y="1352743"/>
                </a:moveTo>
                <a:cubicBezTo>
                  <a:pt x="5659537" y="1356697"/>
                  <a:pt x="5652992" y="1364290"/>
                  <a:pt x="5637108" y="1375521"/>
                </a:cubicBezTo>
                <a:lnTo>
                  <a:pt x="5618221" y="1371084"/>
                </a:lnTo>
                <a:cubicBezTo>
                  <a:pt x="5611950" y="1369587"/>
                  <a:pt x="5610213" y="1370816"/>
                  <a:pt x="5613009" y="1374770"/>
                </a:cubicBezTo>
                <a:lnTo>
                  <a:pt x="5617202" y="1380700"/>
                </a:lnTo>
                <a:lnTo>
                  <a:pt x="5573126" y="1385178"/>
                </a:lnTo>
                <a:cubicBezTo>
                  <a:pt x="5567153" y="1383471"/>
                  <a:pt x="5570557" y="1382546"/>
                  <a:pt x="5583338" y="1382405"/>
                </a:cubicBezTo>
                <a:cubicBezTo>
                  <a:pt x="5596119" y="1382263"/>
                  <a:pt x="5601112" y="1380216"/>
                  <a:pt x="5598317" y="1376262"/>
                </a:cubicBezTo>
                <a:lnTo>
                  <a:pt x="5595961" y="1374408"/>
                </a:lnTo>
                <a:lnTo>
                  <a:pt x="5598412" y="1373970"/>
                </a:lnTo>
                <a:cubicBezTo>
                  <a:pt x="5625385" y="1368242"/>
                  <a:pt x="5644828" y="1361167"/>
                  <a:pt x="5656741" y="1352743"/>
                </a:cubicBezTo>
                <a:close/>
                <a:moveTo>
                  <a:pt x="5419804" y="1351252"/>
                </a:moveTo>
                <a:cubicBezTo>
                  <a:pt x="5404680" y="1350084"/>
                  <a:pt x="5394641" y="1352734"/>
                  <a:pt x="5389685" y="1359204"/>
                </a:cubicBezTo>
                <a:cubicBezTo>
                  <a:pt x="5384729" y="1365673"/>
                  <a:pt x="5376088" y="1370301"/>
                  <a:pt x="5363762" y="1373086"/>
                </a:cubicBezTo>
                <a:cubicBezTo>
                  <a:pt x="5372911" y="1372547"/>
                  <a:pt x="5381362" y="1371020"/>
                  <a:pt x="5389113" y="1368504"/>
                </a:cubicBezTo>
                <a:cubicBezTo>
                  <a:pt x="5396865" y="1365988"/>
                  <a:pt x="5408302" y="1365315"/>
                  <a:pt x="5423425" y="1366483"/>
                </a:cubicBezTo>
                <a:cubicBezTo>
                  <a:pt x="5426983" y="1358036"/>
                  <a:pt x="5425586" y="1356059"/>
                  <a:pt x="5419232" y="1360552"/>
                </a:cubicBezTo>
                <a:cubicBezTo>
                  <a:pt x="5412877" y="1365045"/>
                  <a:pt x="5409890" y="1364192"/>
                  <a:pt x="5410272" y="1357991"/>
                </a:cubicBezTo>
                <a:cubicBezTo>
                  <a:pt x="5422217" y="1361406"/>
                  <a:pt x="5425395" y="1359159"/>
                  <a:pt x="5419804" y="1351252"/>
                </a:cubicBezTo>
                <a:close/>
                <a:moveTo>
                  <a:pt x="542426" y="1345256"/>
                </a:moveTo>
                <a:cubicBezTo>
                  <a:pt x="535905" y="1349506"/>
                  <a:pt x="529687" y="1350716"/>
                  <a:pt x="523771" y="1348883"/>
                </a:cubicBezTo>
                <a:cubicBezTo>
                  <a:pt x="527032" y="1346758"/>
                  <a:pt x="530140" y="1346152"/>
                  <a:pt x="533099" y="1347070"/>
                </a:cubicBezTo>
                <a:cubicBezTo>
                  <a:pt x="536056" y="1347985"/>
                  <a:pt x="539166" y="1347381"/>
                  <a:pt x="542426" y="1345256"/>
                </a:cubicBezTo>
                <a:close/>
                <a:moveTo>
                  <a:pt x="753137" y="1344979"/>
                </a:moveTo>
                <a:cubicBezTo>
                  <a:pt x="749877" y="1347104"/>
                  <a:pt x="745268" y="1347220"/>
                  <a:pt x="739309" y="1345324"/>
                </a:cubicBezTo>
                <a:cubicBezTo>
                  <a:pt x="733350" y="1343429"/>
                  <a:pt x="730091" y="1345555"/>
                  <a:pt x="729529" y="1351700"/>
                </a:cubicBezTo>
                <a:cubicBezTo>
                  <a:pt x="736048" y="1347449"/>
                  <a:pt x="742964" y="1347278"/>
                  <a:pt x="750270" y="1351183"/>
                </a:cubicBezTo>
                <a:cubicBezTo>
                  <a:pt x="757577" y="1355088"/>
                  <a:pt x="758533" y="1353020"/>
                  <a:pt x="753137" y="1344979"/>
                </a:cubicBezTo>
                <a:close/>
                <a:moveTo>
                  <a:pt x="203176" y="1292790"/>
                </a:moveTo>
                <a:cubicBezTo>
                  <a:pt x="205959" y="1291698"/>
                  <a:pt x="209177" y="1292129"/>
                  <a:pt x="212830" y="1294081"/>
                </a:cubicBezTo>
                <a:cubicBezTo>
                  <a:pt x="220137" y="1297986"/>
                  <a:pt x="228402" y="1299827"/>
                  <a:pt x="237618" y="1299596"/>
                </a:cubicBezTo>
                <a:cubicBezTo>
                  <a:pt x="243578" y="1301491"/>
                  <a:pt x="240458" y="1302080"/>
                  <a:pt x="228261" y="1301362"/>
                </a:cubicBezTo>
                <a:cubicBezTo>
                  <a:pt x="216062" y="1300644"/>
                  <a:pt x="205353" y="1300400"/>
                  <a:pt x="196134" y="1300629"/>
                </a:cubicBezTo>
                <a:cubicBezTo>
                  <a:pt x="198046" y="1296494"/>
                  <a:pt x="200393" y="1293881"/>
                  <a:pt x="203176" y="1292790"/>
                </a:cubicBezTo>
                <a:close/>
                <a:moveTo>
                  <a:pt x="432902" y="1276328"/>
                </a:moveTo>
                <a:cubicBezTo>
                  <a:pt x="429641" y="1278454"/>
                  <a:pt x="426523" y="1279042"/>
                  <a:pt x="423541" y="1278093"/>
                </a:cubicBezTo>
                <a:cubicBezTo>
                  <a:pt x="420563" y="1277145"/>
                  <a:pt x="417443" y="1277734"/>
                  <a:pt x="414182" y="1279859"/>
                </a:cubicBezTo>
                <a:cubicBezTo>
                  <a:pt x="410922" y="1281984"/>
                  <a:pt x="407943" y="1281037"/>
                  <a:pt x="405245" y="1277017"/>
                </a:cubicBezTo>
                <a:lnTo>
                  <a:pt x="400354" y="1280205"/>
                </a:lnTo>
                <a:cubicBezTo>
                  <a:pt x="400354" y="1280205"/>
                  <a:pt x="395745" y="1280320"/>
                  <a:pt x="386527" y="1280549"/>
                </a:cubicBezTo>
                <a:cubicBezTo>
                  <a:pt x="401703" y="1282216"/>
                  <a:pt x="403866" y="1283693"/>
                  <a:pt x="393019" y="1284986"/>
                </a:cubicBezTo>
                <a:cubicBezTo>
                  <a:pt x="382168" y="1286279"/>
                  <a:pt x="370787" y="1285030"/>
                  <a:pt x="358869" y="1281240"/>
                </a:cubicBezTo>
                <a:cubicBezTo>
                  <a:pt x="357745" y="1293531"/>
                  <a:pt x="355551" y="1300739"/>
                  <a:pt x="352290" y="1302864"/>
                </a:cubicBezTo>
                <a:cubicBezTo>
                  <a:pt x="401646" y="1299590"/>
                  <a:pt x="429866" y="1292755"/>
                  <a:pt x="436948" y="1282359"/>
                </a:cubicBezTo>
                <a:cubicBezTo>
                  <a:pt x="430991" y="1280462"/>
                  <a:pt x="429641" y="1278454"/>
                  <a:pt x="432902" y="1276328"/>
                </a:cubicBezTo>
                <a:close/>
                <a:moveTo>
                  <a:pt x="350776" y="1269181"/>
                </a:moveTo>
                <a:cubicBezTo>
                  <a:pt x="344817" y="1267286"/>
                  <a:pt x="340884" y="1268404"/>
                  <a:pt x="338972" y="1272540"/>
                </a:cubicBezTo>
                <a:cubicBezTo>
                  <a:pt x="338015" y="1274609"/>
                  <a:pt x="338452" y="1276129"/>
                  <a:pt x="340277" y="1277106"/>
                </a:cubicBezTo>
                <a:cubicBezTo>
                  <a:pt x="342104" y="1278083"/>
                  <a:pt x="345324" y="1278513"/>
                  <a:pt x="349933" y="1278397"/>
                </a:cubicBezTo>
                <a:cubicBezTo>
                  <a:pt x="347235" y="1274377"/>
                  <a:pt x="347376" y="1272841"/>
                  <a:pt x="350355" y="1273788"/>
                </a:cubicBezTo>
                <a:cubicBezTo>
                  <a:pt x="353333" y="1274738"/>
                  <a:pt x="353475" y="1273201"/>
                  <a:pt x="350776" y="1269181"/>
                </a:cubicBezTo>
                <a:close/>
                <a:moveTo>
                  <a:pt x="297150" y="1252124"/>
                </a:moveTo>
                <a:cubicBezTo>
                  <a:pt x="287932" y="1252355"/>
                  <a:pt x="283182" y="1254004"/>
                  <a:pt x="282900" y="1257076"/>
                </a:cubicBezTo>
                <a:cubicBezTo>
                  <a:pt x="282621" y="1260151"/>
                  <a:pt x="280848" y="1262748"/>
                  <a:pt x="277589" y="1264875"/>
                </a:cubicBezTo>
                <a:lnTo>
                  <a:pt x="305245" y="1264184"/>
                </a:lnTo>
                <a:close/>
                <a:moveTo>
                  <a:pt x="180873" y="1233459"/>
                </a:moveTo>
                <a:lnTo>
                  <a:pt x="174386" y="1236793"/>
                </a:lnTo>
                <a:cubicBezTo>
                  <a:pt x="171407" y="1235846"/>
                  <a:pt x="170325" y="1235106"/>
                  <a:pt x="171138" y="1234575"/>
                </a:cubicBezTo>
                <a:cubicBezTo>
                  <a:pt x="171955" y="1234044"/>
                  <a:pt x="174667" y="1233721"/>
                  <a:pt x="179276" y="1233605"/>
                </a:cubicBezTo>
                <a:close/>
                <a:moveTo>
                  <a:pt x="190069" y="1228737"/>
                </a:moveTo>
                <a:cubicBezTo>
                  <a:pt x="194004" y="1227618"/>
                  <a:pt x="196645" y="1228062"/>
                  <a:pt x="197995" y="1230073"/>
                </a:cubicBezTo>
                <a:cubicBezTo>
                  <a:pt x="196365" y="1231135"/>
                  <a:pt x="193990" y="1231961"/>
                  <a:pt x="190870" y="1232550"/>
                </a:cubicBezTo>
                <a:lnTo>
                  <a:pt x="180873" y="1233459"/>
                </a:lnTo>
                <a:close/>
                <a:moveTo>
                  <a:pt x="350948" y="1217057"/>
                </a:moveTo>
                <a:cubicBezTo>
                  <a:pt x="331949" y="1223665"/>
                  <a:pt x="312274" y="1229264"/>
                  <a:pt x="291924" y="1233859"/>
                </a:cubicBezTo>
                <a:cubicBezTo>
                  <a:pt x="271575" y="1238454"/>
                  <a:pt x="259490" y="1244888"/>
                  <a:pt x="255667" y="1253158"/>
                </a:cubicBezTo>
                <a:cubicBezTo>
                  <a:pt x="271406" y="1248677"/>
                  <a:pt x="283210" y="1245317"/>
                  <a:pt x="291080" y="1243076"/>
                </a:cubicBezTo>
                <a:cubicBezTo>
                  <a:pt x="298950" y="1240838"/>
                  <a:pt x="312104" y="1239487"/>
                  <a:pt x="330542" y="1239028"/>
                </a:cubicBezTo>
                <a:cubicBezTo>
                  <a:pt x="333240" y="1243048"/>
                  <a:pt x="329979" y="1245173"/>
                  <a:pt x="320761" y="1245402"/>
                </a:cubicBezTo>
                <a:cubicBezTo>
                  <a:pt x="311542" y="1245634"/>
                  <a:pt x="306652" y="1248821"/>
                  <a:pt x="306089" y="1254967"/>
                </a:cubicBezTo>
                <a:cubicBezTo>
                  <a:pt x="330485" y="1256402"/>
                  <a:pt x="339984" y="1253099"/>
                  <a:pt x="334589" y="1245058"/>
                </a:cubicBezTo>
                <a:cubicBezTo>
                  <a:pt x="329194" y="1237018"/>
                  <a:pt x="337345" y="1231703"/>
                  <a:pt x="359043" y="1229120"/>
                </a:cubicBezTo>
                <a:cubicBezTo>
                  <a:pt x="349823" y="1229350"/>
                  <a:pt x="349149" y="1228344"/>
                  <a:pt x="357019" y="1226103"/>
                </a:cubicBezTo>
                <a:cubicBezTo>
                  <a:pt x="364890" y="1223864"/>
                  <a:pt x="362865" y="1220848"/>
                  <a:pt x="350948" y="1217057"/>
                </a:cubicBezTo>
                <a:close/>
                <a:moveTo>
                  <a:pt x="660437" y="1214699"/>
                </a:moveTo>
                <a:cubicBezTo>
                  <a:pt x="646610" y="1215043"/>
                  <a:pt x="635425" y="1215834"/>
                  <a:pt x="626880" y="1217069"/>
                </a:cubicBezTo>
                <a:lnTo>
                  <a:pt x="623339" y="1218078"/>
                </a:lnTo>
                <a:lnTo>
                  <a:pt x="634805" y="1218405"/>
                </a:lnTo>
                <a:cubicBezTo>
                  <a:pt x="645373" y="1220185"/>
                  <a:pt x="653917" y="1218948"/>
                  <a:pt x="660437" y="1214699"/>
                </a:cubicBezTo>
                <a:close/>
                <a:moveTo>
                  <a:pt x="467076" y="1210709"/>
                </a:moveTo>
                <a:cubicBezTo>
                  <a:pt x="458265" y="1210675"/>
                  <a:pt x="448027" y="1211569"/>
                  <a:pt x="436363" y="1213393"/>
                </a:cubicBezTo>
                <a:cubicBezTo>
                  <a:pt x="413036" y="1217040"/>
                  <a:pt x="393501" y="1221106"/>
                  <a:pt x="377760" y="1225586"/>
                </a:cubicBezTo>
                <a:cubicBezTo>
                  <a:pt x="386979" y="1225357"/>
                  <a:pt x="396199" y="1225127"/>
                  <a:pt x="405418" y="1224895"/>
                </a:cubicBezTo>
                <a:cubicBezTo>
                  <a:pt x="414636" y="1224666"/>
                  <a:pt x="425486" y="1223373"/>
                  <a:pt x="437965" y="1221017"/>
                </a:cubicBezTo>
                <a:lnTo>
                  <a:pt x="455839" y="1226702"/>
                </a:lnTo>
                <a:cubicBezTo>
                  <a:pt x="460449" y="1226588"/>
                  <a:pt x="465944" y="1225173"/>
                  <a:pt x="472324" y="1222459"/>
                </a:cubicBezTo>
                <a:lnTo>
                  <a:pt x="488520" y="1213514"/>
                </a:lnTo>
                <a:close/>
                <a:moveTo>
                  <a:pt x="363423" y="1196426"/>
                </a:moveTo>
                <a:lnTo>
                  <a:pt x="359445" y="1199600"/>
                </a:lnTo>
                <a:cubicBezTo>
                  <a:pt x="356254" y="1200956"/>
                  <a:pt x="352354" y="1201692"/>
                  <a:pt x="347745" y="1201808"/>
                </a:cubicBezTo>
                <a:close/>
                <a:moveTo>
                  <a:pt x="477089" y="1195516"/>
                </a:moveTo>
                <a:cubicBezTo>
                  <a:pt x="465172" y="1191725"/>
                  <a:pt x="448225" y="1192659"/>
                  <a:pt x="426246" y="1198316"/>
                </a:cubicBezTo>
                <a:cubicBezTo>
                  <a:pt x="404268" y="1203976"/>
                  <a:pt x="396256" y="1207753"/>
                  <a:pt x="402215" y="1209646"/>
                </a:cubicBezTo>
                <a:cubicBezTo>
                  <a:pt x="414695" y="1207291"/>
                  <a:pt x="428664" y="1205410"/>
                  <a:pt x="444122" y="1204003"/>
                </a:cubicBezTo>
                <a:cubicBezTo>
                  <a:pt x="459578" y="1202594"/>
                  <a:pt x="470569" y="1199765"/>
                  <a:pt x="477089" y="1195516"/>
                </a:cubicBezTo>
                <a:close/>
                <a:moveTo>
                  <a:pt x="374116" y="1190036"/>
                </a:moveTo>
                <a:lnTo>
                  <a:pt x="377655" y="1191540"/>
                </a:lnTo>
                <a:lnTo>
                  <a:pt x="363423" y="1196426"/>
                </a:lnTo>
                <a:lnTo>
                  <a:pt x="366886" y="1193666"/>
                </a:lnTo>
                <a:cubicBezTo>
                  <a:pt x="368656" y="1191068"/>
                  <a:pt x="371067" y="1189858"/>
                  <a:pt x="374116" y="1190036"/>
                </a:cubicBezTo>
                <a:close/>
                <a:moveTo>
                  <a:pt x="698341" y="1189993"/>
                </a:moveTo>
                <a:cubicBezTo>
                  <a:pt x="655507" y="1189019"/>
                  <a:pt x="619167" y="1192480"/>
                  <a:pt x="589318" y="1200378"/>
                </a:cubicBezTo>
                <a:cubicBezTo>
                  <a:pt x="559467" y="1208277"/>
                  <a:pt x="530716" y="1212573"/>
                  <a:pt x="503060" y="1213261"/>
                </a:cubicBezTo>
                <a:cubicBezTo>
                  <a:pt x="496538" y="1217511"/>
                  <a:pt x="498026" y="1217986"/>
                  <a:pt x="507527" y="1214682"/>
                </a:cubicBezTo>
                <a:cubicBezTo>
                  <a:pt x="517027" y="1211378"/>
                  <a:pt x="524756" y="1210676"/>
                  <a:pt x="530716" y="1212573"/>
                </a:cubicBezTo>
                <a:cubicBezTo>
                  <a:pt x="511715" y="1219175"/>
                  <a:pt x="496255" y="1220584"/>
                  <a:pt x="484340" y="1216794"/>
                </a:cubicBezTo>
                <a:cubicBezTo>
                  <a:pt x="487038" y="1220815"/>
                  <a:pt x="494346" y="1224719"/>
                  <a:pt x="506263" y="1228510"/>
                </a:cubicBezTo>
                <a:cubicBezTo>
                  <a:pt x="522565" y="1217885"/>
                  <a:pt x="550109" y="1210044"/>
                  <a:pt x="588896" y="1204988"/>
                </a:cubicBezTo>
                <a:cubicBezTo>
                  <a:pt x="627682" y="1199932"/>
                  <a:pt x="664164" y="1194935"/>
                  <a:pt x="698341" y="1189993"/>
                </a:cubicBezTo>
                <a:close/>
                <a:moveTo>
                  <a:pt x="484512" y="1180384"/>
                </a:moveTo>
                <a:cubicBezTo>
                  <a:pt x="459806" y="1180235"/>
                  <a:pt x="438896" y="1185739"/>
                  <a:pt x="421777" y="1196896"/>
                </a:cubicBezTo>
                <a:cubicBezTo>
                  <a:pt x="443475" y="1194310"/>
                  <a:pt x="459073" y="1191366"/>
                  <a:pt x="468574" y="1188064"/>
                </a:cubicBezTo>
                <a:cubicBezTo>
                  <a:pt x="473326" y="1186411"/>
                  <a:pt x="479599" y="1184850"/>
                  <a:pt x="487399" y="1183378"/>
                </a:cubicBezTo>
                <a:lnTo>
                  <a:pt x="499612" y="1181566"/>
                </a:lnTo>
                <a:close/>
                <a:moveTo>
                  <a:pt x="621107" y="1179659"/>
                </a:moveTo>
                <a:cubicBezTo>
                  <a:pt x="614586" y="1183909"/>
                  <a:pt x="603597" y="1186738"/>
                  <a:pt x="588140" y="1188145"/>
                </a:cubicBezTo>
                <a:lnTo>
                  <a:pt x="578189" y="1188629"/>
                </a:lnTo>
                <a:lnTo>
                  <a:pt x="587927" y="1190449"/>
                </a:lnTo>
                <a:cubicBezTo>
                  <a:pt x="594026" y="1190809"/>
                  <a:pt x="600196" y="1190399"/>
                  <a:pt x="606435" y="1189221"/>
                </a:cubicBezTo>
                <a:cubicBezTo>
                  <a:pt x="618915" y="1186866"/>
                  <a:pt x="623805" y="1183679"/>
                  <a:pt x="621107" y="1179659"/>
                </a:cubicBezTo>
                <a:close/>
                <a:moveTo>
                  <a:pt x="5095611" y="1179446"/>
                </a:moveTo>
                <a:lnTo>
                  <a:pt x="5095105" y="1181550"/>
                </a:lnTo>
                <a:lnTo>
                  <a:pt x="5094458" y="1182334"/>
                </a:lnTo>
                <a:lnTo>
                  <a:pt x="5091141" y="1180882"/>
                </a:lnTo>
                <a:cubicBezTo>
                  <a:pt x="5090804" y="1180380"/>
                  <a:pt x="5091788" y="1180101"/>
                  <a:pt x="5094092" y="1180042"/>
                </a:cubicBezTo>
                <a:close/>
                <a:moveTo>
                  <a:pt x="5046842" y="1178768"/>
                </a:moveTo>
                <a:lnTo>
                  <a:pt x="5055054" y="1179484"/>
                </a:lnTo>
                <a:cubicBezTo>
                  <a:pt x="5061293" y="1178307"/>
                  <a:pt x="5067394" y="1178665"/>
                  <a:pt x="5073351" y="1180559"/>
                </a:cubicBezTo>
                <a:cubicBezTo>
                  <a:pt x="5066831" y="1184811"/>
                  <a:pt x="5059917" y="1184984"/>
                  <a:pt x="5052609" y="1181077"/>
                </a:cubicBezTo>
                <a:close/>
                <a:moveTo>
                  <a:pt x="5039152" y="1175690"/>
                </a:moveTo>
                <a:lnTo>
                  <a:pt x="5046842" y="1178768"/>
                </a:lnTo>
                <a:lnTo>
                  <a:pt x="5044789" y="1178591"/>
                </a:lnTo>
                <a:close/>
                <a:moveTo>
                  <a:pt x="5096960" y="1173840"/>
                </a:moveTo>
                <a:cubicBezTo>
                  <a:pt x="5098308" y="1175849"/>
                  <a:pt x="5098744" y="1177372"/>
                  <a:pt x="5098266" y="1178405"/>
                </a:cubicBezTo>
                <a:lnTo>
                  <a:pt x="5095611" y="1179446"/>
                </a:lnTo>
                <a:close/>
                <a:moveTo>
                  <a:pt x="5141735" y="1161991"/>
                </a:moveTo>
                <a:cubicBezTo>
                  <a:pt x="5136844" y="1165179"/>
                  <a:pt x="5129790" y="1166887"/>
                  <a:pt x="5120570" y="1167119"/>
                </a:cubicBezTo>
                <a:cubicBezTo>
                  <a:pt x="5117311" y="1169243"/>
                  <a:pt x="5111884" y="1169891"/>
                  <a:pt x="5104295" y="1169058"/>
                </a:cubicBezTo>
                <a:cubicBezTo>
                  <a:pt x="5096708" y="1168226"/>
                  <a:pt x="5091283" y="1168873"/>
                  <a:pt x="5088023" y="1170997"/>
                </a:cubicBezTo>
                <a:cubicBezTo>
                  <a:pt x="5076106" y="1167206"/>
                  <a:pt x="5066213" y="1166432"/>
                  <a:pt x="5058343" y="1168673"/>
                </a:cubicBezTo>
                <a:cubicBezTo>
                  <a:pt x="5050472" y="1170912"/>
                  <a:pt x="5041930" y="1172148"/>
                  <a:pt x="5032709" y="1172376"/>
                </a:cubicBezTo>
                <a:lnTo>
                  <a:pt x="5039152" y="1175690"/>
                </a:lnTo>
                <a:lnTo>
                  <a:pt x="5023773" y="1169533"/>
                </a:lnTo>
                <a:cubicBezTo>
                  <a:pt x="5014554" y="1169763"/>
                  <a:pt x="5004378" y="1172061"/>
                  <a:pt x="4993248" y="1176426"/>
                </a:cubicBezTo>
                <a:cubicBezTo>
                  <a:pt x="4982118" y="1180792"/>
                  <a:pt x="4971943" y="1183090"/>
                  <a:pt x="4962725" y="1183321"/>
                </a:cubicBezTo>
                <a:cubicBezTo>
                  <a:pt x="4953507" y="1183550"/>
                  <a:pt x="4943473" y="1184311"/>
                  <a:pt x="4932623" y="1185604"/>
                </a:cubicBezTo>
                <a:cubicBezTo>
                  <a:pt x="4921774" y="1186898"/>
                  <a:pt x="4911741" y="1187659"/>
                  <a:pt x="4902522" y="1187889"/>
                </a:cubicBezTo>
                <a:cubicBezTo>
                  <a:pt x="4890042" y="1190244"/>
                  <a:pt x="4879194" y="1191537"/>
                  <a:pt x="4869975" y="1191766"/>
                </a:cubicBezTo>
                <a:cubicBezTo>
                  <a:pt x="4860756" y="1191996"/>
                  <a:pt x="4851538" y="1192227"/>
                  <a:pt x="4842318" y="1192458"/>
                </a:cubicBezTo>
                <a:lnTo>
                  <a:pt x="4811159" y="1195027"/>
                </a:lnTo>
                <a:lnTo>
                  <a:pt x="4836235" y="1196422"/>
                </a:lnTo>
                <a:lnTo>
                  <a:pt x="4826454" y="1202799"/>
                </a:lnTo>
                <a:lnTo>
                  <a:pt x="4821564" y="1205986"/>
                </a:lnTo>
                <a:cubicBezTo>
                  <a:pt x="4828085" y="1201736"/>
                  <a:pt x="4837408" y="1201662"/>
                  <a:pt x="4849536" y="1205768"/>
                </a:cubicBezTo>
                <a:cubicBezTo>
                  <a:pt x="4846275" y="1207893"/>
                  <a:pt x="4844525" y="1210522"/>
                  <a:pt x="4844288" y="1213658"/>
                </a:cubicBezTo>
                <a:lnTo>
                  <a:pt x="4841699" y="1217546"/>
                </a:lnTo>
                <a:lnTo>
                  <a:pt x="4956148" y="1204944"/>
                </a:lnTo>
                <a:cubicBezTo>
                  <a:pt x="5002804" y="1197650"/>
                  <a:pt x="5047830" y="1191416"/>
                  <a:pt x="5091227" y="1186246"/>
                </a:cubicBezTo>
                <a:lnTo>
                  <a:pt x="5094458" y="1182334"/>
                </a:lnTo>
                <a:lnTo>
                  <a:pt x="5096116" y="1183057"/>
                </a:lnTo>
                <a:cubicBezTo>
                  <a:pt x="5127596" y="1174096"/>
                  <a:pt x="5149575" y="1168438"/>
                  <a:pt x="5162055" y="1166083"/>
                </a:cubicBezTo>
                <a:cubicBezTo>
                  <a:pt x="5153398" y="1160167"/>
                  <a:pt x="5146625" y="1158804"/>
                  <a:pt x="5141735" y="1161991"/>
                </a:cubicBezTo>
                <a:close/>
                <a:moveTo>
                  <a:pt x="757245" y="1099616"/>
                </a:moveTo>
                <a:lnTo>
                  <a:pt x="757203" y="1099619"/>
                </a:lnTo>
                <a:lnTo>
                  <a:pt x="757202" y="1099617"/>
                </a:lnTo>
                <a:close/>
                <a:moveTo>
                  <a:pt x="1318450" y="1087034"/>
                </a:moveTo>
                <a:lnTo>
                  <a:pt x="1310026" y="1087196"/>
                </a:lnTo>
                <a:lnTo>
                  <a:pt x="1314798" y="1087236"/>
                </a:lnTo>
                <a:close/>
                <a:moveTo>
                  <a:pt x="1378572" y="1082691"/>
                </a:moveTo>
                <a:lnTo>
                  <a:pt x="1366392" y="1082995"/>
                </a:lnTo>
                <a:cubicBezTo>
                  <a:pt x="1357173" y="1083225"/>
                  <a:pt x="1347955" y="1083456"/>
                  <a:pt x="1338735" y="1083686"/>
                </a:cubicBezTo>
                <a:lnTo>
                  <a:pt x="1344711" y="1085586"/>
                </a:lnTo>
                <a:lnTo>
                  <a:pt x="1365643" y="1084432"/>
                </a:lnTo>
                <a:close/>
                <a:moveTo>
                  <a:pt x="5617042" y="1068887"/>
                </a:moveTo>
                <a:cubicBezTo>
                  <a:pt x="5612152" y="1072074"/>
                  <a:pt x="5606995" y="1073992"/>
                  <a:pt x="5601570" y="1074638"/>
                </a:cubicBezTo>
                <a:lnTo>
                  <a:pt x="5587747" y="1073121"/>
                </a:lnTo>
                <a:lnTo>
                  <a:pt x="5591410" y="1072592"/>
                </a:lnTo>
                <a:cubicBezTo>
                  <a:pt x="5599279" y="1070354"/>
                  <a:pt x="5607824" y="1069118"/>
                  <a:pt x="5617042" y="1068887"/>
                </a:cubicBezTo>
                <a:close/>
                <a:moveTo>
                  <a:pt x="1010235" y="1055095"/>
                </a:moveTo>
                <a:lnTo>
                  <a:pt x="1013410" y="1056103"/>
                </a:lnTo>
                <a:lnTo>
                  <a:pt x="1023313" y="1056187"/>
                </a:lnTo>
                <a:lnTo>
                  <a:pt x="1015818" y="1056871"/>
                </a:lnTo>
                <a:lnTo>
                  <a:pt x="1019172" y="1057937"/>
                </a:lnTo>
                <a:lnTo>
                  <a:pt x="1009390" y="1064313"/>
                </a:lnTo>
                <a:cubicBezTo>
                  <a:pt x="1015911" y="1060063"/>
                  <a:pt x="1014563" y="1058053"/>
                  <a:pt x="1005344" y="1058283"/>
                </a:cubicBezTo>
                <a:lnTo>
                  <a:pt x="1006164" y="1057749"/>
                </a:lnTo>
                <a:lnTo>
                  <a:pt x="976938" y="1060410"/>
                </a:lnTo>
                <a:cubicBezTo>
                  <a:pt x="955240" y="1062996"/>
                  <a:pt x="940060" y="1061330"/>
                  <a:pt x="931406" y="1055414"/>
                </a:cubicBezTo>
                <a:cubicBezTo>
                  <a:pt x="949843" y="1054953"/>
                  <a:pt x="965162" y="1055084"/>
                  <a:pt x="977359" y="1055801"/>
                </a:cubicBezTo>
                <a:lnTo>
                  <a:pt x="1008746" y="1056065"/>
                </a:lnTo>
                <a:close/>
                <a:moveTo>
                  <a:pt x="1146120" y="1051965"/>
                </a:moveTo>
                <a:lnTo>
                  <a:pt x="1147163" y="1052198"/>
                </a:lnTo>
                <a:lnTo>
                  <a:pt x="1144934" y="1053113"/>
                </a:lnTo>
                <a:lnTo>
                  <a:pt x="1140896" y="1052669"/>
                </a:lnTo>
                <a:close/>
                <a:moveTo>
                  <a:pt x="1132663" y="1048972"/>
                </a:moveTo>
                <a:cubicBezTo>
                  <a:pt x="1122096" y="1047193"/>
                  <a:pt x="1115183" y="1047364"/>
                  <a:pt x="1111922" y="1049489"/>
                </a:cubicBezTo>
                <a:cubicBezTo>
                  <a:pt x="1121141" y="1049260"/>
                  <a:pt x="1128730" y="1050093"/>
                  <a:pt x="1134688" y="1051989"/>
                </a:cubicBezTo>
                <a:lnTo>
                  <a:pt x="1140896" y="1052669"/>
                </a:lnTo>
                <a:lnTo>
                  <a:pt x="1138041" y="1053056"/>
                </a:lnTo>
                <a:cubicBezTo>
                  <a:pt x="1132686" y="1052934"/>
                  <a:pt x="1125469" y="1052218"/>
                  <a:pt x="1116390" y="1050912"/>
                </a:cubicBezTo>
                <a:cubicBezTo>
                  <a:pt x="1098235" y="1048299"/>
                  <a:pt x="1090504" y="1049005"/>
                  <a:pt x="1093202" y="1053025"/>
                </a:cubicBezTo>
                <a:cubicBezTo>
                  <a:pt x="1113524" y="1057114"/>
                  <a:pt x="1128977" y="1057880"/>
                  <a:pt x="1139558" y="1055317"/>
                </a:cubicBezTo>
                <a:lnTo>
                  <a:pt x="1144934" y="1053113"/>
                </a:lnTo>
                <a:lnTo>
                  <a:pt x="1156281" y="1054359"/>
                </a:lnTo>
                <a:lnTo>
                  <a:pt x="1156716" y="1054322"/>
                </a:lnTo>
                <a:lnTo>
                  <a:pt x="1147163" y="1052198"/>
                </a:lnTo>
                <a:lnTo>
                  <a:pt x="1148516" y="1051643"/>
                </a:lnTo>
                <a:lnTo>
                  <a:pt x="1146120" y="1051965"/>
                </a:lnTo>
                <a:close/>
                <a:moveTo>
                  <a:pt x="1244132" y="1043851"/>
                </a:moveTo>
                <a:lnTo>
                  <a:pt x="1243500" y="1043908"/>
                </a:lnTo>
                <a:lnTo>
                  <a:pt x="1239158" y="1047161"/>
                </a:lnTo>
                <a:lnTo>
                  <a:pt x="1242678" y="1046611"/>
                </a:lnTo>
                <a:close/>
                <a:moveTo>
                  <a:pt x="1252196" y="1043117"/>
                </a:moveTo>
                <a:lnTo>
                  <a:pt x="1246506" y="1043634"/>
                </a:lnTo>
                <a:lnTo>
                  <a:pt x="1246746" y="1046126"/>
                </a:lnTo>
                <a:lnTo>
                  <a:pt x="1245849" y="1047019"/>
                </a:lnTo>
                <a:lnTo>
                  <a:pt x="1263135" y="1045603"/>
                </a:lnTo>
                <a:lnTo>
                  <a:pt x="1263485" y="1045574"/>
                </a:lnTo>
                <a:close/>
                <a:moveTo>
                  <a:pt x="5495964" y="1035118"/>
                </a:moveTo>
                <a:cubicBezTo>
                  <a:pt x="5492703" y="1037246"/>
                  <a:pt x="5487955" y="1038897"/>
                  <a:pt x="5481714" y="1040073"/>
                </a:cubicBezTo>
                <a:cubicBezTo>
                  <a:pt x="5475474" y="1041252"/>
                  <a:pt x="5470724" y="1042903"/>
                  <a:pt x="5467463" y="1045029"/>
                </a:cubicBezTo>
                <a:lnTo>
                  <a:pt x="5476400" y="1047871"/>
                </a:lnTo>
                <a:close/>
                <a:moveTo>
                  <a:pt x="1160435" y="1030294"/>
                </a:moveTo>
                <a:lnTo>
                  <a:pt x="1164383" y="1030499"/>
                </a:lnTo>
                <a:lnTo>
                  <a:pt x="1164243" y="1030557"/>
                </a:lnTo>
                <a:lnTo>
                  <a:pt x="1160322" y="1030328"/>
                </a:lnTo>
                <a:close/>
                <a:moveTo>
                  <a:pt x="759809" y="1027620"/>
                </a:moveTo>
                <a:lnTo>
                  <a:pt x="762089" y="1027871"/>
                </a:lnTo>
                <a:lnTo>
                  <a:pt x="754920" y="1030809"/>
                </a:lnTo>
                <a:cubicBezTo>
                  <a:pt x="752222" y="1026789"/>
                  <a:pt x="753852" y="1025727"/>
                  <a:pt x="759809" y="1027620"/>
                </a:cubicBezTo>
                <a:close/>
                <a:moveTo>
                  <a:pt x="763879" y="1027135"/>
                </a:moveTo>
                <a:lnTo>
                  <a:pt x="765342" y="1027481"/>
                </a:lnTo>
                <a:lnTo>
                  <a:pt x="765502" y="1028245"/>
                </a:lnTo>
                <a:lnTo>
                  <a:pt x="762089" y="1027871"/>
                </a:lnTo>
                <a:close/>
                <a:moveTo>
                  <a:pt x="1173811" y="1026486"/>
                </a:moveTo>
                <a:lnTo>
                  <a:pt x="1160435" y="1030294"/>
                </a:lnTo>
                <a:lnTo>
                  <a:pt x="1155094" y="1030018"/>
                </a:lnTo>
                <a:lnTo>
                  <a:pt x="1160322" y="1030328"/>
                </a:lnTo>
                <a:lnTo>
                  <a:pt x="1156106" y="1031526"/>
                </a:lnTo>
                <a:cubicBezTo>
                  <a:pt x="1152170" y="1032646"/>
                  <a:pt x="1150204" y="1033207"/>
                  <a:pt x="1150204" y="1033207"/>
                </a:cubicBezTo>
                <a:cubicBezTo>
                  <a:pt x="1155599" y="1041248"/>
                  <a:pt x="1166167" y="1043028"/>
                  <a:pt x="1181907" y="1038549"/>
                </a:cubicBezTo>
                <a:cubicBezTo>
                  <a:pt x="1172689" y="1038777"/>
                  <a:pt x="1170245" y="1040372"/>
                  <a:pt x="1174572" y="1043330"/>
                </a:cubicBezTo>
                <a:cubicBezTo>
                  <a:pt x="1178899" y="1046287"/>
                  <a:pt x="1182693" y="1046704"/>
                  <a:pt x="1185953" y="1044579"/>
                </a:cubicBezTo>
                <a:cubicBezTo>
                  <a:pt x="1192476" y="1040328"/>
                  <a:pt x="1198715" y="1039150"/>
                  <a:pt x="1204673" y="1041045"/>
                </a:cubicBezTo>
                <a:lnTo>
                  <a:pt x="1197927" y="1050946"/>
                </a:lnTo>
                <a:lnTo>
                  <a:pt x="1211706" y="1049816"/>
                </a:lnTo>
                <a:lnTo>
                  <a:pt x="1222548" y="1046730"/>
                </a:lnTo>
                <a:lnTo>
                  <a:pt x="1213611" y="1043887"/>
                </a:lnTo>
                <a:cubicBezTo>
                  <a:pt x="1220131" y="1039638"/>
                  <a:pt x="1227185" y="1037928"/>
                  <a:pt x="1234774" y="1038760"/>
                </a:cubicBezTo>
                <a:cubicBezTo>
                  <a:pt x="1242363" y="1039594"/>
                  <a:pt x="1248068" y="1035874"/>
                  <a:pt x="1251893" y="1027603"/>
                </a:cubicBezTo>
                <a:cubicBezTo>
                  <a:pt x="1230193" y="1030189"/>
                  <a:pt x="1211279" y="1031683"/>
                  <a:pt x="1195147" y="1032087"/>
                </a:cubicBezTo>
                <a:lnTo>
                  <a:pt x="1164383" y="1030499"/>
                </a:lnTo>
                <a:close/>
                <a:moveTo>
                  <a:pt x="5474043" y="1023403"/>
                </a:moveTo>
                <a:cubicBezTo>
                  <a:pt x="5467521" y="1027655"/>
                  <a:pt x="5463980" y="1032853"/>
                  <a:pt x="5463417" y="1038999"/>
                </a:cubicBezTo>
                <a:cubicBezTo>
                  <a:pt x="5475333" y="1042788"/>
                  <a:pt x="5491073" y="1038308"/>
                  <a:pt x="5510636" y="1025556"/>
                </a:cubicBezTo>
                <a:cubicBezTo>
                  <a:pt x="5498719" y="1021765"/>
                  <a:pt x="5489501" y="1021996"/>
                  <a:pt x="5482980" y="1026246"/>
                </a:cubicBezTo>
                <a:close/>
                <a:moveTo>
                  <a:pt x="787889" y="1022322"/>
                </a:moveTo>
                <a:cubicBezTo>
                  <a:pt x="790868" y="1023268"/>
                  <a:pt x="789098" y="1025869"/>
                  <a:pt x="782576" y="1030119"/>
                </a:cubicBezTo>
                <a:lnTo>
                  <a:pt x="791514" y="1032961"/>
                </a:lnTo>
                <a:cubicBezTo>
                  <a:pt x="782295" y="1033190"/>
                  <a:pt x="775522" y="1031827"/>
                  <a:pt x="771193" y="1028870"/>
                </a:cubicBezTo>
                <a:lnTo>
                  <a:pt x="765342" y="1027481"/>
                </a:lnTo>
                <a:lnTo>
                  <a:pt x="764701" y="1024432"/>
                </a:lnTo>
                <a:cubicBezTo>
                  <a:pt x="777181" y="1022078"/>
                  <a:pt x="784910" y="1021373"/>
                  <a:pt x="787889" y="1022322"/>
                </a:cubicBezTo>
                <a:close/>
                <a:moveTo>
                  <a:pt x="5465106" y="1020562"/>
                </a:moveTo>
                <a:lnTo>
                  <a:pt x="5460214" y="1023750"/>
                </a:lnTo>
                <a:lnTo>
                  <a:pt x="5450432" y="1030125"/>
                </a:lnTo>
                <a:lnTo>
                  <a:pt x="5459370" y="1032967"/>
                </a:lnTo>
                <a:lnTo>
                  <a:pt x="5469152" y="1026592"/>
                </a:lnTo>
                <a:close/>
                <a:moveTo>
                  <a:pt x="5520397" y="994273"/>
                </a:moveTo>
                <a:cubicBezTo>
                  <a:pt x="5518697" y="996103"/>
                  <a:pt x="5519125" y="999797"/>
                  <a:pt x="5521682" y="1005353"/>
                </a:cubicBezTo>
                <a:cubicBezTo>
                  <a:pt x="5526797" y="1016466"/>
                  <a:pt x="5523396" y="1020128"/>
                  <a:pt x="5511479" y="1016337"/>
                </a:cubicBezTo>
                <a:cubicBezTo>
                  <a:pt x="5517438" y="1018233"/>
                  <a:pt x="5518786" y="1020242"/>
                  <a:pt x="5515527" y="1022369"/>
                </a:cubicBezTo>
                <a:cubicBezTo>
                  <a:pt x="5513896" y="1023432"/>
                  <a:pt x="5513417" y="1024465"/>
                  <a:pt x="5514093" y="1025470"/>
                </a:cubicBezTo>
                <a:cubicBezTo>
                  <a:pt x="5514768" y="1026475"/>
                  <a:pt x="5516595" y="1027452"/>
                  <a:pt x="5519573" y="1028399"/>
                </a:cubicBezTo>
                <a:lnTo>
                  <a:pt x="5539618" y="1010380"/>
                </a:lnTo>
                <a:lnTo>
                  <a:pt x="5542002" y="1009445"/>
                </a:lnTo>
                <a:cubicBezTo>
                  <a:pt x="5543914" y="1005309"/>
                  <a:pt x="5548131" y="1001117"/>
                  <a:pt x="5554654" y="996866"/>
                </a:cubicBezTo>
                <a:lnTo>
                  <a:pt x="5539618" y="1010380"/>
                </a:lnTo>
                <a:lnTo>
                  <a:pt x="5525308" y="1015992"/>
                </a:lnTo>
                <a:cubicBezTo>
                  <a:pt x="5523171" y="1005827"/>
                  <a:pt x="5523595" y="1001218"/>
                  <a:pt x="5526573" y="1002166"/>
                </a:cubicBezTo>
                <a:cubicBezTo>
                  <a:pt x="5529552" y="1003112"/>
                  <a:pt x="5531324" y="1000514"/>
                  <a:pt x="5531885" y="994369"/>
                </a:cubicBezTo>
                <a:cubicBezTo>
                  <a:pt x="5525927" y="992474"/>
                  <a:pt x="5522098" y="992442"/>
                  <a:pt x="5520397" y="994273"/>
                </a:cubicBezTo>
                <a:close/>
                <a:moveTo>
                  <a:pt x="842108" y="982646"/>
                </a:moveTo>
                <a:cubicBezTo>
                  <a:pt x="847504" y="990687"/>
                  <a:pt x="842613" y="993874"/>
                  <a:pt x="827437" y="992210"/>
                </a:cubicBezTo>
                <a:cubicBezTo>
                  <a:pt x="830135" y="996231"/>
                  <a:pt x="835277" y="998657"/>
                  <a:pt x="842864" y="999489"/>
                </a:cubicBezTo>
                <a:cubicBezTo>
                  <a:pt x="850454" y="1000321"/>
                  <a:pt x="852338" y="1004876"/>
                  <a:pt x="848516" y="1013145"/>
                </a:cubicBezTo>
                <a:cubicBezTo>
                  <a:pt x="822882" y="1016849"/>
                  <a:pt x="806719" y="1016006"/>
                  <a:pt x="800027" y="1010618"/>
                </a:cubicBezTo>
                <a:cubicBezTo>
                  <a:pt x="797796" y="1008821"/>
                  <a:pt x="796616" y="1006519"/>
                  <a:pt x="796492" y="1003712"/>
                </a:cubicBezTo>
                <a:cubicBezTo>
                  <a:pt x="795986" y="992484"/>
                  <a:pt x="811191" y="985462"/>
                  <a:pt x="842108" y="982646"/>
                </a:cubicBezTo>
                <a:close/>
                <a:moveTo>
                  <a:pt x="5538406" y="978877"/>
                </a:moveTo>
                <a:lnTo>
                  <a:pt x="5531529" y="983360"/>
                </a:lnTo>
                <a:lnTo>
                  <a:pt x="5532152" y="979034"/>
                </a:lnTo>
                <a:close/>
                <a:moveTo>
                  <a:pt x="5511651" y="964216"/>
                </a:moveTo>
                <a:lnTo>
                  <a:pt x="5510808" y="973435"/>
                </a:lnTo>
                <a:cubicBezTo>
                  <a:pt x="5513505" y="977456"/>
                  <a:pt x="5515136" y="976393"/>
                  <a:pt x="5515698" y="970248"/>
                </a:cubicBezTo>
                <a:close/>
                <a:moveTo>
                  <a:pt x="5507603" y="958185"/>
                </a:moveTo>
                <a:cubicBezTo>
                  <a:pt x="5498385" y="958416"/>
                  <a:pt x="5496756" y="959478"/>
                  <a:pt x="5502713" y="961372"/>
                </a:cubicBezTo>
                <a:cubicBezTo>
                  <a:pt x="5496756" y="959478"/>
                  <a:pt x="5492145" y="959592"/>
                  <a:pt x="5488885" y="961717"/>
                </a:cubicBezTo>
                <a:cubicBezTo>
                  <a:pt x="5485625" y="963844"/>
                  <a:pt x="5481015" y="963958"/>
                  <a:pt x="5475057" y="962062"/>
                </a:cubicBezTo>
                <a:lnTo>
                  <a:pt x="5479104" y="968094"/>
                </a:lnTo>
                <a:lnTo>
                  <a:pt x="5478260" y="977311"/>
                </a:lnTo>
                <a:cubicBezTo>
                  <a:pt x="5484781" y="973061"/>
                  <a:pt x="5487900" y="972472"/>
                  <a:pt x="5487619" y="975546"/>
                </a:cubicBezTo>
                <a:cubicBezTo>
                  <a:pt x="5487338" y="978617"/>
                  <a:pt x="5490457" y="978029"/>
                  <a:pt x="5496980" y="973778"/>
                </a:cubicBezTo>
                <a:cubicBezTo>
                  <a:pt x="5491020" y="971883"/>
                  <a:pt x="5490486" y="969341"/>
                  <a:pt x="5495377" y="966154"/>
                </a:cubicBezTo>
                <a:cubicBezTo>
                  <a:pt x="5500268" y="962966"/>
                  <a:pt x="5504062" y="963383"/>
                  <a:pt x="5506760" y="967403"/>
                </a:cubicBezTo>
                <a:cubicBezTo>
                  <a:pt x="5504062" y="963383"/>
                  <a:pt x="5504343" y="960310"/>
                  <a:pt x="5507603" y="958185"/>
                </a:cubicBezTo>
                <a:close/>
                <a:moveTo>
                  <a:pt x="1172954" y="951875"/>
                </a:moveTo>
                <a:cubicBezTo>
                  <a:pt x="1182637" y="952337"/>
                  <a:pt x="1192307" y="952781"/>
                  <a:pt x="1201971" y="953212"/>
                </a:cubicBezTo>
                <a:cubicBezTo>
                  <a:pt x="1211631" y="953641"/>
                  <a:pt x="1221304" y="954086"/>
                  <a:pt x="1230985" y="954547"/>
                </a:cubicBezTo>
                <a:cubicBezTo>
                  <a:pt x="1211424" y="967298"/>
                  <a:pt x="1179158" y="968104"/>
                  <a:pt x="1134190" y="956964"/>
                </a:cubicBezTo>
                <a:close/>
                <a:moveTo>
                  <a:pt x="951209" y="932916"/>
                </a:moveTo>
                <a:lnTo>
                  <a:pt x="952063" y="936984"/>
                </a:lnTo>
                <a:cubicBezTo>
                  <a:pt x="949084" y="936035"/>
                  <a:pt x="947628" y="935177"/>
                  <a:pt x="947698" y="934408"/>
                </a:cubicBezTo>
                <a:close/>
                <a:moveTo>
                  <a:pt x="1417440" y="925219"/>
                </a:moveTo>
                <a:lnTo>
                  <a:pt x="1422222" y="925249"/>
                </a:lnTo>
                <a:lnTo>
                  <a:pt x="1421537" y="926078"/>
                </a:lnTo>
                <a:close/>
                <a:moveTo>
                  <a:pt x="1280083" y="922952"/>
                </a:moveTo>
                <a:cubicBezTo>
                  <a:pt x="1267644" y="925370"/>
                  <a:pt x="1258725" y="926919"/>
                  <a:pt x="1253321" y="927597"/>
                </a:cubicBezTo>
                <a:lnTo>
                  <a:pt x="1248470" y="927101"/>
                </a:lnTo>
                <a:lnTo>
                  <a:pt x="1255277" y="925272"/>
                </a:lnTo>
                <a:cubicBezTo>
                  <a:pt x="1262635" y="924018"/>
                  <a:pt x="1270906" y="923244"/>
                  <a:pt x="1280083" y="922952"/>
                </a:cubicBezTo>
                <a:close/>
                <a:moveTo>
                  <a:pt x="1371084" y="922873"/>
                </a:moveTo>
                <a:lnTo>
                  <a:pt x="1392542" y="922922"/>
                </a:lnTo>
                <a:cubicBezTo>
                  <a:pt x="1400946" y="923225"/>
                  <a:pt x="1408365" y="923805"/>
                  <a:pt x="1414802" y="924667"/>
                </a:cubicBezTo>
                <a:lnTo>
                  <a:pt x="1417440" y="925219"/>
                </a:lnTo>
                <a:lnTo>
                  <a:pt x="1397516" y="925099"/>
                </a:lnTo>
                <a:cubicBezTo>
                  <a:pt x="1390266" y="924768"/>
                  <a:pt x="1383998" y="924160"/>
                  <a:pt x="1378715" y="923269"/>
                </a:cubicBezTo>
                <a:close/>
                <a:moveTo>
                  <a:pt x="1358689" y="922237"/>
                </a:moveTo>
                <a:lnTo>
                  <a:pt x="1371084" y="922873"/>
                </a:lnTo>
                <a:lnTo>
                  <a:pt x="1364380" y="922861"/>
                </a:lnTo>
                <a:cubicBezTo>
                  <a:pt x="1354008" y="923120"/>
                  <a:pt x="1342653" y="923658"/>
                  <a:pt x="1330315" y="924476"/>
                </a:cubicBezTo>
                <a:cubicBezTo>
                  <a:pt x="1341164" y="923184"/>
                  <a:pt x="1350621" y="922438"/>
                  <a:pt x="1358689" y="922237"/>
                </a:cubicBezTo>
                <a:close/>
                <a:moveTo>
                  <a:pt x="948859" y="921733"/>
                </a:moveTo>
                <a:cubicBezTo>
                  <a:pt x="957515" y="927647"/>
                  <a:pt x="958724" y="931196"/>
                  <a:pt x="952484" y="932372"/>
                </a:cubicBezTo>
                <a:lnTo>
                  <a:pt x="951209" y="932916"/>
                </a:lnTo>
                <a:close/>
                <a:moveTo>
                  <a:pt x="1201425" y="910496"/>
                </a:moveTo>
                <a:lnTo>
                  <a:pt x="1204577" y="911002"/>
                </a:lnTo>
                <a:lnTo>
                  <a:pt x="1189653" y="913904"/>
                </a:lnTo>
                <a:cubicBezTo>
                  <a:pt x="1192914" y="911779"/>
                  <a:pt x="1196836" y="910642"/>
                  <a:pt x="1201425" y="910496"/>
                </a:cubicBezTo>
                <a:close/>
                <a:moveTo>
                  <a:pt x="1208307" y="910276"/>
                </a:moveTo>
                <a:lnTo>
                  <a:pt x="1207448" y="911463"/>
                </a:lnTo>
                <a:lnTo>
                  <a:pt x="1204577" y="911002"/>
                </a:lnTo>
                <a:close/>
                <a:moveTo>
                  <a:pt x="1222980" y="900713"/>
                </a:moveTo>
                <a:cubicBezTo>
                  <a:pt x="1219719" y="902838"/>
                  <a:pt x="1216610" y="903442"/>
                  <a:pt x="1213652" y="902527"/>
                </a:cubicBezTo>
                <a:cubicBezTo>
                  <a:pt x="1210693" y="901609"/>
                  <a:pt x="1207585" y="902215"/>
                  <a:pt x="1204324" y="904340"/>
                </a:cubicBezTo>
                <a:cubicBezTo>
                  <a:pt x="1210240" y="906173"/>
                  <a:pt x="1216459" y="904963"/>
                  <a:pt x="1222980" y="900713"/>
                </a:cubicBezTo>
                <a:close/>
                <a:moveTo>
                  <a:pt x="1433690" y="900436"/>
                </a:moveTo>
                <a:cubicBezTo>
                  <a:pt x="1430429" y="902561"/>
                  <a:pt x="1425820" y="902677"/>
                  <a:pt x="1419862" y="900781"/>
                </a:cubicBezTo>
                <a:cubicBezTo>
                  <a:pt x="1413905" y="898887"/>
                  <a:pt x="1410644" y="901013"/>
                  <a:pt x="1410081" y="907158"/>
                </a:cubicBezTo>
                <a:cubicBezTo>
                  <a:pt x="1416603" y="902908"/>
                  <a:pt x="1423517" y="902735"/>
                  <a:pt x="1430823" y="906640"/>
                </a:cubicBezTo>
                <a:cubicBezTo>
                  <a:pt x="1438130" y="910545"/>
                  <a:pt x="1439086" y="908477"/>
                  <a:pt x="1433690" y="900436"/>
                </a:cubicBezTo>
                <a:close/>
                <a:moveTo>
                  <a:pt x="883729" y="848247"/>
                </a:moveTo>
                <a:cubicBezTo>
                  <a:pt x="886511" y="847156"/>
                  <a:pt x="889729" y="847587"/>
                  <a:pt x="893382" y="849539"/>
                </a:cubicBezTo>
                <a:cubicBezTo>
                  <a:pt x="900690" y="853443"/>
                  <a:pt x="908954" y="855284"/>
                  <a:pt x="918172" y="855053"/>
                </a:cubicBezTo>
                <a:cubicBezTo>
                  <a:pt x="924130" y="856949"/>
                  <a:pt x="921011" y="857537"/>
                  <a:pt x="908813" y="856820"/>
                </a:cubicBezTo>
                <a:cubicBezTo>
                  <a:pt x="896615" y="856101"/>
                  <a:pt x="885906" y="855857"/>
                  <a:pt x="876687" y="856086"/>
                </a:cubicBezTo>
                <a:cubicBezTo>
                  <a:pt x="878599" y="851951"/>
                  <a:pt x="880946" y="849338"/>
                  <a:pt x="883729" y="848247"/>
                </a:cubicBezTo>
                <a:close/>
                <a:moveTo>
                  <a:pt x="1113455" y="831786"/>
                </a:moveTo>
                <a:cubicBezTo>
                  <a:pt x="1110194" y="833911"/>
                  <a:pt x="1107074" y="834500"/>
                  <a:pt x="1104094" y="833549"/>
                </a:cubicBezTo>
                <a:cubicBezTo>
                  <a:pt x="1101115" y="832603"/>
                  <a:pt x="1097996" y="833191"/>
                  <a:pt x="1094735" y="835316"/>
                </a:cubicBezTo>
                <a:cubicBezTo>
                  <a:pt x="1091474" y="837441"/>
                  <a:pt x="1088495" y="836495"/>
                  <a:pt x="1085797" y="832474"/>
                </a:cubicBezTo>
                <a:lnTo>
                  <a:pt x="1080907" y="835662"/>
                </a:lnTo>
                <a:cubicBezTo>
                  <a:pt x="1080907" y="835662"/>
                  <a:pt x="1076298" y="835777"/>
                  <a:pt x="1067079" y="836007"/>
                </a:cubicBezTo>
                <a:cubicBezTo>
                  <a:pt x="1082257" y="837673"/>
                  <a:pt x="1084420" y="839150"/>
                  <a:pt x="1073572" y="840443"/>
                </a:cubicBezTo>
                <a:cubicBezTo>
                  <a:pt x="1062722" y="841736"/>
                  <a:pt x="1051339" y="840488"/>
                  <a:pt x="1039422" y="836697"/>
                </a:cubicBezTo>
                <a:cubicBezTo>
                  <a:pt x="1038298" y="848988"/>
                  <a:pt x="1036104" y="856196"/>
                  <a:pt x="1032843" y="858321"/>
                </a:cubicBezTo>
                <a:cubicBezTo>
                  <a:pt x="1082199" y="855047"/>
                  <a:pt x="1110419" y="848212"/>
                  <a:pt x="1117501" y="837816"/>
                </a:cubicBezTo>
                <a:cubicBezTo>
                  <a:pt x="1111543" y="835920"/>
                  <a:pt x="1110194" y="833911"/>
                  <a:pt x="1113455" y="831786"/>
                </a:cubicBezTo>
                <a:close/>
                <a:moveTo>
                  <a:pt x="205335" y="829102"/>
                </a:moveTo>
                <a:lnTo>
                  <a:pt x="206839" y="829177"/>
                </a:lnTo>
                <a:lnTo>
                  <a:pt x="206047" y="832915"/>
                </a:lnTo>
                <a:cubicBezTo>
                  <a:pt x="205038" y="834944"/>
                  <a:pt x="203879" y="834942"/>
                  <a:pt x="202572" y="832906"/>
                </a:cubicBezTo>
                <a:cubicBezTo>
                  <a:pt x="201264" y="830870"/>
                  <a:pt x="202186" y="829602"/>
                  <a:pt x="205335" y="829102"/>
                </a:cubicBezTo>
                <a:close/>
                <a:moveTo>
                  <a:pt x="1031329" y="824638"/>
                </a:moveTo>
                <a:cubicBezTo>
                  <a:pt x="1025370" y="822743"/>
                  <a:pt x="1021437" y="823861"/>
                  <a:pt x="1019525" y="827997"/>
                </a:cubicBezTo>
                <a:cubicBezTo>
                  <a:pt x="1018569" y="830066"/>
                  <a:pt x="1019005" y="831586"/>
                  <a:pt x="1020830" y="832564"/>
                </a:cubicBezTo>
                <a:cubicBezTo>
                  <a:pt x="1022657" y="833540"/>
                  <a:pt x="1025877" y="833970"/>
                  <a:pt x="1030486" y="833854"/>
                </a:cubicBezTo>
                <a:cubicBezTo>
                  <a:pt x="1027788" y="829834"/>
                  <a:pt x="1027929" y="828298"/>
                  <a:pt x="1030908" y="829244"/>
                </a:cubicBezTo>
                <a:cubicBezTo>
                  <a:pt x="1033886" y="830194"/>
                  <a:pt x="1034025" y="828657"/>
                  <a:pt x="1031329" y="824638"/>
                </a:cubicBezTo>
                <a:close/>
                <a:moveTo>
                  <a:pt x="977703" y="807580"/>
                </a:moveTo>
                <a:cubicBezTo>
                  <a:pt x="968485" y="807812"/>
                  <a:pt x="963734" y="809461"/>
                  <a:pt x="963454" y="812535"/>
                </a:cubicBezTo>
                <a:cubicBezTo>
                  <a:pt x="963172" y="815609"/>
                  <a:pt x="961401" y="818205"/>
                  <a:pt x="958141" y="820332"/>
                </a:cubicBezTo>
                <a:lnTo>
                  <a:pt x="985798" y="819641"/>
                </a:lnTo>
                <a:close/>
                <a:moveTo>
                  <a:pt x="140046" y="807376"/>
                </a:moveTo>
                <a:lnTo>
                  <a:pt x="138930" y="812170"/>
                </a:lnTo>
                <a:cubicBezTo>
                  <a:pt x="137743" y="815723"/>
                  <a:pt x="136495" y="816483"/>
                  <a:pt x="135187" y="814448"/>
                </a:cubicBezTo>
                <a:close/>
                <a:moveTo>
                  <a:pt x="243556" y="799467"/>
                </a:moveTo>
                <a:cubicBezTo>
                  <a:pt x="233577" y="805540"/>
                  <a:pt x="225616" y="807553"/>
                  <a:pt x="219673" y="805507"/>
                </a:cubicBezTo>
                <a:lnTo>
                  <a:pt x="227522" y="817721"/>
                </a:lnTo>
                <a:lnTo>
                  <a:pt x="232511" y="814685"/>
                </a:lnTo>
                <a:cubicBezTo>
                  <a:pt x="233222" y="808588"/>
                  <a:pt x="236902" y="803516"/>
                  <a:pt x="243556" y="799467"/>
                </a:cubicBezTo>
                <a:close/>
                <a:moveTo>
                  <a:pt x="147298" y="790085"/>
                </a:moveTo>
                <a:cubicBezTo>
                  <a:pt x="150624" y="788060"/>
                  <a:pt x="152942" y="788065"/>
                  <a:pt x="154249" y="790101"/>
                </a:cubicBezTo>
                <a:lnTo>
                  <a:pt x="155692" y="790380"/>
                </a:lnTo>
                <a:lnTo>
                  <a:pt x="156211" y="793154"/>
                </a:lnTo>
                <a:lnTo>
                  <a:pt x="165125" y="796225"/>
                </a:lnTo>
                <a:cubicBezTo>
                  <a:pt x="158472" y="800276"/>
                  <a:pt x="152828" y="802294"/>
                  <a:pt x="148194" y="802283"/>
                </a:cubicBezTo>
                <a:cubicBezTo>
                  <a:pt x="145878" y="802277"/>
                  <a:pt x="143634" y="803288"/>
                  <a:pt x="141466" y="805316"/>
                </a:cubicBezTo>
                <a:lnTo>
                  <a:pt x="140046" y="807376"/>
                </a:lnTo>
                <a:lnTo>
                  <a:pt x="140664" y="804742"/>
                </a:lnTo>
                <a:cubicBezTo>
                  <a:pt x="141227" y="801567"/>
                  <a:pt x="141775" y="797694"/>
                  <a:pt x="142307" y="793121"/>
                </a:cubicBezTo>
                <a:lnTo>
                  <a:pt x="146233" y="799229"/>
                </a:lnTo>
                <a:cubicBezTo>
                  <a:pt x="149558" y="797205"/>
                  <a:pt x="149915" y="794156"/>
                  <a:pt x="147298" y="790085"/>
                </a:cubicBezTo>
                <a:close/>
                <a:moveTo>
                  <a:pt x="155497" y="789343"/>
                </a:moveTo>
                <a:lnTo>
                  <a:pt x="160114" y="789970"/>
                </a:lnTo>
                <a:lnTo>
                  <a:pt x="158215" y="790874"/>
                </a:lnTo>
                <a:lnTo>
                  <a:pt x="155692" y="790380"/>
                </a:lnTo>
                <a:close/>
                <a:moveTo>
                  <a:pt x="861426" y="788916"/>
                </a:moveTo>
                <a:lnTo>
                  <a:pt x="854938" y="792250"/>
                </a:lnTo>
                <a:cubicBezTo>
                  <a:pt x="851960" y="791303"/>
                  <a:pt x="850877" y="790564"/>
                  <a:pt x="851692" y="790032"/>
                </a:cubicBezTo>
                <a:cubicBezTo>
                  <a:pt x="852508" y="789501"/>
                  <a:pt x="855220" y="789178"/>
                  <a:pt x="859829" y="789062"/>
                </a:cubicBezTo>
                <a:close/>
                <a:moveTo>
                  <a:pt x="166191" y="787080"/>
                </a:moveTo>
                <a:cubicBezTo>
                  <a:pt x="168806" y="791153"/>
                  <a:pt x="167142" y="792165"/>
                  <a:pt x="161201" y="790119"/>
                </a:cubicBezTo>
                <a:lnTo>
                  <a:pt x="160114" y="789970"/>
                </a:lnTo>
                <a:close/>
                <a:moveTo>
                  <a:pt x="870622" y="784194"/>
                </a:moveTo>
                <a:cubicBezTo>
                  <a:pt x="874557" y="783075"/>
                  <a:pt x="877198" y="783519"/>
                  <a:pt x="878548" y="785530"/>
                </a:cubicBezTo>
                <a:cubicBezTo>
                  <a:pt x="876917" y="786593"/>
                  <a:pt x="874542" y="787419"/>
                  <a:pt x="871422" y="788008"/>
                </a:cubicBezTo>
                <a:lnTo>
                  <a:pt x="861426" y="788916"/>
                </a:lnTo>
                <a:close/>
                <a:moveTo>
                  <a:pt x="1031501" y="772514"/>
                </a:moveTo>
                <a:cubicBezTo>
                  <a:pt x="1012502" y="779122"/>
                  <a:pt x="992825" y="784720"/>
                  <a:pt x="972477" y="789316"/>
                </a:cubicBezTo>
                <a:cubicBezTo>
                  <a:pt x="952128" y="793911"/>
                  <a:pt x="940043" y="800344"/>
                  <a:pt x="936220" y="808615"/>
                </a:cubicBezTo>
                <a:cubicBezTo>
                  <a:pt x="951958" y="804135"/>
                  <a:pt x="963764" y="800774"/>
                  <a:pt x="971633" y="798533"/>
                </a:cubicBezTo>
                <a:cubicBezTo>
                  <a:pt x="979503" y="796295"/>
                  <a:pt x="992657" y="794944"/>
                  <a:pt x="1011094" y="794486"/>
                </a:cubicBezTo>
                <a:cubicBezTo>
                  <a:pt x="1013792" y="798506"/>
                  <a:pt x="1010531" y="800631"/>
                  <a:pt x="1001315" y="800859"/>
                </a:cubicBezTo>
                <a:cubicBezTo>
                  <a:pt x="992095" y="801091"/>
                  <a:pt x="987205" y="804278"/>
                  <a:pt x="986642" y="810424"/>
                </a:cubicBezTo>
                <a:cubicBezTo>
                  <a:pt x="1011038" y="811859"/>
                  <a:pt x="1020537" y="808556"/>
                  <a:pt x="1015140" y="800516"/>
                </a:cubicBezTo>
                <a:cubicBezTo>
                  <a:pt x="1009746" y="792476"/>
                  <a:pt x="1017898" y="787160"/>
                  <a:pt x="1039596" y="784577"/>
                </a:cubicBezTo>
                <a:cubicBezTo>
                  <a:pt x="1030377" y="784807"/>
                  <a:pt x="1029703" y="783801"/>
                  <a:pt x="1037572" y="781560"/>
                </a:cubicBezTo>
                <a:cubicBezTo>
                  <a:pt x="1045441" y="779320"/>
                  <a:pt x="1043418" y="776305"/>
                  <a:pt x="1031501" y="772514"/>
                </a:cubicBezTo>
                <a:close/>
                <a:moveTo>
                  <a:pt x="1340990" y="770155"/>
                </a:moveTo>
                <a:cubicBezTo>
                  <a:pt x="1327162" y="770501"/>
                  <a:pt x="1315977" y="771291"/>
                  <a:pt x="1307433" y="772526"/>
                </a:cubicBezTo>
                <a:lnTo>
                  <a:pt x="1303892" y="773535"/>
                </a:lnTo>
                <a:lnTo>
                  <a:pt x="1315359" y="773862"/>
                </a:lnTo>
                <a:cubicBezTo>
                  <a:pt x="1325926" y="775642"/>
                  <a:pt x="1334470" y="774405"/>
                  <a:pt x="1340990" y="770155"/>
                </a:cubicBezTo>
                <a:close/>
                <a:moveTo>
                  <a:pt x="1147628" y="766167"/>
                </a:moveTo>
                <a:cubicBezTo>
                  <a:pt x="1138817" y="766132"/>
                  <a:pt x="1128580" y="767026"/>
                  <a:pt x="1116916" y="768850"/>
                </a:cubicBezTo>
                <a:cubicBezTo>
                  <a:pt x="1093589" y="772498"/>
                  <a:pt x="1074054" y="776563"/>
                  <a:pt x="1058313" y="781043"/>
                </a:cubicBezTo>
                <a:cubicBezTo>
                  <a:pt x="1067533" y="780813"/>
                  <a:pt x="1076751" y="780582"/>
                  <a:pt x="1085971" y="780352"/>
                </a:cubicBezTo>
                <a:cubicBezTo>
                  <a:pt x="1095189" y="780123"/>
                  <a:pt x="1106039" y="778830"/>
                  <a:pt x="1118518" y="776474"/>
                </a:cubicBezTo>
                <a:lnTo>
                  <a:pt x="1136392" y="782159"/>
                </a:lnTo>
                <a:cubicBezTo>
                  <a:pt x="1141002" y="782045"/>
                  <a:pt x="1146496" y="780631"/>
                  <a:pt x="1152877" y="777916"/>
                </a:cubicBezTo>
                <a:lnTo>
                  <a:pt x="1169072" y="768970"/>
                </a:lnTo>
                <a:close/>
                <a:moveTo>
                  <a:pt x="310918" y="758468"/>
                </a:moveTo>
                <a:cubicBezTo>
                  <a:pt x="312581" y="757455"/>
                  <a:pt x="314721" y="758986"/>
                  <a:pt x="317335" y="763058"/>
                </a:cubicBezTo>
                <a:lnTo>
                  <a:pt x="308424" y="759987"/>
                </a:lnTo>
                <a:close/>
                <a:moveTo>
                  <a:pt x="1151492" y="752556"/>
                </a:moveTo>
                <a:lnTo>
                  <a:pt x="1124690" y="753174"/>
                </a:lnTo>
                <a:lnTo>
                  <a:pt x="1117448" y="753189"/>
                </a:lnTo>
                <a:lnTo>
                  <a:pt x="1106799" y="753773"/>
                </a:lnTo>
                <a:cubicBezTo>
                  <a:pt x="1084821" y="759432"/>
                  <a:pt x="1076809" y="763210"/>
                  <a:pt x="1082768" y="765103"/>
                </a:cubicBezTo>
                <a:cubicBezTo>
                  <a:pt x="1095246" y="762749"/>
                  <a:pt x="1109217" y="760867"/>
                  <a:pt x="1124675" y="759460"/>
                </a:cubicBezTo>
                <a:close/>
                <a:moveTo>
                  <a:pt x="1347744" y="748418"/>
                </a:moveTo>
                <a:lnTo>
                  <a:pt x="1269871" y="755835"/>
                </a:lnTo>
                <a:cubicBezTo>
                  <a:pt x="1240021" y="763734"/>
                  <a:pt x="1211269" y="768030"/>
                  <a:pt x="1183613" y="768718"/>
                </a:cubicBezTo>
                <a:cubicBezTo>
                  <a:pt x="1177091" y="772968"/>
                  <a:pt x="1178579" y="773443"/>
                  <a:pt x="1188080" y="770139"/>
                </a:cubicBezTo>
                <a:cubicBezTo>
                  <a:pt x="1197580" y="766835"/>
                  <a:pt x="1205309" y="766133"/>
                  <a:pt x="1211269" y="768030"/>
                </a:cubicBezTo>
                <a:cubicBezTo>
                  <a:pt x="1192268" y="774632"/>
                  <a:pt x="1176807" y="776042"/>
                  <a:pt x="1164893" y="772251"/>
                </a:cubicBezTo>
                <a:cubicBezTo>
                  <a:pt x="1167591" y="776272"/>
                  <a:pt x="1174899" y="780176"/>
                  <a:pt x="1186816" y="783967"/>
                </a:cubicBezTo>
                <a:cubicBezTo>
                  <a:pt x="1203118" y="773342"/>
                  <a:pt x="1230662" y="765501"/>
                  <a:pt x="1269449" y="760445"/>
                </a:cubicBezTo>
                <a:lnTo>
                  <a:pt x="1356341" y="748540"/>
                </a:lnTo>
                <a:close/>
                <a:moveTo>
                  <a:pt x="5435105" y="745392"/>
                </a:moveTo>
                <a:lnTo>
                  <a:pt x="5444041" y="748234"/>
                </a:lnTo>
                <a:cubicBezTo>
                  <a:pt x="5447303" y="746109"/>
                  <a:pt x="5449607" y="746052"/>
                  <a:pt x="5450955" y="748062"/>
                </a:cubicBezTo>
                <a:cubicBezTo>
                  <a:pt x="5452306" y="750072"/>
                  <a:pt x="5454609" y="750014"/>
                  <a:pt x="5457871" y="747888"/>
                </a:cubicBezTo>
                <a:cubicBezTo>
                  <a:pt x="5445954" y="744100"/>
                  <a:pt x="5438365" y="743266"/>
                  <a:pt x="5435105" y="745392"/>
                </a:cubicBezTo>
                <a:close/>
                <a:moveTo>
                  <a:pt x="5398512" y="743239"/>
                </a:moveTo>
                <a:lnTo>
                  <a:pt x="5384683" y="743584"/>
                </a:lnTo>
                <a:lnTo>
                  <a:pt x="5388731" y="749613"/>
                </a:lnTo>
                <a:cubicBezTo>
                  <a:pt x="5388731" y="749613"/>
                  <a:pt x="5393340" y="749500"/>
                  <a:pt x="5402558" y="749269"/>
                </a:cubicBezTo>
                <a:close/>
                <a:moveTo>
                  <a:pt x="5489632" y="735856"/>
                </a:moveTo>
                <a:lnTo>
                  <a:pt x="5490417" y="744011"/>
                </a:lnTo>
                <a:lnTo>
                  <a:pt x="5481481" y="741168"/>
                </a:lnTo>
                <a:close/>
                <a:moveTo>
                  <a:pt x="5491178" y="729430"/>
                </a:moveTo>
                <a:cubicBezTo>
                  <a:pt x="5491516" y="729932"/>
                  <a:pt x="5491544" y="731720"/>
                  <a:pt x="5491263" y="734792"/>
                </a:cubicBezTo>
                <a:lnTo>
                  <a:pt x="5489632" y="735856"/>
                </a:lnTo>
                <a:lnTo>
                  <a:pt x="5489238" y="731776"/>
                </a:lnTo>
                <a:cubicBezTo>
                  <a:pt x="5490194" y="729709"/>
                  <a:pt x="5490841" y="728927"/>
                  <a:pt x="5491178" y="729430"/>
                </a:cubicBezTo>
                <a:close/>
                <a:moveTo>
                  <a:pt x="85240" y="725900"/>
                </a:moveTo>
                <a:lnTo>
                  <a:pt x="86548" y="727935"/>
                </a:lnTo>
                <a:lnTo>
                  <a:pt x="84174" y="735044"/>
                </a:lnTo>
                <a:close/>
                <a:moveTo>
                  <a:pt x="5377433" y="722304"/>
                </a:moveTo>
                <a:lnTo>
                  <a:pt x="5381480" y="728336"/>
                </a:lnTo>
                <a:lnTo>
                  <a:pt x="5407056" y="724046"/>
                </a:lnTo>
                <a:lnTo>
                  <a:pt x="5395731" y="723380"/>
                </a:lnTo>
                <a:cubicBezTo>
                  <a:pt x="5392751" y="722434"/>
                  <a:pt x="5386653" y="722076"/>
                  <a:pt x="5377433" y="722304"/>
                </a:cubicBezTo>
                <a:close/>
                <a:moveTo>
                  <a:pt x="5412510" y="690771"/>
                </a:moveTo>
                <a:lnTo>
                  <a:pt x="5420060" y="692044"/>
                </a:lnTo>
                <a:lnTo>
                  <a:pt x="5393370" y="698913"/>
                </a:lnTo>
                <a:cubicBezTo>
                  <a:pt x="5380611" y="704341"/>
                  <a:pt x="5371250" y="706108"/>
                  <a:pt x="5365293" y="704212"/>
                </a:cubicBezTo>
                <a:cubicBezTo>
                  <a:pt x="5390251" y="699502"/>
                  <a:pt x="5405990" y="695021"/>
                  <a:pt x="5412510" y="690771"/>
                </a:cubicBezTo>
                <a:close/>
                <a:moveTo>
                  <a:pt x="5426338" y="690426"/>
                </a:moveTo>
                <a:cubicBezTo>
                  <a:pt x="5424708" y="691488"/>
                  <a:pt x="5422741" y="692048"/>
                  <a:pt x="5420437" y="692106"/>
                </a:cubicBezTo>
                <a:lnTo>
                  <a:pt x="5420060" y="692044"/>
                </a:lnTo>
                <a:close/>
                <a:moveTo>
                  <a:pt x="308035" y="683757"/>
                </a:moveTo>
                <a:cubicBezTo>
                  <a:pt x="295439" y="685760"/>
                  <a:pt x="283675" y="687255"/>
                  <a:pt x="272743" y="688245"/>
                </a:cubicBezTo>
                <a:cubicBezTo>
                  <a:pt x="261812" y="689234"/>
                  <a:pt x="250047" y="690729"/>
                  <a:pt x="237453" y="692731"/>
                </a:cubicBezTo>
                <a:cubicBezTo>
                  <a:pt x="253374" y="688706"/>
                  <a:pt x="266800" y="686197"/>
                  <a:pt x="277734" y="685208"/>
                </a:cubicBezTo>
                <a:cubicBezTo>
                  <a:pt x="288664" y="684217"/>
                  <a:pt x="298767" y="683734"/>
                  <a:pt x="308035" y="683757"/>
                </a:cubicBezTo>
                <a:close/>
                <a:moveTo>
                  <a:pt x="392522" y="674819"/>
                </a:moveTo>
                <a:cubicBezTo>
                  <a:pt x="373985" y="674772"/>
                  <a:pt x="359072" y="676770"/>
                  <a:pt x="347786" y="680807"/>
                </a:cubicBezTo>
                <a:cubicBezTo>
                  <a:pt x="336497" y="684843"/>
                  <a:pt x="323248" y="685828"/>
                  <a:pt x="308035" y="683757"/>
                </a:cubicBezTo>
                <a:cubicBezTo>
                  <a:pt x="320631" y="681755"/>
                  <a:pt x="333227" y="679754"/>
                  <a:pt x="345822" y="677752"/>
                </a:cubicBezTo>
                <a:cubicBezTo>
                  <a:pt x="358417" y="675750"/>
                  <a:pt x="373985" y="674772"/>
                  <a:pt x="392522" y="674819"/>
                </a:cubicBezTo>
                <a:close/>
                <a:moveTo>
                  <a:pt x="539758" y="674417"/>
                </a:moveTo>
                <a:cubicBezTo>
                  <a:pt x="552830" y="674958"/>
                  <a:pt x="565309" y="677275"/>
                  <a:pt x="577194" y="681369"/>
                </a:cubicBezTo>
                <a:cubicBezTo>
                  <a:pt x="567926" y="681346"/>
                  <a:pt x="555506" y="681824"/>
                  <a:pt x="539939" y="682802"/>
                </a:cubicBezTo>
                <a:cubicBezTo>
                  <a:pt x="524373" y="683781"/>
                  <a:pt x="510647" y="682222"/>
                  <a:pt x="498761" y="678126"/>
                </a:cubicBezTo>
                <a:cubicBezTo>
                  <a:pt x="513021" y="675114"/>
                  <a:pt x="526686" y="673877"/>
                  <a:pt x="539758" y="674417"/>
                </a:cubicBezTo>
                <a:close/>
                <a:moveTo>
                  <a:pt x="272114" y="673760"/>
                </a:moveTo>
                <a:cubicBezTo>
                  <a:pt x="273598" y="674271"/>
                  <a:pt x="274996" y="675546"/>
                  <a:pt x="276304" y="677582"/>
                </a:cubicBezTo>
                <a:lnTo>
                  <a:pt x="270089" y="674080"/>
                </a:lnTo>
                <a:close/>
                <a:moveTo>
                  <a:pt x="266943" y="672310"/>
                </a:moveTo>
                <a:lnTo>
                  <a:pt x="270089" y="674080"/>
                </a:lnTo>
                <a:lnTo>
                  <a:pt x="267390" y="674511"/>
                </a:lnTo>
                <a:cubicBezTo>
                  <a:pt x="264064" y="676536"/>
                  <a:pt x="260915" y="677036"/>
                  <a:pt x="257943" y="676011"/>
                </a:cubicBezTo>
                <a:cubicBezTo>
                  <a:pt x="254972" y="674988"/>
                  <a:pt x="251824" y="675488"/>
                  <a:pt x="248497" y="677513"/>
                </a:cubicBezTo>
                <a:close/>
                <a:moveTo>
                  <a:pt x="388597" y="668710"/>
                </a:moveTo>
                <a:cubicBezTo>
                  <a:pt x="366734" y="670689"/>
                  <a:pt x="348850" y="671663"/>
                  <a:pt x="334946" y="671626"/>
                </a:cubicBezTo>
                <a:cubicBezTo>
                  <a:pt x="321043" y="671592"/>
                  <a:pt x="303158" y="672565"/>
                  <a:pt x="281294" y="674544"/>
                </a:cubicBezTo>
                <a:cubicBezTo>
                  <a:pt x="303158" y="672565"/>
                  <a:pt x="321874" y="671085"/>
                  <a:pt x="337440" y="670108"/>
                </a:cubicBezTo>
                <a:cubicBezTo>
                  <a:pt x="353009" y="669132"/>
                  <a:pt x="370061" y="668666"/>
                  <a:pt x="388597" y="668710"/>
                </a:cubicBezTo>
                <a:close/>
                <a:moveTo>
                  <a:pt x="5284356" y="583604"/>
                </a:moveTo>
                <a:cubicBezTo>
                  <a:pt x="5262657" y="586191"/>
                  <a:pt x="5244080" y="588186"/>
                  <a:pt x="5228622" y="589593"/>
                </a:cubicBezTo>
                <a:cubicBezTo>
                  <a:pt x="5213161" y="590998"/>
                  <a:pt x="5196213" y="591933"/>
                  <a:pt x="5177777" y="592393"/>
                </a:cubicBezTo>
                <a:cubicBezTo>
                  <a:pt x="5199473" y="589808"/>
                  <a:pt x="5217238" y="588343"/>
                  <a:pt x="5231067" y="587999"/>
                </a:cubicBezTo>
                <a:cubicBezTo>
                  <a:pt x="5244894" y="587655"/>
                  <a:pt x="5262657" y="586191"/>
                  <a:pt x="5284356" y="583604"/>
                </a:cubicBezTo>
                <a:close/>
                <a:moveTo>
                  <a:pt x="5026931" y="582362"/>
                </a:moveTo>
                <a:cubicBezTo>
                  <a:pt x="5042389" y="580954"/>
                  <a:pt x="5056076" y="582146"/>
                  <a:pt x="5067995" y="585937"/>
                </a:cubicBezTo>
                <a:cubicBezTo>
                  <a:pt x="5039775" y="592772"/>
                  <a:pt x="5013749" y="592399"/>
                  <a:pt x="4989915" y="584820"/>
                </a:cubicBezTo>
                <a:cubicBezTo>
                  <a:pt x="4999134" y="584590"/>
                  <a:pt x="5011472" y="583770"/>
                  <a:pt x="5026931" y="582362"/>
                </a:cubicBezTo>
                <a:close/>
                <a:moveTo>
                  <a:pt x="5289246" y="580416"/>
                </a:moveTo>
                <a:lnTo>
                  <a:pt x="5295509" y="583762"/>
                </a:lnTo>
                <a:lnTo>
                  <a:pt x="5293504" y="584141"/>
                </a:lnTo>
                <a:cubicBezTo>
                  <a:pt x="5292015" y="583667"/>
                  <a:pt x="5290596" y="582425"/>
                  <a:pt x="5289246" y="580416"/>
                </a:cubicBezTo>
                <a:close/>
                <a:moveTo>
                  <a:pt x="5316902" y="579724"/>
                </a:moveTo>
                <a:lnTo>
                  <a:pt x="5298681" y="585458"/>
                </a:lnTo>
                <a:lnTo>
                  <a:pt x="5295509" y="583762"/>
                </a:lnTo>
                <a:lnTo>
                  <a:pt x="5298184" y="583258"/>
                </a:lnTo>
                <a:cubicBezTo>
                  <a:pt x="5301444" y="581132"/>
                  <a:pt x="5304564" y="580545"/>
                  <a:pt x="5307543" y="581491"/>
                </a:cubicBezTo>
                <a:cubicBezTo>
                  <a:pt x="5310521" y="582439"/>
                  <a:pt x="5313641" y="581849"/>
                  <a:pt x="5316902" y="579724"/>
                </a:cubicBezTo>
                <a:close/>
                <a:moveTo>
                  <a:pt x="5257544" y="575074"/>
                </a:moveTo>
                <a:cubicBezTo>
                  <a:pt x="5245064" y="577431"/>
                  <a:pt x="5232583" y="579785"/>
                  <a:pt x="5220104" y="582141"/>
                </a:cubicBezTo>
                <a:cubicBezTo>
                  <a:pt x="5207626" y="584495"/>
                  <a:pt x="5192168" y="585902"/>
                  <a:pt x="5173731" y="586363"/>
                </a:cubicBezTo>
                <a:cubicBezTo>
                  <a:pt x="5192168" y="585902"/>
                  <a:pt x="5206950" y="583490"/>
                  <a:pt x="5218082" y="579125"/>
                </a:cubicBezTo>
                <a:cubicBezTo>
                  <a:pt x="5229211" y="574761"/>
                  <a:pt x="5242365" y="573409"/>
                  <a:pt x="5257544" y="575074"/>
                </a:cubicBezTo>
                <a:close/>
                <a:moveTo>
                  <a:pt x="5327527" y="564130"/>
                </a:moveTo>
                <a:cubicBezTo>
                  <a:pt x="5311787" y="568612"/>
                  <a:pt x="5298494" y="571498"/>
                  <a:pt x="5287644" y="572790"/>
                </a:cubicBezTo>
                <a:cubicBezTo>
                  <a:pt x="5276796" y="574084"/>
                  <a:pt x="5266762" y="574846"/>
                  <a:pt x="5257544" y="575074"/>
                </a:cubicBezTo>
                <a:cubicBezTo>
                  <a:pt x="5270024" y="572720"/>
                  <a:pt x="5281686" y="570897"/>
                  <a:pt x="5292535" y="569602"/>
                </a:cubicBezTo>
                <a:cubicBezTo>
                  <a:pt x="5303384" y="568311"/>
                  <a:pt x="5315048" y="566487"/>
                  <a:pt x="5327527" y="564130"/>
                </a:cubicBezTo>
                <a:close/>
                <a:moveTo>
                  <a:pt x="147116" y="562922"/>
                </a:moveTo>
                <a:lnTo>
                  <a:pt x="147491" y="562996"/>
                </a:lnTo>
                <a:lnTo>
                  <a:pt x="141145" y="564433"/>
                </a:lnTo>
                <a:cubicBezTo>
                  <a:pt x="142808" y="563420"/>
                  <a:pt x="144797" y="562916"/>
                  <a:pt x="147116" y="562922"/>
                </a:cubicBezTo>
                <a:close/>
                <a:moveTo>
                  <a:pt x="202813" y="552386"/>
                </a:moveTo>
                <a:cubicBezTo>
                  <a:pt x="177622" y="556391"/>
                  <a:pt x="161701" y="560418"/>
                  <a:pt x="155048" y="564466"/>
                </a:cubicBezTo>
                <a:lnTo>
                  <a:pt x="147491" y="562996"/>
                </a:lnTo>
                <a:lnTo>
                  <a:pt x="174474" y="556891"/>
                </a:lnTo>
                <a:cubicBezTo>
                  <a:pt x="187425" y="551842"/>
                  <a:pt x="196871" y="550340"/>
                  <a:pt x="202813" y="552386"/>
                </a:cubicBezTo>
                <a:close/>
                <a:moveTo>
                  <a:pt x="187116" y="527955"/>
                </a:moveTo>
                <a:lnTo>
                  <a:pt x="161315" y="531521"/>
                </a:lnTo>
                <a:lnTo>
                  <a:pt x="172680" y="532493"/>
                </a:lnTo>
                <a:cubicBezTo>
                  <a:pt x="175651" y="533516"/>
                  <a:pt x="181772" y="534039"/>
                  <a:pt x="191041" y="534064"/>
                </a:cubicBezTo>
                <a:close/>
                <a:moveTo>
                  <a:pt x="78617" y="517525"/>
                </a:moveTo>
                <a:lnTo>
                  <a:pt x="78916" y="521591"/>
                </a:lnTo>
                <a:cubicBezTo>
                  <a:pt x="76898" y="525652"/>
                  <a:pt x="76244" y="524634"/>
                  <a:pt x="76955" y="518538"/>
                </a:cubicBezTo>
                <a:close/>
                <a:moveTo>
                  <a:pt x="5478965" y="517431"/>
                </a:moveTo>
                <a:lnTo>
                  <a:pt x="5478122" y="526650"/>
                </a:lnTo>
                <a:lnTo>
                  <a:pt x="5476773" y="524638"/>
                </a:lnTo>
                <a:close/>
                <a:moveTo>
                  <a:pt x="4559959" y="517338"/>
                </a:moveTo>
                <a:cubicBezTo>
                  <a:pt x="4535122" y="518293"/>
                  <a:pt x="4515575" y="520277"/>
                  <a:pt x="4501316" y="523292"/>
                </a:cubicBezTo>
                <a:lnTo>
                  <a:pt x="4495072" y="526105"/>
                </a:lnTo>
                <a:lnTo>
                  <a:pt x="4557641" y="524281"/>
                </a:lnTo>
                <a:close/>
                <a:moveTo>
                  <a:pt x="78020" y="509393"/>
                </a:moveTo>
                <a:lnTo>
                  <a:pt x="86934" y="512464"/>
                </a:lnTo>
                <a:lnTo>
                  <a:pt x="78617" y="517525"/>
                </a:lnTo>
                <a:close/>
                <a:moveTo>
                  <a:pt x="166432" y="506561"/>
                </a:moveTo>
                <a:lnTo>
                  <a:pt x="170355" y="512668"/>
                </a:lnTo>
                <a:lnTo>
                  <a:pt x="184258" y="512702"/>
                </a:lnTo>
                <a:lnTo>
                  <a:pt x="180334" y="506595"/>
                </a:lnTo>
                <a:cubicBezTo>
                  <a:pt x="180334" y="506595"/>
                  <a:pt x="175699" y="506582"/>
                  <a:pt x="166432" y="506561"/>
                </a:cubicBezTo>
                <a:close/>
                <a:moveTo>
                  <a:pt x="110817" y="506423"/>
                </a:moveTo>
                <a:cubicBezTo>
                  <a:pt x="122702" y="510518"/>
                  <a:pt x="130308" y="511553"/>
                  <a:pt x="133635" y="509530"/>
                </a:cubicBezTo>
                <a:lnTo>
                  <a:pt x="124721" y="506459"/>
                </a:lnTo>
                <a:cubicBezTo>
                  <a:pt x="121394" y="508482"/>
                  <a:pt x="119078" y="508476"/>
                  <a:pt x="117770" y="506441"/>
                </a:cubicBezTo>
                <a:cubicBezTo>
                  <a:pt x="116462" y="504405"/>
                  <a:pt x="114144" y="504400"/>
                  <a:pt x="110817" y="506423"/>
                </a:cubicBezTo>
                <a:close/>
                <a:moveTo>
                  <a:pt x="5246418" y="495643"/>
                </a:moveTo>
                <a:lnTo>
                  <a:pt x="5255355" y="498486"/>
                </a:lnTo>
                <a:lnTo>
                  <a:pt x="5252910" y="500080"/>
                </a:lnTo>
                <a:cubicBezTo>
                  <a:pt x="5251281" y="501142"/>
                  <a:pt x="5249116" y="499663"/>
                  <a:pt x="5246418" y="495643"/>
                </a:cubicBezTo>
                <a:close/>
                <a:moveTo>
                  <a:pt x="4388732" y="466892"/>
                </a:moveTo>
                <a:cubicBezTo>
                  <a:pt x="4385406" y="468916"/>
                  <a:pt x="4382268" y="469433"/>
                  <a:pt x="4379317" y="468443"/>
                </a:cubicBezTo>
                <a:cubicBezTo>
                  <a:pt x="4376366" y="467452"/>
                  <a:pt x="4373227" y="467967"/>
                  <a:pt x="4369900" y="469990"/>
                </a:cubicBezTo>
                <a:cubicBezTo>
                  <a:pt x="4376553" y="465942"/>
                  <a:pt x="4382831" y="464909"/>
                  <a:pt x="4388732" y="466892"/>
                </a:cubicBezTo>
                <a:close/>
                <a:moveTo>
                  <a:pt x="5401059" y="464190"/>
                </a:moveTo>
                <a:lnTo>
                  <a:pt x="5402144" y="464311"/>
                </a:lnTo>
                <a:lnTo>
                  <a:pt x="5396169" y="467378"/>
                </a:lnTo>
                <a:cubicBezTo>
                  <a:pt x="5393472" y="463359"/>
                  <a:pt x="5395100" y="462295"/>
                  <a:pt x="5401059" y="464190"/>
                </a:cubicBezTo>
                <a:close/>
                <a:moveTo>
                  <a:pt x="5404011" y="463352"/>
                </a:moveTo>
                <a:lnTo>
                  <a:pt x="5406531" y="463777"/>
                </a:lnTo>
                <a:lnTo>
                  <a:pt x="5406751" y="464816"/>
                </a:lnTo>
                <a:lnTo>
                  <a:pt x="5402144" y="464311"/>
                </a:lnTo>
                <a:close/>
                <a:moveTo>
                  <a:pt x="4385760" y="459724"/>
                </a:moveTo>
                <a:lnTo>
                  <a:pt x="4388635" y="460259"/>
                </a:lnTo>
                <a:lnTo>
                  <a:pt x="4384870" y="460881"/>
                </a:lnTo>
                <a:close/>
                <a:moveTo>
                  <a:pt x="4403701" y="457783"/>
                </a:moveTo>
                <a:cubicBezTo>
                  <a:pt x="4400376" y="459808"/>
                  <a:pt x="4396406" y="460830"/>
                  <a:pt x="4391791" y="460849"/>
                </a:cubicBezTo>
                <a:lnTo>
                  <a:pt x="4388635" y="460259"/>
                </a:lnTo>
                <a:close/>
                <a:moveTo>
                  <a:pt x="4154992" y="456886"/>
                </a:moveTo>
                <a:cubicBezTo>
                  <a:pt x="4154488" y="457901"/>
                  <a:pt x="4155543" y="460444"/>
                  <a:pt x="4158159" y="464516"/>
                </a:cubicBezTo>
                <a:cubicBezTo>
                  <a:pt x="4161486" y="462491"/>
                  <a:pt x="4166121" y="462503"/>
                  <a:pt x="4172063" y="464550"/>
                </a:cubicBezTo>
                <a:cubicBezTo>
                  <a:pt x="4178005" y="466598"/>
                  <a:pt x="4181331" y="464573"/>
                  <a:pt x="4182042" y="458476"/>
                </a:cubicBezTo>
                <a:cubicBezTo>
                  <a:pt x="4175390" y="462526"/>
                  <a:pt x="4168437" y="462509"/>
                  <a:pt x="4161186" y="458426"/>
                </a:cubicBezTo>
                <a:cubicBezTo>
                  <a:pt x="4157562" y="456384"/>
                  <a:pt x="4155497" y="455871"/>
                  <a:pt x="4154992" y="456886"/>
                </a:cubicBezTo>
                <a:close/>
                <a:moveTo>
                  <a:pt x="5421689" y="446272"/>
                </a:moveTo>
                <a:lnTo>
                  <a:pt x="5421139" y="448936"/>
                </a:lnTo>
                <a:cubicBezTo>
                  <a:pt x="5420653" y="452143"/>
                  <a:pt x="5420200" y="456048"/>
                  <a:pt x="5419778" y="460658"/>
                </a:cubicBezTo>
                <a:lnTo>
                  <a:pt x="5415731" y="454628"/>
                </a:lnTo>
                <a:cubicBezTo>
                  <a:pt x="5412471" y="456753"/>
                  <a:pt x="5412190" y="459826"/>
                  <a:pt x="5414887" y="463845"/>
                </a:cubicBezTo>
                <a:cubicBezTo>
                  <a:pt x="5411626" y="465970"/>
                  <a:pt x="5409322" y="466029"/>
                  <a:pt x="5407973" y="464018"/>
                </a:cubicBezTo>
                <a:lnTo>
                  <a:pt x="5406531" y="463777"/>
                </a:lnTo>
                <a:lnTo>
                  <a:pt x="5405949" y="461003"/>
                </a:lnTo>
                <a:lnTo>
                  <a:pt x="5397013" y="458160"/>
                </a:lnTo>
                <a:cubicBezTo>
                  <a:pt x="5403534" y="453910"/>
                  <a:pt x="5409097" y="451727"/>
                  <a:pt x="5413708" y="451614"/>
                </a:cubicBezTo>
                <a:cubicBezTo>
                  <a:pt x="5416011" y="451555"/>
                  <a:pt x="5418218" y="450477"/>
                  <a:pt x="5420326" y="448382"/>
                </a:cubicBezTo>
                <a:close/>
                <a:moveTo>
                  <a:pt x="4643755" y="445381"/>
                </a:moveTo>
                <a:lnTo>
                  <a:pt x="4645851" y="456567"/>
                </a:lnTo>
                <a:cubicBezTo>
                  <a:pt x="4637292" y="450448"/>
                  <a:pt x="4636160" y="446886"/>
                  <a:pt x="4642459" y="445887"/>
                </a:cubicBezTo>
                <a:close/>
                <a:moveTo>
                  <a:pt x="4262606" y="443431"/>
                </a:moveTo>
                <a:cubicBezTo>
                  <a:pt x="4251673" y="444418"/>
                  <a:pt x="4242152" y="444903"/>
                  <a:pt x="4234041" y="444882"/>
                </a:cubicBezTo>
                <a:lnTo>
                  <a:pt x="4221600" y="443911"/>
                </a:lnTo>
                <a:lnTo>
                  <a:pt x="4228338" y="444106"/>
                </a:lnTo>
                <a:cubicBezTo>
                  <a:pt x="4238764" y="444132"/>
                  <a:pt x="4250186" y="443906"/>
                  <a:pt x="4262606" y="443431"/>
                </a:cubicBezTo>
                <a:close/>
                <a:moveTo>
                  <a:pt x="4340046" y="442428"/>
                </a:moveTo>
                <a:lnTo>
                  <a:pt x="4344910" y="443054"/>
                </a:lnTo>
                <a:lnTo>
                  <a:pt x="4338027" y="444687"/>
                </a:lnTo>
                <a:cubicBezTo>
                  <a:pt x="4330602" y="445733"/>
                  <a:pt x="4322273" y="446277"/>
                  <a:pt x="4313045" y="446317"/>
                </a:cubicBezTo>
                <a:cubicBezTo>
                  <a:pt x="4325601" y="444250"/>
                  <a:pt x="4334601" y="442954"/>
                  <a:pt x="4340046" y="442428"/>
                </a:cubicBezTo>
                <a:close/>
                <a:moveTo>
                  <a:pt x="4642990" y="441312"/>
                </a:moveTo>
                <a:cubicBezTo>
                  <a:pt x="4645961" y="442335"/>
                  <a:pt x="4647405" y="443231"/>
                  <a:pt x="4647315" y="443992"/>
                </a:cubicBezTo>
                <a:lnTo>
                  <a:pt x="4643755" y="445381"/>
                </a:lnTo>
                <a:close/>
                <a:moveTo>
                  <a:pt x="4175075" y="440314"/>
                </a:moveTo>
                <a:lnTo>
                  <a:pt x="4195092" y="440977"/>
                </a:lnTo>
                <a:cubicBezTo>
                  <a:pt x="4202371" y="441503"/>
                  <a:pt x="4208654" y="442281"/>
                  <a:pt x="4213941" y="443310"/>
                </a:cubicBezTo>
                <a:lnTo>
                  <a:pt x="4221600" y="443911"/>
                </a:lnTo>
                <a:lnTo>
                  <a:pt x="4200039" y="443276"/>
                </a:lnTo>
                <a:cubicBezTo>
                  <a:pt x="4191602" y="442747"/>
                  <a:pt x="4184159" y="441967"/>
                  <a:pt x="4177713" y="440934"/>
                </a:cubicBezTo>
                <a:close/>
                <a:moveTo>
                  <a:pt x="4170978" y="439348"/>
                </a:moveTo>
                <a:lnTo>
                  <a:pt x="4175075" y="440314"/>
                </a:lnTo>
                <a:lnTo>
                  <a:pt x="4170270" y="440154"/>
                </a:lnTo>
                <a:close/>
                <a:moveTo>
                  <a:pt x="5426356" y="439034"/>
                </a:moveTo>
                <a:lnTo>
                  <a:pt x="5421689" y="446272"/>
                </a:lnTo>
                <a:lnTo>
                  <a:pt x="5422688" y="441425"/>
                </a:lnTo>
                <a:cubicBezTo>
                  <a:pt x="5423784" y="437821"/>
                  <a:pt x="5425007" y="437023"/>
                  <a:pt x="5426356" y="439034"/>
                </a:cubicBezTo>
                <a:close/>
                <a:moveTo>
                  <a:pt x="5334449" y="438263"/>
                </a:moveTo>
                <a:lnTo>
                  <a:pt x="5329559" y="441450"/>
                </a:lnTo>
                <a:cubicBezTo>
                  <a:pt x="5328996" y="447596"/>
                  <a:pt x="5325455" y="452795"/>
                  <a:pt x="5318934" y="457044"/>
                </a:cubicBezTo>
                <a:cubicBezTo>
                  <a:pt x="5328716" y="450669"/>
                  <a:pt x="5336585" y="448429"/>
                  <a:pt x="5342544" y="450324"/>
                </a:cubicBezTo>
                <a:close/>
                <a:moveTo>
                  <a:pt x="5358904" y="422323"/>
                </a:moveTo>
                <a:cubicBezTo>
                  <a:pt x="5360253" y="424334"/>
                  <a:pt x="5359366" y="425635"/>
                  <a:pt x="5356247" y="426223"/>
                </a:cubicBezTo>
                <a:lnTo>
                  <a:pt x="5354748" y="426186"/>
                </a:lnTo>
                <a:lnTo>
                  <a:pt x="5355447" y="422409"/>
                </a:lnTo>
                <a:cubicBezTo>
                  <a:pt x="5356402" y="420342"/>
                  <a:pt x="5357555" y="420314"/>
                  <a:pt x="5358904" y="422323"/>
                </a:cubicBezTo>
                <a:close/>
                <a:moveTo>
                  <a:pt x="4402428" y="407183"/>
                </a:moveTo>
                <a:cubicBezTo>
                  <a:pt x="4418649" y="407223"/>
                  <a:pt x="4437991" y="410320"/>
                  <a:pt x="4460452" y="416473"/>
                </a:cubicBezTo>
                <a:lnTo>
                  <a:pt x="4421378" y="420474"/>
                </a:lnTo>
                <a:cubicBezTo>
                  <a:pt x="4411660" y="419752"/>
                  <a:pt x="4401951" y="419045"/>
                  <a:pt x="4392251" y="418353"/>
                </a:cubicBezTo>
                <a:cubicBezTo>
                  <a:pt x="4382555" y="417662"/>
                  <a:pt x="4372846" y="416958"/>
                  <a:pt x="4363127" y="416234"/>
                </a:cubicBezTo>
                <a:cubicBezTo>
                  <a:pt x="4373107" y="410160"/>
                  <a:pt x="4386207" y="407142"/>
                  <a:pt x="4402428" y="407183"/>
                </a:cubicBezTo>
                <a:close/>
                <a:moveTo>
                  <a:pt x="4780392" y="367114"/>
                </a:moveTo>
                <a:cubicBezTo>
                  <a:pt x="4788503" y="367753"/>
                  <a:pt x="4794208" y="369458"/>
                  <a:pt x="4797506" y="372229"/>
                </a:cubicBezTo>
                <a:cubicBezTo>
                  <a:pt x="4799706" y="374077"/>
                  <a:pt x="4800835" y="376398"/>
                  <a:pt x="4800896" y="379193"/>
                </a:cubicBezTo>
                <a:cubicBezTo>
                  <a:pt x="4801138" y="390374"/>
                  <a:pt x="4785693" y="396942"/>
                  <a:pt x="4754559" y="398899"/>
                </a:cubicBezTo>
                <a:cubicBezTo>
                  <a:pt x="4749328" y="390756"/>
                  <a:pt x="4754316" y="387718"/>
                  <a:pt x="4769529" y="389789"/>
                </a:cubicBezTo>
                <a:cubicBezTo>
                  <a:pt x="4766912" y="385716"/>
                  <a:pt x="4761801" y="383163"/>
                  <a:pt x="4754197" y="382129"/>
                </a:cubicBezTo>
                <a:cubicBezTo>
                  <a:pt x="4746591" y="381093"/>
                  <a:pt x="4744804" y="376514"/>
                  <a:pt x="4748842" y="368394"/>
                </a:cubicBezTo>
                <a:cubicBezTo>
                  <a:pt x="4761765" y="366901"/>
                  <a:pt x="4772282" y="366475"/>
                  <a:pt x="4780392" y="367114"/>
                </a:cubicBezTo>
                <a:close/>
                <a:moveTo>
                  <a:pt x="4832616" y="355641"/>
                </a:moveTo>
                <a:lnTo>
                  <a:pt x="4836037" y="356107"/>
                </a:lnTo>
                <a:lnTo>
                  <a:pt x="4834220" y="356787"/>
                </a:lnTo>
                <a:lnTo>
                  <a:pt x="4832758" y="356404"/>
                </a:lnTo>
                <a:close/>
                <a:moveTo>
                  <a:pt x="4843308" y="353380"/>
                </a:moveTo>
                <a:cubicBezTo>
                  <a:pt x="4845925" y="357452"/>
                  <a:pt x="4844262" y="358465"/>
                  <a:pt x="4838320" y="356417"/>
                </a:cubicBezTo>
                <a:lnTo>
                  <a:pt x="4836037" y="356107"/>
                </a:lnTo>
                <a:close/>
                <a:moveTo>
                  <a:pt x="4806588" y="350241"/>
                </a:moveTo>
                <a:cubicBezTo>
                  <a:pt x="4815857" y="350265"/>
                  <a:pt x="4822632" y="351805"/>
                  <a:pt x="4826911" y="354863"/>
                </a:cubicBezTo>
                <a:lnTo>
                  <a:pt x="4832758" y="356404"/>
                </a:lnTo>
                <a:lnTo>
                  <a:pt x="4833329" y="359453"/>
                </a:lnTo>
                <a:cubicBezTo>
                  <a:pt x="4808139" y="363457"/>
                  <a:pt x="4802194" y="361410"/>
                  <a:pt x="4815503" y="353312"/>
                </a:cubicBezTo>
                <a:close/>
                <a:moveTo>
                  <a:pt x="4431990" y="342462"/>
                </a:moveTo>
                <a:lnTo>
                  <a:pt x="4435926" y="342796"/>
                </a:lnTo>
                <a:lnTo>
                  <a:pt x="4435813" y="342827"/>
                </a:lnTo>
                <a:lnTo>
                  <a:pt x="4431850" y="342515"/>
                </a:lnTo>
                <a:close/>
                <a:moveTo>
                  <a:pt x="4357103" y="323904"/>
                </a:moveTo>
                <a:lnTo>
                  <a:pt x="4353553" y="324354"/>
                </a:lnTo>
                <a:lnTo>
                  <a:pt x="4352028" y="327061"/>
                </a:lnTo>
                <a:lnTo>
                  <a:pt x="4352664" y="327021"/>
                </a:lnTo>
                <a:close/>
                <a:moveTo>
                  <a:pt x="4451929" y="320556"/>
                </a:moveTo>
                <a:lnTo>
                  <a:pt x="4455973" y="321108"/>
                </a:lnTo>
                <a:lnTo>
                  <a:pt x="4450707" y="321666"/>
                </a:lnTo>
                <a:lnTo>
                  <a:pt x="4449665" y="321405"/>
                </a:lnTo>
                <a:close/>
                <a:moveTo>
                  <a:pt x="4457381" y="318510"/>
                </a:moveTo>
                <a:lnTo>
                  <a:pt x="4451929" y="320556"/>
                </a:lnTo>
                <a:lnTo>
                  <a:pt x="4439379" y="318849"/>
                </a:lnTo>
                <a:lnTo>
                  <a:pt x="4449665" y="321405"/>
                </a:lnTo>
                <a:lnTo>
                  <a:pt x="4448291" y="321918"/>
                </a:lnTo>
                <a:lnTo>
                  <a:pt x="4450707" y="321666"/>
                </a:lnTo>
                <a:lnTo>
                  <a:pt x="4464159" y="325008"/>
                </a:lnTo>
                <a:cubicBezTo>
                  <a:pt x="4474735" y="327067"/>
                  <a:pt x="4481688" y="327084"/>
                  <a:pt x="4485013" y="325059"/>
                </a:cubicBezTo>
                <a:cubicBezTo>
                  <a:pt x="4475745" y="325036"/>
                  <a:pt x="4468139" y="324001"/>
                  <a:pt x="4462197" y="321954"/>
                </a:cubicBezTo>
                <a:lnTo>
                  <a:pt x="4455973" y="321108"/>
                </a:lnTo>
                <a:lnTo>
                  <a:pt x="4458852" y="320801"/>
                </a:lnTo>
                <a:cubicBezTo>
                  <a:pt x="4464230" y="321068"/>
                  <a:pt x="4471466" y="321978"/>
                  <a:pt x="4480557" y="323523"/>
                </a:cubicBezTo>
                <a:cubicBezTo>
                  <a:pt x="4498739" y="326618"/>
                  <a:pt x="4506524" y="326127"/>
                  <a:pt x="4503908" y="322056"/>
                </a:cubicBezTo>
                <a:cubicBezTo>
                  <a:pt x="4483584" y="317432"/>
                  <a:pt x="4468075" y="316250"/>
                  <a:pt x="4457381" y="318510"/>
                </a:cubicBezTo>
                <a:close/>
                <a:moveTo>
                  <a:pt x="4402659" y="315708"/>
                </a:moveTo>
                <a:cubicBezTo>
                  <a:pt x="4396004" y="319758"/>
                  <a:pt x="4390361" y="321777"/>
                  <a:pt x="4385727" y="321767"/>
                </a:cubicBezTo>
                <a:cubicBezTo>
                  <a:pt x="4381092" y="321754"/>
                  <a:pt x="4377112" y="322762"/>
                  <a:pt x="4373785" y="324785"/>
                </a:cubicBezTo>
                <a:lnTo>
                  <a:pt x="4382699" y="327856"/>
                </a:lnTo>
                <a:cubicBezTo>
                  <a:pt x="4376046" y="331906"/>
                  <a:pt x="4368916" y="333412"/>
                  <a:pt x="4361311" y="332378"/>
                </a:cubicBezTo>
                <a:cubicBezTo>
                  <a:pt x="4353706" y="331342"/>
                  <a:pt x="4347884" y="334886"/>
                  <a:pt x="4343846" y="343008"/>
                </a:cubicBezTo>
                <a:cubicBezTo>
                  <a:pt x="4365711" y="341028"/>
                  <a:pt x="4384753" y="340056"/>
                  <a:pt x="4400974" y="340097"/>
                </a:cubicBezTo>
                <a:lnTo>
                  <a:pt x="4431850" y="342515"/>
                </a:lnTo>
                <a:lnTo>
                  <a:pt x="4422279" y="346249"/>
                </a:lnTo>
                <a:lnTo>
                  <a:pt x="4435813" y="342827"/>
                </a:lnTo>
                <a:lnTo>
                  <a:pt x="4441171" y="343247"/>
                </a:lnTo>
                <a:lnTo>
                  <a:pt x="4435926" y="342796"/>
                </a:lnTo>
                <a:lnTo>
                  <a:pt x="4440190" y="341719"/>
                </a:lnTo>
                <a:cubicBezTo>
                  <a:pt x="4444172" y="340713"/>
                  <a:pt x="4446162" y="340208"/>
                  <a:pt x="4446162" y="340208"/>
                </a:cubicBezTo>
                <a:cubicBezTo>
                  <a:pt x="4440929" y="332064"/>
                  <a:pt x="4430352" y="330006"/>
                  <a:pt x="4414430" y="334031"/>
                </a:cubicBezTo>
                <a:cubicBezTo>
                  <a:pt x="4423698" y="334055"/>
                  <a:pt x="4426193" y="332537"/>
                  <a:pt x="4421914" y="329478"/>
                </a:cubicBezTo>
                <a:cubicBezTo>
                  <a:pt x="4417636" y="326417"/>
                  <a:pt x="4413833" y="325899"/>
                  <a:pt x="4410507" y="327924"/>
                </a:cubicBezTo>
                <a:cubicBezTo>
                  <a:pt x="4403852" y="331973"/>
                  <a:pt x="4397555" y="332975"/>
                  <a:pt x="4391612" y="330927"/>
                </a:cubicBezTo>
                <a:cubicBezTo>
                  <a:pt x="4401592" y="324853"/>
                  <a:pt x="4405274" y="319780"/>
                  <a:pt x="4402659" y="315708"/>
                </a:cubicBezTo>
                <a:close/>
                <a:moveTo>
                  <a:pt x="4588393" y="313117"/>
                </a:moveTo>
                <a:cubicBezTo>
                  <a:pt x="4581740" y="317164"/>
                  <a:pt x="4583048" y="319200"/>
                  <a:pt x="4592317" y="319223"/>
                </a:cubicBezTo>
                <a:lnTo>
                  <a:pt x="4587327" y="322261"/>
                </a:lnTo>
                <a:cubicBezTo>
                  <a:pt x="4584000" y="324284"/>
                  <a:pt x="4581029" y="323261"/>
                  <a:pt x="4578415" y="319189"/>
                </a:cubicBezTo>
                <a:close/>
                <a:moveTo>
                  <a:pt x="4324226" y="312470"/>
                </a:moveTo>
                <a:cubicBezTo>
                  <a:pt x="4323515" y="318564"/>
                  <a:pt x="4326132" y="322637"/>
                  <a:pt x="4332074" y="324683"/>
                </a:cubicBezTo>
                <a:cubicBezTo>
                  <a:pt x="4336531" y="326218"/>
                  <a:pt x="4340475" y="327182"/>
                  <a:pt x="4343907" y="327571"/>
                </a:cubicBezTo>
                <a:lnTo>
                  <a:pt x="4349636" y="327211"/>
                </a:lnTo>
                <a:lnTo>
                  <a:pt x="4349454" y="324726"/>
                </a:lnTo>
                <a:cubicBezTo>
                  <a:pt x="4350464" y="322695"/>
                  <a:pt x="4352631" y="320667"/>
                  <a:pt x="4355958" y="318644"/>
                </a:cubicBezTo>
                <a:lnTo>
                  <a:pt x="4360195" y="317748"/>
                </a:lnTo>
                <a:lnTo>
                  <a:pt x="4360947" y="315607"/>
                </a:lnTo>
                <a:close/>
                <a:moveTo>
                  <a:pt x="4317444" y="291107"/>
                </a:moveTo>
                <a:lnTo>
                  <a:pt x="4316378" y="300254"/>
                </a:lnTo>
                <a:cubicBezTo>
                  <a:pt x="4356070" y="304414"/>
                  <a:pt x="4385540" y="303470"/>
                  <a:pt x="4404788" y="297420"/>
                </a:cubicBezTo>
                <a:cubicBezTo>
                  <a:pt x="4389579" y="295350"/>
                  <a:pt x="4375852" y="293792"/>
                  <a:pt x="4363611" y="292744"/>
                </a:cubicBezTo>
                <a:cubicBezTo>
                  <a:pt x="4351371" y="291698"/>
                  <a:pt x="4335984" y="291154"/>
                  <a:pt x="4317444" y="291107"/>
                </a:cubicBezTo>
                <a:close/>
                <a:moveTo>
                  <a:pt x="4246764" y="281024"/>
                </a:moveTo>
                <a:lnTo>
                  <a:pt x="4249240" y="281877"/>
                </a:lnTo>
                <a:lnTo>
                  <a:pt x="4221185" y="281723"/>
                </a:lnTo>
                <a:cubicBezTo>
                  <a:pt x="4232117" y="280733"/>
                  <a:pt x="4240643" y="280501"/>
                  <a:pt x="4246764" y="281024"/>
                </a:cubicBezTo>
                <a:close/>
                <a:moveTo>
                  <a:pt x="59744" y="278374"/>
                </a:moveTo>
                <a:cubicBezTo>
                  <a:pt x="58912" y="278880"/>
                  <a:pt x="58318" y="280657"/>
                  <a:pt x="57963" y="283706"/>
                </a:cubicBezTo>
                <a:lnTo>
                  <a:pt x="61888" y="289814"/>
                </a:lnTo>
                <a:lnTo>
                  <a:pt x="62954" y="280669"/>
                </a:lnTo>
                <a:cubicBezTo>
                  <a:pt x="61646" y="278633"/>
                  <a:pt x="60575" y="277868"/>
                  <a:pt x="59744" y="278374"/>
                </a:cubicBezTo>
                <a:close/>
                <a:moveTo>
                  <a:pt x="95749" y="277701"/>
                </a:moveTo>
                <a:cubicBezTo>
                  <a:pt x="89097" y="281751"/>
                  <a:pt x="85947" y="282252"/>
                  <a:pt x="86303" y="279203"/>
                </a:cubicBezTo>
                <a:cubicBezTo>
                  <a:pt x="86658" y="276155"/>
                  <a:pt x="83509" y="276655"/>
                  <a:pt x="76857" y="280705"/>
                </a:cubicBezTo>
                <a:cubicBezTo>
                  <a:pt x="82800" y="282753"/>
                  <a:pt x="83276" y="285294"/>
                  <a:pt x="78286" y="288332"/>
                </a:cubicBezTo>
                <a:cubicBezTo>
                  <a:pt x="73297" y="291367"/>
                  <a:pt x="69494" y="290849"/>
                  <a:pt x="66878" y="286779"/>
                </a:cubicBezTo>
                <a:cubicBezTo>
                  <a:pt x="69494" y="290849"/>
                  <a:pt x="69138" y="293898"/>
                  <a:pt x="65812" y="295923"/>
                </a:cubicBezTo>
                <a:cubicBezTo>
                  <a:pt x="75081" y="295946"/>
                  <a:pt x="76745" y="294933"/>
                  <a:pt x="70803" y="292887"/>
                </a:cubicBezTo>
                <a:cubicBezTo>
                  <a:pt x="76745" y="294933"/>
                  <a:pt x="81378" y="294944"/>
                  <a:pt x="84705" y="292921"/>
                </a:cubicBezTo>
                <a:cubicBezTo>
                  <a:pt x="88031" y="290896"/>
                  <a:pt x="92665" y="290907"/>
                  <a:pt x="98608" y="292955"/>
                </a:cubicBezTo>
                <a:lnTo>
                  <a:pt x="94685" y="286847"/>
                </a:lnTo>
                <a:close/>
                <a:moveTo>
                  <a:pt x="42365" y="270234"/>
                </a:moveTo>
                <a:lnTo>
                  <a:pt x="41637" y="274519"/>
                </a:lnTo>
                <a:lnTo>
                  <a:pt x="35349" y="274502"/>
                </a:lnTo>
                <a:close/>
                <a:moveTo>
                  <a:pt x="4497930" y="269538"/>
                </a:moveTo>
                <a:cubicBezTo>
                  <a:pt x="4516222" y="269201"/>
                  <a:pt x="4526004" y="270020"/>
                  <a:pt x="4527271" y="271992"/>
                </a:cubicBezTo>
                <a:lnTo>
                  <a:pt x="4527171" y="272053"/>
                </a:lnTo>
                <a:close/>
                <a:moveTo>
                  <a:pt x="4445774" y="263980"/>
                </a:moveTo>
                <a:cubicBezTo>
                  <a:pt x="4448389" y="268052"/>
                  <a:pt x="4445894" y="269570"/>
                  <a:pt x="4438289" y="268536"/>
                </a:cubicBezTo>
                <a:lnTo>
                  <a:pt x="4425273" y="265573"/>
                </a:lnTo>
                <a:close/>
                <a:moveTo>
                  <a:pt x="4417967" y="263911"/>
                </a:moveTo>
                <a:lnTo>
                  <a:pt x="4425273" y="265573"/>
                </a:lnTo>
                <a:lnTo>
                  <a:pt x="4407763" y="266936"/>
                </a:lnTo>
                <a:cubicBezTo>
                  <a:pt x="4393355" y="267916"/>
                  <a:pt x="4377208" y="268894"/>
                  <a:pt x="4359325" y="269868"/>
                </a:cubicBezTo>
                <a:cubicBezTo>
                  <a:pt x="4385823" y="267899"/>
                  <a:pt x="4405371" y="265914"/>
                  <a:pt x="4417967" y="263911"/>
                </a:cubicBezTo>
                <a:close/>
                <a:moveTo>
                  <a:pt x="3701933" y="262155"/>
                </a:moveTo>
                <a:cubicBezTo>
                  <a:pt x="3715836" y="262189"/>
                  <a:pt x="3725759" y="263230"/>
                  <a:pt x="3731702" y="265278"/>
                </a:cubicBezTo>
                <a:cubicBezTo>
                  <a:pt x="3728375" y="267301"/>
                  <a:pt x="3722077" y="268303"/>
                  <a:pt x="3712808" y="268280"/>
                </a:cubicBezTo>
                <a:lnTo>
                  <a:pt x="3688091" y="268219"/>
                </a:lnTo>
                <a:lnTo>
                  <a:pt x="3685182" y="267847"/>
                </a:lnTo>
                <a:lnTo>
                  <a:pt x="3687271" y="263644"/>
                </a:lnTo>
                <a:cubicBezTo>
                  <a:pt x="3690095" y="262635"/>
                  <a:pt x="3694981" y="262138"/>
                  <a:pt x="3701933" y="262155"/>
                </a:cubicBezTo>
                <a:close/>
                <a:moveTo>
                  <a:pt x="3645422" y="249818"/>
                </a:moveTo>
                <a:lnTo>
                  <a:pt x="3663209" y="252421"/>
                </a:lnTo>
                <a:lnTo>
                  <a:pt x="3661289" y="252909"/>
                </a:lnTo>
                <a:cubicBezTo>
                  <a:pt x="3656654" y="252897"/>
                  <a:pt x="3651365" y="251868"/>
                  <a:pt x="3645422" y="249818"/>
                </a:cubicBezTo>
                <a:close/>
                <a:moveTo>
                  <a:pt x="3639089" y="249102"/>
                </a:moveTo>
                <a:lnTo>
                  <a:pt x="3643852" y="249277"/>
                </a:lnTo>
                <a:lnTo>
                  <a:pt x="3645422" y="249818"/>
                </a:lnTo>
                <a:cubicBezTo>
                  <a:pt x="3643758" y="250831"/>
                  <a:pt x="3642185" y="251083"/>
                  <a:pt x="3640698" y="250568"/>
                </a:cubicBezTo>
                <a:close/>
                <a:moveTo>
                  <a:pt x="3725042" y="244107"/>
                </a:moveTo>
                <a:cubicBezTo>
                  <a:pt x="3734965" y="245148"/>
                  <a:pt x="3745869" y="247716"/>
                  <a:pt x="3757754" y="251810"/>
                </a:cubicBezTo>
                <a:lnTo>
                  <a:pt x="3724117" y="244158"/>
                </a:lnTo>
                <a:close/>
                <a:moveTo>
                  <a:pt x="3609767" y="237536"/>
                </a:moveTo>
                <a:cubicBezTo>
                  <a:pt x="3619035" y="237557"/>
                  <a:pt x="3626640" y="238593"/>
                  <a:pt x="3632585" y="240640"/>
                </a:cubicBezTo>
                <a:cubicBezTo>
                  <a:pt x="3638526" y="242686"/>
                  <a:pt x="3643161" y="242699"/>
                  <a:pt x="3646488" y="240673"/>
                </a:cubicBezTo>
                <a:cubicBezTo>
                  <a:pt x="3637218" y="240651"/>
                  <a:pt x="3629614" y="239617"/>
                  <a:pt x="3623669" y="237570"/>
                </a:cubicBezTo>
                <a:cubicBezTo>
                  <a:pt x="3617727" y="235522"/>
                  <a:pt x="3613093" y="235511"/>
                  <a:pt x="3609767" y="237536"/>
                </a:cubicBezTo>
                <a:close/>
                <a:moveTo>
                  <a:pt x="3539147" y="235648"/>
                </a:moveTo>
                <a:lnTo>
                  <a:pt x="3548182" y="238908"/>
                </a:lnTo>
                <a:lnTo>
                  <a:pt x="3557218" y="242172"/>
                </a:lnTo>
                <a:cubicBezTo>
                  <a:pt x="3529835" y="235562"/>
                  <a:pt x="3508143" y="234206"/>
                  <a:pt x="3492138" y="238105"/>
                </a:cubicBezTo>
                <a:lnTo>
                  <a:pt x="3519186" y="247796"/>
                </a:lnTo>
                <a:cubicBezTo>
                  <a:pt x="3506509" y="249670"/>
                  <a:pt x="3500171" y="250607"/>
                  <a:pt x="3500171" y="250607"/>
                </a:cubicBezTo>
                <a:cubicBezTo>
                  <a:pt x="3478183" y="252395"/>
                  <a:pt x="3454984" y="250495"/>
                  <a:pt x="3430571" y="244910"/>
                </a:cubicBezTo>
                <a:cubicBezTo>
                  <a:pt x="3406161" y="239323"/>
                  <a:pt x="3382942" y="237393"/>
                  <a:pt x="3360914" y="239117"/>
                </a:cubicBezTo>
                <a:cubicBezTo>
                  <a:pt x="3397237" y="245240"/>
                  <a:pt x="3434582" y="249351"/>
                  <a:pt x="3472946" y="251445"/>
                </a:cubicBezTo>
                <a:cubicBezTo>
                  <a:pt x="3511308" y="253539"/>
                  <a:pt x="3545704" y="256658"/>
                  <a:pt x="3576126" y="260798"/>
                </a:cubicBezTo>
                <a:cubicBezTo>
                  <a:pt x="3566857" y="260775"/>
                  <a:pt x="3552299" y="259722"/>
                  <a:pt x="3532452" y="257641"/>
                </a:cubicBezTo>
                <a:lnTo>
                  <a:pt x="3497694" y="257557"/>
                </a:lnTo>
                <a:cubicBezTo>
                  <a:pt x="3494368" y="259582"/>
                  <a:pt x="3492052" y="259576"/>
                  <a:pt x="3490743" y="257539"/>
                </a:cubicBezTo>
                <a:cubicBezTo>
                  <a:pt x="3489435" y="255503"/>
                  <a:pt x="3487117" y="255498"/>
                  <a:pt x="3483792" y="257523"/>
                </a:cubicBezTo>
                <a:lnTo>
                  <a:pt x="3497694" y="257557"/>
                </a:lnTo>
                <a:lnTo>
                  <a:pt x="3506608" y="260628"/>
                </a:lnTo>
                <a:cubicBezTo>
                  <a:pt x="3481418" y="264632"/>
                  <a:pt x="3450639" y="263541"/>
                  <a:pt x="3414273" y="257351"/>
                </a:cubicBezTo>
                <a:cubicBezTo>
                  <a:pt x="3377908" y="251165"/>
                  <a:pt x="3345465" y="251086"/>
                  <a:pt x="3316949" y="257114"/>
                </a:cubicBezTo>
                <a:cubicBezTo>
                  <a:pt x="3338813" y="255134"/>
                  <a:pt x="3359489" y="256709"/>
                  <a:pt x="3378981" y="261838"/>
                </a:cubicBezTo>
                <a:cubicBezTo>
                  <a:pt x="3398472" y="266967"/>
                  <a:pt x="3419150" y="268544"/>
                  <a:pt x="3441015" y="266566"/>
                </a:cubicBezTo>
                <a:cubicBezTo>
                  <a:pt x="3465495" y="268658"/>
                  <a:pt x="3490348" y="269528"/>
                  <a:pt x="3515571" y="269178"/>
                </a:cubicBezTo>
                <a:cubicBezTo>
                  <a:pt x="3540796" y="268826"/>
                  <a:pt x="3564271" y="271154"/>
                  <a:pt x="3585998" y="276163"/>
                </a:cubicBezTo>
                <a:lnTo>
                  <a:pt x="3590987" y="273126"/>
                </a:lnTo>
                <a:cubicBezTo>
                  <a:pt x="3606607" y="275834"/>
                  <a:pt x="3626004" y="277214"/>
                  <a:pt x="3649177" y="277272"/>
                </a:cubicBezTo>
                <a:cubicBezTo>
                  <a:pt x="3672349" y="277328"/>
                  <a:pt x="3696176" y="278402"/>
                  <a:pt x="3720656" y="280496"/>
                </a:cubicBezTo>
                <a:cubicBezTo>
                  <a:pt x="3708771" y="276400"/>
                  <a:pt x="3695223" y="273318"/>
                  <a:pt x="3680013" y="271249"/>
                </a:cubicBezTo>
                <a:cubicBezTo>
                  <a:pt x="3664800" y="269178"/>
                  <a:pt x="3651252" y="266097"/>
                  <a:pt x="3639366" y="262003"/>
                </a:cubicBezTo>
                <a:lnTo>
                  <a:pt x="3685182" y="267847"/>
                </a:lnTo>
                <a:lnTo>
                  <a:pt x="3685001" y="268212"/>
                </a:lnTo>
                <a:lnTo>
                  <a:pt x="3688091" y="268219"/>
                </a:lnTo>
                <a:lnTo>
                  <a:pt x="3694182" y="268997"/>
                </a:lnTo>
                <a:cubicBezTo>
                  <a:pt x="3710879" y="271578"/>
                  <a:pt x="3726001" y="274410"/>
                  <a:pt x="3739549" y="277492"/>
                </a:cubicBezTo>
                <a:cubicBezTo>
                  <a:pt x="3766646" y="283657"/>
                  <a:pt x="3796117" y="282714"/>
                  <a:pt x="3827961" y="274662"/>
                </a:cubicBezTo>
                <a:lnTo>
                  <a:pt x="3801219" y="265447"/>
                </a:lnTo>
                <a:cubicBezTo>
                  <a:pt x="3824989" y="273637"/>
                  <a:pt x="3847808" y="276743"/>
                  <a:pt x="3869672" y="274763"/>
                </a:cubicBezTo>
                <a:cubicBezTo>
                  <a:pt x="3891536" y="272784"/>
                  <a:pt x="3913401" y="270805"/>
                  <a:pt x="3935266" y="268824"/>
                </a:cubicBezTo>
                <a:cubicBezTo>
                  <a:pt x="3894918" y="263645"/>
                  <a:pt x="3851623" y="257472"/>
                  <a:pt x="3805374" y="250306"/>
                </a:cubicBezTo>
                <a:cubicBezTo>
                  <a:pt x="3759126" y="243143"/>
                  <a:pt x="3714493" y="238492"/>
                  <a:pt x="3671475" y="236354"/>
                </a:cubicBezTo>
                <a:cubicBezTo>
                  <a:pt x="3683360" y="240448"/>
                  <a:pt x="3698570" y="242518"/>
                  <a:pt x="3717109" y="242563"/>
                </a:cubicBezTo>
                <a:lnTo>
                  <a:pt x="3724117" y="244158"/>
                </a:lnTo>
                <a:lnTo>
                  <a:pt x="3698215" y="245566"/>
                </a:lnTo>
                <a:cubicBezTo>
                  <a:pt x="3713427" y="247637"/>
                  <a:pt x="3724836" y="249188"/>
                  <a:pt x="3732441" y="250223"/>
                </a:cubicBezTo>
                <a:cubicBezTo>
                  <a:pt x="3740048" y="251258"/>
                  <a:pt x="3746822" y="252799"/>
                  <a:pt x="3752765" y="254847"/>
                </a:cubicBezTo>
                <a:cubicBezTo>
                  <a:pt x="3728460" y="256631"/>
                  <a:pt x="3707361" y="257101"/>
                  <a:pt x="3689472" y="256264"/>
                </a:cubicBezTo>
                <a:lnTo>
                  <a:pt x="3663209" y="252421"/>
                </a:lnTo>
                <a:lnTo>
                  <a:pt x="3664274" y="252154"/>
                </a:lnTo>
                <a:cubicBezTo>
                  <a:pt x="3663946" y="251644"/>
                  <a:pt x="3662298" y="250878"/>
                  <a:pt x="3659326" y="249853"/>
                </a:cubicBezTo>
                <a:lnTo>
                  <a:pt x="3643852" y="249277"/>
                </a:lnTo>
                <a:lnTo>
                  <a:pt x="3636509" y="246747"/>
                </a:lnTo>
                <a:lnTo>
                  <a:pt x="3639089" y="249102"/>
                </a:lnTo>
                <a:lnTo>
                  <a:pt x="3629104" y="248731"/>
                </a:lnTo>
                <a:cubicBezTo>
                  <a:pt x="3618270" y="248070"/>
                  <a:pt x="3606670" y="247119"/>
                  <a:pt x="3594307" y="245882"/>
                </a:cubicBezTo>
                <a:cubicBezTo>
                  <a:pt x="3569581" y="243409"/>
                  <a:pt x="3551194" y="239995"/>
                  <a:pt x="3539147" y="235648"/>
                </a:cubicBezTo>
                <a:close/>
                <a:moveTo>
                  <a:pt x="4412249" y="233405"/>
                </a:moveTo>
                <a:cubicBezTo>
                  <a:pt x="4405950" y="234405"/>
                  <a:pt x="4401168" y="234838"/>
                  <a:pt x="4397900" y="234703"/>
                </a:cubicBezTo>
                <a:lnTo>
                  <a:pt x="4397276" y="234455"/>
                </a:lnTo>
                <a:close/>
                <a:moveTo>
                  <a:pt x="3778779" y="230518"/>
                </a:moveTo>
                <a:cubicBezTo>
                  <a:pt x="3781395" y="234589"/>
                  <a:pt x="3784366" y="235612"/>
                  <a:pt x="3787693" y="233589"/>
                </a:cubicBezTo>
                <a:cubicBezTo>
                  <a:pt x="3791018" y="231564"/>
                  <a:pt x="3795653" y="231577"/>
                  <a:pt x="3801595" y="233623"/>
                </a:cubicBezTo>
                <a:cubicBezTo>
                  <a:pt x="3804293" y="237821"/>
                  <a:pt x="3802630" y="238834"/>
                  <a:pt x="3796606" y="236660"/>
                </a:cubicBezTo>
                <a:cubicBezTo>
                  <a:pt x="3823908" y="243141"/>
                  <a:pt x="3852198" y="247565"/>
                  <a:pt x="3881475" y="249923"/>
                </a:cubicBezTo>
                <a:lnTo>
                  <a:pt x="3961313" y="258930"/>
                </a:lnTo>
                <a:lnTo>
                  <a:pt x="3963295" y="258436"/>
                </a:lnTo>
                <a:cubicBezTo>
                  <a:pt x="3965623" y="258458"/>
                  <a:pt x="3968283" y="258996"/>
                  <a:pt x="3971274" y="260051"/>
                </a:cubicBezTo>
                <a:cubicBezTo>
                  <a:pt x="3993260" y="258264"/>
                  <a:pt x="4012069" y="256929"/>
                  <a:pt x="4027698" y="256046"/>
                </a:cubicBezTo>
                <a:lnTo>
                  <a:pt x="4061970" y="255335"/>
                </a:lnTo>
                <a:lnTo>
                  <a:pt x="4011305" y="250789"/>
                </a:lnTo>
                <a:cubicBezTo>
                  <a:pt x="3986985" y="248045"/>
                  <a:pt x="3961361" y="244623"/>
                  <a:pt x="3934435" y="240522"/>
                </a:cubicBezTo>
                <a:cubicBezTo>
                  <a:pt x="3880581" y="232325"/>
                  <a:pt x="3828696" y="228987"/>
                  <a:pt x="3778779" y="230518"/>
                </a:cubicBezTo>
                <a:close/>
                <a:moveTo>
                  <a:pt x="55443" y="225767"/>
                </a:moveTo>
                <a:lnTo>
                  <a:pt x="34876" y="243140"/>
                </a:lnTo>
                <a:lnTo>
                  <a:pt x="32457" y="244005"/>
                </a:lnTo>
                <a:cubicBezTo>
                  <a:pt x="30439" y="248066"/>
                  <a:pt x="26103" y="252121"/>
                  <a:pt x="19448" y="256171"/>
                </a:cubicBezTo>
                <a:lnTo>
                  <a:pt x="34876" y="243140"/>
                </a:lnTo>
                <a:lnTo>
                  <a:pt x="49389" y="237949"/>
                </a:lnTo>
                <a:cubicBezTo>
                  <a:pt x="51293" y="248117"/>
                  <a:pt x="50761" y="252690"/>
                  <a:pt x="47789" y="251665"/>
                </a:cubicBezTo>
                <a:cubicBezTo>
                  <a:pt x="44818" y="250642"/>
                  <a:pt x="42977" y="253178"/>
                  <a:pt x="42267" y="259274"/>
                </a:cubicBezTo>
                <a:cubicBezTo>
                  <a:pt x="54152" y="263368"/>
                  <a:pt x="57656" y="259820"/>
                  <a:pt x="52780" y="248629"/>
                </a:cubicBezTo>
                <a:cubicBezTo>
                  <a:pt x="47902" y="237437"/>
                  <a:pt x="51406" y="233889"/>
                  <a:pt x="63291" y="237983"/>
                </a:cubicBezTo>
                <a:cubicBezTo>
                  <a:pt x="57349" y="235937"/>
                  <a:pt x="56041" y="233898"/>
                  <a:pt x="59368" y="231875"/>
                </a:cubicBezTo>
                <a:cubicBezTo>
                  <a:pt x="61031" y="230863"/>
                  <a:pt x="61536" y="229848"/>
                  <a:pt x="60881" y="228830"/>
                </a:cubicBezTo>
                <a:cubicBezTo>
                  <a:pt x="60228" y="227812"/>
                  <a:pt x="58415" y="226792"/>
                  <a:pt x="55443" y="225767"/>
                </a:cubicBezTo>
                <a:close/>
                <a:moveTo>
                  <a:pt x="3643630" y="225422"/>
                </a:moveTo>
                <a:lnTo>
                  <a:pt x="3672562" y="227236"/>
                </a:lnTo>
                <a:lnTo>
                  <a:pt x="3661500" y="226228"/>
                </a:lnTo>
                <a:cubicBezTo>
                  <a:pt x="3654220" y="225701"/>
                  <a:pt x="3648264" y="225432"/>
                  <a:pt x="3643630" y="225422"/>
                </a:cubicBezTo>
                <a:close/>
                <a:moveTo>
                  <a:pt x="3416716" y="223340"/>
                </a:moveTo>
                <a:cubicBezTo>
                  <a:pt x="3404475" y="222294"/>
                  <a:pt x="3392057" y="222772"/>
                  <a:pt x="3379462" y="224773"/>
                </a:cubicBezTo>
                <a:cubicBezTo>
                  <a:pt x="3391348" y="228869"/>
                  <a:pt x="3409529" y="231962"/>
                  <a:pt x="3434011" y="234054"/>
                </a:cubicBezTo>
                <a:cubicBezTo>
                  <a:pt x="3452370" y="235624"/>
                  <a:pt x="3460504" y="235453"/>
                  <a:pt x="3458408" y="233542"/>
                </a:cubicBezTo>
                <a:cubicBezTo>
                  <a:pt x="3457709" y="232905"/>
                  <a:pt x="3455874" y="232076"/>
                  <a:pt x="3452902" y="231051"/>
                </a:cubicBezTo>
                <a:cubicBezTo>
                  <a:pt x="3441018" y="226956"/>
                  <a:pt x="3428956" y="224386"/>
                  <a:pt x="3416716" y="223340"/>
                </a:cubicBezTo>
                <a:close/>
                <a:moveTo>
                  <a:pt x="116047" y="222866"/>
                </a:moveTo>
                <a:lnTo>
                  <a:pt x="106066" y="228941"/>
                </a:lnTo>
                <a:lnTo>
                  <a:pt x="109990" y="235047"/>
                </a:lnTo>
                <a:lnTo>
                  <a:pt x="114981" y="232011"/>
                </a:lnTo>
                <a:lnTo>
                  <a:pt x="124962" y="225936"/>
                </a:lnTo>
                <a:close/>
                <a:moveTo>
                  <a:pt x="91268" y="216707"/>
                </a:moveTo>
                <a:cubicBezTo>
                  <a:pt x="83307" y="218721"/>
                  <a:pt x="74337" y="222765"/>
                  <a:pt x="64357" y="228838"/>
                </a:cubicBezTo>
                <a:cubicBezTo>
                  <a:pt x="76241" y="232933"/>
                  <a:pt x="85511" y="232955"/>
                  <a:pt x="92164" y="228907"/>
                </a:cubicBezTo>
                <a:lnTo>
                  <a:pt x="101078" y="231978"/>
                </a:lnTo>
                <a:cubicBezTo>
                  <a:pt x="107732" y="227927"/>
                  <a:pt x="111412" y="222854"/>
                  <a:pt x="112124" y="216759"/>
                </a:cubicBezTo>
                <a:cubicBezTo>
                  <a:pt x="106182" y="214711"/>
                  <a:pt x="99230" y="214694"/>
                  <a:pt x="91268" y="216707"/>
                </a:cubicBezTo>
                <a:close/>
                <a:moveTo>
                  <a:pt x="99285" y="207579"/>
                </a:moveTo>
                <a:lnTo>
                  <a:pt x="79326" y="219726"/>
                </a:lnTo>
                <a:cubicBezTo>
                  <a:pt x="82655" y="217702"/>
                  <a:pt x="87466" y="216191"/>
                  <a:pt x="93762" y="215189"/>
                </a:cubicBezTo>
                <a:cubicBezTo>
                  <a:pt x="100061" y="214188"/>
                  <a:pt x="104874" y="212675"/>
                  <a:pt x="108199" y="210650"/>
                </a:cubicBezTo>
                <a:close/>
                <a:moveTo>
                  <a:pt x="4445482" y="206807"/>
                </a:moveTo>
                <a:cubicBezTo>
                  <a:pt x="4448632" y="206306"/>
                  <a:pt x="4450860" y="207074"/>
                  <a:pt x="4452168" y="209110"/>
                </a:cubicBezTo>
                <a:lnTo>
                  <a:pt x="4433274" y="212112"/>
                </a:lnTo>
                <a:close/>
                <a:moveTo>
                  <a:pt x="4340225" y="205025"/>
                </a:moveTo>
                <a:cubicBezTo>
                  <a:pt x="4325846" y="202449"/>
                  <a:pt x="4309209" y="202662"/>
                  <a:pt x="4290315" y="205665"/>
                </a:cubicBezTo>
                <a:cubicBezTo>
                  <a:pt x="4296257" y="207713"/>
                  <a:pt x="4304694" y="208242"/>
                  <a:pt x="4315627" y="207251"/>
                </a:cubicBezTo>
                <a:cubicBezTo>
                  <a:pt x="4326558" y="206262"/>
                  <a:pt x="4328698" y="207793"/>
                  <a:pt x="4322046" y="211840"/>
                </a:cubicBezTo>
                <a:cubicBezTo>
                  <a:pt x="4333930" y="215935"/>
                  <a:pt x="4343023" y="217482"/>
                  <a:pt x="4349319" y="216480"/>
                </a:cubicBezTo>
                <a:cubicBezTo>
                  <a:pt x="4355617" y="215481"/>
                  <a:pt x="4364710" y="217028"/>
                  <a:pt x="4376594" y="221122"/>
                </a:cubicBezTo>
                <a:cubicBezTo>
                  <a:pt x="4366728" y="212967"/>
                  <a:pt x="4354605" y="207601"/>
                  <a:pt x="4340225" y="205025"/>
                </a:cubicBezTo>
                <a:close/>
                <a:moveTo>
                  <a:pt x="4324711" y="188979"/>
                </a:moveTo>
                <a:cubicBezTo>
                  <a:pt x="4323224" y="188467"/>
                  <a:pt x="4324754" y="188597"/>
                  <a:pt x="4329300" y="189373"/>
                </a:cubicBezTo>
                <a:lnTo>
                  <a:pt x="4341555" y="191666"/>
                </a:lnTo>
                <a:lnTo>
                  <a:pt x="4340411" y="191897"/>
                </a:lnTo>
                <a:lnTo>
                  <a:pt x="4333757" y="190908"/>
                </a:lnTo>
                <a:cubicBezTo>
                  <a:pt x="4329211" y="190133"/>
                  <a:pt x="4326196" y="189492"/>
                  <a:pt x="4324711" y="188979"/>
                </a:cubicBezTo>
                <a:close/>
                <a:moveTo>
                  <a:pt x="4141878" y="149356"/>
                </a:moveTo>
                <a:lnTo>
                  <a:pt x="4135571" y="151162"/>
                </a:lnTo>
                <a:cubicBezTo>
                  <a:pt x="4130106" y="151657"/>
                  <a:pt x="4123567" y="151388"/>
                  <a:pt x="4115962" y="150352"/>
                </a:cubicBezTo>
                <a:close/>
                <a:moveTo>
                  <a:pt x="4181556" y="144414"/>
                </a:moveTo>
                <a:cubicBezTo>
                  <a:pt x="4178229" y="146439"/>
                  <a:pt x="4168783" y="147941"/>
                  <a:pt x="4153216" y="148918"/>
                </a:cubicBezTo>
                <a:lnTo>
                  <a:pt x="4141878" y="149356"/>
                </a:lnTo>
                <a:lnTo>
                  <a:pt x="4148759" y="147383"/>
                </a:lnTo>
                <a:cubicBezTo>
                  <a:pt x="4155413" y="143334"/>
                  <a:pt x="4166345" y="142344"/>
                  <a:pt x="4181556" y="144414"/>
                </a:cubicBezTo>
                <a:close/>
                <a:moveTo>
                  <a:pt x="4112039" y="144245"/>
                </a:moveTo>
                <a:cubicBezTo>
                  <a:pt x="4068309" y="148202"/>
                  <a:pt x="4024934" y="149113"/>
                  <a:pt x="3981916" y="146974"/>
                </a:cubicBezTo>
                <a:cubicBezTo>
                  <a:pt x="3938898" y="144836"/>
                  <a:pt x="3892554" y="144723"/>
                  <a:pt x="3842881" y="146634"/>
                </a:cubicBezTo>
                <a:cubicBezTo>
                  <a:pt x="3883285" y="144700"/>
                  <a:pt x="3925825" y="144295"/>
                  <a:pt x="3970507" y="145420"/>
                </a:cubicBezTo>
                <a:cubicBezTo>
                  <a:pt x="4015190" y="146549"/>
                  <a:pt x="4062367" y="146155"/>
                  <a:pt x="4112039" y="144245"/>
                </a:cubicBezTo>
                <a:close/>
                <a:moveTo>
                  <a:pt x="3838957" y="140525"/>
                </a:moveTo>
                <a:lnTo>
                  <a:pt x="3907996" y="141063"/>
                </a:lnTo>
                <a:lnTo>
                  <a:pt x="3833967" y="143563"/>
                </a:lnTo>
                <a:cubicBezTo>
                  <a:pt x="3824697" y="143539"/>
                  <a:pt x="3826360" y="142526"/>
                  <a:pt x="3838957" y="140525"/>
                </a:cubicBezTo>
                <a:close/>
                <a:moveTo>
                  <a:pt x="3939268" y="140009"/>
                </a:moveTo>
                <a:lnTo>
                  <a:pt x="4008525" y="140700"/>
                </a:lnTo>
                <a:lnTo>
                  <a:pt x="3945774" y="141359"/>
                </a:lnTo>
                <a:lnTo>
                  <a:pt x="3907996" y="141063"/>
                </a:lnTo>
                <a:close/>
                <a:moveTo>
                  <a:pt x="4243227" y="132370"/>
                </a:moveTo>
                <a:cubicBezTo>
                  <a:pt x="4174306" y="140332"/>
                  <a:pt x="4106749" y="143215"/>
                  <a:pt x="4040560" y="141021"/>
                </a:cubicBezTo>
                <a:lnTo>
                  <a:pt x="4008525" y="140700"/>
                </a:lnTo>
                <a:lnTo>
                  <a:pt x="4048759" y="140278"/>
                </a:lnTo>
                <a:cubicBezTo>
                  <a:pt x="4116136" y="138919"/>
                  <a:pt x="4180957" y="136282"/>
                  <a:pt x="4243227" y="132370"/>
                </a:cubicBezTo>
                <a:close/>
                <a:moveTo>
                  <a:pt x="2593691" y="125274"/>
                </a:moveTo>
                <a:cubicBezTo>
                  <a:pt x="2624116" y="129415"/>
                  <a:pt x="2651567" y="132530"/>
                  <a:pt x="2676047" y="134622"/>
                </a:cubicBezTo>
                <a:cubicBezTo>
                  <a:pt x="2700527" y="136716"/>
                  <a:pt x="2726673" y="137796"/>
                  <a:pt x="2754480" y="137865"/>
                </a:cubicBezTo>
                <a:cubicBezTo>
                  <a:pt x="2730000" y="135773"/>
                  <a:pt x="2702546" y="132655"/>
                  <a:pt x="2672123" y="128515"/>
                </a:cubicBezTo>
                <a:cubicBezTo>
                  <a:pt x="2641701" y="124374"/>
                  <a:pt x="2615558" y="123295"/>
                  <a:pt x="2593691" y="125274"/>
                </a:cubicBezTo>
                <a:close/>
                <a:moveTo>
                  <a:pt x="4620627" y="114946"/>
                </a:moveTo>
                <a:lnTo>
                  <a:pt x="4613616" y="116043"/>
                </a:lnTo>
                <a:cubicBezTo>
                  <a:pt x="4610373" y="117297"/>
                  <a:pt x="4609404" y="118943"/>
                  <a:pt x="4610713" y="120980"/>
                </a:cubicBezTo>
                <a:close/>
                <a:moveTo>
                  <a:pt x="3196398" y="101882"/>
                </a:moveTo>
                <a:cubicBezTo>
                  <a:pt x="3078884" y="106233"/>
                  <a:pt x="2963233" y="108078"/>
                  <a:pt x="2849441" y="107416"/>
                </a:cubicBezTo>
                <a:cubicBezTo>
                  <a:pt x="2735649" y="106754"/>
                  <a:pt x="2621285" y="110603"/>
                  <a:pt x="2506346" y="118961"/>
                </a:cubicBezTo>
                <a:cubicBezTo>
                  <a:pt x="2623861" y="114612"/>
                  <a:pt x="2739700" y="111259"/>
                  <a:pt x="2853868" y="108904"/>
                </a:cubicBezTo>
                <a:cubicBezTo>
                  <a:pt x="2968032" y="106547"/>
                  <a:pt x="3082211" y="104207"/>
                  <a:pt x="3196398" y="101882"/>
                </a:cubicBezTo>
                <a:close/>
                <a:moveTo>
                  <a:pt x="534026" y="89120"/>
                </a:moveTo>
                <a:lnTo>
                  <a:pt x="536084" y="89353"/>
                </a:lnTo>
                <a:lnTo>
                  <a:pt x="541680" y="92392"/>
                </a:lnTo>
                <a:close/>
                <a:moveTo>
                  <a:pt x="485036" y="87113"/>
                </a:moveTo>
                <a:lnTo>
                  <a:pt x="483548" y="92655"/>
                </a:lnTo>
                <a:cubicBezTo>
                  <a:pt x="482240" y="90619"/>
                  <a:pt x="481838" y="89094"/>
                  <a:pt x="482342" y="88079"/>
                </a:cubicBezTo>
                <a:close/>
                <a:moveTo>
                  <a:pt x="507430" y="86615"/>
                </a:moveTo>
                <a:cubicBezTo>
                  <a:pt x="514084" y="82566"/>
                  <a:pt x="521034" y="82583"/>
                  <a:pt x="528285" y="86667"/>
                </a:cubicBezTo>
                <a:lnTo>
                  <a:pt x="534026" y="89120"/>
                </a:lnTo>
                <a:lnTo>
                  <a:pt x="525790" y="88184"/>
                </a:lnTo>
                <a:cubicBezTo>
                  <a:pt x="519493" y="89186"/>
                  <a:pt x="513373" y="88663"/>
                  <a:pt x="507430" y="86615"/>
                </a:cubicBezTo>
                <a:close/>
                <a:moveTo>
                  <a:pt x="1855668" y="86588"/>
                </a:moveTo>
                <a:lnTo>
                  <a:pt x="1855283" y="87363"/>
                </a:lnTo>
                <a:lnTo>
                  <a:pt x="1852572" y="87192"/>
                </a:lnTo>
                <a:close/>
                <a:moveTo>
                  <a:pt x="486262" y="84276"/>
                </a:moveTo>
                <a:lnTo>
                  <a:pt x="489560" y="85809"/>
                </a:lnTo>
                <a:cubicBezTo>
                  <a:pt x="489888" y="86319"/>
                  <a:pt x="488891" y="86570"/>
                  <a:pt x="486575" y="86564"/>
                </a:cubicBezTo>
                <a:lnTo>
                  <a:pt x="485036" y="87113"/>
                </a:lnTo>
                <a:lnTo>
                  <a:pt x="485593" y="85037"/>
                </a:lnTo>
                <a:close/>
                <a:moveTo>
                  <a:pt x="1866057" y="83851"/>
                </a:moveTo>
                <a:cubicBezTo>
                  <a:pt x="1861421" y="83837"/>
                  <a:pt x="1857528" y="84083"/>
                  <a:pt x="1854378" y="84584"/>
                </a:cubicBezTo>
                <a:lnTo>
                  <a:pt x="1847169" y="86850"/>
                </a:lnTo>
                <a:lnTo>
                  <a:pt x="1847195" y="86856"/>
                </a:lnTo>
                <a:lnTo>
                  <a:pt x="1852572" y="87192"/>
                </a:lnTo>
                <a:lnTo>
                  <a:pt x="1851072" y="87487"/>
                </a:lnTo>
                <a:lnTo>
                  <a:pt x="1854912" y="88110"/>
                </a:lnTo>
                <a:lnTo>
                  <a:pt x="1855283" y="87363"/>
                </a:lnTo>
                <a:lnTo>
                  <a:pt x="1872475" y="88441"/>
                </a:lnTo>
                <a:cubicBezTo>
                  <a:pt x="1880082" y="89475"/>
                  <a:pt x="1887211" y="87968"/>
                  <a:pt x="1893863" y="83918"/>
                </a:cubicBezTo>
                <a:cubicBezTo>
                  <a:pt x="1884595" y="83897"/>
                  <a:pt x="1875326" y="83874"/>
                  <a:pt x="1866057" y="83851"/>
                </a:cubicBezTo>
                <a:close/>
                <a:moveTo>
                  <a:pt x="1435045" y="82791"/>
                </a:moveTo>
                <a:cubicBezTo>
                  <a:pt x="1437661" y="86865"/>
                  <a:pt x="1440631" y="87888"/>
                  <a:pt x="1443958" y="85862"/>
                </a:cubicBezTo>
                <a:lnTo>
                  <a:pt x="1445215" y="85469"/>
                </a:lnTo>
                <a:close/>
                <a:moveTo>
                  <a:pt x="1837084" y="81969"/>
                </a:moveTo>
                <a:lnTo>
                  <a:pt x="1809884" y="83641"/>
                </a:lnTo>
                <a:lnTo>
                  <a:pt x="1828751" y="83854"/>
                </a:lnTo>
                <a:lnTo>
                  <a:pt x="1838316" y="85411"/>
                </a:lnTo>
                <a:close/>
                <a:moveTo>
                  <a:pt x="1509554" y="79928"/>
                </a:moveTo>
                <a:cubicBezTo>
                  <a:pt x="1522149" y="77925"/>
                  <a:pt x="1534389" y="78972"/>
                  <a:pt x="1546273" y="83066"/>
                </a:cubicBezTo>
                <a:lnTo>
                  <a:pt x="1532371" y="83032"/>
                </a:lnTo>
                <a:cubicBezTo>
                  <a:pt x="1513833" y="82987"/>
                  <a:pt x="1502901" y="83976"/>
                  <a:pt x="1499574" y="86001"/>
                </a:cubicBezTo>
                <a:cubicBezTo>
                  <a:pt x="1493630" y="83954"/>
                  <a:pt x="1496958" y="81928"/>
                  <a:pt x="1509554" y="79928"/>
                </a:cubicBezTo>
                <a:close/>
                <a:moveTo>
                  <a:pt x="1292353" y="65958"/>
                </a:moveTo>
                <a:cubicBezTo>
                  <a:pt x="1294018" y="64945"/>
                  <a:pt x="1295176" y="64948"/>
                  <a:pt x="1295830" y="65965"/>
                </a:cubicBezTo>
                <a:lnTo>
                  <a:pt x="1295844" y="66151"/>
                </a:lnTo>
                <a:close/>
                <a:moveTo>
                  <a:pt x="770871" y="53721"/>
                </a:moveTo>
                <a:cubicBezTo>
                  <a:pt x="721198" y="55633"/>
                  <a:pt x="672837" y="59580"/>
                  <a:pt x="625780" y="65562"/>
                </a:cubicBezTo>
                <a:cubicBezTo>
                  <a:pt x="578725" y="71544"/>
                  <a:pt x="533331" y="76514"/>
                  <a:pt x="489602" y="80473"/>
                </a:cubicBezTo>
                <a:lnTo>
                  <a:pt x="486262" y="84276"/>
                </a:lnTo>
                <a:lnTo>
                  <a:pt x="484614" y="83510"/>
                </a:lnTo>
                <a:cubicBezTo>
                  <a:pt x="452769" y="91564"/>
                  <a:pt x="430549" y="96591"/>
                  <a:pt x="417954" y="98594"/>
                </a:cubicBezTo>
                <a:cubicBezTo>
                  <a:pt x="426513" y="104713"/>
                  <a:pt x="433286" y="106254"/>
                  <a:pt x="438275" y="103216"/>
                </a:cubicBezTo>
                <a:cubicBezTo>
                  <a:pt x="443266" y="100180"/>
                  <a:pt x="450395" y="98673"/>
                  <a:pt x="459663" y="98696"/>
                </a:cubicBezTo>
                <a:cubicBezTo>
                  <a:pt x="462990" y="96670"/>
                  <a:pt x="468457" y="96175"/>
                  <a:pt x="476063" y="97211"/>
                </a:cubicBezTo>
                <a:cubicBezTo>
                  <a:pt x="483668" y="98245"/>
                  <a:pt x="489135" y="97749"/>
                  <a:pt x="492462" y="95726"/>
                </a:cubicBezTo>
                <a:cubicBezTo>
                  <a:pt x="504346" y="99820"/>
                  <a:pt x="514268" y="100862"/>
                  <a:pt x="522230" y="98848"/>
                </a:cubicBezTo>
                <a:cubicBezTo>
                  <a:pt x="530190" y="96834"/>
                  <a:pt x="538805" y="95839"/>
                  <a:pt x="548075" y="95864"/>
                </a:cubicBezTo>
                <a:lnTo>
                  <a:pt x="541680" y="92392"/>
                </a:lnTo>
                <a:lnTo>
                  <a:pt x="556988" y="98935"/>
                </a:lnTo>
                <a:cubicBezTo>
                  <a:pt x="566258" y="98957"/>
                  <a:pt x="576538" y="96949"/>
                  <a:pt x="587824" y="92912"/>
                </a:cubicBezTo>
                <a:cubicBezTo>
                  <a:pt x="599112" y="88874"/>
                  <a:pt x="609390" y="86867"/>
                  <a:pt x="618659" y="86890"/>
                </a:cubicBezTo>
                <a:cubicBezTo>
                  <a:pt x="627929" y="86912"/>
                  <a:pt x="638028" y="86428"/>
                  <a:pt x="648961" y="85438"/>
                </a:cubicBezTo>
                <a:cubicBezTo>
                  <a:pt x="659894" y="84448"/>
                  <a:pt x="669994" y="83966"/>
                  <a:pt x="679263" y="83987"/>
                </a:cubicBezTo>
                <a:cubicBezTo>
                  <a:pt x="691859" y="81986"/>
                  <a:pt x="702790" y="80997"/>
                  <a:pt x="712059" y="81018"/>
                </a:cubicBezTo>
                <a:cubicBezTo>
                  <a:pt x="721327" y="81041"/>
                  <a:pt x="730596" y="81064"/>
                  <a:pt x="739867" y="81086"/>
                </a:cubicBezTo>
                <a:cubicBezTo>
                  <a:pt x="758406" y="81134"/>
                  <a:pt x="776290" y="80162"/>
                  <a:pt x="793519" y="78170"/>
                </a:cubicBezTo>
                <a:cubicBezTo>
                  <a:pt x="810750" y="76180"/>
                  <a:pt x="830296" y="74196"/>
                  <a:pt x="852162" y="72216"/>
                </a:cubicBezTo>
                <a:cubicBezTo>
                  <a:pt x="892563" y="70283"/>
                  <a:pt x="932136" y="68853"/>
                  <a:pt x="970875" y="67935"/>
                </a:cubicBezTo>
                <a:cubicBezTo>
                  <a:pt x="1009613" y="67012"/>
                  <a:pt x="1047521" y="66596"/>
                  <a:pt x="1084596" y="66688"/>
                </a:cubicBezTo>
                <a:cubicBezTo>
                  <a:pt x="1060118" y="64595"/>
                  <a:pt x="1033320" y="62496"/>
                  <a:pt x="1004203" y="60393"/>
                </a:cubicBezTo>
                <a:cubicBezTo>
                  <a:pt x="975088" y="58289"/>
                  <a:pt x="948290" y="56189"/>
                  <a:pt x="923812" y="54096"/>
                </a:cubicBezTo>
                <a:cubicBezTo>
                  <a:pt x="899329" y="52004"/>
                  <a:pt x="873840" y="51942"/>
                  <a:pt x="847341" y="53909"/>
                </a:cubicBezTo>
                <a:cubicBezTo>
                  <a:pt x="820842" y="55878"/>
                  <a:pt x="795352" y="55815"/>
                  <a:pt x="770871" y="53721"/>
                </a:cubicBezTo>
                <a:close/>
                <a:moveTo>
                  <a:pt x="4483421" y="39281"/>
                </a:moveTo>
                <a:lnTo>
                  <a:pt x="4485468" y="41048"/>
                </a:lnTo>
                <a:lnTo>
                  <a:pt x="4457915" y="44184"/>
                </a:lnTo>
                <a:cubicBezTo>
                  <a:pt x="4461553" y="41970"/>
                  <a:pt x="4464948" y="41321"/>
                  <a:pt x="4468102" y="42234"/>
                </a:cubicBezTo>
                <a:cubicBezTo>
                  <a:pt x="4471256" y="43145"/>
                  <a:pt x="4474651" y="42495"/>
                  <a:pt x="4478289" y="40281"/>
                </a:cubicBezTo>
                <a:cubicBezTo>
                  <a:pt x="4480134" y="39157"/>
                  <a:pt x="4481846" y="38824"/>
                  <a:pt x="4483421" y="39281"/>
                </a:cubicBezTo>
                <a:close/>
                <a:moveTo>
                  <a:pt x="4547989" y="23348"/>
                </a:moveTo>
                <a:cubicBezTo>
                  <a:pt x="4550605" y="27419"/>
                  <a:pt x="4543598" y="34517"/>
                  <a:pt x="4526966" y="44639"/>
                </a:cubicBezTo>
                <a:lnTo>
                  <a:pt x="4508124" y="39116"/>
                </a:lnTo>
                <a:cubicBezTo>
                  <a:pt x="4501868" y="37257"/>
                  <a:pt x="4500050" y="38365"/>
                  <a:pt x="4502666" y="42436"/>
                </a:cubicBezTo>
                <a:lnTo>
                  <a:pt x="4506590" y="48546"/>
                </a:lnTo>
                <a:lnTo>
                  <a:pt x="4461840" y="50292"/>
                </a:lnTo>
                <a:cubicBezTo>
                  <a:pt x="4455896" y="48245"/>
                  <a:pt x="4459384" y="47540"/>
                  <a:pt x="4472299" y="48175"/>
                </a:cubicBezTo>
                <a:cubicBezTo>
                  <a:pt x="4485215" y="48810"/>
                  <a:pt x="4490364" y="47091"/>
                  <a:pt x="4487750" y="43019"/>
                </a:cubicBezTo>
                <a:lnTo>
                  <a:pt x="4485468" y="41048"/>
                </a:lnTo>
                <a:lnTo>
                  <a:pt x="4487966" y="40764"/>
                </a:lnTo>
                <a:cubicBezTo>
                  <a:pt x="4515508" y="36745"/>
                  <a:pt x="4535516" y="30941"/>
                  <a:pt x="4547989" y="23348"/>
                </a:cubicBezTo>
                <a:close/>
                <a:moveTo>
                  <a:pt x="3913374" y="14121"/>
                </a:moveTo>
                <a:cubicBezTo>
                  <a:pt x="3908720" y="14078"/>
                  <a:pt x="3903061" y="14275"/>
                  <a:pt x="3896401" y="14709"/>
                </a:cubicBezTo>
                <a:lnTo>
                  <a:pt x="3895539" y="14787"/>
                </a:lnTo>
                <a:close/>
                <a:moveTo>
                  <a:pt x="4308771" y="7515"/>
                </a:moveTo>
                <a:cubicBezTo>
                  <a:pt x="4293560" y="5447"/>
                  <a:pt x="4283281" y="7454"/>
                  <a:pt x="4277936" y="13539"/>
                </a:cubicBezTo>
                <a:cubicBezTo>
                  <a:pt x="4272591" y="19625"/>
                  <a:pt x="4263621" y="23668"/>
                  <a:pt x="4251026" y="25669"/>
                </a:cubicBezTo>
                <a:cubicBezTo>
                  <a:pt x="4260295" y="25692"/>
                  <a:pt x="4268910" y="24697"/>
                  <a:pt x="4276870" y="22683"/>
                </a:cubicBezTo>
                <a:cubicBezTo>
                  <a:pt x="4284832" y="20670"/>
                  <a:pt x="4296418" y="20698"/>
                  <a:pt x="4311629" y="22767"/>
                </a:cubicBezTo>
                <a:cubicBezTo>
                  <a:pt x="4315667" y="14647"/>
                  <a:pt x="4314359" y="12611"/>
                  <a:pt x="4307705" y="16660"/>
                </a:cubicBezTo>
                <a:cubicBezTo>
                  <a:pt x="4301052" y="20709"/>
                  <a:pt x="4298081" y="19686"/>
                  <a:pt x="4298790" y="13590"/>
                </a:cubicBezTo>
                <a:cubicBezTo>
                  <a:pt x="4310675" y="17684"/>
                  <a:pt x="4314004" y="15659"/>
                  <a:pt x="4308771" y="7515"/>
                </a:cubicBezTo>
                <a:close/>
                <a:moveTo>
                  <a:pt x="4130961" y="1357"/>
                </a:moveTo>
                <a:lnTo>
                  <a:pt x="4326297" y="1357"/>
                </a:lnTo>
                <a:lnTo>
                  <a:pt x="4322675" y="7549"/>
                </a:lnTo>
                <a:cubicBezTo>
                  <a:pt x="4329328" y="3501"/>
                  <a:pt x="4334140" y="1988"/>
                  <a:pt x="4337111" y="3011"/>
                </a:cubicBezTo>
                <a:cubicBezTo>
                  <a:pt x="4340083" y="4036"/>
                  <a:pt x="4343231" y="3534"/>
                  <a:pt x="4346558" y="1510"/>
                </a:cubicBezTo>
                <a:cubicBezTo>
                  <a:pt x="4349884" y="-514"/>
                  <a:pt x="4354519" y="-504"/>
                  <a:pt x="4360460" y="1544"/>
                </a:cubicBezTo>
                <a:cubicBezTo>
                  <a:pt x="4364739" y="4603"/>
                  <a:pt x="4366999" y="6768"/>
                  <a:pt x="4367237" y="8039"/>
                </a:cubicBezTo>
                <a:lnTo>
                  <a:pt x="4364945" y="8525"/>
                </a:lnTo>
                <a:lnTo>
                  <a:pt x="4372232" y="19867"/>
                </a:lnTo>
                <a:cubicBezTo>
                  <a:pt x="4372232" y="19867"/>
                  <a:pt x="4376867" y="19880"/>
                  <a:pt x="4386136" y="19903"/>
                </a:cubicBezTo>
                <a:cubicBezTo>
                  <a:pt x="4379483" y="23951"/>
                  <a:pt x="4370682" y="26455"/>
                  <a:pt x="4359729" y="27413"/>
                </a:cubicBezTo>
                <a:cubicBezTo>
                  <a:pt x="4348776" y="28371"/>
                  <a:pt x="4342965" y="31929"/>
                  <a:pt x="4342295" y="38090"/>
                </a:cubicBezTo>
                <a:cubicBezTo>
                  <a:pt x="4317062" y="42029"/>
                  <a:pt x="4292018" y="44462"/>
                  <a:pt x="4267163" y="45385"/>
                </a:cubicBezTo>
                <a:cubicBezTo>
                  <a:pt x="4242305" y="46309"/>
                  <a:pt x="4218925" y="47729"/>
                  <a:pt x="4197019" y="49644"/>
                </a:cubicBezTo>
                <a:lnTo>
                  <a:pt x="4202009" y="46606"/>
                </a:lnTo>
                <a:cubicBezTo>
                  <a:pt x="4182762" y="52658"/>
                  <a:pt x="4158381" y="56124"/>
                  <a:pt x="4128869" y="57003"/>
                </a:cubicBezTo>
                <a:cubicBezTo>
                  <a:pt x="4114113" y="57444"/>
                  <a:pt x="4101058" y="58278"/>
                  <a:pt x="4089699" y="59503"/>
                </a:cubicBezTo>
                <a:lnTo>
                  <a:pt x="4066942" y="63321"/>
                </a:lnTo>
                <a:lnTo>
                  <a:pt x="4074930" y="64874"/>
                </a:lnTo>
                <a:cubicBezTo>
                  <a:pt x="4073267" y="65887"/>
                  <a:pt x="4071274" y="66391"/>
                  <a:pt x="4068958" y="66385"/>
                </a:cubicBezTo>
                <a:lnTo>
                  <a:pt x="4063504" y="65325"/>
                </a:lnTo>
                <a:lnTo>
                  <a:pt x="4087461" y="73576"/>
                </a:lnTo>
                <a:cubicBezTo>
                  <a:pt x="4045636" y="87704"/>
                  <a:pt x="4002840" y="96714"/>
                  <a:pt x="3959071" y="100609"/>
                </a:cubicBezTo>
                <a:cubicBezTo>
                  <a:pt x="3953088" y="98499"/>
                  <a:pt x="3951759" y="96432"/>
                  <a:pt x="3955085" y="94407"/>
                </a:cubicBezTo>
                <a:cubicBezTo>
                  <a:pt x="3958412" y="92382"/>
                  <a:pt x="3957104" y="90346"/>
                  <a:pt x="3951161" y="88298"/>
                </a:cubicBezTo>
                <a:cubicBezTo>
                  <a:pt x="3941893" y="88275"/>
                  <a:pt x="3941060" y="88783"/>
                  <a:pt x="3948668" y="89817"/>
                </a:cubicBezTo>
                <a:cubicBezTo>
                  <a:pt x="3956272" y="90851"/>
                  <a:pt x="3955441" y="91358"/>
                  <a:pt x="3946171" y="91336"/>
                </a:cubicBezTo>
                <a:cubicBezTo>
                  <a:pt x="3940228" y="89288"/>
                  <a:pt x="3935595" y="89277"/>
                  <a:pt x="3932269" y="91302"/>
                </a:cubicBezTo>
                <a:cubicBezTo>
                  <a:pt x="3897766" y="95217"/>
                  <a:pt x="3853500" y="96539"/>
                  <a:pt x="3799467" y="95264"/>
                </a:cubicBezTo>
                <a:cubicBezTo>
                  <a:pt x="3745436" y="93988"/>
                  <a:pt x="3700832" y="98387"/>
                  <a:pt x="3665662" y="108465"/>
                </a:cubicBezTo>
                <a:cubicBezTo>
                  <a:pt x="3628503" y="108247"/>
                  <a:pt x="3592021" y="109078"/>
                  <a:pt x="3556212" y="110961"/>
                </a:cubicBezTo>
                <a:cubicBezTo>
                  <a:pt x="3520402" y="112842"/>
                  <a:pt x="3483940" y="113704"/>
                  <a:pt x="3446820" y="113550"/>
                </a:cubicBezTo>
                <a:lnTo>
                  <a:pt x="3222994" y="121672"/>
                </a:lnTo>
                <a:cubicBezTo>
                  <a:pt x="3145432" y="123388"/>
                  <a:pt x="3067861" y="125088"/>
                  <a:pt x="2990280" y="126771"/>
                </a:cubicBezTo>
                <a:cubicBezTo>
                  <a:pt x="2912701" y="128455"/>
                  <a:pt x="2830829" y="127063"/>
                  <a:pt x="2744669" y="122596"/>
                </a:cubicBezTo>
                <a:cubicBezTo>
                  <a:pt x="2814711" y="131119"/>
                  <a:pt x="2888228" y="136112"/>
                  <a:pt x="2965226" y="137572"/>
                </a:cubicBezTo>
                <a:cubicBezTo>
                  <a:pt x="3042225" y="139030"/>
                  <a:pt x="3120708" y="141004"/>
                  <a:pt x="3200676" y="143486"/>
                </a:cubicBezTo>
                <a:cubicBezTo>
                  <a:pt x="3240305" y="147774"/>
                  <a:pt x="3280290" y="149018"/>
                  <a:pt x="3320629" y="147209"/>
                </a:cubicBezTo>
                <a:cubicBezTo>
                  <a:pt x="3360968" y="145404"/>
                  <a:pt x="3400954" y="146644"/>
                  <a:pt x="3440583" y="150935"/>
                </a:cubicBezTo>
                <a:cubicBezTo>
                  <a:pt x="3480252" y="155289"/>
                  <a:pt x="3519426" y="157068"/>
                  <a:pt x="3558102" y="156272"/>
                </a:cubicBezTo>
                <a:cubicBezTo>
                  <a:pt x="3596779" y="155478"/>
                  <a:pt x="3634602" y="155159"/>
                  <a:pt x="3671575" y="155313"/>
                </a:cubicBezTo>
                <a:cubicBezTo>
                  <a:pt x="3726456" y="161737"/>
                  <a:pt x="3777856" y="164568"/>
                  <a:pt x="3825777" y="163815"/>
                </a:cubicBezTo>
                <a:cubicBezTo>
                  <a:pt x="3873696" y="163058"/>
                  <a:pt x="3916162" y="162790"/>
                  <a:pt x="3953173" y="163007"/>
                </a:cubicBezTo>
                <a:cubicBezTo>
                  <a:pt x="3999447" y="163343"/>
                  <a:pt x="4042740" y="162591"/>
                  <a:pt x="4083061" y="160755"/>
                </a:cubicBezTo>
                <a:cubicBezTo>
                  <a:pt x="4123378" y="158916"/>
                  <a:pt x="4160736" y="156067"/>
                  <a:pt x="4195134" y="152214"/>
                </a:cubicBezTo>
                <a:cubicBezTo>
                  <a:pt x="4269871" y="146553"/>
                  <a:pt x="4337662" y="140827"/>
                  <a:pt x="4398506" y="135038"/>
                </a:cubicBezTo>
                <a:cubicBezTo>
                  <a:pt x="4459350" y="129248"/>
                  <a:pt x="4521198" y="121474"/>
                  <a:pt x="4584050" y="111719"/>
                </a:cubicBezTo>
                <a:cubicBezTo>
                  <a:pt x="4590703" y="107668"/>
                  <a:pt x="4598649" y="105664"/>
                  <a:pt x="4607893" y="105702"/>
                </a:cubicBezTo>
                <a:cubicBezTo>
                  <a:pt x="4617137" y="105740"/>
                  <a:pt x="4626392" y="105771"/>
                  <a:pt x="4635661" y="105796"/>
                </a:cubicBezTo>
                <a:lnTo>
                  <a:pt x="4640652" y="102759"/>
                </a:lnTo>
                <a:cubicBezTo>
                  <a:pt x="4649251" y="108943"/>
                  <a:pt x="4645757" y="112506"/>
                  <a:pt x="4630169" y="113452"/>
                </a:cubicBezTo>
                <a:lnTo>
                  <a:pt x="4620872" y="114907"/>
                </a:lnTo>
                <a:lnTo>
                  <a:pt x="4627675" y="114971"/>
                </a:lnTo>
                <a:cubicBezTo>
                  <a:pt x="4629004" y="117039"/>
                  <a:pt x="4631331" y="117061"/>
                  <a:pt x="4634657" y="115036"/>
                </a:cubicBezTo>
                <a:cubicBezTo>
                  <a:pt x="4640601" y="117083"/>
                  <a:pt x="4642739" y="118612"/>
                  <a:pt x="4641076" y="119625"/>
                </a:cubicBezTo>
                <a:cubicBezTo>
                  <a:pt x="4639413" y="120637"/>
                  <a:pt x="4643217" y="121154"/>
                  <a:pt x="4652485" y="121178"/>
                </a:cubicBezTo>
                <a:cubicBezTo>
                  <a:pt x="4611182" y="134988"/>
                  <a:pt x="4563039" y="143048"/>
                  <a:pt x="4508056" y="145359"/>
                </a:cubicBezTo>
                <a:cubicBezTo>
                  <a:pt x="4453073" y="147669"/>
                  <a:pt x="4397838" y="151553"/>
                  <a:pt x="4342345" y="157005"/>
                </a:cubicBezTo>
                <a:lnTo>
                  <a:pt x="4360172" y="163150"/>
                </a:lnTo>
                <a:cubicBezTo>
                  <a:pt x="4323806" y="156960"/>
                  <a:pt x="4288214" y="157381"/>
                  <a:pt x="4253401" y="164410"/>
                </a:cubicBezTo>
                <a:cubicBezTo>
                  <a:pt x="4218584" y="171439"/>
                  <a:pt x="4180976" y="175922"/>
                  <a:pt x="4140572" y="177857"/>
                </a:cubicBezTo>
                <a:cubicBezTo>
                  <a:pt x="4165054" y="179948"/>
                  <a:pt x="4190188" y="183058"/>
                  <a:pt x="4215976" y="187188"/>
                </a:cubicBezTo>
                <a:cubicBezTo>
                  <a:pt x="4241764" y="191315"/>
                  <a:pt x="4271534" y="194437"/>
                  <a:pt x="4305284" y="196553"/>
                </a:cubicBezTo>
                <a:cubicBezTo>
                  <a:pt x="4302667" y="192481"/>
                  <a:pt x="4299696" y="191457"/>
                  <a:pt x="4296370" y="193482"/>
                </a:cubicBezTo>
                <a:cubicBezTo>
                  <a:pt x="4293042" y="195506"/>
                  <a:pt x="4290071" y="194483"/>
                  <a:pt x="4287456" y="190411"/>
                </a:cubicBezTo>
                <a:cubicBezTo>
                  <a:pt x="4305638" y="193504"/>
                  <a:pt x="4321770" y="194309"/>
                  <a:pt x="4335853" y="192818"/>
                </a:cubicBezTo>
                <a:lnTo>
                  <a:pt x="4340411" y="191897"/>
                </a:lnTo>
                <a:lnTo>
                  <a:pt x="4351984" y="193619"/>
                </a:lnTo>
                <a:lnTo>
                  <a:pt x="4341555" y="191666"/>
                </a:lnTo>
                <a:lnTo>
                  <a:pt x="4355437" y="188864"/>
                </a:lnTo>
                <a:cubicBezTo>
                  <a:pt x="4361451" y="186973"/>
                  <a:pt x="4366954" y="184508"/>
                  <a:pt x="4371944" y="181472"/>
                </a:cubicBezTo>
                <a:lnTo>
                  <a:pt x="4379792" y="193688"/>
                </a:lnTo>
                <a:cubicBezTo>
                  <a:pt x="4388351" y="199807"/>
                  <a:pt x="4395778" y="202366"/>
                  <a:pt x="4402076" y="201364"/>
                </a:cubicBezTo>
                <a:cubicBezTo>
                  <a:pt x="4408373" y="200364"/>
                  <a:pt x="4412475" y="204948"/>
                  <a:pt x="4414380" y="215116"/>
                </a:cubicBezTo>
                <a:lnTo>
                  <a:pt x="4433274" y="212112"/>
                </a:lnTo>
                <a:cubicBezTo>
                  <a:pt x="4441833" y="218232"/>
                  <a:pt x="4444449" y="222305"/>
                  <a:pt x="4441123" y="224330"/>
                </a:cubicBezTo>
                <a:cubicBezTo>
                  <a:pt x="4437795" y="226354"/>
                  <a:pt x="4437440" y="229404"/>
                  <a:pt x="4440056" y="233476"/>
                </a:cubicBezTo>
                <a:cubicBezTo>
                  <a:pt x="4436730" y="235499"/>
                  <a:pt x="4434591" y="233970"/>
                  <a:pt x="4433637" y="228887"/>
                </a:cubicBezTo>
                <a:cubicBezTo>
                  <a:pt x="4432683" y="223799"/>
                  <a:pt x="4430544" y="222270"/>
                  <a:pt x="4427219" y="224295"/>
                </a:cubicBezTo>
                <a:cubicBezTo>
                  <a:pt x="4417948" y="224271"/>
                  <a:pt x="4416285" y="225284"/>
                  <a:pt x="4422228" y="227332"/>
                </a:cubicBezTo>
                <a:cubicBezTo>
                  <a:pt x="4428171" y="229380"/>
                  <a:pt x="4429480" y="231417"/>
                  <a:pt x="4426153" y="233440"/>
                </a:cubicBezTo>
                <a:cubicBezTo>
                  <a:pt x="4420210" y="231392"/>
                  <a:pt x="4414622" y="226296"/>
                  <a:pt x="4409391" y="218153"/>
                </a:cubicBezTo>
                <a:cubicBezTo>
                  <a:pt x="4397749" y="225239"/>
                  <a:pt x="4392165" y="230053"/>
                  <a:pt x="4392642" y="232596"/>
                </a:cubicBezTo>
                <a:lnTo>
                  <a:pt x="4397276" y="234455"/>
                </a:lnTo>
                <a:lnTo>
                  <a:pt x="4349150" y="237825"/>
                </a:lnTo>
                <a:cubicBezTo>
                  <a:pt x="4328949" y="238792"/>
                  <a:pt x="4318493" y="242322"/>
                  <a:pt x="4317782" y="248419"/>
                </a:cubicBezTo>
                <a:cubicBezTo>
                  <a:pt x="4317782" y="248419"/>
                  <a:pt x="4296629" y="244302"/>
                  <a:pt x="4254320" y="236069"/>
                </a:cubicBezTo>
                <a:lnTo>
                  <a:pt x="4258244" y="242175"/>
                </a:lnTo>
                <a:lnTo>
                  <a:pt x="4253254" y="245213"/>
                </a:lnTo>
                <a:cubicBezTo>
                  <a:pt x="4231391" y="247192"/>
                  <a:pt x="4208572" y="244086"/>
                  <a:pt x="4184802" y="235896"/>
                </a:cubicBezTo>
                <a:cubicBezTo>
                  <a:pt x="4169590" y="233827"/>
                  <a:pt x="4155864" y="232269"/>
                  <a:pt x="4143625" y="231222"/>
                </a:cubicBezTo>
                <a:cubicBezTo>
                  <a:pt x="4131385" y="230176"/>
                  <a:pt x="4119322" y="227605"/>
                  <a:pt x="4107437" y="223511"/>
                </a:cubicBezTo>
                <a:cubicBezTo>
                  <a:pt x="4104821" y="219440"/>
                  <a:pt x="4100365" y="217904"/>
                  <a:pt x="4094067" y="218904"/>
                </a:cubicBezTo>
                <a:cubicBezTo>
                  <a:pt x="4087769" y="219906"/>
                  <a:pt x="4087947" y="218381"/>
                  <a:pt x="4094601" y="214333"/>
                </a:cubicBezTo>
                <a:cubicBezTo>
                  <a:pt x="4066791" y="214263"/>
                  <a:pt x="4035358" y="212154"/>
                  <a:pt x="4000303" y="208002"/>
                </a:cubicBezTo>
                <a:cubicBezTo>
                  <a:pt x="3965244" y="203851"/>
                  <a:pt x="3929178" y="201730"/>
                  <a:pt x="3892100" y="201638"/>
                </a:cubicBezTo>
                <a:cubicBezTo>
                  <a:pt x="3907313" y="203708"/>
                  <a:pt x="3926327" y="206297"/>
                  <a:pt x="3949145" y="209401"/>
                </a:cubicBezTo>
                <a:cubicBezTo>
                  <a:pt x="3971961" y="212506"/>
                  <a:pt x="3989314" y="216107"/>
                  <a:pt x="4001198" y="220201"/>
                </a:cubicBezTo>
                <a:cubicBezTo>
                  <a:pt x="3991930" y="220178"/>
                  <a:pt x="4001497" y="224267"/>
                  <a:pt x="4029901" y="232468"/>
                </a:cubicBezTo>
                <a:cubicBezTo>
                  <a:pt x="4044104" y="236569"/>
                  <a:pt x="4055410" y="240663"/>
                  <a:pt x="4063818" y="244747"/>
                </a:cubicBezTo>
                <a:lnTo>
                  <a:pt x="4077687" y="255008"/>
                </a:lnTo>
                <a:lnTo>
                  <a:pt x="4079068" y="254980"/>
                </a:lnTo>
                <a:cubicBezTo>
                  <a:pt x="4095031" y="251018"/>
                  <a:pt x="4113671" y="251221"/>
                  <a:pt x="4134989" y="255593"/>
                </a:cubicBezTo>
                <a:cubicBezTo>
                  <a:pt x="4140973" y="257705"/>
                  <a:pt x="4158264" y="255809"/>
                  <a:pt x="4186863" y="249909"/>
                </a:cubicBezTo>
                <a:lnTo>
                  <a:pt x="4204875" y="256337"/>
                </a:lnTo>
                <a:cubicBezTo>
                  <a:pt x="4223496" y="256510"/>
                  <a:pt x="4245285" y="256215"/>
                  <a:pt x="4270242" y="255451"/>
                </a:cubicBezTo>
                <a:cubicBezTo>
                  <a:pt x="4295202" y="254684"/>
                  <a:pt x="4316990" y="254388"/>
                  <a:pt x="4335610" y="254561"/>
                </a:cubicBezTo>
                <a:cubicBezTo>
                  <a:pt x="4322304" y="262660"/>
                  <a:pt x="4299431" y="266670"/>
                  <a:pt x="4266988" y="266591"/>
                </a:cubicBezTo>
                <a:cubicBezTo>
                  <a:pt x="4234547" y="266512"/>
                  <a:pt x="4212982" y="272555"/>
                  <a:pt x="4202291" y="284728"/>
                </a:cubicBezTo>
                <a:cubicBezTo>
                  <a:pt x="4211560" y="284748"/>
                  <a:pt x="4220830" y="284771"/>
                  <a:pt x="4230098" y="284794"/>
                </a:cubicBezTo>
                <a:cubicBezTo>
                  <a:pt x="4239367" y="284817"/>
                  <a:pt x="4248637" y="284839"/>
                  <a:pt x="4257906" y="284863"/>
                </a:cubicBezTo>
                <a:lnTo>
                  <a:pt x="4249240" y="281877"/>
                </a:lnTo>
                <a:lnTo>
                  <a:pt x="4260364" y="281939"/>
                </a:lnTo>
                <a:cubicBezTo>
                  <a:pt x="4277217" y="282060"/>
                  <a:pt x="4297857" y="282229"/>
                  <a:pt x="4322292" y="282448"/>
                </a:cubicBezTo>
                <a:cubicBezTo>
                  <a:pt x="4371159" y="282886"/>
                  <a:pt x="4416817" y="283728"/>
                  <a:pt x="4459262" y="284976"/>
                </a:cubicBezTo>
                <a:cubicBezTo>
                  <a:pt x="4465080" y="286832"/>
                  <a:pt x="4474227" y="286663"/>
                  <a:pt x="4486702" y="284470"/>
                </a:cubicBezTo>
                <a:cubicBezTo>
                  <a:pt x="4499174" y="282277"/>
                  <a:pt x="4509370" y="280142"/>
                  <a:pt x="4517291" y="278065"/>
                </a:cubicBezTo>
                <a:lnTo>
                  <a:pt x="4527171" y="272053"/>
                </a:lnTo>
                <a:lnTo>
                  <a:pt x="4615475" y="279641"/>
                </a:lnTo>
                <a:cubicBezTo>
                  <a:pt x="4611439" y="287762"/>
                  <a:pt x="4604993" y="290335"/>
                  <a:pt x="4596141" y="287359"/>
                </a:cubicBezTo>
                <a:cubicBezTo>
                  <a:pt x="4587288" y="284384"/>
                  <a:pt x="4579536" y="284920"/>
                  <a:pt x="4572882" y="288971"/>
                </a:cubicBezTo>
                <a:cubicBezTo>
                  <a:pt x="4572882" y="288971"/>
                  <a:pt x="4577099" y="291934"/>
                  <a:pt x="4585535" y="297863"/>
                </a:cubicBezTo>
                <a:cubicBezTo>
                  <a:pt x="4576265" y="297840"/>
                  <a:pt x="4561653" y="303902"/>
                  <a:pt x="4541694" y="316049"/>
                </a:cubicBezTo>
                <a:cubicBezTo>
                  <a:pt x="4536201" y="314702"/>
                  <a:pt x="4535660" y="313859"/>
                  <a:pt x="4540069" y="313521"/>
                </a:cubicBezTo>
                <a:cubicBezTo>
                  <a:pt x="4544478" y="313181"/>
                  <a:pt x="4545600" y="311327"/>
                  <a:pt x="4543433" y="307955"/>
                </a:cubicBezTo>
                <a:lnTo>
                  <a:pt x="4516915" y="309891"/>
                </a:lnTo>
                <a:cubicBezTo>
                  <a:pt x="4508096" y="310567"/>
                  <a:pt x="4505890" y="310737"/>
                  <a:pt x="4510300" y="310399"/>
                </a:cubicBezTo>
                <a:cubicBezTo>
                  <a:pt x="4514709" y="310059"/>
                  <a:pt x="4516334" y="312589"/>
                  <a:pt x="4515175" y="317986"/>
                </a:cubicBezTo>
                <a:lnTo>
                  <a:pt x="4498235" y="317156"/>
                </a:lnTo>
                <a:lnTo>
                  <a:pt x="4485956" y="315724"/>
                </a:lnTo>
                <a:cubicBezTo>
                  <a:pt x="4482630" y="317749"/>
                  <a:pt x="4478035" y="317798"/>
                  <a:pt x="4472177" y="315881"/>
                </a:cubicBezTo>
                <a:lnTo>
                  <a:pt x="4498235" y="317156"/>
                </a:lnTo>
                <a:lnTo>
                  <a:pt x="4508469" y="318351"/>
                </a:lnTo>
                <a:cubicBezTo>
                  <a:pt x="4521851" y="331977"/>
                  <a:pt x="4547054" y="338433"/>
                  <a:pt x="4584079" y="337711"/>
                </a:cubicBezTo>
                <a:cubicBezTo>
                  <a:pt x="4621104" y="336994"/>
                  <a:pt x="4651714" y="337457"/>
                  <a:pt x="4675909" y="339105"/>
                </a:cubicBezTo>
                <a:cubicBezTo>
                  <a:pt x="4660110" y="343324"/>
                  <a:pt x="4651684" y="349843"/>
                  <a:pt x="4650631" y="358671"/>
                </a:cubicBezTo>
                <a:cubicBezTo>
                  <a:pt x="4649577" y="367497"/>
                  <a:pt x="4637342" y="370852"/>
                  <a:pt x="4613928" y="368730"/>
                </a:cubicBezTo>
                <a:cubicBezTo>
                  <a:pt x="4628469" y="370766"/>
                  <a:pt x="4644352" y="374728"/>
                  <a:pt x="4661583" y="380614"/>
                </a:cubicBezTo>
                <a:cubicBezTo>
                  <a:pt x="4678813" y="386501"/>
                  <a:pt x="4686615" y="395382"/>
                  <a:pt x="4684988" y="407256"/>
                </a:cubicBezTo>
                <a:cubicBezTo>
                  <a:pt x="4658317" y="412781"/>
                  <a:pt x="4640947" y="412643"/>
                  <a:pt x="4632884" y="406842"/>
                </a:cubicBezTo>
                <a:cubicBezTo>
                  <a:pt x="4624818" y="401042"/>
                  <a:pt x="4613995" y="394266"/>
                  <a:pt x="4600412" y="386515"/>
                </a:cubicBezTo>
                <a:cubicBezTo>
                  <a:pt x="4579042" y="388813"/>
                  <a:pt x="4561090" y="393057"/>
                  <a:pt x="4546558" y="399248"/>
                </a:cubicBezTo>
                <a:cubicBezTo>
                  <a:pt x="4532025" y="405436"/>
                  <a:pt x="4511061" y="408815"/>
                  <a:pt x="4483661" y="409383"/>
                </a:cubicBezTo>
                <a:cubicBezTo>
                  <a:pt x="4496134" y="407189"/>
                  <a:pt x="4508598" y="404983"/>
                  <a:pt x="4521049" y="402757"/>
                </a:cubicBezTo>
                <a:cubicBezTo>
                  <a:pt x="4533501" y="400532"/>
                  <a:pt x="4540145" y="396469"/>
                  <a:pt x="4540978" y="390564"/>
                </a:cubicBezTo>
                <a:cubicBezTo>
                  <a:pt x="4526053" y="388939"/>
                  <a:pt x="4514431" y="390654"/>
                  <a:pt x="4506115" y="395716"/>
                </a:cubicBezTo>
                <a:cubicBezTo>
                  <a:pt x="4497798" y="400777"/>
                  <a:pt x="4486178" y="402497"/>
                  <a:pt x="4471251" y="400873"/>
                </a:cubicBezTo>
                <a:cubicBezTo>
                  <a:pt x="4468799" y="397055"/>
                  <a:pt x="4469020" y="395594"/>
                  <a:pt x="4471907" y="396491"/>
                </a:cubicBezTo>
                <a:cubicBezTo>
                  <a:pt x="4474797" y="397386"/>
                  <a:pt x="4475015" y="395926"/>
                  <a:pt x="4472563" y="392108"/>
                </a:cubicBezTo>
                <a:cubicBezTo>
                  <a:pt x="4460679" y="388013"/>
                  <a:pt x="4439169" y="386945"/>
                  <a:pt x="4408036" y="388901"/>
                </a:cubicBezTo>
                <a:cubicBezTo>
                  <a:pt x="4376903" y="390858"/>
                  <a:pt x="4353729" y="390802"/>
                  <a:pt x="4338518" y="388731"/>
                </a:cubicBezTo>
                <a:cubicBezTo>
                  <a:pt x="4329249" y="388708"/>
                  <a:pt x="4324437" y="390220"/>
                  <a:pt x="4324082" y="393268"/>
                </a:cubicBezTo>
                <a:cubicBezTo>
                  <a:pt x="4323726" y="396317"/>
                  <a:pt x="4321884" y="398853"/>
                  <a:pt x="4318558" y="400878"/>
                </a:cubicBezTo>
                <a:cubicBezTo>
                  <a:pt x="4291462" y="394713"/>
                  <a:pt x="4271260" y="395680"/>
                  <a:pt x="4257954" y="403779"/>
                </a:cubicBezTo>
                <a:cubicBezTo>
                  <a:pt x="4244649" y="411877"/>
                  <a:pt x="4230035" y="417940"/>
                  <a:pt x="4214113" y="421966"/>
                </a:cubicBezTo>
                <a:cubicBezTo>
                  <a:pt x="4208169" y="419919"/>
                  <a:pt x="4206861" y="417883"/>
                  <a:pt x="4210189" y="415859"/>
                </a:cubicBezTo>
                <a:cubicBezTo>
                  <a:pt x="4213516" y="413833"/>
                  <a:pt x="4218150" y="413844"/>
                  <a:pt x="4224092" y="415892"/>
                </a:cubicBezTo>
                <a:cubicBezTo>
                  <a:pt x="4218150" y="413844"/>
                  <a:pt x="4213440" y="412817"/>
                  <a:pt x="4209965" y="412808"/>
                </a:cubicBezTo>
                <a:lnTo>
                  <a:pt x="4203892" y="415544"/>
                </a:lnTo>
                <a:lnTo>
                  <a:pt x="4210189" y="415859"/>
                </a:lnTo>
                <a:cubicBezTo>
                  <a:pt x="4206150" y="423980"/>
                  <a:pt x="4199498" y="428030"/>
                  <a:pt x="4190230" y="428006"/>
                </a:cubicBezTo>
                <a:cubicBezTo>
                  <a:pt x="4185593" y="427995"/>
                  <a:pt x="4181614" y="429001"/>
                  <a:pt x="4178289" y="431026"/>
                </a:cubicBezTo>
                <a:lnTo>
                  <a:pt x="4170978" y="439348"/>
                </a:lnTo>
                <a:lnTo>
                  <a:pt x="4161356" y="437082"/>
                </a:lnTo>
                <a:cubicBezTo>
                  <a:pt x="4154704" y="441133"/>
                  <a:pt x="4148230" y="443657"/>
                  <a:pt x="4141931" y="444658"/>
                </a:cubicBezTo>
                <a:cubicBezTo>
                  <a:pt x="4135633" y="445658"/>
                  <a:pt x="4129158" y="448183"/>
                  <a:pt x="4122504" y="452235"/>
                </a:cubicBezTo>
                <a:cubicBezTo>
                  <a:pt x="4151022" y="446204"/>
                  <a:pt x="4178829" y="446272"/>
                  <a:pt x="4205925" y="452438"/>
                </a:cubicBezTo>
                <a:lnTo>
                  <a:pt x="4247637" y="452541"/>
                </a:lnTo>
                <a:cubicBezTo>
                  <a:pt x="4240983" y="456590"/>
                  <a:pt x="4230705" y="458595"/>
                  <a:pt x="4216800" y="458563"/>
                </a:cubicBezTo>
                <a:cubicBezTo>
                  <a:pt x="4202897" y="458527"/>
                  <a:pt x="4192619" y="460535"/>
                  <a:pt x="4185966" y="464585"/>
                </a:cubicBezTo>
                <a:cubicBezTo>
                  <a:pt x="4188582" y="468656"/>
                  <a:pt x="4191553" y="469680"/>
                  <a:pt x="4194880" y="467656"/>
                </a:cubicBezTo>
                <a:cubicBezTo>
                  <a:pt x="4198206" y="465632"/>
                  <a:pt x="4204505" y="464631"/>
                  <a:pt x="4213772" y="464652"/>
                </a:cubicBezTo>
                <a:cubicBezTo>
                  <a:pt x="4219715" y="466700"/>
                  <a:pt x="4226014" y="465702"/>
                  <a:pt x="4232668" y="461651"/>
                </a:cubicBezTo>
                <a:cubicBezTo>
                  <a:pt x="4244551" y="465746"/>
                  <a:pt x="4257147" y="463743"/>
                  <a:pt x="4270454" y="455647"/>
                </a:cubicBezTo>
                <a:cubicBezTo>
                  <a:pt x="4267127" y="457669"/>
                  <a:pt x="4264810" y="457664"/>
                  <a:pt x="4263502" y="455628"/>
                </a:cubicBezTo>
                <a:cubicBezTo>
                  <a:pt x="4262194" y="453593"/>
                  <a:pt x="4259877" y="453588"/>
                  <a:pt x="4256550" y="455611"/>
                </a:cubicBezTo>
                <a:cubicBezTo>
                  <a:pt x="4263204" y="451562"/>
                  <a:pt x="4279343" y="451475"/>
                  <a:pt x="4304967" y="455348"/>
                </a:cubicBezTo>
                <a:cubicBezTo>
                  <a:pt x="4330591" y="459223"/>
                  <a:pt x="4344177" y="455158"/>
                  <a:pt x="4345720" y="443156"/>
                </a:cubicBezTo>
                <a:lnTo>
                  <a:pt x="4344910" y="443054"/>
                </a:lnTo>
                <a:lnTo>
                  <a:pt x="4357600" y="440041"/>
                </a:lnTo>
                <a:lnTo>
                  <a:pt x="4366110" y="437833"/>
                </a:lnTo>
                <a:lnTo>
                  <a:pt x="4358235" y="438328"/>
                </a:lnTo>
                <a:cubicBezTo>
                  <a:pt x="4355085" y="438829"/>
                  <a:pt x="4352680" y="439584"/>
                  <a:pt x="4351016" y="440597"/>
                </a:cubicBezTo>
                <a:cubicBezTo>
                  <a:pt x="4347690" y="442622"/>
                  <a:pt x="4344719" y="441599"/>
                  <a:pt x="4342102" y="437526"/>
                </a:cubicBezTo>
                <a:cubicBezTo>
                  <a:pt x="4348045" y="439574"/>
                  <a:pt x="4352680" y="439584"/>
                  <a:pt x="4356007" y="437560"/>
                </a:cubicBezTo>
                <a:cubicBezTo>
                  <a:pt x="4359333" y="435536"/>
                  <a:pt x="4362155" y="434525"/>
                  <a:pt x="4364471" y="434531"/>
                </a:cubicBezTo>
                <a:lnTo>
                  <a:pt x="4369001" y="437083"/>
                </a:lnTo>
                <a:lnTo>
                  <a:pt x="4378421" y="434638"/>
                </a:lnTo>
                <a:cubicBezTo>
                  <a:pt x="4386677" y="433085"/>
                  <a:pt x="4396252" y="431782"/>
                  <a:pt x="4407144" y="430729"/>
                </a:cubicBezTo>
                <a:cubicBezTo>
                  <a:pt x="4412254" y="438682"/>
                  <a:pt x="4410840" y="443681"/>
                  <a:pt x="4402897" y="445727"/>
                </a:cubicBezTo>
                <a:cubicBezTo>
                  <a:pt x="4398927" y="446749"/>
                  <a:pt x="4395440" y="448524"/>
                  <a:pt x="4392435" y="451049"/>
                </a:cubicBezTo>
                <a:lnTo>
                  <a:pt x="4385760" y="459724"/>
                </a:lnTo>
                <a:lnTo>
                  <a:pt x="4376017" y="457905"/>
                </a:lnTo>
                <a:cubicBezTo>
                  <a:pt x="4372691" y="459928"/>
                  <a:pt x="4371673" y="461945"/>
                  <a:pt x="4372961" y="463948"/>
                </a:cubicBezTo>
                <a:cubicBezTo>
                  <a:pt x="4374247" y="465953"/>
                  <a:pt x="4373227" y="467967"/>
                  <a:pt x="4369900" y="469990"/>
                </a:cubicBezTo>
                <a:cubicBezTo>
                  <a:pt x="4391642" y="467821"/>
                  <a:pt x="4410256" y="466185"/>
                  <a:pt x="4425742" y="465079"/>
                </a:cubicBezTo>
                <a:cubicBezTo>
                  <a:pt x="4441227" y="463972"/>
                  <a:pt x="4456138" y="467376"/>
                  <a:pt x="4470475" y="475288"/>
                </a:cubicBezTo>
                <a:cubicBezTo>
                  <a:pt x="4504020" y="477087"/>
                  <a:pt x="4531862" y="475406"/>
                  <a:pt x="4553999" y="470252"/>
                </a:cubicBezTo>
                <a:cubicBezTo>
                  <a:pt x="4576138" y="465096"/>
                  <a:pt x="4598079" y="461433"/>
                  <a:pt x="4619821" y="459265"/>
                </a:cubicBezTo>
                <a:cubicBezTo>
                  <a:pt x="4610632" y="459368"/>
                  <a:pt x="4601427" y="459442"/>
                  <a:pt x="4592199" y="459482"/>
                </a:cubicBezTo>
                <a:cubicBezTo>
                  <a:pt x="4582969" y="459525"/>
                  <a:pt x="4573762" y="459597"/>
                  <a:pt x="4564574" y="459702"/>
                </a:cubicBezTo>
                <a:cubicBezTo>
                  <a:pt x="4561999" y="455692"/>
                  <a:pt x="4572226" y="453606"/>
                  <a:pt x="4595257" y="453441"/>
                </a:cubicBezTo>
                <a:cubicBezTo>
                  <a:pt x="4618286" y="453274"/>
                  <a:pt x="4634040" y="456188"/>
                  <a:pt x="4642515" y="462181"/>
                </a:cubicBezTo>
                <a:cubicBezTo>
                  <a:pt x="4643267" y="456147"/>
                  <a:pt x="4648890" y="454096"/>
                  <a:pt x="4659385" y="456028"/>
                </a:cubicBezTo>
                <a:cubicBezTo>
                  <a:pt x="4669881" y="457958"/>
                  <a:pt x="4669246" y="456973"/>
                  <a:pt x="4657485" y="453069"/>
                </a:cubicBezTo>
                <a:cubicBezTo>
                  <a:pt x="4667465" y="446995"/>
                  <a:pt x="4681285" y="446902"/>
                  <a:pt x="4698951" y="452788"/>
                </a:cubicBezTo>
                <a:lnTo>
                  <a:pt x="4736024" y="465125"/>
                </a:lnTo>
                <a:lnTo>
                  <a:pt x="4730437" y="458583"/>
                </a:lnTo>
                <a:cubicBezTo>
                  <a:pt x="4752178" y="456413"/>
                  <a:pt x="4763424" y="452312"/>
                  <a:pt x="4764175" y="446279"/>
                </a:cubicBezTo>
                <a:cubicBezTo>
                  <a:pt x="4770077" y="448264"/>
                  <a:pt x="4769702" y="451280"/>
                  <a:pt x="4763048" y="455328"/>
                </a:cubicBezTo>
                <a:cubicBezTo>
                  <a:pt x="4756396" y="459378"/>
                  <a:pt x="4755625" y="465378"/>
                  <a:pt x="4760733" y="473332"/>
                </a:cubicBezTo>
                <a:cubicBezTo>
                  <a:pt x="4775863" y="475274"/>
                  <a:pt x="4790598" y="480204"/>
                  <a:pt x="4804936" y="488115"/>
                </a:cubicBezTo>
                <a:cubicBezTo>
                  <a:pt x="4819273" y="496026"/>
                  <a:pt x="4835649" y="499910"/>
                  <a:pt x="4854064" y="499765"/>
                </a:cubicBezTo>
                <a:cubicBezTo>
                  <a:pt x="4820314" y="497648"/>
                  <a:pt x="4783238" y="497559"/>
                  <a:pt x="4742836" y="499492"/>
                </a:cubicBezTo>
                <a:cubicBezTo>
                  <a:pt x="4741416" y="511684"/>
                  <a:pt x="4733100" y="516747"/>
                  <a:pt x="4717887" y="514677"/>
                </a:cubicBezTo>
                <a:cubicBezTo>
                  <a:pt x="4708619" y="514654"/>
                  <a:pt x="4703329" y="513624"/>
                  <a:pt x="4702021" y="511588"/>
                </a:cubicBezTo>
                <a:cubicBezTo>
                  <a:pt x="4700712" y="509551"/>
                  <a:pt x="4695424" y="508523"/>
                  <a:pt x="4686155" y="508500"/>
                </a:cubicBezTo>
                <a:cubicBezTo>
                  <a:pt x="4664291" y="510479"/>
                  <a:pt x="4646407" y="511451"/>
                  <a:pt x="4632504" y="511417"/>
                </a:cubicBezTo>
                <a:cubicBezTo>
                  <a:pt x="4618601" y="511384"/>
                  <a:pt x="4600715" y="512357"/>
                  <a:pt x="4578851" y="514336"/>
                </a:cubicBezTo>
                <a:lnTo>
                  <a:pt x="4580590" y="523612"/>
                </a:lnTo>
                <a:lnTo>
                  <a:pt x="4654392" y="521458"/>
                </a:lnTo>
                <a:cubicBezTo>
                  <a:pt x="4721496" y="520024"/>
                  <a:pt x="4788433" y="520117"/>
                  <a:pt x="4855208" y="521742"/>
                </a:cubicBezTo>
                <a:cubicBezTo>
                  <a:pt x="4848686" y="525992"/>
                  <a:pt x="4841514" y="529269"/>
                  <a:pt x="4833686" y="531571"/>
                </a:cubicBezTo>
                <a:cubicBezTo>
                  <a:pt x="4825858" y="533874"/>
                  <a:pt x="4818685" y="537151"/>
                  <a:pt x="4812163" y="541402"/>
                </a:cubicBezTo>
                <a:lnTo>
                  <a:pt x="4820974" y="544056"/>
                </a:lnTo>
                <a:cubicBezTo>
                  <a:pt x="4817713" y="546180"/>
                  <a:pt x="4828499" y="544794"/>
                  <a:pt x="4853331" y="539895"/>
                </a:cubicBezTo>
                <a:cubicBezTo>
                  <a:pt x="4862506" y="539601"/>
                  <a:pt x="4873305" y="538206"/>
                  <a:pt x="4885726" y="535710"/>
                </a:cubicBezTo>
                <a:cubicBezTo>
                  <a:pt x="4898146" y="533212"/>
                  <a:pt x="4908945" y="531817"/>
                  <a:pt x="4918121" y="531523"/>
                </a:cubicBezTo>
                <a:cubicBezTo>
                  <a:pt x="4939744" y="528717"/>
                  <a:pt x="4962169" y="525385"/>
                  <a:pt x="4985396" y="521535"/>
                </a:cubicBezTo>
                <a:cubicBezTo>
                  <a:pt x="5008625" y="517681"/>
                  <a:pt x="5031048" y="514350"/>
                  <a:pt x="5052673" y="511544"/>
                </a:cubicBezTo>
                <a:cubicBezTo>
                  <a:pt x="5099126" y="503837"/>
                  <a:pt x="5141970" y="494242"/>
                  <a:pt x="5181201" y="482755"/>
                </a:cubicBezTo>
                <a:cubicBezTo>
                  <a:pt x="5220432" y="471269"/>
                  <a:pt x="5255751" y="460937"/>
                  <a:pt x="5287154" y="451754"/>
                </a:cubicBezTo>
                <a:cubicBezTo>
                  <a:pt x="5308903" y="449135"/>
                  <a:pt x="5321971" y="440617"/>
                  <a:pt x="5326356" y="426202"/>
                </a:cubicBezTo>
                <a:cubicBezTo>
                  <a:pt x="5301346" y="430946"/>
                  <a:pt x="5288843" y="433317"/>
                  <a:pt x="5288843" y="433317"/>
                </a:cubicBezTo>
                <a:cubicBezTo>
                  <a:pt x="5279621" y="433546"/>
                  <a:pt x="5272568" y="435254"/>
                  <a:pt x="5267679" y="438443"/>
                </a:cubicBezTo>
                <a:cubicBezTo>
                  <a:pt x="5262786" y="441632"/>
                  <a:pt x="5255706" y="443358"/>
                  <a:pt x="5246436" y="443621"/>
                </a:cubicBezTo>
                <a:cubicBezTo>
                  <a:pt x="5224739" y="446206"/>
                  <a:pt x="5206681" y="450752"/>
                  <a:pt x="5192266" y="457259"/>
                </a:cubicBezTo>
                <a:cubicBezTo>
                  <a:pt x="5177849" y="463766"/>
                  <a:pt x="5159766" y="468330"/>
                  <a:pt x="5138018" y="470948"/>
                </a:cubicBezTo>
                <a:cubicBezTo>
                  <a:pt x="5138018" y="470948"/>
                  <a:pt x="5157069" y="464308"/>
                  <a:pt x="5195171" y="451031"/>
                </a:cubicBezTo>
                <a:cubicBezTo>
                  <a:pt x="5189160" y="449170"/>
                  <a:pt x="5183711" y="449832"/>
                  <a:pt x="5178820" y="453021"/>
                </a:cubicBezTo>
                <a:cubicBezTo>
                  <a:pt x="5173929" y="456208"/>
                  <a:pt x="5170136" y="455793"/>
                  <a:pt x="5167439" y="451772"/>
                </a:cubicBezTo>
                <a:cubicBezTo>
                  <a:pt x="5183229" y="447257"/>
                  <a:pt x="5198179" y="443292"/>
                  <a:pt x="5212288" y="439874"/>
                </a:cubicBezTo>
                <a:cubicBezTo>
                  <a:pt x="5226399" y="436456"/>
                  <a:pt x="5242977" y="431427"/>
                  <a:pt x="5262031" y="424788"/>
                </a:cubicBezTo>
                <a:cubicBezTo>
                  <a:pt x="5267986" y="426684"/>
                  <a:pt x="5274225" y="425505"/>
                  <a:pt x="5280747" y="421255"/>
                </a:cubicBezTo>
                <a:cubicBezTo>
                  <a:pt x="5287268" y="417005"/>
                  <a:pt x="5292032" y="415346"/>
                  <a:pt x="5295036" y="416277"/>
                </a:cubicBezTo>
                <a:cubicBezTo>
                  <a:pt x="5298039" y="417207"/>
                  <a:pt x="5301173" y="416610"/>
                  <a:pt x="5304434" y="414485"/>
                </a:cubicBezTo>
                <a:cubicBezTo>
                  <a:pt x="5310955" y="410235"/>
                  <a:pt x="5318150" y="406989"/>
                  <a:pt x="5326019" y="404749"/>
                </a:cubicBezTo>
                <a:cubicBezTo>
                  <a:pt x="5333889" y="402508"/>
                  <a:pt x="5341086" y="399265"/>
                  <a:pt x="5347608" y="395014"/>
                </a:cubicBezTo>
                <a:lnTo>
                  <a:pt x="5342716" y="398202"/>
                </a:lnTo>
                <a:cubicBezTo>
                  <a:pt x="5345416" y="402222"/>
                  <a:pt x="5346903" y="402697"/>
                  <a:pt x="5347185" y="399623"/>
                </a:cubicBezTo>
                <a:cubicBezTo>
                  <a:pt x="5347466" y="396551"/>
                  <a:pt x="5348956" y="397024"/>
                  <a:pt x="5351654" y="401044"/>
                </a:cubicBezTo>
                <a:cubicBezTo>
                  <a:pt x="5345132" y="405295"/>
                  <a:pt x="5341308" y="413566"/>
                  <a:pt x="5340184" y="425856"/>
                </a:cubicBezTo>
                <a:lnTo>
                  <a:pt x="5354748" y="426186"/>
                </a:lnTo>
                <a:lnTo>
                  <a:pt x="5353170" y="434729"/>
                </a:lnTo>
                <a:lnTo>
                  <a:pt x="5362950" y="428353"/>
                </a:lnTo>
                <a:lnTo>
                  <a:pt x="5362107" y="437572"/>
                </a:lnTo>
                <a:lnTo>
                  <a:pt x="5366999" y="434384"/>
                </a:lnTo>
                <a:cubicBezTo>
                  <a:pt x="5366436" y="440529"/>
                  <a:pt x="5363848" y="443661"/>
                  <a:pt x="5359239" y="443775"/>
                </a:cubicBezTo>
                <a:cubicBezTo>
                  <a:pt x="5354629" y="443891"/>
                  <a:pt x="5353392" y="449031"/>
                  <a:pt x="5355527" y="459197"/>
                </a:cubicBezTo>
                <a:cubicBezTo>
                  <a:pt x="5345901" y="459692"/>
                  <a:pt x="5336783" y="462747"/>
                  <a:pt x="5328174" y="468359"/>
                </a:cubicBezTo>
                <a:cubicBezTo>
                  <a:pt x="5319564" y="473969"/>
                  <a:pt x="5310447" y="477023"/>
                  <a:pt x="5300820" y="477519"/>
                </a:cubicBezTo>
                <a:cubicBezTo>
                  <a:pt x="5304285" y="475262"/>
                  <a:pt x="5304668" y="472123"/>
                  <a:pt x="5301969" y="468101"/>
                </a:cubicBezTo>
                <a:cubicBezTo>
                  <a:pt x="5297739" y="476637"/>
                  <a:pt x="5289103" y="482268"/>
                  <a:pt x="5276063" y="484987"/>
                </a:cubicBezTo>
                <a:cubicBezTo>
                  <a:pt x="5263025" y="487707"/>
                  <a:pt x="5253142" y="491260"/>
                  <a:pt x="5246418" y="495643"/>
                </a:cubicBezTo>
                <a:lnTo>
                  <a:pt x="5250465" y="501673"/>
                </a:lnTo>
                <a:lnTo>
                  <a:pt x="5252910" y="500080"/>
                </a:lnTo>
                <a:cubicBezTo>
                  <a:pt x="5254540" y="499018"/>
                  <a:pt x="5256704" y="500497"/>
                  <a:pt x="5259402" y="504517"/>
                </a:cubicBezTo>
                <a:lnTo>
                  <a:pt x="5219433" y="539236"/>
                </a:lnTo>
                <a:lnTo>
                  <a:pt x="5207291" y="521145"/>
                </a:lnTo>
                <a:cubicBezTo>
                  <a:pt x="5204083" y="523239"/>
                  <a:pt x="5204293" y="525268"/>
                  <a:pt x="5207921" y="527238"/>
                </a:cubicBezTo>
                <a:cubicBezTo>
                  <a:pt x="5211549" y="529206"/>
                  <a:pt x="5211759" y="531238"/>
                  <a:pt x="5208549" y="533329"/>
                </a:cubicBezTo>
                <a:lnTo>
                  <a:pt x="5202478" y="524283"/>
                </a:lnTo>
                <a:cubicBezTo>
                  <a:pt x="5189742" y="532586"/>
                  <a:pt x="5174970" y="537881"/>
                  <a:pt x="5158162" y="540167"/>
                </a:cubicBezTo>
                <a:cubicBezTo>
                  <a:pt x="5141353" y="542456"/>
                  <a:pt x="5124976" y="548796"/>
                  <a:pt x="5109032" y="559189"/>
                </a:cubicBezTo>
                <a:cubicBezTo>
                  <a:pt x="5081321" y="565692"/>
                  <a:pt x="5054515" y="570162"/>
                  <a:pt x="5028617" y="572596"/>
                </a:cubicBezTo>
                <a:cubicBezTo>
                  <a:pt x="5002717" y="575032"/>
                  <a:pt x="4975910" y="579501"/>
                  <a:pt x="4948203" y="586005"/>
                </a:cubicBezTo>
                <a:lnTo>
                  <a:pt x="4946013" y="586609"/>
                </a:lnTo>
                <a:lnTo>
                  <a:pt x="4959814" y="587105"/>
                </a:lnTo>
                <a:cubicBezTo>
                  <a:pt x="4968217" y="587406"/>
                  <a:pt x="4976622" y="587706"/>
                  <a:pt x="4985025" y="588007"/>
                </a:cubicBezTo>
                <a:cubicBezTo>
                  <a:pt x="4990983" y="589903"/>
                  <a:pt x="4992332" y="591912"/>
                  <a:pt x="4989072" y="594039"/>
                </a:cubicBezTo>
                <a:cubicBezTo>
                  <a:pt x="4985811" y="596164"/>
                  <a:pt x="4981201" y="596278"/>
                  <a:pt x="4975243" y="594383"/>
                </a:cubicBezTo>
                <a:cubicBezTo>
                  <a:pt x="4971982" y="596507"/>
                  <a:pt x="4967373" y="596623"/>
                  <a:pt x="4961414" y="594727"/>
                </a:cubicBezTo>
                <a:cubicBezTo>
                  <a:pt x="4952196" y="594959"/>
                  <a:pt x="4951382" y="595489"/>
                  <a:pt x="4958970" y="596322"/>
                </a:cubicBezTo>
                <a:cubicBezTo>
                  <a:pt x="4966559" y="597155"/>
                  <a:pt x="4968722" y="598634"/>
                  <a:pt x="4965462" y="600759"/>
                </a:cubicBezTo>
                <a:cubicBezTo>
                  <a:pt x="4937244" y="607594"/>
                  <a:pt x="4906328" y="610409"/>
                  <a:pt x="4872712" y="609205"/>
                </a:cubicBezTo>
                <a:cubicBezTo>
                  <a:pt x="4887890" y="610871"/>
                  <a:pt x="4903881" y="612005"/>
                  <a:pt x="4920688" y="612607"/>
                </a:cubicBezTo>
                <a:cubicBezTo>
                  <a:pt x="4937496" y="613208"/>
                  <a:pt x="4955118" y="613279"/>
                  <a:pt x="4973555" y="612818"/>
                </a:cubicBezTo>
                <a:cubicBezTo>
                  <a:pt x="4982775" y="612589"/>
                  <a:pt x="4991318" y="611354"/>
                  <a:pt x="4999188" y="609113"/>
                </a:cubicBezTo>
                <a:cubicBezTo>
                  <a:pt x="5007057" y="606874"/>
                  <a:pt x="5016952" y="607648"/>
                  <a:pt x="5028870" y="611439"/>
                </a:cubicBezTo>
                <a:lnTo>
                  <a:pt x="5070353" y="610404"/>
                </a:lnTo>
                <a:cubicBezTo>
                  <a:pt x="5088790" y="609944"/>
                  <a:pt x="5104249" y="608535"/>
                  <a:pt x="5116729" y="606181"/>
                </a:cubicBezTo>
                <a:cubicBezTo>
                  <a:pt x="5156301" y="609280"/>
                  <a:pt x="5193038" y="609897"/>
                  <a:pt x="5226933" y="608029"/>
                </a:cubicBezTo>
                <a:lnTo>
                  <a:pt x="5298681" y="585458"/>
                </a:lnTo>
                <a:lnTo>
                  <a:pt x="5300207" y="586274"/>
                </a:lnTo>
                <a:cubicBezTo>
                  <a:pt x="5304816" y="586158"/>
                  <a:pt x="5310381" y="583976"/>
                  <a:pt x="5316902" y="579724"/>
                </a:cubicBezTo>
                <a:cubicBezTo>
                  <a:pt x="5341861" y="575015"/>
                  <a:pt x="5365610" y="566758"/>
                  <a:pt x="5388153" y="554954"/>
                </a:cubicBezTo>
                <a:cubicBezTo>
                  <a:pt x="5410694" y="543149"/>
                  <a:pt x="5434445" y="534893"/>
                  <a:pt x="5459404" y="530182"/>
                </a:cubicBezTo>
                <a:lnTo>
                  <a:pt x="5474075" y="520618"/>
                </a:lnTo>
                <a:lnTo>
                  <a:pt x="5476773" y="524638"/>
                </a:lnTo>
                <a:lnTo>
                  <a:pt x="5475677" y="528243"/>
                </a:lnTo>
                <a:cubicBezTo>
                  <a:pt x="5468087" y="527410"/>
                  <a:pt x="5465642" y="529004"/>
                  <a:pt x="5468340" y="533025"/>
                </a:cubicBezTo>
                <a:cubicBezTo>
                  <a:pt x="5471039" y="537045"/>
                  <a:pt x="5475647" y="536930"/>
                  <a:pt x="5482168" y="532680"/>
                </a:cubicBezTo>
                <a:cubicBezTo>
                  <a:pt x="5468565" y="547327"/>
                  <a:pt x="5451446" y="558485"/>
                  <a:pt x="5430816" y="566151"/>
                </a:cubicBezTo>
                <a:cubicBezTo>
                  <a:pt x="5410186" y="573820"/>
                  <a:pt x="5390370" y="580957"/>
                  <a:pt x="5371372" y="587562"/>
                </a:cubicBezTo>
                <a:lnTo>
                  <a:pt x="5380308" y="590405"/>
                </a:lnTo>
                <a:cubicBezTo>
                  <a:pt x="5355349" y="595116"/>
                  <a:pt x="5341240" y="598533"/>
                  <a:pt x="5337980" y="600660"/>
                </a:cubicBezTo>
                <a:cubicBezTo>
                  <a:pt x="5332022" y="598764"/>
                  <a:pt x="5325782" y="599943"/>
                  <a:pt x="5319262" y="604192"/>
                </a:cubicBezTo>
                <a:cubicBezTo>
                  <a:pt x="5312740" y="608442"/>
                  <a:pt x="5307991" y="610094"/>
                  <a:pt x="5305010" y="609146"/>
                </a:cubicBezTo>
                <a:cubicBezTo>
                  <a:pt x="5302032" y="608198"/>
                  <a:pt x="5298912" y="608787"/>
                  <a:pt x="5295652" y="610912"/>
                </a:cubicBezTo>
                <a:cubicBezTo>
                  <a:pt x="5325443" y="620388"/>
                  <a:pt x="5344948" y="625010"/>
                  <a:pt x="5354169" y="624782"/>
                </a:cubicBezTo>
                <a:cubicBezTo>
                  <a:pt x="5356867" y="628803"/>
                  <a:pt x="5360661" y="629219"/>
                  <a:pt x="5365550" y="626031"/>
                </a:cubicBezTo>
                <a:cubicBezTo>
                  <a:pt x="5370442" y="622842"/>
                  <a:pt x="5370975" y="625384"/>
                  <a:pt x="5367152" y="633655"/>
                </a:cubicBezTo>
                <a:cubicBezTo>
                  <a:pt x="5376371" y="633426"/>
                  <a:pt x="5381655" y="634315"/>
                  <a:pt x="5383004" y="636324"/>
                </a:cubicBezTo>
                <a:cubicBezTo>
                  <a:pt x="5384353" y="638336"/>
                  <a:pt x="5388006" y="640288"/>
                  <a:pt x="5393965" y="642183"/>
                </a:cubicBezTo>
                <a:cubicBezTo>
                  <a:pt x="5380474" y="622082"/>
                  <a:pt x="5367209" y="616281"/>
                  <a:pt x="5354169" y="624782"/>
                </a:cubicBezTo>
                <a:lnTo>
                  <a:pt x="5359059" y="621595"/>
                </a:lnTo>
                <a:lnTo>
                  <a:pt x="5355011" y="615562"/>
                </a:lnTo>
                <a:cubicBezTo>
                  <a:pt x="5360970" y="617459"/>
                  <a:pt x="5366117" y="618799"/>
                  <a:pt x="5370453" y="619586"/>
                </a:cubicBezTo>
                <a:lnTo>
                  <a:pt x="5374983" y="619882"/>
                </a:lnTo>
                <a:lnTo>
                  <a:pt x="5377777" y="618061"/>
                </a:lnTo>
                <a:lnTo>
                  <a:pt x="5379185" y="620158"/>
                </a:lnTo>
                <a:lnTo>
                  <a:pt x="5381023" y="620280"/>
                </a:lnTo>
                <a:cubicBezTo>
                  <a:pt x="5386448" y="619633"/>
                  <a:pt x="5388625" y="616769"/>
                  <a:pt x="5387560" y="611685"/>
                </a:cubicBezTo>
                <a:lnTo>
                  <a:pt x="5391606" y="617715"/>
                </a:lnTo>
                <a:cubicBezTo>
                  <a:pt x="5397563" y="619611"/>
                  <a:pt x="5401357" y="620028"/>
                  <a:pt x="5402990" y="618964"/>
                </a:cubicBezTo>
                <a:cubicBezTo>
                  <a:pt x="5404619" y="617902"/>
                  <a:pt x="5408413" y="618319"/>
                  <a:pt x="5414372" y="620214"/>
                </a:cubicBezTo>
                <a:cubicBezTo>
                  <a:pt x="5411111" y="622339"/>
                  <a:pt x="5407993" y="622928"/>
                  <a:pt x="5405012" y="621979"/>
                </a:cubicBezTo>
                <a:cubicBezTo>
                  <a:pt x="5402033" y="621033"/>
                  <a:pt x="5398913" y="621622"/>
                  <a:pt x="5395653" y="623747"/>
                </a:cubicBezTo>
                <a:lnTo>
                  <a:pt x="5407795" y="641837"/>
                </a:lnTo>
                <a:lnTo>
                  <a:pt x="5412685" y="638650"/>
                </a:lnTo>
                <a:cubicBezTo>
                  <a:pt x="5415381" y="642669"/>
                  <a:pt x="5416590" y="646216"/>
                  <a:pt x="5416310" y="649289"/>
                </a:cubicBezTo>
                <a:cubicBezTo>
                  <a:pt x="5416026" y="652362"/>
                  <a:pt x="5417236" y="655908"/>
                  <a:pt x="5419934" y="659929"/>
                </a:cubicBezTo>
                <a:lnTo>
                  <a:pt x="5415887" y="653897"/>
                </a:lnTo>
                <a:lnTo>
                  <a:pt x="5415079" y="652693"/>
                </a:lnTo>
                <a:lnTo>
                  <a:pt x="5415044" y="663116"/>
                </a:lnTo>
                <a:lnTo>
                  <a:pt x="5406949" y="651055"/>
                </a:lnTo>
                <a:cubicBezTo>
                  <a:pt x="5403687" y="653181"/>
                  <a:pt x="5403407" y="656255"/>
                  <a:pt x="5406105" y="660275"/>
                </a:cubicBezTo>
                <a:cubicBezTo>
                  <a:pt x="5386542" y="673025"/>
                  <a:pt x="5376762" y="679401"/>
                  <a:pt x="5376762" y="679401"/>
                </a:cubicBezTo>
                <a:lnTo>
                  <a:pt x="5345903" y="664842"/>
                </a:lnTo>
                <a:cubicBezTo>
                  <a:pt x="5348601" y="668863"/>
                  <a:pt x="5348319" y="671934"/>
                  <a:pt x="5345057" y="674060"/>
                </a:cubicBezTo>
                <a:cubicBezTo>
                  <a:pt x="5335839" y="674292"/>
                  <a:pt x="5326088" y="671979"/>
                  <a:pt x="5315801" y="667128"/>
                </a:cubicBezTo>
                <a:cubicBezTo>
                  <a:pt x="5305513" y="662275"/>
                  <a:pt x="5294411" y="657952"/>
                  <a:pt x="5282494" y="654161"/>
                </a:cubicBezTo>
                <a:cubicBezTo>
                  <a:pt x="5283057" y="648015"/>
                  <a:pt x="5281708" y="646006"/>
                  <a:pt x="5278448" y="648131"/>
                </a:cubicBezTo>
                <a:lnTo>
                  <a:pt x="5260573" y="642446"/>
                </a:lnTo>
                <a:cubicBezTo>
                  <a:pt x="5251354" y="642676"/>
                  <a:pt x="5245929" y="643322"/>
                  <a:pt x="5244299" y="644384"/>
                </a:cubicBezTo>
                <a:cubicBezTo>
                  <a:pt x="5242670" y="645446"/>
                  <a:pt x="5237246" y="646094"/>
                  <a:pt x="5228027" y="646323"/>
                </a:cubicBezTo>
                <a:lnTo>
                  <a:pt x="5245901" y="652008"/>
                </a:lnTo>
                <a:cubicBezTo>
                  <a:pt x="5239942" y="650113"/>
                  <a:pt x="5242782" y="652597"/>
                  <a:pt x="5254417" y="659460"/>
                </a:cubicBezTo>
                <a:cubicBezTo>
                  <a:pt x="5266052" y="666323"/>
                  <a:pt x="5274569" y="673776"/>
                  <a:pt x="5279965" y="681817"/>
                </a:cubicBezTo>
                <a:cubicBezTo>
                  <a:pt x="5282663" y="685838"/>
                  <a:pt x="5284827" y="687317"/>
                  <a:pt x="5286457" y="686254"/>
                </a:cubicBezTo>
                <a:cubicBezTo>
                  <a:pt x="5288087" y="685193"/>
                  <a:pt x="5290250" y="686670"/>
                  <a:pt x="5292948" y="690690"/>
                </a:cubicBezTo>
                <a:cubicBezTo>
                  <a:pt x="5305990" y="682190"/>
                  <a:pt x="5315532" y="678950"/>
                  <a:pt x="5321575" y="680971"/>
                </a:cubicBezTo>
                <a:lnTo>
                  <a:pt x="5325812" y="687283"/>
                </a:lnTo>
                <a:cubicBezTo>
                  <a:pt x="5332333" y="683033"/>
                  <a:pt x="5340254" y="680871"/>
                  <a:pt x="5349580" y="680797"/>
                </a:cubicBezTo>
                <a:cubicBezTo>
                  <a:pt x="5358904" y="680725"/>
                  <a:pt x="5368217" y="680636"/>
                  <a:pt x="5377520" y="680531"/>
                </a:cubicBezTo>
                <a:cubicBezTo>
                  <a:pt x="5376606" y="693135"/>
                  <a:pt x="5368455" y="698450"/>
                  <a:pt x="5353067" y="696470"/>
                </a:cubicBezTo>
                <a:cubicBezTo>
                  <a:pt x="5337680" y="694491"/>
                  <a:pt x="5329527" y="699804"/>
                  <a:pt x="5328614" y="712409"/>
                </a:cubicBezTo>
                <a:cubicBezTo>
                  <a:pt x="5340741" y="716515"/>
                  <a:pt x="5348434" y="717503"/>
                  <a:pt x="5351696" y="715378"/>
                </a:cubicBezTo>
                <a:lnTo>
                  <a:pt x="5333504" y="709222"/>
                </a:lnTo>
                <a:cubicBezTo>
                  <a:pt x="5355412" y="706950"/>
                  <a:pt x="5388058" y="706710"/>
                  <a:pt x="5431439" y="708503"/>
                </a:cubicBezTo>
                <a:cubicBezTo>
                  <a:pt x="5440743" y="708399"/>
                  <a:pt x="5449351" y="707258"/>
                  <a:pt x="5457263" y="705080"/>
                </a:cubicBezTo>
                <a:cubicBezTo>
                  <a:pt x="5465175" y="702902"/>
                  <a:pt x="5461458" y="700856"/>
                  <a:pt x="5446113" y="698940"/>
                </a:cubicBezTo>
                <a:cubicBezTo>
                  <a:pt x="5455894" y="692563"/>
                  <a:pt x="5472891" y="693449"/>
                  <a:pt x="5497102" y="701594"/>
                </a:cubicBezTo>
                <a:cubicBezTo>
                  <a:pt x="5493408" y="710054"/>
                  <a:pt x="5489341" y="712727"/>
                  <a:pt x="5484908" y="709611"/>
                </a:cubicBezTo>
                <a:cubicBezTo>
                  <a:pt x="5480474" y="706496"/>
                  <a:pt x="5478018" y="708074"/>
                  <a:pt x="5477540" y="714345"/>
                </a:cubicBezTo>
                <a:lnTo>
                  <a:pt x="5481776" y="720658"/>
                </a:lnTo>
                <a:cubicBezTo>
                  <a:pt x="5481299" y="726931"/>
                  <a:pt x="5476169" y="733253"/>
                  <a:pt x="5466388" y="739627"/>
                </a:cubicBezTo>
                <a:lnTo>
                  <a:pt x="5467105" y="730222"/>
                </a:lnTo>
                <a:lnTo>
                  <a:pt x="5457322" y="736598"/>
                </a:lnTo>
                <a:lnTo>
                  <a:pt x="5452431" y="739785"/>
                </a:lnTo>
                <a:lnTo>
                  <a:pt x="5443306" y="736662"/>
                </a:lnTo>
                <a:lnTo>
                  <a:pt x="5438416" y="739849"/>
                </a:lnTo>
                <a:cubicBezTo>
                  <a:pt x="5444500" y="741931"/>
                  <a:pt x="5449172" y="741912"/>
                  <a:pt x="5452431" y="739785"/>
                </a:cubicBezTo>
                <a:lnTo>
                  <a:pt x="5456606" y="746005"/>
                </a:lnTo>
                <a:cubicBezTo>
                  <a:pt x="5459866" y="743880"/>
                  <a:pt x="5462909" y="744921"/>
                  <a:pt x="5465734" y="749130"/>
                </a:cubicBezTo>
                <a:cubicBezTo>
                  <a:pt x="5475035" y="749025"/>
                  <a:pt x="5483537" y="749468"/>
                  <a:pt x="5491229" y="750457"/>
                </a:cubicBezTo>
                <a:cubicBezTo>
                  <a:pt x="5498923" y="751448"/>
                  <a:pt x="5507443" y="751920"/>
                  <a:pt x="5516788" y="751879"/>
                </a:cubicBezTo>
                <a:lnTo>
                  <a:pt x="5507007" y="758256"/>
                </a:lnTo>
                <a:lnTo>
                  <a:pt x="5502117" y="761443"/>
                </a:lnTo>
                <a:cubicBezTo>
                  <a:pt x="5508638" y="757193"/>
                  <a:pt x="5517960" y="757120"/>
                  <a:pt x="5530089" y="761224"/>
                </a:cubicBezTo>
                <a:cubicBezTo>
                  <a:pt x="5526828" y="763350"/>
                  <a:pt x="5525079" y="765979"/>
                  <a:pt x="5524839" y="769116"/>
                </a:cubicBezTo>
                <a:cubicBezTo>
                  <a:pt x="5524600" y="772250"/>
                  <a:pt x="5522852" y="774882"/>
                  <a:pt x="5519591" y="777007"/>
                </a:cubicBezTo>
                <a:cubicBezTo>
                  <a:pt x="5525548" y="778901"/>
                  <a:pt x="5530159" y="778787"/>
                  <a:pt x="5533419" y="776662"/>
                </a:cubicBezTo>
                <a:cubicBezTo>
                  <a:pt x="5536117" y="780682"/>
                  <a:pt x="5539095" y="781630"/>
                  <a:pt x="5542356" y="779504"/>
                </a:cubicBezTo>
                <a:cubicBezTo>
                  <a:pt x="5545617" y="777379"/>
                  <a:pt x="5548737" y="776790"/>
                  <a:pt x="5551715" y="777737"/>
                </a:cubicBezTo>
                <a:cubicBezTo>
                  <a:pt x="5554695" y="778686"/>
                  <a:pt x="5557814" y="778097"/>
                  <a:pt x="5561075" y="775972"/>
                </a:cubicBezTo>
                <a:cubicBezTo>
                  <a:pt x="5564334" y="773845"/>
                  <a:pt x="5567455" y="773258"/>
                  <a:pt x="5570433" y="774205"/>
                </a:cubicBezTo>
                <a:cubicBezTo>
                  <a:pt x="5573412" y="775151"/>
                  <a:pt x="5576532" y="774565"/>
                  <a:pt x="5579793" y="772437"/>
                </a:cubicBezTo>
                <a:cubicBezTo>
                  <a:pt x="5583053" y="770313"/>
                  <a:pt x="5586034" y="771260"/>
                  <a:pt x="5588732" y="775281"/>
                </a:cubicBezTo>
                <a:cubicBezTo>
                  <a:pt x="5595252" y="771029"/>
                  <a:pt x="5599861" y="770916"/>
                  <a:pt x="5602558" y="774935"/>
                </a:cubicBezTo>
                <a:cubicBezTo>
                  <a:pt x="5605821" y="772810"/>
                  <a:pt x="5608939" y="772220"/>
                  <a:pt x="5611919" y="773168"/>
                </a:cubicBezTo>
                <a:cubicBezTo>
                  <a:pt x="5614897" y="774116"/>
                  <a:pt x="5618018" y="773528"/>
                  <a:pt x="5621278" y="771401"/>
                </a:cubicBezTo>
                <a:cubicBezTo>
                  <a:pt x="5624539" y="769276"/>
                  <a:pt x="5627658" y="768690"/>
                  <a:pt x="5630638" y="769636"/>
                </a:cubicBezTo>
                <a:cubicBezTo>
                  <a:pt x="5633616" y="770583"/>
                  <a:pt x="5636736" y="769994"/>
                  <a:pt x="5639996" y="767869"/>
                </a:cubicBezTo>
                <a:cubicBezTo>
                  <a:pt x="5643257" y="765744"/>
                  <a:pt x="5646376" y="765156"/>
                  <a:pt x="5649356" y="766104"/>
                </a:cubicBezTo>
                <a:cubicBezTo>
                  <a:pt x="5652334" y="767051"/>
                  <a:pt x="5655454" y="766462"/>
                  <a:pt x="5658715" y="764337"/>
                </a:cubicBezTo>
                <a:lnTo>
                  <a:pt x="5676591" y="770023"/>
                </a:lnTo>
                <a:lnTo>
                  <a:pt x="5681482" y="766835"/>
                </a:lnTo>
                <a:cubicBezTo>
                  <a:pt x="5684742" y="764711"/>
                  <a:pt x="5687048" y="764653"/>
                  <a:pt x="5688396" y="766662"/>
                </a:cubicBezTo>
                <a:cubicBezTo>
                  <a:pt x="5689746" y="768673"/>
                  <a:pt x="5692050" y="768615"/>
                  <a:pt x="5695310" y="766490"/>
                </a:cubicBezTo>
                <a:lnTo>
                  <a:pt x="5670856" y="782430"/>
                </a:lnTo>
                <a:lnTo>
                  <a:pt x="5679794" y="785272"/>
                </a:lnTo>
                <a:cubicBezTo>
                  <a:pt x="5670012" y="791647"/>
                  <a:pt x="5662142" y="793888"/>
                  <a:pt x="5656183" y="791992"/>
                </a:cubicBezTo>
                <a:lnTo>
                  <a:pt x="5651294" y="795181"/>
                </a:lnTo>
                <a:lnTo>
                  <a:pt x="5646404" y="798368"/>
                </a:lnTo>
                <a:cubicBezTo>
                  <a:pt x="5652362" y="800264"/>
                  <a:pt x="5656971" y="800148"/>
                  <a:pt x="5660232" y="798023"/>
                </a:cubicBezTo>
                <a:cubicBezTo>
                  <a:pt x="5666191" y="799919"/>
                  <a:pt x="5669984" y="800334"/>
                  <a:pt x="5671613" y="799272"/>
                </a:cubicBezTo>
                <a:cubicBezTo>
                  <a:pt x="5673244" y="798209"/>
                  <a:pt x="5677038" y="798625"/>
                  <a:pt x="5682997" y="800521"/>
                </a:cubicBezTo>
                <a:lnTo>
                  <a:pt x="5668325" y="810083"/>
                </a:lnTo>
                <a:cubicBezTo>
                  <a:pt x="5674283" y="811979"/>
                  <a:pt x="5676307" y="814993"/>
                  <a:pt x="5674396" y="819130"/>
                </a:cubicBezTo>
                <a:cubicBezTo>
                  <a:pt x="5672484" y="823266"/>
                  <a:pt x="5673157" y="824270"/>
                  <a:pt x="5676419" y="822144"/>
                </a:cubicBezTo>
                <a:lnTo>
                  <a:pt x="5671528" y="825332"/>
                </a:lnTo>
                <a:lnTo>
                  <a:pt x="5666637" y="828519"/>
                </a:lnTo>
                <a:cubicBezTo>
                  <a:pt x="5669335" y="832540"/>
                  <a:pt x="5672314" y="833489"/>
                  <a:pt x="5675574" y="831362"/>
                </a:cubicBezTo>
                <a:lnTo>
                  <a:pt x="5665794" y="837738"/>
                </a:lnTo>
                <a:lnTo>
                  <a:pt x="5683669" y="843423"/>
                </a:lnTo>
                <a:lnTo>
                  <a:pt x="5673887" y="849798"/>
                </a:lnTo>
                <a:cubicBezTo>
                  <a:pt x="5673887" y="849798"/>
                  <a:pt x="5669278" y="849914"/>
                  <a:pt x="5660060" y="850145"/>
                </a:cubicBezTo>
                <a:lnTo>
                  <a:pt x="5644544" y="868926"/>
                </a:lnTo>
                <a:cubicBezTo>
                  <a:pt x="5665146" y="864706"/>
                  <a:pt x="5678172" y="863170"/>
                  <a:pt x="5683625" y="864311"/>
                </a:cubicBezTo>
                <a:cubicBezTo>
                  <a:pt x="5686886" y="862186"/>
                  <a:pt x="5689870" y="861393"/>
                  <a:pt x="5692574" y="861931"/>
                </a:cubicBezTo>
                <a:cubicBezTo>
                  <a:pt x="5695279" y="862470"/>
                  <a:pt x="5698262" y="861679"/>
                  <a:pt x="5701523" y="859554"/>
                </a:cubicBezTo>
                <a:cubicBezTo>
                  <a:pt x="5704783" y="857428"/>
                  <a:pt x="5709118" y="856906"/>
                  <a:pt x="5714528" y="857984"/>
                </a:cubicBezTo>
                <a:cubicBezTo>
                  <a:pt x="5711268" y="860109"/>
                  <a:pt x="5707100" y="860883"/>
                  <a:pt x="5702028" y="860307"/>
                </a:cubicBezTo>
                <a:lnTo>
                  <a:pt x="5687357" y="869871"/>
                </a:lnTo>
                <a:cubicBezTo>
                  <a:pt x="5685346" y="880842"/>
                  <a:pt x="5691929" y="887161"/>
                  <a:pt x="5707106" y="888827"/>
                </a:cubicBezTo>
                <a:cubicBezTo>
                  <a:pt x="5713064" y="890721"/>
                  <a:pt x="5717674" y="890607"/>
                  <a:pt x="5720933" y="888480"/>
                </a:cubicBezTo>
                <a:lnTo>
                  <a:pt x="5729871" y="891322"/>
                </a:lnTo>
                <a:lnTo>
                  <a:pt x="5739652" y="884948"/>
                </a:lnTo>
                <a:lnTo>
                  <a:pt x="5777091" y="877882"/>
                </a:lnTo>
                <a:cubicBezTo>
                  <a:pt x="5779790" y="881902"/>
                  <a:pt x="5774898" y="885090"/>
                  <a:pt x="5762419" y="887443"/>
                </a:cubicBezTo>
                <a:cubicBezTo>
                  <a:pt x="5749939" y="889801"/>
                  <a:pt x="5742070" y="892041"/>
                  <a:pt x="5738809" y="894166"/>
                </a:cubicBezTo>
                <a:cubicBezTo>
                  <a:pt x="5744768" y="896062"/>
                  <a:pt x="5748421" y="898015"/>
                  <a:pt x="5749769" y="900024"/>
                </a:cubicBezTo>
                <a:cubicBezTo>
                  <a:pt x="5751119" y="902035"/>
                  <a:pt x="5759665" y="900798"/>
                  <a:pt x="5775403" y="896318"/>
                </a:cubicBezTo>
                <a:cubicBezTo>
                  <a:pt x="5765621" y="902693"/>
                  <a:pt x="5757752" y="904934"/>
                  <a:pt x="5751793" y="903039"/>
                </a:cubicBezTo>
                <a:lnTo>
                  <a:pt x="5737122" y="912602"/>
                </a:lnTo>
                <a:cubicBezTo>
                  <a:pt x="5731163" y="910707"/>
                  <a:pt x="5726554" y="910823"/>
                  <a:pt x="5723294" y="912948"/>
                </a:cubicBezTo>
                <a:cubicBezTo>
                  <a:pt x="5707553" y="917428"/>
                  <a:pt x="5696704" y="918722"/>
                  <a:pt x="5690747" y="916825"/>
                </a:cubicBezTo>
                <a:lnTo>
                  <a:pt x="5679824" y="920886"/>
                </a:lnTo>
                <a:lnTo>
                  <a:pt x="5704154" y="921089"/>
                </a:lnTo>
                <a:cubicBezTo>
                  <a:pt x="5716351" y="921807"/>
                  <a:pt x="5731669" y="921935"/>
                  <a:pt x="5750106" y="921474"/>
                </a:cubicBezTo>
                <a:cubicBezTo>
                  <a:pt x="5702888" y="934916"/>
                  <a:pt x="5660559" y="945172"/>
                  <a:pt x="5623122" y="952236"/>
                </a:cubicBezTo>
                <a:cubicBezTo>
                  <a:pt x="5604683" y="952698"/>
                  <a:pt x="5587956" y="953959"/>
                  <a:pt x="5572940" y="956027"/>
                </a:cubicBezTo>
                <a:cubicBezTo>
                  <a:pt x="5557925" y="958094"/>
                  <a:pt x="5542107" y="960710"/>
                  <a:pt x="5525481" y="963872"/>
                </a:cubicBezTo>
                <a:cubicBezTo>
                  <a:pt x="5529127" y="969305"/>
                  <a:pt x="5531455" y="973645"/>
                  <a:pt x="5532460" y="976892"/>
                </a:cubicBezTo>
                <a:lnTo>
                  <a:pt x="5532152" y="979034"/>
                </a:lnTo>
                <a:lnTo>
                  <a:pt x="5528683" y="979119"/>
                </a:lnTo>
                <a:lnTo>
                  <a:pt x="5531529" y="983360"/>
                </a:lnTo>
                <a:lnTo>
                  <a:pt x="5536778" y="991180"/>
                </a:lnTo>
                <a:cubicBezTo>
                  <a:pt x="5540036" y="989057"/>
                  <a:pt x="5540993" y="986987"/>
                  <a:pt x="5539645" y="984978"/>
                </a:cubicBezTo>
                <a:cubicBezTo>
                  <a:pt x="5538295" y="982967"/>
                  <a:pt x="5539251" y="980901"/>
                  <a:pt x="5542511" y="978774"/>
                </a:cubicBezTo>
                <a:lnTo>
                  <a:pt x="5538406" y="978877"/>
                </a:lnTo>
                <a:lnTo>
                  <a:pt x="5546201" y="973797"/>
                </a:lnTo>
                <a:cubicBezTo>
                  <a:pt x="5555125" y="973127"/>
                  <a:pt x="5560198" y="973704"/>
                  <a:pt x="5561420" y="975524"/>
                </a:cubicBezTo>
                <a:cubicBezTo>
                  <a:pt x="5562642" y="977347"/>
                  <a:pt x="5566107" y="979016"/>
                  <a:pt x="5571813" y="980534"/>
                </a:cubicBezTo>
                <a:lnTo>
                  <a:pt x="5586483" y="970971"/>
                </a:lnTo>
                <a:cubicBezTo>
                  <a:pt x="5597853" y="973944"/>
                  <a:pt x="5607309" y="981053"/>
                  <a:pt x="5614854" y="992297"/>
                </a:cubicBezTo>
                <a:cubicBezTo>
                  <a:pt x="5612157" y="988277"/>
                  <a:pt x="5602657" y="991580"/>
                  <a:pt x="5586355" y="1002207"/>
                </a:cubicBezTo>
                <a:lnTo>
                  <a:pt x="5587198" y="992988"/>
                </a:lnTo>
                <a:lnTo>
                  <a:pt x="5582308" y="996175"/>
                </a:lnTo>
                <a:cubicBezTo>
                  <a:pt x="5566568" y="1000656"/>
                  <a:pt x="5554342" y="1008626"/>
                  <a:pt x="5545628" y="1020084"/>
                </a:cubicBezTo>
                <a:cubicBezTo>
                  <a:pt x="5536914" y="1031542"/>
                  <a:pt x="5526037" y="1041523"/>
                  <a:pt x="5512995" y="1050022"/>
                </a:cubicBezTo>
                <a:lnTo>
                  <a:pt x="5521932" y="1052865"/>
                </a:lnTo>
                <a:lnTo>
                  <a:pt x="5530869" y="1055708"/>
                </a:lnTo>
                <a:cubicBezTo>
                  <a:pt x="5527609" y="1057835"/>
                  <a:pt x="5523000" y="1057948"/>
                  <a:pt x="5517042" y="1056052"/>
                </a:cubicBezTo>
                <a:lnTo>
                  <a:pt x="5502370" y="1065616"/>
                </a:lnTo>
                <a:cubicBezTo>
                  <a:pt x="5511587" y="1065388"/>
                  <a:pt x="5519177" y="1066218"/>
                  <a:pt x="5525135" y="1068114"/>
                </a:cubicBezTo>
                <a:cubicBezTo>
                  <a:pt x="5531094" y="1070009"/>
                  <a:pt x="5538682" y="1070843"/>
                  <a:pt x="5547901" y="1070613"/>
                </a:cubicBezTo>
                <a:cubicBezTo>
                  <a:pt x="5559818" y="1074404"/>
                  <a:pt x="5572015" y="1075122"/>
                  <a:pt x="5584494" y="1072765"/>
                </a:cubicBezTo>
                <a:lnTo>
                  <a:pt x="5587747" y="1073121"/>
                </a:lnTo>
                <a:lnTo>
                  <a:pt x="5565777" y="1076300"/>
                </a:lnTo>
                <a:cubicBezTo>
                  <a:pt x="5559818" y="1074404"/>
                  <a:pt x="5542731" y="1076873"/>
                  <a:pt x="5514511" y="1083709"/>
                </a:cubicBezTo>
                <a:cubicBezTo>
                  <a:pt x="5511251" y="1085835"/>
                  <a:pt x="5508130" y="1086422"/>
                  <a:pt x="5505149" y="1085474"/>
                </a:cubicBezTo>
                <a:cubicBezTo>
                  <a:pt x="5502171" y="1084527"/>
                  <a:pt x="5499051" y="1085116"/>
                  <a:pt x="5495790" y="1087241"/>
                </a:cubicBezTo>
                <a:cubicBezTo>
                  <a:pt x="5492530" y="1089366"/>
                  <a:pt x="5489410" y="1089956"/>
                  <a:pt x="5486432" y="1089008"/>
                </a:cubicBezTo>
                <a:cubicBezTo>
                  <a:pt x="5483452" y="1088059"/>
                  <a:pt x="5480332" y="1088649"/>
                  <a:pt x="5477072" y="1090774"/>
                </a:cubicBezTo>
                <a:cubicBezTo>
                  <a:pt x="5473811" y="1092899"/>
                  <a:pt x="5470833" y="1091951"/>
                  <a:pt x="5468134" y="1087932"/>
                </a:cubicBezTo>
                <a:lnTo>
                  <a:pt x="5463243" y="1091119"/>
                </a:lnTo>
                <a:lnTo>
                  <a:pt x="5458354" y="1094308"/>
                </a:lnTo>
                <a:lnTo>
                  <a:pt x="5453463" y="1097496"/>
                </a:lnTo>
                <a:lnTo>
                  <a:pt x="5462400" y="1100338"/>
                </a:lnTo>
                <a:cubicBezTo>
                  <a:pt x="5459140" y="1102463"/>
                  <a:pt x="5457369" y="1105061"/>
                  <a:pt x="5457088" y="1108135"/>
                </a:cubicBezTo>
                <a:cubicBezTo>
                  <a:pt x="5456807" y="1111206"/>
                  <a:pt x="5459927" y="1110617"/>
                  <a:pt x="5466447" y="1106368"/>
                </a:cubicBezTo>
                <a:cubicBezTo>
                  <a:pt x="5462624" y="1114637"/>
                  <a:pt x="5456777" y="1119894"/>
                  <a:pt x="5448908" y="1122134"/>
                </a:cubicBezTo>
                <a:cubicBezTo>
                  <a:pt x="5441038" y="1124375"/>
                  <a:pt x="5433844" y="1127621"/>
                  <a:pt x="5427321" y="1131869"/>
                </a:cubicBezTo>
                <a:cubicBezTo>
                  <a:pt x="5430019" y="1135890"/>
                  <a:pt x="5429740" y="1138965"/>
                  <a:pt x="5426479" y="1141090"/>
                </a:cubicBezTo>
                <a:lnTo>
                  <a:pt x="5411808" y="1150654"/>
                </a:lnTo>
                <a:cubicBezTo>
                  <a:pt x="5405848" y="1148757"/>
                  <a:pt x="5403008" y="1146273"/>
                  <a:pt x="5403291" y="1143201"/>
                </a:cubicBezTo>
                <a:cubicBezTo>
                  <a:pt x="5403571" y="1140127"/>
                  <a:pt x="5400453" y="1140716"/>
                  <a:pt x="5393931" y="1144966"/>
                </a:cubicBezTo>
                <a:cubicBezTo>
                  <a:pt x="5377629" y="1155593"/>
                  <a:pt x="5366499" y="1159959"/>
                  <a:pt x="5360539" y="1158064"/>
                </a:cubicBezTo>
                <a:lnTo>
                  <a:pt x="5370321" y="1151689"/>
                </a:lnTo>
                <a:cubicBezTo>
                  <a:pt x="5358404" y="1147898"/>
                  <a:pt x="5348229" y="1150196"/>
                  <a:pt x="5339798" y="1158581"/>
                </a:cubicBezTo>
                <a:cubicBezTo>
                  <a:pt x="5331365" y="1166967"/>
                  <a:pt x="5322539" y="1171275"/>
                  <a:pt x="5313322" y="1171505"/>
                </a:cubicBezTo>
                <a:cubicBezTo>
                  <a:pt x="5328499" y="1173169"/>
                  <a:pt x="5344490" y="1174304"/>
                  <a:pt x="5361296" y="1174906"/>
                </a:cubicBezTo>
                <a:cubicBezTo>
                  <a:pt x="5378106" y="1175510"/>
                  <a:pt x="5394099" y="1176644"/>
                  <a:pt x="5409275" y="1178308"/>
                </a:cubicBezTo>
                <a:cubicBezTo>
                  <a:pt x="5406015" y="1180433"/>
                  <a:pt x="5401407" y="1180548"/>
                  <a:pt x="5395447" y="1178653"/>
                </a:cubicBezTo>
                <a:cubicBezTo>
                  <a:pt x="5389487" y="1176759"/>
                  <a:pt x="5381900" y="1175927"/>
                  <a:pt x="5372681" y="1176157"/>
                </a:cubicBezTo>
                <a:cubicBezTo>
                  <a:pt x="5357503" y="1174491"/>
                  <a:pt x="5343001" y="1173830"/>
                  <a:pt x="5329173" y="1174175"/>
                </a:cubicBezTo>
                <a:cubicBezTo>
                  <a:pt x="5315345" y="1174520"/>
                  <a:pt x="5300842" y="1173860"/>
                  <a:pt x="5285664" y="1172196"/>
                </a:cubicBezTo>
                <a:cubicBezTo>
                  <a:pt x="5288362" y="1176217"/>
                  <a:pt x="5291342" y="1177163"/>
                  <a:pt x="5294602" y="1175038"/>
                </a:cubicBezTo>
                <a:lnTo>
                  <a:pt x="5276537" y="1184910"/>
                </a:lnTo>
                <a:lnTo>
                  <a:pt x="5279931" y="1184602"/>
                </a:lnTo>
                <a:cubicBezTo>
                  <a:pt x="5289149" y="1184371"/>
                  <a:pt x="5296455" y="1188277"/>
                  <a:pt x="5301852" y="1196317"/>
                </a:cubicBezTo>
                <a:cubicBezTo>
                  <a:pt x="5295893" y="1194422"/>
                  <a:pt x="5290609" y="1193532"/>
                  <a:pt x="5286000" y="1193648"/>
                </a:cubicBezTo>
                <a:cubicBezTo>
                  <a:pt x="5281389" y="1193762"/>
                  <a:pt x="5273127" y="1191925"/>
                  <a:pt x="5261213" y="1188135"/>
                </a:cubicBezTo>
                <a:cubicBezTo>
                  <a:pt x="5245472" y="1192614"/>
                  <a:pt x="5230558" y="1196578"/>
                  <a:pt x="5216469" y="1200029"/>
                </a:cubicBezTo>
                <a:cubicBezTo>
                  <a:pt x="5202380" y="1203478"/>
                  <a:pt x="5187467" y="1207443"/>
                  <a:pt x="5171727" y="1211925"/>
                </a:cubicBezTo>
                <a:cubicBezTo>
                  <a:pt x="5153291" y="1212385"/>
                  <a:pt x="5137026" y="1214338"/>
                  <a:pt x="5122939" y="1217788"/>
                </a:cubicBezTo>
                <a:cubicBezTo>
                  <a:pt x="5108849" y="1221237"/>
                  <a:pt x="5090956" y="1224254"/>
                  <a:pt x="5069258" y="1226840"/>
                </a:cubicBezTo>
                <a:lnTo>
                  <a:pt x="4972700" y="1238446"/>
                </a:lnTo>
                <a:lnTo>
                  <a:pt x="4970741" y="1239724"/>
                </a:lnTo>
                <a:lnTo>
                  <a:pt x="4965851" y="1242911"/>
                </a:lnTo>
                <a:cubicBezTo>
                  <a:pt x="4971809" y="1244807"/>
                  <a:pt x="4976418" y="1244691"/>
                  <a:pt x="4979679" y="1242566"/>
                </a:cubicBezTo>
                <a:cubicBezTo>
                  <a:pt x="4985638" y="1244462"/>
                  <a:pt x="4989430" y="1244877"/>
                  <a:pt x="4991062" y="1243814"/>
                </a:cubicBezTo>
                <a:cubicBezTo>
                  <a:pt x="4992691" y="1242752"/>
                  <a:pt x="4996485" y="1243168"/>
                  <a:pt x="5002444" y="1245064"/>
                </a:cubicBezTo>
                <a:lnTo>
                  <a:pt x="4987771" y="1254626"/>
                </a:lnTo>
                <a:cubicBezTo>
                  <a:pt x="4993730" y="1256522"/>
                  <a:pt x="4995754" y="1259536"/>
                  <a:pt x="4993842" y="1263672"/>
                </a:cubicBezTo>
                <a:cubicBezTo>
                  <a:pt x="4991931" y="1267809"/>
                  <a:pt x="4992604" y="1268813"/>
                  <a:pt x="4995866" y="1266687"/>
                </a:cubicBezTo>
                <a:lnTo>
                  <a:pt x="4990975" y="1269875"/>
                </a:lnTo>
                <a:lnTo>
                  <a:pt x="4986084" y="1273062"/>
                </a:lnTo>
                <a:cubicBezTo>
                  <a:pt x="4988782" y="1277083"/>
                  <a:pt x="4991761" y="1278032"/>
                  <a:pt x="4995021" y="1275905"/>
                </a:cubicBezTo>
                <a:lnTo>
                  <a:pt x="4985241" y="1282281"/>
                </a:lnTo>
                <a:lnTo>
                  <a:pt x="5003116" y="1287966"/>
                </a:lnTo>
                <a:lnTo>
                  <a:pt x="4993334" y="1294341"/>
                </a:lnTo>
                <a:cubicBezTo>
                  <a:pt x="4993334" y="1294341"/>
                  <a:pt x="4988725" y="1294457"/>
                  <a:pt x="4979507" y="1294688"/>
                </a:cubicBezTo>
                <a:lnTo>
                  <a:pt x="4963991" y="1313469"/>
                </a:lnTo>
                <a:cubicBezTo>
                  <a:pt x="4984593" y="1309249"/>
                  <a:pt x="4997621" y="1307712"/>
                  <a:pt x="5003072" y="1308854"/>
                </a:cubicBezTo>
                <a:cubicBezTo>
                  <a:pt x="5006333" y="1306729"/>
                  <a:pt x="5009315" y="1305934"/>
                  <a:pt x="5012021" y="1306474"/>
                </a:cubicBezTo>
                <a:cubicBezTo>
                  <a:pt x="5014726" y="1307013"/>
                  <a:pt x="5017709" y="1306222"/>
                  <a:pt x="5020970" y="1304097"/>
                </a:cubicBezTo>
                <a:cubicBezTo>
                  <a:pt x="5024229" y="1301970"/>
                  <a:pt x="5028565" y="1301448"/>
                  <a:pt x="5033975" y="1302527"/>
                </a:cubicBezTo>
                <a:cubicBezTo>
                  <a:pt x="5030714" y="1304652"/>
                  <a:pt x="5026547" y="1305426"/>
                  <a:pt x="5021475" y="1304850"/>
                </a:cubicBezTo>
                <a:lnTo>
                  <a:pt x="5006804" y="1314414"/>
                </a:lnTo>
                <a:cubicBezTo>
                  <a:pt x="5004793" y="1325385"/>
                  <a:pt x="5011377" y="1331703"/>
                  <a:pt x="5026553" y="1333370"/>
                </a:cubicBezTo>
                <a:cubicBezTo>
                  <a:pt x="5032511" y="1335264"/>
                  <a:pt x="5037121" y="1335150"/>
                  <a:pt x="5040380" y="1333023"/>
                </a:cubicBezTo>
                <a:lnTo>
                  <a:pt x="5049318" y="1335865"/>
                </a:lnTo>
                <a:lnTo>
                  <a:pt x="5059100" y="1329490"/>
                </a:lnTo>
                <a:lnTo>
                  <a:pt x="5096539" y="1322424"/>
                </a:lnTo>
                <a:cubicBezTo>
                  <a:pt x="5099237" y="1326445"/>
                  <a:pt x="5094345" y="1329633"/>
                  <a:pt x="5081866" y="1331986"/>
                </a:cubicBezTo>
                <a:cubicBezTo>
                  <a:pt x="5069386" y="1334344"/>
                  <a:pt x="5061517" y="1336584"/>
                  <a:pt x="5058256" y="1338710"/>
                </a:cubicBezTo>
                <a:cubicBezTo>
                  <a:pt x="5064216" y="1340604"/>
                  <a:pt x="5067867" y="1342556"/>
                  <a:pt x="5069217" y="1344566"/>
                </a:cubicBezTo>
                <a:cubicBezTo>
                  <a:pt x="5070565" y="1346576"/>
                  <a:pt x="5079112" y="1345342"/>
                  <a:pt x="5094850" y="1340861"/>
                </a:cubicBezTo>
                <a:cubicBezTo>
                  <a:pt x="5085068" y="1347236"/>
                  <a:pt x="5077198" y="1349477"/>
                  <a:pt x="5071240" y="1347581"/>
                </a:cubicBezTo>
                <a:lnTo>
                  <a:pt x="5056569" y="1357146"/>
                </a:lnTo>
                <a:cubicBezTo>
                  <a:pt x="5050610" y="1355250"/>
                  <a:pt x="5046001" y="1355366"/>
                  <a:pt x="5042741" y="1357491"/>
                </a:cubicBezTo>
                <a:cubicBezTo>
                  <a:pt x="5027001" y="1361970"/>
                  <a:pt x="5016151" y="1363265"/>
                  <a:pt x="5010194" y="1361368"/>
                </a:cubicBezTo>
                <a:lnTo>
                  <a:pt x="4999272" y="1365428"/>
                </a:lnTo>
                <a:lnTo>
                  <a:pt x="5023601" y="1365632"/>
                </a:lnTo>
                <a:cubicBezTo>
                  <a:pt x="5035798" y="1366350"/>
                  <a:pt x="5051116" y="1366478"/>
                  <a:pt x="5069553" y="1366018"/>
                </a:cubicBezTo>
                <a:lnTo>
                  <a:pt x="5010040" y="1380435"/>
                </a:lnTo>
                <a:lnTo>
                  <a:pt x="5087791" y="1372782"/>
                </a:lnTo>
                <a:cubicBezTo>
                  <a:pt x="5126386" y="1366712"/>
                  <a:pt x="5168713" y="1362547"/>
                  <a:pt x="5214766" y="1360286"/>
                </a:cubicBezTo>
                <a:cubicBezTo>
                  <a:pt x="5257938" y="1353946"/>
                  <a:pt x="5298933" y="1347662"/>
                  <a:pt x="5337752" y="1341435"/>
                </a:cubicBezTo>
                <a:cubicBezTo>
                  <a:pt x="5376573" y="1335208"/>
                  <a:pt x="5412098" y="1326769"/>
                  <a:pt x="5444328" y="1316120"/>
                </a:cubicBezTo>
                <a:cubicBezTo>
                  <a:pt x="5453775" y="1315370"/>
                  <a:pt x="5455306" y="1315770"/>
                  <a:pt x="5448918" y="1317322"/>
                </a:cubicBezTo>
                <a:cubicBezTo>
                  <a:pt x="5442533" y="1318871"/>
                  <a:pt x="5437701" y="1320805"/>
                  <a:pt x="5434425" y="1323122"/>
                </a:cubicBezTo>
                <a:cubicBezTo>
                  <a:pt x="5440496" y="1324759"/>
                  <a:pt x="5445195" y="1324402"/>
                  <a:pt x="5448521" y="1322050"/>
                </a:cubicBezTo>
                <a:cubicBezTo>
                  <a:pt x="5451847" y="1319699"/>
                  <a:pt x="5456571" y="1319324"/>
                  <a:pt x="5462692" y="1320926"/>
                </a:cubicBezTo>
                <a:cubicBezTo>
                  <a:pt x="5440454" y="1336650"/>
                  <a:pt x="5430732" y="1346490"/>
                  <a:pt x="5433528" y="1350443"/>
                </a:cubicBezTo>
                <a:cubicBezTo>
                  <a:pt x="5439882" y="1345951"/>
                  <a:pt x="5444552" y="1344131"/>
                  <a:pt x="5447538" y="1344985"/>
                </a:cubicBezTo>
                <a:cubicBezTo>
                  <a:pt x="5450524" y="1345839"/>
                  <a:pt x="5453606" y="1345143"/>
                  <a:pt x="5456783" y="1342896"/>
                </a:cubicBezTo>
                <a:cubicBezTo>
                  <a:pt x="5459960" y="1340650"/>
                  <a:pt x="5464535" y="1340380"/>
                  <a:pt x="5470507" y="1342088"/>
                </a:cubicBezTo>
                <a:cubicBezTo>
                  <a:pt x="5474891" y="1344919"/>
                  <a:pt x="5477234" y="1346969"/>
                  <a:pt x="5477536" y="1348238"/>
                </a:cubicBezTo>
                <a:lnTo>
                  <a:pt x="5475300" y="1348866"/>
                </a:lnTo>
                <a:lnTo>
                  <a:pt x="5483088" y="1359880"/>
                </a:lnTo>
                <a:cubicBezTo>
                  <a:pt x="5483088" y="1359880"/>
                  <a:pt x="5487662" y="1359611"/>
                  <a:pt x="5496812" y="1359072"/>
                </a:cubicBezTo>
                <a:cubicBezTo>
                  <a:pt x="5490458" y="1363565"/>
                  <a:pt x="5481902" y="1366627"/>
                  <a:pt x="5471142" y="1368259"/>
                </a:cubicBezTo>
                <a:cubicBezTo>
                  <a:pt x="5460382" y="1369890"/>
                  <a:pt x="5454833" y="1373835"/>
                  <a:pt x="5454495" y="1380097"/>
                </a:cubicBezTo>
                <a:cubicBezTo>
                  <a:pt x="5429798" y="1385607"/>
                  <a:pt x="5405208" y="1389581"/>
                  <a:pt x="5380724" y="1392020"/>
                </a:cubicBezTo>
                <a:cubicBezTo>
                  <a:pt x="5356237" y="1394459"/>
                  <a:pt x="5333236" y="1397310"/>
                  <a:pt x="5311717" y="1400572"/>
                </a:cubicBezTo>
                <a:lnTo>
                  <a:pt x="5316482" y="1397203"/>
                </a:lnTo>
                <a:cubicBezTo>
                  <a:pt x="5297802" y="1404481"/>
                  <a:pt x="5273920" y="1409460"/>
                  <a:pt x="5244838" y="1412136"/>
                </a:cubicBezTo>
                <a:cubicBezTo>
                  <a:pt x="5230298" y="1413474"/>
                  <a:pt x="5217455" y="1415108"/>
                  <a:pt x="5206309" y="1417034"/>
                </a:cubicBezTo>
                <a:lnTo>
                  <a:pt x="5184048" y="1422269"/>
                </a:lnTo>
                <a:lnTo>
                  <a:pt x="5192014" y="1423355"/>
                </a:lnTo>
                <a:cubicBezTo>
                  <a:pt x="5190426" y="1424478"/>
                  <a:pt x="5188487" y="1425107"/>
                  <a:pt x="5186199" y="1425242"/>
                </a:cubicBezTo>
                <a:lnTo>
                  <a:pt x="5180761" y="1424501"/>
                </a:lnTo>
                <a:lnTo>
                  <a:pt x="5204839" y="1431383"/>
                </a:lnTo>
                <a:cubicBezTo>
                  <a:pt x="5164300" y="1448186"/>
                  <a:pt x="5122534" y="1459880"/>
                  <a:pt x="5079537" y="1466467"/>
                </a:cubicBezTo>
                <a:cubicBezTo>
                  <a:pt x="5073521" y="1464698"/>
                  <a:pt x="5072101" y="1462690"/>
                  <a:pt x="5075278" y="1460443"/>
                </a:cubicBezTo>
                <a:cubicBezTo>
                  <a:pt x="5078455" y="1458197"/>
                  <a:pt x="5077057" y="1456220"/>
                  <a:pt x="5071085" y="1454513"/>
                </a:cubicBezTo>
                <a:cubicBezTo>
                  <a:pt x="5061935" y="1455051"/>
                  <a:pt x="5061141" y="1455613"/>
                  <a:pt x="5068702" y="1456197"/>
                </a:cubicBezTo>
                <a:cubicBezTo>
                  <a:pt x="5076263" y="1456782"/>
                  <a:pt x="5075469" y="1457343"/>
                  <a:pt x="5066319" y="1457882"/>
                </a:cubicBezTo>
                <a:cubicBezTo>
                  <a:pt x="5060347" y="1456175"/>
                  <a:pt x="5055772" y="1456444"/>
                  <a:pt x="5052595" y="1458690"/>
                </a:cubicBezTo>
                <a:cubicBezTo>
                  <a:pt x="5018747" y="1464737"/>
                  <a:pt x="4975126" y="1468753"/>
                  <a:pt x="4921729" y="1470740"/>
                </a:cubicBezTo>
                <a:lnTo>
                  <a:pt x="4844708" y="1483312"/>
                </a:lnTo>
                <a:lnTo>
                  <a:pt x="4832442" y="1494565"/>
                </a:lnTo>
                <a:lnTo>
                  <a:pt x="4841379" y="1497408"/>
                </a:lnTo>
                <a:lnTo>
                  <a:pt x="4850315" y="1500251"/>
                </a:lnTo>
                <a:cubicBezTo>
                  <a:pt x="4847057" y="1502377"/>
                  <a:pt x="4842447" y="1502491"/>
                  <a:pt x="4836488" y="1500595"/>
                </a:cubicBezTo>
                <a:lnTo>
                  <a:pt x="4821817" y="1510159"/>
                </a:lnTo>
                <a:cubicBezTo>
                  <a:pt x="4831035" y="1509931"/>
                  <a:pt x="4838624" y="1510761"/>
                  <a:pt x="4844582" y="1512657"/>
                </a:cubicBezTo>
                <a:cubicBezTo>
                  <a:pt x="4850541" y="1514552"/>
                  <a:pt x="4858130" y="1515385"/>
                  <a:pt x="4867349" y="1515155"/>
                </a:cubicBezTo>
                <a:cubicBezTo>
                  <a:pt x="4879265" y="1518947"/>
                  <a:pt x="4891463" y="1519664"/>
                  <a:pt x="4903942" y="1517308"/>
                </a:cubicBezTo>
                <a:lnTo>
                  <a:pt x="4907194" y="1517664"/>
                </a:lnTo>
                <a:lnTo>
                  <a:pt x="4885225" y="1520842"/>
                </a:lnTo>
                <a:cubicBezTo>
                  <a:pt x="4879265" y="1518947"/>
                  <a:pt x="4862177" y="1521416"/>
                  <a:pt x="4833958" y="1528253"/>
                </a:cubicBezTo>
                <a:cubicBezTo>
                  <a:pt x="4830698" y="1530378"/>
                  <a:pt x="4827576" y="1530965"/>
                  <a:pt x="4824596" y="1530017"/>
                </a:cubicBezTo>
                <a:cubicBezTo>
                  <a:pt x="4821618" y="1529070"/>
                  <a:pt x="4818498" y="1529659"/>
                  <a:pt x="4815237" y="1531784"/>
                </a:cubicBezTo>
                <a:cubicBezTo>
                  <a:pt x="4811976" y="1533909"/>
                  <a:pt x="4808858" y="1534498"/>
                  <a:pt x="4805878" y="1533551"/>
                </a:cubicBezTo>
                <a:cubicBezTo>
                  <a:pt x="4802899" y="1532602"/>
                  <a:pt x="4799779" y="1533192"/>
                  <a:pt x="4796519" y="1535317"/>
                </a:cubicBezTo>
                <a:cubicBezTo>
                  <a:pt x="4793258" y="1537442"/>
                  <a:pt x="4790280" y="1536494"/>
                  <a:pt x="4787582" y="1532474"/>
                </a:cubicBezTo>
                <a:lnTo>
                  <a:pt x="4782690" y="1535662"/>
                </a:lnTo>
                <a:lnTo>
                  <a:pt x="4777801" y="1538851"/>
                </a:lnTo>
                <a:lnTo>
                  <a:pt x="4774790" y="1540811"/>
                </a:lnTo>
                <a:lnTo>
                  <a:pt x="4798653" y="1539138"/>
                </a:lnTo>
                <a:cubicBezTo>
                  <a:pt x="4853156" y="1542299"/>
                  <a:pt x="4904037" y="1542046"/>
                  <a:pt x="4951295" y="1538379"/>
                </a:cubicBezTo>
                <a:cubicBezTo>
                  <a:pt x="4998550" y="1534712"/>
                  <a:pt x="5040450" y="1531866"/>
                  <a:pt x="5076992" y="1529842"/>
                </a:cubicBezTo>
                <a:cubicBezTo>
                  <a:pt x="5122680" y="1527378"/>
                  <a:pt x="5165371" y="1523994"/>
                  <a:pt x="5205071" y="1519695"/>
                </a:cubicBezTo>
                <a:cubicBezTo>
                  <a:pt x="5244769" y="1515394"/>
                  <a:pt x="5281492" y="1510254"/>
                  <a:pt x="5315239" y="1504279"/>
                </a:cubicBezTo>
                <a:cubicBezTo>
                  <a:pt x="5388707" y="1494031"/>
                  <a:pt x="5455315" y="1484139"/>
                  <a:pt x="5515065" y="1474605"/>
                </a:cubicBezTo>
                <a:cubicBezTo>
                  <a:pt x="5574813" y="1465070"/>
                  <a:pt x="5635448" y="1453470"/>
                  <a:pt x="5696971" y="1439808"/>
                </a:cubicBezTo>
                <a:cubicBezTo>
                  <a:pt x="5703324" y="1435315"/>
                  <a:pt x="5711063" y="1432809"/>
                  <a:pt x="5720189" y="1432287"/>
                </a:cubicBezTo>
                <a:cubicBezTo>
                  <a:pt x="5729313" y="1431765"/>
                  <a:pt x="5738450" y="1431236"/>
                  <a:pt x="5747601" y="1430699"/>
                </a:cubicBezTo>
                <a:lnTo>
                  <a:pt x="5752366" y="1427329"/>
                </a:lnTo>
                <a:cubicBezTo>
                  <a:pt x="5761178" y="1433052"/>
                  <a:pt x="5757916" y="1436863"/>
                  <a:pt x="5742582" y="1438764"/>
                </a:cubicBezTo>
                <a:lnTo>
                  <a:pt x="5733481" y="1440797"/>
                </a:lnTo>
                <a:lnTo>
                  <a:pt x="5740199" y="1440448"/>
                </a:lnTo>
                <a:cubicBezTo>
                  <a:pt x="5741618" y="1442456"/>
                  <a:pt x="5743917" y="1442338"/>
                  <a:pt x="5747094" y="1440092"/>
                </a:cubicBezTo>
                <a:cubicBezTo>
                  <a:pt x="5753068" y="1441798"/>
                  <a:pt x="5755259" y="1443214"/>
                  <a:pt x="5753670" y="1444338"/>
                </a:cubicBezTo>
                <a:cubicBezTo>
                  <a:pt x="5752082" y="1445461"/>
                  <a:pt x="5755864" y="1445752"/>
                  <a:pt x="5765012" y="1445214"/>
                </a:cubicBezTo>
                <a:cubicBezTo>
                  <a:pt x="5724971" y="1461665"/>
                  <a:pt x="5677877" y="1472722"/>
                  <a:pt x="5623731" y="1478389"/>
                </a:cubicBezTo>
                <a:cubicBezTo>
                  <a:pt x="5569586" y="1484056"/>
                  <a:pt x="5515272" y="1491324"/>
                  <a:pt x="5460785" y="1500195"/>
                </a:cubicBezTo>
                <a:lnTo>
                  <a:pt x="5478704" y="1505319"/>
                </a:lnTo>
                <a:cubicBezTo>
                  <a:pt x="5442486" y="1501272"/>
                  <a:pt x="5407380" y="1503855"/>
                  <a:pt x="5373387" y="1513064"/>
                </a:cubicBezTo>
                <a:cubicBezTo>
                  <a:pt x="5339393" y="1522274"/>
                  <a:pt x="5302509" y="1529079"/>
                  <a:pt x="5262733" y="1533482"/>
                </a:cubicBezTo>
                <a:cubicBezTo>
                  <a:pt x="5287006" y="1534111"/>
                  <a:pt x="5311976" y="1535729"/>
                  <a:pt x="5337646" y="1538336"/>
                </a:cubicBezTo>
                <a:cubicBezTo>
                  <a:pt x="5363315" y="1540943"/>
                  <a:pt x="5392861" y="1542291"/>
                  <a:pt x="5426284" y="1542384"/>
                </a:cubicBezTo>
                <a:cubicBezTo>
                  <a:pt x="5423487" y="1538429"/>
                  <a:pt x="5420500" y="1537575"/>
                  <a:pt x="5417324" y="1539821"/>
                </a:cubicBezTo>
                <a:cubicBezTo>
                  <a:pt x="5414147" y="1542067"/>
                  <a:pt x="5411160" y="1541214"/>
                  <a:pt x="5408365" y="1537260"/>
                </a:cubicBezTo>
                <a:cubicBezTo>
                  <a:pt x="5426473" y="1539282"/>
                  <a:pt x="5442438" y="1539116"/>
                  <a:pt x="5456258" y="1536758"/>
                </a:cubicBezTo>
                <a:lnTo>
                  <a:pt x="5460709" y="1535552"/>
                </a:lnTo>
                <a:lnTo>
                  <a:pt x="5472223" y="1536589"/>
                </a:lnTo>
                <a:lnTo>
                  <a:pt x="5461827" y="1535249"/>
                </a:lnTo>
                <a:lnTo>
                  <a:pt x="5475380" y="1531577"/>
                </a:lnTo>
                <a:cubicBezTo>
                  <a:pt x="5481218" y="1529302"/>
                  <a:pt x="5486519" y="1526481"/>
                  <a:pt x="5491285" y="1523111"/>
                </a:cubicBezTo>
                <a:lnTo>
                  <a:pt x="5499671" y="1534973"/>
                </a:lnTo>
                <a:cubicBezTo>
                  <a:pt x="5508440" y="1540634"/>
                  <a:pt x="5515905" y="1542768"/>
                  <a:pt x="5522069" y="1541376"/>
                </a:cubicBezTo>
                <a:cubicBezTo>
                  <a:pt x="5528232" y="1539983"/>
                  <a:pt x="5532521" y="1544364"/>
                  <a:pt x="5534935" y="1554518"/>
                </a:cubicBezTo>
                <a:lnTo>
                  <a:pt x="5553426" y="1550340"/>
                </a:lnTo>
                <a:cubicBezTo>
                  <a:pt x="5562194" y="1556001"/>
                  <a:pt x="5564991" y="1559956"/>
                  <a:pt x="5561814" y="1562203"/>
                </a:cubicBezTo>
                <a:cubicBezTo>
                  <a:pt x="5558636" y="1564450"/>
                  <a:pt x="5558445" y="1567550"/>
                  <a:pt x="5561241" y="1571504"/>
                </a:cubicBezTo>
                <a:cubicBezTo>
                  <a:pt x="5558064" y="1573750"/>
                  <a:pt x="5555872" y="1572335"/>
                  <a:pt x="5554665" y="1567258"/>
                </a:cubicBezTo>
                <a:cubicBezTo>
                  <a:pt x="5553456" y="1562179"/>
                  <a:pt x="5551264" y="1560764"/>
                  <a:pt x="5548087" y="1563010"/>
                </a:cubicBezTo>
                <a:cubicBezTo>
                  <a:pt x="5538938" y="1563549"/>
                  <a:pt x="5537349" y="1564672"/>
                  <a:pt x="5543322" y="1566380"/>
                </a:cubicBezTo>
                <a:cubicBezTo>
                  <a:pt x="5549296" y="1568089"/>
                  <a:pt x="5550694" y="1570066"/>
                  <a:pt x="5547517" y="1572312"/>
                </a:cubicBezTo>
                <a:cubicBezTo>
                  <a:pt x="5541543" y="1570603"/>
                  <a:pt x="5535761" y="1565795"/>
                  <a:pt x="5530170" y="1557888"/>
                </a:cubicBezTo>
                <a:cubicBezTo>
                  <a:pt x="5519051" y="1565750"/>
                  <a:pt x="5513793" y="1570950"/>
                  <a:pt x="5514396" y="1573488"/>
                </a:cubicBezTo>
                <a:lnTo>
                  <a:pt x="5519069" y="1575086"/>
                </a:lnTo>
                <a:lnTo>
                  <a:pt x="5471745" y="1581406"/>
                </a:lnTo>
                <a:cubicBezTo>
                  <a:pt x="5451858" y="1583607"/>
                  <a:pt x="5441723" y="1587807"/>
                  <a:pt x="5441342" y="1594008"/>
                </a:cubicBezTo>
                <a:cubicBezTo>
                  <a:pt x="5441342" y="1594008"/>
                  <a:pt x="5420247" y="1591132"/>
                  <a:pt x="5378057" y="1585380"/>
                </a:cubicBezTo>
                <a:lnTo>
                  <a:pt x="5382250" y="1591311"/>
                </a:lnTo>
                <a:lnTo>
                  <a:pt x="5377485" y="1594680"/>
                </a:lnTo>
                <a:cubicBezTo>
                  <a:pt x="5356009" y="1598004"/>
                  <a:pt x="5333325" y="1596249"/>
                  <a:pt x="5309434" y="1589419"/>
                </a:cubicBezTo>
                <a:cubicBezTo>
                  <a:pt x="5294311" y="1588251"/>
                  <a:pt x="5280682" y="1587509"/>
                  <a:pt x="5268546" y="1587195"/>
                </a:cubicBezTo>
                <a:cubicBezTo>
                  <a:pt x="5256411" y="1586880"/>
                  <a:pt x="5244370" y="1585014"/>
                  <a:pt x="5232425" y="1581599"/>
                </a:cubicBezTo>
                <a:cubicBezTo>
                  <a:pt x="5229629" y="1577646"/>
                  <a:pt x="5225150" y="1576365"/>
                  <a:pt x="5218987" y="1577757"/>
                </a:cubicBezTo>
                <a:cubicBezTo>
                  <a:pt x="5212823" y="1579150"/>
                  <a:pt x="5212919" y="1577600"/>
                  <a:pt x="5219273" y="1573107"/>
                </a:cubicBezTo>
                <a:cubicBezTo>
                  <a:pt x="5191822" y="1574723"/>
                  <a:pt x="5160688" y="1574497"/>
                  <a:pt x="5125869" y="1572429"/>
                </a:cubicBezTo>
                <a:cubicBezTo>
                  <a:pt x="5091049" y="1570362"/>
                  <a:pt x="5055340" y="1570405"/>
                  <a:pt x="5018741" y="1572559"/>
                </a:cubicBezTo>
                <a:cubicBezTo>
                  <a:pt x="5033863" y="1573728"/>
                  <a:pt x="5052767" y="1575190"/>
                  <a:pt x="5075450" y="1576944"/>
                </a:cubicBezTo>
                <a:cubicBezTo>
                  <a:pt x="5098133" y="1578697"/>
                  <a:pt x="5115449" y="1581280"/>
                  <a:pt x="5127394" y="1584695"/>
                </a:cubicBezTo>
                <a:cubicBezTo>
                  <a:pt x="5118244" y="1585233"/>
                  <a:pt x="5127902" y="1588783"/>
                  <a:pt x="5156367" y="1595344"/>
                </a:cubicBezTo>
                <a:cubicBezTo>
                  <a:pt x="5170601" y="1598626"/>
                  <a:pt x="5181974" y="1602075"/>
                  <a:pt x="5190488" y="1605692"/>
                </a:cubicBezTo>
                <a:lnTo>
                  <a:pt x="5204715" y="1615215"/>
                </a:lnTo>
                <a:lnTo>
                  <a:pt x="5206077" y="1615102"/>
                </a:lnTo>
                <a:cubicBezTo>
                  <a:pt x="5221624" y="1610133"/>
                  <a:pt x="5240033" y="1609208"/>
                  <a:pt x="5261303" y="1612332"/>
                </a:cubicBezTo>
                <a:cubicBezTo>
                  <a:pt x="5267319" y="1614101"/>
                  <a:pt x="5284286" y="1611139"/>
                  <a:pt x="5312203" y="1603446"/>
                </a:cubicBezTo>
                <a:lnTo>
                  <a:pt x="5330320" y="1608847"/>
                </a:lnTo>
                <a:cubicBezTo>
                  <a:pt x="5348706" y="1607894"/>
                  <a:pt x="5370196" y="1606274"/>
                  <a:pt x="5394789" y="1603989"/>
                </a:cubicBezTo>
                <a:cubicBezTo>
                  <a:pt x="5419383" y="1601704"/>
                  <a:pt x="5440873" y="1600084"/>
                  <a:pt x="5459260" y="1599130"/>
                </a:cubicBezTo>
                <a:cubicBezTo>
                  <a:pt x="5446552" y="1608115"/>
                  <a:pt x="5424187" y="1613551"/>
                  <a:pt x="5392162" y="1615438"/>
                </a:cubicBezTo>
                <a:cubicBezTo>
                  <a:pt x="5360139" y="1617324"/>
                  <a:pt x="5339171" y="1624736"/>
                  <a:pt x="5329258" y="1637676"/>
                </a:cubicBezTo>
                <a:cubicBezTo>
                  <a:pt x="5338407" y="1637137"/>
                  <a:pt x="5347558" y="1636597"/>
                  <a:pt x="5356708" y="1636059"/>
                </a:cubicBezTo>
                <a:cubicBezTo>
                  <a:pt x="5365857" y="1635520"/>
                  <a:pt x="5375007" y="1634981"/>
                  <a:pt x="5384156" y="1634442"/>
                </a:cubicBezTo>
                <a:lnTo>
                  <a:pt x="5375448" y="1631953"/>
                </a:lnTo>
                <a:lnTo>
                  <a:pt x="5386430" y="1631340"/>
                </a:lnTo>
                <a:cubicBezTo>
                  <a:pt x="5403069" y="1630441"/>
                  <a:pt x="5423451" y="1629361"/>
                  <a:pt x="5447578" y="1628100"/>
                </a:cubicBezTo>
                <a:cubicBezTo>
                  <a:pt x="5495833" y="1625582"/>
                  <a:pt x="5540940" y="1623665"/>
                  <a:pt x="5582899" y="1622353"/>
                </a:cubicBezTo>
                <a:cubicBezTo>
                  <a:pt x="5588741" y="1623875"/>
                  <a:pt x="5597759" y="1623151"/>
                  <a:pt x="5609956" y="1620180"/>
                </a:cubicBezTo>
                <a:cubicBezTo>
                  <a:pt x="5622151" y="1617209"/>
                  <a:pt x="5632103" y="1614435"/>
                  <a:pt x="5639811" y="1611858"/>
                </a:cubicBezTo>
                <a:lnTo>
                  <a:pt x="5649248" y="1605185"/>
                </a:lnTo>
                <a:lnTo>
                  <a:pt x="5736800" y="1607498"/>
                </a:lnTo>
                <a:cubicBezTo>
                  <a:pt x="5733242" y="1615945"/>
                  <a:pt x="5727016" y="1618933"/>
                  <a:pt x="5718122" y="1616464"/>
                </a:cubicBezTo>
                <a:cubicBezTo>
                  <a:pt x="5709229" y="1613996"/>
                  <a:pt x="5701606" y="1615009"/>
                  <a:pt x="5695251" y="1619502"/>
                </a:cubicBezTo>
                <a:cubicBezTo>
                  <a:pt x="5695251" y="1619502"/>
                  <a:pt x="5699570" y="1622240"/>
                  <a:pt x="5708207" y="1627716"/>
                </a:cubicBezTo>
                <a:cubicBezTo>
                  <a:pt x="5699057" y="1628255"/>
                  <a:pt x="5684952" y="1635263"/>
                  <a:pt x="5665890" y="1648741"/>
                </a:cubicBezTo>
                <a:cubicBezTo>
                  <a:pt x="5660398" y="1647713"/>
                  <a:pt x="5659819" y="1646894"/>
                  <a:pt x="5664153" y="1646285"/>
                </a:cubicBezTo>
                <a:cubicBezTo>
                  <a:pt x="5668488" y="1645675"/>
                  <a:pt x="5669498" y="1643735"/>
                  <a:pt x="5667183" y="1640460"/>
                </a:cubicBezTo>
                <a:lnTo>
                  <a:pt x="5641110" y="1644023"/>
                </a:lnTo>
                <a:cubicBezTo>
                  <a:pt x="5632441" y="1645241"/>
                  <a:pt x="5630274" y="1645545"/>
                  <a:pt x="5634608" y="1644936"/>
                </a:cubicBezTo>
                <a:cubicBezTo>
                  <a:pt x="5638943" y="1644326"/>
                  <a:pt x="5640679" y="1646783"/>
                  <a:pt x="5639818" y="1652304"/>
                </a:cubicBezTo>
                <a:lnTo>
                  <a:pt x="5623056" y="1652492"/>
                </a:lnTo>
                <a:lnTo>
                  <a:pt x="5610861" y="1651790"/>
                </a:lnTo>
                <a:cubicBezTo>
                  <a:pt x="5607684" y="1654036"/>
                  <a:pt x="5603152" y="1654365"/>
                  <a:pt x="5597268" y="1652783"/>
                </a:cubicBezTo>
                <a:lnTo>
                  <a:pt x="5623056" y="1652492"/>
                </a:lnTo>
                <a:lnTo>
                  <a:pt x="5633218" y="1653078"/>
                </a:lnTo>
                <a:cubicBezTo>
                  <a:pt x="5647141" y="1666030"/>
                  <a:pt x="5672355" y="1671021"/>
                  <a:pt x="5708862" y="1668050"/>
                </a:cubicBezTo>
                <a:cubicBezTo>
                  <a:pt x="5745367" y="1665080"/>
                  <a:pt x="5775604" y="1663694"/>
                  <a:pt x="5799570" y="1663891"/>
                </a:cubicBezTo>
                <a:cubicBezTo>
                  <a:pt x="5784198" y="1669109"/>
                  <a:pt x="5776223" y="1676205"/>
                  <a:pt x="5775647" y="1685184"/>
                </a:cubicBezTo>
                <a:cubicBezTo>
                  <a:pt x="5775071" y="1694163"/>
                  <a:pt x="5763172" y="1698292"/>
                  <a:pt x="5739951" y="1697568"/>
                </a:cubicBezTo>
                <a:cubicBezTo>
                  <a:pt x="5754409" y="1698743"/>
                  <a:pt x="5770293" y="1701782"/>
                  <a:pt x="5787609" y="1706682"/>
                </a:cubicBezTo>
                <a:cubicBezTo>
                  <a:pt x="5804923" y="1711582"/>
                  <a:pt x="5813090" y="1720078"/>
                  <a:pt x="5812109" y="1732170"/>
                </a:cubicBezTo>
                <a:cubicBezTo>
                  <a:pt x="5786073" y="1739367"/>
                  <a:pt x="5768923" y="1740280"/>
                  <a:pt x="5760659" y="1734911"/>
                </a:cubicBezTo>
                <a:cubicBezTo>
                  <a:pt x="5752395" y="1729542"/>
                  <a:pt x="5741357" y="1723354"/>
                  <a:pt x="5727543" y="1716349"/>
                </a:cubicBezTo>
                <a:cubicBezTo>
                  <a:pt x="5706572" y="1719965"/>
                  <a:pt x="5689077" y="1725339"/>
                  <a:pt x="5675057" y="1732472"/>
                </a:cubicBezTo>
                <a:cubicBezTo>
                  <a:pt x="5661039" y="1739604"/>
                  <a:pt x="5640524" y="1744287"/>
                  <a:pt x="5613510" y="1746520"/>
                </a:cubicBezTo>
                <a:cubicBezTo>
                  <a:pt x="5625707" y="1743549"/>
                  <a:pt x="5637892" y="1740564"/>
                  <a:pt x="5650065" y="1737562"/>
                </a:cubicBezTo>
                <a:cubicBezTo>
                  <a:pt x="5662239" y="1734561"/>
                  <a:pt x="5668582" y="1730054"/>
                  <a:pt x="5669095" y="1724039"/>
                </a:cubicBezTo>
                <a:cubicBezTo>
                  <a:pt x="5654278" y="1723302"/>
                  <a:pt x="5642898" y="1725741"/>
                  <a:pt x="5634956" y="1731356"/>
                </a:cubicBezTo>
                <a:cubicBezTo>
                  <a:pt x="5627013" y="1736972"/>
                  <a:pt x="5615634" y="1739412"/>
                  <a:pt x="5600816" y="1738677"/>
                </a:cubicBezTo>
                <a:cubicBezTo>
                  <a:pt x="5598195" y="1734970"/>
                  <a:pt x="5598336" y="1733481"/>
                  <a:pt x="5601233" y="1734212"/>
                </a:cubicBezTo>
                <a:cubicBezTo>
                  <a:pt x="5604134" y="1734941"/>
                  <a:pt x="5604271" y="1733454"/>
                  <a:pt x="5601650" y="1729747"/>
                </a:cubicBezTo>
                <a:cubicBezTo>
                  <a:pt x="5589707" y="1726331"/>
                  <a:pt x="5568420" y="1726556"/>
                  <a:pt x="5537795" y="1730419"/>
                </a:cubicBezTo>
                <a:cubicBezTo>
                  <a:pt x="5507169" y="1734281"/>
                  <a:pt x="5484294" y="1735629"/>
                  <a:pt x="5469171" y="1734459"/>
                </a:cubicBezTo>
                <a:cubicBezTo>
                  <a:pt x="5460022" y="1734998"/>
                  <a:pt x="5455351" y="1736817"/>
                  <a:pt x="5455161" y="1739917"/>
                </a:cubicBezTo>
                <a:cubicBezTo>
                  <a:pt x="5454970" y="1743017"/>
                  <a:pt x="5453286" y="1745690"/>
                  <a:pt x="5450109" y="1747936"/>
                </a:cubicBezTo>
                <a:cubicBezTo>
                  <a:pt x="5423042" y="1743353"/>
                  <a:pt x="5403154" y="1745555"/>
                  <a:pt x="5390446" y="1754540"/>
                </a:cubicBezTo>
                <a:cubicBezTo>
                  <a:pt x="5377738" y="1763525"/>
                  <a:pt x="5363633" y="1770534"/>
                  <a:pt x="5348129" y="1775565"/>
                </a:cubicBezTo>
                <a:cubicBezTo>
                  <a:pt x="5342156" y="1773858"/>
                  <a:pt x="5340758" y="1771881"/>
                  <a:pt x="5343936" y="1769634"/>
                </a:cubicBezTo>
                <a:cubicBezTo>
                  <a:pt x="5347113" y="1767388"/>
                  <a:pt x="5351688" y="1767118"/>
                  <a:pt x="5357660" y="1768826"/>
                </a:cubicBezTo>
                <a:cubicBezTo>
                  <a:pt x="5351688" y="1767118"/>
                  <a:pt x="5346986" y="1766366"/>
                  <a:pt x="5343555" y="1766568"/>
                </a:cubicBezTo>
                <a:lnTo>
                  <a:pt x="5337704" y="1769699"/>
                </a:lnTo>
                <a:lnTo>
                  <a:pt x="5343936" y="1769634"/>
                </a:lnTo>
                <a:cubicBezTo>
                  <a:pt x="5340376" y="1778081"/>
                  <a:pt x="5334022" y="1782574"/>
                  <a:pt x="5324873" y="1783113"/>
                </a:cubicBezTo>
                <a:cubicBezTo>
                  <a:pt x="5320298" y="1783382"/>
                  <a:pt x="5316422" y="1784640"/>
                  <a:pt x="5313246" y="1786886"/>
                </a:cubicBezTo>
                <a:lnTo>
                  <a:pt x="5306468" y="1795734"/>
                </a:lnTo>
                <a:lnTo>
                  <a:pt x="5296853" y="1794030"/>
                </a:lnTo>
                <a:cubicBezTo>
                  <a:pt x="5290499" y="1798522"/>
                  <a:pt x="5284240" y="1801465"/>
                  <a:pt x="5278077" y="1802857"/>
                </a:cubicBezTo>
                <a:cubicBezTo>
                  <a:pt x="5271914" y="1804250"/>
                  <a:pt x="5265655" y="1807192"/>
                  <a:pt x="5259300" y="1811686"/>
                </a:cubicBezTo>
                <a:cubicBezTo>
                  <a:pt x="5287131" y="1803869"/>
                  <a:pt x="5314580" y="1802252"/>
                  <a:pt x="5341647" y="1806836"/>
                </a:cubicBezTo>
                <a:lnTo>
                  <a:pt x="5382822" y="1804412"/>
                </a:lnTo>
                <a:cubicBezTo>
                  <a:pt x="5376469" y="1808905"/>
                  <a:pt x="5366428" y="1811553"/>
                  <a:pt x="5352703" y="1812363"/>
                </a:cubicBezTo>
                <a:cubicBezTo>
                  <a:pt x="5338979" y="1813171"/>
                  <a:pt x="5328939" y="1815821"/>
                  <a:pt x="5322586" y="1820314"/>
                </a:cubicBezTo>
                <a:cubicBezTo>
                  <a:pt x="5325381" y="1824268"/>
                  <a:pt x="5328367" y="1825121"/>
                  <a:pt x="5331544" y="1822875"/>
                </a:cubicBezTo>
                <a:cubicBezTo>
                  <a:pt x="5334721" y="1820629"/>
                  <a:pt x="5340885" y="1819236"/>
                  <a:pt x="5350034" y="1818697"/>
                </a:cubicBezTo>
                <a:cubicBezTo>
                  <a:pt x="5356007" y="1820405"/>
                  <a:pt x="5362171" y="1819014"/>
                  <a:pt x="5368526" y="1814521"/>
                </a:cubicBezTo>
                <a:cubicBezTo>
                  <a:pt x="5380470" y="1817936"/>
                  <a:pt x="5392798" y="1815151"/>
                  <a:pt x="5405505" y="1806165"/>
                </a:cubicBezTo>
                <a:cubicBezTo>
                  <a:pt x="5402328" y="1808412"/>
                  <a:pt x="5400041" y="1808546"/>
                  <a:pt x="5398643" y="1806569"/>
                </a:cubicBezTo>
                <a:cubicBezTo>
                  <a:pt x="5397245" y="1804592"/>
                  <a:pt x="5394958" y="1804727"/>
                  <a:pt x="5391781" y="1806974"/>
                </a:cubicBezTo>
                <a:cubicBezTo>
                  <a:pt x="5398135" y="1802481"/>
                  <a:pt x="5414059" y="1801414"/>
                  <a:pt x="5439554" y="1803774"/>
                </a:cubicBezTo>
                <a:cubicBezTo>
                  <a:pt x="5465049" y="1806134"/>
                  <a:pt x="5478244" y="1801205"/>
                  <a:pt x="5479137" y="1788990"/>
                </a:cubicBezTo>
                <a:lnTo>
                  <a:pt x="5478332" y="1788935"/>
                </a:lnTo>
                <a:lnTo>
                  <a:pt x="5490699" y="1785124"/>
                </a:lnTo>
                <a:lnTo>
                  <a:pt x="5498981" y="1782377"/>
                </a:lnTo>
                <a:lnTo>
                  <a:pt x="5491236" y="1783355"/>
                </a:lnTo>
                <a:cubicBezTo>
                  <a:pt x="5488154" y="1784051"/>
                  <a:pt x="5485819" y="1784961"/>
                  <a:pt x="5484230" y="1786084"/>
                </a:cubicBezTo>
                <a:cubicBezTo>
                  <a:pt x="5481053" y="1788330"/>
                  <a:pt x="5478067" y="1787477"/>
                  <a:pt x="5475272" y="1783523"/>
                </a:cubicBezTo>
                <a:cubicBezTo>
                  <a:pt x="5481244" y="1785230"/>
                  <a:pt x="5485819" y="1784961"/>
                  <a:pt x="5488996" y="1782715"/>
                </a:cubicBezTo>
                <a:cubicBezTo>
                  <a:pt x="5492173" y="1780468"/>
                  <a:pt x="5494905" y="1779278"/>
                  <a:pt x="5497192" y="1779143"/>
                </a:cubicBezTo>
                <a:lnTo>
                  <a:pt x="5501796" y="1781445"/>
                </a:lnTo>
                <a:lnTo>
                  <a:pt x="5510966" y="1778405"/>
                </a:lnTo>
                <a:cubicBezTo>
                  <a:pt x="5519034" y="1776336"/>
                  <a:pt x="5528415" y="1774441"/>
                  <a:pt x="5539111" y="1772716"/>
                </a:cubicBezTo>
                <a:cubicBezTo>
                  <a:pt x="5544571" y="1780438"/>
                  <a:pt x="5543437" y="1785574"/>
                  <a:pt x="5535706" y="1788121"/>
                </a:cubicBezTo>
                <a:cubicBezTo>
                  <a:pt x="5531840" y="1789394"/>
                  <a:pt x="5528492" y="1791398"/>
                  <a:pt x="5525659" y="1794130"/>
                </a:cubicBezTo>
                <a:lnTo>
                  <a:pt x="5519526" y="1803295"/>
                </a:lnTo>
                <a:lnTo>
                  <a:pt x="5509814" y="1802049"/>
                </a:lnTo>
                <a:cubicBezTo>
                  <a:pt x="5506638" y="1804295"/>
                  <a:pt x="5505738" y="1806392"/>
                  <a:pt x="5507114" y="1808338"/>
                </a:cubicBezTo>
                <a:cubicBezTo>
                  <a:pt x="5508490" y="1810284"/>
                  <a:pt x="5507589" y="1812380"/>
                  <a:pt x="5504412" y="1814626"/>
                </a:cubicBezTo>
                <a:cubicBezTo>
                  <a:pt x="5525757" y="1811117"/>
                  <a:pt x="5544043" y="1808336"/>
                  <a:pt x="5559269" y="1806280"/>
                </a:cubicBezTo>
                <a:cubicBezTo>
                  <a:pt x="5574495" y="1804226"/>
                  <a:pt x="5589390" y="1806759"/>
                  <a:pt x="5603956" y="1813881"/>
                </a:cubicBezTo>
                <a:cubicBezTo>
                  <a:pt x="5637159" y="1813663"/>
                  <a:pt x="5664551" y="1810279"/>
                  <a:pt x="5686131" y="1803732"/>
                </a:cubicBezTo>
                <a:cubicBezTo>
                  <a:pt x="5707710" y="1797184"/>
                  <a:pt x="5729173" y="1792155"/>
                  <a:pt x="5750519" y="1788647"/>
                </a:cubicBezTo>
                <a:cubicBezTo>
                  <a:pt x="5741456" y="1789308"/>
                  <a:pt x="5732372" y="1789940"/>
                  <a:pt x="5723266" y="1790540"/>
                </a:cubicBezTo>
                <a:cubicBezTo>
                  <a:pt x="5714159" y="1791142"/>
                  <a:pt x="5705075" y="1791773"/>
                  <a:pt x="5696013" y="1792436"/>
                </a:cubicBezTo>
                <a:cubicBezTo>
                  <a:pt x="5693261" y="1788544"/>
                  <a:pt x="5703246" y="1785817"/>
                  <a:pt x="5725968" y="1784253"/>
                </a:cubicBezTo>
                <a:cubicBezTo>
                  <a:pt x="5748689" y="1782689"/>
                  <a:pt x="5764390" y="1784678"/>
                  <a:pt x="5773071" y="1790215"/>
                </a:cubicBezTo>
                <a:cubicBezTo>
                  <a:pt x="5773496" y="1784077"/>
                  <a:pt x="5778938" y="1781665"/>
                  <a:pt x="5789398" y="1782979"/>
                </a:cubicBezTo>
                <a:cubicBezTo>
                  <a:pt x="5799858" y="1784294"/>
                  <a:pt x="5799181" y="1783336"/>
                  <a:pt x="5787367" y="1780107"/>
                </a:cubicBezTo>
                <a:cubicBezTo>
                  <a:pt x="5796898" y="1773368"/>
                  <a:pt x="5810535" y="1772436"/>
                  <a:pt x="5828279" y="1777311"/>
                </a:cubicBezTo>
                <a:lnTo>
                  <a:pt x="5859445" y="1785858"/>
                </a:lnTo>
                <a:lnTo>
                  <a:pt x="5859445" y="1836888"/>
                </a:lnTo>
                <a:lnTo>
                  <a:pt x="5850217" y="1838667"/>
                </a:lnTo>
                <a:cubicBezTo>
                  <a:pt x="5841068" y="1839206"/>
                  <a:pt x="5835793" y="1838485"/>
                  <a:pt x="5834395" y="1836508"/>
                </a:cubicBezTo>
                <a:cubicBezTo>
                  <a:pt x="5832997" y="1834532"/>
                  <a:pt x="5827724" y="1833812"/>
                  <a:pt x="5818574" y="1834351"/>
                </a:cubicBezTo>
                <a:cubicBezTo>
                  <a:pt x="5797098" y="1837675"/>
                  <a:pt x="5779498" y="1839741"/>
                  <a:pt x="5765774" y="1840549"/>
                </a:cubicBezTo>
                <a:cubicBezTo>
                  <a:pt x="5752048" y="1841358"/>
                  <a:pt x="5734448" y="1843424"/>
                  <a:pt x="5712972" y="1846748"/>
                </a:cubicBezTo>
                <a:cubicBezTo>
                  <a:pt x="5721741" y="1852410"/>
                  <a:pt x="5722948" y="1857487"/>
                  <a:pt x="5716594" y="1861979"/>
                </a:cubicBezTo>
                <a:cubicBezTo>
                  <a:pt x="5710240" y="1866472"/>
                  <a:pt x="5713036" y="1870426"/>
                  <a:pt x="5724981" y="1873841"/>
                </a:cubicBezTo>
                <a:cubicBezTo>
                  <a:pt x="5728158" y="1871595"/>
                  <a:pt x="5728253" y="1870045"/>
                  <a:pt x="5725267" y="1869191"/>
                </a:cubicBezTo>
                <a:cubicBezTo>
                  <a:pt x="5722281" y="1868337"/>
                  <a:pt x="5723964" y="1865664"/>
                  <a:pt x="5730318" y="1861171"/>
                </a:cubicBezTo>
                <a:cubicBezTo>
                  <a:pt x="5748236" y="1866294"/>
                  <a:pt x="5752429" y="1872224"/>
                  <a:pt x="5742899" y="1878963"/>
                </a:cubicBezTo>
                <a:cubicBezTo>
                  <a:pt x="5767170" y="1879593"/>
                  <a:pt x="5779497" y="1876808"/>
                  <a:pt x="5779879" y="1870607"/>
                </a:cubicBezTo>
                <a:cubicBezTo>
                  <a:pt x="5800975" y="1873485"/>
                  <a:pt x="5820481" y="1877485"/>
                  <a:pt x="5838399" y="1882607"/>
                </a:cubicBezTo>
                <a:lnTo>
                  <a:pt x="5859445" y="1876057"/>
                </a:lnTo>
                <a:lnTo>
                  <a:pt x="5859445" y="1897693"/>
                </a:lnTo>
                <a:lnTo>
                  <a:pt x="5807948" y="1905250"/>
                </a:lnTo>
                <a:cubicBezTo>
                  <a:pt x="5789807" y="1909923"/>
                  <a:pt x="5774033" y="1916257"/>
                  <a:pt x="5760627" y="1924254"/>
                </a:cubicBezTo>
                <a:cubicBezTo>
                  <a:pt x="5733814" y="1940248"/>
                  <a:pt x="5701916" y="1952423"/>
                  <a:pt x="5664936" y="1960779"/>
                </a:cubicBezTo>
                <a:lnTo>
                  <a:pt x="5672505" y="1963748"/>
                </a:lnTo>
                <a:lnTo>
                  <a:pt x="5660480" y="1968378"/>
                </a:lnTo>
                <a:cubicBezTo>
                  <a:pt x="5645373" y="1973126"/>
                  <a:pt x="5628972" y="1977310"/>
                  <a:pt x="5611276" y="1980926"/>
                </a:cubicBezTo>
                <a:cubicBezTo>
                  <a:pt x="5575884" y="1988159"/>
                  <a:pt x="5548849" y="1995414"/>
                  <a:pt x="5530169" y="2002692"/>
                </a:cubicBezTo>
                <a:cubicBezTo>
                  <a:pt x="5526992" y="2004938"/>
                  <a:pt x="5524705" y="2005073"/>
                  <a:pt x="5523307" y="2003096"/>
                </a:cubicBezTo>
                <a:cubicBezTo>
                  <a:pt x="5521909" y="2001119"/>
                  <a:pt x="5518033" y="2002377"/>
                  <a:pt x="5511679" y="2006870"/>
                </a:cubicBezTo>
                <a:cubicBezTo>
                  <a:pt x="5514475" y="2010823"/>
                  <a:pt x="5523434" y="2013385"/>
                  <a:pt x="5538556" y="2014553"/>
                </a:cubicBezTo>
                <a:lnTo>
                  <a:pt x="5533790" y="2017923"/>
                </a:lnTo>
                <a:lnTo>
                  <a:pt x="5542749" y="2020484"/>
                </a:lnTo>
                <a:cubicBezTo>
                  <a:pt x="5536395" y="2024977"/>
                  <a:pt x="5522479" y="2028886"/>
                  <a:pt x="5501003" y="2032210"/>
                </a:cubicBezTo>
                <a:cubicBezTo>
                  <a:pt x="5479527" y="2035534"/>
                  <a:pt x="5461038" y="2039711"/>
                  <a:pt x="5445535" y="2044743"/>
                </a:cubicBezTo>
                <a:cubicBezTo>
                  <a:pt x="5451507" y="2046450"/>
                  <a:pt x="5454303" y="2050404"/>
                  <a:pt x="5453922" y="2056604"/>
                </a:cubicBezTo>
                <a:cubicBezTo>
                  <a:pt x="5444771" y="2057144"/>
                  <a:pt x="5435621" y="2057683"/>
                  <a:pt x="5426472" y="2058222"/>
                </a:cubicBezTo>
                <a:cubicBezTo>
                  <a:pt x="5417322" y="2058760"/>
                  <a:pt x="5409570" y="2061276"/>
                  <a:pt x="5403217" y="2065769"/>
                </a:cubicBezTo>
                <a:cubicBezTo>
                  <a:pt x="5391272" y="2062354"/>
                  <a:pt x="5384600" y="2059658"/>
                  <a:pt x="5383202" y="2057681"/>
                </a:cubicBezTo>
                <a:cubicBezTo>
                  <a:pt x="5381804" y="2055704"/>
                  <a:pt x="5376531" y="2054985"/>
                  <a:pt x="5367380" y="2055522"/>
                </a:cubicBezTo>
                <a:cubicBezTo>
                  <a:pt x="5357849" y="2062261"/>
                  <a:pt x="5343934" y="2066172"/>
                  <a:pt x="5325634" y="2067248"/>
                </a:cubicBezTo>
                <a:lnTo>
                  <a:pt x="5298181" y="2068865"/>
                </a:lnTo>
                <a:lnTo>
                  <a:pt x="5298186" y="2068864"/>
                </a:lnTo>
                <a:lnTo>
                  <a:pt x="5270737" y="2070480"/>
                </a:lnTo>
                <a:lnTo>
                  <a:pt x="5298181" y="2068865"/>
                </a:lnTo>
                <a:lnTo>
                  <a:pt x="5224798" y="2076275"/>
                </a:lnTo>
                <a:cubicBezTo>
                  <a:pt x="5200145" y="2081845"/>
                  <a:pt x="5175491" y="2087417"/>
                  <a:pt x="5150838" y="2092987"/>
                </a:cubicBezTo>
                <a:cubicBezTo>
                  <a:pt x="5172314" y="2089663"/>
                  <a:pt x="5192107" y="2089011"/>
                  <a:pt x="5210216" y="2091034"/>
                </a:cubicBezTo>
                <a:cubicBezTo>
                  <a:pt x="5228324" y="2093056"/>
                  <a:pt x="5248116" y="2092406"/>
                  <a:pt x="5269592" y="2089082"/>
                </a:cubicBezTo>
                <a:cubicBezTo>
                  <a:pt x="5284716" y="2090250"/>
                  <a:pt x="5296851" y="2090565"/>
                  <a:pt x="5306001" y="2090026"/>
                </a:cubicBezTo>
                <a:cubicBezTo>
                  <a:pt x="5315150" y="2089487"/>
                  <a:pt x="5324301" y="2088950"/>
                  <a:pt x="5333450" y="2088411"/>
                </a:cubicBezTo>
                <a:cubicBezTo>
                  <a:pt x="5345396" y="2091826"/>
                  <a:pt x="5354545" y="2091287"/>
                  <a:pt x="5360899" y="2086795"/>
                </a:cubicBezTo>
                <a:cubicBezTo>
                  <a:pt x="5366872" y="2088502"/>
                  <a:pt x="5372147" y="2089221"/>
                  <a:pt x="5376721" y="2088951"/>
                </a:cubicBezTo>
                <a:cubicBezTo>
                  <a:pt x="5381295" y="2088682"/>
                  <a:pt x="5386570" y="2089401"/>
                  <a:pt x="5392542" y="2091108"/>
                </a:cubicBezTo>
                <a:cubicBezTo>
                  <a:pt x="5386187" y="2095602"/>
                  <a:pt x="5373162" y="2097398"/>
                  <a:pt x="5353465" y="2096499"/>
                </a:cubicBezTo>
                <a:cubicBezTo>
                  <a:pt x="5333768" y="2095600"/>
                  <a:pt x="5316359" y="2094565"/>
                  <a:pt x="5301236" y="2093395"/>
                </a:cubicBezTo>
                <a:cubicBezTo>
                  <a:pt x="5261878" y="2091756"/>
                  <a:pt x="5226197" y="2091919"/>
                  <a:pt x="5194193" y="2093884"/>
                </a:cubicBezTo>
                <a:lnTo>
                  <a:pt x="5108437" y="2096468"/>
                </a:lnTo>
                <a:lnTo>
                  <a:pt x="5069030" y="2109339"/>
                </a:lnTo>
                <a:cubicBezTo>
                  <a:pt x="5054413" y="2112308"/>
                  <a:pt x="5038758" y="2113808"/>
                  <a:pt x="5022067" y="2113841"/>
                </a:cubicBezTo>
                <a:cubicBezTo>
                  <a:pt x="4985511" y="2116059"/>
                  <a:pt x="4948053" y="2120420"/>
                  <a:pt x="4909690" y="2126927"/>
                </a:cubicBezTo>
                <a:lnTo>
                  <a:pt x="4875561" y="2130914"/>
                </a:lnTo>
                <a:lnTo>
                  <a:pt x="4932270" y="2132414"/>
                </a:lnTo>
                <a:cubicBezTo>
                  <a:pt x="4928712" y="2140860"/>
                  <a:pt x="4922486" y="2143848"/>
                  <a:pt x="4913592" y="2141380"/>
                </a:cubicBezTo>
                <a:cubicBezTo>
                  <a:pt x="4904699" y="2138911"/>
                  <a:pt x="4897076" y="2139924"/>
                  <a:pt x="4890721" y="2144417"/>
                </a:cubicBezTo>
                <a:cubicBezTo>
                  <a:pt x="4890721" y="2144417"/>
                  <a:pt x="4895039" y="2147155"/>
                  <a:pt x="4903677" y="2152631"/>
                </a:cubicBezTo>
                <a:cubicBezTo>
                  <a:pt x="4894527" y="2153170"/>
                  <a:pt x="4880422" y="2160179"/>
                  <a:pt x="4861360" y="2173657"/>
                </a:cubicBezTo>
                <a:cubicBezTo>
                  <a:pt x="4855868" y="2172628"/>
                  <a:pt x="4855289" y="2171809"/>
                  <a:pt x="4859623" y="2171200"/>
                </a:cubicBezTo>
                <a:cubicBezTo>
                  <a:pt x="4863958" y="2170591"/>
                  <a:pt x="4864968" y="2168650"/>
                  <a:pt x="4862653" y="2165375"/>
                </a:cubicBezTo>
                <a:lnTo>
                  <a:pt x="4836580" y="2168938"/>
                </a:lnTo>
                <a:cubicBezTo>
                  <a:pt x="4827911" y="2170156"/>
                  <a:pt x="4825744" y="2170460"/>
                  <a:pt x="4830078" y="2169851"/>
                </a:cubicBezTo>
                <a:cubicBezTo>
                  <a:pt x="4834413" y="2169242"/>
                  <a:pt x="4836149" y="2171698"/>
                  <a:pt x="4835288" y="2177219"/>
                </a:cubicBezTo>
                <a:lnTo>
                  <a:pt x="4818525" y="2177407"/>
                </a:lnTo>
                <a:lnTo>
                  <a:pt x="4806331" y="2176705"/>
                </a:lnTo>
                <a:cubicBezTo>
                  <a:pt x="4803154" y="2178951"/>
                  <a:pt x="4798622" y="2179281"/>
                  <a:pt x="4792738" y="2177698"/>
                </a:cubicBezTo>
                <a:lnTo>
                  <a:pt x="4818525" y="2177407"/>
                </a:lnTo>
                <a:lnTo>
                  <a:pt x="4828687" y="2177993"/>
                </a:lnTo>
                <a:cubicBezTo>
                  <a:pt x="4842610" y="2190945"/>
                  <a:pt x="4867825" y="2195937"/>
                  <a:pt x="4904331" y="2192965"/>
                </a:cubicBezTo>
                <a:cubicBezTo>
                  <a:pt x="4940837" y="2189995"/>
                  <a:pt x="4971074" y="2188609"/>
                  <a:pt x="4995040" y="2188807"/>
                </a:cubicBezTo>
                <a:cubicBezTo>
                  <a:pt x="4979667" y="2194024"/>
                  <a:pt x="4971693" y="2201120"/>
                  <a:pt x="4971117" y="2210099"/>
                </a:cubicBezTo>
                <a:cubicBezTo>
                  <a:pt x="4970541" y="2219078"/>
                  <a:pt x="4958642" y="2223207"/>
                  <a:pt x="4935421" y="2222483"/>
                </a:cubicBezTo>
                <a:cubicBezTo>
                  <a:pt x="4949879" y="2223658"/>
                  <a:pt x="4965763" y="2226697"/>
                  <a:pt x="4983078" y="2231597"/>
                </a:cubicBezTo>
                <a:cubicBezTo>
                  <a:pt x="5000392" y="2236497"/>
                  <a:pt x="5008559" y="2244993"/>
                  <a:pt x="5007578" y="2257085"/>
                </a:cubicBezTo>
                <a:cubicBezTo>
                  <a:pt x="4981542" y="2264282"/>
                  <a:pt x="4964393" y="2265195"/>
                  <a:pt x="4956129" y="2259826"/>
                </a:cubicBezTo>
                <a:cubicBezTo>
                  <a:pt x="4947865" y="2254457"/>
                  <a:pt x="4936826" y="2248269"/>
                  <a:pt x="4923013" y="2241264"/>
                </a:cubicBezTo>
                <a:cubicBezTo>
                  <a:pt x="4902041" y="2244880"/>
                  <a:pt x="4884546" y="2250254"/>
                  <a:pt x="4870527" y="2257387"/>
                </a:cubicBezTo>
                <a:cubicBezTo>
                  <a:pt x="4856509" y="2264519"/>
                  <a:pt x="4835994" y="2269202"/>
                  <a:pt x="4808980" y="2271435"/>
                </a:cubicBezTo>
                <a:cubicBezTo>
                  <a:pt x="4821176" y="2268464"/>
                  <a:pt x="4833362" y="2265479"/>
                  <a:pt x="4845535" y="2262478"/>
                </a:cubicBezTo>
                <a:cubicBezTo>
                  <a:pt x="4857709" y="2259476"/>
                  <a:pt x="4864052" y="2254969"/>
                  <a:pt x="4864564" y="2248954"/>
                </a:cubicBezTo>
                <a:cubicBezTo>
                  <a:pt x="4849748" y="2248218"/>
                  <a:pt x="4838368" y="2250656"/>
                  <a:pt x="4830425" y="2256272"/>
                </a:cubicBezTo>
                <a:cubicBezTo>
                  <a:pt x="4822483" y="2261888"/>
                  <a:pt x="4811104" y="2264327"/>
                  <a:pt x="4796286" y="2263592"/>
                </a:cubicBezTo>
                <a:cubicBezTo>
                  <a:pt x="4793665" y="2259885"/>
                  <a:pt x="4793806" y="2258396"/>
                  <a:pt x="4796703" y="2259127"/>
                </a:cubicBezTo>
                <a:cubicBezTo>
                  <a:pt x="4799603" y="2259856"/>
                  <a:pt x="4799741" y="2258369"/>
                  <a:pt x="4797120" y="2254662"/>
                </a:cubicBezTo>
                <a:cubicBezTo>
                  <a:pt x="4785176" y="2251247"/>
                  <a:pt x="4763890" y="2251471"/>
                  <a:pt x="4733264" y="2255334"/>
                </a:cubicBezTo>
                <a:cubicBezTo>
                  <a:pt x="4702639" y="2259196"/>
                  <a:pt x="4679764" y="2260544"/>
                  <a:pt x="4664641" y="2259374"/>
                </a:cubicBezTo>
                <a:cubicBezTo>
                  <a:pt x="4655491" y="2259913"/>
                  <a:pt x="4650821" y="2261732"/>
                  <a:pt x="4650630" y="2264832"/>
                </a:cubicBezTo>
                <a:cubicBezTo>
                  <a:pt x="4650440" y="2267933"/>
                  <a:pt x="4648756" y="2270606"/>
                  <a:pt x="4645579" y="2272852"/>
                </a:cubicBezTo>
                <a:cubicBezTo>
                  <a:pt x="4618512" y="2268268"/>
                  <a:pt x="4598623" y="2270470"/>
                  <a:pt x="4585916" y="2279455"/>
                </a:cubicBezTo>
                <a:cubicBezTo>
                  <a:pt x="4573208" y="2288440"/>
                  <a:pt x="4559102" y="2295449"/>
                  <a:pt x="4543599" y="2300480"/>
                </a:cubicBezTo>
                <a:cubicBezTo>
                  <a:pt x="4537625" y="2298774"/>
                  <a:pt x="4536227" y="2296796"/>
                  <a:pt x="4539406" y="2294549"/>
                </a:cubicBezTo>
                <a:cubicBezTo>
                  <a:pt x="4542583" y="2292303"/>
                  <a:pt x="4547157" y="2292034"/>
                  <a:pt x="4553130" y="2293741"/>
                </a:cubicBezTo>
                <a:cubicBezTo>
                  <a:pt x="4547157" y="2292034"/>
                  <a:pt x="4542455" y="2291281"/>
                  <a:pt x="4539024" y="2291483"/>
                </a:cubicBezTo>
                <a:lnTo>
                  <a:pt x="4533174" y="2294615"/>
                </a:lnTo>
                <a:lnTo>
                  <a:pt x="4539406" y="2294549"/>
                </a:lnTo>
                <a:cubicBezTo>
                  <a:pt x="4535846" y="2302997"/>
                  <a:pt x="4529492" y="2307489"/>
                  <a:pt x="4520343" y="2308028"/>
                </a:cubicBezTo>
                <a:cubicBezTo>
                  <a:pt x="4515768" y="2308298"/>
                  <a:pt x="4511892" y="2309556"/>
                  <a:pt x="4508716" y="2311802"/>
                </a:cubicBezTo>
                <a:lnTo>
                  <a:pt x="4501938" y="2320649"/>
                </a:lnTo>
                <a:lnTo>
                  <a:pt x="4492323" y="2318945"/>
                </a:lnTo>
                <a:cubicBezTo>
                  <a:pt x="4485969" y="2323437"/>
                  <a:pt x="4479710" y="2326380"/>
                  <a:pt x="4473547" y="2327772"/>
                </a:cubicBezTo>
                <a:cubicBezTo>
                  <a:pt x="4467384" y="2329165"/>
                  <a:pt x="4461125" y="2332108"/>
                  <a:pt x="4454770" y="2336601"/>
                </a:cubicBezTo>
                <a:cubicBezTo>
                  <a:pt x="4482601" y="2328784"/>
                  <a:pt x="4510050" y="2327167"/>
                  <a:pt x="4537117" y="2331751"/>
                </a:cubicBezTo>
                <a:lnTo>
                  <a:pt x="4578292" y="2329327"/>
                </a:lnTo>
                <a:cubicBezTo>
                  <a:pt x="4571938" y="2333820"/>
                  <a:pt x="4561898" y="2336469"/>
                  <a:pt x="4548172" y="2337278"/>
                </a:cubicBezTo>
                <a:cubicBezTo>
                  <a:pt x="4534448" y="2338086"/>
                  <a:pt x="4524409" y="2340737"/>
                  <a:pt x="4518056" y="2345229"/>
                </a:cubicBezTo>
                <a:cubicBezTo>
                  <a:pt x="4520851" y="2349183"/>
                  <a:pt x="4523837" y="2350037"/>
                  <a:pt x="4527014" y="2347790"/>
                </a:cubicBezTo>
                <a:cubicBezTo>
                  <a:pt x="4530191" y="2345544"/>
                  <a:pt x="4536354" y="2344151"/>
                  <a:pt x="4545504" y="2343613"/>
                </a:cubicBezTo>
                <a:cubicBezTo>
                  <a:pt x="4551476" y="2345320"/>
                  <a:pt x="4557641" y="2343929"/>
                  <a:pt x="4563996" y="2339436"/>
                </a:cubicBezTo>
                <a:cubicBezTo>
                  <a:pt x="4575940" y="2342852"/>
                  <a:pt x="4588267" y="2340066"/>
                  <a:pt x="4600975" y="2331080"/>
                </a:cubicBezTo>
                <a:cubicBezTo>
                  <a:pt x="4597798" y="2333327"/>
                  <a:pt x="4595511" y="2333461"/>
                  <a:pt x="4594113" y="2331485"/>
                </a:cubicBezTo>
                <a:cubicBezTo>
                  <a:pt x="4592715" y="2329507"/>
                  <a:pt x="4590428" y="2329642"/>
                  <a:pt x="4587251" y="2331889"/>
                </a:cubicBezTo>
                <a:cubicBezTo>
                  <a:pt x="4593605" y="2327396"/>
                  <a:pt x="4609529" y="2326330"/>
                  <a:pt x="4635024" y="2328689"/>
                </a:cubicBezTo>
                <a:cubicBezTo>
                  <a:pt x="4660518" y="2331049"/>
                  <a:pt x="4673714" y="2326120"/>
                  <a:pt x="4674607" y="2313906"/>
                </a:cubicBezTo>
                <a:lnTo>
                  <a:pt x="4673802" y="2313850"/>
                </a:lnTo>
                <a:lnTo>
                  <a:pt x="4686169" y="2310039"/>
                </a:lnTo>
                <a:lnTo>
                  <a:pt x="4694451" y="2307293"/>
                </a:lnTo>
                <a:lnTo>
                  <a:pt x="4686705" y="2308270"/>
                </a:lnTo>
                <a:cubicBezTo>
                  <a:pt x="4683624" y="2308966"/>
                  <a:pt x="4681289" y="2309876"/>
                  <a:pt x="4679700" y="2310999"/>
                </a:cubicBezTo>
                <a:cubicBezTo>
                  <a:pt x="4676523" y="2313246"/>
                  <a:pt x="4673537" y="2312392"/>
                  <a:pt x="4670742" y="2308438"/>
                </a:cubicBezTo>
                <a:cubicBezTo>
                  <a:pt x="4676714" y="2310145"/>
                  <a:pt x="4681289" y="2309876"/>
                  <a:pt x="4684466" y="2307630"/>
                </a:cubicBezTo>
                <a:cubicBezTo>
                  <a:pt x="4687643" y="2305384"/>
                  <a:pt x="4690375" y="2304193"/>
                  <a:pt x="4692662" y="2304059"/>
                </a:cubicBezTo>
                <a:lnTo>
                  <a:pt x="4697266" y="2306360"/>
                </a:lnTo>
                <a:lnTo>
                  <a:pt x="4706436" y="2303320"/>
                </a:lnTo>
                <a:cubicBezTo>
                  <a:pt x="4714503" y="2301251"/>
                  <a:pt x="4723885" y="2299356"/>
                  <a:pt x="4734581" y="2297631"/>
                </a:cubicBezTo>
                <a:cubicBezTo>
                  <a:pt x="4740041" y="2305354"/>
                  <a:pt x="4738907" y="2310489"/>
                  <a:pt x="4731175" y="2313036"/>
                </a:cubicBezTo>
                <a:cubicBezTo>
                  <a:pt x="4727310" y="2314309"/>
                  <a:pt x="4723962" y="2316313"/>
                  <a:pt x="4721129" y="2319045"/>
                </a:cubicBezTo>
                <a:lnTo>
                  <a:pt x="4714996" y="2328210"/>
                </a:lnTo>
                <a:lnTo>
                  <a:pt x="4705284" y="2326964"/>
                </a:lnTo>
                <a:cubicBezTo>
                  <a:pt x="4702107" y="2329210"/>
                  <a:pt x="4701207" y="2331308"/>
                  <a:pt x="4702583" y="2333253"/>
                </a:cubicBezTo>
                <a:cubicBezTo>
                  <a:pt x="4703959" y="2335199"/>
                  <a:pt x="4703059" y="2337295"/>
                  <a:pt x="4699882" y="2339541"/>
                </a:cubicBezTo>
                <a:cubicBezTo>
                  <a:pt x="4721226" y="2336032"/>
                  <a:pt x="4739513" y="2333251"/>
                  <a:pt x="4754739" y="2331196"/>
                </a:cubicBezTo>
                <a:cubicBezTo>
                  <a:pt x="4769964" y="2329141"/>
                  <a:pt x="4784860" y="2331674"/>
                  <a:pt x="4799426" y="2338796"/>
                </a:cubicBezTo>
                <a:cubicBezTo>
                  <a:pt x="4832629" y="2338578"/>
                  <a:pt x="4860021" y="2335195"/>
                  <a:pt x="4881600" y="2328647"/>
                </a:cubicBezTo>
                <a:cubicBezTo>
                  <a:pt x="4903179" y="2322099"/>
                  <a:pt x="4924643" y="2317070"/>
                  <a:pt x="4945989" y="2313563"/>
                </a:cubicBezTo>
                <a:cubicBezTo>
                  <a:pt x="4936925" y="2314224"/>
                  <a:pt x="4927841" y="2314855"/>
                  <a:pt x="4918736" y="2315456"/>
                </a:cubicBezTo>
                <a:cubicBezTo>
                  <a:pt x="4909628" y="2316057"/>
                  <a:pt x="4900545" y="2316689"/>
                  <a:pt x="4891482" y="2317351"/>
                </a:cubicBezTo>
                <a:cubicBezTo>
                  <a:pt x="4888730" y="2313459"/>
                  <a:pt x="4898715" y="2310732"/>
                  <a:pt x="4921438" y="2309168"/>
                </a:cubicBezTo>
                <a:cubicBezTo>
                  <a:pt x="4944158" y="2307605"/>
                  <a:pt x="4959860" y="2309593"/>
                  <a:pt x="4968541" y="2315130"/>
                </a:cubicBezTo>
                <a:cubicBezTo>
                  <a:pt x="4968966" y="2308992"/>
                  <a:pt x="4974408" y="2306580"/>
                  <a:pt x="4984868" y="2307895"/>
                </a:cubicBezTo>
                <a:cubicBezTo>
                  <a:pt x="4995328" y="2309209"/>
                  <a:pt x="4994651" y="2308252"/>
                  <a:pt x="4982837" y="2305022"/>
                </a:cubicBezTo>
                <a:cubicBezTo>
                  <a:pt x="4992368" y="2298283"/>
                  <a:pt x="5006005" y="2297352"/>
                  <a:pt x="5023749" y="2302226"/>
                </a:cubicBezTo>
                <a:lnTo>
                  <a:pt x="5060988" y="2312439"/>
                </a:lnTo>
                <a:lnTo>
                  <a:pt x="5055129" y="2306170"/>
                </a:lnTo>
                <a:cubicBezTo>
                  <a:pt x="5076474" y="2302661"/>
                  <a:pt x="5087358" y="2297837"/>
                  <a:pt x="5087783" y="2291698"/>
                </a:cubicBezTo>
                <a:cubicBezTo>
                  <a:pt x="5093712" y="2293344"/>
                  <a:pt x="5093500" y="2296413"/>
                  <a:pt x="5087146" y="2300906"/>
                </a:cubicBezTo>
                <a:cubicBezTo>
                  <a:pt x="5080792" y="2305398"/>
                  <a:pt x="5080345" y="2311506"/>
                  <a:pt x="5085806" y="2319228"/>
                </a:cubicBezTo>
                <a:cubicBezTo>
                  <a:pt x="5100840" y="2320274"/>
                  <a:pt x="5115642" y="2324358"/>
                  <a:pt x="5130209" y="2331479"/>
                </a:cubicBezTo>
                <a:cubicBezTo>
                  <a:pt x="5144775" y="2338601"/>
                  <a:pt x="5161142" y="2341531"/>
                  <a:pt x="5179310" y="2340268"/>
                </a:cubicBezTo>
                <a:cubicBezTo>
                  <a:pt x="5145889" y="2340177"/>
                  <a:pt x="5109290" y="2342333"/>
                  <a:pt x="5069515" y="2346734"/>
                </a:cubicBezTo>
                <a:cubicBezTo>
                  <a:pt x="5068753" y="2359135"/>
                  <a:pt x="5060810" y="2364750"/>
                  <a:pt x="5045687" y="2363582"/>
                </a:cubicBezTo>
                <a:cubicBezTo>
                  <a:pt x="5036537" y="2364121"/>
                  <a:pt x="5031263" y="2363401"/>
                  <a:pt x="5029865" y="2361423"/>
                </a:cubicBezTo>
                <a:cubicBezTo>
                  <a:pt x="5028467" y="2359447"/>
                  <a:pt x="5023193" y="2358728"/>
                  <a:pt x="5014044" y="2359266"/>
                </a:cubicBezTo>
                <a:cubicBezTo>
                  <a:pt x="4992568" y="2362590"/>
                  <a:pt x="4974968" y="2364656"/>
                  <a:pt x="4961244" y="2365465"/>
                </a:cubicBezTo>
                <a:cubicBezTo>
                  <a:pt x="4947518" y="2366274"/>
                  <a:pt x="4929918" y="2368339"/>
                  <a:pt x="4908442" y="2371664"/>
                </a:cubicBezTo>
                <a:cubicBezTo>
                  <a:pt x="4917210" y="2377325"/>
                  <a:pt x="4918418" y="2382402"/>
                  <a:pt x="4912064" y="2386895"/>
                </a:cubicBezTo>
                <a:cubicBezTo>
                  <a:pt x="4905710" y="2391387"/>
                  <a:pt x="4908506" y="2395341"/>
                  <a:pt x="4920451" y="2398756"/>
                </a:cubicBezTo>
                <a:cubicBezTo>
                  <a:pt x="4923628" y="2396510"/>
                  <a:pt x="4923723" y="2394960"/>
                  <a:pt x="4920737" y="2394106"/>
                </a:cubicBezTo>
                <a:cubicBezTo>
                  <a:pt x="4917750" y="2393252"/>
                  <a:pt x="4919434" y="2390579"/>
                  <a:pt x="4925788" y="2386086"/>
                </a:cubicBezTo>
                <a:cubicBezTo>
                  <a:pt x="4943706" y="2391209"/>
                  <a:pt x="4947899" y="2397140"/>
                  <a:pt x="4938369" y="2403879"/>
                </a:cubicBezTo>
                <a:cubicBezTo>
                  <a:pt x="4962640" y="2404509"/>
                  <a:pt x="4974966" y="2401724"/>
                  <a:pt x="4975349" y="2395522"/>
                </a:cubicBezTo>
                <a:lnTo>
                  <a:pt x="4999971" y="2400569"/>
                </a:lnTo>
                <a:lnTo>
                  <a:pt x="5094442" y="2390639"/>
                </a:lnTo>
                <a:cubicBezTo>
                  <a:pt x="5150923" y="2386379"/>
                  <a:pt x="5205166" y="2380692"/>
                  <a:pt x="5257168" y="2373576"/>
                </a:cubicBezTo>
                <a:cubicBezTo>
                  <a:pt x="5281822" y="2368004"/>
                  <a:pt x="5307871" y="2364437"/>
                  <a:pt x="5335318" y="2362868"/>
                </a:cubicBezTo>
                <a:cubicBezTo>
                  <a:pt x="5362763" y="2361300"/>
                  <a:pt x="5388788" y="2357747"/>
                  <a:pt x="5413392" y="2352214"/>
                </a:cubicBezTo>
                <a:cubicBezTo>
                  <a:pt x="5431735" y="2351198"/>
                  <a:pt x="5446962" y="2350856"/>
                  <a:pt x="5459073" y="2351188"/>
                </a:cubicBezTo>
                <a:cubicBezTo>
                  <a:pt x="5471184" y="2351521"/>
                  <a:pt x="5481815" y="2351417"/>
                  <a:pt x="5490964" y="2350879"/>
                </a:cubicBezTo>
                <a:cubicBezTo>
                  <a:pt x="5503291" y="2348094"/>
                  <a:pt x="5515605" y="2345316"/>
                  <a:pt x="5527907" y="2342549"/>
                </a:cubicBezTo>
                <a:cubicBezTo>
                  <a:pt x="5540209" y="2339782"/>
                  <a:pt x="5552523" y="2337005"/>
                  <a:pt x="5564850" y="2334219"/>
                </a:cubicBezTo>
                <a:cubicBezTo>
                  <a:pt x="5586276" y="2330931"/>
                  <a:pt x="5606922" y="2328196"/>
                  <a:pt x="5626785" y="2326013"/>
                </a:cubicBezTo>
                <a:cubicBezTo>
                  <a:pt x="5646647" y="2323829"/>
                  <a:pt x="5662933" y="2318245"/>
                  <a:pt x="5675641" y="2309260"/>
                </a:cubicBezTo>
                <a:cubicBezTo>
                  <a:pt x="5641958" y="2308798"/>
                  <a:pt x="5605118" y="2310612"/>
                  <a:pt x="5565124" y="2314705"/>
                </a:cubicBezTo>
                <a:cubicBezTo>
                  <a:pt x="5546694" y="2315597"/>
                  <a:pt x="5528984" y="2317509"/>
                  <a:pt x="5511995" y="2320441"/>
                </a:cubicBezTo>
                <a:cubicBezTo>
                  <a:pt x="5495006" y="2323372"/>
                  <a:pt x="5477297" y="2325283"/>
                  <a:pt x="5458867" y="2326175"/>
                </a:cubicBezTo>
                <a:cubicBezTo>
                  <a:pt x="5409634" y="2330682"/>
                  <a:pt x="5362629" y="2336653"/>
                  <a:pt x="5317846" y="2344083"/>
                </a:cubicBezTo>
                <a:cubicBezTo>
                  <a:pt x="5273066" y="2351515"/>
                  <a:pt x="5226147" y="2357609"/>
                  <a:pt x="5177089" y="2362363"/>
                </a:cubicBezTo>
                <a:cubicBezTo>
                  <a:pt x="5198567" y="2359039"/>
                  <a:pt x="5220171" y="2354212"/>
                  <a:pt x="5241903" y="2347881"/>
                </a:cubicBezTo>
                <a:lnTo>
                  <a:pt x="5268074" y="2342140"/>
                </a:lnTo>
                <a:lnTo>
                  <a:pt x="5256429" y="2343152"/>
                </a:lnTo>
                <a:cubicBezTo>
                  <a:pt x="5251467" y="2342874"/>
                  <a:pt x="5248277" y="2341731"/>
                  <a:pt x="5246857" y="2339723"/>
                </a:cubicBezTo>
                <a:cubicBezTo>
                  <a:pt x="5292911" y="2337460"/>
                  <a:pt x="5335236" y="2333295"/>
                  <a:pt x="5373832" y="2327224"/>
                </a:cubicBezTo>
                <a:cubicBezTo>
                  <a:pt x="5412428" y="2321155"/>
                  <a:pt x="5454755" y="2316990"/>
                  <a:pt x="5500808" y="2314729"/>
                </a:cubicBezTo>
                <a:cubicBezTo>
                  <a:pt x="5543979" y="2308389"/>
                  <a:pt x="5584975" y="2302105"/>
                  <a:pt x="5623793" y="2295878"/>
                </a:cubicBezTo>
                <a:cubicBezTo>
                  <a:pt x="5662615" y="2289651"/>
                  <a:pt x="5698140" y="2281212"/>
                  <a:pt x="5730369" y="2270562"/>
                </a:cubicBezTo>
                <a:cubicBezTo>
                  <a:pt x="5739817" y="2269813"/>
                  <a:pt x="5741348" y="2270213"/>
                  <a:pt x="5734960" y="2271765"/>
                </a:cubicBezTo>
                <a:cubicBezTo>
                  <a:pt x="5728575" y="2273314"/>
                  <a:pt x="5723743" y="2275248"/>
                  <a:pt x="5720466" y="2277565"/>
                </a:cubicBezTo>
                <a:cubicBezTo>
                  <a:pt x="5726538" y="2279202"/>
                  <a:pt x="5731237" y="2278845"/>
                  <a:pt x="5734563" y="2276493"/>
                </a:cubicBezTo>
                <a:cubicBezTo>
                  <a:pt x="5737889" y="2274141"/>
                  <a:pt x="5742613" y="2273767"/>
                  <a:pt x="5748734" y="2275369"/>
                </a:cubicBezTo>
                <a:cubicBezTo>
                  <a:pt x="5726495" y="2291093"/>
                  <a:pt x="5716774" y="2300932"/>
                  <a:pt x="5719570" y="2304886"/>
                </a:cubicBezTo>
                <a:cubicBezTo>
                  <a:pt x="5725924" y="2300393"/>
                  <a:pt x="5730594" y="2298574"/>
                  <a:pt x="5733580" y="2299428"/>
                </a:cubicBezTo>
                <a:cubicBezTo>
                  <a:pt x="5736566" y="2300281"/>
                  <a:pt x="5739648" y="2299585"/>
                  <a:pt x="5742825" y="2297339"/>
                </a:cubicBezTo>
                <a:cubicBezTo>
                  <a:pt x="5746002" y="2295093"/>
                  <a:pt x="5750576" y="2294823"/>
                  <a:pt x="5756549" y="2296531"/>
                </a:cubicBezTo>
                <a:cubicBezTo>
                  <a:pt x="5760933" y="2299361"/>
                  <a:pt x="5763276" y="2301411"/>
                  <a:pt x="5763578" y="2302681"/>
                </a:cubicBezTo>
                <a:lnTo>
                  <a:pt x="5761341" y="2303308"/>
                </a:lnTo>
                <a:lnTo>
                  <a:pt x="5769129" y="2314323"/>
                </a:lnTo>
                <a:cubicBezTo>
                  <a:pt x="5769129" y="2314323"/>
                  <a:pt x="5773704" y="2314054"/>
                  <a:pt x="5782854" y="2313515"/>
                </a:cubicBezTo>
                <a:cubicBezTo>
                  <a:pt x="5776500" y="2318007"/>
                  <a:pt x="5767944" y="2321070"/>
                  <a:pt x="5757184" y="2322701"/>
                </a:cubicBezTo>
                <a:cubicBezTo>
                  <a:pt x="5746424" y="2324332"/>
                  <a:pt x="5740875" y="2328278"/>
                  <a:pt x="5740537" y="2334540"/>
                </a:cubicBezTo>
                <a:cubicBezTo>
                  <a:pt x="5715839" y="2340049"/>
                  <a:pt x="5691250" y="2344024"/>
                  <a:pt x="5666766" y="2346463"/>
                </a:cubicBezTo>
                <a:cubicBezTo>
                  <a:pt x="5642279" y="2348902"/>
                  <a:pt x="5619278" y="2351753"/>
                  <a:pt x="5597759" y="2355015"/>
                </a:cubicBezTo>
                <a:lnTo>
                  <a:pt x="5602524" y="2351646"/>
                </a:lnTo>
                <a:cubicBezTo>
                  <a:pt x="5583844" y="2358924"/>
                  <a:pt x="5559962" y="2363902"/>
                  <a:pt x="5530880" y="2366578"/>
                </a:cubicBezTo>
                <a:cubicBezTo>
                  <a:pt x="5516340" y="2367917"/>
                  <a:pt x="5503497" y="2369551"/>
                  <a:pt x="5492350" y="2371477"/>
                </a:cubicBezTo>
                <a:lnTo>
                  <a:pt x="5470090" y="2376712"/>
                </a:lnTo>
                <a:lnTo>
                  <a:pt x="5478056" y="2377797"/>
                </a:lnTo>
                <a:cubicBezTo>
                  <a:pt x="5476468" y="2378920"/>
                  <a:pt x="5474528" y="2379550"/>
                  <a:pt x="5472241" y="2379685"/>
                </a:cubicBezTo>
                <a:lnTo>
                  <a:pt x="5466803" y="2378944"/>
                </a:lnTo>
                <a:lnTo>
                  <a:pt x="5490881" y="2385826"/>
                </a:lnTo>
                <a:cubicBezTo>
                  <a:pt x="5450342" y="2402629"/>
                  <a:pt x="5408576" y="2414323"/>
                  <a:pt x="5365579" y="2420910"/>
                </a:cubicBezTo>
                <a:cubicBezTo>
                  <a:pt x="5359563" y="2419140"/>
                  <a:pt x="5358143" y="2417132"/>
                  <a:pt x="5361320" y="2414886"/>
                </a:cubicBezTo>
                <a:cubicBezTo>
                  <a:pt x="5364497" y="2412640"/>
                  <a:pt x="5363099" y="2410663"/>
                  <a:pt x="5357126" y="2408955"/>
                </a:cubicBezTo>
                <a:cubicBezTo>
                  <a:pt x="5347977" y="2409494"/>
                  <a:pt x="5347183" y="2410056"/>
                  <a:pt x="5354744" y="2410640"/>
                </a:cubicBezTo>
                <a:cubicBezTo>
                  <a:pt x="5362305" y="2411224"/>
                  <a:pt x="5361511" y="2411786"/>
                  <a:pt x="5352361" y="2412325"/>
                </a:cubicBezTo>
                <a:cubicBezTo>
                  <a:pt x="5346389" y="2410617"/>
                  <a:pt x="5341814" y="2410887"/>
                  <a:pt x="5338637" y="2413133"/>
                </a:cubicBezTo>
                <a:cubicBezTo>
                  <a:pt x="5304789" y="2419180"/>
                  <a:pt x="5261167" y="2423196"/>
                  <a:pt x="5207770" y="2425183"/>
                </a:cubicBezTo>
                <a:cubicBezTo>
                  <a:pt x="5154374" y="2427169"/>
                  <a:pt x="5110582" y="2434316"/>
                  <a:pt x="5076399" y="2446625"/>
                </a:cubicBezTo>
                <a:cubicBezTo>
                  <a:pt x="5039712" y="2448658"/>
                  <a:pt x="5003748" y="2451709"/>
                  <a:pt x="4968504" y="2455779"/>
                </a:cubicBezTo>
                <a:lnTo>
                  <a:pt x="4930168" y="2459065"/>
                </a:lnTo>
                <a:lnTo>
                  <a:pt x="4860405" y="2485694"/>
                </a:lnTo>
                <a:lnTo>
                  <a:pt x="4867975" y="2488663"/>
                </a:lnTo>
                <a:lnTo>
                  <a:pt x="4855950" y="2493293"/>
                </a:lnTo>
                <a:lnTo>
                  <a:pt x="4812111" y="2504472"/>
                </a:lnTo>
                <a:lnTo>
                  <a:pt x="4856476" y="2503160"/>
                </a:lnTo>
                <a:cubicBezTo>
                  <a:pt x="4895858" y="2505152"/>
                  <a:pt x="4934616" y="2504575"/>
                  <a:pt x="4972746" y="2501428"/>
                </a:cubicBezTo>
                <a:cubicBezTo>
                  <a:pt x="5010878" y="2498281"/>
                  <a:pt x="5048195" y="2495667"/>
                  <a:pt x="5084694" y="2493581"/>
                </a:cubicBezTo>
                <a:cubicBezTo>
                  <a:pt x="5139198" y="2496742"/>
                  <a:pt x="5190078" y="2496488"/>
                  <a:pt x="5237336" y="2492822"/>
                </a:cubicBezTo>
                <a:cubicBezTo>
                  <a:pt x="5284592" y="2489154"/>
                  <a:pt x="5326491" y="2486308"/>
                  <a:pt x="5363034" y="2484285"/>
                </a:cubicBezTo>
                <a:cubicBezTo>
                  <a:pt x="5408722" y="2481821"/>
                  <a:pt x="5451413" y="2478437"/>
                  <a:pt x="5491113" y="2474138"/>
                </a:cubicBezTo>
                <a:cubicBezTo>
                  <a:pt x="5530811" y="2469837"/>
                  <a:pt x="5567533" y="2464697"/>
                  <a:pt x="5601281" y="2458721"/>
                </a:cubicBezTo>
                <a:cubicBezTo>
                  <a:pt x="5674748" y="2448474"/>
                  <a:pt x="5741357" y="2438582"/>
                  <a:pt x="5801107" y="2429047"/>
                </a:cubicBezTo>
                <a:lnTo>
                  <a:pt x="5859445" y="2417888"/>
                </a:lnTo>
                <a:lnTo>
                  <a:pt x="5859445" y="2439566"/>
                </a:lnTo>
                <a:lnTo>
                  <a:pt x="5746827" y="2454637"/>
                </a:lnTo>
                <a:lnTo>
                  <a:pt x="5764746" y="2459762"/>
                </a:lnTo>
                <a:cubicBezTo>
                  <a:pt x="5728528" y="2455715"/>
                  <a:pt x="5693422" y="2458298"/>
                  <a:pt x="5659429" y="2467507"/>
                </a:cubicBezTo>
                <a:cubicBezTo>
                  <a:pt x="5625435" y="2476717"/>
                  <a:pt x="5588551" y="2483522"/>
                  <a:pt x="5548775" y="2487925"/>
                </a:cubicBezTo>
                <a:cubicBezTo>
                  <a:pt x="5573048" y="2488554"/>
                  <a:pt x="5598018" y="2490172"/>
                  <a:pt x="5623687" y="2492779"/>
                </a:cubicBezTo>
                <a:cubicBezTo>
                  <a:pt x="5649357" y="2495386"/>
                  <a:pt x="5678903" y="2496734"/>
                  <a:pt x="5712325" y="2496827"/>
                </a:cubicBezTo>
                <a:cubicBezTo>
                  <a:pt x="5709529" y="2492871"/>
                  <a:pt x="5706542" y="2492018"/>
                  <a:pt x="5703365" y="2494264"/>
                </a:cubicBezTo>
                <a:cubicBezTo>
                  <a:pt x="5700189" y="2496510"/>
                  <a:pt x="5697202" y="2495657"/>
                  <a:pt x="5694407" y="2491703"/>
                </a:cubicBezTo>
                <a:cubicBezTo>
                  <a:pt x="5712515" y="2493725"/>
                  <a:pt x="5728480" y="2493559"/>
                  <a:pt x="5742299" y="2491200"/>
                </a:cubicBezTo>
                <a:lnTo>
                  <a:pt x="5746751" y="2489994"/>
                </a:lnTo>
                <a:lnTo>
                  <a:pt x="5758265" y="2491032"/>
                </a:lnTo>
                <a:lnTo>
                  <a:pt x="5747869" y="2489692"/>
                </a:lnTo>
                <a:lnTo>
                  <a:pt x="5761422" y="2486020"/>
                </a:lnTo>
                <a:cubicBezTo>
                  <a:pt x="5767259" y="2483745"/>
                  <a:pt x="5772561" y="2480923"/>
                  <a:pt x="5777326" y="2477554"/>
                </a:cubicBezTo>
                <a:lnTo>
                  <a:pt x="5785713" y="2489416"/>
                </a:lnTo>
                <a:cubicBezTo>
                  <a:pt x="5794481" y="2495077"/>
                  <a:pt x="5801947" y="2497211"/>
                  <a:pt x="5808110" y="2495818"/>
                </a:cubicBezTo>
                <a:cubicBezTo>
                  <a:pt x="5814274" y="2494426"/>
                  <a:pt x="5818562" y="2498807"/>
                  <a:pt x="5820977" y="2508961"/>
                </a:cubicBezTo>
                <a:lnTo>
                  <a:pt x="5839468" y="2504782"/>
                </a:lnTo>
                <a:cubicBezTo>
                  <a:pt x="5848236" y="2510444"/>
                  <a:pt x="5851033" y="2514399"/>
                  <a:pt x="5847856" y="2516646"/>
                </a:cubicBezTo>
                <a:cubicBezTo>
                  <a:pt x="5844678" y="2518893"/>
                  <a:pt x="5844487" y="2521993"/>
                  <a:pt x="5847283" y="2525947"/>
                </a:cubicBezTo>
                <a:cubicBezTo>
                  <a:pt x="5844106" y="2528193"/>
                  <a:pt x="5841914" y="2526777"/>
                  <a:pt x="5840707" y="2521701"/>
                </a:cubicBezTo>
                <a:cubicBezTo>
                  <a:pt x="5839498" y="2516622"/>
                  <a:pt x="5837306" y="2515207"/>
                  <a:pt x="5834129" y="2517453"/>
                </a:cubicBezTo>
                <a:cubicBezTo>
                  <a:pt x="5824980" y="2517992"/>
                  <a:pt x="5823391" y="2519115"/>
                  <a:pt x="5829364" y="2520823"/>
                </a:cubicBezTo>
                <a:cubicBezTo>
                  <a:pt x="5835337" y="2522531"/>
                  <a:pt x="5836735" y="2524509"/>
                  <a:pt x="5833559" y="2526755"/>
                </a:cubicBezTo>
                <a:cubicBezTo>
                  <a:pt x="5827585" y="2525046"/>
                  <a:pt x="5821803" y="2520238"/>
                  <a:pt x="5816211" y="2512330"/>
                </a:cubicBezTo>
                <a:cubicBezTo>
                  <a:pt x="5805092" y="2520192"/>
                  <a:pt x="5799834" y="2525393"/>
                  <a:pt x="5800438" y="2527931"/>
                </a:cubicBezTo>
                <a:lnTo>
                  <a:pt x="5805110" y="2529529"/>
                </a:lnTo>
                <a:lnTo>
                  <a:pt x="5757787" y="2535849"/>
                </a:lnTo>
                <a:cubicBezTo>
                  <a:pt x="5737899" y="2538050"/>
                  <a:pt x="5727765" y="2542250"/>
                  <a:pt x="5727384" y="2548451"/>
                </a:cubicBezTo>
                <a:cubicBezTo>
                  <a:pt x="5727384" y="2548451"/>
                  <a:pt x="5706289" y="2545574"/>
                  <a:pt x="5664098" y="2539823"/>
                </a:cubicBezTo>
                <a:lnTo>
                  <a:pt x="5668292" y="2545753"/>
                </a:lnTo>
                <a:lnTo>
                  <a:pt x="5663527" y="2549123"/>
                </a:lnTo>
                <a:cubicBezTo>
                  <a:pt x="5642051" y="2552447"/>
                  <a:pt x="5619367" y="2550692"/>
                  <a:pt x="5595476" y="2543862"/>
                </a:cubicBezTo>
                <a:cubicBezTo>
                  <a:pt x="5580353" y="2542694"/>
                  <a:pt x="5566724" y="2541952"/>
                  <a:pt x="5554588" y="2541637"/>
                </a:cubicBezTo>
                <a:cubicBezTo>
                  <a:pt x="5542452" y="2541322"/>
                  <a:pt x="5530412" y="2539457"/>
                  <a:pt x="5518467" y="2536042"/>
                </a:cubicBezTo>
                <a:cubicBezTo>
                  <a:pt x="5515671" y="2532088"/>
                  <a:pt x="5511192" y="2530808"/>
                  <a:pt x="5505028" y="2532200"/>
                </a:cubicBezTo>
                <a:cubicBezTo>
                  <a:pt x="5498865" y="2533593"/>
                  <a:pt x="5498960" y="2532043"/>
                  <a:pt x="5505314" y="2527550"/>
                </a:cubicBezTo>
                <a:cubicBezTo>
                  <a:pt x="5477863" y="2529166"/>
                  <a:pt x="5446730" y="2528940"/>
                  <a:pt x="5411911" y="2526872"/>
                </a:cubicBezTo>
                <a:cubicBezTo>
                  <a:pt x="5377091" y="2524805"/>
                  <a:pt x="5341382" y="2524848"/>
                  <a:pt x="5304783" y="2527002"/>
                </a:cubicBezTo>
                <a:cubicBezTo>
                  <a:pt x="5319905" y="2528171"/>
                  <a:pt x="5338809" y="2529633"/>
                  <a:pt x="5361492" y="2531386"/>
                </a:cubicBezTo>
                <a:cubicBezTo>
                  <a:pt x="5384175" y="2533139"/>
                  <a:pt x="5401491" y="2535722"/>
                  <a:pt x="5413436" y="2539138"/>
                </a:cubicBezTo>
                <a:cubicBezTo>
                  <a:pt x="5404286" y="2539676"/>
                  <a:pt x="5413944" y="2543226"/>
                  <a:pt x="5442409" y="2549787"/>
                </a:cubicBezTo>
                <a:cubicBezTo>
                  <a:pt x="5456643" y="2553069"/>
                  <a:pt x="5468016" y="2556517"/>
                  <a:pt x="5476530" y="2560135"/>
                </a:cubicBezTo>
                <a:lnTo>
                  <a:pt x="5490756" y="2569657"/>
                </a:lnTo>
                <a:lnTo>
                  <a:pt x="5492119" y="2569545"/>
                </a:lnTo>
                <a:cubicBezTo>
                  <a:pt x="5507666" y="2564575"/>
                  <a:pt x="5526075" y="2563651"/>
                  <a:pt x="5547345" y="2566775"/>
                </a:cubicBezTo>
                <a:cubicBezTo>
                  <a:pt x="5553361" y="2568544"/>
                  <a:pt x="5570328" y="2565582"/>
                  <a:pt x="5598245" y="2557889"/>
                </a:cubicBezTo>
                <a:lnTo>
                  <a:pt x="5616361" y="2563290"/>
                </a:lnTo>
                <a:cubicBezTo>
                  <a:pt x="5634748" y="2562336"/>
                  <a:pt x="5656238" y="2560717"/>
                  <a:pt x="5680831" y="2558432"/>
                </a:cubicBezTo>
                <a:cubicBezTo>
                  <a:pt x="5705425" y="2556147"/>
                  <a:pt x="5726915" y="2554527"/>
                  <a:pt x="5745301" y="2553573"/>
                </a:cubicBezTo>
                <a:cubicBezTo>
                  <a:pt x="5732594" y="2562558"/>
                  <a:pt x="5710228" y="2567994"/>
                  <a:pt x="5678204" y="2569880"/>
                </a:cubicBezTo>
                <a:cubicBezTo>
                  <a:pt x="5646181" y="2571766"/>
                  <a:pt x="5625213" y="2579179"/>
                  <a:pt x="5615300" y="2592119"/>
                </a:cubicBezTo>
                <a:cubicBezTo>
                  <a:pt x="5624449" y="2591580"/>
                  <a:pt x="5633600" y="2591040"/>
                  <a:pt x="5642750" y="2590502"/>
                </a:cubicBezTo>
                <a:cubicBezTo>
                  <a:pt x="5651899" y="2589963"/>
                  <a:pt x="5661049" y="2589424"/>
                  <a:pt x="5670198" y="2588885"/>
                </a:cubicBezTo>
                <a:lnTo>
                  <a:pt x="5661490" y="2586395"/>
                </a:lnTo>
                <a:lnTo>
                  <a:pt x="5672472" y="2585783"/>
                </a:lnTo>
                <a:cubicBezTo>
                  <a:pt x="5689110" y="2584884"/>
                  <a:pt x="5709492" y="2583804"/>
                  <a:pt x="5733620" y="2582543"/>
                </a:cubicBezTo>
                <a:lnTo>
                  <a:pt x="5859445" y="2577199"/>
                </a:lnTo>
                <a:lnTo>
                  <a:pt x="5859445" y="2612856"/>
                </a:lnTo>
                <a:lnTo>
                  <a:pt x="5851095" y="2612210"/>
                </a:lnTo>
                <a:lnTo>
                  <a:pt x="5859445" y="2613800"/>
                </a:lnTo>
                <a:lnTo>
                  <a:pt x="5859445" y="2684487"/>
                </a:lnTo>
                <a:lnTo>
                  <a:pt x="5823836" y="2684861"/>
                </a:lnTo>
                <a:cubicBezTo>
                  <a:pt x="5793211" y="2688724"/>
                  <a:pt x="5770336" y="2690072"/>
                  <a:pt x="5755213" y="2688901"/>
                </a:cubicBezTo>
                <a:cubicBezTo>
                  <a:pt x="5746063" y="2689440"/>
                  <a:pt x="5741393" y="2691260"/>
                  <a:pt x="5741203" y="2694360"/>
                </a:cubicBezTo>
                <a:cubicBezTo>
                  <a:pt x="5741012" y="2697460"/>
                  <a:pt x="5739328" y="2700133"/>
                  <a:pt x="5736151" y="2702379"/>
                </a:cubicBezTo>
                <a:cubicBezTo>
                  <a:pt x="5709084" y="2697796"/>
                  <a:pt x="5689195" y="2699997"/>
                  <a:pt x="5676488" y="2708983"/>
                </a:cubicBezTo>
                <a:cubicBezTo>
                  <a:pt x="5663780" y="2717968"/>
                  <a:pt x="5649674" y="2724976"/>
                  <a:pt x="5634171" y="2730008"/>
                </a:cubicBezTo>
                <a:cubicBezTo>
                  <a:pt x="5628197" y="2728301"/>
                  <a:pt x="5626799" y="2726324"/>
                  <a:pt x="5629978" y="2724077"/>
                </a:cubicBezTo>
                <a:cubicBezTo>
                  <a:pt x="5633155" y="2721830"/>
                  <a:pt x="5637729" y="2721561"/>
                  <a:pt x="5643702" y="2723269"/>
                </a:cubicBezTo>
                <a:cubicBezTo>
                  <a:pt x="5637729" y="2721561"/>
                  <a:pt x="5633027" y="2720808"/>
                  <a:pt x="5629597" y="2721011"/>
                </a:cubicBezTo>
                <a:lnTo>
                  <a:pt x="5623746" y="2724142"/>
                </a:lnTo>
                <a:lnTo>
                  <a:pt x="5629978" y="2724077"/>
                </a:lnTo>
                <a:cubicBezTo>
                  <a:pt x="5626418" y="2732524"/>
                  <a:pt x="5620064" y="2737017"/>
                  <a:pt x="5610915" y="2737555"/>
                </a:cubicBezTo>
                <a:cubicBezTo>
                  <a:pt x="5606340" y="2737825"/>
                  <a:pt x="5602464" y="2739083"/>
                  <a:pt x="5599288" y="2741329"/>
                </a:cubicBezTo>
                <a:lnTo>
                  <a:pt x="5592510" y="2750177"/>
                </a:lnTo>
                <a:lnTo>
                  <a:pt x="5582895" y="2748472"/>
                </a:lnTo>
                <a:cubicBezTo>
                  <a:pt x="5576541" y="2752965"/>
                  <a:pt x="5570282" y="2755907"/>
                  <a:pt x="5564119" y="2757300"/>
                </a:cubicBezTo>
                <a:cubicBezTo>
                  <a:pt x="5557956" y="2758692"/>
                  <a:pt x="5551697" y="2761635"/>
                  <a:pt x="5545342" y="2766129"/>
                </a:cubicBezTo>
                <a:cubicBezTo>
                  <a:pt x="5573173" y="2758311"/>
                  <a:pt x="5600622" y="2756695"/>
                  <a:pt x="5627689" y="2761279"/>
                </a:cubicBezTo>
                <a:lnTo>
                  <a:pt x="5668864" y="2758855"/>
                </a:lnTo>
                <a:cubicBezTo>
                  <a:pt x="5662510" y="2763347"/>
                  <a:pt x="5652470" y="2765996"/>
                  <a:pt x="5638745" y="2766806"/>
                </a:cubicBezTo>
                <a:cubicBezTo>
                  <a:pt x="5625020" y="2767613"/>
                  <a:pt x="5614981" y="2770264"/>
                  <a:pt x="5608627" y="2774757"/>
                </a:cubicBezTo>
                <a:cubicBezTo>
                  <a:pt x="5611423" y="2778711"/>
                  <a:pt x="5614409" y="2779564"/>
                  <a:pt x="5617586" y="2777318"/>
                </a:cubicBezTo>
                <a:cubicBezTo>
                  <a:pt x="5620763" y="2775072"/>
                  <a:pt x="5626926" y="2773679"/>
                  <a:pt x="5636076" y="2773140"/>
                </a:cubicBezTo>
                <a:cubicBezTo>
                  <a:pt x="5642049" y="2774848"/>
                  <a:pt x="5648213" y="2773457"/>
                  <a:pt x="5654568" y="2768963"/>
                </a:cubicBezTo>
                <a:cubicBezTo>
                  <a:pt x="5666512" y="2772379"/>
                  <a:pt x="5678840" y="2769593"/>
                  <a:pt x="5691547" y="2760608"/>
                </a:cubicBezTo>
                <a:cubicBezTo>
                  <a:pt x="5688370" y="2762854"/>
                  <a:pt x="5686083" y="2762989"/>
                  <a:pt x="5684685" y="2761012"/>
                </a:cubicBezTo>
                <a:cubicBezTo>
                  <a:pt x="5683287" y="2759035"/>
                  <a:pt x="5681000" y="2759170"/>
                  <a:pt x="5677823" y="2761416"/>
                </a:cubicBezTo>
                <a:cubicBezTo>
                  <a:pt x="5684177" y="2756923"/>
                  <a:pt x="5700101" y="2755857"/>
                  <a:pt x="5725596" y="2758217"/>
                </a:cubicBezTo>
                <a:cubicBezTo>
                  <a:pt x="5751090" y="2760577"/>
                  <a:pt x="5764286" y="2755648"/>
                  <a:pt x="5765179" y="2743433"/>
                </a:cubicBezTo>
                <a:lnTo>
                  <a:pt x="5764374" y="2743378"/>
                </a:lnTo>
                <a:lnTo>
                  <a:pt x="5776741" y="2739567"/>
                </a:lnTo>
                <a:lnTo>
                  <a:pt x="5785023" y="2736820"/>
                </a:lnTo>
                <a:lnTo>
                  <a:pt x="5777277" y="2737798"/>
                </a:lnTo>
                <a:cubicBezTo>
                  <a:pt x="5774196" y="2738494"/>
                  <a:pt x="5771861" y="2739404"/>
                  <a:pt x="5770272" y="2740527"/>
                </a:cubicBezTo>
                <a:cubicBezTo>
                  <a:pt x="5767095" y="2742773"/>
                  <a:pt x="5764109" y="2741920"/>
                  <a:pt x="5761313" y="2737966"/>
                </a:cubicBezTo>
                <a:cubicBezTo>
                  <a:pt x="5767286" y="2739673"/>
                  <a:pt x="5771861" y="2739404"/>
                  <a:pt x="5775038" y="2737157"/>
                </a:cubicBezTo>
                <a:cubicBezTo>
                  <a:pt x="5778215" y="2734911"/>
                  <a:pt x="5780947" y="2733721"/>
                  <a:pt x="5783234" y="2733586"/>
                </a:cubicBezTo>
                <a:lnTo>
                  <a:pt x="5787838" y="2735888"/>
                </a:lnTo>
                <a:lnTo>
                  <a:pt x="5797008" y="2732848"/>
                </a:lnTo>
                <a:cubicBezTo>
                  <a:pt x="5805076" y="2730779"/>
                  <a:pt x="5814457" y="2728884"/>
                  <a:pt x="5825153" y="2727159"/>
                </a:cubicBezTo>
                <a:cubicBezTo>
                  <a:pt x="5830613" y="2734881"/>
                  <a:pt x="5829479" y="2740016"/>
                  <a:pt x="5821748" y="2742564"/>
                </a:cubicBezTo>
                <a:cubicBezTo>
                  <a:pt x="5817882" y="2743836"/>
                  <a:pt x="5814534" y="2745841"/>
                  <a:pt x="5811701" y="2748573"/>
                </a:cubicBezTo>
                <a:lnTo>
                  <a:pt x="5805568" y="2757737"/>
                </a:lnTo>
                <a:lnTo>
                  <a:pt x="5795856" y="2756492"/>
                </a:lnTo>
                <a:cubicBezTo>
                  <a:pt x="5792679" y="2758738"/>
                  <a:pt x="5791779" y="2760835"/>
                  <a:pt x="5793155" y="2762781"/>
                </a:cubicBezTo>
                <a:cubicBezTo>
                  <a:pt x="5794531" y="2764727"/>
                  <a:pt x="5793630" y="2766822"/>
                  <a:pt x="5790454" y="2769069"/>
                </a:cubicBezTo>
                <a:cubicBezTo>
                  <a:pt x="5811798" y="2765559"/>
                  <a:pt x="5830084" y="2762779"/>
                  <a:pt x="5845311" y="2760723"/>
                </a:cubicBezTo>
                <a:lnTo>
                  <a:pt x="5859445" y="2763127"/>
                </a:lnTo>
                <a:lnTo>
                  <a:pt x="5859445" y="2892769"/>
                </a:lnTo>
                <a:lnTo>
                  <a:pt x="5847800" y="2899786"/>
                </a:lnTo>
                <a:lnTo>
                  <a:pt x="5859445" y="2900932"/>
                </a:lnTo>
                <a:lnTo>
                  <a:pt x="5859445" y="2927281"/>
                </a:lnTo>
                <a:lnTo>
                  <a:pt x="5849783" y="2930061"/>
                </a:lnTo>
                <a:lnTo>
                  <a:pt x="5837705" y="2932289"/>
                </a:lnTo>
                <a:lnTo>
                  <a:pt x="5852737" y="2932976"/>
                </a:lnTo>
                <a:lnTo>
                  <a:pt x="5859445" y="2931950"/>
                </a:lnTo>
                <a:lnTo>
                  <a:pt x="5859445" y="2945532"/>
                </a:lnTo>
                <a:lnTo>
                  <a:pt x="5816211" y="2957135"/>
                </a:lnTo>
                <a:cubicBezTo>
                  <a:pt x="5813034" y="2959381"/>
                  <a:pt x="5810746" y="2959516"/>
                  <a:pt x="5809348" y="2957539"/>
                </a:cubicBezTo>
                <a:cubicBezTo>
                  <a:pt x="5807951" y="2955562"/>
                  <a:pt x="5804075" y="2956820"/>
                  <a:pt x="5797721" y="2961312"/>
                </a:cubicBezTo>
                <a:cubicBezTo>
                  <a:pt x="5800517" y="2965266"/>
                  <a:pt x="5809475" y="2967827"/>
                  <a:pt x="5824598" y="2968996"/>
                </a:cubicBezTo>
                <a:lnTo>
                  <a:pt x="5819832" y="2972366"/>
                </a:lnTo>
                <a:lnTo>
                  <a:pt x="5828791" y="2974927"/>
                </a:lnTo>
                <a:cubicBezTo>
                  <a:pt x="5822437" y="2979420"/>
                  <a:pt x="5808521" y="2983329"/>
                  <a:pt x="5787045" y="2986653"/>
                </a:cubicBezTo>
                <a:cubicBezTo>
                  <a:pt x="5765569" y="2989977"/>
                  <a:pt x="5747080" y="2994154"/>
                  <a:pt x="5731576" y="2999186"/>
                </a:cubicBezTo>
                <a:cubicBezTo>
                  <a:pt x="5737549" y="3000893"/>
                  <a:pt x="5740345" y="3004847"/>
                  <a:pt x="5739963" y="3011047"/>
                </a:cubicBezTo>
                <a:cubicBezTo>
                  <a:pt x="5730813" y="3011587"/>
                  <a:pt x="5721663" y="3012126"/>
                  <a:pt x="5712513" y="3012664"/>
                </a:cubicBezTo>
                <a:cubicBezTo>
                  <a:pt x="5703364" y="3013204"/>
                  <a:pt x="5695612" y="3015719"/>
                  <a:pt x="5689259" y="3020212"/>
                </a:cubicBezTo>
                <a:cubicBezTo>
                  <a:pt x="5677313" y="3016797"/>
                  <a:pt x="5670642" y="3014101"/>
                  <a:pt x="5669244" y="3012124"/>
                </a:cubicBezTo>
                <a:cubicBezTo>
                  <a:pt x="5667846" y="3010147"/>
                  <a:pt x="5662572" y="3009428"/>
                  <a:pt x="5653422" y="3009965"/>
                </a:cubicBezTo>
                <a:cubicBezTo>
                  <a:pt x="5643891" y="3016704"/>
                  <a:pt x="5629976" y="3020615"/>
                  <a:pt x="5611676" y="3021690"/>
                </a:cubicBezTo>
                <a:lnTo>
                  <a:pt x="5584222" y="3023308"/>
                </a:lnTo>
                <a:lnTo>
                  <a:pt x="5584228" y="3023307"/>
                </a:lnTo>
                <a:lnTo>
                  <a:pt x="5556779" y="3024923"/>
                </a:lnTo>
                <a:lnTo>
                  <a:pt x="5584222" y="3023308"/>
                </a:lnTo>
                <a:lnTo>
                  <a:pt x="5510840" y="3030718"/>
                </a:lnTo>
                <a:cubicBezTo>
                  <a:pt x="5486187" y="3036288"/>
                  <a:pt x="5461533" y="3041860"/>
                  <a:pt x="5436880" y="3047430"/>
                </a:cubicBezTo>
                <a:cubicBezTo>
                  <a:pt x="5458356" y="3044106"/>
                  <a:pt x="5478149" y="3043454"/>
                  <a:pt x="5496258" y="3045477"/>
                </a:cubicBezTo>
                <a:cubicBezTo>
                  <a:pt x="5514366" y="3047499"/>
                  <a:pt x="5534158" y="3046849"/>
                  <a:pt x="5555634" y="3043525"/>
                </a:cubicBezTo>
                <a:cubicBezTo>
                  <a:pt x="5570757" y="3044693"/>
                  <a:pt x="5582893" y="3045008"/>
                  <a:pt x="5592043" y="3044469"/>
                </a:cubicBezTo>
                <a:cubicBezTo>
                  <a:pt x="5601192" y="3043930"/>
                  <a:pt x="5610343" y="3043393"/>
                  <a:pt x="5619492" y="3042854"/>
                </a:cubicBezTo>
                <a:cubicBezTo>
                  <a:pt x="5631437" y="3046269"/>
                  <a:pt x="5640587" y="3045730"/>
                  <a:pt x="5646941" y="3041238"/>
                </a:cubicBezTo>
                <a:cubicBezTo>
                  <a:pt x="5652913" y="3042945"/>
                  <a:pt x="5658188" y="3043663"/>
                  <a:pt x="5662763" y="3043394"/>
                </a:cubicBezTo>
                <a:cubicBezTo>
                  <a:pt x="5667337" y="3043125"/>
                  <a:pt x="5672612" y="3043844"/>
                  <a:pt x="5678584" y="3045551"/>
                </a:cubicBezTo>
                <a:cubicBezTo>
                  <a:pt x="5672229" y="3050044"/>
                  <a:pt x="5659203" y="3051841"/>
                  <a:pt x="5639507" y="3050942"/>
                </a:cubicBezTo>
                <a:cubicBezTo>
                  <a:pt x="5619810" y="3050043"/>
                  <a:pt x="5602401" y="3049009"/>
                  <a:pt x="5587277" y="3047838"/>
                </a:cubicBezTo>
                <a:cubicBezTo>
                  <a:pt x="5547920" y="3046199"/>
                  <a:pt x="5512239" y="3046362"/>
                  <a:pt x="5480235" y="3048327"/>
                </a:cubicBezTo>
                <a:lnTo>
                  <a:pt x="5394479" y="3050910"/>
                </a:lnTo>
                <a:lnTo>
                  <a:pt x="5355072" y="3063782"/>
                </a:lnTo>
                <a:cubicBezTo>
                  <a:pt x="5340455" y="3066750"/>
                  <a:pt x="5324800" y="3068251"/>
                  <a:pt x="5308109" y="3068284"/>
                </a:cubicBezTo>
                <a:cubicBezTo>
                  <a:pt x="5271553" y="3070502"/>
                  <a:pt x="5234095" y="3074863"/>
                  <a:pt x="5195732" y="3081370"/>
                </a:cubicBezTo>
                <a:cubicBezTo>
                  <a:pt x="5157371" y="3087876"/>
                  <a:pt x="5119887" y="3092256"/>
                  <a:pt x="5083283" y="3094507"/>
                </a:cubicBezTo>
                <a:cubicBezTo>
                  <a:pt x="5061801" y="3097928"/>
                  <a:pt x="5041908" y="3100201"/>
                  <a:pt x="5023606" y="3101327"/>
                </a:cubicBezTo>
                <a:cubicBezTo>
                  <a:pt x="5005304" y="3102453"/>
                  <a:pt x="4985435" y="3104709"/>
                  <a:pt x="4964003" y="3108094"/>
                </a:cubicBezTo>
                <a:cubicBezTo>
                  <a:pt x="4942476" y="3111454"/>
                  <a:pt x="4922574" y="3113712"/>
                  <a:pt x="4904293" y="3114869"/>
                </a:cubicBezTo>
                <a:cubicBezTo>
                  <a:pt x="4886013" y="3116026"/>
                  <a:pt x="4866135" y="3118266"/>
                  <a:pt x="4844658" y="3121591"/>
                </a:cubicBezTo>
                <a:cubicBezTo>
                  <a:pt x="4768316" y="3128402"/>
                  <a:pt x="4688193" y="3134922"/>
                  <a:pt x="4604289" y="3141150"/>
                </a:cubicBezTo>
                <a:cubicBezTo>
                  <a:pt x="4520385" y="3147379"/>
                  <a:pt x="4437275" y="3153044"/>
                  <a:pt x="4354960" y="3158150"/>
                </a:cubicBezTo>
                <a:cubicBezTo>
                  <a:pt x="4266666" y="3161644"/>
                  <a:pt x="4180567" y="3166505"/>
                  <a:pt x="4096663" y="3172733"/>
                </a:cubicBezTo>
                <a:cubicBezTo>
                  <a:pt x="4012759" y="3178960"/>
                  <a:pt x="3923699" y="3182951"/>
                  <a:pt x="3829481" y="3184702"/>
                </a:cubicBezTo>
                <a:cubicBezTo>
                  <a:pt x="3808006" y="3188026"/>
                  <a:pt x="3786634" y="3189840"/>
                  <a:pt x="3765367" y="3190143"/>
                </a:cubicBezTo>
                <a:cubicBezTo>
                  <a:pt x="3744101" y="3190446"/>
                  <a:pt x="3722726" y="3192308"/>
                  <a:pt x="3701243" y="3195727"/>
                </a:cubicBezTo>
                <a:cubicBezTo>
                  <a:pt x="3686165" y="3194620"/>
                  <a:pt x="3674038" y="3194345"/>
                  <a:pt x="3664864" y="3194902"/>
                </a:cubicBezTo>
                <a:cubicBezTo>
                  <a:pt x="3655689" y="3195458"/>
                  <a:pt x="3646549" y="3196037"/>
                  <a:pt x="3637443" y="3196638"/>
                </a:cubicBezTo>
                <a:lnTo>
                  <a:pt x="3614760" y="3194885"/>
                </a:lnTo>
                <a:lnTo>
                  <a:pt x="3609920" y="3198307"/>
                </a:lnTo>
                <a:lnTo>
                  <a:pt x="3573578" y="3197454"/>
                </a:lnTo>
                <a:cubicBezTo>
                  <a:pt x="3527866" y="3200306"/>
                  <a:pt x="3483639" y="3203571"/>
                  <a:pt x="3440892" y="3207248"/>
                </a:cubicBezTo>
                <a:cubicBezTo>
                  <a:pt x="3398146" y="3210921"/>
                  <a:pt x="3353918" y="3214187"/>
                  <a:pt x="3308207" y="3217038"/>
                </a:cubicBezTo>
                <a:cubicBezTo>
                  <a:pt x="3308588" y="3210838"/>
                  <a:pt x="3314942" y="3206346"/>
                  <a:pt x="3327268" y="3203560"/>
                </a:cubicBezTo>
                <a:cubicBezTo>
                  <a:pt x="3275585" y="3204706"/>
                  <a:pt x="3222206" y="3208534"/>
                  <a:pt x="3167130" y="3215041"/>
                </a:cubicBezTo>
                <a:cubicBezTo>
                  <a:pt x="3112054" y="3221551"/>
                  <a:pt x="3057086" y="3226502"/>
                  <a:pt x="3002226" y="3229894"/>
                </a:cubicBezTo>
                <a:lnTo>
                  <a:pt x="3001206" y="3229045"/>
                </a:lnTo>
                <a:lnTo>
                  <a:pt x="2997889" y="3226288"/>
                </a:lnTo>
                <a:cubicBezTo>
                  <a:pt x="2996396" y="3225862"/>
                  <a:pt x="2994855" y="3226210"/>
                  <a:pt x="2993267" y="3227333"/>
                </a:cubicBezTo>
                <a:lnTo>
                  <a:pt x="2969936" y="3234931"/>
                </a:lnTo>
                <a:lnTo>
                  <a:pt x="2979467" y="3228192"/>
                </a:lnTo>
                <a:cubicBezTo>
                  <a:pt x="2967653" y="3224962"/>
                  <a:pt x="2955626" y="3224802"/>
                  <a:pt x="2943387" y="3227711"/>
                </a:cubicBezTo>
                <a:cubicBezTo>
                  <a:pt x="2921991" y="3231256"/>
                  <a:pt x="2900040" y="3232299"/>
                  <a:pt x="2877526" y="3230841"/>
                </a:cubicBezTo>
                <a:cubicBezTo>
                  <a:pt x="2855015" y="3229384"/>
                  <a:pt x="2833088" y="3230410"/>
                  <a:pt x="2811742" y="3233920"/>
                </a:cubicBezTo>
                <a:cubicBezTo>
                  <a:pt x="2775355" y="3236479"/>
                  <a:pt x="2740452" y="3239452"/>
                  <a:pt x="2707029" y="3242835"/>
                </a:cubicBezTo>
                <a:cubicBezTo>
                  <a:pt x="2673608" y="3246219"/>
                  <a:pt x="2638704" y="3249193"/>
                  <a:pt x="2602317" y="3251753"/>
                </a:cubicBezTo>
                <a:lnTo>
                  <a:pt x="2525508" y="3256604"/>
                </a:lnTo>
                <a:lnTo>
                  <a:pt x="2223154" y="3256604"/>
                </a:lnTo>
                <a:lnTo>
                  <a:pt x="2235973" y="3250159"/>
                </a:lnTo>
                <a:lnTo>
                  <a:pt x="2227145" y="3247783"/>
                </a:lnTo>
                <a:cubicBezTo>
                  <a:pt x="2230322" y="3245537"/>
                  <a:pt x="2219649" y="3247292"/>
                  <a:pt x="2195127" y="3253047"/>
                </a:cubicBezTo>
                <a:lnTo>
                  <a:pt x="2173575" y="3256604"/>
                </a:lnTo>
                <a:lnTo>
                  <a:pt x="1907065" y="3256604"/>
                </a:lnTo>
                <a:lnTo>
                  <a:pt x="1940603" y="3242165"/>
                </a:lnTo>
                <a:cubicBezTo>
                  <a:pt x="1967938" y="3234702"/>
                  <a:pt x="1994433" y="3229312"/>
                  <a:pt x="2020086" y="3225999"/>
                </a:cubicBezTo>
                <a:cubicBezTo>
                  <a:pt x="2045740" y="3222687"/>
                  <a:pt x="2072234" y="3217297"/>
                  <a:pt x="2099568" y="3209831"/>
                </a:cubicBezTo>
                <a:lnTo>
                  <a:pt x="2101725" y="3209150"/>
                </a:lnTo>
                <a:lnTo>
                  <a:pt x="2088003" y="3209113"/>
                </a:lnTo>
                <a:cubicBezTo>
                  <a:pt x="2079648" y="3209090"/>
                  <a:pt x="2071292" y="3209067"/>
                  <a:pt x="2062937" y="3209044"/>
                </a:cubicBezTo>
                <a:cubicBezTo>
                  <a:pt x="2056964" y="3207337"/>
                  <a:pt x="2055566" y="3205360"/>
                  <a:pt x="2058743" y="3203113"/>
                </a:cubicBezTo>
                <a:cubicBezTo>
                  <a:pt x="2061921" y="3200867"/>
                  <a:pt x="2066495" y="3200598"/>
                  <a:pt x="2072468" y="3202305"/>
                </a:cubicBezTo>
                <a:cubicBezTo>
                  <a:pt x="2075645" y="3200059"/>
                  <a:pt x="2080220" y="3199789"/>
                  <a:pt x="2086192" y="3201497"/>
                </a:cubicBezTo>
                <a:cubicBezTo>
                  <a:pt x="2095342" y="3200958"/>
                  <a:pt x="2096136" y="3200397"/>
                  <a:pt x="2088575" y="3199812"/>
                </a:cubicBezTo>
                <a:cubicBezTo>
                  <a:pt x="2081014" y="3199228"/>
                  <a:pt x="2078822" y="3197813"/>
                  <a:pt x="2081999" y="3195566"/>
                </a:cubicBezTo>
                <a:cubicBezTo>
                  <a:pt x="2109828" y="3187750"/>
                  <a:pt x="2140454" y="3183887"/>
                  <a:pt x="2173876" y="3183977"/>
                </a:cubicBezTo>
                <a:cubicBezTo>
                  <a:pt x="2158754" y="3182809"/>
                  <a:pt x="2142838" y="3182201"/>
                  <a:pt x="2126127" y="3182156"/>
                </a:cubicBezTo>
                <a:cubicBezTo>
                  <a:pt x="2109415" y="3182111"/>
                  <a:pt x="2091911" y="3182627"/>
                  <a:pt x="2073611" y="3183705"/>
                </a:cubicBezTo>
                <a:cubicBezTo>
                  <a:pt x="2064462" y="3184244"/>
                  <a:pt x="2056011" y="3185771"/>
                  <a:pt x="2048260" y="3188287"/>
                </a:cubicBezTo>
                <a:cubicBezTo>
                  <a:pt x="2040508" y="3190802"/>
                  <a:pt x="2030658" y="3190353"/>
                  <a:pt x="2018712" y="3186937"/>
                </a:cubicBezTo>
                <a:lnTo>
                  <a:pt x="1977539" y="3189361"/>
                </a:lnTo>
                <a:cubicBezTo>
                  <a:pt x="1959241" y="3190439"/>
                  <a:pt x="1943926" y="3192371"/>
                  <a:pt x="1931600" y="3195156"/>
                </a:cubicBezTo>
                <a:cubicBezTo>
                  <a:pt x="1892207" y="3193357"/>
                  <a:pt x="1855701" y="3193962"/>
                  <a:pt x="1822090" y="3196971"/>
                </a:cubicBezTo>
                <a:lnTo>
                  <a:pt x="1751480" y="3222068"/>
                </a:lnTo>
                <a:lnTo>
                  <a:pt x="1749941" y="3221298"/>
                </a:lnTo>
                <a:cubicBezTo>
                  <a:pt x="1745366" y="3221567"/>
                  <a:pt x="1739902" y="3223949"/>
                  <a:pt x="1733548" y="3228441"/>
                </a:cubicBezTo>
                <a:cubicBezTo>
                  <a:pt x="1708895" y="3234011"/>
                  <a:pt x="1685545" y="3243108"/>
                  <a:pt x="1663496" y="3255733"/>
                </a:cubicBezTo>
                <a:lnTo>
                  <a:pt x="1661260" y="3256604"/>
                </a:lnTo>
                <a:lnTo>
                  <a:pt x="1605649" y="3256604"/>
                </a:lnTo>
                <a:lnTo>
                  <a:pt x="1620798" y="3245892"/>
                </a:lnTo>
                <a:cubicBezTo>
                  <a:pt x="1641067" y="3237492"/>
                  <a:pt x="1660541" y="3229652"/>
                  <a:pt x="1679222" y="3222374"/>
                </a:cubicBezTo>
                <a:lnTo>
                  <a:pt x="1670263" y="3219813"/>
                </a:lnTo>
                <a:cubicBezTo>
                  <a:pt x="1694917" y="3214242"/>
                  <a:pt x="1708832" y="3210334"/>
                  <a:pt x="1712008" y="3208088"/>
                </a:cubicBezTo>
                <a:cubicBezTo>
                  <a:pt x="1717981" y="3209795"/>
                  <a:pt x="1724145" y="3208402"/>
                  <a:pt x="1730498" y="3203910"/>
                </a:cubicBezTo>
                <a:cubicBezTo>
                  <a:pt x="1736852" y="3199417"/>
                  <a:pt x="1741522" y="3197598"/>
                  <a:pt x="1744508" y="3198452"/>
                </a:cubicBezTo>
                <a:cubicBezTo>
                  <a:pt x="1747495" y="3199305"/>
                  <a:pt x="1750576" y="3198609"/>
                  <a:pt x="1753753" y="3196363"/>
                </a:cubicBezTo>
                <a:cubicBezTo>
                  <a:pt x="1723890" y="3187825"/>
                  <a:pt x="1704384" y="3183825"/>
                  <a:pt x="1695233" y="3184363"/>
                </a:cubicBezTo>
                <a:cubicBezTo>
                  <a:pt x="1692438" y="3180409"/>
                  <a:pt x="1688657" y="3180117"/>
                  <a:pt x="1683892" y="3183486"/>
                </a:cubicBezTo>
                <a:cubicBezTo>
                  <a:pt x="1679126" y="3186856"/>
                  <a:pt x="1678523" y="3184317"/>
                  <a:pt x="1682081" y="3175871"/>
                </a:cubicBezTo>
                <a:cubicBezTo>
                  <a:pt x="1672932" y="3176410"/>
                  <a:pt x="1667658" y="3175690"/>
                  <a:pt x="1666260" y="3173713"/>
                </a:cubicBezTo>
                <a:cubicBezTo>
                  <a:pt x="1664862" y="3171736"/>
                  <a:pt x="1661177" y="3169894"/>
                  <a:pt x="1655204" y="3168187"/>
                </a:cubicBezTo>
                <a:cubicBezTo>
                  <a:pt x="1669183" y="3187956"/>
                  <a:pt x="1682526" y="3193348"/>
                  <a:pt x="1695233" y="3184363"/>
                </a:cubicBezTo>
                <a:lnTo>
                  <a:pt x="1690468" y="3187732"/>
                </a:lnTo>
                <a:lnTo>
                  <a:pt x="1694663" y="3193665"/>
                </a:lnTo>
                <a:cubicBezTo>
                  <a:pt x="1688689" y="3191955"/>
                  <a:pt x="1683539" y="3190779"/>
                  <a:pt x="1679210" y="3190133"/>
                </a:cubicBezTo>
                <a:lnTo>
                  <a:pt x="1674701" y="3189985"/>
                </a:lnTo>
                <a:lnTo>
                  <a:pt x="1671978" y="3191910"/>
                </a:lnTo>
                <a:lnTo>
                  <a:pt x="1670521" y="3189848"/>
                </a:lnTo>
                <a:lnTo>
                  <a:pt x="1668690" y="3189787"/>
                </a:lnTo>
                <a:cubicBezTo>
                  <a:pt x="1663321" y="3190618"/>
                  <a:pt x="1661241" y="3193572"/>
                  <a:pt x="1662446" y="3198650"/>
                </a:cubicBezTo>
                <a:lnTo>
                  <a:pt x="1658253" y="3192719"/>
                </a:lnTo>
                <a:cubicBezTo>
                  <a:pt x="1652282" y="3191011"/>
                  <a:pt x="1648501" y="3190718"/>
                  <a:pt x="1646911" y="3191842"/>
                </a:cubicBezTo>
                <a:cubicBezTo>
                  <a:pt x="1645323" y="3192966"/>
                  <a:pt x="1641542" y="3192673"/>
                  <a:pt x="1635570" y="3190966"/>
                </a:cubicBezTo>
                <a:cubicBezTo>
                  <a:pt x="1638747" y="3188720"/>
                  <a:pt x="1641828" y="3188023"/>
                  <a:pt x="1644815" y="3188877"/>
                </a:cubicBezTo>
                <a:cubicBezTo>
                  <a:pt x="1647802" y="3189730"/>
                  <a:pt x="1650884" y="3189034"/>
                  <a:pt x="1654060" y="3186788"/>
                </a:cubicBezTo>
                <a:lnTo>
                  <a:pt x="1641479" y="3168996"/>
                </a:lnTo>
                <a:lnTo>
                  <a:pt x="1636713" y="3172365"/>
                </a:lnTo>
                <a:cubicBezTo>
                  <a:pt x="1633918" y="3168412"/>
                  <a:pt x="1632615" y="3164884"/>
                  <a:pt x="1632806" y="3161784"/>
                </a:cubicBezTo>
                <a:cubicBezTo>
                  <a:pt x="1632998" y="3158683"/>
                  <a:pt x="1631694" y="3155157"/>
                  <a:pt x="1628899" y="3151203"/>
                </a:cubicBezTo>
                <a:lnTo>
                  <a:pt x="1633092" y="3157134"/>
                </a:lnTo>
                <a:lnTo>
                  <a:pt x="1633930" y="3158320"/>
                </a:lnTo>
                <a:lnTo>
                  <a:pt x="1633664" y="3147834"/>
                </a:lnTo>
                <a:lnTo>
                  <a:pt x="1642051" y="3159696"/>
                </a:lnTo>
                <a:cubicBezTo>
                  <a:pt x="1645229" y="3157449"/>
                  <a:pt x="1645420" y="3154348"/>
                  <a:pt x="1642624" y="3150395"/>
                </a:cubicBezTo>
                <a:cubicBezTo>
                  <a:pt x="1661685" y="3136917"/>
                  <a:pt x="1671216" y="3130178"/>
                  <a:pt x="1671216" y="3130178"/>
                </a:cubicBezTo>
                <a:lnTo>
                  <a:pt x="1702286" y="3143792"/>
                </a:lnTo>
                <a:cubicBezTo>
                  <a:pt x="1699491" y="3139838"/>
                  <a:pt x="1699681" y="3136738"/>
                  <a:pt x="1702858" y="3134492"/>
                </a:cubicBezTo>
                <a:cubicBezTo>
                  <a:pt x="1712009" y="3133952"/>
                  <a:pt x="1721761" y="3135953"/>
                  <a:pt x="1732119" y="3140490"/>
                </a:cubicBezTo>
                <a:cubicBezTo>
                  <a:pt x="1742475" y="3145029"/>
                  <a:pt x="1753627" y="3149007"/>
                  <a:pt x="1765573" y="3152422"/>
                </a:cubicBezTo>
                <a:cubicBezTo>
                  <a:pt x="1765192" y="3158622"/>
                  <a:pt x="1766589" y="3160599"/>
                  <a:pt x="1769766" y="3158352"/>
                </a:cubicBezTo>
                <a:lnTo>
                  <a:pt x="1787684" y="3163475"/>
                </a:lnTo>
                <a:cubicBezTo>
                  <a:pt x="1796833" y="3162936"/>
                  <a:pt x="1802202" y="3162105"/>
                  <a:pt x="1803791" y="3160982"/>
                </a:cubicBezTo>
                <a:cubicBezTo>
                  <a:pt x="1805379" y="3159859"/>
                  <a:pt x="1810748" y="3159028"/>
                  <a:pt x="1819898" y="3158489"/>
                </a:cubicBezTo>
                <a:lnTo>
                  <a:pt x="1801980" y="3153367"/>
                </a:lnTo>
                <a:cubicBezTo>
                  <a:pt x="1807953" y="3155074"/>
                  <a:pt x="1805062" y="3152670"/>
                  <a:pt x="1793307" y="3146155"/>
                </a:cubicBezTo>
                <a:cubicBezTo>
                  <a:pt x="1781553" y="3139640"/>
                  <a:pt x="1772878" y="3132427"/>
                  <a:pt x="1767287" y="3124519"/>
                </a:cubicBezTo>
                <a:cubicBezTo>
                  <a:pt x="1764491" y="3120566"/>
                  <a:pt x="1762299" y="3119150"/>
                  <a:pt x="1760711" y="3120273"/>
                </a:cubicBezTo>
                <a:cubicBezTo>
                  <a:pt x="1759122" y="3121397"/>
                  <a:pt x="1756931" y="3119981"/>
                  <a:pt x="1754135" y="3116027"/>
                </a:cubicBezTo>
                <a:cubicBezTo>
                  <a:pt x="1741427" y="3125013"/>
                  <a:pt x="1732043" y="3128590"/>
                  <a:pt x="1725983" y="3126759"/>
                </a:cubicBezTo>
                <a:lnTo>
                  <a:pt x="1721593" y="3120550"/>
                </a:lnTo>
                <a:cubicBezTo>
                  <a:pt x="1715240" y="3125042"/>
                  <a:pt x="1707434" y="3127482"/>
                  <a:pt x="1698174" y="3127867"/>
                </a:cubicBezTo>
                <a:cubicBezTo>
                  <a:pt x="1688914" y="3128250"/>
                  <a:pt x="1679667" y="3128650"/>
                  <a:pt x="1670430" y="3129066"/>
                </a:cubicBezTo>
                <a:cubicBezTo>
                  <a:pt x="1670974" y="3116356"/>
                  <a:pt x="1678916" y="3110741"/>
                  <a:pt x="1694257" y="3112218"/>
                </a:cubicBezTo>
                <a:lnTo>
                  <a:pt x="1713320" y="3098739"/>
                </a:lnTo>
                <a:lnTo>
                  <a:pt x="1718085" y="3095370"/>
                </a:lnTo>
                <a:cubicBezTo>
                  <a:pt x="1705922" y="3091646"/>
                  <a:pt x="1698251" y="3090907"/>
                  <a:pt x="1695073" y="3093154"/>
                </a:cubicBezTo>
                <a:lnTo>
                  <a:pt x="1713320" y="3098739"/>
                </a:lnTo>
                <a:lnTo>
                  <a:pt x="1616068" y="3102728"/>
                </a:lnTo>
                <a:cubicBezTo>
                  <a:pt x="1606831" y="3103143"/>
                  <a:pt x="1598315" y="3104578"/>
                  <a:pt x="1590518" y="3107033"/>
                </a:cubicBezTo>
                <a:cubicBezTo>
                  <a:pt x="1582723" y="3109487"/>
                  <a:pt x="1586474" y="3111421"/>
                  <a:pt x="1601771" y="3112837"/>
                </a:cubicBezTo>
                <a:cubicBezTo>
                  <a:pt x="1592240" y="3119576"/>
                  <a:pt x="1575333" y="3119253"/>
                  <a:pt x="1551049" y="3111867"/>
                </a:cubicBezTo>
                <a:cubicBezTo>
                  <a:pt x="1554476" y="3103235"/>
                  <a:pt x="1558436" y="3100411"/>
                  <a:pt x="1562929" y="3103396"/>
                </a:cubicBezTo>
                <a:cubicBezTo>
                  <a:pt x="1567424" y="3106383"/>
                  <a:pt x="1569817" y="3104713"/>
                  <a:pt x="1570111" y="3098389"/>
                </a:cubicBezTo>
                <a:lnTo>
                  <a:pt x="1565721" y="3092180"/>
                </a:lnTo>
                <a:cubicBezTo>
                  <a:pt x="1566015" y="3085856"/>
                  <a:pt x="1570927" y="3079325"/>
                  <a:pt x="1580458" y="3072586"/>
                </a:cubicBezTo>
                <a:lnTo>
                  <a:pt x="1580017" y="3082072"/>
                </a:lnTo>
                <a:lnTo>
                  <a:pt x="1589549" y="3075332"/>
                </a:lnTo>
                <a:lnTo>
                  <a:pt x="1594315" y="3071962"/>
                </a:lnTo>
                <a:lnTo>
                  <a:pt x="1603470" y="3074802"/>
                </a:lnTo>
                <a:lnTo>
                  <a:pt x="1608235" y="3071432"/>
                </a:lnTo>
                <a:cubicBezTo>
                  <a:pt x="1602131" y="3069539"/>
                  <a:pt x="1597491" y="3069716"/>
                  <a:pt x="1594315" y="3071962"/>
                </a:cubicBezTo>
                <a:lnTo>
                  <a:pt x="1589990" y="3065846"/>
                </a:lnTo>
                <a:cubicBezTo>
                  <a:pt x="1586813" y="3068092"/>
                  <a:pt x="1583761" y="3067146"/>
                  <a:pt x="1580834" y="3063007"/>
                </a:cubicBezTo>
                <a:cubicBezTo>
                  <a:pt x="1571598" y="3063422"/>
                  <a:pt x="1563142" y="3063260"/>
                  <a:pt x="1555472" y="3062522"/>
                </a:cubicBezTo>
                <a:cubicBezTo>
                  <a:pt x="1547801" y="3061783"/>
                  <a:pt x="1539327" y="3061591"/>
                  <a:pt x="1530045" y="3061943"/>
                </a:cubicBezTo>
                <a:lnTo>
                  <a:pt x="1539576" y="3055204"/>
                </a:lnTo>
                <a:lnTo>
                  <a:pt x="1544341" y="3051834"/>
                </a:lnTo>
                <a:cubicBezTo>
                  <a:pt x="1537987" y="3056327"/>
                  <a:pt x="1528729" y="3056711"/>
                  <a:pt x="1516565" y="3052987"/>
                </a:cubicBezTo>
                <a:cubicBezTo>
                  <a:pt x="1519742" y="3050741"/>
                  <a:pt x="1521404" y="3048037"/>
                  <a:pt x="1521551" y="3044875"/>
                </a:cubicBezTo>
                <a:cubicBezTo>
                  <a:pt x="1521698" y="3041713"/>
                  <a:pt x="1523360" y="3039009"/>
                  <a:pt x="1526537" y="3036763"/>
                </a:cubicBezTo>
                <a:cubicBezTo>
                  <a:pt x="1520564" y="3035055"/>
                  <a:pt x="1515989" y="3035325"/>
                  <a:pt x="1512812" y="3037571"/>
                </a:cubicBezTo>
                <a:cubicBezTo>
                  <a:pt x="1510017" y="3033617"/>
                  <a:pt x="1507030" y="3032763"/>
                  <a:pt x="1503853" y="3035010"/>
                </a:cubicBezTo>
                <a:cubicBezTo>
                  <a:pt x="1500677" y="3037256"/>
                  <a:pt x="1497595" y="3037952"/>
                  <a:pt x="1494609" y="3037098"/>
                </a:cubicBezTo>
                <a:cubicBezTo>
                  <a:pt x="1491623" y="3036245"/>
                  <a:pt x="1488541" y="3036941"/>
                  <a:pt x="1485364" y="3039187"/>
                </a:cubicBezTo>
                <a:cubicBezTo>
                  <a:pt x="1482187" y="3041434"/>
                  <a:pt x="1479106" y="3042130"/>
                  <a:pt x="1476119" y="3041276"/>
                </a:cubicBezTo>
                <a:cubicBezTo>
                  <a:pt x="1473133" y="3040422"/>
                  <a:pt x="1470051" y="3041119"/>
                  <a:pt x="1466873" y="3043366"/>
                </a:cubicBezTo>
                <a:cubicBezTo>
                  <a:pt x="1463697" y="3045611"/>
                  <a:pt x="1460710" y="3044758"/>
                  <a:pt x="1457914" y="3040805"/>
                </a:cubicBezTo>
                <a:cubicBezTo>
                  <a:pt x="1451560" y="3045297"/>
                  <a:pt x="1446985" y="3045567"/>
                  <a:pt x="1444190" y="3041613"/>
                </a:cubicBezTo>
                <a:cubicBezTo>
                  <a:pt x="1441013" y="3043859"/>
                  <a:pt x="1437931" y="3044555"/>
                  <a:pt x="1434945" y="3043701"/>
                </a:cubicBezTo>
                <a:cubicBezTo>
                  <a:pt x="1431959" y="3042848"/>
                  <a:pt x="1428877" y="3043544"/>
                  <a:pt x="1425700" y="3045790"/>
                </a:cubicBezTo>
                <a:cubicBezTo>
                  <a:pt x="1422523" y="3048037"/>
                  <a:pt x="1419442" y="3048733"/>
                  <a:pt x="1416456" y="3047879"/>
                </a:cubicBezTo>
                <a:cubicBezTo>
                  <a:pt x="1413469" y="3047025"/>
                  <a:pt x="1410388" y="3047722"/>
                  <a:pt x="1407211" y="3049968"/>
                </a:cubicBezTo>
                <a:cubicBezTo>
                  <a:pt x="1404034" y="3052214"/>
                  <a:pt x="1400952" y="3052911"/>
                  <a:pt x="1397966" y="3052057"/>
                </a:cubicBezTo>
                <a:cubicBezTo>
                  <a:pt x="1394979" y="3051203"/>
                  <a:pt x="1391898" y="3051899"/>
                  <a:pt x="1388721" y="3054146"/>
                </a:cubicBezTo>
                <a:lnTo>
                  <a:pt x="1370802" y="3049022"/>
                </a:lnTo>
                <a:lnTo>
                  <a:pt x="1366036" y="3052392"/>
                </a:lnTo>
                <a:cubicBezTo>
                  <a:pt x="1362860" y="3054637"/>
                  <a:pt x="1360571" y="3054773"/>
                  <a:pt x="1359173" y="3052796"/>
                </a:cubicBezTo>
                <a:cubicBezTo>
                  <a:pt x="1357776" y="3050819"/>
                  <a:pt x="1355488" y="3050954"/>
                  <a:pt x="1352311" y="3053200"/>
                </a:cubicBezTo>
                <a:lnTo>
                  <a:pt x="1376139" y="3036352"/>
                </a:lnTo>
                <a:lnTo>
                  <a:pt x="1367181" y="3033791"/>
                </a:lnTo>
                <a:cubicBezTo>
                  <a:pt x="1376711" y="3027052"/>
                  <a:pt x="1384463" y="3024536"/>
                  <a:pt x="1390436" y="3026243"/>
                </a:cubicBezTo>
                <a:lnTo>
                  <a:pt x="1395201" y="3022874"/>
                </a:lnTo>
                <a:lnTo>
                  <a:pt x="1399966" y="3019504"/>
                </a:lnTo>
                <a:cubicBezTo>
                  <a:pt x="1393994" y="3017797"/>
                  <a:pt x="1389419" y="3018066"/>
                  <a:pt x="1386242" y="3020313"/>
                </a:cubicBezTo>
                <a:cubicBezTo>
                  <a:pt x="1380269" y="3018605"/>
                  <a:pt x="1376489" y="3018313"/>
                  <a:pt x="1374901" y="3019436"/>
                </a:cubicBezTo>
                <a:cubicBezTo>
                  <a:pt x="1373312" y="3020559"/>
                  <a:pt x="1369532" y="3020267"/>
                  <a:pt x="1363559" y="3018560"/>
                </a:cubicBezTo>
                <a:lnTo>
                  <a:pt x="1377855" y="3008451"/>
                </a:lnTo>
                <a:cubicBezTo>
                  <a:pt x="1371882" y="3006744"/>
                  <a:pt x="1369786" y="3003778"/>
                  <a:pt x="1371565" y="2999555"/>
                </a:cubicBezTo>
                <a:cubicBezTo>
                  <a:pt x="1373344" y="2995332"/>
                  <a:pt x="1372645" y="2994343"/>
                  <a:pt x="1369468" y="2996590"/>
                </a:cubicBezTo>
                <a:lnTo>
                  <a:pt x="1374234" y="2993220"/>
                </a:lnTo>
                <a:lnTo>
                  <a:pt x="1378999" y="2989851"/>
                </a:lnTo>
                <a:cubicBezTo>
                  <a:pt x="1376203" y="2985897"/>
                  <a:pt x="1373217" y="2985043"/>
                  <a:pt x="1370040" y="2987289"/>
                </a:cubicBezTo>
                <a:lnTo>
                  <a:pt x="1379571" y="2980550"/>
                </a:lnTo>
                <a:lnTo>
                  <a:pt x="1361653" y="2975428"/>
                </a:lnTo>
                <a:lnTo>
                  <a:pt x="1371184" y="2968689"/>
                </a:lnTo>
                <a:cubicBezTo>
                  <a:pt x="1371184" y="2968689"/>
                  <a:pt x="1375758" y="2968420"/>
                  <a:pt x="1384908" y="2967881"/>
                </a:cubicBezTo>
                <a:lnTo>
                  <a:pt x="1399776" y="2948472"/>
                </a:lnTo>
                <a:cubicBezTo>
                  <a:pt x="1379436" y="2953402"/>
                  <a:pt x="1366540" y="2955383"/>
                  <a:pt x="1361092" y="2954416"/>
                </a:cubicBezTo>
                <a:cubicBezTo>
                  <a:pt x="1357915" y="2956663"/>
                  <a:pt x="1354976" y="2957560"/>
                  <a:pt x="1352274" y="2957108"/>
                </a:cubicBezTo>
                <a:cubicBezTo>
                  <a:pt x="1349571" y="2956656"/>
                  <a:pt x="1346631" y="2957552"/>
                  <a:pt x="1343454" y="2959799"/>
                </a:cubicBezTo>
                <a:cubicBezTo>
                  <a:pt x="1340277" y="2962045"/>
                  <a:pt x="1335987" y="2962716"/>
                  <a:pt x="1330582" y="2961812"/>
                </a:cubicBezTo>
                <a:cubicBezTo>
                  <a:pt x="1333759" y="2959565"/>
                  <a:pt x="1337875" y="2958647"/>
                  <a:pt x="1342930" y="2959057"/>
                </a:cubicBezTo>
                <a:lnTo>
                  <a:pt x="1357226" y="2948949"/>
                </a:lnTo>
                <a:cubicBezTo>
                  <a:pt x="1358906" y="2937846"/>
                  <a:pt x="1352185" y="2931710"/>
                  <a:pt x="1337063" y="2930541"/>
                </a:cubicBezTo>
                <a:cubicBezTo>
                  <a:pt x="1331090" y="2928834"/>
                  <a:pt x="1326516" y="2929103"/>
                  <a:pt x="1323339" y="2931350"/>
                </a:cubicBezTo>
                <a:lnTo>
                  <a:pt x="1314380" y="2928788"/>
                </a:lnTo>
                <a:lnTo>
                  <a:pt x="1304849" y="2935527"/>
                </a:lnTo>
                <a:lnTo>
                  <a:pt x="1267868" y="2943883"/>
                </a:lnTo>
                <a:cubicBezTo>
                  <a:pt x="1265073" y="2939930"/>
                  <a:pt x="1269838" y="2936560"/>
                  <a:pt x="1282165" y="2933775"/>
                </a:cubicBezTo>
                <a:cubicBezTo>
                  <a:pt x="1294492" y="2930989"/>
                  <a:pt x="1302244" y="2928473"/>
                  <a:pt x="1305421" y="2926227"/>
                </a:cubicBezTo>
                <a:cubicBezTo>
                  <a:pt x="1299448" y="2924519"/>
                  <a:pt x="1295763" y="2922677"/>
                  <a:pt x="1294365" y="2920700"/>
                </a:cubicBezTo>
                <a:cubicBezTo>
                  <a:pt x="1292967" y="2918723"/>
                  <a:pt x="1284516" y="2920251"/>
                  <a:pt x="1269012" y="2925283"/>
                </a:cubicBezTo>
                <a:cubicBezTo>
                  <a:pt x="1278544" y="2918543"/>
                  <a:pt x="1286296" y="2916027"/>
                  <a:pt x="1292268" y="2917735"/>
                </a:cubicBezTo>
                <a:lnTo>
                  <a:pt x="1306565" y="2907626"/>
                </a:lnTo>
                <a:cubicBezTo>
                  <a:pt x="1312537" y="2909334"/>
                  <a:pt x="1317112" y="2909065"/>
                  <a:pt x="1320289" y="2906818"/>
                </a:cubicBezTo>
                <a:cubicBezTo>
                  <a:pt x="1335792" y="2901787"/>
                  <a:pt x="1346531" y="2900124"/>
                  <a:pt x="1352503" y="2901832"/>
                </a:cubicBezTo>
                <a:lnTo>
                  <a:pt x="1363233" y="2897384"/>
                </a:lnTo>
                <a:lnTo>
                  <a:pt x="1339064" y="2897990"/>
                </a:lnTo>
                <a:cubicBezTo>
                  <a:pt x="1326929" y="2897675"/>
                  <a:pt x="1311711" y="2898057"/>
                  <a:pt x="1293412" y="2899135"/>
                </a:cubicBezTo>
                <a:cubicBezTo>
                  <a:pt x="1339922" y="2884040"/>
                  <a:pt x="1381668" y="2872315"/>
                  <a:pt x="1418647" y="2863959"/>
                </a:cubicBezTo>
                <a:cubicBezTo>
                  <a:pt x="1436947" y="2862881"/>
                  <a:pt x="1453525" y="2861053"/>
                  <a:pt x="1468379" y="2858472"/>
                </a:cubicBezTo>
                <a:cubicBezTo>
                  <a:pt x="1483233" y="2855893"/>
                  <a:pt x="1498869" y="2852735"/>
                  <a:pt x="1515290" y="2849001"/>
                </a:cubicBezTo>
                <a:cubicBezTo>
                  <a:pt x="1511512" y="2843657"/>
                  <a:pt x="1509075" y="2839369"/>
                  <a:pt x="1507982" y="2836135"/>
                </a:cubicBezTo>
                <a:lnTo>
                  <a:pt x="1508226" y="2833972"/>
                </a:lnTo>
                <a:lnTo>
                  <a:pt x="1511668" y="2833770"/>
                </a:lnTo>
                <a:lnTo>
                  <a:pt x="1508720" y="2829600"/>
                </a:lnTo>
                <a:lnTo>
                  <a:pt x="1503857" y="2822723"/>
                </a:lnTo>
                <a:lnTo>
                  <a:pt x="1502914" y="2822782"/>
                </a:lnTo>
                <a:lnTo>
                  <a:pt x="1500613" y="2828243"/>
                </a:lnTo>
                <a:cubicBezTo>
                  <a:pt x="1502011" y="2830220"/>
                  <a:pt x="1501123" y="2832331"/>
                  <a:pt x="1497944" y="2834578"/>
                </a:cubicBezTo>
                <a:lnTo>
                  <a:pt x="1502020" y="2834337"/>
                </a:lnTo>
                <a:lnTo>
                  <a:pt x="1494424" y="2839708"/>
                </a:lnTo>
                <a:cubicBezTo>
                  <a:pt x="1485580" y="2840679"/>
                  <a:pt x="1480525" y="2840269"/>
                  <a:pt x="1479258" y="2838477"/>
                </a:cubicBezTo>
                <a:cubicBezTo>
                  <a:pt x="1477992" y="2836686"/>
                  <a:pt x="1474503" y="2835122"/>
                  <a:pt x="1468792" y="2833785"/>
                </a:cubicBezTo>
                <a:lnTo>
                  <a:pt x="1454496" y="2843893"/>
                </a:lnTo>
                <a:lnTo>
                  <a:pt x="1431212" y="2827312"/>
                </a:lnTo>
                <a:lnTo>
                  <a:pt x="1302677" y="2835431"/>
                </a:lnTo>
                <a:cubicBezTo>
                  <a:pt x="1236070" y="2839111"/>
                  <a:pt x="1169584" y="2841250"/>
                  <a:pt x="1103215" y="2841842"/>
                </a:cubicBezTo>
                <a:cubicBezTo>
                  <a:pt x="1109569" y="2837350"/>
                  <a:pt x="1116600" y="2833815"/>
                  <a:pt x="1124308" y="2831237"/>
                </a:cubicBezTo>
                <a:cubicBezTo>
                  <a:pt x="1132016" y="2828660"/>
                  <a:pt x="1139046" y="2825124"/>
                  <a:pt x="1145401" y="2820632"/>
                </a:cubicBezTo>
                <a:lnTo>
                  <a:pt x="1136573" y="2818256"/>
                </a:lnTo>
                <a:cubicBezTo>
                  <a:pt x="1139750" y="2816010"/>
                  <a:pt x="1129077" y="2817764"/>
                  <a:pt x="1104556" y="2823519"/>
                </a:cubicBezTo>
                <a:cubicBezTo>
                  <a:pt x="1095449" y="2824120"/>
                  <a:pt x="1084764" y="2825884"/>
                  <a:pt x="1072500" y="2828810"/>
                </a:cubicBezTo>
                <a:cubicBezTo>
                  <a:pt x="1060236" y="2831737"/>
                  <a:pt x="1049551" y="2833500"/>
                  <a:pt x="1040445" y="2834101"/>
                </a:cubicBezTo>
                <a:cubicBezTo>
                  <a:pt x="1019050" y="2837645"/>
                  <a:pt x="996874" y="2841743"/>
                  <a:pt x="973915" y="2846391"/>
                </a:cubicBezTo>
                <a:cubicBezTo>
                  <a:pt x="950955" y="2851042"/>
                  <a:pt x="928779" y="2855139"/>
                  <a:pt x="907383" y="2858684"/>
                </a:cubicBezTo>
                <a:cubicBezTo>
                  <a:pt x="861467" y="2867984"/>
                  <a:pt x="819191" y="2879065"/>
                  <a:pt x="780558" y="2891926"/>
                </a:cubicBezTo>
                <a:cubicBezTo>
                  <a:pt x="741923" y="2904787"/>
                  <a:pt x="707143" y="2916358"/>
                  <a:pt x="676217" y="2926642"/>
                </a:cubicBezTo>
                <a:cubicBezTo>
                  <a:pt x="654691" y="2930001"/>
                  <a:pt x="641958" y="2939004"/>
                  <a:pt x="638019" y="2953650"/>
                </a:cubicBezTo>
                <a:cubicBezTo>
                  <a:pt x="662722" y="2948045"/>
                  <a:pt x="675073" y="2945243"/>
                  <a:pt x="675073" y="2945243"/>
                </a:cubicBezTo>
                <a:cubicBezTo>
                  <a:pt x="684225" y="2944705"/>
                  <a:pt x="691181" y="2942751"/>
                  <a:pt x="695946" y="2939382"/>
                </a:cubicBezTo>
                <a:cubicBezTo>
                  <a:pt x="700713" y="2936012"/>
                  <a:pt x="707695" y="2934040"/>
                  <a:pt x="716894" y="2933466"/>
                </a:cubicBezTo>
                <a:cubicBezTo>
                  <a:pt x="738370" y="2930142"/>
                  <a:pt x="756174" y="2924967"/>
                  <a:pt x="770304" y="2917941"/>
                </a:cubicBezTo>
                <a:cubicBezTo>
                  <a:pt x="784434" y="2910915"/>
                  <a:pt x="802263" y="2905722"/>
                  <a:pt x="823789" y="2902363"/>
                </a:cubicBezTo>
                <a:cubicBezTo>
                  <a:pt x="823789" y="2902363"/>
                  <a:pt x="805059" y="2909676"/>
                  <a:pt x="767598" y="2924303"/>
                </a:cubicBezTo>
                <a:cubicBezTo>
                  <a:pt x="773621" y="2925974"/>
                  <a:pt x="779015" y="2925125"/>
                  <a:pt x="783780" y="2921756"/>
                </a:cubicBezTo>
                <a:cubicBezTo>
                  <a:pt x="788546" y="2918386"/>
                  <a:pt x="792326" y="2918679"/>
                  <a:pt x="795122" y="2922633"/>
                </a:cubicBezTo>
                <a:cubicBezTo>
                  <a:pt x="779568" y="2927700"/>
                  <a:pt x="764834" y="2932187"/>
                  <a:pt x="750919" y="2936095"/>
                </a:cubicBezTo>
                <a:cubicBezTo>
                  <a:pt x="737004" y="2940004"/>
                  <a:pt x="720682" y="2945614"/>
                  <a:pt x="701951" y="2952928"/>
                </a:cubicBezTo>
                <a:cubicBezTo>
                  <a:pt x="695979" y="2951220"/>
                  <a:pt x="689816" y="2952612"/>
                  <a:pt x="683461" y="2957106"/>
                </a:cubicBezTo>
                <a:cubicBezTo>
                  <a:pt x="677107" y="2961598"/>
                  <a:pt x="672425" y="2963426"/>
                  <a:pt x="669414" y="2962590"/>
                </a:cubicBezTo>
                <a:cubicBezTo>
                  <a:pt x="666403" y="2961754"/>
                  <a:pt x="663309" y="2962459"/>
                  <a:pt x="660131" y="2964706"/>
                </a:cubicBezTo>
                <a:cubicBezTo>
                  <a:pt x="653778" y="2969198"/>
                  <a:pt x="646725" y="2972702"/>
                  <a:pt x="638973" y="2975218"/>
                </a:cubicBezTo>
                <a:cubicBezTo>
                  <a:pt x="631221" y="2977734"/>
                  <a:pt x="624168" y="2981236"/>
                  <a:pt x="617812" y="2985730"/>
                </a:cubicBezTo>
                <a:lnTo>
                  <a:pt x="622578" y="2982360"/>
                </a:lnTo>
                <a:cubicBezTo>
                  <a:pt x="619782" y="2978406"/>
                  <a:pt x="618291" y="2977979"/>
                  <a:pt x="618099" y="2981080"/>
                </a:cubicBezTo>
                <a:cubicBezTo>
                  <a:pt x="617908" y="2984180"/>
                  <a:pt x="616415" y="2983753"/>
                  <a:pt x="613619" y="2979799"/>
                </a:cubicBezTo>
                <a:cubicBezTo>
                  <a:pt x="619974" y="2975306"/>
                  <a:pt x="623532" y="2966859"/>
                  <a:pt x="624295" y="2954459"/>
                </a:cubicBezTo>
                <a:lnTo>
                  <a:pt x="609820" y="2954613"/>
                </a:lnTo>
                <a:lnTo>
                  <a:pt x="611141" y="2945968"/>
                </a:lnTo>
                <a:lnTo>
                  <a:pt x="601611" y="2952707"/>
                </a:lnTo>
                <a:lnTo>
                  <a:pt x="602183" y="2943406"/>
                </a:lnTo>
                <a:lnTo>
                  <a:pt x="597417" y="2946776"/>
                </a:lnTo>
                <a:cubicBezTo>
                  <a:pt x="597798" y="2940576"/>
                  <a:pt x="600278" y="2937340"/>
                  <a:pt x="604851" y="2937071"/>
                </a:cubicBezTo>
                <a:cubicBezTo>
                  <a:pt x="609427" y="2936801"/>
                  <a:pt x="610507" y="2931589"/>
                  <a:pt x="608093" y="2921436"/>
                </a:cubicBezTo>
                <a:cubicBezTo>
                  <a:pt x="617640" y="2920616"/>
                  <a:pt x="626607" y="2917240"/>
                  <a:pt x="634996" y="2911309"/>
                </a:cubicBezTo>
                <a:cubicBezTo>
                  <a:pt x="643385" y="2905377"/>
                  <a:pt x="652353" y="2902001"/>
                  <a:pt x="661900" y="2901182"/>
                </a:cubicBezTo>
                <a:cubicBezTo>
                  <a:pt x="658524" y="2903568"/>
                  <a:pt x="658234" y="2906739"/>
                  <a:pt x="661030" y="2910693"/>
                </a:cubicBezTo>
                <a:cubicBezTo>
                  <a:pt x="664985" y="2901965"/>
                  <a:pt x="673400" y="2896015"/>
                  <a:pt x="686273" y="2892844"/>
                </a:cubicBezTo>
                <a:cubicBezTo>
                  <a:pt x="699145" y="2889673"/>
                  <a:pt x="708858" y="2885771"/>
                  <a:pt x="715410" y="2881138"/>
                </a:cubicBezTo>
                <a:lnTo>
                  <a:pt x="711217" y="2875207"/>
                </a:lnTo>
                <a:lnTo>
                  <a:pt x="708834" y="2876892"/>
                </a:lnTo>
                <a:cubicBezTo>
                  <a:pt x="707246" y="2878015"/>
                  <a:pt x="705054" y="2876599"/>
                  <a:pt x="702258" y="2872645"/>
                </a:cubicBezTo>
                <a:lnTo>
                  <a:pt x="740954" y="2836388"/>
                </a:lnTo>
                <a:lnTo>
                  <a:pt x="753535" y="2854181"/>
                </a:lnTo>
                <a:cubicBezTo>
                  <a:pt x="756662" y="2851970"/>
                  <a:pt x="756394" y="2849935"/>
                  <a:pt x="752734" y="2848075"/>
                </a:cubicBezTo>
                <a:cubicBezTo>
                  <a:pt x="749074" y="2846215"/>
                  <a:pt x="748808" y="2844179"/>
                  <a:pt x="751935" y="2841968"/>
                </a:cubicBezTo>
                <a:lnTo>
                  <a:pt x="758225" y="2850864"/>
                </a:lnTo>
                <a:cubicBezTo>
                  <a:pt x="770635" y="2842089"/>
                  <a:pt x="785155" y="2836271"/>
                  <a:pt x="801783" y="2833409"/>
                </a:cubicBezTo>
                <a:cubicBezTo>
                  <a:pt x="818411" y="2830548"/>
                  <a:pt x="834494" y="2823624"/>
                  <a:pt x="850031" y="2812638"/>
                </a:cubicBezTo>
                <a:cubicBezTo>
                  <a:pt x="877366" y="2805174"/>
                  <a:pt x="903861" y="2799784"/>
                  <a:pt x="929514" y="2796471"/>
                </a:cubicBezTo>
                <a:cubicBezTo>
                  <a:pt x="955168" y="2793159"/>
                  <a:pt x="981662" y="2787769"/>
                  <a:pt x="1008996" y="2780304"/>
                </a:cubicBezTo>
                <a:lnTo>
                  <a:pt x="1011153" y="2779622"/>
                </a:lnTo>
                <a:lnTo>
                  <a:pt x="997431" y="2779585"/>
                </a:lnTo>
                <a:cubicBezTo>
                  <a:pt x="989075" y="2779562"/>
                  <a:pt x="980720" y="2779539"/>
                  <a:pt x="972365" y="2779517"/>
                </a:cubicBezTo>
                <a:cubicBezTo>
                  <a:pt x="966394" y="2777808"/>
                  <a:pt x="964994" y="2775832"/>
                  <a:pt x="968171" y="2773586"/>
                </a:cubicBezTo>
                <a:cubicBezTo>
                  <a:pt x="971349" y="2771339"/>
                  <a:pt x="975923" y="2771070"/>
                  <a:pt x="981896" y="2772778"/>
                </a:cubicBezTo>
                <a:cubicBezTo>
                  <a:pt x="985073" y="2770531"/>
                  <a:pt x="989648" y="2770262"/>
                  <a:pt x="995620" y="2771969"/>
                </a:cubicBezTo>
                <a:cubicBezTo>
                  <a:pt x="1004770" y="2771431"/>
                  <a:pt x="1005564" y="2770869"/>
                  <a:pt x="998003" y="2770284"/>
                </a:cubicBezTo>
                <a:cubicBezTo>
                  <a:pt x="990442" y="2769700"/>
                  <a:pt x="988250" y="2768285"/>
                  <a:pt x="991426" y="2766039"/>
                </a:cubicBezTo>
                <a:cubicBezTo>
                  <a:pt x="1019256" y="2758222"/>
                  <a:pt x="1049882" y="2754360"/>
                  <a:pt x="1083304" y="2754450"/>
                </a:cubicBezTo>
                <a:cubicBezTo>
                  <a:pt x="1068182" y="2753281"/>
                  <a:pt x="1052266" y="2752674"/>
                  <a:pt x="1035555" y="2752628"/>
                </a:cubicBezTo>
                <a:cubicBezTo>
                  <a:pt x="1018843" y="2752583"/>
                  <a:pt x="1001338" y="2753100"/>
                  <a:pt x="983039" y="2754177"/>
                </a:cubicBezTo>
                <a:cubicBezTo>
                  <a:pt x="973890" y="2754716"/>
                  <a:pt x="965440" y="2756243"/>
                  <a:pt x="957688" y="2758759"/>
                </a:cubicBezTo>
                <a:cubicBezTo>
                  <a:pt x="949936" y="2761274"/>
                  <a:pt x="940086" y="2760826"/>
                  <a:pt x="928140" y="2757409"/>
                </a:cubicBezTo>
                <a:lnTo>
                  <a:pt x="886967" y="2759834"/>
                </a:lnTo>
                <a:cubicBezTo>
                  <a:pt x="868669" y="2760911"/>
                  <a:pt x="853355" y="2762843"/>
                  <a:pt x="841028" y="2765629"/>
                </a:cubicBezTo>
                <a:cubicBezTo>
                  <a:pt x="801635" y="2763830"/>
                  <a:pt x="765129" y="2764434"/>
                  <a:pt x="731518" y="2767443"/>
                </a:cubicBezTo>
                <a:lnTo>
                  <a:pt x="660908" y="2792540"/>
                </a:lnTo>
                <a:lnTo>
                  <a:pt x="659369" y="2791770"/>
                </a:lnTo>
                <a:cubicBezTo>
                  <a:pt x="654794" y="2792040"/>
                  <a:pt x="649330" y="2794421"/>
                  <a:pt x="642976" y="2798913"/>
                </a:cubicBezTo>
                <a:cubicBezTo>
                  <a:pt x="618323" y="2804483"/>
                  <a:pt x="594973" y="2813581"/>
                  <a:pt x="572924" y="2826206"/>
                </a:cubicBezTo>
                <a:cubicBezTo>
                  <a:pt x="550876" y="2838830"/>
                  <a:pt x="527524" y="2847928"/>
                  <a:pt x="502872" y="2853498"/>
                </a:cubicBezTo>
                <a:lnTo>
                  <a:pt x="488575" y="2863607"/>
                </a:lnTo>
                <a:lnTo>
                  <a:pt x="485780" y="2859653"/>
                </a:lnTo>
                <a:lnTo>
                  <a:pt x="486764" y="2855991"/>
                </a:lnTo>
                <a:cubicBezTo>
                  <a:pt x="494326" y="2856576"/>
                  <a:pt x="496708" y="2854891"/>
                  <a:pt x="493913" y="2850937"/>
                </a:cubicBezTo>
                <a:cubicBezTo>
                  <a:pt x="491117" y="2846983"/>
                  <a:pt x="486542" y="2847252"/>
                  <a:pt x="480188" y="2851745"/>
                </a:cubicBezTo>
                <a:cubicBezTo>
                  <a:pt x="493276" y="2836558"/>
                  <a:pt x="509956" y="2824764"/>
                  <a:pt x="530226" y="2816365"/>
                </a:cubicBezTo>
                <a:cubicBezTo>
                  <a:pt x="550495" y="2807964"/>
                  <a:pt x="569969" y="2800125"/>
                  <a:pt x="588650" y="2792847"/>
                </a:cubicBezTo>
                <a:lnTo>
                  <a:pt x="579691" y="2790286"/>
                </a:lnTo>
                <a:cubicBezTo>
                  <a:pt x="604345" y="2784714"/>
                  <a:pt x="618260" y="2780806"/>
                  <a:pt x="621436" y="2778560"/>
                </a:cubicBezTo>
                <a:cubicBezTo>
                  <a:pt x="627409" y="2780267"/>
                  <a:pt x="633572" y="2778875"/>
                  <a:pt x="639926" y="2774382"/>
                </a:cubicBezTo>
                <a:cubicBezTo>
                  <a:pt x="646280" y="2769890"/>
                  <a:pt x="650950" y="2768070"/>
                  <a:pt x="653936" y="2768924"/>
                </a:cubicBezTo>
                <a:cubicBezTo>
                  <a:pt x="656922" y="2769778"/>
                  <a:pt x="660004" y="2769081"/>
                  <a:pt x="663181" y="2766835"/>
                </a:cubicBezTo>
                <a:cubicBezTo>
                  <a:pt x="633318" y="2758297"/>
                  <a:pt x="613812" y="2754298"/>
                  <a:pt x="604661" y="2754835"/>
                </a:cubicBezTo>
                <a:cubicBezTo>
                  <a:pt x="601866" y="2750881"/>
                  <a:pt x="598085" y="2750589"/>
                  <a:pt x="593320" y="2753958"/>
                </a:cubicBezTo>
                <a:cubicBezTo>
                  <a:pt x="588554" y="2757328"/>
                  <a:pt x="587951" y="2754790"/>
                  <a:pt x="591509" y="2746343"/>
                </a:cubicBezTo>
                <a:cubicBezTo>
                  <a:pt x="582359" y="2746882"/>
                  <a:pt x="577086" y="2746163"/>
                  <a:pt x="575688" y="2744186"/>
                </a:cubicBezTo>
                <a:cubicBezTo>
                  <a:pt x="574290" y="2742209"/>
                  <a:pt x="570605" y="2740367"/>
                  <a:pt x="564632" y="2738659"/>
                </a:cubicBezTo>
                <a:cubicBezTo>
                  <a:pt x="578611" y="2758428"/>
                  <a:pt x="591954" y="2763820"/>
                  <a:pt x="604661" y="2754835"/>
                </a:cubicBezTo>
                <a:lnTo>
                  <a:pt x="599896" y="2758204"/>
                </a:lnTo>
                <a:lnTo>
                  <a:pt x="604091" y="2764137"/>
                </a:lnTo>
                <a:cubicBezTo>
                  <a:pt x="598117" y="2762428"/>
                  <a:pt x="592966" y="2761251"/>
                  <a:pt x="588638" y="2760605"/>
                </a:cubicBezTo>
                <a:lnTo>
                  <a:pt x="584129" y="2760457"/>
                </a:lnTo>
                <a:lnTo>
                  <a:pt x="581406" y="2762382"/>
                </a:lnTo>
                <a:lnTo>
                  <a:pt x="579949" y="2760321"/>
                </a:lnTo>
                <a:lnTo>
                  <a:pt x="578118" y="2760259"/>
                </a:lnTo>
                <a:cubicBezTo>
                  <a:pt x="572749" y="2761090"/>
                  <a:pt x="570668" y="2764044"/>
                  <a:pt x="571874" y="2769122"/>
                </a:cubicBezTo>
                <a:lnTo>
                  <a:pt x="567681" y="2763191"/>
                </a:lnTo>
                <a:cubicBezTo>
                  <a:pt x="561709" y="2761483"/>
                  <a:pt x="557929" y="2761191"/>
                  <a:pt x="556339" y="2762315"/>
                </a:cubicBezTo>
                <a:cubicBezTo>
                  <a:pt x="554751" y="2763438"/>
                  <a:pt x="550970" y="2763146"/>
                  <a:pt x="544998" y="2761438"/>
                </a:cubicBezTo>
                <a:cubicBezTo>
                  <a:pt x="548175" y="2759192"/>
                  <a:pt x="551256" y="2758496"/>
                  <a:pt x="554242" y="2759349"/>
                </a:cubicBezTo>
                <a:cubicBezTo>
                  <a:pt x="557230" y="2760202"/>
                  <a:pt x="560312" y="2759506"/>
                  <a:pt x="563487" y="2757260"/>
                </a:cubicBezTo>
                <a:lnTo>
                  <a:pt x="550907" y="2739468"/>
                </a:lnTo>
                <a:lnTo>
                  <a:pt x="546141" y="2742838"/>
                </a:lnTo>
                <a:cubicBezTo>
                  <a:pt x="543346" y="2738884"/>
                  <a:pt x="542043" y="2735357"/>
                  <a:pt x="542234" y="2732257"/>
                </a:cubicBezTo>
                <a:cubicBezTo>
                  <a:pt x="542426" y="2729156"/>
                  <a:pt x="541122" y="2725630"/>
                  <a:pt x="538326" y="2721676"/>
                </a:cubicBezTo>
                <a:lnTo>
                  <a:pt x="542520" y="2727607"/>
                </a:lnTo>
                <a:lnTo>
                  <a:pt x="543358" y="2728792"/>
                </a:lnTo>
                <a:lnTo>
                  <a:pt x="543092" y="2718307"/>
                </a:lnTo>
                <a:lnTo>
                  <a:pt x="551479" y="2730168"/>
                </a:lnTo>
                <a:cubicBezTo>
                  <a:pt x="554657" y="2727921"/>
                  <a:pt x="554848" y="2724821"/>
                  <a:pt x="552052" y="2720867"/>
                </a:cubicBezTo>
                <a:cubicBezTo>
                  <a:pt x="571113" y="2707389"/>
                  <a:pt x="580644" y="2700650"/>
                  <a:pt x="580644" y="2700650"/>
                </a:cubicBezTo>
                <a:lnTo>
                  <a:pt x="611714" y="2714265"/>
                </a:lnTo>
                <a:cubicBezTo>
                  <a:pt x="608919" y="2710311"/>
                  <a:pt x="609109" y="2707211"/>
                  <a:pt x="612286" y="2704964"/>
                </a:cubicBezTo>
                <a:cubicBezTo>
                  <a:pt x="621437" y="2704425"/>
                  <a:pt x="631189" y="2706425"/>
                  <a:pt x="641547" y="2710963"/>
                </a:cubicBezTo>
                <a:cubicBezTo>
                  <a:pt x="651903" y="2715501"/>
                  <a:pt x="663055" y="2719479"/>
                  <a:pt x="675001" y="2722894"/>
                </a:cubicBezTo>
                <a:cubicBezTo>
                  <a:pt x="674619" y="2729094"/>
                  <a:pt x="676017" y="2731071"/>
                  <a:pt x="679194" y="2728825"/>
                </a:cubicBezTo>
                <a:lnTo>
                  <a:pt x="697112" y="2733947"/>
                </a:lnTo>
                <a:cubicBezTo>
                  <a:pt x="706261" y="2733409"/>
                  <a:pt x="711630" y="2732578"/>
                  <a:pt x="713219" y="2731455"/>
                </a:cubicBezTo>
                <a:cubicBezTo>
                  <a:pt x="714807" y="2730332"/>
                  <a:pt x="720176" y="2729500"/>
                  <a:pt x="729326" y="2728962"/>
                </a:cubicBezTo>
                <a:lnTo>
                  <a:pt x="711408" y="2723839"/>
                </a:lnTo>
                <a:cubicBezTo>
                  <a:pt x="717380" y="2725547"/>
                  <a:pt x="714490" y="2723143"/>
                  <a:pt x="702735" y="2716628"/>
                </a:cubicBezTo>
                <a:cubicBezTo>
                  <a:pt x="690981" y="2710112"/>
                  <a:pt x="682306" y="2702900"/>
                  <a:pt x="676715" y="2694992"/>
                </a:cubicBezTo>
                <a:cubicBezTo>
                  <a:pt x="673919" y="2691038"/>
                  <a:pt x="671727" y="2689623"/>
                  <a:pt x="670139" y="2690746"/>
                </a:cubicBezTo>
                <a:cubicBezTo>
                  <a:pt x="668550" y="2691869"/>
                  <a:pt x="666359" y="2690454"/>
                  <a:pt x="663563" y="2686500"/>
                </a:cubicBezTo>
                <a:cubicBezTo>
                  <a:pt x="650855" y="2695485"/>
                  <a:pt x="641471" y="2699062"/>
                  <a:pt x="635411" y="2697231"/>
                </a:cubicBezTo>
                <a:lnTo>
                  <a:pt x="631021" y="2691022"/>
                </a:lnTo>
                <a:cubicBezTo>
                  <a:pt x="624668" y="2695515"/>
                  <a:pt x="616862" y="2697954"/>
                  <a:pt x="607602" y="2698339"/>
                </a:cubicBezTo>
                <a:cubicBezTo>
                  <a:pt x="598342" y="2698722"/>
                  <a:pt x="589095" y="2699123"/>
                  <a:pt x="579858" y="2699538"/>
                </a:cubicBezTo>
                <a:cubicBezTo>
                  <a:pt x="580402" y="2686829"/>
                  <a:pt x="588344" y="2681213"/>
                  <a:pt x="603685" y="2682691"/>
                </a:cubicBezTo>
                <a:lnTo>
                  <a:pt x="622748" y="2669212"/>
                </a:lnTo>
                <a:lnTo>
                  <a:pt x="627513" y="2665842"/>
                </a:lnTo>
                <a:cubicBezTo>
                  <a:pt x="615349" y="2662118"/>
                  <a:pt x="607679" y="2661380"/>
                  <a:pt x="604501" y="2663627"/>
                </a:cubicBezTo>
                <a:lnTo>
                  <a:pt x="622748" y="2669212"/>
                </a:lnTo>
                <a:lnTo>
                  <a:pt x="525496" y="2673200"/>
                </a:lnTo>
                <a:cubicBezTo>
                  <a:pt x="516259" y="2673616"/>
                  <a:pt x="507743" y="2675050"/>
                  <a:pt x="499946" y="2677505"/>
                </a:cubicBezTo>
                <a:cubicBezTo>
                  <a:pt x="492151" y="2679959"/>
                  <a:pt x="495902" y="2681894"/>
                  <a:pt x="511199" y="2683310"/>
                </a:cubicBezTo>
                <a:cubicBezTo>
                  <a:pt x="501668" y="2690049"/>
                  <a:pt x="484761" y="2689725"/>
                  <a:pt x="460477" y="2682339"/>
                </a:cubicBezTo>
                <a:cubicBezTo>
                  <a:pt x="463904" y="2673707"/>
                  <a:pt x="467864" y="2670883"/>
                  <a:pt x="472357" y="2673868"/>
                </a:cubicBezTo>
                <a:cubicBezTo>
                  <a:pt x="476852" y="2676855"/>
                  <a:pt x="479245" y="2675185"/>
                  <a:pt x="479539" y="2668861"/>
                </a:cubicBezTo>
                <a:lnTo>
                  <a:pt x="475149" y="2662652"/>
                </a:lnTo>
                <a:cubicBezTo>
                  <a:pt x="475443" y="2656328"/>
                  <a:pt x="480355" y="2649797"/>
                  <a:pt x="489885" y="2643058"/>
                </a:cubicBezTo>
                <a:lnTo>
                  <a:pt x="489445" y="2652544"/>
                </a:lnTo>
                <a:lnTo>
                  <a:pt x="498977" y="2645804"/>
                </a:lnTo>
                <a:lnTo>
                  <a:pt x="503742" y="2642434"/>
                </a:lnTo>
                <a:lnTo>
                  <a:pt x="512898" y="2645274"/>
                </a:lnTo>
                <a:lnTo>
                  <a:pt x="517663" y="2641904"/>
                </a:lnTo>
                <a:cubicBezTo>
                  <a:pt x="511559" y="2640012"/>
                  <a:pt x="506919" y="2640188"/>
                  <a:pt x="503742" y="2642434"/>
                </a:cubicBezTo>
                <a:lnTo>
                  <a:pt x="499418" y="2636318"/>
                </a:lnTo>
                <a:cubicBezTo>
                  <a:pt x="496241" y="2638565"/>
                  <a:pt x="493189" y="2637618"/>
                  <a:pt x="490262" y="2633479"/>
                </a:cubicBezTo>
                <a:cubicBezTo>
                  <a:pt x="481026" y="2633894"/>
                  <a:pt x="472570" y="2633733"/>
                  <a:pt x="464900" y="2632994"/>
                </a:cubicBezTo>
                <a:cubicBezTo>
                  <a:pt x="457230" y="2632255"/>
                  <a:pt x="448755" y="2632063"/>
                  <a:pt x="439473" y="2632415"/>
                </a:cubicBezTo>
                <a:lnTo>
                  <a:pt x="449004" y="2625676"/>
                </a:lnTo>
                <a:lnTo>
                  <a:pt x="453769" y="2622306"/>
                </a:lnTo>
                <a:cubicBezTo>
                  <a:pt x="447415" y="2626799"/>
                  <a:pt x="438157" y="2627184"/>
                  <a:pt x="425993" y="2623460"/>
                </a:cubicBezTo>
                <a:cubicBezTo>
                  <a:pt x="429170" y="2621213"/>
                  <a:pt x="430832" y="2618509"/>
                  <a:pt x="430979" y="2615348"/>
                </a:cubicBezTo>
                <a:cubicBezTo>
                  <a:pt x="431126" y="2612186"/>
                  <a:pt x="432788" y="2609481"/>
                  <a:pt x="435965" y="2607235"/>
                </a:cubicBezTo>
                <a:cubicBezTo>
                  <a:pt x="429992" y="2605527"/>
                  <a:pt x="425417" y="2605797"/>
                  <a:pt x="422240" y="2608043"/>
                </a:cubicBezTo>
                <a:cubicBezTo>
                  <a:pt x="419445" y="2604090"/>
                  <a:pt x="416458" y="2603236"/>
                  <a:pt x="413282" y="2605482"/>
                </a:cubicBezTo>
                <a:cubicBezTo>
                  <a:pt x="410105" y="2607728"/>
                  <a:pt x="407023" y="2608425"/>
                  <a:pt x="404037" y="2607571"/>
                </a:cubicBezTo>
                <a:cubicBezTo>
                  <a:pt x="401050" y="2606717"/>
                  <a:pt x="397969" y="2607413"/>
                  <a:pt x="394792" y="2609660"/>
                </a:cubicBezTo>
                <a:cubicBezTo>
                  <a:pt x="391615" y="2611906"/>
                  <a:pt x="388533" y="2612602"/>
                  <a:pt x="385547" y="2611749"/>
                </a:cubicBezTo>
                <a:cubicBezTo>
                  <a:pt x="382561" y="2610895"/>
                  <a:pt x="379479" y="2611591"/>
                  <a:pt x="376301" y="2613838"/>
                </a:cubicBezTo>
                <a:cubicBezTo>
                  <a:pt x="373126" y="2616084"/>
                  <a:pt x="370138" y="2615231"/>
                  <a:pt x="367342" y="2611277"/>
                </a:cubicBezTo>
                <a:cubicBezTo>
                  <a:pt x="360988" y="2615770"/>
                  <a:pt x="356413" y="2616039"/>
                  <a:pt x="353618" y="2612085"/>
                </a:cubicBezTo>
                <a:cubicBezTo>
                  <a:pt x="350441" y="2614331"/>
                  <a:pt x="347359" y="2615028"/>
                  <a:pt x="344373" y="2614174"/>
                </a:cubicBezTo>
                <a:cubicBezTo>
                  <a:pt x="341387" y="2613320"/>
                  <a:pt x="338305" y="2614016"/>
                  <a:pt x="335128" y="2616263"/>
                </a:cubicBezTo>
                <a:cubicBezTo>
                  <a:pt x="331951" y="2618509"/>
                  <a:pt x="328870" y="2619205"/>
                  <a:pt x="325884" y="2618352"/>
                </a:cubicBezTo>
                <a:cubicBezTo>
                  <a:pt x="322897" y="2617498"/>
                  <a:pt x="319816" y="2618194"/>
                  <a:pt x="316639" y="2620441"/>
                </a:cubicBezTo>
                <a:cubicBezTo>
                  <a:pt x="313462" y="2622687"/>
                  <a:pt x="310380" y="2623383"/>
                  <a:pt x="307394" y="2622529"/>
                </a:cubicBezTo>
                <a:cubicBezTo>
                  <a:pt x="304407" y="2621676"/>
                  <a:pt x="301326" y="2622372"/>
                  <a:pt x="298149" y="2624618"/>
                </a:cubicBezTo>
                <a:lnTo>
                  <a:pt x="280230" y="2619494"/>
                </a:lnTo>
                <a:lnTo>
                  <a:pt x="275464" y="2622864"/>
                </a:lnTo>
                <a:cubicBezTo>
                  <a:pt x="272288" y="2625110"/>
                  <a:pt x="269999" y="2625245"/>
                  <a:pt x="268601" y="2623268"/>
                </a:cubicBezTo>
                <a:cubicBezTo>
                  <a:pt x="267204" y="2621291"/>
                  <a:pt x="264916" y="2621426"/>
                  <a:pt x="261740" y="2623672"/>
                </a:cubicBezTo>
                <a:lnTo>
                  <a:pt x="285568" y="2606824"/>
                </a:lnTo>
                <a:lnTo>
                  <a:pt x="276609" y="2604263"/>
                </a:lnTo>
                <a:cubicBezTo>
                  <a:pt x="286139" y="2597524"/>
                  <a:pt x="293891" y="2595008"/>
                  <a:pt x="299864" y="2596716"/>
                </a:cubicBezTo>
                <a:lnTo>
                  <a:pt x="304629" y="2593346"/>
                </a:lnTo>
                <a:lnTo>
                  <a:pt x="309394" y="2589977"/>
                </a:lnTo>
                <a:cubicBezTo>
                  <a:pt x="303422" y="2588269"/>
                  <a:pt x="298847" y="2588539"/>
                  <a:pt x="295670" y="2590785"/>
                </a:cubicBezTo>
                <a:cubicBezTo>
                  <a:pt x="289697" y="2589078"/>
                  <a:pt x="285917" y="2588785"/>
                  <a:pt x="284328" y="2589908"/>
                </a:cubicBezTo>
                <a:cubicBezTo>
                  <a:pt x="282740" y="2591032"/>
                  <a:pt x="278959" y="2590739"/>
                  <a:pt x="272987" y="2589032"/>
                </a:cubicBezTo>
                <a:lnTo>
                  <a:pt x="287283" y="2578924"/>
                </a:lnTo>
                <a:cubicBezTo>
                  <a:pt x="281310" y="2577216"/>
                  <a:pt x="279214" y="2574251"/>
                  <a:pt x="280993" y="2570027"/>
                </a:cubicBezTo>
                <a:cubicBezTo>
                  <a:pt x="282772" y="2565804"/>
                  <a:pt x="282073" y="2564815"/>
                  <a:pt x="278896" y="2567062"/>
                </a:cubicBezTo>
                <a:lnTo>
                  <a:pt x="283662" y="2563692"/>
                </a:lnTo>
                <a:lnTo>
                  <a:pt x="288427" y="2560323"/>
                </a:lnTo>
                <a:cubicBezTo>
                  <a:pt x="285631" y="2556369"/>
                  <a:pt x="282645" y="2555515"/>
                  <a:pt x="279468" y="2557762"/>
                </a:cubicBezTo>
                <a:lnTo>
                  <a:pt x="288999" y="2551023"/>
                </a:lnTo>
                <a:lnTo>
                  <a:pt x="271081" y="2545900"/>
                </a:lnTo>
                <a:lnTo>
                  <a:pt x="280612" y="2539161"/>
                </a:lnTo>
                <a:cubicBezTo>
                  <a:pt x="280612" y="2539161"/>
                  <a:pt x="285187" y="2538892"/>
                  <a:pt x="294336" y="2538353"/>
                </a:cubicBezTo>
                <a:lnTo>
                  <a:pt x="309204" y="2518944"/>
                </a:lnTo>
                <a:cubicBezTo>
                  <a:pt x="288864" y="2523874"/>
                  <a:pt x="275969" y="2525855"/>
                  <a:pt x="270520" y="2524889"/>
                </a:cubicBezTo>
                <a:cubicBezTo>
                  <a:pt x="267343" y="2527135"/>
                  <a:pt x="264404" y="2528033"/>
                  <a:pt x="261702" y="2527581"/>
                </a:cubicBezTo>
                <a:cubicBezTo>
                  <a:pt x="258999" y="2527129"/>
                  <a:pt x="256059" y="2528025"/>
                  <a:pt x="252882" y="2530271"/>
                </a:cubicBezTo>
                <a:cubicBezTo>
                  <a:pt x="249705" y="2532517"/>
                  <a:pt x="245415" y="2533188"/>
                  <a:pt x="240010" y="2532284"/>
                </a:cubicBezTo>
                <a:cubicBezTo>
                  <a:pt x="243187" y="2530037"/>
                  <a:pt x="247303" y="2529120"/>
                  <a:pt x="252358" y="2529530"/>
                </a:cubicBezTo>
                <a:lnTo>
                  <a:pt x="266654" y="2519421"/>
                </a:lnTo>
                <a:cubicBezTo>
                  <a:pt x="268334" y="2508318"/>
                  <a:pt x="261613" y="2502183"/>
                  <a:pt x="246491" y="2501014"/>
                </a:cubicBezTo>
                <a:cubicBezTo>
                  <a:pt x="240518" y="2499306"/>
                  <a:pt x="235943" y="2499576"/>
                  <a:pt x="232766" y="2501822"/>
                </a:cubicBezTo>
                <a:lnTo>
                  <a:pt x="223808" y="2499261"/>
                </a:lnTo>
                <a:lnTo>
                  <a:pt x="214277" y="2505999"/>
                </a:lnTo>
                <a:lnTo>
                  <a:pt x="177296" y="2514356"/>
                </a:lnTo>
                <a:cubicBezTo>
                  <a:pt x="174501" y="2510402"/>
                  <a:pt x="179266" y="2507032"/>
                  <a:pt x="191593" y="2504247"/>
                </a:cubicBezTo>
                <a:cubicBezTo>
                  <a:pt x="203920" y="2501461"/>
                  <a:pt x="211672" y="2498946"/>
                  <a:pt x="214849" y="2496699"/>
                </a:cubicBezTo>
                <a:cubicBezTo>
                  <a:pt x="208876" y="2494992"/>
                  <a:pt x="205191" y="2493149"/>
                  <a:pt x="203793" y="2491172"/>
                </a:cubicBezTo>
                <a:cubicBezTo>
                  <a:pt x="202396" y="2489196"/>
                  <a:pt x="193944" y="2490724"/>
                  <a:pt x="178440" y="2495755"/>
                </a:cubicBezTo>
                <a:cubicBezTo>
                  <a:pt x="187972" y="2489016"/>
                  <a:pt x="195724" y="2486500"/>
                  <a:pt x="201697" y="2488207"/>
                </a:cubicBezTo>
                <a:lnTo>
                  <a:pt x="215992" y="2478099"/>
                </a:lnTo>
                <a:cubicBezTo>
                  <a:pt x="221965" y="2479806"/>
                  <a:pt x="226540" y="2479537"/>
                  <a:pt x="229717" y="2477291"/>
                </a:cubicBezTo>
                <a:cubicBezTo>
                  <a:pt x="245220" y="2472259"/>
                  <a:pt x="255960" y="2470596"/>
                  <a:pt x="261931" y="2472305"/>
                </a:cubicBezTo>
                <a:lnTo>
                  <a:pt x="272661" y="2467856"/>
                </a:lnTo>
                <a:lnTo>
                  <a:pt x="248492" y="2468463"/>
                </a:lnTo>
                <a:cubicBezTo>
                  <a:pt x="236357" y="2468148"/>
                  <a:pt x="221139" y="2468529"/>
                  <a:pt x="202840" y="2469607"/>
                </a:cubicBezTo>
                <a:cubicBezTo>
                  <a:pt x="249350" y="2454513"/>
                  <a:pt x="291096" y="2442787"/>
                  <a:pt x="328075" y="2434432"/>
                </a:cubicBezTo>
                <a:cubicBezTo>
                  <a:pt x="346375" y="2433353"/>
                  <a:pt x="362953" y="2431525"/>
                  <a:pt x="377807" y="2428945"/>
                </a:cubicBezTo>
                <a:cubicBezTo>
                  <a:pt x="392661" y="2426365"/>
                  <a:pt x="408297" y="2423207"/>
                  <a:pt x="424718" y="2419473"/>
                </a:cubicBezTo>
                <a:cubicBezTo>
                  <a:pt x="420940" y="2414129"/>
                  <a:pt x="418503" y="2409841"/>
                  <a:pt x="417410" y="2406607"/>
                </a:cubicBezTo>
                <a:lnTo>
                  <a:pt x="417654" y="2404445"/>
                </a:lnTo>
                <a:lnTo>
                  <a:pt x="421096" y="2404242"/>
                </a:lnTo>
                <a:lnTo>
                  <a:pt x="418148" y="2400072"/>
                </a:lnTo>
                <a:lnTo>
                  <a:pt x="412709" y="2392381"/>
                </a:lnTo>
                <a:cubicBezTo>
                  <a:pt x="409534" y="2394626"/>
                  <a:pt x="408643" y="2396738"/>
                  <a:pt x="410041" y="2398715"/>
                </a:cubicBezTo>
                <a:cubicBezTo>
                  <a:pt x="411439" y="2400692"/>
                  <a:pt x="410550" y="2402803"/>
                  <a:pt x="407372" y="2405050"/>
                </a:cubicBezTo>
                <a:lnTo>
                  <a:pt x="411448" y="2404809"/>
                </a:lnTo>
                <a:lnTo>
                  <a:pt x="403852" y="2410180"/>
                </a:lnTo>
                <a:cubicBezTo>
                  <a:pt x="395008" y="2411152"/>
                  <a:pt x="389953" y="2410741"/>
                  <a:pt x="388686" y="2408950"/>
                </a:cubicBezTo>
                <a:cubicBezTo>
                  <a:pt x="387419" y="2407158"/>
                  <a:pt x="383931" y="2405594"/>
                  <a:pt x="378220" y="2404257"/>
                </a:cubicBezTo>
                <a:lnTo>
                  <a:pt x="363924" y="2414366"/>
                </a:lnTo>
                <a:cubicBezTo>
                  <a:pt x="352547" y="2411754"/>
                  <a:pt x="342948" y="2404919"/>
                  <a:pt x="335129" y="2393860"/>
                </a:cubicBezTo>
                <a:cubicBezTo>
                  <a:pt x="337925" y="2397814"/>
                  <a:pt x="347265" y="2394175"/>
                  <a:pt x="363150" y="2382944"/>
                </a:cubicBezTo>
                <a:lnTo>
                  <a:pt x="362578" y="2392244"/>
                </a:lnTo>
                <a:lnTo>
                  <a:pt x="367343" y="2388874"/>
                </a:lnTo>
                <a:cubicBezTo>
                  <a:pt x="382847" y="2383843"/>
                  <a:pt x="394761" y="2375418"/>
                  <a:pt x="403085" y="2363602"/>
                </a:cubicBezTo>
                <a:cubicBezTo>
                  <a:pt x="411408" y="2351786"/>
                  <a:pt x="421924" y="2341386"/>
                  <a:pt x="434632" y="2332400"/>
                </a:cubicBezTo>
                <a:lnTo>
                  <a:pt x="425673" y="2329839"/>
                </a:lnTo>
                <a:lnTo>
                  <a:pt x="416714" y="2327278"/>
                </a:lnTo>
                <a:cubicBezTo>
                  <a:pt x="419891" y="2325032"/>
                  <a:pt x="424466" y="2324762"/>
                  <a:pt x="430438" y="2326470"/>
                </a:cubicBezTo>
                <a:lnTo>
                  <a:pt x="444734" y="2316361"/>
                </a:lnTo>
                <a:cubicBezTo>
                  <a:pt x="435586" y="2316899"/>
                  <a:pt x="428024" y="2316316"/>
                  <a:pt x="422051" y="2314608"/>
                </a:cubicBezTo>
                <a:cubicBezTo>
                  <a:pt x="416079" y="2312901"/>
                  <a:pt x="408516" y="2312315"/>
                  <a:pt x="399367" y="2312853"/>
                </a:cubicBezTo>
                <a:cubicBezTo>
                  <a:pt x="387422" y="2309439"/>
                  <a:pt x="375286" y="2309124"/>
                  <a:pt x="362960" y="2311909"/>
                </a:cubicBezTo>
                <a:lnTo>
                  <a:pt x="359719" y="2311659"/>
                </a:lnTo>
                <a:lnTo>
                  <a:pt x="381449" y="2307731"/>
                </a:lnTo>
                <a:cubicBezTo>
                  <a:pt x="387422" y="2309439"/>
                  <a:pt x="404323" y="2306384"/>
                  <a:pt x="432153" y="2298567"/>
                </a:cubicBezTo>
                <a:cubicBezTo>
                  <a:pt x="435331" y="2296320"/>
                  <a:pt x="438413" y="2295626"/>
                  <a:pt x="441400" y="2296479"/>
                </a:cubicBezTo>
                <a:cubicBezTo>
                  <a:pt x="444386" y="2297333"/>
                  <a:pt x="447468" y="2296637"/>
                  <a:pt x="450645" y="2294390"/>
                </a:cubicBezTo>
                <a:cubicBezTo>
                  <a:pt x="453822" y="2292144"/>
                  <a:pt x="456903" y="2291448"/>
                  <a:pt x="459890" y="2292302"/>
                </a:cubicBezTo>
                <a:cubicBezTo>
                  <a:pt x="462876" y="2293155"/>
                  <a:pt x="465957" y="2292459"/>
                  <a:pt x="469134" y="2290213"/>
                </a:cubicBezTo>
                <a:cubicBezTo>
                  <a:pt x="472311" y="2287967"/>
                  <a:pt x="475297" y="2288820"/>
                  <a:pt x="478093" y="2292774"/>
                </a:cubicBezTo>
                <a:lnTo>
                  <a:pt x="482859" y="2289405"/>
                </a:lnTo>
                <a:lnTo>
                  <a:pt x="487624" y="2286035"/>
                </a:lnTo>
                <a:lnTo>
                  <a:pt x="492389" y="2282666"/>
                </a:lnTo>
                <a:lnTo>
                  <a:pt x="483430" y="2280105"/>
                </a:lnTo>
                <a:cubicBezTo>
                  <a:pt x="486607" y="2277858"/>
                  <a:pt x="488291" y="2275185"/>
                  <a:pt x="488482" y="2272085"/>
                </a:cubicBezTo>
                <a:cubicBezTo>
                  <a:pt x="488672" y="2268985"/>
                  <a:pt x="485591" y="2269681"/>
                  <a:pt x="479237" y="2274174"/>
                </a:cubicBezTo>
                <a:cubicBezTo>
                  <a:pt x="482795" y="2265727"/>
                  <a:pt x="488451" y="2260245"/>
                  <a:pt x="496202" y="2257730"/>
                </a:cubicBezTo>
                <a:cubicBezTo>
                  <a:pt x="503955" y="2255214"/>
                  <a:pt x="511008" y="2251709"/>
                  <a:pt x="517361" y="2247217"/>
                </a:cubicBezTo>
                <a:cubicBezTo>
                  <a:pt x="514566" y="2243263"/>
                  <a:pt x="514755" y="2240161"/>
                  <a:pt x="517932" y="2237915"/>
                </a:cubicBezTo>
                <a:lnTo>
                  <a:pt x="532228" y="2227807"/>
                </a:lnTo>
                <a:cubicBezTo>
                  <a:pt x="538202" y="2229516"/>
                  <a:pt x="541093" y="2231920"/>
                  <a:pt x="540902" y="2235020"/>
                </a:cubicBezTo>
                <a:cubicBezTo>
                  <a:pt x="540712" y="2238120"/>
                  <a:pt x="543793" y="2237423"/>
                  <a:pt x="550147" y="2232931"/>
                </a:cubicBezTo>
                <a:cubicBezTo>
                  <a:pt x="566032" y="2221699"/>
                  <a:pt x="576961" y="2216936"/>
                  <a:pt x="582934" y="2218644"/>
                </a:cubicBezTo>
                <a:lnTo>
                  <a:pt x="573403" y="2225383"/>
                </a:lnTo>
                <a:cubicBezTo>
                  <a:pt x="585348" y="2228798"/>
                  <a:pt x="595387" y="2226147"/>
                  <a:pt x="603520" y="2217432"/>
                </a:cubicBezTo>
                <a:cubicBezTo>
                  <a:pt x="611653" y="2208716"/>
                  <a:pt x="620294" y="2204088"/>
                  <a:pt x="629444" y="2203550"/>
                </a:cubicBezTo>
                <a:cubicBezTo>
                  <a:pt x="614322" y="2202381"/>
                  <a:pt x="598406" y="2201774"/>
                  <a:pt x="581695" y="2201728"/>
                </a:cubicBezTo>
                <a:cubicBezTo>
                  <a:pt x="564983" y="2201681"/>
                  <a:pt x="549066" y="2201075"/>
                  <a:pt x="533944" y="2199906"/>
                </a:cubicBezTo>
                <a:cubicBezTo>
                  <a:pt x="537120" y="2197660"/>
                  <a:pt x="541695" y="2197390"/>
                  <a:pt x="547668" y="2199098"/>
                </a:cubicBezTo>
                <a:cubicBezTo>
                  <a:pt x="553642" y="2200804"/>
                  <a:pt x="561203" y="2201389"/>
                  <a:pt x="570352" y="2200850"/>
                </a:cubicBezTo>
                <a:cubicBezTo>
                  <a:pt x="585476" y="2202020"/>
                  <a:pt x="599899" y="2202201"/>
                  <a:pt x="613623" y="2201392"/>
                </a:cubicBezTo>
                <a:cubicBezTo>
                  <a:pt x="627347" y="2200584"/>
                  <a:pt x="641770" y="2200765"/>
                  <a:pt x="656894" y="2201932"/>
                </a:cubicBezTo>
                <a:cubicBezTo>
                  <a:pt x="654098" y="2197978"/>
                  <a:pt x="651112" y="2197125"/>
                  <a:pt x="647935" y="2199371"/>
                </a:cubicBezTo>
                <a:lnTo>
                  <a:pt x="665592" y="2188839"/>
                </a:lnTo>
                <a:lnTo>
                  <a:pt x="662231" y="2189263"/>
                </a:lnTo>
                <a:cubicBezTo>
                  <a:pt x="653081" y="2189801"/>
                  <a:pt x="645711" y="2186117"/>
                  <a:pt x="640120" y="2178209"/>
                </a:cubicBezTo>
                <a:cubicBezTo>
                  <a:pt x="646092" y="2179917"/>
                  <a:pt x="651366" y="2180636"/>
                  <a:pt x="655941" y="2180366"/>
                </a:cubicBezTo>
                <a:cubicBezTo>
                  <a:pt x="660515" y="2180097"/>
                  <a:pt x="668775" y="2181670"/>
                  <a:pt x="680720" y="2185085"/>
                </a:cubicBezTo>
                <a:cubicBezTo>
                  <a:pt x="696224" y="2180054"/>
                  <a:pt x="710922" y="2175569"/>
                  <a:pt x="724817" y="2171629"/>
                </a:cubicBezTo>
                <a:cubicBezTo>
                  <a:pt x="738710" y="2167690"/>
                  <a:pt x="753408" y="2163204"/>
                  <a:pt x="768911" y="2158172"/>
                </a:cubicBezTo>
                <a:cubicBezTo>
                  <a:pt x="787210" y="2157095"/>
                  <a:pt x="803306" y="2154587"/>
                  <a:pt x="817201" y="2150647"/>
                </a:cubicBezTo>
                <a:cubicBezTo>
                  <a:pt x="831094" y="2146708"/>
                  <a:pt x="848779" y="2143077"/>
                  <a:pt x="870255" y="2139753"/>
                </a:cubicBezTo>
                <a:lnTo>
                  <a:pt x="966833" y="2124701"/>
                </a:lnTo>
                <a:cubicBezTo>
                  <a:pt x="975983" y="2124162"/>
                  <a:pt x="984423" y="2122621"/>
                  <a:pt x="992153" y="2120074"/>
                </a:cubicBezTo>
                <a:cubicBezTo>
                  <a:pt x="999883" y="2117527"/>
                  <a:pt x="1008322" y="2115984"/>
                  <a:pt x="1017472" y="2115447"/>
                </a:cubicBezTo>
                <a:cubicBezTo>
                  <a:pt x="1026622" y="2114908"/>
                  <a:pt x="1034977" y="2114931"/>
                  <a:pt x="1042538" y="2115515"/>
                </a:cubicBezTo>
                <a:cubicBezTo>
                  <a:pt x="1050099" y="2116099"/>
                  <a:pt x="1058454" y="2116122"/>
                  <a:pt x="1067605" y="2115582"/>
                </a:cubicBezTo>
                <a:lnTo>
                  <a:pt x="1247927" y="2104725"/>
                </a:lnTo>
                <a:lnTo>
                  <a:pt x="1253534" y="2100761"/>
                </a:lnTo>
                <a:lnTo>
                  <a:pt x="1258300" y="2097391"/>
                </a:lnTo>
                <a:cubicBezTo>
                  <a:pt x="1251945" y="2101884"/>
                  <a:pt x="1242687" y="2102268"/>
                  <a:pt x="1230523" y="2098545"/>
                </a:cubicBezTo>
                <a:cubicBezTo>
                  <a:pt x="1233700" y="2096298"/>
                  <a:pt x="1235362" y="2093594"/>
                  <a:pt x="1235509" y="2090432"/>
                </a:cubicBezTo>
                <a:cubicBezTo>
                  <a:pt x="1235656" y="2087270"/>
                  <a:pt x="1237318" y="2084566"/>
                  <a:pt x="1240495" y="2082320"/>
                </a:cubicBezTo>
                <a:cubicBezTo>
                  <a:pt x="1234522" y="2080612"/>
                  <a:pt x="1229948" y="2080882"/>
                  <a:pt x="1226771" y="2083128"/>
                </a:cubicBezTo>
                <a:cubicBezTo>
                  <a:pt x="1223975" y="2079174"/>
                  <a:pt x="1220989" y="2078320"/>
                  <a:pt x="1217812" y="2080567"/>
                </a:cubicBezTo>
                <a:cubicBezTo>
                  <a:pt x="1214635" y="2082813"/>
                  <a:pt x="1211553" y="2083510"/>
                  <a:pt x="1208567" y="2082655"/>
                </a:cubicBezTo>
                <a:cubicBezTo>
                  <a:pt x="1205581" y="2081802"/>
                  <a:pt x="1202499" y="2082498"/>
                  <a:pt x="1199322" y="2084744"/>
                </a:cubicBezTo>
                <a:cubicBezTo>
                  <a:pt x="1196145" y="2086991"/>
                  <a:pt x="1193064" y="2087687"/>
                  <a:pt x="1190077" y="2086833"/>
                </a:cubicBezTo>
                <a:cubicBezTo>
                  <a:pt x="1187091" y="2085979"/>
                  <a:pt x="1184010" y="2086676"/>
                  <a:pt x="1180831" y="2088923"/>
                </a:cubicBezTo>
                <a:cubicBezTo>
                  <a:pt x="1177656" y="2091169"/>
                  <a:pt x="1174668" y="2090316"/>
                  <a:pt x="1171872" y="2086362"/>
                </a:cubicBezTo>
                <a:cubicBezTo>
                  <a:pt x="1165519" y="2090854"/>
                  <a:pt x="1160944" y="2091124"/>
                  <a:pt x="1158148" y="2087170"/>
                </a:cubicBezTo>
                <a:cubicBezTo>
                  <a:pt x="1154971" y="2089416"/>
                  <a:pt x="1151890" y="2090113"/>
                  <a:pt x="1148903" y="2089259"/>
                </a:cubicBezTo>
                <a:cubicBezTo>
                  <a:pt x="1145917" y="2088405"/>
                  <a:pt x="1142835" y="2089101"/>
                  <a:pt x="1139659" y="2091347"/>
                </a:cubicBezTo>
                <a:cubicBezTo>
                  <a:pt x="1136482" y="2093594"/>
                  <a:pt x="1133400" y="2094290"/>
                  <a:pt x="1130414" y="2093436"/>
                </a:cubicBezTo>
                <a:cubicBezTo>
                  <a:pt x="1127427" y="2092583"/>
                  <a:pt x="1124346" y="2093279"/>
                  <a:pt x="1121169" y="2095525"/>
                </a:cubicBezTo>
                <a:cubicBezTo>
                  <a:pt x="1117992" y="2097772"/>
                  <a:pt x="1114910" y="2098468"/>
                  <a:pt x="1111924" y="2097614"/>
                </a:cubicBezTo>
                <a:cubicBezTo>
                  <a:pt x="1108938" y="2096760"/>
                  <a:pt x="1105856" y="2097456"/>
                  <a:pt x="1102679" y="2099703"/>
                </a:cubicBezTo>
                <a:lnTo>
                  <a:pt x="1084760" y="2094579"/>
                </a:lnTo>
                <a:lnTo>
                  <a:pt x="1079994" y="2097949"/>
                </a:lnTo>
                <a:cubicBezTo>
                  <a:pt x="1076818" y="2100194"/>
                  <a:pt x="1074529" y="2100330"/>
                  <a:pt x="1073132" y="2098353"/>
                </a:cubicBezTo>
                <a:cubicBezTo>
                  <a:pt x="1071734" y="2096376"/>
                  <a:pt x="1069446" y="2096511"/>
                  <a:pt x="1066269" y="2098757"/>
                </a:cubicBezTo>
                <a:lnTo>
                  <a:pt x="1090098" y="2081909"/>
                </a:lnTo>
                <a:lnTo>
                  <a:pt x="1081139" y="2079347"/>
                </a:lnTo>
                <a:cubicBezTo>
                  <a:pt x="1090670" y="2072609"/>
                  <a:pt x="1098422" y="2070092"/>
                  <a:pt x="1104394" y="2071801"/>
                </a:cubicBezTo>
                <a:lnTo>
                  <a:pt x="1109159" y="2068431"/>
                </a:lnTo>
                <a:lnTo>
                  <a:pt x="1113925" y="2065062"/>
                </a:lnTo>
                <a:cubicBezTo>
                  <a:pt x="1107952" y="2063354"/>
                  <a:pt x="1103377" y="2063623"/>
                  <a:pt x="1100200" y="2065870"/>
                </a:cubicBezTo>
                <a:cubicBezTo>
                  <a:pt x="1094228" y="2064162"/>
                  <a:pt x="1090447" y="2063870"/>
                  <a:pt x="1088859" y="2064993"/>
                </a:cubicBezTo>
                <a:cubicBezTo>
                  <a:pt x="1087270" y="2066116"/>
                  <a:pt x="1083490" y="2065824"/>
                  <a:pt x="1077517" y="2064117"/>
                </a:cubicBezTo>
                <a:lnTo>
                  <a:pt x="1091813" y="2054008"/>
                </a:lnTo>
                <a:cubicBezTo>
                  <a:pt x="1085841" y="2052301"/>
                  <a:pt x="1083744" y="2049335"/>
                  <a:pt x="1085523" y="2045112"/>
                </a:cubicBezTo>
                <a:cubicBezTo>
                  <a:pt x="1087302" y="2040889"/>
                  <a:pt x="1086603" y="2039900"/>
                  <a:pt x="1083426" y="2042147"/>
                </a:cubicBezTo>
                <a:lnTo>
                  <a:pt x="1088192" y="2038777"/>
                </a:lnTo>
                <a:lnTo>
                  <a:pt x="1092957" y="2035408"/>
                </a:lnTo>
                <a:cubicBezTo>
                  <a:pt x="1090161" y="2031454"/>
                  <a:pt x="1087175" y="2030600"/>
                  <a:pt x="1083998" y="2032846"/>
                </a:cubicBezTo>
                <a:lnTo>
                  <a:pt x="1093529" y="2026107"/>
                </a:lnTo>
                <a:lnTo>
                  <a:pt x="1075611" y="2020985"/>
                </a:lnTo>
                <a:lnTo>
                  <a:pt x="1085142" y="2014246"/>
                </a:lnTo>
                <a:cubicBezTo>
                  <a:pt x="1085142" y="2014246"/>
                  <a:pt x="1089717" y="2013977"/>
                  <a:pt x="1098866" y="2013438"/>
                </a:cubicBezTo>
                <a:lnTo>
                  <a:pt x="1113734" y="1994029"/>
                </a:lnTo>
                <a:cubicBezTo>
                  <a:pt x="1093394" y="1998959"/>
                  <a:pt x="1080499" y="2000940"/>
                  <a:pt x="1075050" y="1999973"/>
                </a:cubicBezTo>
                <a:cubicBezTo>
                  <a:pt x="1071873" y="2002220"/>
                  <a:pt x="1068934" y="2003118"/>
                  <a:pt x="1066232" y="2002665"/>
                </a:cubicBezTo>
                <a:cubicBezTo>
                  <a:pt x="1063530" y="2002213"/>
                  <a:pt x="1060589" y="2003109"/>
                  <a:pt x="1057412" y="2005356"/>
                </a:cubicBezTo>
                <a:cubicBezTo>
                  <a:pt x="1054235" y="2007602"/>
                  <a:pt x="1049945" y="2008273"/>
                  <a:pt x="1044540" y="2007369"/>
                </a:cubicBezTo>
                <a:cubicBezTo>
                  <a:pt x="1047717" y="2005122"/>
                  <a:pt x="1051833" y="2004204"/>
                  <a:pt x="1056888" y="2004614"/>
                </a:cubicBezTo>
                <a:lnTo>
                  <a:pt x="1071184" y="1994506"/>
                </a:lnTo>
                <a:cubicBezTo>
                  <a:pt x="1072864" y="1983403"/>
                  <a:pt x="1066143" y="1977267"/>
                  <a:pt x="1051021" y="1976099"/>
                </a:cubicBezTo>
                <a:cubicBezTo>
                  <a:pt x="1045048" y="1974391"/>
                  <a:pt x="1040474" y="1974660"/>
                  <a:pt x="1037297" y="1976907"/>
                </a:cubicBezTo>
                <a:lnTo>
                  <a:pt x="1028338" y="1974346"/>
                </a:lnTo>
                <a:lnTo>
                  <a:pt x="1018807" y="1981084"/>
                </a:lnTo>
                <a:lnTo>
                  <a:pt x="981827" y="1989441"/>
                </a:lnTo>
                <a:cubicBezTo>
                  <a:pt x="979031" y="1985487"/>
                  <a:pt x="983796" y="1982117"/>
                  <a:pt x="996123" y="1979332"/>
                </a:cubicBezTo>
                <a:cubicBezTo>
                  <a:pt x="1008451" y="1976546"/>
                  <a:pt x="1016202" y="1974030"/>
                  <a:pt x="1019379" y="1971784"/>
                </a:cubicBezTo>
                <a:cubicBezTo>
                  <a:pt x="1013406" y="1970077"/>
                  <a:pt x="1009721" y="1968234"/>
                  <a:pt x="1008323" y="1966257"/>
                </a:cubicBezTo>
                <a:cubicBezTo>
                  <a:pt x="1006925" y="1964281"/>
                  <a:pt x="998474" y="1965809"/>
                  <a:pt x="982970" y="1970840"/>
                </a:cubicBezTo>
                <a:cubicBezTo>
                  <a:pt x="992502" y="1964100"/>
                  <a:pt x="1000254" y="1961584"/>
                  <a:pt x="1006227" y="1963292"/>
                </a:cubicBezTo>
                <a:lnTo>
                  <a:pt x="1020523" y="1953184"/>
                </a:lnTo>
                <a:cubicBezTo>
                  <a:pt x="1026495" y="1954891"/>
                  <a:pt x="1031070" y="1954622"/>
                  <a:pt x="1034247" y="1952375"/>
                </a:cubicBezTo>
                <a:cubicBezTo>
                  <a:pt x="1049750" y="1947344"/>
                  <a:pt x="1060489" y="1945681"/>
                  <a:pt x="1066461" y="1947390"/>
                </a:cubicBezTo>
                <a:lnTo>
                  <a:pt x="1077191" y="1942941"/>
                </a:lnTo>
                <a:lnTo>
                  <a:pt x="1053023" y="1943548"/>
                </a:lnTo>
                <a:cubicBezTo>
                  <a:pt x="1040887" y="1943233"/>
                  <a:pt x="1025669" y="1943614"/>
                  <a:pt x="1007370" y="1944692"/>
                </a:cubicBezTo>
                <a:cubicBezTo>
                  <a:pt x="1053882" y="1929596"/>
                  <a:pt x="1095626" y="1917872"/>
                  <a:pt x="1132605" y="1909516"/>
                </a:cubicBezTo>
                <a:cubicBezTo>
                  <a:pt x="1150906" y="1908438"/>
                  <a:pt x="1167483" y="1906610"/>
                  <a:pt x="1182337" y="1904030"/>
                </a:cubicBezTo>
                <a:cubicBezTo>
                  <a:pt x="1197191" y="1901450"/>
                  <a:pt x="1212828" y="1898292"/>
                  <a:pt x="1229248" y="1894558"/>
                </a:cubicBezTo>
                <a:cubicBezTo>
                  <a:pt x="1225470" y="1889214"/>
                  <a:pt x="1223033" y="1884926"/>
                  <a:pt x="1221940" y="1881692"/>
                </a:cubicBezTo>
                <a:lnTo>
                  <a:pt x="1222184" y="1879529"/>
                </a:lnTo>
                <a:lnTo>
                  <a:pt x="1225627" y="1879327"/>
                </a:lnTo>
                <a:lnTo>
                  <a:pt x="1222678" y="1875157"/>
                </a:lnTo>
                <a:lnTo>
                  <a:pt x="1217240" y="1867465"/>
                </a:lnTo>
                <a:cubicBezTo>
                  <a:pt x="1214064" y="1869711"/>
                  <a:pt x="1213173" y="1871823"/>
                  <a:pt x="1214571" y="1873800"/>
                </a:cubicBezTo>
                <a:cubicBezTo>
                  <a:pt x="1215969" y="1875777"/>
                  <a:pt x="1215081" y="1877888"/>
                  <a:pt x="1211902" y="1880135"/>
                </a:cubicBezTo>
                <a:lnTo>
                  <a:pt x="1215978" y="1879894"/>
                </a:lnTo>
                <a:lnTo>
                  <a:pt x="1208382" y="1885265"/>
                </a:lnTo>
                <a:cubicBezTo>
                  <a:pt x="1199538" y="1886236"/>
                  <a:pt x="1194483" y="1885826"/>
                  <a:pt x="1193216" y="1884035"/>
                </a:cubicBezTo>
                <a:cubicBezTo>
                  <a:pt x="1191949" y="1882243"/>
                  <a:pt x="1188461" y="1880679"/>
                  <a:pt x="1182750" y="1879342"/>
                </a:cubicBezTo>
                <a:lnTo>
                  <a:pt x="1168454" y="1889450"/>
                </a:lnTo>
                <a:cubicBezTo>
                  <a:pt x="1157077" y="1886838"/>
                  <a:pt x="1147479" y="1880003"/>
                  <a:pt x="1139660" y="1868945"/>
                </a:cubicBezTo>
                <a:cubicBezTo>
                  <a:pt x="1142455" y="1872899"/>
                  <a:pt x="1151795" y="1869260"/>
                  <a:pt x="1167680" y="1858028"/>
                </a:cubicBezTo>
                <a:lnTo>
                  <a:pt x="1167108" y="1867329"/>
                </a:lnTo>
                <a:lnTo>
                  <a:pt x="1171874" y="1863959"/>
                </a:lnTo>
                <a:cubicBezTo>
                  <a:pt x="1187377" y="1858928"/>
                  <a:pt x="1199291" y="1850503"/>
                  <a:pt x="1207615" y="1838687"/>
                </a:cubicBezTo>
                <a:cubicBezTo>
                  <a:pt x="1215939" y="1826871"/>
                  <a:pt x="1226454" y="1816470"/>
                  <a:pt x="1239162" y="1807485"/>
                </a:cubicBezTo>
                <a:lnTo>
                  <a:pt x="1230203" y="1804924"/>
                </a:lnTo>
                <a:lnTo>
                  <a:pt x="1221244" y="1802363"/>
                </a:lnTo>
                <a:cubicBezTo>
                  <a:pt x="1224421" y="1800116"/>
                  <a:pt x="1228996" y="1799847"/>
                  <a:pt x="1234968" y="1801555"/>
                </a:cubicBezTo>
                <a:lnTo>
                  <a:pt x="1249264" y="1791446"/>
                </a:lnTo>
                <a:cubicBezTo>
                  <a:pt x="1240118" y="1791983"/>
                  <a:pt x="1232554" y="1791401"/>
                  <a:pt x="1226581" y="1789693"/>
                </a:cubicBezTo>
                <a:cubicBezTo>
                  <a:pt x="1220609" y="1787985"/>
                  <a:pt x="1213047" y="1787399"/>
                  <a:pt x="1203897" y="1787938"/>
                </a:cubicBezTo>
                <a:cubicBezTo>
                  <a:pt x="1191952" y="1784523"/>
                  <a:pt x="1179816" y="1784208"/>
                  <a:pt x="1167490" y="1786993"/>
                </a:cubicBezTo>
                <a:lnTo>
                  <a:pt x="1164249" y="1786744"/>
                </a:lnTo>
                <a:lnTo>
                  <a:pt x="1185980" y="1782816"/>
                </a:lnTo>
                <a:cubicBezTo>
                  <a:pt x="1191952" y="1784523"/>
                  <a:pt x="1208853" y="1781469"/>
                  <a:pt x="1236683" y="1773652"/>
                </a:cubicBezTo>
                <a:cubicBezTo>
                  <a:pt x="1239861" y="1771405"/>
                  <a:pt x="1242944" y="1770710"/>
                  <a:pt x="1245930" y="1771564"/>
                </a:cubicBezTo>
                <a:cubicBezTo>
                  <a:pt x="1248916" y="1772418"/>
                  <a:pt x="1251998" y="1771722"/>
                  <a:pt x="1255176" y="1769474"/>
                </a:cubicBezTo>
                <a:cubicBezTo>
                  <a:pt x="1258352" y="1767229"/>
                  <a:pt x="1261434" y="1766533"/>
                  <a:pt x="1264420" y="1767386"/>
                </a:cubicBezTo>
                <a:cubicBezTo>
                  <a:pt x="1267406" y="1768240"/>
                  <a:pt x="1270488" y="1767544"/>
                  <a:pt x="1273665" y="1765298"/>
                </a:cubicBezTo>
                <a:cubicBezTo>
                  <a:pt x="1276841" y="1763051"/>
                  <a:pt x="1279828" y="1763905"/>
                  <a:pt x="1282623" y="1767859"/>
                </a:cubicBezTo>
                <a:lnTo>
                  <a:pt x="1287389" y="1764489"/>
                </a:lnTo>
                <a:lnTo>
                  <a:pt x="1292154" y="1761120"/>
                </a:lnTo>
                <a:lnTo>
                  <a:pt x="1296919" y="1757750"/>
                </a:lnTo>
                <a:lnTo>
                  <a:pt x="1287961" y="1755189"/>
                </a:lnTo>
                <a:cubicBezTo>
                  <a:pt x="1291138" y="1752943"/>
                  <a:pt x="1292821" y="1750270"/>
                  <a:pt x="1293012" y="1747170"/>
                </a:cubicBezTo>
                <a:cubicBezTo>
                  <a:pt x="1293203" y="1744069"/>
                  <a:pt x="1290122" y="1744765"/>
                  <a:pt x="1283767" y="1749258"/>
                </a:cubicBezTo>
                <a:lnTo>
                  <a:pt x="1293343" y="1739978"/>
                </a:lnTo>
                <a:lnTo>
                  <a:pt x="1231586" y="1744328"/>
                </a:lnTo>
                <a:cubicBezTo>
                  <a:pt x="1174651" y="1746676"/>
                  <a:pt x="1119927" y="1750515"/>
                  <a:pt x="1067414" y="1755852"/>
                </a:cubicBezTo>
                <a:cubicBezTo>
                  <a:pt x="1042456" y="1760563"/>
                  <a:pt x="1016151" y="1763236"/>
                  <a:pt x="988498" y="1763880"/>
                </a:cubicBezTo>
                <a:cubicBezTo>
                  <a:pt x="960846" y="1764521"/>
                  <a:pt x="934567" y="1767183"/>
                  <a:pt x="909659" y="1771858"/>
                </a:cubicBezTo>
                <a:cubicBezTo>
                  <a:pt x="891179" y="1772257"/>
                  <a:pt x="875853" y="1772088"/>
                  <a:pt x="863679" y="1771354"/>
                </a:cubicBezTo>
                <a:cubicBezTo>
                  <a:pt x="851508" y="1770620"/>
                  <a:pt x="840812" y="1770368"/>
                  <a:pt x="831594" y="1770599"/>
                </a:cubicBezTo>
                <a:cubicBezTo>
                  <a:pt x="819114" y="1772953"/>
                  <a:pt x="806647" y="1775301"/>
                  <a:pt x="794194" y="1777639"/>
                </a:cubicBezTo>
                <a:cubicBezTo>
                  <a:pt x="781741" y="1779978"/>
                  <a:pt x="769274" y="1782326"/>
                  <a:pt x="756795" y="1784680"/>
                </a:cubicBezTo>
                <a:cubicBezTo>
                  <a:pt x="735148" y="1787232"/>
                  <a:pt x="714301" y="1789260"/>
                  <a:pt x="694261" y="1790767"/>
                </a:cubicBezTo>
                <a:cubicBezTo>
                  <a:pt x="674218" y="1792272"/>
                  <a:pt x="657676" y="1797278"/>
                  <a:pt x="644635" y="1805777"/>
                </a:cubicBezTo>
                <a:cubicBezTo>
                  <a:pt x="678502" y="1807359"/>
                  <a:pt x="715609" y="1806786"/>
                  <a:pt x="755955" y="1804053"/>
                </a:cubicBezTo>
                <a:cubicBezTo>
                  <a:pt x="774519" y="1803783"/>
                  <a:pt x="792388" y="1802473"/>
                  <a:pt x="809561" y="1800129"/>
                </a:cubicBezTo>
                <a:cubicBezTo>
                  <a:pt x="826734" y="1797784"/>
                  <a:pt x="844602" y="1796475"/>
                  <a:pt x="863166" y="1796205"/>
                </a:cubicBezTo>
                <a:cubicBezTo>
                  <a:pt x="912817" y="1793370"/>
                  <a:pt x="960270" y="1789006"/>
                  <a:pt x="1005529" y="1783119"/>
                </a:cubicBezTo>
                <a:cubicBezTo>
                  <a:pt x="1050786" y="1777232"/>
                  <a:pt x="1098155" y="1772742"/>
                  <a:pt x="1147638" y="1769658"/>
                </a:cubicBezTo>
                <a:cubicBezTo>
                  <a:pt x="1125939" y="1772242"/>
                  <a:pt x="1104068" y="1776316"/>
                  <a:pt x="1082027" y="1781880"/>
                </a:cubicBezTo>
                <a:lnTo>
                  <a:pt x="1055537" y="1786709"/>
                </a:lnTo>
                <a:lnTo>
                  <a:pt x="1067279" y="1786093"/>
                </a:lnTo>
                <a:cubicBezTo>
                  <a:pt x="1072262" y="1786534"/>
                  <a:pt x="1075438" y="1787776"/>
                  <a:pt x="1076809" y="1789818"/>
                </a:cubicBezTo>
                <a:cubicBezTo>
                  <a:pt x="1030418" y="1790528"/>
                  <a:pt x="987726" y="1793254"/>
                  <a:pt x="948728" y="1797997"/>
                </a:cubicBezTo>
                <a:cubicBezTo>
                  <a:pt x="909731" y="1802738"/>
                  <a:pt x="867037" y="1805465"/>
                  <a:pt x="820648" y="1806174"/>
                </a:cubicBezTo>
                <a:cubicBezTo>
                  <a:pt x="777041" y="1811032"/>
                  <a:pt x="735625" y="1815906"/>
                  <a:pt x="696400" y="1820797"/>
                </a:cubicBezTo>
                <a:cubicBezTo>
                  <a:pt x="657171" y="1825688"/>
                  <a:pt x="621194" y="1832884"/>
                  <a:pt x="588467" y="1842387"/>
                </a:cubicBezTo>
                <a:cubicBezTo>
                  <a:pt x="578943" y="1842817"/>
                  <a:pt x="577414" y="1842368"/>
                  <a:pt x="583885" y="1841040"/>
                </a:cubicBezTo>
                <a:cubicBezTo>
                  <a:pt x="590352" y="1839713"/>
                  <a:pt x="595268" y="1837954"/>
                  <a:pt x="598631" y="1835762"/>
                </a:cubicBezTo>
                <a:cubicBezTo>
                  <a:pt x="592571" y="1833933"/>
                  <a:pt x="587834" y="1834132"/>
                  <a:pt x="584421" y="1836357"/>
                </a:cubicBezTo>
                <a:cubicBezTo>
                  <a:pt x="581007" y="1838581"/>
                  <a:pt x="576245" y="1838797"/>
                  <a:pt x="570135" y="1837002"/>
                </a:cubicBezTo>
                <a:cubicBezTo>
                  <a:pt x="592957" y="1822126"/>
                  <a:pt x="603020" y="1812676"/>
                  <a:pt x="600321" y="1808657"/>
                </a:cubicBezTo>
                <a:cubicBezTo>
                  <a:pt x="593800" y="1812907"/>
                  <a:pt x="589052" y="1814557"/>
                  <a:pt x="586072" y="1813611"/>
                </a:cubicBezTo>
                <a:cubicBezTo>
                  <a:pt x="583093" y="1812662"/>
                  <a:pt x="579973" y="1813251"/>
                  <a:pt x="576712" y="1815376"/>
                </a:cubicBezTo>
                <a:cubicBezTo>
                  <a:pt x="573453" y="1817503"/>
                  <a:pt x="568842" y="1817617"/>
                  <a:pt x="562884" y="1815722"/>
                </a:cubicBezTo>
                <a:cubicBezTo>
                  <a:pt x="558558" y="1812764"/>
                  <a:pt x="556260" y="1810651"/>
                  <a:pt x="555992" y="1809380"/>
                </a:cubicBezTo>
                <a:lnTo>
                  <a:pt x="558260" y="1808830"/>
                </a:lnTo>
                <a:lnTo>
                  <a:pt x="550744" y="1797630"/>
                </a:lnTo>
                <a:cubicBezTo>
                  <a:pt x="550744" y="1797630"/>
                  <a:pt x="546135" y="1797745"/>
                  <a:pt x="536916" y="1797975"/>
                </a:cubicBezTo>
                <a:cubicBezTo>
                  <a:pt x="543438" y="1793725"/>
                  <a:pt x="552132" y="1790969"/>
                  <a:pt x="563002" y="1789709"/>
                </a:cubicBezTo>
                <a:cubicBezTo>
                  <a:pt x="573871" y="1788447"/>
                  <a:pt x="579567" y="1784712"/>
                  <a:pt x="580087" y="1778504"/>
                </a:cubicBezTo>
                <a:cubicBezTo>
                  <a:pt x="605090" y="1773857"/>
                  <a:pt x="629938" y="1770729"/>
                  <a:pt x="654635" y="1769121"/>
                </a:cubicBezTo>
                <a:cubicBezTo>
                  <a:pt x="679335" y="1767517"/>
                  <a:pt x="702553" y="1765451"/>
                  <a:pt x="724293" y="1762928"/>
                </a:cubicBezTo>
                <a:lnTo>
                  <a:pt x="719404" y="1766117"/>
                </a:lnTo>
                <a:cubicBezTo>
                  <a:pt x="738403" y="1759511"/>
                  <a:pt x="762568" y="1755363"/>
                  <a:pt x="791897" y="1753673"/>
                </a:cubicBezTo>
                <a:cubicBezTo>
                  <a:pt x="806562" y="1752829"/>
                  <a:pt x="819527" y="1751634"/>
                  <a:pt x="830794" y="1750092"/>
                </a:cubicBezTo>
                <a:lnTo>
                  <a:pt x="853337" y="1745636"/>
                </a:lnTo>
                <a:lnTo>
                  <a:pt x="845354" y="1744292"/>
                </a:lnTo>
                <a:cubicBezTo>
                  <a:pt x="846985" y="1743229"/>
                  <a:pt x="848954" y="1742668"/>
                  <a:pt x="851259" y="1742611"/>
                </a:cubicBezTo>
                <a:lnTo>
                  <a:pt x="856708" y="1743528"/>
                </a:lnTo>
                <a:lnTo>
                  <a:pt x="832687" y="1735890"/>
                </a:lnTo>
                <a:cubicBezTo>
                  <a:pt x="873948" y="1720552"/>
                  <a:pt x="916297" y="1710331"/>
                  <a:pt x="959736" y="1705222"/>
                </a:cubicBezTo>
                <a:cubicBezTo>
                  <a:pt x="965736" y="1707180"/>
                  <a:pt x="967105" y="1709222"/>
                  <a:pt x="963845" y="1711347"/>
                </a:cubicBezTo>
                <a:cubicBezTo>
                  <a:pt x="960584" y="1713472"/>
                  <a:pt x="961935" y="1715482"/>
                  <a:pt x="967892" y="1717378"/>
                </a:cubicBezTo>
                <a:cubicBezTo>
                  <a:pt x="977110" y="1717147"/>
                  <a:pt x="977926" y="1716617"/>
                  <a:pt x="970338" y="1715783"/>
                </a:cubicBezTo>
                <a:cubicBezTo>
                  <a:pt x="962748" y="1714951"/>
                  <a:pt x="963564" y="1714420"/>
                  <a:pt x="972783" y="1714190"/>
                </a:cubicBezTo>
                <a:cubicBezTo>
                  <a:pt x="978741" y="1716084"/>
                  <a:pt x="983351" y="1715970"/>
                  <a:pt x="986610" y="1713846"/>
                </a:cubicBezTo>
                <a:cubicBezTo>
                  <a:pt x="1020832" y="1708967"/>
                  <a:pt x="1064824" y="1706432"/>
                  <a:pt x="1118591" y="1706239"/>
                </a:cubicBezTo>
                <a:cubicBezTo>
                  <a:pt x="1172357" y="1706047"/>
                  <a:pt x="1216612" y="1700409"/>
                  <a:pt x="1251352" y="1689323"/>
                </a:cubicBezTo>
                <a:cubicBezTo>
                  <a:pt x="1288311" y="1688527"/>
                  <a:pt x="1324574" y="1686696"/>
                  <a:pt x="1360141" y="1683829"/>
                </a:cubicBezTo>
                <a:lnTo>
                  <a:pt x="1431082" y="1680184"/>
                </a:lnTo>
                <a:lnTo>
                  <a:pt x="1433974" y="1678634"/>
                </a:lnTo>
                <a:cubicBezTo>
                  <a:pt x="1418852" y="1677466"/>
                  <a:pt x="1402936" y="1676858"/>
                  <a:pt x="1386225" y="1676813"/>
                </a:cubicBezTo>
                <a:cubicBezTo>
                  <a:pt x="1369514" y="1676766"/>
                  <a:pt x="1353596" y="1676159"/>
                  <a:pt x="1338474" y="1674991"/>
                </a:cubicBezTo>
                <a:cubicBezTo>
                  <a:pt x="1341651" y="1672744"/>
                  <a:pt x="1346226" y="1672475"/>
                  <a:pt x="1352198" y="1674183"/>
                </a:cubicBezTo>
                <a:cubicBezTo>
                  <a:pt x="1358172" y="1675889"/>
                  <a:pt x="1365733" y="1676474"/>
                  <a:pt x="1374883" y="1675935"/>
                </a:cubicBezTo>
                <a:cubicBezTo>
                  <a:pt x="1390006" y="1677105"/>
                  <a:pt x="1404429" y="1677285"/>
                  <a:pt x="1418153" y="1676477"/>
                </a:cubicBezTo>
                <a:cubicBezTo>
                  <a:pt x="1431877" y="1675669"/>
                  <a:pt x="1446300" y="1675849"/>
                  <a:pt x="1461424" y="1677017"/>
                </a:cubicBezTo>
                <a:cubicBezTo>
                  <a:pt x="1458628" y="1673063"/>
                  <a:pt x="1455642" y="1672209"/>
                  <a:pt x="1452465" y="1674456"/>
                </a:cubicBezTo>
                <a:lnTo>
                  <a:pt x="1470122" y="1663924"/>
                </a:lnTo>
                <a:lnTo>
                  <a:pt x="1466761" y="1664347"/>
                </a:lnTo>
                <a:cubicBezTo>
                  <a:pt x="1457612" y="1664886"/>
                  <a:pt x="1450241" y="1661202"/>
                  <a:pt x="1444650" y="1653294"/>
                </a:cubicBezTo>
                <a:cubicBezTo>
                  <a:pt x="1450622" y="1655002"/>
                  <a:pt x="1455896" y="1655720"/>
                  <a:pt x="1460471" y="1655451"/>
                </a:cubicBezTo>
                <a:cubicBezTo>
                  <a:pt x="1465046" y="1655182"/>
                  <a:pt x="1473306" y="1656755"/>
                  <a:pt x="1485251" y="1660170"/>
                </a:cubicBezTo>
                <a:cubicBezTo>
                  <a:pt x="1500754" y="1655138"/>
                  <a:pt x="1515453" y="1650654"/>
                  <a:pt x="1529347" y="1646714"/>
                </a:cubicBezTo>
                <a:lnTo>
                  <a:pt x="1548732" y="1640798"/>
                </a:lnTo>
                <a:lnTo>
                  <a:pt x="1474194" y="1640505"/>
                </a:lnTo>
                <a:cubicBezTo>
                  <a:pt x="1434639" y="1637213"/>
                  <a:pt x="1395637" y="1636494"/>
                  <a:pt x="1357192" y="1638348"/>
                </a:cubicBezTo>
                <a:cubicBezTo>
                  <a:pt x="1318747" y="1640202"/>
                  <a:pt x="1281136" y="1641554"/>
                  <a:pt x="1244363" y="1642409"/>
                </a:cubicBezTo>
                <a:cubicBezTo>
                  <a:pt x="1189630" y="1637452"/>
                  <a:pt x="1138447" y="1636008"/>
                  <a:pt x="1090805" y="1638073"/>
                </a:cubicBezTo>
                <a:cubicBezTo>
                  <a:pt x="1043167" y="1640141"/>
                  <a:pt x="1000940" y="1641570"/>
                  <a:pt x="964125" y="1642361"/>
                </a:cubicBezTo>
                <a:cubicBezTo>
                  <a:pt x="918098" y="1643285"/>
                  <a:pt x="875059" y="1645223"/>
                  <a:pt x="835002" y="1648170"/>
                </a:cubicBezTo>
                <a:cubicBezTo>
                  <a:pt x="794950" y="1651117"/>
                  <a:pt x="757863" y="1654998"/>
                  <a:pt x="723745" y="1659809"/>
                </a:cubicBezTo>
                <a:cubicBezTo>
                  <a:pt x="649551" y="1667536"/>
                  <a:pt x="582268" y="1675140"/>
                  <a:pt x="521892" y="1682617"/>
                </a:cubicBezTo>
                <a:cubicBezTo>
                  <a:pt x="461520" y="1690097"/>
                  <a:pt x="400194" y="1699595"/>
                  <a:pt x="337918" y="1711112"/>
                </a:cubicBezTo>
                <a:cubicBezTo>
                  <a:pt x="331396" y="1715363"/>
                  <a:pt x="323540" y="1717594"/>
                  <a:pt x="314345" y="1717809"/>
                </a:cubicBezTo>
                <a:cubicBezTo>
                  <a:pt x="305152" y="1718023"/>
                  <a:pt x="295947" y="1718244"/>
                  <a:pt x="286728" y="1718474"/>
                </a:cubicBezTo>
                <a:lnTo>
                  <a:pt x="281837" y="1721661"/>
                </a:lnTo>
                <a:cubicBezTo>
                  <a:pt x="273139" y="1715682"/>
                  <a:pt x="276530" y="1712007"/>
                  <a:pt x="292008" y="1710629"/>
                </a:cubicBezTo>
                <a:lnTo>
                  <a:pt x="301221" y="1708914"/>
                </a:lnTo>
                <a:lnTo>
                  <a:pt x="294454" y="1709036"/>
                </a:lnTo>
                <a:cubicBezTo>
                  <a:pt x="293085" y="1706995"/>
                  <a:pt x="290769" y="1707036"/>
                  <a:pt x="287508" y="1709161"/>
                </a:cubicBezTo>
                <a:cubicBezTo>
                  <a:pt x="281548" y="1707266"/>
                  <a:pt x="279386" y="1705786"/>
                  <a:pt x="281016" y="1704724"/>
                </a:cubicBezTo>
                <a:cubicBezTo>
                  <a:pt x="282646" y="1703661"/>
                  <a:pt x="278850" y="1703246"/>
                  <a:pt x="269633" y="1703476"/>
                </a:cubicBezTo>
                <a:cubicBezTo>
                  <a:pt x="310383" y="1688470"/>
                  <a:pt x="358073" y="1679060"/>
                  <a:pt x="412698" y="1675236"/>
                </a:cubicBezTo>
                <a:cubicBezTo>
                  <a:pt x="467326" y="1671414"/>
                  <a:pt x="522167" y="1666006"/>
                  <a:pt x="577230" y="1659011"/>
                </a:cubicBezTo>
                <a:lnTo>
                  <a:pt x="559353" y="1653325"/>
                </a:lnTo>
                <a:cubicBezTo>
                  <a:pt x="595666" y="1658551"/>
                  <a:pt x="631053" y="1657156"/>
                  <a:pt x="665510" y="1649143"/>
                </a:cubicBezTo>
                <a:cubicBezTo>
                  <a:pt x="699969" y="1641128"/>
                  <a:pt x="737266" y="1635599"/>
                  <a:pt x="777402" y="1632554"/>
                </a:cubicBezTo>
                <a:cubicBezTo>
                  <a:pt x="753005" y="1631118"/>
                  <a:pt x="727935" y="1628680"/>
                  <a:pt x="702191" y="1625233"/>
                </a:cubicBezTo>
                <a:cubicBezTo>
                  <a:pt x="676447" y="1621789"/>
                  <a:pt x="646767" y="1619465"/>
                  <a:pt x="613151" y="1618258"/>
                </a:cubicBezTo>
                <a:cubicBezTo>
                  <a:pt x="615850" y="1622281"/>
                  <a:pt x="618829" y="1623227"/>
                  <a:pt x="622090" y="1621102"/>
                </a:cubicBezTo>
                <a:cubicBezTo>
                  <a:pt x="625349" y="1618978"/>
                  <a:pt x="628329" y="1619924"/>
                  <a:pt x="631026" y="1623945"/>
                </a:cubicBezTo>
                <a:cubicBezTo>
                  <a:pt x="612871" y="1621332"/>
                  <a:pt x="596807" y="1620965"/>
                  <a:pt x="582838" y="1622846"/>
                </a:cubicBezTo>
                <a:lnTo>
                  <a:pt x="578327" y="1623898"/>
                </a:lnTo>
                <a:lnTo>
                  <a:pt x="566775" y="1622482"/>
                </a:lnTo>
                <a:lnTo>
                  <a:pt x="577194" y="1624160"/>
                </a:lnTo>
                <a:lnTo>
                  <a:pt x="563455" y="1627356"/>
                </a:lnTo>
                <a:cubicBezTo>
                  <a:pt x="557518" y="1629420"/>
                  <a:pt x="552103" y="1632046"/>
                  <a:pt x="547213" y="1635233"/>
                </a:cubicBezTo>
                <a:lnTo>
                  <a:pt x="539119" y="1623172"/>
                </a:lnTo>
                <a:cubicBezTo>
                  <a:pt x="530463" y="1617258"/>
                  <a:pt x="523016" y="1614889"/>
                  <a:pt x="516776" y="1616065"/>
                </a:cubicBezTo>
                <a:cubicBezTo>
                  <a:pt x="510536" y="1617244"/>
                  <a:pt x="506349" y="1612750"/>
                  <a:pt x="504214" y="1602583"/>
                </a:cubicBezTo>
                <a:lnTo>
                  <a:pt x="485494" y="1606117"/>
                </a:lnTo>
                <a:cubicBezTo>
                  <a:pt x="476839" y="1600202"/>
                  <a:pt x="474139" y="1596180"/>
                  <a:pt x="477399" y="1594056"/>
                </a:cubicBezTo>
                <a:cubicBezTo>
                  <a:pt x="480661" y="1591930"/>
                  <a:pt x="480943" y="1588856"/>
                  <a:pt x="478244" y="1584835"/>
                </a:cubicBezTo>
                <a:cubicBezTo>
                  <a:pt x="481504" y="1582711"/>
                  <a:pt x="483669" y="1584190"/>
                  <a:pt x="484736" y="1589272"/>
                </a:cubicBezTo>
                <a:cubicBezTo>
                  <a:pt x="485806" y="1594357"/>
                  <a:pt x="487969" y="1595836"/>
                  <a:pt x="491230" y="1593711"/>
                </a:cubicBezTo>
                <a:cubicBezTo>
                  <a:pt x="500448" y="1593480"/>
                  <a:pt x="502077" y="1592418"/>
                  <a:pt x="496119" y="1590523"/>
                </a:cubicBezTo>
                <a:cubicBezTo>
                  <a:pt x="490162" y="1588626"/>
                  <a:pt x="488812" y="1586615"/>
                  <a:pt x="492071" y="1584491"/>
                </a:cubicBezTo>
                <a:cubicBezTo>
                  <a:pt x="498031" y="1586388"/>
                  <a:pt x="503708" y="1591355"/>
                  <a:pt x="509104" y="1599396"/>
                </a:cubicBezTo>
                <a:cubicBezTo>
                  <a:pt x="520516" y="1591959"/>
                  <a:pt x="525956" y="1586969"/>
                  <a:pt x="525420" y="1584426"/>
                </a:cubicBezTo>
                <a:lnTo>
                  <a:pt x="520766" y="1582683"/>
                </a:lnTo>
                <a:lnTo>
                  <a:pt x="568550" y="1577984"/>
                </a:lnTo>
                <a:cubicBezTo>
                  <a:pt x="588618" y="1576462"/>
                  <a:pt x="598932" y="1572628"/>
                  <a:pt x="599495" y="1566482"/>
                </a:cubicBezTo>
                <a:cubicBezTo>
                  <a:pt x="599495" y="1566482"/>
                  <a:pt x="620630" y="1570042"/>
                  <a:pt x="662902" y="1577163"/>
                </a:cubicBezTo>
                <a:lnTo>
                  <a:pt x="658854" y="1571131"/>
                </a:lnTo>
                <a:lnTo>
                  <a:pt x="663746" y="1567943"/>
                </a:lnTo>
                <a:cubicBezTo>
                  <a:pt x="685443" y="1565358"/>
                  <a:pt x="708208" y="1567857"/>
                  <a:pt x="732041" y="1575437"/>
                </a:cubicBezTo>
                <a:cubicBezTo>
                  <a:pt x="747220" y="1577102"/>
                  <a:pt x="760908" y="1578293"/>
                  <a:pt x="773105" y="1579011"/>
                </a:cubicBezTo>
                <a:cubicBezTo>
                  <a:pt x="785304" y="1579728"/>
                  <a:pt x="797361" y="1581983"/>
                  <a:pt x="809277" y="1585772"/>
                </a:cubicBezTo>
                <a:cubicBezTo>
                  <a:pt x="811975" y="1589793"/>
                  <a:pt x="816443" y="1591213"/>
                  <a:pt x="822683" y="1590037"/>
                </a:cubicBezTo>
                <a:cubicBezTo>
                  <a:pt x="828923" y="1588858"/>
                  <a:pt x="828781" y="1590395"/>
                  <a:pt x="822260" y="1594645"/>
                </a:cubicBezTo>
                <a:cubicBezTo>
                  <a:pt x="849919" y="1593955"/>
                  <a:pt x="881229" y="1595217"/>
                  <a:pt x="916193" y="1598433"/>
                </a:cubicBezTo>
                <a:cubicBezTo>
                  <a:pt x="951157" y="1601648"/>
                  <a:pt x="987074" y="1602795"/>
                  <a:pt x="1023951" y="1601877"/>
                </a:cubicBezTo>
                <a:cubicBezTo>
                  <a:pt x="1008773" y="1600211"/>
                  <a:pt x="989801" y="1598129"/>
                  <a:pt x="967037" y="1595631"/>
                </a:cubicBezTo>
                <a:cubicBezTo>
                  <a:pt x="944272" y="1593133"/>
                  <a:pt x="926929" y="1589991"/>
                  <a:pt x="915012" y="1586200"/>
                </a:cubicBezTo>
                <a:cubicBezTo>
                  <a:pt x="924230" y="1585969"/>
                  <a:pt x="914620" y="1582122"/>
                  <a:pt x="886177" y="1574656"/>
                </a:cubicBezTo>
                <a:cubicBezTo>
                  <a:pt x="871954" y="1570922"/>
                  <a:pt x="860614" y="1567118"/>
                  <a:pt x="852155" y="1563241"/>
                </a:cubicBezTo>
                <a:lnTo>
                  <a:pt x="838120" y="1553310"/>
                </a:lnTo>
                <a:lnTo>
                  <a:pt x="836747" y="1553376"/>
                </a:lnTo>
                <a:cubicBezTo>
                  <a:pt x="820965" y="1557792"/>
                  <a:pt x="802421" y="1558097"/>
                  <a:pt x="781118" y="1554285"/>
                </a:cubicBezTo>
                <a:cubicBezTo>
                  <a:pt x="775117" y="1552327"/>
                  <a:pt x="757965" y="1554703"/>
                  <a:pt x="729662" y="1561413"/>
                </a:cubicBezTo>
                <a:lnTo>
                  <a:pt x="711596" y="1555445"/>
                </a:lnTo>
                <a:cubicBezTo>
                  <a:pt x="693075" y="1555779"/>
                  <a:pt x="671411" y="1556670"/>
                  <a:pt x="646608" y="1558121"/>
                </a:cubicBezTo>
                <a:cubicBezTo>
                  <a:pt x="621805" y="1559571"/>
                  <a:pt x="600141" y="1560463"/>
                  <a:pt x="581621" y="1560797"/>
                </a:cubicBezTo>
                <a:cubicBezTo>
                  <a:pt x="594661" y="1552296"/>
                  <a:pt x="617316" y="1547643"/>
                  <a:pt x="649581" y="1546838"/>
                </a:cubicBezTo>
                <a:cubicBezTo>
                  <a:pt x="681846" y="1546032"/>
                  <a:pt x="703150" y="1539369"/>
                  <a:pt x="713497" y="1526847"/>
                </a:cubicBezTo>
                <a:cubicBezTo>
                  <a:pt x="704277" y="1527076"/>
                  <a:pt x="695058" y="1527309"/>
                  <a:pt x="685839" y="1527538"/>
                </a:cubicBezTo>
                <a:cubicBezTo>
                  <a:pt x="676620" y="1527768"/>
                  <a:pt x="667401" y="1527999"/>
                  <a:pt x="658184" y="1528228"/>
                </a:cubicBezTo>
                <a:lnTo>
                  <a:pt x="666870" y="1530991"/>
                </a:lnTo>
                <a:lnTo>
                  <a:pt x="655807" y="1531235"/>
                </a:lnTo>
                <a:cubicBezTo>
                  <a:pt x="639045" y="1531572"/>
                  <a:pt x="618512" y="1531964"/>
                  <a:pt x="594207" y="1532414"/>
                </a:cubicBezTo>
                <a:cubicBezTo>
                  <a:pt x="545598" y="1533305"/>
                  <a:pt x="500170" y="1533705"/>
                  <a:pt x="457928" y="1533608"/>
                </a:cubicBezTo>
                <a:cubicBezTo>
                  <a:pt x="452096" y="1531903"/>
                  <a:pt x="443004" y="1532321"/>
                  <a:pt x="430649" y="1534866"/>
                </a:cubicBezTo>
                <a:cubicBezTo>
                  <a:pt x="418297" y="1537410"/>
                  <a:pt x="408207" y="1539833"/>
                  <a:pt x="400380" y="1542137"/>
                </a:cubicBezTo>
                <a:lnTo>
                  <a:pt x="390695" y="1548448"/>
                </a:lnTo>
                <a:lnTo>
                  <a:pt x="302697" y="1543231"/>
                </a:lnTo>
                <a:cubicBezTo>
                  <a:pt x="306520" y="1534960"/>
                  <a:pt x="312869" y="1532200"/>
                  <a:pt x="321742" y="1534949"/>
                </a:cubicBezTo>
                <a:cubicBezTo>
                  <a:pt x="330616" y="1537697"/>
                  <a:pt x="338314" y="1536946"/>
                  <a:pt x="344836" y="1532695"/>
                </a:cubicBezTo>
                <a:cubicBezTo>
                  <a:pt x="344836" y="1532695"/>
                  <a:pt x="340571" y="1529832"/>
                  <a:pt x="332041" y="1524104"/>
                </a:cubicBezTo>
                <a:cubicBezTo>
                  <a:pt x="341261" y="1523874"/>
                  <a:pt x="355650" y="1517384"/>
                  <a:pt x="375212" y="1504633"/>
                </a:cubicBezTo>
                <a:cubicBezTo>
                  <a:pt x="380707" y="1505837"/>
                  <a:pt x="381267" y="1506670"/>
                  <a:pt x="376889" y="1507129"/>
                </a:cubicBezTo>
                <a:cubicBezTo>
                  <a:pt x="372511" y="1507591"/>
                  <a:pt x="371438" y="1509486"/>
                  <a:pt x="373673" y="1512815"/>
                </a:cubicBezTo>
                <a:lnTo>
                  <a:pt x="400000" y="1510145"/>
                </a:lnTo>
                <a:cubicBezTo>
                  <a:pt x="408756" y="1509224"/>
                  <a:pt x="410946" y="1508995"/>
                  <a:pt x="406569" y="1509456"/>
                </a:cubicBezTo>
                <a:cubicBezTo>
                  <a:pt x="402190" y="1509916"/>
                  <a:pt x="400515" y="1507418"/>
                  <a:pt x="401542" y="1501964"/>
                </a:cubicBezTo>
                <a:lnTo>
                  <a:pt x="418406" y="1502335"/>
                </a:lnTo>
                <a:lnTo>
                  <a:pt x="430652" y="1503440"/>
                </a:lnTo>
                <a:cubicBezTo>
                  <a:pt x="433913" y="1501315"/>
                  <a:pt x="438480" y="1501138"/>
                  <a:pt x="444353" y="1502907"/>
                </a:cubicBezTo>
                <a:lnTo>
                  <a:pt x="418406" y="1502335"/>
                </a:lnTo>
                <a:lnTo>
                  <a:pt x="408202" y="1501415"/>
                </a:lnTo>
                <a:cubicBezTo>
                  <a:pt x="394571" y="1488087"/>
                  <a:pt x="369354" y="1482287"/>
                  <a:pt x="332548" y="1484021"/>
                </a:cubicBezTo>
                <a:cubicBezTo>
                  <a:pt x="295742" y="1485755"/>
                  <a:pt x="265287" y="1486123"/>
                  <a:pt x="241188" y="1485127"/>
                </a:cubicBezTo>
                <a:cubicBezTo>
                  <a:pt x="256801" y="1480459"/>
                  <a:pt x="265026" y="1473675"/>
                  <a:pt x="265865" y="1464777"/>
                </a:cubicBezTo>
                <a:cubicBezTo>
                  <a:pt x="266703" y="1455878"/>
                  <a:pt x="278791" y="1452174"/>
                  <a:pt x="302128" y="1453667"/>
                </a:cubicBezTo>
                <a:cubicBezTo>
                  <a:pt x="287620" y="1452018"/>
                  <a:pt x="271731" y="1448470"/>
                  <a:pt x="254453" y="1443027"/>
                </a:cubicBezTo>
                <a:cubicBezTo>
                  <a:pt x="237180" y="1437582"/>
                  <a:pt x="229212" y="1428870"/>
                  <a:pt x="230547" y="1416894"/>
                </a:cubicBezTo>
                <a:cubicBezTo>
                  <a:pt x="256944" y="1410615"/>
                  <a:pt x="274219" y="1410279"/>
                  <a:pt x="282377" y="1415886"/>
                </a:cubicBezTo>
                <a:cubicBezTo>
                  <a:pt x="290535" y="1421496"/>
                  <a:pt x="301459" y="1428009"/>
                  <a:pt x="315151" y="1435427"/>
                </a:cubicBezTo>
                <a:cubicBezTo>
                  <a:pt x="336350" y="1432535"/>
                  <a:pt x="354103" y="1427781"/>
                  <a:pt x="368410" y="1421164"/>
                </a:cubicBezTo>
                <a:cubicBezTo>
                  <a:pt x="382715" y="1414548"/>
                  <a:pt x="403487" y="1410581"/>
                  <a:pt x="430724" y="1409263"/>
                </a:cubicBezTo>
                <a:cubicBezTo>
                  <a:pt x="418368" y="1411808"/>
                  <a:pt x="406027" y="1414367"/>
                  <a:pt x="393695" y="1416941"/>
                </a:cubicBezTo>
                <a:cubicBezTo>
                  <a:pt x="381363" y="1419516"/>
                  <a:pt x="374852" y="1423781"/>
                  <a:pt x="374163" y="1429737"/>
                </a:cubicBezTo>
                <a:cubicBezTo>
                  <a:pt x="389046" y="1430964"/>
                  <a:pt x="400563" y="1428921"/>
                  <a:pt x="408714" y="1423609"/>
                </a:cubicBezTo>
                <a:cubicBezTo>
                  <a:pt x="416865" y="1418297"/>
                  <a:pt x="428381" y="1416253"/>
                  <a:pt x="443264" y="1417476"/>
                </a:cubicBezTo>
                <a:cubicBezTo>
                  <a:pt x="445794" y="1421245"/>
                  <a:pt x="445609" y="1422719"/>
                  <a:pt x="442716" y="1421897"/>
                </a:cubicBezTo>
                <a:cubicBezTo>
                  <a:pt x="439821" y="1421076"/>
                  <a:pt x="439638" y="1422549"/>
                  <a:pt x="442168" y="1426318"/>
                </a:cubicBezTo>
                <a:cubicBezTo>
                  <a:pt x="454082" y="1430108"/>
                  <a:pt x="475500" y="1430595"/>
                  <a:pt x="506417" y="1427780"/>
                </a:cubicBezTo>
                <a:cubicBezTo>
                  <a:pt x="537333" y="1424965"/>
                  <a:pt x="560380" y="1424388"/>
                  <a:pt x="575559" y="1426056"/>
                </a:cubicBezTo>
                <a:cubicBezTo>
                  <a:pt x="584778" y="1425824"/>
                  <a:pt x="589527" y="1424173"/>
                  <a:pt x="589809" y="1421101"/>
                </a:cubicBezTo>
                <a:cubicBezTo>
                  <a:pt x="590090" y="1418027"/>
                  <a:pt x="591860" y="1415429"/>
                  <a:pt x="595121" y="1413304"/>
                </a:cubicBezTo>
                <a:cubicBezTo>
                  <a:pt x="622215" y="1418759"/>
                  <a:pt x="642283" y="1417236"/>
                  <a:pt x="655324" y="1408736"/>
                </a:cubicBezTo>
                <a:cubicBezTo>
                  <a:pt x="668366" y="1400234"/>
                  <a:pt x="682757" y="1393744"/>
                  <a:pt x="698496" y="1389265"/>
                </a:cubicBezTo>
                <a:cubicBezTo>
                  <a:pt x="704456" y="1391159"/>
                  <a:pt x="705804" y="1393169"/>
                  <a:pt x="702542" y="1395295"/>
                </a:cubicBezTo>
                <a:cubicBezTo>
                  <a:pt x="699283" y="1397419"/>
                  <a:pt x="694674" y="1397534"/>
                  <a:pt x="688715" y="1395639"/>
                </a:cubicBezTo>
                <a:cubicBezTo>
                  <a:pt x="694674" y="1397534"/>
                  <a:pt x="699381" y="1398439"/>
                  <a:pt x="702838" y="1398353"/>
                </a:cubicBezTo>
                <a:lnTo>
                  <a:pt x="708813" y="1395438"/>
                </a:lnTo>
                <a:lnTo>
                  <a:pt x="702542" y="1395295"/>
                </a:lnTo>
                <a:cubicBezTo>
                  <a:pt x="706367" y="1387023"/>
                  <a:pt x="712888" y="1382773"/>
                  <a:pt x="722106" y="1382542"/>
                </a:cubicBezTo>
                <a:cubicBezTo>
                  <a:pt x="726716" y="1382428"/>
                  <a:pt x="730650" y="1381307"/>
                  <a:pt x="733911" y="1379182"/>
                </a:cubicBezTo>
                <a:lnTo>
                  <a:pt x="740984" y="1370620"/>
                </a:lnTo>
                <a:lnTo>
                  <a:pt x="750606" y="1372635"/>
                </a:lnTo>
                <a:cubicBezTo>
                  <a:pt x="757127" y="1368385"/>
                  <a:pt x="763508" y="1365670"/>
                  <a:pt x="769746" y="1364493"/>
                </a:cubicBezTo>
                <a:cubicBezTo>
                  <a:pt x="775986" y="1363314"/>
                  <a:pt x="782366" y="1360600"/>
                  <a:pt x="788888" y="1356349"/>
                </a:cubicBezTo>
                <a:cubicBezTo>
                  <a:pt x="760669" y="1363185"/>
                  <a:pt x="733013" y="1363876"/>
                  <a:pt x="705919" y="1358421"/>
                </a:cubicBezTo>
                <a:lnTo>
                  <a:pt x="664433" y="1359455"/>
                </a:lnTo>
                <a:cubicBezTo>
                  <a:pt x="670953" y="1355205"/>
                  <a:pt x="681130" y="1352909"/>
                  <a:pt x="694959" y="1352563"/>
                </a:cubicBezTo>
                <a:cubicBezTo>
                  <a:pt x="708787" y="1352218"/>
                  <a:pt x="718961" y="1349919"/>
                  <a:pt x="725481" y="1345669"/>
                </a:cubicBezTo>
                <a:cubicBezTo>
                  <a:pt x="722784" y="1341651"/>
                  <a:pt x="719805" y="1340702"/>
                  <a:pt x="716544" y="1342827"/>
                </a:cubicBezTo>
                <a:cubicBezTo>
                  <a:pt x="713283" y="1344952"/>
                  <a:pt x="707045" y="1346130"/>
                  <a:pt x="697825" y="1346359"/>
                </a:cubicBezTo>
                <a:cubicBezTo>
                  <a:pt x="691868" y="1344465"/>
                  <a:pt x="685626" y="1345641"/>
                  <a:pt x="679105" y="1349892"/>
                </a:cubicBezTo>
                <a:cubicBezTo>
                  <a:pt x="667190" y="1346101"/>
                  <a:pt x="654710" y="1348458"/>
                  <a:pt x="641667" y="1356958"/>
                </a:cubicBezTo>
                <a:cubicBezTo>
                  <a:pt x="644928" y="1354833"/>
                  <a:pt x="647233" y="1354776"/>
                  <a:pt x="648581" y="1356786"/>
                </a:cubicBezTo>
                <a:cubicBezTo>
                  <a:pt x="649930" y="1358795"/>
                  <a:pt x="652235" y="1358738"/>
                  <a:pt x="655496" y="1356613"/>
                </a:cubicBezTo>
                <a:cubicBezTo>
                  <a:pt x="648976" y="1360862"/>
                  <a:pt x="632928" y="1361391"/>
                  <a:pt x="607351" y="1358197"/>
                </a:cubicBezTo>
                <a:cubicBezTo>
                  <a:pt x="581774" y="1355003"/>
                  <a:pt x="568360" y="1359459"/>
                  <a:pt x="567109" y="1371562"/>
                </a:cubicBezTo>
                <a:lnTo>
                  <a:pt x="567916" y="1371642"/>
                </a:lnTo>
                <a:lnTo>
                  <a:pt x="555367" y="1375016"/>
                </a:lnTo>
                <a:lnTo>
                  <a:pt x="546957" y="1377468"/>
                </a:lnTo>
                <a:lnTo>
                  <a:pt x="554777" y="1376755"/>
                </a:lnTo>
                <a:cubicBezTo>
                  <a:pt x="557897" y="1376166"/>
                  <a:pt x="560271" y="1375340"/>
                  <a:pt x="561902" y="1374277"/>
                </a:cubicBezTo>
                <a:cubicBezTo>
                  <a:pt x="565162" y="1372153"/>
                  <a:pt x="568141" y="1373100"/>
                  <a:pt x="570839" y="1377120"/>
                </a:cubicBezTo>
                <a:cubicBezTo>
                  <a:pt x="564880" y="1375225"/>
                  <a:pt x="560271" y="1375340"/>
                  <a:pt x="557011" y="1377465"/>
                </a:cubicBezTo>
                <a:cubicBezTo>
                  <a:pt x="553750" y="1379590"/>
                  <a:pt x="550969" y="1380681"/>
                  <a:pt x="548664" y="1380738"/>
                </a:cubicBezTo>
                <a:lnTo>
                  <a:pt x="544098" y="1378300"/>
                </a:lnTo>
                <a:lnTo>
                  <a:pt x="534788" y="1381013"/>
                </a:lnTo>
                <a:cubicBezTo>
                  <a:pt x="526614" y="1382798"/>
                  <a:pt x="517122" y="1384369"/>
                  <a:pt x="506314" y="1385724"/>
                </a:cubicBezTo>
                <a:cubicBezTo>
                  <a:pt x="501044" y="1377872"/>
                  <a:pt x="502334" y="1372810"/>
                  <a:pt x="510183" y="1370537"/>
                </a:cubicBezTo>
                <a:cubicBezTo>
                  <a:pt x="514109" y="1369403"/>
                  <a:pt x="517534" y="1367524"/>
                  <a:pt x="520463" y="1364905"/>
                </a:cubicBezTo>
                <a:lnTo>
                  <a:pt x="526895" y="1356006"/>
                </a:lnTo>
                <a:lnTo>
                  <a:pt x="536629" y="1357569"/>
                </a:lnTo>
                <a:cubicBezTo>
                  <a:pt x="539890" y="1355443"/>
                  <a:pt x="540856" y="1353390"/>
                  <a:pt x="539527" y="1351411"/>
                </a:cubicBezTo>
                <a:cubicBezTo>
                  <a:pt x="538199" y="1349433"/>
                  <a:pt x="539166" y="1347381"/>
                  <a:pt x="542426" y="1345256"/>
                </a:cubicBezTo>
                <a:cubicBezTo>
                  <a:pt x="520856" y="1348030"/>
                  <a:pt x="502382" y="1350182"/>
                  <a:pt x="487008" y="1351716"/>
                </a:cubicBezTo>
                <a:cubicBezTo>
                  <a:pt x="471633" y="1353250"/>
                  <a:pt x="456723" y="1350236"/>
                  <a:pt x="442278" y="1342678"/>
                </a:cubicBezTo>
                <a:cubicBezTo>
                  <a:pt x="408875" y="1341786"/>
                  <a:pt x="381224" y="1344234"/>
                  <a:pt x="359329" y="1350016"/>
                </a:cubicBezTo>
                <a:cubicBezTo>
                  <a:pt x="337435" y="1355802"/>
                  <a:pt x="315702" y="1360081"/>
                  <a:pt x="294128" y="1362852"/>
                </a:cubicBezTo>
                <a:cubicBezTo>
                  <a:pt x="303264" y="1362498"/>
                  <a:pt x="312419" y="1362175"/>
                  <a:pt x="321596" y="1361883"/>
                </a:cubicBezTo>
                <a:cubicBezTo>
                  <a:pt x="330773" y="1361588"/>
                  <a:pt x="339929" y="1361264"/>
                  <a:pt x="349064" y="1360909"/>
                </a:cubicBezTo>
                <a:cubicBezTo>
                  <a:pt x="351718" y="1364865"/>
                  <a:pt x="341597" y="1367242"/>
                  <a:pt x="318697" y="1368036"/>
                </a:cubicBezTo>
                <a:cubicBezTo>
                  <a:pt x="295797" y="1368831"/>
                  <a:pt x="280061" y="1366333"/>
                  <a:pt x="271489" y="1360543"/>
                </a:cubicBezTo>
                <a:cubicBezTo>
                  <a:pt x="270884" y="1366626"/>
                  <a:pt x="265342" y="1368840"/>
                  <a:pt x="254859" y="1367186"/>
                </a:cubicBezTo>
                <a:cubicBezTo>
                  <a:pt x="244375" y="1365532"/>
                  <a:pt x="245027" y="1366505"/>
                  <a:pt x="256818" y="1370107"/>
                </a:cubicBezTo>
                <a:cubicBezTo>
                  <a:pt x="247036" y="1376482"/>
                  <a:pt x="233293" y="1376953"/>
                  <a:pt x="215587" y="1371520"/>
                </a:cubicBezTo>
                <a:lnTo>
                  <a:pt x="178423" y="1360133"/>
                </a:lnTo>
                <a:lnTo>
                  <a:pt x="184137" y="1366557"/>
                </a:lnTo>
                <a:cubicBezTo>
                  <a:pt x="162564" y="1369330"/>
                  <a:pt x="151477" y="1373758"/>
                  <a:pt x="150872" y="1379841"/>
                </a:cubicBezTo>
                <a:cubicBezTo>
                  <a:pt x="144955" y="1378008"/>
                  <a:pt x="145259" y="1374968"/>
                  <a:pt x="151780" y="1370718"/>
                </a:cubicBezTo>
                <a:cubicBezTo>
                  <a:pt x="158300" y="1366468"/>
                  <a:pt x="158925" y="1360415"/>
                  <a:pt x="153657" y="1352564"/>
                </a:cubicBezTo>
                <a:cubicBezTo>
                  <a:pt x="138565" y="1351024"/>
                  <a:pt x="123794" y="1346473"/>
                  <a:pt x="109347" y="1338916"/>
                </a:cubicBezTo>
                <a:cubicBezTo>
                  <a:pt x="94901" y="1331356"/>
                  <a:pt x="78522" y="1327900"/>
                  <a:pt x="60212" y="1328549"/>
                </a:cubicBezTo>
                <a:cubicBezTo>
                  <a:pt x="93827" y="1329754"/>
                  <a:pt x="130702" y="1328832"/>
                  <a:pt x="170837" y="1325788"/>
                </a:cubicBezTo>
                <a:cubicBezTo>
                  <a:pt x="171962" y="1313497"/>
                  <a:pt x="180112" y="1308183"/>
                  <a:pt x="195291" y="1309848"/>
                </a:cubicBezTo>
                <a:cubicBezTo>
                  <a:pt x="204510" y="1309619"/>
                  <a:pt x="209795" y="1310510"/>
                  <a:pt x="211143" y="1312520"/>
                </a:cubicBezTo>
                <a:cubicBezTo>
                  <a:pt x="212491" y="1314529"/>
                  <a:pt x="217775" y="1315419"/>
                  <a:pt x="226995" y="1315189"/>
                </a:cubicBezTo>
                <a:cubicBezTo>
                  <a:pt x="248691" y="1312604"/>
                  <a:pt x="266454" y="1311140"/>
                  <a:pt x="280283" y="1310795"/>
                </a:cubicBezTo>
                <a:cubicBezTo>
                  <a:pt x="294112" y="1310449"/>
                  <a:pt x="311874" y="1308983"/>
                  <a:pt x="333573" y="1306399"/>
                </a:cubicBezTo>
                <a:cubicBezTo>
                  <a:pt x="324916" y="1300482"/>
                  <a:pt x="323849" y="1295400"/>
                  <a:pt x="330370" y="1291150"/>
                </a:cubicBezTo>
                <a:cubicBezTo>
                  <a:pt x="336891" y="1286899"/>
                  <a:pt x="334193" y="1282879"/>
                  <a:pt x="322276" y="1279088"/>
                </a:cubicBezTo>
                <a:cubicBezTo>
                  <a:pt x="319016" y="1281213"/>
                  <a:pt x="318875" y="1282749"/>
                  <a:pt x="321854" y="1283698"/>
                </a:cubicBezTo>
                <a:cubicBezTo>
                  <a:pt x="324833" y="1284644"/>
                  <a:pt x="323062" y="1287243"/>
                  <a:pt x="316541" y="1291495"/>
                </a:cubicBezTo>
                <a:cubicBezTo>
                  <a:pt x="298667" y="1285810"/>
                  <a:pt x="294620" y="1279778"/>
                  <a:pt x="304402" y="1273403"/>
                </a:cubicBezTo>
                <a:cubicBezTo>
                  <a:pt x="280006" y="1271968"/>
                  <a:pt x="267526" y="1274323"/>
                  <a:pt x="266962" y="1280470"/>
                </a:cubicBezTo>
                <a:cubicBezTo>
                  <a:pt x="245827" y="1276907"/>
                  <a:pt x="226322" y="1272286"/>
                  <a:pt x="208446" y="1266599"/>
                </a:cubicBezTo>
                <a:cubicBezTo>
                  <a:pt x="201927" y="1270850"/>
                  <a:pt x="194324" y="1272917"/>
                  <a:pt x="185640" y="1272797"/>
                </a:cubicBezTo>
                <a:cubicBezTo>
                  <a:pt x="176956" y="1272680"/>
                  <a:pt x="171138" y="1273583"/>
                  <a:pt x="168183" y="1275508"/>
                </a:cubicBezTo>
                <a:cubicBezTo>
                  <a:pt x="147809" y="1277232"/>
                  <a:pt x="134860" y="1275558"/>
                  <a:pt x="129336" y="1270490"/>
                </a:cubicBezTo>
                <a:cubicBezTo>
                  <a:pt x="123812" y="1265424"/>
                  <a:pt x="116849" y="1259849"/>
                  <a:pt x="108445" y="1253767"/>
                </a:cubicBezTo>
                <a:cubicBezTo>
                  <a:pt x="131213" y="1256265"/>
                  <a:pt x="149932" y="1252732"/>
                  <a:pt x="164604" y="1243168"/>
                </a:cubicBezTo>
                <a:cubicBezTo>
                  <a:pt x="176521" y="1246959"/>
                  <a:pt x="178544" y="1249973"/>
                  <a:pt x="170675" y="1252214"/>
                </a:cubicBezTo>
                <a:cubicBezTo>
                  <a:pt x="162805" y="1254455"/>
                  <a:pt x="163480" y="1255458"/>
                  <a:pt x="172698" y="1255229"/>
                </a:cubicBezTo>
                <a:cubicBezTo>
                  <a:pt x="178656" y="1257125"/>
                  <a:pt x="183265" y="1257009"/>
                  <a:pt x="186526" y="1254884"/>
                </a:cubicBezTo>
                <a:cubicBezTo>
                  <a:pt x="189786" y="1252759"/>
                  <a:pt x="186806" y="1251811"/>
                  <a:pt x="177589" y="1252041"/>
                </a:cubicBezTo>
                <a:cubicBezTo>
                  <a:pt x="223681" y="1250891"/>
                  <a:pt x="260446" y="1242819"/>
                  <a:pt x="287877" y="1227827"/>
                </a:cubicBezTo>
                <a:cubicBezTo>
                  <a:pt x="315310" y="1212837"/>
                  <a:pt x="347745" y="1201808"/>
                  <a:pt x="385183" y="1194742"/>
                </a:cubicBezTo>
                <a:lnTo>
                  <a:pt x="377655" y="1191540"/>
                </a:lnTo>
                <a:lnTo>
                  <a:pt x="389884" y="1187344"/>
                </a:lnTo>
                <a:cubicBezTo>
                  <a:pt x="405217" y="1183130"/>
                  <a:pt x="421835" y="1179522"/>
                  <a:pt x="439737" y="1176521"/>
                </a:cubicBezTo>
                <a:cubicBezTo>
                  <a:pt x="475546" y="1170517"/>
                  <a:pt x="502949" y="1164212"/>
                  <a:pt x="521948" y="1157606"/>
                </a:cubicBezTo>
                <a:cubicBezTo>
                  <a:pt x="525209" y="1155481"/>
                  <a:pt x="527514" y="1155424"/>
                  <a:pt x="528863" y="1157435"/>
                </a:cubicBezTo>
                <a:cubicBezTo>
                  <a:pt x="530213" y="1159444"/>
                  <a:pt x="534148" y="1158324"/>
                  <a:pt x="540668" y="1154073"/>
                </a:cubicBezTo>
                <a:cubicBezTo>
                  <a:pt x="537971" y="1150054"/>
                  <a:pt x="529032" y="1147210"/>
                  <a:pt x="513856" y="1145546"/>
                </a:cubicBezTo>
                <a:lnTo>
                  <a:pt x="518746" y="1142359"/>
                </a:lnTo>
                <a:lnTo>
                  <a:pt x="509809" y="1139516"/>
                </a:lnTo>
                <a:cubicBezTo>
                  <a:pt x="516330" y="1135264"/>
                  <a:pt x="530441" y="1131846"/>
                  <a:pt x="552137" y="1129261"/>
                </a:cubicBezTo>
                <a:cubicBezTo>
                  <a:pt x="573835" y="1126675"/>
                  <a:pt x="592554" y="1123143"/>
                  <a:pt x="608293" y="1118662"/>
                </a:cubicBezTo>
                <a:cubicBezTo>
                  <a:pt x="602336" y="1116768"/>
                  <a:pt x="599638" y="1112747"/>
                  <a:pt x="600201" y="1106601"/>
                </a:cubicBezTo>
                <a:cubicBezTo>
                  <a:pt x="609420" y="1106369"/>
                  <a:pt x="618638" y="1106141"/>
                  <a:pt x="627857" y="1105911"/>
                </a:cubicBezTo>
                <a:cubicBezTo>
                  <a:pt x="637075" y="1105680"/>
                  <a:pt x="644946" y="1103441"/>
                  <a:pt x="651465" y="1099190"/>
                </a:cubicBezTo>
                <a:cubicBezTo>
                  <a:pt x="663383" y="1102980"/>
                  <a:pt x="670016" y="1105881"/>
                  <a:pt x="671364" y="1107891"/>
                </a:cubicBezTo>
                <a:cubicBezTo>
                  <a:pt x="672713" y="1109900"/>
                  <a:pt x="677997" y="1110790"/>
                  <a:pt x="687218" y="1110562"/>
                </a:cubicBezTo>
                <a:cubicBezTo>
                  <a:pt x="696998" y="1104188"/>
                  <a:pt x="711106" y="1100767"/>
                  <a:pt x="729545" y="1100307"/>
                </a:cubicBezTo>
                <a:lnTo>
                  <a:pt x="757203" y="1099619"/>
                </a:lnTo>
                <a:lnTo>
                  <a:pt x="784858" y="1098927"/>
                </a:lnTo>
                <a:lnTo>
                  <a:pt x="757245" y="1099616"/>
                </a:lnTo>
                <a:lnTo>
                  <a:pt x="831233" y="1094704"/>
                </a:lnTo>
                <a:cubicBezTo>
                  <a:pt x="856192" y="1089993"/>
                  <a:pt x="881150" y="1085282"/>
                  <a:pt x="906109" y="1080571"/>
                </a:cubicBezTo>
                <a:cubicBezTo>
                  <a:pt x="884411" y="1083157"/>
                  <a:pt x="864482" y="1083143"/>
                  <a:pt x="846327" y="1080531"/>
                </a:cubicBezTo>
                <a:cubicBezTo>
                  <a:pt x="828170" y="1077919"/>
                  <a:pt x="808244" y="1077906"/>
                  <a:pt x="786546" y="1080490"/>
                </a:cubicBezTo>
                <a:cubicBezTo>
                  <a:pt x="771368" y="1078826"/>
                  <a:pt x="759170" y="1078110"/>
                  <a:pt x="749951" y="1078339"/>
                </a:cubicBezTo>
                <a:cubicBezTo>
                  <a:pt x="740734" y="1078569"/>
                  <a:pt x="731514" y="1078797"/>
                  <a:pt x="722295" y="1079027"/>
                </a:cubicBezTo>
                <a:cubicBezTo>
                  <a:pt x="710379" y="1075238"/>
                  <a:pt x="701159" y="1075467"/>
                  <a:pt x="694638" y="1079717"/>
                </a:cubicBezTo>
                <a:cubicBezTo>
                  <a:pt x="688681" y="1077824"/>
                  <a:pt x="683396" y="1076934"/>
                  <a:pt x="678786" y="1077048"/>
                </a:cubicBezTo>
                <a:cubicBezTo>
                  <a:pt x="674179" y="1077163"/>
                  <a:pt x="668893" y="1076274"/>
                  <a:pt x="662934" y="1074379"/>
                </a:cubicBezTo>
                <a:cubicBezTo>
                  <a:pt x="669457" y="1070128"/>
                  <a:pt x="682611" y="1068776"/>
                  <a:pt x="702396" y="1070328"/>
                </a:cubicBezTo>
                <a:cubicBezTo>
                  <a:pt x="722182" y="1071876"/>
                  <a:pt x="739665" y="1073485"/>
                  <a:pt x="754842" y="1075151"/>
                </a:cubicBezTo>
                <a:cubicBezTo>
                  <a:pt x="794383" y="1078092"/>
                  <a:pt x="830277" y="1079119"/>
                  <a:pt x="862526" y="1078235"/>
                </a:cubicBezTo>
                <a:lnTo>
                  <a:pt x="948859" y="1078528"/>
                </a:lnTo>
                <a:lnTo>
                  <a:pt x="988868" y="1067057"/>
                </a:lnTo>
                <a:cubicBezTo>
                  <a:pt x="1003656" y="1064597"/>
                  <a:pt x="1019446" y="1063628"/>
                  <a:pt x="1036235" y="1064152"/>
                </a:cubicBezTo>
                <a:lnTo>
                  <a:pt x="1049084" y="1063105"/>
                </a:lnTo>
                <a:lnTo>
                  <a:pt x="1055765" y="1060090"/>
                </a:lnTo>
                <a:lnTo>
                  <a:pt x="1057337" y="1062432"/>
                </a:lnTo>
                <a:lnTo>
                  <a:pt x="1083996" y="1060257"/>
                </a:lnTo>
                <a:lnTo>
                  <a:pt x="1082094" y="1057422"/>
                </a:lnTo>
                <a:lnTo>
                  <a:pt x="1098959" y="1057792"/>
                </a:lnTo>
                <a:lnTo>
                  <a:pt x="1106201" y="1058446"/>
                </a:lnTo>
                <a:lnTo>
                  <a:pt x="1110968" y="1058058"/>
                </a:lnTo>
                <a:lnTo>
                  <a:pt x="1098959" y="1057792"/>
                </a:lnTo>
                <a:lnTo>
                  <a:pt x="1088755" y="1056872"/>
                </a:lnTo>
                <a:cubicBezTo>
                  <a:pt x="1075124" y="1043544"/>
                  <a:pt x="1049906" y="1037745"/>
                  <a:pt x="1013100" y="1039479"/>
                </a:cubicBezTo>
                <a:cubicBezTo>
                  <a:pt x="976295" y="1041212"/>
                  <a:pt x="945840" y="1041580"/>
                  <a:pt x="921741" y="1040584"/>
                </a:cubicBezTo>
                <a:cubicBezTo>
                  <a:pt x="937354" y="1035916"/>
                  <a:pt x="945580" y="1029132"/>
                  <a:pt x="946418" y="1020234"/>
                </a:cubicBezTo>
                <a:cubicBezTo>
                  <a:pt x="947256" y="1011335"/>
                  <a:pt x="959344" y="1007631"/>
                  <a:pt x="982681" y="1009125"/>
                </a:cubicBezTo>
                <a:cubicBezTo>
                  <a:pt x="968172" y="1007476"/>
                  <a:pt x="952284" y="1003927"/>
                  <a:pt x="935007" y="998484"/>
                </a:cubicBezTo>
                <a:cubicBezTo>
                  <a:pt x="917734" y="993039"/>
                  <a:pt x="909764" y="984328"/>
                  <a:pt x="911100" y="972351"/>
                </a:cubicBezTo>
                <a:cubicBezTo>
                  <a:pt x="937496" y="966071"/>
                  <a:pt x="954772" y="965736"/>
                  <a:pt x="962930" y="971343"/>
                </a:cubicBezTo>
                <a:cubicBezTo>
                  <a:pt x="971088" y="976953"/>
                  <a:pt x="982012" y="983466"/>
                  <a:pt x="995704" y="990884"/>
                </a:cubicBezTo>
                <a:cubicBezTo>
                  <a:pt x="1016903" y="987992"/>
                  <a:pt x="1034655" y="983239"/>
                  <a:pt x="1048962" y="976622"/>
                </a:cubicBezTo>
                <a:cubicBezTo>
                  <a:pt x="1063269" y="970005"/>
                  <a:pt x="1084038" y="966037"/>
                  <a:pt x="1111276" y="964721"/>
                </a:cubicBezTo>
                <a:cubicBezTo>
                  <a:pt x="1098922" y="967265"/>
                  <a:pt x="1086580" y="969824"/>
                  <a:pt x="1074248" y="972399"/>
                </a:cubicBezTo>
                <a:cubicBezTo>
                  <a:pt x="1061916" y="974973"/>
                  <a:pt x="1055406" y="979240"/>
                  <a:pt x="1054716" y="985194"/>
                </a:cubicBezTo>
                <a:cubicBezTo>
                  <a:pt x="1069599" y="986421"/>
                  <a:pt x="1081116" y="984378"/>
                  <a:pt x="1089267" y="979066"/>
                </a:cubicBezTo>
                <a:cubicBezTo>
                  <a:pt x="1097418" y="973754"/>
                  <a:pt x="1108934" y="971710"/>
                  <a:pt x="1123817" y="972933"/>
                </a:cubicBezTo>
                <a:cubicBezTo>
                  <a:pt x="1126346" y="976702"/>
                  <a:pt x="1126162" y="978176"/>
                  <a:pt x="1123269" y="977354"/>
                </a:cubicBezTo>
                <a:cubicBezTo>
                  <a:pt x="1120373" y="976534"/>
                  <a:pt x="1120191" y="978006"/>
                  <a:pt x="1122721" y="981775"/>
                </a:cubicBezTo>
                <a:cubicBezTo>
                  <a:pt x="1134635" y="985565"/>
                  <a:pt x="1156053" y="986053"/>
                  <a:pt x="1186970" y="983237"/>
                </a:cubicBezTo>
                <a:cubicBezTo>
                  <a:pt x="1217886" y="980422"/>
                  <a:pt x="1240934" y="979845"/>
                  <a:pt x="1256113" y="981512"/>
                </a:cubicBezTo>
                <a:cubicBezTo>
                  <a:pt x="1265329" y="981282"/>
                  <a:pt x="1270080" y="979630"/>
                  <a:pt x="1270361" y="976558"/>
                </a:cubicBezTo>
                <a:cubicBezTo>
                  <a:pt x="1270642" y="973485"/>
                  <a:pt x="1272413" y="970886"/>
                  <a:pt x="1275674" y="968761"/>
                </a:cubicBezTo>
                <a:cubicBezTo>
                  <a:pt x="1302768" y="974216"/>
                  <a:pt x="1322836" y="972693"/>
                  <a:pt x="1335877" y="964193"/>
                </a:cubicBezTo>
                <a:cubicBezTo>
                  <a:pt x="1348919" y="955691"/>
                  <a:pt x="1363308" y="949201"/>
                  <a:pt x="1379049" y="944722"/>
                </a:cubicBezTo>
                <a:cubicBezTo>
                  <a:pt x="1385009" y="946616"/>
                  <a:pt x="1386357" y="948626"/>
                  <a:pt x="1383095" y="950752"/>
                </a:cubicBezTo>
                <a:cubicBezTo>
                  <a:pt x="1379835" y="952877"/>
                  <a:pt x="1375226" y="952992"/>
                  <a:pt x="1369268" y="951096"/>
                </a:cubicBezTo>
                <a:cubicBezTo>
                  <a:pt x="1375226" y="952992"/>
                  <a:pt x="1379934" y="953896"/>
                  <a:pt x="1383391" y="953810"/>
                </a:cubicBezTo>
                <a:lnTo>
                  <a:pt x="1389366" y="950895"/>
                </a:lnTo>
                <a:lnTo>
                  <a:pt x="1383095" y="950752"/>
                </a:lnTo>
                <a:cubicBezTo>
                  <a:pt x="1386920" y="942480"/>
                  <a:pt x="1393441" y="938230"/>
                  <a:pt x="1402660" y="937998"/>
                </a:cubicBezTo>
                <a:cubicBezTo>
                  <a:pt x="1407268" y="937886"/>
                  <a:pt x="1411203" y="936764"/>
                  <a:pt x="1414464" y="934639"/>
                </a:cubicBezTo>
                <a:lnTo>
                  <a:pt x="1421537" y="926078"/>
                </a:lnTo>
                <a:lnTo>
                  <a:pt x="1431159" y="928092"/>
                </a:lnTo>
                <a:cubicBezTo>
                  <a:pt x="1437679" y="923840"/>
                  <a:pt x="1444060" y="921126"/>
                  <a:pt x="1450300" y="919949"/>
                </a:cubicBezTo>
                <a:cubicBezTo>
                  <a:pt x="1456538" y="918772"/>
                  <a:pt x="1462919" y="916058"/>
                  <a:pt x="1469441" y="911806"/>
                </a:cubicBezTo>
                <a:cubicBezTo>
                  <a:pt x="1441221" y="918643"/>
                  <a:pt x="1413566" y="919333"/>
                  <a:pt x="1386472" y="913878"/>
                </a:cubicBezTo>
                <a:lnTo>
                  <a:pt x="1344985" y="914913"/>
                </a:lnTo>
                <a:cubicBezTo>
                  <a:pt x="1351506" y="910662"/>
                  <a:pt x="1361682" y="908366"/>
                  <a:pt x="1375512" y="908020"/>
                </a:cubicBezTo>
                <a:cubicBezTo>
                  <a:pt x="1389340" y="907675"/>
                  <a:pt x="1399512" y="905377"/>
                  <a:pt x="1406034" y="901126"/>
                </a:cubicBezTo>
                <a:cubicBezTo>
                  <a:pt x="1403337" y="897107"/>
                  <a:pt x="1400357" y="896159"/>
                  <a:pt x="1397097" y="898284"/>
                </a:cubicBezTo>
                <a:cubicBezTo>
                  <a:pt x="1393837" y="900409"/>
                  <a:pt x="1387596" y="901587"/>
                  <a:pt x="1378377" y="901817"/>
                </a:cubicBezTo>
                <a:cubicBezTo>
                  <a:pt x="1372420" y="899923"/>
                  <a:pt x="1366179" y="901097"/>
                  <a:pt x="1359657" y="905350"/>
                </a:cubicBezTo>
                <a:cubicBezTo>
                  <a:pt x="1347742" y="901558"/>
                  <a:pt x="1335262" y="903913"/>
                  <a:pt x="1322220" y="912415"/>
                </a:cubicBezTo>
                <a:cubicBezTo>
                  <a:pt x="1325481" y="910290"/>
                  <a:pt x="1327786" y="910233"/>
                  <a:pt x="1329134" y="912242"/>
                </a:cubicBezTo>
                <a:cubicBezTo>
                  <a:pt x="1330483" y="914252"/>
                  <a:pt x="1332788" y="914195"/>
                  <a:pt x="1336049" y="912070"/>
                </a:cubicBezTo>
                <a:cubicBezTo>
                  <a:pt x="1329527" y="916320"/>
                  <a:pt x="1313479" y="916848"/>
                  <a:pt x="1287904" y="913654"/>
                </a:cubicBezTo>
                <a:cubicBezTo>
                  <a:pt x="1262327" y="910460"/>
                  <a:pt x="1248913" y="914916"/>
                  <a:pt x="1247662" y="927019"/>
                </a:cubicBezTo>
                <a:lnTo>
                  <a:pt x="1248470" y="927101"/>
                </a:lnTo>
                <a:lnTo>
                  <a:pt x="1235920" y="930473"/>
                </a:lnTo>
                <a:lnTo>
                  <a:pt x="1227510" y="932925"/>
                </a:lnTo>
                <a:lnTo>
                  <a:pt x="1235330" y="932212"/>
                </a:lnTo>
                <a:cubicBezTo>
                  <a:pt x="1238450" y="931623"/>
                  <a:pt x="1240824" y="930797"/>
                  <a:pt x="1242454" y="929735"/>
                </a:cubicBezTo>
                <a:cubicBezTo>
                  <a:pt x="1245715" y="927610"/>
                  <a:pt x="1248694" y="928557"/>
                  <a:pt x="1251392" y="932577"/>
                </a:cubicBezTo>
                <a:cubicBezTo>
                  <a:pt x="1245434" y="930682"/>
                  <a:pt x="1240824" y="930797"/>
                  <a:pt x="1237564" y="932922"/>
                </a:cubicBezTo>
                <a:cubicBezTo>
                  <a:pt x="1234303" y="935047"/>
                  <a:pt x="1231521" y="936139"/>
                  <a:pt x="1229216" y="936196"/>
                </a:cubicBezTo>
                <a:lnTo>
                  <a:pt x="1224652" y="933756"/>
                </a:lnTo>
                <a:lnTo>
                  <a:pt x="1215341" y="936470"/>
                </a:lnTo>
                <a:cubicBezTo>
                  <a:pt x="1207166" y="938256"/>
                  <a:pt x="1197675" y="939826"/>
                  <a:pt x="1186866" y="941182"/>
                </a:cubicBezTo>
                <a:cubicBezTo>
                  <a:pt x="1181599" y="933331"/>
                  <a:pt x="1182886" y="928268"/>
                  <a:pt x="1190737" y="925996"/>
                </a:cubicBezTo>
                <a:cubicBezTo>
                  <a:pt x="1194662" y="924860"/>
                  <a:pt x="1198087" y="922981"/>
                  <a:pt x="1201016" y="920362"/>
                </a:cubicBezTo>
                <a:lnTo>
                  <a:pt x="1207448" y="911463"/>
                </a:lnTo>
                <a:lnTo>
                  <a:pt x="1217182" y="913026"/>
                </a:lnTo>
                <a:cubicBezTo>
                  <a:pt x="1220443" y="910900"/>
                  <a:pt x="1221408" y="908848"/>
                  <a:pt x="1220080" y="906868"/>
                </a:cubicBezTo>
                <a:cubicBezTo>
                  <a:pt x="1218752" y="904890"/>
                  <a:pt x="1219719" y="902838"/>
                  <a:pt x="1222980" y="900713"/>
                </a:cubicBezTo>
                <a:cubicBezTo>
                  <a:pt x="1201409" y="903487"/>
                  <a:pt x="1182935" y="905639"/>
                  <a:pt x="1167560" y="907174"/>
                </a:cubicBezTo>
                <a:cubicBezTo>
                  <a:pt x="1152186" y="908707"/>
                  <a:pt x="1137276" y="905693"/>
                  <a:pt x="1122831" y="898135"/>
                </a:cubicBezTo>
                <a:cubicBezTo>
                  <a:pt x="1089428" y="897243"/>
                  <a:pt x="1061777" y="899690"/>
                  <a:pt x="1039881" y="905474"/>
                </a:cubicBezTo>
                <a:cubicBezTo>
                  <a:pt x="1017988" y="911259"/>
                  <a:pt x="996253" y="915539"/>
                  <a:pt x="974680" y="918309"/>
                </a:cubicBezTo>
                <a:cubicBezTo>
                  <a:pt x="983816" y="917956"/>
                  <a:pt x="992972" y="917632"/>
                  <a:pt x="1002149" y="917340"/>
                </a:cubicBezTo>
                <a:cubicBezTo>
                  <a:pt x="1011326" y="917045"/>
                  <a:pt x="1020482" y="916721"/>
                  <a:pt x="1029617" y="916366"/>
                </a:cubicBezTo>
                <a:cubicBezTo>
                  <a:pt x="1032271" y="920322"/>
                  <a:pt x="1022150" y="922699"/>
                  <a:pt x="999249" y="923494"/>
                </a:cubicBezTo>
                <a:cubicBezTo>
                  <a:pt x="976349" y="924289"/>
                  <a:pt x="960614" y="921791"/>
                  <a:pt x="952043" y="916000"/>
                </a:cubicBezTo>
                <a:cubicBezTo>
                  <a:pt x="951437" y="922083"/>
                  <a:pt x="945893" y="924298"/>
                  <a:pt x="935411" y="922644"/>
                </a:cubicBezTo>
                <a:cubicBezTo>
                  <a:pt x="924928" y="920989"/>
                  <a:pt x="925580" y="921962"/>
                  <a:pt x="937371" y="925564"/>
                </a:cubicBezTo>
                <a:cubicBezTo>
                  <a:pt x="927589" y="931939"/>
                  <a:pt x="913846" y="932410"/>
                  <a:pt x="896138" y="926978"/>
                </a:cubicBezTo>
                <a:lnTo>
                  <a:pt x="858976" y="915590"/>
                </a:lnTo>
                <a:lnTo>
                  <a:pt x="864690" y="922014"/>
                </a:lnTo>
                <a:cubicBezTo>
                  <a:pt x="843117" y="924788"/>
                  <a:pt x="832030" y="929215"/>
                  <a:pt x="831425" y="935298"/>
                </a:cubicBezTo>
                <a:cubicBezTo>
                  <a:pt x="825510" y="933467"/>
                  <a:pt x="825812" y="930425"/>
                  <a:pt x="832332" y="926175"/>
                </a:cubicBezTo>
                <a:cubicBezTo>
                  <a:pt x="838853" y="921925"/>
                  <a:pt x="839478" y="915872"/>
                  <a:pt x="834209" y="908022"/>
                </a:cubicBezTo>
                <a:cubicBezTo>
                  <a:pt x="819116" y="906482"/>
                  <a:pt x="804347" y="901930"/>
                  <a:pt x="789900" y="894372"/>
                </a:cubicBezTo>
                <a:cubicBezTo>
                  <a:pt x="775454" y="886813"/>
                  <a:pt x="759075" y="883357"/>
                  <a:pt x="740765" y="884006"/>
                </a:cubicBezTo>
                <a:cubicBezTo>
                  <a:pt x="774379" y="885212"/>
                  <a:pt x="811255" y="884289"/>
                  <a:pt x="851389" y="881245"/>
                </a:cubicBezTo>
                <a:cubicBezTo>
                  <a:pt x="852515" y="868954"/>
                  <a:pt x="860666" y="863642"/>
                  <a:pt x="875844" y="865305"/>
                </a:cubicBezTo>
                <a:cubicBezTo>
                  <a:pt x="885063" y="865075"/>
                  <a:pt x="890347" y="865967"/>
                  <a:pt x="891696" y="867977"/>
                </a:cubicBezTo>
                <a:cubicBezTo>
                  <a:pt x="893044" y="869986"/>
                  <a:pt x="898329" y="870876"/>
                  <a:pt x="907548" y="870646"/>
                </a:cubicBezTo>
                <a:cubicBezTo>
                  <a:pt x="929245" y="868061"/>
                  <a:pt x="947007" y="866597"/>
                  <a:pt x="960836" y="866252"/>
                </a:cubicBezTo>
                <a:cubicBezTo>
                  <a:pt x="974665" y="865906"/>
                  <a:pt x="992428" y="864441"/>
                  <a:pt x="1014126" y="861855"/>
                </a:cubicBezTo>
                <a:cubicBezTo>
                  <a:pt x="1005470" y="855939"/>
                  <a:pt x="1004401" y="850857"/>
                  <a:pt x="1010923" y="846607"/>
                </a:cubicBezTo>
                <a:cubicBezTo>
                  <a:pt x="1017443" y="842357"/>
                  <a:pt x="1014746" y="838336"/>
                  <a:pt x="1002828" y="834546"/>
                </a:cubicBezTo>
                <a:cubicBezTo>
                  <a:pt x="999569" y="836670"/>
                  <a:pt x="999427" y="838207"/>
                  <a:pt x="1002407" y="839155"/>
                </a:cubicBezTo>
                <a:cubicBezTo>
                  <a:pt x="1005385" y="840102"/>
                  <a:pt x="1003615" y="842700"/>
                  <a:pt x="997095" y="846952"/>
                </a:cubicBezTo>
                <a:cubicBezTo>
                  <a:pt x="979220" y="841267"/>
                  <a:pt x="975173" y="835235"/>
                  <a:pt x="984955" y="828860"/>
                </a:cubicBezTo>
                <a:cubicBezTo>
                  <a:pt x="960559" y="827425"/>
                  <a:pt x="948079" y="829780"/>
                  <a:pt x="947515" y="835927"/>
                </a:cubicBezTo>
                <a:cubicBezTo>
                  <a:pt x="926379" y="832365"/>
                  <a:pt x="906875" y="827743"/>
                  <a:pt x="888999" y="822056"/>
                </a:cubicBezTo>
                <a:cubicBezTo>
                  <a:pt x="882479" y="826308"/>
                  <a:pt x="874876" y="828375"/>
                  <a:pt x="866192" y="828255"/>
                </a:cubicBezTo>
                <a:cubicBezTo>
                  <a:pt x="857509" y="828137"/>
                  <a:pt x="851691" y="829040"/>
                  <a:pt x="848736" y="830965"/>
                </a:cubicBezTo>
                <a:cubicBezTo>
                  <a:pt x="828362" y="832689"/>
                  <a:pt x="815413" y="831015"/>
                  <a:pt x="809888" y="825948"/>
                </a:cubicBezTo>
                <a:cubicBezTo>
                  <a:pt x="804364" y="820882"/>
                  <a:pt x="797401" y="815307"/>
                  <a:pt x="788999" y="809224"/>
                </a:cubicBezTo>
                <a:cubicBezTo>
                  <a:pt x="811766" y="811722"/>
                  <a:pt x="830486" y="808189"/>
                  <a:pt x="845157" y="798625"/>
                </a:cubicBezTo>
                <a:cubicBezTo>
                  <a:pt x="857074" y="802416"/>
                  <a:pt x="859096" y="805431"/>
                  <a:pt x="851227" y="807672"/>
                </a:cubicBezTo>
                <a:cubicBezTo>
                  <a:pt x="843358" y="809912"/>
                  <a:pt x="844031" y="810916"/>
                  <a:pt x="853250" y="810686"/>
                </a:cubicBezTo>
                <a:cubicBezTo>
                  <a:pt x="859209" y="812582"/>
                  <a:pt x="863818" y="812466"/>
                  <a:pt x="867079" y="810341"/>
                </a:cubicBezTo>
                <a:cubicBezTo>
                  <a:pt x="870339" y="808216"/>
                  <a:pt x="867359" y="807268"/>
                  <a:pt x="858141" y="807499"/>
                </a:cubicBezTo>
                <a:cubicBezTo>
                  <a:pt x="904235" y="806348"/>
                  <a:pt x="940997" y="798277"/>
                  <a:pt x="968429" y="783285"/>
                </a:cubicBezTo>
                <a:lnTo>
                  <a:pt x="1056641" y="753292"/>
                </a:lnTo>
                <a:lnTo>
                  <a:pt x="1042180" y="753316"/>
                </a:lnTo>
                <a:lnTo>
                  <a:pt x="1039997" y="755058"/>
                </a:lnTo>
                <a:cubicBezTo>
                  <a:pt x="1036807" y="756413"/>
                  <a:pt x="1032907" y="757149"/>
                  <a:pt x="1028298" y="757265"/>
                </a:cubicBezTo>
                <a:lnTo>
                  <a:pt x="1039791" y="753321"/>
                </a:lnTo>
                <a:lnTo>
                  <a:pt x="912850" y="753538"/>
                </a:lnTo>
                <a:cubicBezTo>
                  <a:pt x="845385" y="753133"/>
                  <a:pt x="778125" y="751215"/>
                  <a:pt x="711065" y="747778"/>
                </a:cubicBezTo>
                <a:cubicBezTo>
                  <a:pt x="717717" y="743727"/>
                  <a:pt x="725004" y="740665"/>
                  <a:pt x="732925" y="738588"/>
                </a:cubicBezTo>
                <a:cubicBezTo>
                  <a:pt x="740844" y="736512"/>
                  <a:pt x="748130" y="733448"/>
                  <a:pt x="754784" y="729399"/>
                </a:cubicBezTo>
                <a:lnTo>
                  <a:pt x="745992" y="726520"/>
                </a:lnTo>
                <a:cubicBezTo>
                  <a:pt x="749319" y="724494"/>
                  <a:pt x="738448" y="725580"/>
                  <a:pt x="713381" y="729775"/>
                </a:cubicBezTo>
                <a:cubicBezTo>
                  <a:pt x="704152" y="729816"/>
                  <a:pt x="693268" y="730908"/>
                  <a:pt x="680729" y="733054"/>
                </a:cubicBezTo>
                <a:cubicBezTo>
                  <a:pt x="668188" y="735198"/>
                  <a:pt x="657305" y="736292"/>
                  <a:pt x="648076" y="736333"/>
                </a:cubicBezTo>
                <a:cubicBezTo>
                  <a:pt x="626282" y="738534"/>
                  <a:pt x="603670" y="741234"/>
                  <a:pt x="580238" y="744430"/>
                </a:cubicBezTo>
                <a:cubicBezTo>
                  <a:pt x="556807" y="747629"/>
                  <a:pt x="534194" y="750330"/>
                  <a:pt x="512399" y="752531"/>
                </a:cubicBezTo>
                <a:cubicBezTo>
                  <a:pt x="465539" y="758928"/>
                  <a:pt x="422260" y="767302"/>
                  <a:pt x="382567" y="777655"/>
                </a:cubicBezTo>
                <a:cubicBezTo>
                  <a:pt x="342873" y="788007"/>
                  <a:pt x="307138" y="797319"/>
                  <a:pt x="275364" y="805595"/>
                </a:cubicBezTo>
                <a:cubicBezTo>
                  <a:pt x="253448" y="807606"/>
                  <a:pt x="240117" y="815721"/>
                  <a:pt x="235369" y="829937"/>
                </a:cubicBezTo>
                <a:cubicBezTo>
                  <a:pt x="260612" y="825902"/>
                  <a:pt x="273232" y="823885"/>
                  <a:pt x="273232" y="823885"/>
                </a:cubicBezTo>
                <a:cubicBezTo>
                  <a:pt x="282505" y="823908"/>
                  <a:pt x="289632" y="822402"/>
                  <a:pt x="294621" y="819365"/>
                </a:cubicBezTo>
                <a:cubicBezTo>
                  <a:pt x="299613" y="816327"/>
                  <a:pt x="306768" y="814804"/>
                  <a:pt x="316089" y="814796"/>
                </a:cubicBezTo>
                <a:cubicBezTo>
                  <a:pt x="337953" y="812816"/>
                  <a:pt x="356207" y="808788"/>
                  <a:pt x="370846" y="802709"/>
                </a:cubicBezTo>
                <a:cubicBezTo>
                  <a:pt x="385486" y="796631"/>
                  <a:pt x="403764" y="792585"/>
                  <a:pt x="425681" y="790576"/>
                </a:cubicBezTo>
                <a:cubicBezTo>
                  <a:pt x="425681" y="790576"/>
                  <a:pt x="406381" y="796658"/>
                  <a:pt x="367779" y="808824"/>
                </a:cubicBezTo>
                <a:cubicBezTo>
                  <a:pt x="373774" y="810840"/>
                  <a:pt x="379267" y="810328"/>
                  <a:pt x="384255" y="807291"/>
                </a:cubicBezTo>
                <a:cubicBezTo>
                  <a:pt x="389246" y="804255"/>
                  <a:pt x="393049" y="804773"/>
                  <a:pt x="395664" y="808845"/>
                </a:cubicBezTo>
                <a:cubicBezTo>
                  <a:pt x="379690" y="812902"/>
                  <a:pt x="364573" y="816438"/>
                  <a:pt x="350314" y="819453"/>
                </a:cubicBezTo>
                <a:cubicBezTo>
                  <a:pt x="336056" y="822468"/>
                  <a:pt x="319277" y="827017"/>
                  <a:pt x="299975" y="833100"/>
                </a:cubicBezTo>
                <a:cubicBezTo>
                  <a:pt x="294033" y="831051"/>
                  <a:pt x="287737" y="832053"/>
                  <a:pt x="281082" y="836102"/>
                </a:cubicBezTo>
                <a:cubicBezTo>
                  <a:pt x="274429" y="840150"/>
                  <a:pt x="269605" y="841671"/>
                  <a:pt x="266607" y="840662"/>
                </a:cubicBezTo>
                <a:cubicBezTo>
                  <a:pt x="263610" y="839655"/>
                  <a:pt x="260449" y="840164"/>
                  <a:pt x="257122" y="842190"/>
                </a:cubicBezTo>
                <a:cubicBezTo>
                  <a:pt x="250469" y="846238"/>
                  <a:pt x="243162" y="849268"/>
                  <a:pt x="235200" y="851282"/>
                </a:cubicBezTo>
                <a:cubicBezTo>
                  <a:pt x="227241" y="853296"/>
                  <a:pt x="219932" y="856324"/>
                  <a:pt x="213277" y="860374"/>
                </a:cubicBezTo>
                <a:lnTo>
                  <a:pt x="218268" y="857338"/>
                </a:lnTo>
                <a:cubicBezTo>
                  <a:pt x="215652" y="853267"/>
                  <a:pt x="214167" y="852754"/>
                  <a:pt x="213810" y="855803"/>
                </a:cubicBezTo>
                <a:cubicBezTo>
                  <a:pt x="213456" y="858850"/>
                  <a:pt x="211969" y="858339"/>
                  <a:pt x="209354" y="854267"/>
                </a:cubicBezTo>
                <a:cubicBezTo>
                  <a:pt x="216008" y="850218"/>
                  <a:pt x="220045" y="842096"/>
                  <a:pt x="221466" y="829904"/>
                </a:cubicBezTo>
                <a:lnTo>
                  <a:pt x="206839" y="829177"/>
                </a:lnTo>
                <a:lnTo>
                  <a:pt x="208628" y="820726"/>
                </a:lnTo>
                <a:lnTo>
                  <a:pt x="198648" y="826799"/>
                </a:lnTo>
                <a:lnTo>
                  <a:pt x="199714" y="817655"/>
                </a:lnTo>
                <a:lnTo>
                  <a:pt x="194723" y="820691"/>
                </a:lnTo>
                <a:cubicBezTo>
                  <a:pt x="195434" y="814594"/>
                  <a:pt x="198109" y="811552"/>
                  <a:pt x="202741" y="811564"/>
                </a:cubicBezTo>
                <a:cubicBezTo>
                  <a:pt x="207377" y="811575"/>
                  <a:pt x="208742" y="806497"/>
                  <a:pt x="206836" y="796327"/>
                </a:cubicBezTo>
                <a:cubicBezTo>
                  <a:pt x="216521" y="796097"/>
                  <a:pt x="225755" y="793309"/>
                  <a:pt x="234539" y="787963"/>
                </a:cubicBezTo>
                <a:cubicBezTo>
                  <a:pt x="243322" y="782616"/>
                  <a:pt x="252557" y="779830"/>
                  <a:pt x="262241" y="779598"/>
                </a:cubicBezTo>
                <a:cubicBezTo>
                  <a:pt x="258707" y="781748"/>
                  <a:pt x="258248" y="784860"/>
                  <a:pt x="260865" y="788933"/>
                </a:cubicBezTo>
                <a:cubicBezTo>
                  <a:pt x="265317" y="780559"/>
                  <a:pt x="274128" y="775195"/>
                  <a:pt x="287295" y="772847"/>
                </a:cubicBezTo>
                <a:cubicBezTo>
                  <a:pt x="300462" y="770497"/>
                  <a:pt x="310476" y="767235"/>
                  <a:pt x="317335" y="763058"/>
                </a:cubicBezTo>
                <a:lnTo>
                  <a:pt x="313413" y="756950"/>
                </a:lnTo>
                <a:lnTo>
                  <a:pt x="310918" y="758468"/>
                </a:lnTo>
                <a:cubicBezTo>
                  <a:pt x="309254" y="759481"/>
                  <a:pt x="307115" y="757950"/>
                  <a:pt x="304499" y="753879"/>
                </a:cubicBezTo>
                <a:lnTo>
                  <a:pt x="345484" y="720440"/>
                </a:lnTo>
                <a:lnTo>
                  <a:pt x="357255" y="738762"/>
                </a:lnTo>
                <a:cubicBezTo>
                  <a:pt x="360529" y="736769"/>
                  <a:pt x="360368" y="734745"/>
                  <a:pt x="356767" y="732687"/>
                </a:cubicBezTo>
                <a:cubicBezTo>
                  <a:pt x="353169" y="730630"/>
                  <a:pt x="353006" y="728604"/>
                  <a:pt x="356282" y="726611"/>
                </a:cubicBezTo>
                <a:lnTo>
                  <a:pt x="362167" y="735772"/>
                </a:lnTo>
                <a:cubicBezTo>
                  <a:pt x="375161" y="727865"/>
                  <a:pt x="390131" y="723001"/>
                  <a:pt x="407074" y="721184"/>
                </a:cubicBezTo>
                <a:cubicBezTo>
                  <a:pt x="424018" y="719368"/>
                  <a:pt x="440626" y="713509"/>
                  <a:pt x="456895" y="703608"/>
                </a:cubicBezTo>
                <a:cubicBezTo>
                  <a:pt x="484892" y="697897"/>
                  <a:pt x="511933" y="694184"/>
                  <a:pt x="538016" y="692470"/>
                </a:cubicBezTo>
                <a:cubicBezTo>
                  <a:pt x="564099" y="690754"/>
                  <a:pt x="591140" y="687040"/>
                  <a:pt x="619138" y="681329"/>
                </a:cubicBezTo>
                <a:lnTo>
                  <a:pt x="621353" y="680787"/>
                </a:lnTo>
                <a:lnTo>
                  <a:pt x="607495" y="679919"/>
                </a:lnTo>
                <a:cubicBezTo>
                  <a:pt x="599059" y="679390"/>
                  <a:pt x="590621" y="678860"/>
                  <a:pt x="582183" y="678332"/>
                </a:cubicBezTo>
                <a:cubicBezTo>
                  <a:pt x="576240" y="676284"/>
                  <a:pt x="574933" y="674248"/>
                  <a:pt x="578260" y="672225"/>
                </a:cubicBezTo>
                <a:cubicBezTo>
                  <a:pt x="581586" y="670200"/>
                  <a:pt x="586220" y="670211"/>
                  <a:pt x="592163" y="672259"/>
                </a:cubicBezTo>
                <a:cubicBezTo>
                  <a:pt x="595490" y="670233"/>
                  <a:pt x="600125" y="670245"/>
                  <a:pt x="606066" y="672292"/>
                </a:cubicBezTo>
                <a:cubicBezTo>
                  <a:pt x="615335" y="672315"/>
                  <a:pt x="616167" y="671809"/>
                  <a:pt x="608561" y="670774"/>
                </a:cubicBezTo>
                <a:cubicBezTo>
                  <a:pt x="600955" y="669738"/>
                  <a:pt x="598815" y="668208"/>
                  <a:pt x="602142" y="666185"/>
                </a:cubicBezTo>
                <a:cubicBezTo>
                  <a:pt x="630659" y="660155"/>
                  <a:pt x="661792" y="658199"/>
                  <a:pt x="695544" y="660315"/>
                </a:cubicBezTo>
                <a:cubicBezTo>
                  <a:pt x="680331" y="658245"/>
                  <a:pt x="664288" y="656680"/>
                  <a:pt x="647415" y="655623"/>
                </a:cubicBezTo>
                <a:cubicBezTo>
                  <a:pt x="630538" y="654566"/>
                  <a:pt x="612833" y="654015"/>
                  <a:pt x="594294" y="653969"/>
                </a:cubicBezTo>
                <a:cubicBezTo>
                  <a:pt x="585026" y="653946"/>
                  <a:pt x="576411" y="654941"/>
                  <a:pt x="568448" y="656954"/>
                </a:cubicBezTo>
                <a:cubicBezTo>
                  <a:pt x="560489" y="658968"/>
                  <a:pt x="550564" y="657929"/>
                  <a:pt x="538678" y="653831"/>
                </a:cubicBezTo>
                <a:lnTo>
                  <a:pt x="496968" y="653728"/>
                </a:lnTo>
                <a:cubicBezTo>
                  <a:pt x="478432" y="653684"/>
                  <a:pt x="462863" y="654662"/>
                  <a:pt x="450268" y="656664"/>
                </a:cubicBezTo>
                <a:cubicBezTo>
                  <a:pt x="410577" y="652501"/>
                  <a:pt x="373676" y="650886"/>
                  <a:pt x="339572" y="651819"/>
                </a:cubicBezTo>
                <a:lnTo>
                  <a:pt x="266943" y="672310"/>
                </a:lnTo>
                <a:lnTo>
                  <a:pt x="265429" y="671457"/>
                </a:lnTo>
                <a:cubicBezTo>
                  <a:pt x="260794" y="671445"/>
                  <a:pt x="255150" y="673465"/>
                  <a:pt x="248497" y="677513"/>
                </a:cubicBezTo>
                <a:cubicBezTo>
                  <a:pt x="223307" y="681517"/>
                  <a:pt x="199246" y="689081"/>
                  <a:pt x="176316" y="700205"/>
                </a:cubicBezTo>
                <a:cubicBezTo>
                  <a:pt x="153386" y="711329"/>
                  <a:pt x="129324" y="718893"/>
                  <a:pt x="104134" y="722897"/>
                </a:cubicBezTo>
                <a:lnTo>
                  <a:pt x="89163" y="732007"/>
                </a:lnTo>
                <a:lnTo>
                  <a:pt x="86548" y="727935"/>
                </a:lnTo>
                <a:lnTo>
                  <a:pt x="87735" y="724382"/>
                </a:lnTo>
                <a:cubicBezTo>
                  <a:pt x="95341" y="725417"/>
                  <a:pt x="97835" y="723898"/>
                  <a:pt x="95220" y="719826"/>
                </a:cubicBezTo>
                <a:cubicBezTo>
                  <a:pt x="92604" y="715755"/>
                  <a:pt x="87969" y="715742"/>
                  <a:pt x="81315" y="719791"/>
                </a:cubicBezTo>
                <a:cubicBezTo>
                  <a:pt x="95332" y="705596"/>
                  <a:pt x="112797" y="694966"/>
                  <a:pt x="133709" y="687905"/>
                </a:cubicBezTo>
                <a:cubicBezTo>
                  <a:pt x="154621" y="680842"/>
                  <a:pt x="174700" y="674284"/>
                  <a:pt x="193949" y="668233"/>
                </a:cubicBezTo>
                <a:lnTo>
                  <a:pt x="185034" y="665163"/>
                </a:lnTo>
                <a:cubicBezTo>
                  <a:pt x="210227" y="661157"/>
                  <a:pt x="224485" y="658144"/>
                  <a:pt x="227812" y="656119"/>
                </a:cubicBezTo>
                <a:cubicBezTo>
                  <a:pt x="233755" y="658167"/>
                  <a:pt x="240052" y="657165"/>
                  <a:pt x="246704" y="653117"/>
                </a:cubicBezTo>
                <a:cubicBezTo>
                  <a:pt x="253357" y="649067"/>
                  <a:pt x="258169" y="647554"/>
                  <a:pt x="261140" y="648577"/>
                </a:cubicBezTo>
                <a:cubicBezTo>
                  <a:pt x="264112" y="649602"/>
                  <a:pt x="267261" y="649102"/>
                  <a:pt x="270588" y="647077"/>
                </a:cubicBezTo>
                <a:cubicBezTo>
                  <a:pt x="240876" y="636840"/>
                  <a:pt x="221385" y="631710"/>
                  <a:pt x="212114" y="631686"/>
                </a:cubicBezTo>
                <a:cubicBezTo>
                  <a:pt x="209499" y="627614"/>
                  <a:pt x="205696" y="627096"/>
                  <a:pt x="200705" y="630133"/>
                </a:cubicBezTo>
                <a:cubicBezTo>
                  <a:pt x="195717" y="633170"/>
                  <a:pt x="195241" y="630629"/>
                  <a:pt x="199278" y="622507"/>
                </a:cubicBezTo>
                <a:cubicBezTo>
                  <a:pt x="190009" y="622484"/>
                  <a:pt x="184721" y="621456"/>
                  <a:pt x="183411" y="619419"/>
                </a:cubicBezTo>
                <a:cubicBezTo>
                  <a:pt x="182103" y="617384"/>
                  <a:pt x="178479" y="615342"/>
                  <a:pt x="172536" y="613294"/>
                </a:cubicBezTo>
                <a:cubicBezTo>
                  <a:pt x="185616" y="633655"/>
                  <a:pt x="198809" y="639785"/>
                  <a:pt x="212114" y="631686"/>
                </a:cubicBezTo>
                <a:lnTo>
                  <a:pt x="207125" y="634723"/>
                </a:lnTo>
                <a:lnTo>
                  <a:pt x="211049" y="640833"/>
                </a:lnTo>
                <a:cubicBezTo>
                  <a:pt x="205108" y="638784"/>
                  <a:pt x="199967" y="637310"/>
                  <a:pt x="195629" y="636410"/>
                </a:cubicBezTo>
                <a:lnTo>
                  <a:pt x="191083" y="635991"/>
                </a:lnTo>
                <a:lnTo>
                  <a:pt x="188232" y="637726"/>
                </a:lnTo>
                <a:lnTo>
                  <a:pt x="186868" y="635603"/>
                </a:lnTo>
                <a:lnTo>
                  <a:pt x="185022" y="635431"/>
                </a:lnTo>
                <a:cubicBezTo>
                  <a:pt x="179556" y="635925"/>
                  <a:pt x="177300" y="638715"/>
                  <a:pt x="178251" y="643800"/>
                </a:cubicBezTo>
                <a:lnTo>
                  <a:pt x="174328" y="637693"/>
                </a:lnTo>
                <a:cubicBezTo>
                  <a:pt x="168387" y="635644"/>
                  <a:pt x="164584" y="635126"/>
                  <a:pt x="162920" y="636140"/>
                </a:cubicBezTo>
                <a:cubicBezTo>
                  <a:pt x="161256" y="637153"/>
                  <a:pt x="157452" y="636635"/>
                  <a:pt x="151510" y="634587"/>
                </a:cubicBezTo>
                <a:cubicBezTo>
                  <a:pt x="154838" y="632563"/>
                  <a:pt x="157986" y="632064"/>
                  <a:pt x="160957" y="633087"/>
                </a:cubicBezTo>
                <a:cubicBezTo>
                  <a:pt x="163929" y="634109"/>
                  <a:pt x="167079" y="633608"/>
                  <a:pt x="170403" y="631585"/>
                </a:cubicBezTo>
                <a:lnTo>
                  <a:pt x="158632" y="613261"/>
                </a:lnTo>
                <a:lnTo>
                  <a:pt x="153642" y="616297"/>
                </a:lnTo>
                <a:cubicBezTo>
                  <a:pt x="151025" y="612227"/>
                  <a:pt x="149896" y="608667"/>
                  <a:pt x="150251" y="605617"/>
                </a:cubicBezTo>
                <a:cubicBezTo>
                  <a:pt x="150608" y="602570"/>
                  <a:pt x="149477" y="599010"/>
                  <a:pt x="146861" y="594939"/>
                </a:cubicBezTo>
                <a:lnTo>
                  <a:pt x="150783" y="601046"/>
                </a:lnTo>
                <a:lnTo>
                  <a:pt x="151568" y="602267"/>
                </a:lnTo>
                <a:lnTo>
                  <a:pt x="151849" y="591901"/>
                </a:lnTo>
                <a:lnTo>
                  <a:pt x="159697" y="604117"/>
                </a:lnTo>
                <a:cubicBezTo>
                  <a:pt x="163025" y="602091"/>
                  <a:pt x="163380" y="599043"/>
                  <a:pt x="160764" y="594972"/>
                </a:cubicBezTo>
                <a:cubicBezTo>
                  <a:pt x="180723" y="582825"/>
                  <a:pt x="190703" y="576751"/>
                  <a:pt x="190703" y="576751"/>
                </a:cubicBezTo>
                <a:lnTo>
                  <a:pt x="221367" y="592072"/>
                </a:lnTo>
                <a:cubicBezTo>
                  <a:pt x="218751" y="587998"/>
                  <a:pt x="219106" y="584950"/>
                  <a:pt x="222433" y="582927"/>
                </a:cubicBezTo>
                <a:cubicBezTo>
                  <a:pt x="231704" y="582948"/>
                  <a:pt x="241448" y="585513"/>
                  <a:pt x="251669" y="590620"/>
                </a:cubicBezTo>
                <a:cubicBezTo>
                  <a:pt x="261891" y="595727"/>
                  <a:pt x="272946" y="600330"/>
                  <a:pt x="284831" y="604424"/>
                </a:cubicBezTo>
                <a:cubicBezTo>
                  <a:pt x="284121" y="610520"/>
                  <a:pt x="285428" y="612556"/>
                  <a:pt x="288755" y="610531"/>
                </a:cubicBezTo>
                <a:lnTo>
                  <a:pt x="306582" y="616673"/>
                </a:lnTo>
                <a:cubicBezTo>
                  <a:pt x="315851" y="616696"/>
                  <a:pt x="321317" y="616202"/>
                  <a:pt x="322979" y="615189"/>
                </a:cubicBezTo>
                <a:cubicBezTo>
                  <a:pt x="324644" y="614176"/>
                  <a:pt x="330109" y="613681"/>
                  <a:pt x="339378" y="613704"/>
                </a:cubicBezTo>
                <a:lnTo>
                  <a:pt x="321550" y="607562"/>
                </a:lnTo>
                <a:cubicBezTo>
                  <a:pt x="327494" y="609610"/>
                  <a:pt x="324700" y="607062"/>
                  <a:pt x="313170" y="599920"/>
                </a:cubicBezTo>
                <a:cubicBezTo>
                  <a:pt x="301641" y="592777"/>
                  <a:pt x="293258" y="585131"/>
                  <a:pt x="288027" y="576988"/>
                </a:cubicBezTo>
                <a:cubicBezTo>
                  <a:pt x="285411" y="572917"/>
                  <a:pt x="283271" y="571387"/>
                  <a:pt x="281608" y="572400"/>
                </a:cubicBezTo>
                <a:cubicBezTo>
                  <a:pt x="279945" y="573412"/>
                  <a:pt x="277805" y="571882"/>
                  <a:pt x="275189" y="567811"/>
                </a:cubicBezTo>
                <a:cubicBezTo>
                  <a:pt x="261883" y="575907"/>
                  <a:pt x="252218" y="578868"/>
                  <a:pt x="246194" y="576695"/>
                </a:cubicBezTo>
                <a:lnTo>
                  <a:pt x="242087" y="570301"/>
                </a:lnTo>
                <a:cubicBezTo>
                  <a:pt x="235433" y="574350"/>
                  <a:pt x="227422" y="576286"/>
                  <a:pt x="218049" y="576104"/>
                </a:cubicBezTo>
                <a:cubicBezTo>
                  <a:pt x="208677" y="575920"/>
                  <a:pt x="199317" y="575754"/>
                  <a:pt x="189968" y="575605"/>
                </a:cubicBezTo>
                <a:cubicBezTo>
                  <a:pt x="191183" y="563095"/>
                  <a:pt x="199500" y="558033"/>
                  <a:pt x="214915" y="560421"/>
                </a:cubicBezTo>
                <a:cubicBezTo>
                  <a:pt x="230331" y="562809"/>
                  <a:pt x="238648" y="557747"/>
                  <a:pt x="239864" y="545236"/>
                </a:cubicBezTo>
                <a:cubicBezTo>
                  <a:pt x="227776" y="540823"/>
                  <a:pt x="220069" y="539629"/>
                  <a:pt x="216739" y="541654"/>
                </a:cubicBezTo>
                <a:lnTo>
                  <a:pt x="234876" y="548273"/>
                </a:lnTo>
                <a:cubicBezTo>
                  <a:pt x="212806" y="549934"/>
                  <a:pt x="179996" y="549282"/>
                  <a:pt x="136446" y="546316"/>
                </a:cubicBezTo>
                <a:cubicBezTo>
                  <a:pt x="127095" y="546165"/>
                  <a:pt x="118418" y="547065"/>
                  <a:pt x="110416" y="549016"/>
                </a:cubicBezTo>
                <a:cubicBezTo>
                  <a:pt x="102415" y="550965"/>
                  <a:pt x="106100" y="553102"/>
                  <a:pt x="121476" y="555427"/>
                </a:cubicBezTo>
                <a:cubicBezTo>
                  <a:pt x="111497" y="561501"/>
                  <a:pt x="94437" y="560156"/>
                  <a:pt x="70301" y="551395"/>
                </a:cubicBezTo>
                <a:cubicBezTo>
                  <a:pt x="74215" y="543083"/>
                  <a:pt x="78362" y="540535"/>
                  <a:pt x="82744" y="543753"/>
                </a:cubicBezTo>
                <a:cubicBezTo>
                  <a:pt x="87126" y="546975"/>
                  <a:pt x="89630" y="545470"/>
                  <a:pt x="90259" y="539247"/>
                </a:cubicBezTo>
                <a:lnTo>
                  <a:pt x="86151" y="532853"/>
                </a:lnTo>
                <a:cubicBezTo>
                  <a:pt x="86779" y="526629"/>
                  <a:pt x="92084" y="520481"/>
                  <a:pt x="102064" y="514408"/>
                </a:cubicBezTo>
                <a:lnTo>
                  <a:pt x="101120" y="523742"/>
                </a:lnTo>
                <a:lnTo>
                  <a:pt x="111101" y="517667"/>
                </a:lnTo>
                <a:lnTo>
                  <a:pt x="116090" y="514632"/>
                </a:lnTo>
                <a:lnTo>
                  <a:pt x="125188" y="517987"/>
                </a:lnTo>
                <a:lnTo>
                  <a:pt x="130178" y="514952"/>
                </a:lnTo>
                <a:cubicBezTo>
                  <a:pt x="124113" y="512712"/>
                  <a:pt x="119417" y="512606"/>
                  <a:pt x="116090" y="514632"/>
                </a:cubicBezTo>
                <a:lnTo>
                  <a:pt x="112045" y="508333"/>
                </a:lnTo>
                <a:cubicBezTo>
                  <a:pt x="108718" y="510356"/>
                  <a:pt x="105685" y="509238"/>
                  <a:pt x="102946" y="504976"/>
                </a:cubicBezTo>
                <a:cubicBezTo>
                  <a:pt x="93595" y="504826"/>
                  <a:pt x="85065" y="504153"/>
                  <a:pt x="77356" y="502959"/>
                </a:cubicBezTo>
                <a:cubicBezTo>
                  <a:pt x="69649" y="501766"/>
                  <a:pt x="61101" y="501062"/>
                  <a:pt x="51708" y="500847"/>
                </a:cubicBezTo>
                <a:lnTo>
                  <a:pt x="61687" y="494773"/>
                </a:lnTo>
                <a:lnTo>
                  <a:pt x="66676" y="491736"/>
                </a:lnTo>
                <a:cubicBezTo>
                  <a:pt x="60025" y="495785"/>
                  <a:pt x="50652" y="495604"/>
                  <a:pt x="38564" y="491191"/>
                </a:cubicBezTo>
                <a:cubicBezTo>
                  <a:pt x="41889" y="489166"/>
                  <a:pt x="43710" y="486598"/>
                  <a:pt x="44025" y="483486"/>
                </a:cubicBezTo>
                <a:cubicBezTo>
                  <a:pt x="44339" y="480374"/>
                  <a:pt x="46160" y="477806"/>
                  <a:pt x="49486" y="475782"/>
                </a:cubicBezTo>
                <a:cubicBezTo>
                  <a:pt x="43544" y="473735"/>
                  <a:pt x="38909" y="473723"/>
                  <a:pt x="35583" y="475748"/>
                </a:cubicBezTo>
                <a:cubicBezTo>
                  <a:pt x="32967" y="471676"/>
                  <a:pt x="29995" y="470652"/>
                  <a:pt x="26670" y="472676"/>
                </a:cubicBezTo>
                <a:cubicBezTo>
                  <a:pt x="23342" y="474702"/>
                  <a:pt x="20194" y="475202"/>
                  <a:pt x="17224" y="474178"/>
                </a:cubicBezTo>
                <a:cubicBezTo>
                  <a:pt x="14251" y="473154"/>
                  <a:pt x="11102" y="473654"/>
                  <a:pt x="7776" y="475679"/>
                </a:cubicBezTo>
                <a:lnTo>
                  <a:pt x="0" y="476915"/>
                </a:lnTo>
                <a:lnTo>
                  <a:pt x="0" y="296290"/>
                </a:lnTo>
                <a:lnTo>
                  <a:pt x="107" y="296285"/>
                </a:lnTo>
                <a:cubicBezTo>
                  <a:pt x="15244" y="294640"/>
                  <a:pt x="31203" y="292470"/>
                  <a:pt x="47982" y="289780"/>
                </a:cubicBezTo>
                <a:cubicBezTo>
                  <a:pt x="44447" y="284277"/>
                  <a:pt x="42211" y="279898"/>
                  <a:pt x="41277" y="276639"/>
                </a:cubicBezTo>
                <a:lnTo>
                  <a:pt x="41637" y="274519"/>
                </a:lnTo>
                <a:lnTo>
                  <a:pt x="45124" y="274529"/>
                </a:lnTo>
                <a:lnTo>
                  <a:pt x="42365" y="270234"/>
                </a:lnTo>
                <a:lnTo>
                  <a:pt x="37277" y="262312"/>
                </a:lnTo>
                <a:cubicBezTo>
                  <a:pt x="33952" y="264337"/>
                  <a:pt x="32939" y="266367"/>
                  <a:pt x="34249" y="268404"/>
                </a:cubicBezTo>
                <a:cubicBezTo>
                  <a:pt x="35556" y="270440"/>
                  <a:pt x="34548" y="272469"/>
                  <a:pt x="31220" y="274493"/>
                </a:cubicBezTo>
                <a:lnTo>
                  <a:pt x="35349" y="274502"/>
                </a:lnTo>
                <a:lnTo>
                  <a:pt x="27396" y="279343"/>
                </a:lnTo>
                <a:cubicBezTo>
                  <a:pt x="18413" y="279766"/>
                  <a:pt x="13329" y="279055"/>
                  <a:pt x="12144" y="277210"/>
                </a:cubicBezTo>
                <a:cubicBezTo>
                  <a:pt x="10958" y="275367"/>
                  <a:pt x="7518" y="273610"/>
                  <a:pt x="1820" y="271945"/>
                </a:cubicBezTo>
                <a:lnTo>
                  <a:pt x="0" y="273052"/>
                </a:lnTo>
                <a:lnTo>
                  <a:pt x="0" y="251015"/>
                </a:lnTo>
                <a:lnTo>
                  <a:pt x="29066" y="233324"/>
                </a:lnTo>
                <a:cubicBezTo>
                  <a:pt x="38093" y="222167"/>
                  <a:pt x="49259" y="212540"/>
                  <a:pt x="62565" y="204442"/>
                </a:cubicBezTo>
                <a:lnTo>
                  <a:pt x="53650" y="201371"/>
                </a:lnTo>
                <a:lnTo>
                  <a:pt x="44737" y="198300"/>
                </a:lnTo>
                <a:cubicBezTo>
                  <a:pt x="48064" y="196274"/>
                  <a:pt x="52699" y="196286"/>
                  <a:pt x="58641" y="198333"/>
                </a:cubicBezTo>
                <a:lnTo>
                  <a:pt x="73610" y="189224"/>
                </a:lnTo>
                <a:cubicBezTo>
                  <a:pt x="64342" y="189200"/>
                  <a:pt x="56736" y="188165"/>
                  <a:pt x="50792" y="186117"/>
                </a:cubicBezTo>
                <a:cubicBezTo>
                  <a:pt x="44851" y="184071"/>
                  <a:pt x="37244" y="183033"/>
                  <a:pt x="27974" y="183011"/>
                </a:cubicBezTo>
                <a:lnTo>
                  <a:pt x="0" y="180620"/>
                </a:lnTo>
                <a:lnTo>
                  <a:pt x="0" y="178043"/>
                </a:lnTo>
                <a:lnTo>
                  <a:pt x="10148" y="176871"/>
                </a:lnTo>
                <a:cubicBezTo>
                  <a:pt x="16089" y="178917"/>
                  <a:pt x="33320" y="176927"/>
                  <a:pt x="61837" y="170897"/>
                </a:cubicBezTo>
                <a:cubicBezTo>
                  <a:pt x="65165" y="168873"/>
                  <a:pt x="68313" y="168373"/>
                  <a:pt x="71285" y="169398"/>
                </a:cubicBezTo>
                <a:cubicBezTo>
                  <a:pt x="74257" y="170421"/>
                  <a:pt x="77406" y="169921"/>
                  <a:pt x="80731" y="167896"/>
                </a:cubicBezTo>
                <a:cubicBezTo>
                  <a:pt x="84058" y="165871"/>
                  <a:pt x="87207" y="165371"/>
                  <a:pt x="90179" y="166396"/>
                </a:cubicBezTo>
                <a:cubicBezTo>
                  <a:pt x="93150" y="167419"/>
                  <a:pt x="96299" y="166919"/>
                  <a:pt x="99625" y="164894"/>
                </a:cubicBezTo>
                <a:cubicBezTo>
                  <a:pt x="102952" y="162868"/>
                  <a:pt x="105924" y="163893"/>
                  <a:pt x="108539" y="167965"/>
                </a:cubicBezTo>
                <a:lnTo>
                  <a:pt x="113529" y="164927"/>
                </a:lnTo>
                <a:lnTo>
                  <a:pt x="118518" y="161891"/>
                </a:lnTo>
                <a:lnTo>
                  <a:pt x="123507" y="158854"/>
                </a:lnTo>
                <a:lnTo>
                  <a:pt x="114595" y="155782"/>
                </a:lnTo>
                <a:cubicBezTo>
                  <a:pt x="117921" y="153759"/>
                  <a:pt x="119762" y="151221"/>
                  <a:pt x="120117" y="148173"/>
                </a:cubicBezTo>
                <a:cubicBezTo>
                  <a:pt x="120472" y="145125"/>
                  <a:pt x="117323" y="145625"/>
                  <a:pt x="110670" y="149675"/>
                </a:cubicBezTo>
                <a:cubicBezTo>
                  <a:pt x="114707" y="141554"/>
                  <a:pt x="120708" y="136487"/>
                  <a:pt x="128666" y="134474"/>
                </a:cubicBezTo>
                <a:cubicBezTo>
                  <a:pt x="136629" y="132459"/>
                  <a:pt x="143936" y="129429"/>
                  <a:pt x="150588" y="125379"/>
                </a:cubicBezTo>
                <a:cubicBezTo>
                  <a:pt x="147973" y="121307"/>
                  <a:pt x="148327" y="118258"/>
                  <a:pt x="151652" y="116233"/>
                </a:cubicBezTo>
                <a:lnTo>
                  <a:pt x="166623" y="107123"/>
                </a:lnTo>
                <a:cubicBezTo>
                  <a:pt x="172566" y="109171"/>
                  <a:pt x="175360" y="111719"/>
                  <a:pt x="175005" y="114767"/>
                </a:cubicBezTo>
                <a:cubicBezTo>
                  <a:pt x="174648" y="117816"/>
                  <a:pt x="177798" y="117316"/>
                  <a:pt x="184451" y="113265"/>
                </a:cubicBezTo>
                <a:cubicBezTo>
                  <a:pt x="201083" y="103144"/>
                  <a:pt x="212372" y="99105"/>
                  <a:pt x="218315" y="101153"/>
                </a:cubicBezTo>
                <a:lnTo>
                  <a:pt x="208335" y="107226"/>
                </a:lnTo>
                <a:cubicBezTo>
                  <a:pt x="220220" y="111321"/>
                  <a:pt x="230498" y="109313"/>
                  <a:pt x="239170" y="101204"/>
                </a:cubicBezTo>
                <a:cubicBezTo>
                  <a:pt x="247840" y="93093"/>
                  <a:pt x="256810" y="89050"/>
                  <a:pt x="266079" y="89073"/>
                </a:cubicBezTo>
                <a:cubicBezTo>
                  <a:pt x="250868" y="87004"/>
                  <a:pt x="234826" y="85440"/>
                  <a:pt x="217950" y="84382"/>
                </a:cubicBezTo>
                <a:cubicBezTo>
                  <a:pt x="201075" y="83321"/>
                  <a:pt x="185031" y="81758"/>
                  <a:pt x="169819" y="79690"/>
                </a:cubicBezTo>
                <a:cubicBezTo>
                  <a:pt x="173146" y="77664"/>
                  <a:pt x="177781" y="77676"/>
                  <a:pt x="183723" y="79723"/>
                </a:cubicBezTo>
                <a:cubicBezTo>
                  <a:pt x="189667" y="81770"/>
                  <a:pt x="197273" y="82805"/>
                  <a:pt x="206541" y="82827"/>
                </a:cubicBezTo>
                <a:cubicBezTo>
                  <a:pt x="221753" y="84900"/>
                  <a:pt x="236310" y="85951"/>
                  <a:pt x="250214" y="85984"/>
                </a:cubicBezTo>
                <a:cubicBezTo>
                  <a:pt x="264118" y="86019"/>
                  <a:pt x="278674" y="87071"/>
                  <a:pt x="293887" y="89141"/>
                </a:cubicBezTo>
                <a:cubicBezTo>
                  <a:pt x="291271" y="85067"/>
                  <a:pt x="288301" y="84044"/>
                  <a:pt x="284974" y="86070"/>
                </a:cubicBezTo>
                <a:lnTo>
                  <a:pt x="303360" y="76744"/>
                </a:lnTo>
                <a:lnTo>
                  <a:pt x="299943" y="76958"/>
                </a:lnTo>
                <a:cubicBezTo>
                  <a:pt x="290673" y="76936"/>
                  <a:pt x="283423" y="72854"/>
                  <a:pt x="278191" y="64709"/>
                </a:cubicBezTo>
                <a:cubicBezTo>
                  <a:pt x="284134" y="66757"/>
                  <a:pt x="289423" y="67786"/>
                  <a:pt x="294056" y="67796"/>
                </a:cubicBezTo>
                <a:cubicBezTo>
                  <a:pt x="298691" y="67809"/>
                  <a:pt x="306952" y="69862"/>
                  <a:pt x="318835" y="73957"/>
                </a:cubicBezTo>
                <a:cubicBezTo>
                  <a:pt x="334758" y="69931"/>
                  <a:pt x="349838" y="66394"/>
                  <a:pt x="364077" y="63349"/>
                </a:cubicBezTo>
                <a:cubicBezTo>
                  <a:pt x="378315" y="60302"/>
                  <a:pt x="393394" y="56765"/>
                  <a:pt x="409317" y="52740"/>
                </a:cubicBezTo>
                <a:cubicBezTo>
                  <a:pt x="427854" y="52784"/>
                  <a:pt x="444242" y="51284"/>
                  <a:pt x="458483" y="48238"/>
                </a:cubicBezTo>
                <a:cubicBezTo>
                  <a:pt x="472721" y="45191"/>
                  <a:pt x="490772" y="42680"/>
                  <a:pt x="512636" y="40700"/>
                </a:cubicBezTo>
                <a:lnTo>
                  <a:pt x="610967" y="31698"/>
                </a:lnTo>
                <a:cubicBezTo>
                  <a:pt x="620235" y="31722"/>
                  <a:pt x="628839" y="30710"/>
                  <a:pt x="636781" y="28665"/>
                </a:cubicBezTo>
                <a:cubicBezTo>
                  <a:pt x="644721" y="26621"/>
                  <a:pt x="653326" y="25609"/>
                  <a:pt x="662595" y="25634"/>
                </a:cubicBezTo>
                <a:cubicBezTo>
                  <a:pt x="671863" y="25655"/>
                  <a:pt x="680302" y="26185"/>
                  <a:pt x="687908" y="27220"/>
                </a:cubicBezTo>
                <a:cubicBezTo>
                  <a:pt x="695512" y="28254"/>
                  <a:pt x="703950" y="28784"/>
                  <a:pt x="713220" y="28806"/>
                </a:cubicBezTo>
                <a:cubicBezTo>
                  <a:pt x="784673" y="24788"/>
                  <a:pt x="858765" y="24877"/>
                  <a:pt x="935493" y="29065"/>
                </a:cubicBezTo>
                <a:cubicBezTo>
                  <a:pt x="975142" y="33165"/>
                  <a:pt x="1012656" y="35734"/>
                  <a:pt x="1048026" y="36774"/>
                </a:cubicBezTo>
                <a:cubicBezTo>
                  <a:pt x="1083398" y="37814"/>
                  <a:pt x="1120910" y="40382"/>
                  <a:pt x="1160561" y="44482"/>
                </a:cubicBezTo>
                <a:cubicBezTo>
                  <a:pt x="1159851" y="50578"/>
                  <a:pt x="1156169" y="55651"/>
                  <a:pt x="1149517" y="59699"/>
                </a:cubicBezTo>
                <a:cubicBezTo>
                  <a:pt x="1173997" y="61794"/>
                  <a:pt x="1197815" y="62852"/>
                  <a:pt x="1220967" y="62876"/>
                </a:cubicBezTo>
                <a:cubicBezTo>
                  <a:pt x="1244117" y="62901"/>
                  <a:pt x="1269222" y="65966"/>
                  <a:pt x="1296276" y="72066"/>
                </a:cubicBezTo>
                <a:lnTo>
                  <a:pt x="1295844" y="66151"/>
                </a:lnTo>
                <a:lnTo>
                  <a:pt x="1321133" y="67541"/>
                </a:lnTo>
                <a:cubicBezTo>
                  <a:pt x="1331052" y="68575"/>
                  <a:pt x="1341296" y="70113"/>
                  <a:pt x="1351862" y="72155"/>
                </a:cubicBezTo>
                <a:cubicBezTo>
                  <a:pt x="1372995" y="76241"/>
                  <a:pt x="1395783" y="79297"/>
                  <a:pt x="1420222" y="81328"/>
                </a:cubicBezTo>
                <a:cubicBezTo>
                  <a:pt x="1429491" y="81349"/>
                  <a:pt x="1440236" y="81869"/>
                  <a:pt x="1452455" y="82884"/>
                </a:cubicBezTo>
                <a:lnTo>
                  <a:pt x="1458134" y="83157"/>
                </a:lnTo>
                <a:lnTo>
                  <a:pt x="1462852" y="82860"/>
                </a:lnTo>
                <a:lnTo>
                  <a:pt x="1462053" y="83347"/>
                </a:lnTo>
                <a:lnTo>
                  <a:pt x="1484689" y="84439"/>
                </a:lnTo>
                <a:cubicBezTo>
                  <a:pt x="1481362" y="86464"/>
                  <a:pt x="1476737" y="86469"/>
                  <a:pt x="1470815" y="84453"/>
                </a:cubicBezTo>
                <a:lnTo>
                  <a:pt x="1465836" y="87451"/>
                </a:lnTo>
                <a:lnTo>
                  <a:pt x="1465794" y="87442"/>
                </a:lnTo>
                <a:lnTo>
                  <a:pt x="1460805" y="90479"/>
                </a:lnTo>
                <a:lnTo>
                  <a:pt x="1465836" y="87451"/>
                </a:lnTo>
                <a:lnTo>
                  <a:pt x="1481660" y="90530"/>
                </a:lnTo>
                <a:lnTo>
                  <a:pt x="1494127" y="92957"/>
                </a:lnTo>
                <a:lnTo>
                  <a:pt x="1494185" y="92468"/>
                </a:lnTo>
                <a:cubicBezTo>
                  <a:pt x="1495757" y="92217"/>
                  <a:pt x="1498863" y="92098"/>
                  <a:pt x="1503498" y="92108"/>
                </a:cubicBezTo>
                <a:lnTo>
                  <a:pt x="1495940" y="93309"/>
                </a:lnTo>
                <a:lnTo>
                  <a:pt x="1497527" y="93618"/>
                </a:lnTo>
                <a:cubicBezTo>
                  <a:pt x="1568981" y="89601"/>
                  <a:pt x="1638437" y="89676"/>
                  <a:pt x="1705897" y="93843"/>
                </a:cubicBezTo>
                <a:cubicBezTo>
                  <a:pt x="1670592" y="89311"/>
                  <a:pt x="1634822" y="87650"/>
                  <a:pt x="1598586" y="88864"/>
                </a:cubicBezTo>
                <a:cubicBezTo>
                  <a:pt x="1562346" y="90076"/>
                  <a:pt x="1530651" y="91159"/>
                  <a:pt x="1503498" y="92108"/>
                </a:cubicBezTo>
                <a:cubicBezTo>
                  <a:pt x="1548780" y="90568"/>
                  <a:pt x="1588107" y="88758"/>
                  <a:pt x="1621475" y="86680"/>
                </a:cubicBezTo>
                <a:cubicBezTo>
                  <a:pt x="1654843" y="84601"/>
                  <a:pt x="1684649" y="85978"/>
                  <a:pt x="1710886" y="90807"/>
                </a:cubicBezTo>
                <a:cubicBezTo>
                  <a:pt x="1718847" y="88793"/>
                  <a:pt x="1729081" y="87168"/>
                  <a:pt x="1741587" y="85928"/>
                </a:cubicBezTo>
                <a:lnTo>
                  <a:pt x="1757093" y="85033"/>
                </a:lnTo>
                <a:lnTo>
                  <a:pt x="1755777" y="85056"/>
                </a:lnTo>
                <a:cubicBezTo>
                  <a:pt x="1723437" y="85135"/>
                  <a:pt x="1697019" y="83626"/>
                  <a:pt x="1676518" y="80525"/>
                </a:cubicBezTo>
                <a:lnTo>
                  <a:pt x="1690116" y="80084"/>
                </a:lnTo>
                <a:lnTo>
                  <a:pt x="1725855" y="81696"/>
                </a:lnTo>
                <a:cubicBezTo>
                  <a:pt x="1775517" y="79881"/>
                  <a:pt x="1823503" y="79062"/>
                  <a:pt x="1869816" y="79238"/>
                </a:cubicBezTo>
                <a:cubicBezTo>
                  <a:pt x="1916130" y="79415"/>
                  <a:pt x="1962434" y="79576"/>
                  <a:pt x="2008726" y="79721"/>
                </a:cubicBezTo>
                <a:cubicBezTo>
                  <a:pt x="2058388" y="77905"/>
                  <a:pt x="2105543" y="77593"/>
                  <a:pt x="2150193" y="78782"/>
                </a:cubicBezTo>
                <a:cubicBezTo>
                  <a:pt x="2194843" y="79973"/>
                  <a:pt x="2241999" y="79658"/>
                  <a:pt x="2291660" y="77843"/>
                </a:cubicBezTo>
                <a:cubicBezTo>
                  <a:pt x="2384287" y="78197"/>
                  <a:pt x="2474597" y="78546"/>
                  <a:pt x="2562590" y="78887"/>
                </a:cubicBezTo>
                <a:cubicBezTo>
                  <a:pt x="2650583" y="79233"/>
                  <a:pt x="2736614" y="76521"/>
                  <a:pt x="2820683" y="70756"/>
                </a:cubicBezTo>
                <a:cubicBezTo>
                  <a:pt x="2882228" y="73035"/>
                  <a:pt x="2941624" y="73769"/>
                  <a:pt x="2998872" y="72956"/>
                </a:cubicBezTo>
                <a:cubicBezTo>
                  <a:pt x="3056115" y="72144"/>
                  <a:pt x="3114178" y="70857"/>
                  <a:pt x="3173056" y="69094"/>
                </a:cubicBezTo>
                <a:lnTo>
                  <a:pt x="3521504" y="61326"/>
                </a:lnTo>
                <a:cubicBezTo>
                  <a:pt x="3574450" y="57422"/>
                  <a:pt x="3629558" y="55081"/>
                  <a:pt x="3686823" y="54300"/>
                </a:cubicBezTo>
                <a:cubicBezTo>
                  <a:pt x="3744090" y="53518"/>
                  <a:pt x="3799172" y="51193"/>
                  <a:pt x="3852065" y="47322"/>
                </a:cubicBezTo>
                <a:cubicBezTo>
                  <a:pt x="3877256" y="43316"/>
                  <a:pt x="3903752" y="41374"/>
                  <a:pt x="3931555" y="41490"/>
                </a:cubicBezTo>
                <a:cubicBezTo>
                  <a:pt x="3959355" y="41605"/>
                  <a:pt x="3985826" y="39675"/>
                  <a:pt x="4010965" y="35704"/>
                </a:cubicBezTo>
                <a:cubicBezTo>
                  <a:pt x="4029543" y="35814"/>
                  <a:pt x="4044941" y="36400"/>
                  <a:pt x="4057156" y="37462"/>
                </a:cubicBezTo>
                <a:cubicBezTo>
                  <a:pt x="4069369" y="38524"/>
                  <a:pt x="4080112" y="39066"/>
                  <a:pt x="4089380" y="39089"/>
                </a:cubicBezTo>
                <a:cubicBezTo>
                  <a:pt x="4101975" y="37088"/>
                  <a:pt x="4114559" y="35093"/>
                  <a:pt x="4127128" y="33107"/>
                </a:cubicBezTo>
                <a:cubicBezTo>
                  <a:pt x="4139697" y="31121"/>
                  <a:pt x="4152281" y="29127"/>
                  <a:pt x="4164875" y="27125"/>
                </a:cubicBezTo>
                <a:cubicBezTo>
                  <a:pt x="4186687" y="25178"/>
                  <a:pt x="4207682" y="23728"/>
                  <a:pt x="4227857" y="22777"/>
                </a:cubicBezTo>
                <a:cubicBezTo>
                  <a:pt x="4248033" y="21826"/>
                  <a:pt x="4264773" y="17303"/>
                  <a:pt x="4278080" y="9203"/>
                </a:cubicBezTo>
                <a:cubicBezTo>
                  <a:pt x="4244084" y="6707"/>
                  <a:pt x="4206784" y="6264"/>
                  <a:pt x="4166176" y="7880"/>
                </a:cubicBezTo>
                <a:cubicBezTo>
                  <a:pt x="4147517" y="7644"/>
                  <a:pt x="4129530" y="8457"/>
                  <a:pt x="4112217" y="10322"/>
                </a:cubicBezTo>
                <a:cubicBezTo>
                  <a:pt x="4094906" y="12184"/>
                  <a:pt x="4076920" y="12999"/>
                  <a:pt x="4058259" y="12762"/>
                </a:cubicBezTo>
                <a:cubicBezTo>
                  <a:pt x="4008301" y="14226"/>
                  <a:pt x="3960514" y="17270"/>
                  <a:pt x="3914895" y="21891"/>
                </a:cubicBezTo>
                <a:cubicBezTo>
                  <a:pt x="3869279" y="26511"/>
                  <a:pt x="3821572" y="29682"/>
                  <a:pt x="3771778" y="31402"/>
                </a:cubicBezTo>
                <a:cubicBezTo>
                  <a:pt x="3793643" y="29422"/>
                  <a:pt x="3815717" y="25968"/>
                  <a:pt x="3837997" y="21034"/>
                </a:cubicBezTo>
                <a:lnTo>
                  <a:pt x="3864728" y="16955"/>
                </a:lnTo>
                <a:lnTo>
                  <a:pt x="3852916" y="17250"/>
                </a:lnTo>
                <a:cubicBezTo>
                  <a:pt x="3847919" y="16672"/>
                  <a:pt x="3844756" y="15350"/>
                  <a:pt x="3843429" y="13284"/>
                </a:cubicBezTo>
                <a:cubicBezTo>
                  <a:pt x="3890059" y="13843"/>
                  <a:pt x="3933024" y="12295"/>
                  <a:pt x="3972324" y="8644"/>
                </a:cubicBezTo>
                <a:cubicBezTo>
                  <a:pt x="4011622" y="4992"/>
                  <a:pt x="4054589" y="3447"/>
                  <a:pt x="4101219" y="4006"/>
                </a:cubicBezTo>
                <a:close/>
              </a:path>
            </a:pathLst>
          </a:custGeom>
        </p:spPr>
      </p:pic>
    </p:spTree>
    <p:custDataLst>
      <p:tags r:id="rId1"/>
    </p:custDataLst>
    <p:extLst>
      <p:ext uri="{BB962C8B-B14F-4D97-AF65-F5344CB8AC3E}">
        <p14:creationId xmlns:p14="http://schemas.microsoft.com/office/powerpoint/2010/main" val="138205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6" name="Picture 5" descr="Thành lập Câu lạc bộ dân ca Ví, Giặm Nghệ Tĩnh">
            <a:extLst>
              <a:ext uri="{FF2B5EF4-FFF2-40B4-BE49-F238E27FC236}">
                <a16:creationId xmlns:a16="http://schemas.microsoft.com/office/drawing/2014/main" id="{7A7C73B7-AB99-44A7-0258-463D56E872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1664" y="1777501"/>
            <a:ext cx="4879318" cy="3091659"/>
          </a:xfrm>
          <a:prstGeom prst="rect">
            <a:avLst/>
          </a:prstGeom>
          <a:noFill/>
          <a:ln>
            <a:noFill/>
          </a:ln>
        </p:spPr>
      </p:pic>
      <p:pic>
        <p:nvPicPr>
          <p:cNvPr id="7" name="Picture 6" descr="Sức ảnh hưởng của dân ca xứ Nghệ tới thi ca và âm nhạc - Nhạc dân ca Việt  Nam - Nhạc quê hương">
            <a:extLst>
              <a:ext uri="{FF2B5EF4-FFF2-40B4-BE49-F238E27FC236}">
                <a16:creationId xmlns:a16="http://schemas.microsoft.com/office/drawing/2014/main" id="{01EF893F-CF7C-CA09-D92E-2352D0902D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8698" y="1777501"/>
            <a:ext cx="4634270" cy="3091659"/>
          </a:xfrm>
          <a:prstGeom prst="rect">
            <a:avLst/>
          </a:prstGeom>
          <a:noFill/>
          <a:ln>
            <a:noFill/>
          </a:ln>
        </p:spPr>
      </p:pic>
      <p:sp>
        <p:nvSpPr>
          <p:cNvPr id="8" name="TextBox 7">
            <a:extLst>
              <a:ext uri="{FF2B5EF4-FFF2-40B4-BE49-F238E27FC236}">
                <a16:creationId xmlns:a16="http://schemas.microsoft.com/office/drawing/2014/main" id="{DF397769-93F7-8447-9D3C-EEBFDDB91CA5}"/>
              </a:ext>
            </a:extLst>
          </p:cNvPr>
          <p:cNvSpPr txBox="1"/>
          <p:nvPr/>
        </p:nvSpPr>
        <p:spPr>
          <a:xfrm>
            <a:off x="2135559" y="692168"/>
            <a:ext cx="7920880" cy="707886"/>
          </a:xfrm>
          <a:prstGeom prst="rect">
            <a:avLst/>
          </a:prstGeom>
          <a:noFill/>
        </p:spPr>
        <p:txBody>
          <a:bodyPr wrap="square" rtlCol="0">
            <a:spAutoFit/>
          </a:bodyPr>
          <a:lstStyle/>
          <a:p>
            <a:pPr algn="ctr"/>
            <a:r>
              <a:rPr lang="en-US" sz="4000" dirty="0">
                <a:solidFill>
                  <a:srgbClr val="C00000"/>
                </a:solidFill>
                <a:latin typeface="#9Slide06 SVNHello Sunshine Mar" pitchFamily="2" charset="0"/>
              </a:rPr>
              <a:t>NHÌN HÌNH ẢNH ĐOÁN TÊN LÀN ĐIỆU DÂN CA</a:t>
            </a:r>
          </a:p>
        </p:txBody>
      </p:sp>
      <p:sp>
        <p:nvSpPr>
          <p:cNvPr id="10" name="TextBox 9">
            <a:extLst>
              <a:ext uri="{FF2B5EF4-FFF2-40B4-BE49-F238E27FC236}">
                <a16:creationId xmlns:a16="http://schemas.microsoft.com/office/drawing/2014/main" id="{70726BB7-A64C-A958-ED79-715123CE8070}"/>
              </a:ext>
            </a:extLst>
          </p:cNvPr>
          <p:cNvSpPr txBox="1"/>
          <p:nvPr/>
        </p:nvSpPr>
        <p:spPr>
          <a:xfrm>
            <a:off x="2995173" y="5057106"/>
            <a:ext cx="6098582" cy="769441"/>
          </a:xfrm>
          <a:prstGeom prst="rect">
            <a:avLst/>
          </a:prstGeom>
          <a:noFill/>
        </p:spPr>
        <p:txBody>
          <a:bodyPr wrap="square">
            <a:spAutoFit/>
          </a:bodyPr>
          <a:lstStyle/>
          <a:p>
            <a:pPr algn="ctr"/>
            <a:r>
              <a:rPr lang="en-US" sz="4400" dirty="0" err="1">
                <a:solidFill>
                  <a:srgbClr val="002060"/>
                </a:solidFill>
                <a:effectLst/>
                <a:latin typeface="#9Slide06 SVNHave Heart" pitchFamily="2" charset="0"/>
                <a:ea typeface="Times New Roman" panose="02020603050405020304" pitchFamily="18" charset="0"/>
              </a:rPr>
              <a:t>Ví</a:t>
            </a:r>
            <a:r>
              <a:rPr lang="en-US" sz="4400" dirty="0">
                <a:solidFill>
                  <a:srgbClr val="002060"/>
                </a:solidFill>
                <a:effectLst/>
                <a:latin typeface="#9Slide06 SVNHave Heart" pitchFamily="2" charset="0"/>
                <a:ea typeface="Times New Roman" panose="02020603050405020304" pitchFamily="18" charset="0"/>
              </a:rPr>
              <a:t> </a:t>
            </a:r>
            <a:r>
              <a:rPr lang="en-US" sz="4400" dirty="0" err="1">
                <a:solidFill>
                  <a:srgbClr val="002060"/>
                </a:solidFill>
                <a:effectLst/>
                <a:latin typeface="#9Slide06 SVNHave Heart" pitchFamily="2" charset="0"/>
                <a:ea typeface="Times New Roman" panose="02020603050405020304" pitchFamily="18" charset="0"/>
              </a:rPr>
              <a:t>dặm</a:t>
            </a:r>
            <a:r>
              <a:rPr lang="en-US" sz="4400" dirty="0">
                <a:solidFill>
                  <a:srgbClr val="002060"/>
                </a:solidFill>
                <a:effectLst/>
                <a:latin typeface="#9Slide06 SVNHave Heart" pitchFamily="2" charset="0"/>
                <a:ea typeface="Times New Roman" panose="02020603050405020304" pitchFamily="18" charset="0"/>
              </a:rPr>
              <a:t> </a:t>
            </a:r>
            <a:r>
              <a:rPr lang="en-US" sz="4400" dirty="0" err="1">
                <a:solidFill>
                  <a:srgbClr val="002060"/>
                </a:solidFill>
                <a:effectLst/>
                <a:latin typeface="#9Slide06 SVNHave Heart" pitchFamily="2" charset="0"/>
                <a:ea typeface="Times New Roman" panose="02020603050405020304" pitchFamily="18" charset="0"/>
              </a:rPr>
              <a:t>Nghệ</a:t>
            </a:r>
            <a:r>
              <a:rPr lang="en-US" sz="4400" dirty="0">
                <a:solidFill>
                  <a:srgbClr val="002060"/>
                </a:solidFill>
                <a:effectLst/>
                <a:latin typeface="#9Slide06 SVNHave Heart" pitchFamily="2" charset="0"/>
                <a:ea typeface="Times New Roman" panose="02020603050405020304" pitchFamily="18" charset="0"/>
              </a:rPr>
              <a:t> </a:t>
            </a:r>
            <a:r>
              <a:rPr lang="en-US" sz="4400" dirty="0" err="1">
                <a:solidFill>
                  <a:srgbClr val="002060"/>
                </a:solidFill>
                <a:effectLst/>
                <a:latin typeface="#9Slide06 SVNHave Heart" pitchFamily="2" charset="0"/>
                <a:ea typeface="Times New Roman" panose="02020603050405020304" pitchFamily="18" charset="0"/>
              </a:rPr>
              <a:t>Tĩnh</a:t>
            </a:r>
            <a:endParaRPr lang="en-US" sz="4400" dirty="0">
              <a:solidFill>
                <a:srgbClr val="002060"/>
              </a:solidFill>
              <a:latin typeface="#9Slide06 SVNHave Heart" pitchFamily="2" charset="0"/>
            </a:endParaRPr>
          </a:p>
        </p:txBody>
      </p:sp>
    </p:spTree>
    <p:custDataLst>
      <p:tags r:id="rId1"/>
    </p:custDataLst>
    <p:extLst>
      <p:ext uri="{BB962C8B-B14F-4D97-AF65-F5344CB8AC3E}">
        <p14:creationId xmlns:p14="http://schemas.microsoft.com/office/powerpoint/2010/main" val="140748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30E9F66E-D3AE-2941-5745-A0BB7BE35D56}"/>
              </a:ext>
            </a:extLst>
          </p:cNvPr>
          <p:cNvSpPr txBox="1"/>
          <p:nvPr/>
        </p:nvSpPr>
        <p:spPr>
          <a:xfrm>
            <a:off x="6860577" y="3429000"/>
            <a:ext cx="3696072" cy="646331"/>
          </a:xfrm>
          <a:prstGeom prst="rect">
            <a:avLst/>
          </a:prstGeom>
          <a:noFill/>
        </p:spPr>
        <p:txBody>
          <a:bodyPr wrap="square">
            <a:spAutoFit/>
          </a:bodyPr>
          <a:lstStyle/>
          <a:p>
            <a:r>
              <a:rPr lang="pt-BR" sz="1800" u="sng" dirty="0">
                <a:solidFill>
                  <a:srgbClr val="0000FF"/>
                </a:solidFill>
                <a:effectLst/>
                <a:latin typeface="Times New Roman" panose="02020603050405020304" pitchFamily="18" charset="0"/>
                <a:ea typeface="Times New Roman" panose="02020603050405020304" pitchFamily="18" charset="0"/>
                <a:hlinkClick r:id="rId4"/>
              </a:rPr>
              <a:t>https://youtube.com/clip/Ugkxm9-U-9sd7tbe6LKCTFTqOGE-iBAfVjl0</a:t>
            </a:r>
            <a:endParaRPr lang="en-US" dirty="0"/>
          </a:p>
        </p:txBody>
      </p:sp>
      <p:pic>
        <p:nvPicPr>
          <p:cNvPr id="5" name="Picture 4">
            <a:extLst>
              <a:ext uri="{FF2B5EF4-FFF2-40B4-BE49-F238E27FC236}">
                <a16:creationId xmlns:a16="http://schemas.microsoft.com/office/drawing/2014/main" id="{49A95A6B-4539-CC86-31EC-18453A0359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8903" y="1178750"/>
            <a:ext cx="4724446" cy="4500500"/>
          </a:xfrm>
          <a:prstGeom prst="rect">
            <a:avLst/>
          </a:prstGeom>
          <a:noFill/>
          <a:ln>
            <a:noFill/>
          </a:ln>
        </p:spPr>
      </p:pic>
      <p:sp>
        <p:nvSpPr>
          <p:cNvPr id="7" name="TextBox 6">
            <a:extLst>
              <a:ext uri="{FF2B5EF4-FFF2-40B4-BE49-F238E27FC236}">
                <a16:creationId xmlns:a16="http://schemas.microsoft.com/office/drawing/2014/main" id="{D654524C-96EC-B00B-3E4A-72121079924E}"/>
              </a:ext>
            </a:extLst>
          </p:cNvPr>
          <p:cNvSpPr txBox="1"/>
          <p:nvPr/>
        </p:nvSpPr>
        <p:spPr>
          <a:xfrm>
            <a:off x="6120264" y="1844824"/>
            <a:ext cx="4464496" cy="1077218"/>
          </a:xfrm>
          <a:prstGeom prst="rect">
            <a:avLst/>
          </a:prstGeom>
          <a:noFill/>
        </p:spPr>
        <p:txBody>
          <a:bodyPr wrap="square" rtlCol="0">
            <a:spAutoFit/>
          </a:bodyPr>
          <a:lstStyle/>
          <a:p>
            <a:pPr algn="ctr"/>
            <a:r>
              <a:rPr lang="en-US" sz="3200" dirty="0">
                <a:solidFill>
                  <a:srgbClr val="7030A0"/>
                </a:solidFill>
                <a:latin typeface="#9Slide05 SVNNexa Rust Script" panose="020B0606040200020203" pitchFamily="34" charset="0"/>
              </a:rPr>
              <a:t>Theo </a:t>
            </a:r>
            <a:r>
              <a:rPr lang="en-US" sz="3200" dirty="0" err="1">
                <a:solidFill>
                  <a:srgbClr val="7030A0"/>
                </a:solidFill>
                <a:latin typeface="#9Slide05 SVNNexa Rust Script" panose="020B0606040200020203" pitchFamily="34" charset="0"/>
              </a:rPr>
              <a:t>dõi</a:t>
            </a:r>
            <a:r>
              <a:rPr lang="en-US" sz="3200" dirty="0">
                <a:solidFill>
                  <a:srgbClr val="7030A0"/>
                </a:solidFill>
                <a:latin typeface="#9Slide05 SVNNexa Rust Script" panose="020B0606040200020203" pitchFamily="34" charset="0"/>
              </a:rPr>
              <a:t> video </a:t>
            </a:r>
            <a:r>
              <a:rPr lang="en-US" sz="3200" dirty="0" err="1">
                <a:solidFill>
                  <a:srgbClr val="7030A0"/>
                </a:solidFill>
                <a:latin typeface="#9Slide05 SVNNexa Rust Script" panose="020B0606040200020203" pitchFamily="34" charset="0"/>
              </a:rPr>
              <a:t>sau</a:t>
            </a:r>
            <a:r>
              <a:rPr lang="en-US" sz="3200" dirty="0">
                <a:solidFill>
                  <a:srgbClr val="7030A0"/>
                </a:solidFill>
                <a:latin typeface="#9Slide05 SVNNexa Rust Script" panose="020B0606040200020203" pitchFamily="34" charset="0"/>
              </a:rPr>
              <a:t> </a:t>
            </a:r>
            <a:r>
              <a:rPr lang="en-US" sz="3200" dirty="0" err="1">
                <a:solidFill>
                  <a:srgbClr val="7030A0"/>
                </a:solidFill>
                <a:latin typeface="#9Slide05 SVNNexa Rust Script" panose="020B0606040200020203" pitchFamily="34" charset="0"/>
              </a:rPr>
              <a:t>và</a:t>
            </a:r>
            <a:r>
              <a:rPr lang="en-US" sz="3200" dirty="0">
                <a:solidFill>
                  <a:srgbClr val="7030A0"/>
                </a:solidFill>
                <a:latin typeface="#9Slide05 SVNNexa Rust Script" panose="020B0606040200020203" pitchFamily="34" charset="0"/>
              </a:rPr>
              <a:t> </a:t>
            </a:r>
            <a:r>
              <a:rPr lang="en-US" sz="3200" dirty="0" err="1">
                <a:solidFill>
                  <a:srgbClr val="7030A0"/>
                </a:solidFill>
                <a:latin typeface="#9Slide05 SVNNexa Rust Script" panose="020B0606040200020203" pitchFamily="34" charset="0"/>
              </a:rPr>
              <a:t>thực</a:t>
            </a:r>
            <a:r>
              <a:rPr lang="en-US" sz="3200" dirty="0">
                <a:solidFill>
                  <a:srgbClr val="7030A0"/>
                </a:solidFill>
                <a:latin typeface="#9Slide05 SVNNexa Rust Script" panose="020B0606040200020203" pitchFamily="34" charset="0"/>
              </a:rPr>
              <a:t> </a:t>
            </a:r>
            <a:r>
              <a:rPr lang="en-US" sz="3200" dirty="0" err="1">
                <a:solidFill>
                  <a:srgbClr val="7030A0"/>
                </a:solidFill>
                <a:latin typeface="#9Slide05 SVNNexa Rust Script" panose="020B0606040200020203" pitchFamily="34" charset="0"/>
              </a:rPr>
              <a:t>hiện</a:t>
            </a:r>
            <a:r>
              <a:rPr lang="en-US" sz="3200" dirty="0">
                <a:solidFill>
                  <a:srgbClr val="7030A0"/>
                </a:solidFill>
                <a:latin typeface="#9Slide05 SVNNexa Rust Script" panose="020B0606040200020203" pitchFamily="34" charset="0"/>
              </a:rPr>
              <a:t> </a:t>
            </a:r>
            <a:r>
              <a:rPr lang="en-US" sz="3200" dirty="0" err="1">
                <a:solidFill>
                  <a:srgbClr val="7030A0"/>
                </a:solidFill>
                <a:latin typeface="#9Slide05 SVNNexa Rust Script" panose="020B0606040200020203" pitchFamily="34" charset="0"/>
              </a:rPr>
              <a:t>nhiệm</a:t>
            </a:r>
            <a:r>
              <a:rPr lang="en-US" sz="3200" dirty="0">
                <a:solidFill>
                  <a:srgbClr val="7030A0"/>
                </a:solidFill>
                <a:latin typeface="#9Slide05 SVNNexa Rust Script" panose="020B0606040200020203" pitchFamily="34" charset="0"/>
              </a:rPr>
              <a:t> </a:t>
            </a:r>
            <a:r>
              <a:rPr lang="en-US" sz="3200" dirty="0" err="1">
                <a:solidFill>
                  <a:srgbClr val="7030A0"/>
                </a:solidFill>
                <a:latin typeface="#9Slide05 SVNNexa Rust Script" panose="020B0606040200020203" pitchFamily="34" charset="0"/>
              </a:rPr>
              <a:t>vụ</a:t>
            </a:r>
            <a:r>
              <a:rPr lang="en-US" sz="3200" dirty="0">
                <a:solidFill>
                  <a:srgbClr val="7030A0"/>
                </a:solidFill>
                <a:latin typeface="#9Slide05 SVNNexa Rust Script" panose="020B0606040200020203" pitchFamily="34" charset="0"/>
              </a:rPr>
              <a:t>:</a:t>
            </a:r>
          </a:p>
        </p:txBody>
      </p:sp>
    </p:spTree>
    <p:custDataLst>
      <p:tags r:id="rId1"/>
    </p:custDataLst>
    <p:extLst>
      <p:ext uri="{BB962C8B-B14F-4D97-AF65-F5344CB8AC3E}">
        <p14:creationId xmlns:p14="http://schemas.microsoft.com/office/powerpoint/2010/main" val="822974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8" name="Rectangle: Rounded Corners 7">
            <a:extLst>
              <a:ext uri="{FF2B5EF4-FFF2-40B4-BE49-F238E27FC236}">
                <a16:creationId xmlns:a16="http://schemas.microsoft.com/office/drawing/2014/main" id="{64CFD650-915A-51EB-BDE0-DFFD775CA973}"/>
              </a:ext>
            </a:extLst>
          </p:cNvPr>
          <p:cNvSpPr/>
          <p:nvPr/>
        </p:nvSpPr>
        <p:spPr>
          <a:xfrm>
            <a:off x="3215680" y="2160093"/>
            <a:ext cx="7632848" cy="1260320"/>
          </a:xfrm>
          <a:prstGeom prst="roundRect">
            <a:avLst/>
          </a:prstGeom>
          <a:solidFill>
            <a:srgbClr val="EB772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ECA65F-6FDE-4BBA-0C0C-F48300DE4E63}"/>
              </a:ext>
            </a:extLst>
          </p:cNvPr>
          <p:cNvSpPr txBox="1"/>
          <p:nvPr/>
        </p:nvSpPr>
        <p:spPr>
          <a:xfrm>
            <a:off x="3398560" y="2259339"/>
            <a:ext cx="7017920" cy="1061829"/>
          </a:xfrm>
          <a:prstGeom prst="rect">
            <a:avLst/>
          </a:prstGeom>
          <a:noFill/>
        </p:spPr>
        <p:txBody>
          <a:bodyPr wrap="square">
            <a:spAutoFit/>
          </a:bodyPr>
          <a:lstStyle/>
          <a:p>
            <a:pPr marL="0" marR="0" indent="457200" algn="just">
              <a:lnSpc>
                <a:spcPct val="105000"/>
              </a:lnSpc>
              <a:spcBef>
                <a:spcPts val="600"/>
              </a:spcBef>
              <a:spcAft>
                <a:spcPts val="600"/>
              </a:spcAft>
            </a:pPr>
            <a:r>
              <a:rPr lang="pt-BR" sz="2000" i="1"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Từ văn bản đã học và đoạn video vừa xem, hãy viết một đoạn văn (5 đến 7 dòng) tóm tắt những hiểu biết của em về ca Huế.</a:t>
            </a:r>
            <a:endPar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9" name="Rectangle: Rounded Corners 8">
            <a:extLst>
              <a:ext uri="{FF2B5EF4-FFF2-40B4-BE49-F238E27FC236}">
                <a16:creationId xmlns:a16="http://schemas.microsoft.com/office/drawing/2014/main" id="{E9EF1680-CFC3-F51F-AFB7-89FA4A8E5F66}"/>
              </a:ext>
            </a:extLst>
          </p:cNvPr>
          <p:cNvSpPr/>
          <p:nvPr/>
        </p:nvSpPr>
        <p:spPr>
          <a:xfrm>
            <a:off x="3287688" y="3905818"/>
            <a:ext cx="7632848" cy="1306262"/>
          </a:xfrm>
          <a:prstGeom prst="roundRect">
            <a:avLst/>
          </a:prstGeom>
          <a:solidFill>
            <a:srgbClr val="EB772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E6DE57-3EB8-EF46-5209-A42FC213E928}"/>
              </a:ext>
            </a:extLst>
          </p:cNvPr>
          <p:cNvSpPr txBox="1"/>
          <p:nvPr/>
        </p:nvSpPr>
        <p:spPr>
          <a:xfrm>
            <a:off x="3503712" y="4005064"/>
            <a:ext cx="7200800" cy="1061829"/>
          </a:xfrm>
          <a:prstGeom prst="rect">
            <a:avLst/>
          </a:prstGeom>
          <a:noFill/>
        </p:spPr>
        <p:txBody>
          <a:bodyPr wrap="square">
            <a:spAutoFit/>
          </a:bodyPr>
          <a:lstStyle/>
          <a:p>
            <a:pPr marL="0" marR="0" indent="457200" algn="just">
              <a:lnSpc>
                <a:spcPct val="105000"/>
              </a:lnSpc>
              <a:spcBef>
                <a:spcPts val="600"/>
              </a:spcBef>
              <a:spcAft>
                <a:spcPts val="600"/>
              </a:spcAft>
            </a:pPr>
            <a:r>
              <a:rPr lang="pt-BR" sz="2000" i="1"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Hãy nêu một hoạt động ca nhạc truyền thống của quê hương em hoặc các vùng miền khác có hình thức tương tự như hoạt động ca Huế. (thực hiện ở nhà)</a:t>
            </a:r>
            <a:endPar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grpSp>
        <p:nvGrpSpPr>
          <p:cNvPr id="10" name="组合 7">
            <a:extLst>
              <a:ext uri="{FF2B5EF4-FFF2-40B4-BE49-F238E27FC236}">
                <a16:creationId xmlns:a16="http://schemas.microsoft.com/office/drawing/2014/main" id="{CE440906-E8AD-AE9A-C225-E46A6AF0C7AF}"/>
              </a:ext>
            </a:extLst>
          </p:cNvPr>
          <p:cNvGrpSpPr/>
          <p:nvPr/>
        </p:nvGrpSpPr>
        <p:grpSpPr>
          <a:xfrm>
            <a:off x="1335088" y="2259339"/>
            <a:ext cx="1609725" cy="953135"/>
            <a:chOff x="0" y="0"/>
            <a:chExt cx="1609854" cy="953696"/>
          </a:xfrm>
        </p:grpSpPr>
        <p:grpSp>
          <p:nvGrpSpPr>
            <p:cNvPr id="11" name="组合 40">
              <a:extLst>
                <a:ext uri="{FF2B5EF4-FFF2-40B4-BE49-F238E27FC236}">
                  <a16:creationId xmlns:a16="http://schemas.microsoft.com/office/drawing/2014/main" id="{00CD5F39-8774-EE8F-3799-4D0677824337}"/>
                </a:ext>
              </a:extLst>
            </p:cNvPr>
            <p:cNvGrpSpPr/>
            <p:nvPr/>
          </p:nvGrpSpPr>
          <p:grpSpPr>
            <a:xfrm>
              <a:off x="336797" y="139589"/>
              <a:ext cx="1273057" cy="814107"/>
              <a:chOff x="336797" y="139589"/>
              <a:chExt cx="7443321" cy="4759928"/>
            </a:xfrm>
          </p:grpSpPr>
          <p:sp>
            <p:nvSpPr>
              <p:cNvPr id="13" name="云形 41">
                <a:extLst>
                  <a:ext uri="{FF2B5EF4-FFF2-40B4-BE49-F238E27FC236}">
                    <a16:creationId xmlns:a16="http://schemas.microsoft.com/office/drawing/2014/main" id="{8A998C96-9A26-DEDD-F973-4E1338C0A57E}"/>
                  </a:ext>
                </a:extLst>
              </p:cNvPr>
              <p:cNvSpPr/>
              <p:nvPr/>
            </p:nvSpPr>
            <p:spPr>
              <a:xfrm>
                <a:off x="336797" y="139589"/>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800" b="1" kern="1200" dirty="0">
                    <a:solidFill>
                      <a:srgbClr val="FF8203"/>
                    </a:solidFill>
                    <a:effectLst/>
                    <a:ea typeface="Calibri" panose="020F0502020204030204" pitchFamily="34" charset="0"/>
                    <a:cs typeface="Times New Roman" panose="02020603050405020304" pitchFamily="18" charset="0"/>
                  </a:rPr>
                  <a:t>  01</a:t>
                </a:r>
                <a:endParaRPr lang="en-US" sz="1100" dirty="0">
                  <a:effectLst/>
                  <a:ea typeface="Calibri" panose="020F0502020204030204" pitchFamily="34" charset="0"/>
                  <a:cs typeface="Times New Roman" panose="02020603050405020304" pitchFamily="18" charset="0"/>
                </a:endParaRPr>
              </a:p>
            </p:txBody>
          </p:sp>
          <p:sp>
            <p:nvSpPr>
              <p:cNvPr id="14" name="云形 42">
                <a:extLst>
                  <a:ext uri="{FF2B5EF4-FFF2-40B4-BE49-F238E27FC236}">
                    <a16:creationId xmlns:a16="http://schemas.microsoft.com/office/drawing/2014/main" id="{4D6F7A7E-55B1-0A01-D226-5FCBCAFBC904}"/>
                  </a:ext>
                </a:extLst>
              </p:cNvPr>
              <p:cNvSpPr/>
              <p:nvPr/>
            </p:nvSpPr>
            <p:spPr>
              <a:xfrm>
                <a:off x="743070" y="409872"/>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pic>
          <p:nvPicPr>
            <p:cNvPr id="12" name="图片 54">
              <a:extLst>
                <a:ext uri="{FF2B5EF4-FFF2-40B4-BE49-F238E27FC236}">
                  <a16:creationId xmlns:a16="http://schemas.microsoft.com/office/drawing/2014/main" id="{D4D11DDD-02B6-0B41-345A-87F59BD05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5884" cy="898998"/>
            </a:xfrm>
            <a:prstGeom prst="rect">
              <a:avLst/>
            </a:prstGeom>
          </p:spPr>
        </p:pic>
      </p:grpSp>
      <p:grpSp>
        <p:nvGrpSpPr>
          <p:cNvPr id="15" name="组合 8">
            <a:extLst>
              <a:ext uri="{FF2B5EF4-FFF2-40B4-BE49-F238E27FC236}">
                <a16:creationId xmlns:a16="http://schemas.microsoft.com/office/drawing/2014/main" id="{469BE2B7-201E-1B65-A52E-97392E04B029}"/>
              </a:ext>
            </a:extLst>
          </p:cNvPr>
          <p:cNvGrpSpPr/>
          <p:nvPr/>
        </p:nvGrpSpPr>
        <p:grpSpPr>
          <a:xfrm>
            <a:off x="1305332" y="4005064"/>
            <a:ext cx="1574800" cy="1003300"/>
            <a:chOff x="0" y="0"/>
            <a:chExt cx="1574847" cy="1003828"/>
          </a:xfrm>
        </p:grpSpPr>
        <p:grpSp>
          <p:nvGrpSpPr>
            <p:cNvPr id="16" name="组合 43">
              <a:extLst>
                <a:ext uri="{FF2B5EF4-FFF2-40B4-BE49-F238E27FC236}">
                  <a16:creationId xmlns:a16="http://schemas.microsoft.com/office/drawing/2014/main" id="{A527CFE6-4B0D-E59F-DE36-6E6717C1A5E2}"/>
                </a:ext>
              </a:extLst>
            </p:cNvPr>
            <p:cNvGrpSpPr/>
            <p:nvPr/>
          </p:nvGrpSpPr>
          <p:grpSpPr>
            <a:xfrm>
              <a:off x="301790" y="189721"/>
              <a:ext cx="1273057" cy="814107"/>
              <a:chOff x="301790" y="189721"/>
              <a:chExt cx="7443321" cy="4759928"/>
            </a:xfrm>
          </p:grpSpPr>
          <p:sp>
            <p:nvSpPr>
              <p:cNvPr id="18" name="云形 44">
                <a:extLst>
                  <a:ext uri="{FF2B5EF4-FFF2-40B4-BE49-F238E27FC236}">
                    <a16:creationId xmlns:a16="http://schemas.microsoft.com/office/drawing/2014/main" id="{1A3E4EF1-309D-AFA9-7EB9-072D31B18CCB}"/>
                  </a:ext>
                </a:extLst>
              </p:cNvPr>
              <p:cNvSpPr/>
              <p:nvPr/>
            </p:nvSpPr>
            <p:spPr>
              <a:xfrm>
                <a:off x="301790" y="189721"/>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800" b="1" kern="1200" dirty="0">
                    <a:solidFill>
                      <a:srgbClr val="FFC52F"/>
                    </a:solidFill>
                    <a:effectLst/>
                    <a:ea typeface="Calibri" panose="020F0502020204030204" pitchFamily="34" charset="0"/>
                    <a:cs typeface="Times New Roman" panose="02020603050405020304" pitchFamily="18" charset="0"/>
                  </a:rPr>
                  <a:t>02</a:t>
                </a:r>
                <a:endParaRPr lang="en-US" sz="1100" dirty="0">
                  <a:effectLst/>
                  <a:ea typeface="Calibri" panose="020F0502020204030204" pitchFamily="34" charset="0"/>
                  <a:cs typeface="Times New Roman" panose="02020603050405020304" pitchFamily="18" charset="0"/>
                </a:endParaRPr>
              </a:p>
            </p:txBody>
          </p:sp>
          <p:sp>
            <p:nvSpPr>
              <p:cNvPr id="19" name="云形 45">
                <a:extLst>
                  <a:ext uri="{FF2B5EF4-FFF2-40B4-BE49-F238E27FC236}">
                    <a16:creationId xmlns:a16="http://schemas.microsoft.com/office/drawing/2014/main" id="{6A1D60DA-F41E-471F-D79F-5AF883512A96}"/>
                  </a:ext>
                </a:extLst>
              </p:cNvPr>
              <p:cNvSpPr/>
              <p:nvPr/>
            </p:nvSpPr>
            <p:spPr>
              <a:xfrm>
                <a:off x="708063" y="460004"/>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pic>
          <p:nvPicPr>
            <p:cNvPr id="17" name="图片 55">
              <a:extLst>
                <a:ext uri="{FF2B5EF4-FFF2-40B4-BE49-F238E27FC236}">
                  <a16:creationId xmlns:a16="http://schemas.microsoft.com/office/drawing/2014/main" id="{79A95614-151D-6DF5-BF3E-E3B0ED7609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42551" cy="866310"/>
            </a:xfrm>
            <a:prstGeom prst="rect">
              <a:avLst/>
            </a:prstGeom>
          </p:spPr>
        </p:pic>
      </p:grpSp>
    </p:spTree>
    <p:custDataLst>
      <p:tags r:id="rId1"/>
    </p:custDataLst>
    <p:extLst>
      <p:ext uri="{BB962C8B-B14F-4D97-AF65-F5344CB8AC3E}">
        <p14:creationId xmlns:p14="http://schemas.microsoft.com/office/powerpoint/2010/main" val="523119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9"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6" name="Picture 5" descr="NHỮNG THỂ ĐIỆU DÂN CA XỨ HUẾ | VĂN CHƯƠNG TRANH ĐẤU MIỀN NAM LÝ VĂN SÂM |  BIÊN LUẬN | NHẬN ĐỊNH | PHÊ BÌNH | VIỆT VĂN MỚI | TRUYỆN DÀI | TIỂU THUYẾT">
            <a:extLst>
              <a:ext uri="{FF2B5EF4-FFF2-40B4-BE49-F238E27FC236}">
                <a16:creationId xmlns:a16="http://schemas.microsoft.com/office/drawing/2014/main" id="{069592DD-013F-9A74-11C5-9542C9A72C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2472" y="2064868"/>
            <a:ext cx="4220396" cy="2804292"/>
          </a:xfrm>
          <a:prstGeom prst="rect">
            <a:avLst/>
          </a:prstGeom>
          <a:noFill/>
          <a:ln>
            <a:noFill/>
          </a:ln>
        </p:spPr>
      </p:pic>
      <p:pic>
        <p:nvPicPr>
          <p:cNvPr id="7" name="Picture 6">
            <a:extLst>
              <a:ext uri="{FF2B5EF4-FFF2-40B4-BE49-F238E27FC236}">
                <a16:creationId xmlns:a16="http://schemas.microsoft.com/office/drawing/2014/main" id="{4CDF8C22-D64F-928F-C310-973CE42F43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4630" y="2086411"/>
            <a:ext cx="4684698" cy="2804292"/>
          </a:xfrm>
          <a:prstGeom prst="rect">
            <a:avLst/>
          </a:prstGeom>
          <a:noFill/>
          <a:ln>
            <a:noFill/>
          </a:ln>
        </p:spPr>
      </p:pic>
      <p:sp>
        <p:nvSpPr>
          <p:cNvPr id="8" name="TextBox 7">
            <a:extLst>
              <a:ext uri="{FF2B5EF4-FFF2-40B4-BE49-F238E27FC236}">
                <a16:creationId xmlns:a16="http://schemas.microsoft.com/office/drawing/2014/main" id="{9888C925-C0EE-EFB0-190E-BEF5FE573088}"/>
              </a:ext>
            </a:extLst>
          </p:cNvPr>
          <p:cNvSpPr txBox="1"/>
          <p:nvPr/>
        </p:nvSpPr>
        <p:spPr>
          <a:xfrm>
            <a:off x="1976736" y="965359"/>
            <a:ext cx="7920880" cy="707886"/>
          </a:xfrm>
          <a:prstGeom prst="rect">
            <a:avLst/>
          </a:prstGeom>
          <a:noFill/>
        </p:spPr>
        <p:txBody>
          <a:bodyPr wrap="square" rtlCol="0">
            <a:spAutoFit/>
          </a:bodyPr>
          <a:lstStyle/>
          <a:p>
            <a:pPr algn="ctr"/>
            <a:r>
              <a:rPr lang="en-US" sz="4000" dirty="0">
                <a:solidFill>
                  <a:srgbClr val="C00000"/>
                </a:solidFill>
                <a:latin typeface="#9Slide06 SVNHello Sunshine Mar" pitchFamily="2" charset="0"/>
              </a:rPr>
              <a:t>NHÌN HÌNH ẢNH ĐOÁN TÊN LÀN ĐIỆU DÂN CA</a:t>
            </a:r>
          </a:p>
        </p:txBody>
      </p:sp>
      <p:sp>
        <p:nvSpPr>
          <p:cNvPr id="10" name="TextBox 9">
            <a:extLst>
              <a:ext uri="{FF2B5EF4-FFF2-40B4-BE49-F238E27FC236}">
                <a16:creationId xmlns:a16="http://schemas.microsoft.com/office/drawing/2014/main" id="{3EE3A4ED-F659-A694-9AB8-B9BA2E493F3B}"/>
              </a:ext>
            </a:extLst>
          </p:cNvPr>
          <p:cNvSpPr txBox="1"/>
          <p:nvPr/>
        </p:nvSpPr>
        <p:spPr>
          <a:xfrm>
            <a:off x="2887885" y="5155173"/>
            <a:ext cx="6098582" cy="769441"/>
          </a:xfrm>
          <a:prstGeom prst="rect">
            <a:avLst/>
          </a:prstGeom>
          <a:noFill/>
        </p:spPr>
        <p:txBody>
          <a:bodyPr wrap="square">
            <a:spAutoFit/>
          </a:bodyPr>
          <a:lstStyle/>
          <a:p>
            <a:pPr algn="ctr"/>
            <a:r>
              <a:rPr lang="en-US" sz="4400" dirty="0">
                <a:solidFill>
                  <a:srgbClr val="002060"/>
                </a:solidFill>
                <a:effectLst/>
                <a:latin typeface="#9Slide06 SVNHave Heart" pitchFamily="2" charset="0"/>
                <a:ea typeface="Times New Roman" panose="02020603050405020304" pitchFamily="18" charset="0"/>
              </a:rPr>
              <a:t>Ca </a:t>
            </a:r>
            <a:r>
              <a:rPr lang="en-US" sz="4400" dirty="0" err="1">
                <a:solidFill>
                  <a:srgbClr val="002060"/>
                </a:solidFill>
                <a:effectLst/>
                <a:latin typeface="#9Slide06 SVNHave Heart" pitchFamily="2" charset="0"/>
                <a:ea typeface="Times New Roman" panose="02020603050405020304" pitchFamily="18" charset="0"/>
              </a:rPr>
              <a:t>Huế</a:t>
            </a:r>
            <a:endParaRPr lang="en-US" sz="4400" dirty="0">
              <a:solidFill>
                <a:srgbClr val="002060"/>
              </a:solidFill>
              <a:latin typeface="#9Slide06 SVNHave Heart" pitchFamily="2" charset="0"/>
            </a:endParaRPr>
          </a:p>
        </p:txBody>
      </p:sp>
    </p:spTree>
    <p:custDataLst>
      <p:tags r:id="rId1"/>
    </p:custDataLst>
    <p:extLst>
      <p:ext uri="{BB962C8B-B14F-4D97-AF65-F5344CB8AC3E}">
        <p14:creationId xmlns:p14="http://schemas.microsoft.com/office/powerpoint/2010/main" val="1935460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BD4F3CF9-08C8-3DD5-3C48-37229D3E62D5}"/>
              </a:ext>
            </a:extLst>
          </p:cNvPr>
          <p:cNvSpPr txBox="1"/>
          <p:nvPr/>
        </p:nvSpPr>
        <p:spPr>
          <a:xfrm>
            <a:off x="1991544" y="692696"/>
            <a:ext cx="7920880" cy="707886"/>
          </a:xfrm>
          <a:prstGeom prst="rect">
            <a:avLst/>
          </a:prstGeom>
          <a:noFill/>
        </p:spPr>
        <p:txBody>
          <a:bodyPr wrap="square" rtlCol="0">
            <a:spAutoFit/>
          </a:bodyPr>
          <a:lstStyle/>
          <a:p>
            <a:pPr algn="ctr"/>
            <a:r>
              <a:rPr lang="en-US" sz="4000" dirty="0">
                <a:solidFill>
                  <a:srgbClr val="C00000"/>
                </a:solidFill>
                <a:latin typeface="#9Slide06 SVNHello Sunshine Mar" pitchFamily="2" charset="0"/>
              </a:rPr>
              <a:t>NHÌN HÌNH ẢNH ĐOÁN TÊN LÀN ĐIỆU DÂN CA</a:t>
            </a:r>
          </a:p>
        </p:txBody>
      </p:sp>
      <p:sp>
        <p:nvSpPr>
          <p:cNvPr id="7" name="TextBox 6">
            <a:extLst>
              <a:ext uri="{FF2B5EF4-FFF2-40B4-BE49-F238E27FC236}">
                <a16:creationId xmlns:a16="http://schemas.microsoft.com/office/drawing/2014/main" id="{F1DE1687-1055-641E-D0D2-2BD4283D9ECC}"/>
              </a:ext>
            </a:extLst>
          </p:cNvPr>
          <p:cNvSpPr txBox="1"/>
          <p:nvPr/>
        </p:nvSpPr>
        <p:spPr>
          <a:xfrm>
            <a:off x="2508890" y="5330881"/>
            <a:ext cx="6886187" cy="769441"/>
          </a:xfrm>
          <a:prstGeom prst="rect">
            <a:avLst/>
          </a:prstGeom>
          <a:noFill/>
        </p:spPr>
        <p:txBody>
          <a:bodyPr wrap="square">
            <a:spAutoFit/>
          </a:bodyPr>
          <a:lstStyle/>
          <a:p>
            <a:pPr algn="ctr"/>
            <a:r>
              <a:rPr lang="en-US" sz="4400" dirty="0" err="1">
                <a:solidFill>
                  <a:srgbClr val="002060"/>
                </a:solidFill>
                <a:latin typeface="#9Slide06 SVNHave Heart" pitchFamily="2" charset="0"/>
              </a:rPr>
              <a:t>Điệu</a:t>
            </a:r>
            <a:r>
              <a:rPr lang="en-US" sz="4400" dirty="0">
                <a:solidFill>
                  <a:srgbClr val="002060"/>
                </a:solidFill>
                <a:latin typeface="#9Slide06 SVNHave Heart" pitchFamily="2" charset="0"/>
              </a:rPr>
              <a:t> </a:t>
            </a:r>
            <a:r>
              <a:rPr lang="en-US" sz="4400" dirty="0" err="1">
                <a:solidFill>
                  <a:srgbClr val="002060"/>
                </a:solidFill>
                <a:latin typeface="#9Slide06 SVNHave Heart" pitchFamily="2" charset="0"/>
              </a:rPr>
              <a:t>lí</a:t>
            </a:r>
            <a:r>
              <a:rPr lang="en-US" sz="4400" dirty="0">
                <a:solidFill>
                  <a:srgbClr val="002060"/>
                </a:solidFill>
                <a:latin typeface="#9Slide06 SVNHave Heart" pitchFamily="2" charset="0"/>
              </a:rPr>
              <a:t>, </a:t>
            </a:r>
            <a:r>
              <a:rPr lang="en-US" sz="4400" dirty="0" err="1">
                <a:solidFill>
                  <a:srgbClr val="002060"/>
                </a:solidFill>
                <a:latin typeface="#9Slide06 SVNHave Heart" pitchFamily="2" charset="0"/>
              </a:rPr>
              <a:t>điệu</a:t>
            </a:r>
            <a:r>
              <a:rPr lang="en-US" sz="4400" dirty="0">
                <a:solidFill>
                  <a:srgbClr val="002060"/>
                </a:solidFill>
                <a:latin typeface="#9Slide06 SVNHave Heart" pitchFamily="2" charset="0"/>
              </a:rPr>
              <a:t> </a:t>
            </a:r>
            <a:r>
              <a:rPr lang="en-US" sz="4400" dirty="0" err="1">
                <a:solidFill>
                  <a:srgbClr val="002060"/>
                </a:solidFill>
                <a:latin typeface="#9Slide06 SVNHave Heart" pitchFamily="2" charset="0"/>
              </a:rPr>
              <a:t>hò</a:t>
            </a:r>
            <a:r>
              <a:rPr lang="en-US" sz="4400" dirty="0">
                <a:solidFill>
                  <a:srgbClr val="002060"/>
                </a:solidFill>
                <a:latin typeface="#9Slide06 SVNHave Heart" pitchFamily="2" charset="0"/>
              </a:rPr>
              <a:t> </a:t>
            </a:r>
            <a:r>
              <a:rPr lang="en-US" sz="4400" dirty="0" err="1">
                <a:solidFill>
                  <a:srgbClr val="002060"/>
                </a:solidFill>
                <a:latin typeface="#9Slide06 SVNHave Heart" pitchFamily="2" charset="0"/>
              </a:rPr>
              <a:t>Đồng</a:t>
            </a:r>
            <a:r>
              <a:rPr lang="en-US" sz="4400" dirty="0">
                <a:solidFill>
                  <a:srgbClr val="002060"/>
                </a:solidFill>
                <a:latin typeface="#9Slide06 SVNHave Heart" pitchFamily="2" charset="0"/>
              </a:rPr>
              <a:t> </a:t>
            </a:r>
            <a:r>
              <a:rPr lang="en-US" sz="4400" dirty="0" err="1">
                <a:solidFill>
                  <a:srgbClr val="002060"/>
                </a:solidFill>
                <a:latin typeface="#9Slide06 SVNHave Heart" pitchFamily="2" charset="0"/>
              </a:rPr>
              <a:t>bằng</a:t>
            </a:r>
            <a:r>
              <a:rPr lang="en-US" sz="4400" dirty="0">
                <a:solidFill>
                  <a:srgbClr val="002060"/>
                </a:solidFill>
                <a:latin typeface="#9Slide06 SVNHave Heart" pitchFamily="2" charset="0"/>
              </a:rPr>
              <a:t> </a:t>
            </a:r>
            <a:r>
              <a:rPr lang="en-US" sz="4400" dirty="0" err="1">
                <a:solidFill>
                  <a:srgbClr val="002060"/>
                </a:solidFill>
                <a:latin typeface="#9Slide06 SVNHave Heart" pitchFamily="2" charset="0"/>
              </a:rPr>
              <a:t>sông</a:t>
            </a:r>
            <a:r>
              <a:rPr lang="en-US" sz="4400" dirty="0">
                <a:solidFill>
                  <a:srgbClr val="002060"/>
                </a:solidFill>
                <a:latin typeface="#9Slide06 SVNHave Heart" pitchFamily="2" charset="0"/>
              </a:rPr>
              <a:t> </a:t>
            </a:r>
            <a:r>
              <a:rPr lang="en-US" sz="4400" dirty="0" err="1">
                <a:solidFill>
                  <a:srgbClr val="002060"/>
                </a:solidFill>
                <a:latin typeface="#9Slide06 SVNHave Heart" pitchFamily="2" charset="0"/>
              </a:rPr>
              <a:t>Cửu</a:t>
            </a:r>
            <a:r>
              <a:rPr lang="en-US" sz="4400" dirty="0">
                <a:solidFill>
                  <a:srgbClr val="002060"/>
                </a:solidFill>
                <a:latin typeface="#9Slide06 SVNHave Heart" pitchFamily="2" charset="0"/>
              </a:rPr>
              <a:t> Long</a:t>
            </a:r>
          </a:p>
        </p:txBody>
      </p:sp>
      <p:pic>
        <p:nvPicPr>
          <p:cNvPr id="8" name="Picture 7" descr="Hồn quê trong các điệu lý Đồng bằng sông Cửu Long - Báo Cần Thơ Online">
            <a:extLst>
              <a:ext uri="{FF2B5EF4-FFF2-40B4-BE49-F238E27FC236}">
                <a16:creationId xmlns:a16="http://schemas.microsoft.com/office/drawing/2014/main" id="{9B5EAF61-26F9-C4AF-260D-35AD08F1A3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3432" y="1891548"/>
            <a:ext cx="4635469" cy="3074903"/>
          </a:xfrm>
          <a:prstGeom prst="rect">
            <a:avLst/>
          </a:prstGeom>
          <a:noFill/>
          <a:ln>
            <a:noFill/>
          </a:ln>
        </p:spPr>
      </p:pic>
      <p:pic>
        <p:nvPicPr>
          <p:cNvPr id="9" name="Picture 8" descr="Khám phá Đồng bằng sông Cửu Long – Miền Tây sông nước 2022">
            <a:extLst>
              <a:ext uri="{FF2B5EF4-FFF2-40B4-BE49-F238E27FC236}">
                <a16:creationId xmlns:a16="http://schemas.microsoft.com/office/drawing/2014/main" id="{61CDBB79-007D-CDD7-EF23-AECE94906F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159"/>
          <a:stretch/>
        </p:blipFill>
        <p:spPr bwMode="auto">
          <a:xfrm>
            <a:off x="5986903" y="1891548"/>
            <a:ext cx="4789617" cy="3087296"/>
          </a:xfrm>
          <a:prstGeom prst="rect">
            <a:avLst/>
          </a:prstGeom>
          <a:noFill/>
          <a:ln>
            <a:noFill/>
          </a:ln>
        </p:spPr>
      </p:pic>
    </p:spTree>
    <p:custDataLst>
      <p:tags r:id="rId1"/>
    </p:custDataLst>
    <p:extLst>
      <p:ext uri="{BB962C8B-B14F-4D97-AF65-F5344CB8AC3E}">
        <p14:creationId xmlns:p14="http://schemas.microsoft.com/office/powerpoint/2010/main" val="251278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5" name="Rectangle: Rounded Corners 4">
            <a:extLst>
              <a:ext uri="{FF2B5EF4-FFF2-40B4-BE49-F238E27FC236}">
                <a16:creationId xmlns:a16="http://schemas.microsoft.com/office/drawing/2014/main" id="{3C67AA05-623D-167B-DB71-614DE82C319E}"/>
              </a:ext>
            </a:extLst>
          </p:cNvPr>
          <p:cNvSpPr/>
          <p:nvPr/>
        </p:nvSpPr>
        <p:spPr>
          <a:xfrm>
            <a:off x="4079776" y="1909773"/>
            <a:ext cx="6768752" cy="1226785"/>
          </a:xfrm>
          <a:prstGeom prst="roundRect">
            <a:avLst/>
          </a:prstGeom>
          <a:solidFill>
            <a:srgbClr val="C9A1AA"/>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908B24-9341-3C5B-B017-1D2873D6A681}"/>
              </a:ext>
            </a:extLst>
          </p:cNvPr>
          <p:cNvSpPr txBox="1"/>
          <p:nvPr/>
        </p:nvSpPr>
        <p:spPr>
          <a:xfrm>
            <a:off x="4308624" y="2107666"/>
            <a:ext cx="6336704" cy="830997"/>
          </a:xfrm>
          <a:prstGeom prst="rect">
            <a:avLst/>
          </a:prstGeom>
          <a:noFill/>
        </p:spPr>
        <p:txBody>
          <a:bodyPr wrap="square">
            <a:spAutoFit/>
          </a:bodyPr>
          <a:lstStyle/>
          <a:p>
            <a:pPr marL="0" marR="0" algn="just">
              <a:spcBef>
                <a:spcPts val="500"/>
              </a:spcBef>
              <a:spcAft>
                <a:spcPts val="500"/>
              </a:spcAft>
            </a:pPr>
            <a:r>
              <a:rPr lang="nl-NL"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Nhắc lại những kỹ năng đọc hiểu một văn bản thông tin nói chung?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7" name="Rectangle: Rounded Corners 6">
            <a:extLst>
              <a:ext uri="{FF2B5EF4-FFF2-40B4-BE49-F238E27FC236}">
                <a16:creationId xmlns:a16="http://schemas.microsoft.com/office/drawing/2014/main" id="{FD35F9D5-8AC1-3446-3CEE-D1D070E3C3D0}"/>
              </a:ext>
            </a:extLst>
          </p:cNvPr>
          <p:cNvSpPr/>
          <p:nvPr/>
        </p:nvSpPr>
        <p:spPr>
          <a:xfrm>
            <a:off x="4079776" y="3694439"/>
            <a:ext cx="6768752" cy="1390744"/>
          </a:xfrm>
          <a:prstGeom prst="roundRect">
            <a:avLst/>
          </a:prstGeom>
          <a:solidFill>
            <a:srgbClr val="C9A1AA"/>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544D40D-7CE9-74D9-7D6F-8305D4AC22C9}"/>
              </a:ext>
            </a:extLst>
          </p:cNvPr>
          <p:cNvSpPr txBox="1"/>
          <p:nvPr/>
        </p:nvSpPr>
        <p:spPr>
          <a:xfrm>
            <a:off x="4321448" y="3789646"/>
            <a:ext cx="6323880" cy="1200329"/>
          </a:xfrm>
          <a:prstGeom prst="rect">
            <a:avLst/>
          </a:prstGeom>
          <a:noFill/>
        </p:spPr>
        <p:txBody>
          <a:bodyPr wrap="square">
            <a:spAutoFit/>
          </a:bodyPr>
          <a:lstStyle/>
          <a:p>
            <a:pPr marL="0" marR="0" algn="just">
              <a:spcBef>
                <a:spcPts val="500"/>
              </a:spcBef>
              <a:spcAft>
                <a:spcPts val="500"/>
              </a:spcAft>
            </a:pPr>
            <a:r>
              <a:rPr lang="nl-NL"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Khi đọc văn bản thông tin giới thiệu một quy tắc, luật lệ của một hoạt động hay trò chơi em cần chú ý điều gì?</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pic>
        <p:nvPicPr>
          <p:cNvPr id="9" name="Picture 8">
            <a:extLst>
              <a:ext uri="{FF2B5EF4-FFF2-40B4-BE49-F238E27FC236}">
                <a16:creationId xmlns:a16="http://schemas.microsoft.com/office/drawing/2014/main" id="{E3E03BAD-B390-D342-66DE-6A389247A6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400" y="1165315"/>
            <a:ext cx="3079188" cy="3942485"/>
          </a:xfrm>
          <a:prstGeom prst="rect">
            <a:avLst/>
          </a:prstGeom>
          <a:noFill/>
          <a:ln>
            <a:noFill/>
          </a:ln>
        </p:spPr>
      </p:pic>
    </p:spTree>
    <p:custDataLst>
      <p:tags r:id="rId1"/>
    </p:custDataLst>
    <p:extLst>
      <p:ext uri="{BB962C8B-B14F-4D97-AF65-F5344CB8AC3E}">
        <p14:creationId xmlns:p14="http://schemas.microsoft.com/office/powerpoint/2010/main" val="360092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69"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B4740B91-5FE0-B4CD-A1EF-DFDE28BEDE95}"/>
              </a:ext>
            </a:extLst>
          </p:cNvPr>
          <p:cNvSpPr txBox="1"/>
          <p:nvPr/>
        </p:nvSpPr>
        <p:spPr>
          <a:xfrm>
            <a:off x="1123509" y="2524254"/>
            <a:ext cx="4039726" cy="1569660"/>
          </a:xfrm>
          <a:prstGeom prst="rect">
            <a:avLst/>
          </a:prstGeom>
          <a:noFill/>
        </p:spPr>
        <p:txBody>
          <a:bodyPr wrap="square">
            <a:spAutoFit/>
          </a:bodyPr>
          <a:lstStyle/>
          <a:p>
            <a:pPr marL="0" marR="30480" algn="ctr">
              <a:spcBef>
                <a:spcPts val="600"/>
              </a:spcBef>
              <a:spcAft>
                <a:spcPts val="600"/>
              </a:spcAft>
            </a:pPr>
            <a:r>
              <a:rPr lang="vi-VN" sz="4800" b="1" dirty="0">
                <a:solidFill>
                  <a:srgbClr val="7030A0"/>
                </a:solidFill>
                <a:effectLst/>
                <a:latin typeface="#9Slide03 IcielUni Sans Heavy" panose="00000500000000000000" pitchFamily="2" charset="0"/>
                <a:ea typeface="Times New Roman" panose="02020603050405020304" pitchFamily="18" charset="0"/>
              </a:rPr>
              <a:t>I. Đọc và tìm hiểu chung</a:t>
            </a:r>
            <a:endParaRPr lang="en-US" sz="4400" dirty="0">
              <a:solidFill>
                <a:srgbClr val="7030A0"/>
              </a:solidFill>
              <a:effectLst/>
              <a:latin typeface="#9Slide03 IcielUni Sans Heavy" panose="00000500000000000000" pitchFamily="2" charset="0"/>
              <a:ea typeface="Times New Roman" panose="02020603050405020304" pitchFamily="18" charset="0"/>
            </a:endParaRPr>
          </a:p>
        </p:txBody>
      </p:sp>
      <p:pic>
        <p:nvPicPr>
          <p:cNvPr id="30" name="Picture 29">
            <a:extLst>
              <a:ext uri="{FF2B5EF4-FFF2-40B4-BE49-F238E27FC236}">
                <a16:creationId xmlns:a16="http://schemas.microsoft.com/office/drawing/2014/main" id="{0DB3D867-6A37-35FB-A476-5A0B1E913F0C}"/>
              </a:ext>
            </a:extLst>
          </p:cNvPr>
          <p:cNvPicPr>
            <a:picLocks noChangeAspect="1"/>
          </p:cNvPicPr>
          <p:nvPr/>
        </p:nvPicPr>
        <p:blipFill>
          <a:blip r:embed="rId4">
            <a:extLst>
              <a:ext uri="{28A0092B-C50C-407E-A947-70E740481C1C}">
                <a14:useLocalDpi xmlns:a14="http://schemas.microsoft.com/office/drawing/2010/main" val="0"/>
              </a:ext>
            </a:extLst>
          </a:blip>
          <a:srcRect t="-42"/>
          <a:stretch>
            <a:fillRect/>
          </a:stretch>
        </p:blipFill>
        <p:spPr>
          <a:xfrm>
            <a:off x="5231904" y="1124744"/>
            <a:ext cx="6003461" cy="4500448"/>
          </a:xfrm>
          <a:custGeom>
            <a:avLst/>
            <a:gdLst>
              <a:gd name="connsiteX0" fmla="*/ 1792638 w 5859445"/>
              <a:gd name="connsiteY0" fmla="*/ 3231139 h 3256604"/>
              <a:gd name="connsiteX1" fmla="*/ 1758042 w 5859445"/>
              <a:gd name="connsiteY1" fmla="*/ 3237810 h 3256604"/>
              <a:gd name="connsiteX2" fmla="*/ 1723445 w 5859445"/>
              <a:gd name="connsiteY2" fmla="*/ 3244480 h 3256604"/>
              <a:gd name="connsiteX3" fmla="*/ 1762807 w 5859445"/>
              <a:gd name="connsiteY3" fmla="*/ 3234440 h 3256604"/>
              <a:gd name="connsiteX4" fmla="*/ 1792638 w 5859445"/>
              <a:gd name="connsiteY4" fmla="*/ 3231139 h 3256604"/>
              <a:gd name="connsiteX5" fmla="*/ 1756660 w 5859445"/>
              <a:gd name="connsiteY5" fmla="*/ 3223219 h 3256604"/>
              <a:gd name="connsiteX6" fmla="*/ 1760996 w 5859445"/>
              <a:gd name="connsiteY6" fmla="*/ 3226825 h 3256604"/>
              <a:gd name="connsiteX7" fmla="*/ 1754679 w 5859445"/>
              <a:gd name="connsiteY7" fmla="*/ 3223666 h 3256604"/>
              <a:gd name="connsiteX8" fmla="*/ 1751480 w 5859445"/>
              <a:gd name="connsiteY8" fmla="*/ 3222068 h 3256604"/>
              <a:gd name="connsiteX9" fmla="*/ 1754679 w 5859445"/>
              <a:gd name="connsiteY9" fmla="*/ 3223666 h 3256604"/>
              <a:gd name="connsiteX10" fmla="*/ 1752038 w 5859445"/>
              <a:gd name="connsiteY10" fmla="*/ 3224263 h 3256604"/>
              <a:gd name="connsiteX11" fmla="*/ 1742793 w 5859445"/>
              <a:gd name="connsiteY11" fmla="*/ 3226352 h 3256604"/>
              <a:gd name="connsiteX12" fmla="*/ 1733548 w 5859445"/>
              <a:gd name="connsiteY12" fmla="*/ 3228441 h 3256604"/>
              <a:gd name="connsiteX13" fmla="*/ 1875558 w 5859445"/>
              <a:gd name="connsiteY13" fmla="*/ 3216990 h 3256604"/>
              <a:gd name="connsiteX14" fmla="*/ 1831717 w 5859445"/>
              <a:gd name="connsiteY14" fmla="*/ 3225750 h 3256604"/>
              <a:gd name="connsiteX15" fmla="*/ 1792638 w 5859445"/>
              <a:gd name="connsiteY15" fmla="*/ 3231139 h 3256604"/>
              <a:gd name="connsiteX16" fmla="*/ 1829620 w 5859445"/>
              <a:gd name="connsiteY16" fmla="*/ 3222784 h 3256604"/>
              <a:gd name="connsiteX17" fmla="*/ 1875558 w 5859445"/>
              <a:gd name="connsiteY17" fmla="*/ 3216990 h 3256604"/>
              <a:gd name="connsiteX18" fmla="*/ 1871365 w 5859445"/>
              <a:gd name="connsiteY18" fmla="*/ 3211060 h 3256604"/>
              <a:gd name="connsiteX19" fmla="*/ 1818563 w 5859445"/>
              <a:gd name="connsiteY19" fmla="*/ 3217256 h 3256604"/>
              <a:gd name="connsiteX20" fmla="*/ 1765762 w 5859445"/>
              <a:gd name="connsiteY20" fmla="*/ 3223455 h 3256604"/>
              <a:gd name="connsiteX21" fmla="*/ 1820946 w 5859445"/>
              <a:gd name="connsiteY21" fmla="*/ 3215572 h 3256604"/>
              <a:gd name="connsiteX22" fmla="*/ 1871365 w 5859445"/>
              <a:gd name="connsiteY22" fmla="*/ 3211060 h 3256604"/>
              <a:gd name="connsiteX23" fmla="*/ 2020858 w 5859445"/>
              <a:gd name="connsiteY23" fmla="*/ 3207662 h 3256604"/>
              <a:gd name="connsiteX24" fmla="*/ 2058172 w 5859445"/>
              <a:gd name="connsiteY24" fmla="*/ 3212414 h 3256604"/>
              <a:gd name="connsiteX25" fmla="*/ 2021477 w 5859445"/>
              <a:gd name="connsiteY25" fmla="*/ 3216120 h 3256604"/>
              <a:gd name="connsiteX26" fmla="*/ 1980589 w 5859445"/>
              <a:gd name="connsiteY26" fmla="*/ 3213893 h 3256604"/>
              <a:gd name="connsiteX27" fmla="*/ 2020858 w 5859445"/>
              <a:gd name="connsiteY27" fmla="*/ 3207662 h 3256604"/>
              <a:gd name="connsiteX28" fmla="*/ 3609470 w 5859445"/>
              <a:gd name="connsiteY28" fmla="*/ 3169713 h 3256604"/>
              <a:gd name="connsiteX29" fmla="*/ 3615141 w 5859445"/>
              <a:gd name="connsiteY29" fmla="*/ 3170151 h 3256604"/>
              <a:gd name="connsiteX30" fmla="*/ 3609652 w 5859445"/>
              <a:gd name="connsiteY30" fmla="*/ 3170475 h 3256604"/>
              <a:gd name="connsiteX31" fmla="*/ 1627470 w 5859445"/>
              <a:gd name="connsiteY31" fmla="*/ 3118854 h 3256604"/>
              <a:gd name="connsiteX32" fmla="*/ 1627846 w 5859445"/>
              <a:gd name="connsiteY32" fmla="*/ 3118905 h 3256604"/>
              <a:gd name="connsiteX33" fmla="*/ 1621656 w 5859445"/>
              <a:gd name="connsiteY33" fmla="*/ 3120741 h 3256604"/>
              <a:gd name="connsiteX34" fmla="*/ 1627470 w 5859445"/>
              <a:gd name="connsiteY34" fmla="*/ 3118854 h 3256604"/>
              <a:gd name="connsiteX35" fmla="*/ 1681891 w 5859445"/>
              <a:gd name="connsiteY35" fmla="*/ 3104838 h 3256604"/>
              <a:gd name="connsiteX36" fmla="*/ 1635381 w 5859445"/>
              <a:gd name="connsiteY36" fmla="*/ 3119933 h 3256604"/>
              <a:gd name="connsiteX37" fmla="*/ 1627846 w 5859445"/>
              <a:gd name="connsiteY37" fmla="*/ 3118905 h 3256604"/>
              <a:gd name="connsiteX38" fmla="*/ 1654156 w 5859445"/>
              <a:gd name="connsiteY38" fmla="*/ 3111105 h 3256604"/>
              <a:gd name="connsiteX39" fmla="*/ 1681891 w 5859445"/>
              <a:gd name="connsiteY39" fmla="*/ 3104838 h 3256604"/>
              <a:gd name="connsiteX40" fmla="*/ 1665116 w 5859445"/>
              <a:gd name="connsiteY40" fmla="*/ 3081113 h 3256604"/>
              <a:gd name="connsiteX41" fmla="*/ 1639837 w 5859445"/>
              <a:gd name="connsiteY41" fmla="*/ 3086280 h 3256604"/>
              <a:gd name="connsiteX42" fmla="*/ 1651105 w 5859445"/>
              <a:gd name="connsiteY42" fmla="*/ 3086572 h 3256604"/>
              <a:gd name="connsiteX43" fmla="*/ 1669310 w 5859445"/>
              <a:gd name="connsiteY43" fmla="*/ 3087046 h 3256604"/>
              <a:gd name="connsiteX44" fmla="*/ 1557481 w 5859445"/>
              <a:gd name="connsiteY44" fmla="*/ 3077157 h 3256604"/>
              <a:gd name="connsiteX45" fmla="*/ 1557989 w 5859445"/>
              <a:gd name="connsiteY45" fmla="*/ 3081245 h 3256604"/>
              <a:gd name="connsiteX46" fmla="*/ 1555892 w 5859445"/>
              <a:gd name="connsiteY46" fmla="*/ 3078280 h 3256604"/>
              <a:gd name="connsiteX47" fmla="*/ 4742268 w 5859445"/>
              <a:gd name="connsiteY47" fmla="*/ 3075978 h 3256604"/>
              <a:gd name="connsiteX48" fmla="*/ 4666782 w 5859445"/>
              <a:gd name="connsiteY48" fmla="*/ 3080422 h 3256604"/>
              <a:gd name="connsiteX49" fmla="*/ 4591297 w 5859445"/>
              <a:gd name="connsiteY49" fmla="*/ 3084868 h 3256604"/>
              <a:gd name="connsiteX50" fmla="*/ 4449286 w 5859445"/>
              <a:gd name="connsiteY50" fmla="*/ 3096319 h 3256604"/>
              <a:gd name="connsiteX51" fmla="*/ 4307276 w 5859445"/>
              <a:gd name="connsiteY51" fmla="*/ 3107770 h 3256604"/>
              <a:gd name="connsiteX52" fmla="*/ 4172127 w 5859445"/>
              <a:gd name="connsiteY52" fmla="*/ 3118819 h 3256604"/>
              <a:gd name="connsiteX53" fmla="*/ 4032214 w 5859445"/>
              <a:gd name="connsiteY53" fmla="*/ 3133235 h 3256604"/>
              <a:gd name="connsiteX54" fmla="*/ 3890203 w 5859445"/>
              <a:gd name="connsiteY54" fmla="*/ 3144686 h 3256604"/>
              <a:gd name="connsiteX55" fmla="*/ 3752958 w 5859445"/>
              <a:gd name="connsiteY55" fmla="*/ 3152767 h 3256604"/>
              <a:gd name="connsiteX56" fmla="*/ 3681953 w 5859445"/>
              <a:gd name="connsiteY56" fmla="*/ 3158494 h 3256604"/>
              <a:gd name="connsiteX57" fmla="*/ 3610948 w 5859445"/>
              <a:gd name="connsiteY57" fmla="*/ 3164221 h 3256604"/>
              <a:gd name="connsiteX58" fmla="*/ 3601989 w 5859445"/>
              <a:gd name="connsiteY58" fmla="*/ 3161659 h 3256604"/>
              <a:gd name="connsiteX59" fmla="*/ 3583499 w 5859445"/>
              <a:gd name="connsiteY59" fmla="*/ 3165837 h 3256604"/>
              <a:gd name="connsiteX60" fmla="*/ 3551284 w 5859445"/>
              <a:gd name="connsiteY60" fmla="*/ 3170821 h 3256604"/>
              <a:gd name="connsiteX61" fmla="*/ 3516972 w 5859445"/>
              <a:gd name="connsiteY61" fmla="*/ 3172842 h 3256604"/>
              <a:gd name="connsiteX62" fmla="*/ 3508369 w 5859445"/>
              <a:gd name="connsiteY62" fmla="*/ 3174933 h 3256604"/>
              <a:gd name="connsiteX63" fmla="*/ 3532793 w 5859445"/>
              <a:gd name="connsiteY63" fmla="*/ 3175000 h 3256604"/>
              <a:gd name="connsiteX64" fmla="*/ 3582927 w 5859445"/>
              <a:gd name="connsiteY64" fmla="*/ 3175137 h 3256604"/>
              <a:gd name="connsiteX65" fmla="*/ 3601417 w 5859445"/>
              <a:gd name="connsiteY65" fmla="*/ 3170960 h 3256604"/>
              <a:gd name="connsiteX66" fmla="*/ 3609652 w 5859445"/>
              <a:gd name="connsiteY66" fmla="*/ 3170475 h 3256604"/>
              <a:gd name="connsiteX67" fmla="*/ 3610376 w 5859445"/>
              <a:gd name="connsiteY67" fmla="*/ 3173521 h 3256604"/>
              <a:gd name="connsiteX68" fmla="*/ 3624100 w 5859445"/>
              <a:gd name="connsiteY68" fmla="*/ 3172713 h 3256604"/>
              <a:gd name="connsiteX69" fmla="*/ 3647070 w 5859445"/>
              <a:gd name="connsiteY69" fmla="*/ 3169815 h 3256604"/>
              <a:gd name="connsiteX70" fmla="*/ 3670039 w 5859445"/>
              <a:gd name="connsiteY70" fmla="*/ 3166918 h 3256604"/>
              <a:gd name="connsiteX71" fmla="*/ 3765825 w 5859445"/>
              <a:gd name="connsiteY71" fmla="*/ 3165911 h 3256604"/>
              <a:gd name="connsiteX72" fmla="*/ 3857417 w 5859445"/>
              <a:gd name="connsiteY72" fmla="*/ 3158972 h 3256604"/>
              <a:gd name="connsiteX73" fmla="*/ 4227979 w 5859445"/>
              <a:gd name="connsiteY73" fmla="*/ 3137151 h 3256604"/>
              <a:gd name="connsiteX74" fmla="*/ 4576143 w 5859445"/>
              <a:gd name="connsiteY74" fmla="*/ 3108926 h 3256604"/>
              <a:gd name="connsiteX75" fmla="*/ 4839989 w 5859445"/>
              <a:gd name="connsiteY75" fmla="*/ 3082284 h 3256604"/>
              <a:gd name="connsiteX76" fmla="*/ 4808220 w 5859445"/>
              <a:gd name="connsiteY76" fmla="*/ 3078271 h 3256604"/>
              <a:gd name="connsiteX77" fmla="*/ 4742268 w 5859445"/>
              <a:gd name="connsiteY77" fmla="*/ 3075978 h 3256604"/>
              <a:gd name="connsiteX78" fmla="*/ 5367113 w 5859445"/>
              <a:gd name="connsiteY78" fmla="*/ 3070071 h 3256604"/>
              <a:gd name="connsiteX79" fmla="*/ 5412481 w 5859445"/>
              <a:gd name="connsiteY79" fmla="*/ 3073577 h 3256604"/>
              <a:gd name="connsiteX80" fmla="*/ 5366827 w 5859445"/>
              <a:gd name="connsiteY80" fmla="*/ 3074720 h 3256604"/>
              <a:gd name="connsiteX81" fmla="*/ 5321174 w 5859445"/>
              <a:gd name="connsiteY81" fmla="*/ 3075864 h 3256604"/>
              <a:gd name="connsiteX82" fmla="*/ 5367113 w 5859445"/>
              <a:gd name="connsiteY82" fmla="*/ 3070071 h 3256604"/>
              <a:gd name="connsiteX83" fmla="*/ 1556464 w 5859445"/>
              <a:gd name="connsiteY83" fmla="*/ 3068979 h 3256604"/>
              <a:gd name="connsiteX84" fmla="*/ 1565423 w 5859445"/>
              <a:gd name="connsiteY84" fmla="*/ 3071541 h 3256604"/>
              <a:gd name="connsiteX85" fmla="*/ 1557481 w 5859445"/>
              <a:gd name="connsiteY85" fmla="*/ 3077157 h 3256604"/>
              <a:gd name="connsiteX86" fmla="*/ 1602404 w 5859445"/>
              <a:gd name="connsiteY86" fmla="*/ 3063184 h 3256604"/>
              <a:gd name="connsiteX87" fmla="*/ 1595541 w 5859445"/>
              <a:gd name="connsiteY87" fmla="*/ 3063589 h 3256604"/>
              <a:gd name="connsiteX88" fmla="*/ 1588679 w 5859445"/>
              <a:gd name="connsiteY88" fmla="*/ 3063993 h 3256604"/>
              <a:gd name="connsiteX89" fmla="*/ 1611362 w 5859445"/>
              <a:gd name="connsiteY89" fmla="*/ 3065746 h 3256604"/>
              <a:gd name="connsiteX90" fmla="*/ 1657300 w 5859445"/>
              <a:gd name="connsiteY90" fmla="*/ 3059952 h 3256604"/>
              <a:gd name="connsiteX91" fmla="*/ 1643576 w 5859445"/>
              <a:gd name="connsiteY91" fmla="*/ 3060760 h 3256604"/>
              <a:gd name="connsiteX92" fmla="*/ 1647770 w 5859445"/>
              <a:gd name="connsiteY92" fmla="*/ 3066691 h 3256604"/>
              <a:gd name="connsiteX93" fmla="*/ 1661494 w 5859445"/>
              <a:gd name="connsiteY93" fmla="*/ 3065883 h 3256604"/>
              <a:gd name="connsiteX94" fmla="*/ 5076420 w 5859445"/>
              <a:gd name="connsiteY94" fmla="*/ 3053211 h 3256604"/>
              <a:gd name="connsiteX95" fmla="*/ 5030768 w 5859445"/>
              <a:gd name="connsiteY95" fmla="*/ 3054354 h 3256604"/>
              <a:gd name="connsiteX96" fmla="*/ 4980349 w 5859445"/>
              <a:gd name="connsiteY96" fmla="*/ 3058869 h 3256604"/>
              <a:gd name="connsiteX97" fmla="*/ 4938890 w 5859445"/>
              <a:gd name="connsiteY97" fmla="*/ 3065943 h 3256604"/>
              <a:gd name="connsiteX98" fmla="*/ 4897430 w 5859445"/>
              <a:gd name="connsiteY98" fmla="*/ 3073019 h 3256604"/>
              <a:gd name="connsiteX99" fmla="*/ 4902480 w 5859445"/>
              <a:gd name="connsiteY99" fmla="*/ 3064997 h 3256604"/>
              <a:gd name="connsiteX100" fmla="*/ 4898001 w 5859445"/>
              <a:gd name="connsiteY100" fmla="*/ 3063717 h 3256604"/>
              <a:gd name="connsiteX101" fmla="*/ 4760757 w 5859445"/>
              <a:gd name="connsiteY101" fmla="*/ 3071800 h 3256604"/>
              <a:gd name="connsiteX102" fmla="*/ 4819847 w 5859445"/>
              <a:gd name="connsiteY102" fmla="*/ 3074498 h 3256604"/>
              <a:gd name="connsiteX103" fmla="*/ 4851634 w 5859445"/>
              <a:gd name="connsiteY103" fmla="*/ 3076486 h 3256604"/>
              <a:gd name="connsiteX104" fmla="*/ 4868027 w 5859445"/>
              <a:gd name="connsiteY104" fmla="*/ 3079453 h 3256604"/>
              <a:gd name="connsiteX105" fmla="*/ 4906389 w 5859445"/>
              <a:gd name="connsiteY105" fmla="*/ 3075580 h 3256604"/>
              <a:gd name="connsiteX106" fmla="*/ 4910916 w 5859445"/>
              <a:gd name="connsiteY106" fmla="*/ 3076086 h 3256604"/>
              <a:gd name="connsiteX107" fmla="*/ 4910940 w 5859445"/>
              <a:gd name="connsiteY107" fmla="*/ 3075698 h 3256604"/>
              <a:gd name="connsiteX108" fmla="*/ 4913998 w 5859445"/>
              <a:gd name="connsiteY108" fmla="*/ 3075389 h 3256604"/>
              <a:gd name="connsiteX109" fmla="*/ 4915634 w 5859445"/>
              <a:gd name="connsiteY109" fmla="*/ 3073491 h 3256604"/>
              <a:gd name="connsiteX110" fmla="*/ 4929645 w 5859445"/>
              <a:gd name="connsiteY110" fmla="*/ 3068032 h 3256604"/>
              <a:gd name="connsiteX111" fmla="*/ 4920113 w 5859445"/>
              <a:gd name="connsiteY111" fmla="*/ 3074772 h 3256604"/>
              <a:gd name="connsiteX112" fmla="*/ 5002746 w 5859445"/>
              <a:gd name="connsiteY112" fmla="*/ 3065272 h 3256604"/>
              <a:gd name="connsiteX113" fmla="*/ 5076420 w 5859445"/>
              <a:gd name="connsiteY113" fmla="*/ 3053211 h 3256604"/>
              <a:gd name="connsiteX114" fmla="*/ 609820 w 5859445"/>
              <a:gd name="connsiteY114" fmla="*/ 2954613 h 3256604"/>
              <a:gd name="connsiteX115" fmla="*/ 609235 w 5859445"/>
              <a:gd name="connsiteY115" fmla="*/ 2958435 h 3256604"/>
              <a:gd name="connsiteX116" fmla="*/ 605804 w 5859445"/>
              <a:gd name="connsiteY116" fmla="*/ 2958637 h 3256604"/>
              <a:gd name="connsiteX117" fmla="*/ 608331 w 5859445"/>
              <a:gd name="connsiteY117" fmla="*/ 2954626 h 3256604"/>
              <a:gd name="connsiteX118" fmla="*/ 542752 w 5859445"/>
              <a:gd name="connsiteY118" fmla="*/ 2936642 h 3256604"/>
              <a:gd name="connsiteX119" fmla="*/ 541901 w 5859445"/>
              <a:gd name="connsiteY119" fmla="*/ 2941551 h 3256604"/>
              <a:gd name="connsiteX120" fmla="*/ 538327 w 5859445"/>
              <a:gd name="connsiteY120" fmla="*/ 2944078 h 3256604"/>
              <a:gd name="connsiteX121" fmla="*/ 5749731 w 5859445"/>
              <a:gd name="connsiteY121" fmla="*/ 2926299 h 3256604"/>
              <a:gd name="connsiteX122" fmla="*/ 5731385 w 5859445"/>
              <a:gd name="connsiteY122" fmla="*/ 2928152 h 3256604"/>
              <a:gd name="connsiteX123" fmla="*/ 5717089 w 5859445"/>
              <a:gd name="connsiteY123" fmla="*/ 2938260 h 3256604"/>
              <a:gd name="connsiteX124" fmla="*/ 5749588 w 5859445"/>
              <a:gd name="connsiteY124" fmla="*/ 2928624 h 3256604"/>
              <a:gd name="connsiteX125" fmla="*/ 5759457 w 5859445"/>
              <a:gd name="connsiteY125" fmla="*/ 2927806 h 3256604"/>
              <a:gd name="connsiteX126" fmla="*/ 644500 w 5859445"/>
              <a:gd name="connsiteY126" fmla="*/ 2922381 h 3256604"/>
              <a:gd name="connsiteX127" fmla="*/ 621245 w 5859445"/>
              <a:gd name="connsiteY127" fmla="*/ 2929927 h 3256604"/>
              <a:gd name="connsiteX128" fmla="*/ 629632 w 5859445"/>
              <a:gd name="connsiteY128" fmla="*/ 2941789 h 3256604"/>
              <a:gd name="connsiteX129" fmla="*/ 634398 w 5859445"/>
              <a:gd name="connsiteY129" fmla="*/ 2938419 h 3256604"/>
              <a:gd name="connsiteX130" fmla="*/ 644500 w 5859445"/>
              <a:gd name="connsiteY130" fmla="*/ 2922381 h 3256604"/>
              <a:gd name="connsiteX131" fmla="*/ 555863 w 5859445"/>
              <a:gd name="connsiteY131" fmla="*/ 2918334 h 3256604"/>
              <a:gd name="connsiteX132" fmla="*/ 557302 w 5859445"/>
              <a:gd name="connsiteY132" fmla="*/ 2918529 h 3256604"/>
              <a:gd name="connsiteX133" fmla="*/ 557960 w 5859445"/>
              <a:gd name="connsiteY133" fmla="*/ 2921300 h 3256604"/>
              <a:gd name="connsiteX134" fmla="*/ 566919 w 5859445"/>
              <a:gd name="connsiteY134" fmla="*/ 2923861 h 3256604"/>
              <a:gd name="connsiteX135" fmla="*/ 550526 w 5859445"/>
              <a:gd name="connsiteY135" fmla="*/ 2931004 h 3256604"/>
              <a:gd name="connsiteX136" fmla="*/ 544045 w 5859445"/>
              <a:gd name="connsiteY136" fmla="*/ 2934474 h 3256604"/>
              <a:gd name="connsiteX137" fmla="*/ 542752 w 5859445"/>
              <a:gd name="connsiteY137" fmla="*/ 2936642 h 3256604"/>
              <a:gd name="connsiteX138" fmla="*/ 543223 w 5859445"/>
              <a:gd name="connsiteY138" fmla="*/ 2933944 h 3256604"/>
              <a:gd name="connsiteX139" fmla="*/ 544236 w 5859445"/>
              <a:gd name="connsiteY139" fmla="*/ 2922108 h 3256604"/>
              <a:gd name="connsiteX140" fmla="*/ 548429 w 5859445"/>
              <a:gd name="connsiteY140" fmla="*/ 2928039 h 3256604"/>
              <a:gd name="connsiteX141" fmla="*/ 549001 w 5859445"/>
              <a:gd name="connsiteY141" fmla="*/ 2918738 h 3256604"/>
              <a:gd name="connsiteX142" fmla="*/ 555863 w 5859445"/>
              <a:gd name="connsiteY142" fmla="*/ 2918334 h 3256604"/>
              <a:gd name="connsiteX143" fmla="*/ 557054 w 5859445"/>
              <a:gd name="connsiteY143" fmla="*/ 2917492 h 3256604"/>
              <a:gd name="connsiteX144" fmla="*/ 561645 w 5859445"/>
              <a:gd name="connsiteY144" fmla="*/ 2917846 h 3256604"/>
              <a:gd name="connsiteX145" fmla="*/ 559819 w 5859445"/>
              <a:gd name="connsiteY145" fmla="*/ 2918873 h 3256604"/>
              <a:gd name="connsiteX146" fmla="*/ 557302 w 5859445"/>
              <a:gd name="connsiteY146" fmla="*/ 2918529 h 3256604"/>
              <a:gd name="connsiteX147" fmla="*/ 567491 w 5859445"/>
              <a:gd name="connsiteY147" fmla="*/ 2914561 h 3256604"/>
              <a:gd name="connsiteX148" fmla="*/ 562725 w 5859445"/>
              <a:gd name="connsiteY148" fmla="*/ 2917930 h 3256604"/>
              <a:gd name="connsiteX149" fmla="*/ 561645 w 5859445"/>
              <a:gd name="connsiteY149" fmla="*/ 2917846 h 3256604"/>
              <a:gd name="connsiteX150" fmla="*/ 5713763 w 5859445"/>
              <a:gd name="connsiteY150" fmla="*/ 2899690 h 3256604"/>
              <a:gd name="connsiteX151" fmla="*/ 5702364 w 5859445"/>
              <a:gd name="connsiteY151" fmla="*/ 2899744 h 3256604"/>
              <a:gd name="connsiteX152" fmla="*/ 5677012 w 5859445"/>
              <a:gd name="connsiteY152" fmla="*/ 2904326 h 3256604"/>
              <a:gd name="connsiteX153" fmla="*/ 5710274 w 5859445"/>
              <a:gd name="connsiteY153" fmla="*/ 2900823 h 3256604"/>
              <a:gd name="connsiteX154" fmla="*/ 5829743 w 5859445"/>
              <a:gd name="connsiteY154" fmla="*/ 2885293 h 3256604"/>
              <a:gd name="connsiteX155" fmla="*/ 5748350 w 5859445"/>
              <a:gd name="connsiteY155" fmla="*/ 2911708 h 3256604"/>
              <a:gd name="connsiteX156" fmla="*/ 5640079 w 5859445"/>
              <a:gd name="connsiteY156" fmla="*/ 2930440 h 3256604"/>
              <a:gd name="connsiteX157" fmla="*/ 5748063 w 5859445"/>
              <a:gd name="connsiteY157" fmla="*/ 2916358 h 3256604"/>
              <a:gd name="connsiteX158" fmla="*/ 5833366 w 5859445"/>
              <a:gd name="connsiteY158" fmla="*/ 2900525 h 3256604"/>
              <a:gd name="connsiteX159" fmla="*/ 5828887 w 5859445"/>
              <a:gd name="connsiteY159" fmla="*/ 2899244 h 3256604"/>
              <a:gd name="connsiteX160" fmla="*/ 5805916 w 5859445"/>
              <a:gd name="connsiteY160" fmla="*/ 2902140 h 3256604"/>
              <a:gd name="connsiteX161" fmla="*/ 5851857 w 5859445"/>
              <a:gd name="connsiteY161" fmla="*/ 2896347 h 3256604"/>
              <a:gd name="connsiteX162" fmla="*/ 5829743 w 5859445"/>
              <a:gd name="connsiteY162" fmla="*/ 2885293 h 3256604"/>
              <a:gd name="connsiteX163" fmla="*/ 708834 w 5859445"/>
              <a:gd name="connsiteY163" fmla="*/ 2876892 h 3256604"/>
              <a:gd name="connsiteX164" fmla="*/ 715410 w 5859445"/>
              <a:gd name="connsiteY164" fmla="*/ 2881138 h 3256604"/>
              <a:gd name="connsiteX165" fmla="*/ 706452 w 5859445"/>
              <a:gd name="connsiteY165" fmla="*/ 2878576 h 3256604"/>
              <a:gd name="connsiteX166" fmla="*/ 484382 w 5859445"/>
              <a:gd name="connsiteY166" fmla="*/ 2857676 h 3256604"/>
              <a:gd name="connsiteX167" fmla="*/ 485780 w 5859445"/>
              <a:gd name="connsiteY167" fmla="*/ 2859653 h 3256604"/>
              <a:gd name="connsiteX168" fmla="*/ 483810 w 5859445"/>
              <a:gd name="connsiteY168" fmla="*/ 2866976 h 3256604"/>
              <a:gd name="connsiteX169" fmla="*/ 1526300 w 5859445"/>
              <a:gd name="connsiteY169" fmla="*/ 2836768 h 3256604"/>
              <a:gd name="connsiteX170" fmla="*/ 1524822 w 5859445"/>
              <a:gd name="connsiteY170" fmla="*/ 2842261 h 3256604"/>
              <a:gd name="connsiteX171" fmla="*/ 1529017 w 5859445"/>
              <a:gd name="connsiteY171" fmla="*/ 2848193 h 3256604"/>
              <a:gd name="connsiteX172" fmla="*/ 1529588 w 5859445"/>
              <a:gd name="connsiteY172" fmla="*/ 2838891 h 3256604"/>
              <a:gd name="connsiteX173" fmla="*/ 1526300 w 5859445"/>
              <a:gd name="connsiteY173" fmla="*/ 2836768 h 3256604"/>
              <a:gd name="connsiteX174" fmla="*/ 1561802 w 5859445"/>
              <a:gd name="connsiteY174" fmla="*/ 2833907 h 3256604"/>
              <a:gd name="connsiteX175" fmla="*/ 1552558 w 5859445"/>
              <a:gd name="connsiteY175" fmla="*/ 2835996 h 3256604"/>
              <a:gd name="connsiteX176" fmla="*/ 1543313 w 5859445"/>
              <a:gd name="connsiteY176" fmla="*/ 2838085 h 3256604"/>
              <a:gd name="connsiteX177" fmla="*/ 1545124 w 5859445"/>
              <a:gd name="connsiteY177" fmla="*/ 2845700 h 3256604"/>
              <a:gd name="connsiteX178" fmla="*/ 1533782 w 5859445"/>
              <a:gd name="connsiteY178" fmla="*/ 2844824 h 3256604"/>
              <a:gd name="connsiteX179" fmla="*/ 1533210 w 5859445"/>
              <a:gd name="connsiteY179" fmla="*/ 2854124 h 3256604"/>
              <a:gd name="connsiteX180" fmla="*/ 1537976 w 5859445"/>
              <a:gd name="connsiteY180" fmla="*/ 2850754 h 3256604"/>
              <a:gd name="connsiteX181" fmla="*/ 1551700 w 5859445"/>
              <a:gd name="connsiteY181" fmla="*/ 2849946 h 3256604"/>
              <a:gd name="connsiteX182" fmla="*/ 1565424 w 5859445"/>
              <a:gd name="connsiteY182" fmla="*/ 2849138 h 3256604"/>
              <a:gd name="connsiteX183" fmla="*/ 1561231 w 5859445"/>
              <a:gd name="connsiteY183" fmla="*/ 2843207 h 3256604"/>
              <a:gd name="connsiteX184" fmla="*/ 1508720 w 5859445"/>
              <a:gd name="connsiteY184" fmla="*/ 2829600 h 3256604"/>
              <a:gd name="connsiteX185" fmla="*/ 1508226 w 5859445"/>
              <a:gd name="connsiteY185" fmla="*/ 2833972 h 3256604"/>
              <a:gd name="connsiteX186" fmla="*/ 1502020 w 5859445"/>
              <a:gd name="connsiteY186" fmla="*/ 2834337 h 3256604"/>
              <a:gd name="connsiteX187" fmla="*/ 702066 w 5859445"/>
              <a:gd name="connsiteY187" fmla="*/ 2801611 h 3256604"/>
              <a:gd name="connsiteX188" fmla="*/ 667470 w 5859445"/>
              <a:gd name="connsiteY188" fmla="*/ 2808282 h 3256604"/>
              <a:gd name="connsiteX189" fmla="*/ 632873 w 5859445"/>
              <a:gd name="connsiteY189" fmla="*/ 2814953 h 3256604"/>
              <a:gd name="connsiteX190" fmla="*/ 672235 w 5859445"/>
              <a:gd name="connsiteY190" fmla="*/ 2804912 h 3256604"/>
              <a:gd name="connsiteX191" fmla="*/ 702066 w 5859445"/>
              <a:gd name="connsiteY191" fmla="*/ 2801611 h 3256604"/>
              <a:gd name="connsiteX192" fmla="*/ 666088 w 5859445"/>
              <a:gd name="connsiteY192" fmla="*/ 2793691 h 3256604"/>
              <a:gd name="connsiteX193" fmla="*/ 670424 w 5859445"/>
              <a:gd name="connsiteY193" fmla="*/ 2797297 h 3256604"/>
              <a:gd name="connsiteX194" fmla="*/ 664107 w 5859445"/>
              <a:gd name="connsiteY194" fmla="*/ 2794138 h 3256604"/>
              <a:gd name="connsiteX195" fmla="*/ 660908 w 5859445"/>
              <a:gd name="connsiteY195" fmla="*/ 2792540 h 3256604"/>
              <a:gd name="connsiteX196" fmla="*/ 664107 w 5859445"/>
              <a:gd name="connsiteY196" fmla="*/ 2794138 h 3256604"/>
              <a:gd name="connsiteX197" fmla="*/ 661466 w 5859445"/>
              <a:gd name="connsiteY197" fmla="*/ 2794736 h 3256604"/>
              <a:gd name="connsiteX198" fmla="*/ 652221 w 5859445"/>
              <a:gd name="connsiteY198" fmla="*/ 2796824 h 3256604"/>
              <a:gd name="connsiteX199" fmla="*/ 642976 w 5859445"/>
              <a:gd name="connsiteY199" fmla="*/ 2798913 h 3256604"/>
              <a:gd name="connsiteX200" fmla="*/ 784986 w 5859445"/>
              <a:gd name="connsiteY200" fmla="*/ 2787463 h 3256604"/>
              <a:gd name="connsiteX201" fmla="*/ 741145 w 5859445"/>
              <a:gd name="connsiteY201" fmla="*/ 2796222 h 3256604"/>
              <a:gd name="connsiteX202" fmla="*/ 702066 w 5859445"/>
              <a:gd name="connsiteY202" fmla="*/ 2801611 h 3256604"/>
              <a:gd name="connsiteX203" fmla="*/ 739048 w 5859445"/>
              <a:gd name="connsiteY203" fmla="*/ 2793257 h 3256604"/>
              <a:gd name="connsiteX204" fmla="*/ 784986 w 5859445"/>
              <a:gd name="connsiteY204" fmla="*/ 2787463 h 3256604"/>
              <a:gd name="connsiteX205" fmla="*/ 780793 w 5859445"/>
              <a:gd name="connsiteY205" fmla="*/ 2781532 h 3256604"/>
              <a:gd name="connsiteX206" fmla="*/ 727991 w 5859445"/>
              <a:gd name="connsiteY206" fmla="*/ 2787728 h 3256604"/>
              <a:gd name="connsiteX207" fmla="*/ 675190 w 5859445"/>
              <a:gd name="connsiteY207" fmla="*/ 2793927 h 3256604"/>
              <a:gd name="connsiteX208" fmla="*/ 730374 w 5859445"/>
              <a:gd name="connsiteY208" fmla="*/ 2786044 h 3256604"/>
              <a:gd name="connsiteX209" fmla="*/ 780793 w 5859445"/>
              <a:gd name="connsiteY209" fmla="*/ 2781532 h 3256604"/>
              <a:gd name="connsiteX210" fmla="*/ 930286 w 5859445"/>
              <a:gd name="connsiteY210" fmla="*/ 2778134 h 3256604"/>
              <a:gd name="connsiteX211" fmla="*/ 967600 w 5859445"/>
              <a:gd name="connsiteY211" fmla="*/ 2782886 h 3256604"/>
              <a:gd name="connsiteX212" fmla="*/ 930905 w 5859445"/>
              <a:gd name="connsiteY212" fmla="*/ 2786592 h 3256604"/>
              <a:gd name="connsiteX213" fmla="*/ 890017 w 5859445"/>
              <a:gd name="connsiteY213" fmla="*/ 2784365 h 3256604"/>
              <a:gd name="connsiteX214" fmla="*/ 930286 w 5859445"/>
              <a:gd name="connsiteY214" fmla="*/ 2778134 h 3256604"/>
              <a:gd name="connsiteX215" fmla="*/ 5604434 w 5859445"/>
              <a:gd name="connsiteY215" fmla="*/ 2768826 h 3256604"/>
              <a:gd name="connsiteX216" fmla="*/ 5583848 w 5859445"/>
              <a:gd name="connsiteY216" fmla="*/ 2770038 h 3256604"/>
              <a:gd name="connsiteX217" fmla="*/ 5581179 w 5859445"/>
              <a:gd name="connsiteY217" fmla="*/ 2776373 h 3256604"/>
              <a:gd name="connsiteX218" fmla="*/ 5594903 w 5859445"/>
              <a:gd name="connsiteY218" fmla="*/ 2775565 h 3256604"/>
              <a:gd name="connsiteX219" fmla="*/ 5604434 w 5859445"/>
              <a:gd name="connsiteY219" fmla="*/ 2768826 h 3256604"/>
              <a:gd name="connsiteX220" fmla="*/ 5808878 w 5859445"/>
              <a:gd name="connsiteY220" fmla="*/ 2764798 h 3256604"/>
              <a:gd name="connsiteX221" fmla="*/ 5799666 w 5859445"/>
              <a:gd name="connsiteY221" fmla="*/ 2766934 h 3256604"/>
              <a:gd name="connsiteX222" fmla="*/ 5790454 w 5859445"/>
              <a:gd name="connsiteY222" fmla="*/ 2769069 h 3256604"/>
              <a:gd name="connsiteX223" fmla="*/ 5808878 w 5859445"/>
              <a:gd name="connsiteY223" fmla="*/ 2764798 h 3256604"/>
              <a:gd name="connsiteX224" fmla="*/ 5805568 w 5859445"/>
              <a:gd name="connsiteY224" fmla="*/ 2757737 h 3256604"/>
              <a:gd name="connsiteX225" fmla="*/ 5808434 w 5859445"/>
              <a:gd name="connsiteY225" fmla="*/ 2758106 h 3256604"/>
              <a:gd name="connsiteX226" fmla="*/ 5804750 w 5859445"/>
              <a:gd name="connsiteY226" fmla="*/ 2758960 h 3256604"/>
              <a:gd name="connsiteX227" fmla="*/ 5823174 w 5859445"/>
              <a:gd name="connsiteY227" fmla="*/ 2754690 h 3256604"/>
              <a:gd name="connsiteX228" fmla="*/ 5811580 w 5859445"/>
              <a:gd name="connsiteY228" fmla="*/ 2758511 h 3256604"/>
              <a:gd name="connsiteX229" fmla="*/ 5808434 w 5859445"/>
              <a:gd name="connsiteY229" fmla="*/ 2758106 h 3256604"/>
              <a:gd name="connsiteX230" fmla="*/ 5616395 w 5859445"/>
              <a:gd name="connsiteY230" fmla="*/ 2750361 h 3256604"/>
              <a:gd name="connsiteX231" fmla="*/ 5635123 w 5859445"/>
              <a:gd name="connsiteY231" fmla="*/ 2751574 h 3256604"/>
              <a:gd name="connsiteX232" fmla="*/ 5642712 w 5859445"/>
              <a:gd name="connsiteY232" fmla="*/ 2751717 h 3256604"/>
              <a:gd name="connsiteX233" fmla="*/ 5621399 w 5859445"/>
              <a:gd name="connsiteY233" fmla="*/ 2752382 h 3256604"/>
              <a:gd name="connsiteX234" fmla="*/ 5599240 w 5859445"/>
              <a:gd name="connsiteY234" fmla="*/ 2751371 h 3256604"/>
              <a:gd name="connsiteX235" fmla="*/ 5596603 w 5859445"/>
              <a:gd name="connsiteY235" fmla="*/ 2750904 h 3256604"/>
              <a:gd name="connsiteX236" fmla="*/ 5592510 w 5859445"/>
              <a:gd name="connsiteY236" fmla="*/ 2750177 h 3256604"/>
              <a:gd name="connsiteX237" fmla="*/ 5596603 w 5859445"/>
              <a:gd name="connsiteY237" fmla="*/ 2750904 h 3256604"/>
              <a:gd name="connsiteX238" fmla="*/ 5591853 w 5859445"/>
              <a:gd name="connsiteY238" fmla="*/ 2751033 h 3256604"/>
              <a:gd name="connsiteX239" fmla="*/ 5683160 w 5859445"/>
              <a:gd name="connsiteY239" fmla="*/ 2748746 h 3256604"/>
              <a:gd name="connsiteX240" fmla="*/ 5655043 w 5859445"/>
              <a:gd name="connsiteY240" fmla="*/ 2751945 h 3256604"/>
              <a:gd name="connsiteX241" fmla="*/ 5642712 w 5859445"/>
              <a:gd name="connsiteY241" fmla="*/ 2751717 h 3256604"/>
              <a:gd name="connsiteX242" fmla="*/ 5649373 w 5859445"/>
              <a:gd name="connsiteY242" fmla="*/ 2751506 h 3256604"/>
              <a:gd name="connsiteX243" fmla="*/ 5683160 w 5859445"/>
              <a:gd name="connsiteY243" fmla="*/ 2748746 h 3256604"/>
              <a:gd name="connsiteX244" fmla="*/ 5759541 w 5859445"/>
              <a:gd name="connsiteY244" fmla="*/ 2743040 h 3256604"/>
              <a:gd name="connsiteX245" fmla="*/ 5764374 w 5859445"/>
              <a:gd name="connsiteY245" fmla="*/ 2743378 h 3256604"/>
              <a:gd name="connsiteX246" fmla="*/ 5757666 w 5859445"/>
              <a:gd name="connsiteY246" fmla="*/ 2745444 h 3256604"/>
              <a:gd name="connsiteX247" fmla="*/ 5733095 w 5859445"/>
              <a:gd name="connsiteY247" fmla="*/ 2748605 h 3256604"/>
              <a:gd name="connsiteX248" fmla="*/ 5759541 w 5859445"/>
              <a:gd name="connsiteY248" fmla="*/ 2743040 h 3256604"/>
              <a:gd name="connsiteX249" fmla="*/ 5819262 w 5859445"/>
              <a:gd name="connsiteY249" fmla="*/ 2703664 h 3256604"/>
              <a:gd name="connsiteX250" fmla="*/ 5859445 w 5859445"/>
              <a:gd name="connsiteY250" fmla="*/ 2707745 h 3256604"/>
              <a:gd name="connsiteX251" fmla="*/ 5859445 w 5859445"/>
              <a:gd name="connsiteY251" fmla="*/ 2712466 h 3256604"/>
              <a:gd name="connsiteX252" fmla="*/ 5838663 w 5859445"/>
              <a:gd name="connsiteY252" fmla="*/ 2715939 h 3256604"/>
              <a:gd name="connsiteX253" fmla="*/ 5809803 w 5859445"/>
              <a:gd name="connsiteY253" fmla="*/ 2715563 h 3256604"/>
              <a:gd name="connsiteX254" fmla="*/ 5780947 w 5859445"/>
              <a:gd name="connsiteY254" fmla="*/ 2715188 h 3256604"/>
              <a:gd name="connsiteX255" fmla="*/ 5819262 w 5859445"/>
              <a:gd name="connsiteY255" fmla="*/ 2703664 h 3256604"/>
              <a:gd name="connsiteX256" fmla="*/ 536898 w 5859445"/>
              <a:gd name="connsiteY256" fmla="*/ 2689326 h 3256604"/>
              <a:gd name="connsiteX257" fmla="*/ 537274 w 5859445"/>
              <a:gd name="connsiteY257" fmla="*/ 2689378 h 3256604"/>
              <a:gd name="connsiteX258" fmla="*/ 531084 w 5859445"/>
              <a:gd name="connsiteY258" fmla="*/ 2691213 h 3256604"/>
              <a:gd name="connsiteX259" fmla="*/ 536898 w 5859445"/>
              <a:gd name="connsiteY259" fmla="*/ 2689326 h 3256604"/>
              <a:gd name="connsiteX260" fmla="*/ 591319 w 5859445"/>
              <a:gd name="connsiteY260" fmla="*/ 2675311 h 3256604"/>
              <a:gd name="connsiteX261" fmla="*/ 544809 w 5859445"/>
              <a:gd name="connsiteY261" fmla="*/ 2690405 h 3256604"/>
              <a:gd name="connsiteX262" fmla="*/ 537274 w 5859445"/>
              <a:gd name="connsiteY262" fmla="*/ 2689378 h 3256604"/>
              <a:gd name="connsiteX263" fmla="*/ 563584 w 5859445"/>
              <a:gd name="connsiteY263" fmla="*/ 2681577 h 3256604"/>
              <a:gd name="connsiteX264" fmla="*/ 591319 w 5859445"/>
              <a:gd name="connsiteY264" fmla="*/ 2675311 h 3256604"/>
              <a:gd name="connsiteX265" fmla="*/ 574544 w 5859445"/>
              <a:gd name="connsiteY265" fmla="*/ 2651586 h 3256604"/>
              <a:gd name="connsiteX266" fmla="*/ 549265 w 5859445"/>
              <a:gd name="connsiteY266" fmla="*/ 2656753 h 3256604"/>
              <a:gd name="connsiteX267" fmla="*/ 560533 w 5859445"/>
              <a:gd name="connsiteY267" fmla="*/ 2657044 h 3256604"/>
              <a:gd name="connsiteX268" fmla="*/ 578738 w 5859445"/>
              <a:gd name="connsiteY268" fmla="*/ 2657518 h 3256604"/>
              <a:gd name="connsiteX269" fmla="*/ 466909 w 5859445"/>
              <a:gd name="connsiteY269" fmla="*/ 2647629 h 3256604"/>
              <a:gd name="connsiteX270" fmla="*/ 467417 w 5859445"/>
              <a:gd name="connsiteY270" fmla="*/ 2651717 h 3256604"/>
              <a:gd name="connsiteX271" fmla="*/ 465320 w 5859445"/>
              <a:gd name="connsiteY271" fmla="*/ 2648752 h 3256604"/>
              <a:gd name="connsiteX272" fmla="*/ 465892 w 5859445"/>
              <a:gd name="connsiteY272" fmla="*/ 2639452 h 3256604"/>
              <a:gd name="connsiteX273" fmla="*/ 474851 w 5859445"/>
              <a:gd name="connsiteY273" fmla="*/ 2642013 h 3256604"/>
              <a:gd name="connsiteX274" fmla="*/ 466909 w 5859445"/>
              <a:gd name="connsiteY274" fmla="*/ 2647629 h 3256604"/>
              <a:gd name="connsiteX275" fmla="*/ 5845042 w 5859445"/>
              <a:gd name="connsiteY275" fmla="*/ 2636508 h 3256604"/>
              <a:gd name="connsiteX276" fmla="*/ 5848943 w 5859445"/>
              <a:gd name="connsiteY276" fmla="*/ 2636607 h 3256604"/>
              <a:gd name="connsiteX277" fmla="*/ 5848832 w 5859445"/>
              <a:gd name="connsiteY277" fmla="*/ 2636644 h 3256604"/>
              <a:gd name="connsiteX278" fmla="*/ 5844906 w 5859445"/>
              <a:gd name="connsiteY278" fmla="*/ 2636570 h 3256604"/>
              <a:gd name="connsiteX279" fmla="*/ 511832 w 5859445"/>
              <a:gd name="connsiteY279" fmla="*/ 2633657 h 3256604"/>
              <a:gd name="connsiteX280" fmla="*/ 504969 w 5859445"/>
              <a:gd name="connsiteY280" fmla="*/ 2634061 h 3256604"/>
              <a:gd name="connsiteX281" fmla="*/ 498107 w 5859445"/>
              <a:gd name="connsiteY281" fmla="*/ 2634465 h 3256604"/>
              <a:gd name="connsiteX282" fmla="*/ 520790 w 5859445"/>
              <a:gd name="connsiteY282" fmla="*/ 2636218 h 3256604"/>
              <a:gd name="connsiteX283" fmla="*/ 566728 w 5859445"/>
              <a:gd name="connsiteY283" fmla="*/ 2630424 h 3256604"/>
              <a:gd name="connsiteX284" fmla="*/ 553004 w 5859445"/>
              <a:gd name="connsiteY284" fmla="*/ 2631232 h 3256604"/>
              <a:gd name="connsiteX285" fmla="*/ 557198 w 5859445"/>
              <a:gd name="connsiteY285" fmla="*/ 2637163 h 3256604"/>
              <a:gd name="connsiteX286" fmla="*/ 570922 w 5859445"/>
              <a:gd name="connsiteY286" fmla="*/ 2636355 h 3256604"/>
              <a:gd name="connsiteX287" fmla="*/ 5770155 w 5859445"/>
              <a:gd name="connsiteY287" fmla="*/ 2622303 h 3256604"/>
              <a:gd name="connsiteX288" fmla="*/ 5766675 w 5859445"/>
              <a:gd name="connsiteY288" fmla="*/ 2622974 h 3256604"/>
              <a:gd name="connsiteX289" fmla="*/ 5765310 w 5859445"/>
              <a:gd name="connsiteY289" fmla="*/ 2625799 h 3256604"/>
              <a:gd name="connsiteX290" fmla="*/ 5765936 w 5859445"/>
              <a:gd name="connsiteY290" fmla="*/ 2625720 h 3256604"/>
              <a:gd name="connsiteX291" fmla="*/ 5737105 w 5859445"/>
              <a:gd name="connsiteY291" fmla="*/ 2612747 h 3256604"/>
              <a:gd name="connsiteX292" fmla="*/ 5745492 w 5859445"/>
              <a:gd name="connsiteY292" fmla="*/ 2624608 h 3256604"/>
              <a:gd name="connsiteX293" fmla="*/ 5757323 w 5859445"/>
              <a:gd name="connsiteY293" fmla="*/ 2626806 h 3256604"/>
              <a:gd name="connsiteX294" fmla="*/ 5762959 w 5859445"/>
              <a:gd name="connsiteY294" fmla="*/ 2626096 h 3256604"/>
              <a:gd name="connsiteX295" fmla="*/ 5762648 w 5859445"/>
              <a:gd name="connsiteY295" fmla="*/ 2623597 h 3256604"/>
              <a:gd name="connsiteX296" fmla="*/ 5768748 w 5859445"/>
              <a:gd name="connsiteY296" fmla="*/ 2617060 h 3256604"/>
              <a:gd name="connsiteX297" fmla="*/ 5772884 w 5859445"/>
              <a:gd name="connsiteY297" fmla="*/ 2615898 h 3256604"/>
              <a:gd name="connsiteX298" fmla="*/ 5773513 w 5859445"/>
              <a:gd name="connsiteY298" fmla="*/ 2613690 h 3256604"/>
              <a:gd name="connsiteX299" fmla="*/ 5814687 w 5859445"/>
              <a:gd name="connsiteY299" fmla="*/ 2611265 h 3256604"/>
              <a:gd name="connsiteX300" fmla="*/ 5798293 w 5859445"/>
              <a:gd name="connsiteY300" fmla="*/ 2618409 h 3256604"/>
              <a:gd name="connsiteX301" fmla="*/ 5786666 w 5859445"/>
              <a:gd name="connsiteY301" fmla="*/ 2622183 h 3256604"/>
              <a:gd name="connsiteX302" fmla="*/ 5795625 w 5859445"/>
              <a:gd name="connsiteY302" fmla="*/ 2624744 h 3256604"/>
              <a:gd name="connsiteX303" fmla="*/ 5774752 w 5859445"/>
              <a:gd name="connsiteY303" fmla="*/ 2630606 h 3256604"/>
              <a:gd name="connsiteX304" fmla="*/ 5758072 w 5859445"/>
              <a:gd name="connsiteY304" fmla="*/ 2642401 h 3256604"/>
              <a:gd name="connsiteX305" fmla="*/ 5814305 w 5859445"/>
              <a:gd name="connsiteY305" fmla="*/ 2635999 h 3256604"/>
              <a:gd name="connsiteX306" fmla="*/ 5844906 w 5859445"/>
              <a:gd name="connsiteY306" fmla="*/ 2636570 h 3256604"/>
              <a:gd name="connsiteX307" fmla="*/ 5835656 w 5859445"/>
              <a:gd name="connsiteY307" fmla="*/ 2640920 h 3256604"/>
              <a:gd name="connsiteX308" fmla="*/ 5848832 w 5859445"/>
              <a:gd name="connsiteY308" fmla="*/ 2636644 h 3256604"/>
              <a:gd name="connsiteX309" fmla="*/ 5854144 w 5859445"/>
              <a:gd name="connsiteY309" fmla="*/ 2636744 h 3256604"/>
              <a:gd name="connsiteX310" fmla="*/ 5848943 w 5859445"/>
              <a:gd name="connsiteY310" fmla="*/ 2636607 h 3256604"/>
              <a:gd name="connsiteX311" fmla="*/ 5853097 w 5859445"/>
              <a:gd name="connsiteY311" fmla="*/ 2635260 h 3256604"/>
              <a:gd name="connsiteX312" fmla="*/ 5858911 w 5859445"/>
              <a:gd name="connsiteY312" fmla="*/ 2633373 h 3256604"/>
              <a:gd name="connsiteX313" fmla="*/ 5827268 w 5859445"/>
              <a:gd name="connsiteY313" fmla="*/ 2629057 h 3256604"/>
              <a:gd name="connsiteX314" fmla="*/ 5834415 w 5859445"/>
              <a:gd name="connsiteY314" fmla="*/ 2624004 h 3256604"/>
              <a:gd name="connsiteX315" fmla="*/ 5823074 w 5859445"/>
              <a:gd name="connsiteY315" fmla="*/ 2623127 h 3256604"/>
              <a:gd name="connsiteX316" fmla="*/ 5804584 w 5859445"/>
              <a:gd name="connsiteY316" fmla="*/ 2627305 h 3256604"/>
              <a:gd name="connsiteX317" fmla="*/ 5814687 w 5859445"/>
              <a:gd name="connsiteY317" fmla="*/ 2611265 h 3256604"/>
              <a:gd name="connsiteX318" fmla="*/ 5120264 w 5859445"/>
              <a:gd name="connsiteY318" fmla="*/ 2599647 h 3256604"/>
              <a:gd name="connsiteX319" fmla="*/ 5149810 w 5859445"/>
              <a:gd name="connsiteY319" fmla="*/ 2600996 h 3256604"/>
              <a:gd name="connsiteX320" fmla="*/ 5131320 w 5859445"/>
              <a:gd name="connsiteY320" fmla="*/ 2605174 h 3256604"/>
              <a:gd name="connsiteX321" fmla="*/ 5106921 w 5859445"/>
              <a:gd name="connsiteY321" fmla="*/ 2606611 h 3256604"/>
              <a:gd name="connsiteX322" fmla="*/ 5104031 w 5859445"/>
              <a:gd name="connsiteY322" fmla="*/ 2606412 h 3256604"/>
              <a:gd name="connsiteX323" fmla="*/ 5105873 w 5859445"/>
              <a:gd name="connsiteY323" fmla="*/ 2602039 h 3256604"/>
              <a:gd name="connsiteX324" fmla="*/ 5120264 w 5859445"/>
              <a:gd name="connsiteY324" fmla="*/ 2599647 h 3256604"/>
              <a:gd name="connsiteX325" fmla="*/ 5063841 w 5859445"/>
              <a:gd name="connsiteY325" fmla="*/ 2590613 h 3256604"/>
              <a:gd name="connsiteX326" fmla="*/ 5081534 w 5859445"/>
              <a:gd name="connsiteY326" fmla="*/ 2592163 h 3256604"/>
              <a:gd name="connsiteX327" fmla="*/ 5079664 w 5859445"/>
              <a:gd name="connsiteY327" fmla="*/ 2592772 h 3256604"/>
              <a:gd name="connsiteX328" fmla="*/ 5063841 w 5859445"/>
              <a:gd name="connsiteY328" fmla="*/ 2590613 h 3256604"/>
              <a:gd name="connsiteX329" fmla="*/ 5774943 w 5859445"/>
              <a:gd name="connsiteY329" fmla="*/ 2590440 h 3256604"/>
              <a:gd name="connsiteX330" fmla="*/ 5729290 w 5859445"/>
              <a:gd name="connsiteY330" fmla="*/ 2591582 h 3256604"/>
              <a:gd name="connsiteX331" fmla="*/ 5728718 w 5859445"/>
              <a:gd name="connsiteY331" fmla="*/ 2600885 h 3256604"/>
              <a:gd name="connsiteX332" fmla="*/ 5815830 w 5859445"/>
              <a:gd name="connsiteY332" fmla="*/ 2592665 h 3256604"/>
              <a:gd name="connsiteX333" fmla="*/ 5774943 w 5859445"/>
              <a:gd name="connsiteY333" fmla="*/ 2590440 h 3256604"/>
              <a:gd name="connsiteX334" fmla="*/ 5062265 w 5859445"/>
              <a:gd name="connsiteY334" fmla="*/ 2590162 h 3256604"/>
              <a:gd name="connsiteX335" fmla="*/ 5063841 w 5859445"/>
              <a:gd name="connsiteY335" fmla="*/ 2590613 h 3256604"/>
              <a:gd name="connsiteX336" fmla="*/ 5059219 w 5859445"/>
              <a:gd name="connsiteY336" fmla="*/ 2591657 h 3256604"/>
              <a:gd name="connsiteX337" fmla="*/ 5057552 w 5859445"/>
              <a:gd name="connsiteY337" fmla="*/ 2590273 h 3256604"/>
              <a:gd name="connsiteX338" fmla="*/ 5658999 w 5859445"/>
              <a:gd name="connsiteY338" fmla="*/ 2585683 h 3256604"/>
              <a:gd name="connsiteX339" fmla="*/ 5661490 w 5859445"/>
              <a:gd name="connsiteY339" fmla="*/ 2586395 h 3256604"/>
              <a:gd name="connsiteX340" fmla="*/ 5633791 w 5859445"/>
              <a:gd name="connsiteY340" fmla="*/ 2587940 h 3256604"/>
              <a:gd name="connsiteX341" fmla="*/ 5658999 w 5859445"/>
              <a:gd name="connsiteY341" fmla="*/ 2585683 h 3256604"/>
              <a:gd name="connsiteX342" fmla="*/ 5142126 w 5859445"/>
              <a:gd name="connsiteY342" fmla="*/ 2580020 h 3256604"/>
              <a:gd name="connsiteX343" fmla="*/ 5174817 w 5859445"/>
              <a:gd name="connsiteY343" fmla="*/ 2585816 h 3256604"/>
              <a:gd name="connsiteX344" fmla="*/ 5141215 w 5859445"/>
              <a:gd name="connsiteY344" fmla="*/ 2580126 h 3256604"/>
              <a:gd name="connsiteX345" fmla="*/ 5041729 w 5859445"/>
              <a:gd name="connsiteY345" fmla="*/ 2579560 h 3256604"/>
              <a:gd name="connsiteX346" fmla="*/ 5028005 w 5859445"/>
              <a:gd name="connsiteY346" fmla="*/ 2580368 h 3256604"/>
              <a:gd name="connsiteX347" fmla="*/ 5050689 w 5859445"/>
              <a:gd name="connsiteY347" fmla="*/ 2582121 h 3256604"/>
              <a:gd name="connsiteX348" fmla="*/ 5064413 w 5859445"/>
              <a:gd name="connsiteY348" fmla="*/ 2581313 h 3256604"/>
              <a:gd name="connsiteX349" fmla="*/ 5041729 w 5859445"/>
              <a:gd name="connsiteY349" fmla="*/ 2579560 h 3256604"/>
              <a:gd name="connsiteX350" fmla="*/ 4836720 w 5859445"/>
              <a:gd name="connsiteY350" fmla="*/ 2577732 h 3256604"/>
              <a:gd name="connsiteX351" fmla="*/ 4800026 w 5859445"/>
              <a:gd name="connsiteY351" fmla="*/ 2581438 h 3256604"/>
              <a:gd name="connsiteX352" fmla="*/ 4854353 w 5859445"/>
              <a:gd name="connsiteY352" fmla="*/ 2587505 h 3256604"/>
              <a:gd name="connsiteX353" fmla="*/ 4878406 w 5859445"/>
              <a:gd name="connsiteY353" fmla="*/ 2585509 h 3256604"/>
              <a:gd name="connsiteX354" fmla="*/ 4872842 w 5859445"/>
              <a:gd name="connsiteY354" fmla="*/ 2583327 h 3256604"/>
              <a:gd name="connsiteX355" fmla="*/ 4836720 w 5859445"/>
              <a:gd name="connsiteY355" fmla="*/ 2577732 h 3256604"/>
              <a:gd name="connsiteX356" fmla="*/ 5088849 w 5859445"/>
              <a:gd name="connsiteY356" fmla="*/ 2575435 h 3256604"/>
              <a:gd name="connsiteX357" fmla="*/ 5134215 w 5859445"/>
              <a:gd name="connsiteY357" fmla="*/ 2578941 h 3256604"/>
              <a:gd name="connsiteX358" fmla="*/ 5141215 w 5859445"/>
              <a:gd name="connsiteY358" fmla="*/ 2580126 h 3256604"/>
              <a:gd name="connsiteX359" fmla="*/ 5115725 w 5859445"/>
              <a:gd name="connsiteY359" fmla="*/ 2583119 h 3256604"/>
              <a:gd name="connsiteX360" fmla="*/ 5149750 w 5859445"/>
              <a:gd name="connsiteY360" fmla="*/ 2585748 h 3256604"/>
              <a:gd name="connsiteX361" fmla="*/ 5170052 w 5859445"/>
              <a:gd name="connsiteY361" fmla="*/ 2589186 h 3256604"/>
              <a:gd name="connsiteX362" fmla="*/ 5107656 w 5859445"/>
              <a:gd name="connsiteY362" fmla="*/ 2594452 h 3256604"/>
              <a:gd name="connsiteX363" fmla="*/ 5081534 w 5859445"/>
              <a:gd name="connsiteY363" fmla="*/ 2592163 h 3256604"/>
              <a:gd name="connsiteX364" fmla="*/ 5082570 w 5859445"/>
              <a:gd name="connsiteY364" fmla="*/ 2591828 h 3256604"/>
              <a:gd name="connsiteX365" fmla="*/ 5077567 w 5859445"/>
              <a:gd name="connsiteY365" fmla="*/ 2589806 h 3256604"/>
              <a:gd name="connsiteX366" fmla="*/ 5062265 w 5859445"/>
              <a:gd name="connsiteY366" fmla="*/ 2590162 h 3256604"/>
              <a:gd name="connsiteX367" fmla="*/ 5054883 w 5859445"/>
              <a:gd name="connsiteY367" fmla="*/ 2588052 h 3256604"/>
              <a:gd name="connsiteX368" fmla="*/ 5057552 w 5859445"/>
              <a:gd name="connsiteY368" fmla="*/ 2590273 h 3256604"/>
              <a:gd name="connsiteX369" fmla="*/ 5047680 w 5859445"/>
              <a:gd name="connsiteY369" fmla="*/ 2590503 h 3256604"/>
              <a:gd name="connsiteX370" fmla="*/ 5013184 w 5859445"/>
              <a:gd name="connsiteY370" fmla="*/ 2589735 h 3256604"/>
              <a:gd name="connsiteX371" fmla="*/ 4958204 w 5859445"/>
              <a:gd name="connsiteY371" fmla="*/ 2582741 h 3256604"/>
              <a:gd name="connsiteX372" fmla="*/ 4967294 w 5859445"/>
              <a:gd name="connsiteY372" fmla="*/ 2585488 h 3256604"/>
              <a:gd name="connsiteX373" fmla="*/ 4976384 w 5859445"/>
              <a:gd name="connsiteY373" fmla="*/ 2588235 h 3256604"/>
              <a:gd name="connsiteX374" fmla="*/ 4911937 w 5859445"/>
              <a:gd name="connsiteY374" fmla="*/ 2588073 h 3256604"/>
              <a:gd name="connsiteX375" fmla="*/ 4939141 w 5859445"/>
              <a:gd name="connsiteY375" fmla="*/ 2596220 h 3256604"/>
              <a:gd name="connsiteX376" fmla="*/ 4920521 w 5859445"/>
              <a:gd name="connsiteY376" fmla="*/ 2600212 h 3256604"/>
              <a:gd name="connsiteX377" fmla="*/ 4851528 w 5859445"/>
              <a:gd name="connsiteY377" fmla="*/ 2598676 h 3256604"/>
              <a:gd name="connsiteX378" fmla="*/ 4782472 w 5859445"/>
              <a:gd name="connsiteY378" fmla="*/ 2597047 h 3256604"/>
              <a:gd name="connsiteX379" fmla="*/ 4893694 w 5859445"/>
              <a:gd name="connsiteY379" fmla="*/ 2602708 h 3256604"/>
              <a:gd name="connsiteX380" fmla="*/ 4996023 w 5859445"/>
              <a:gd name="connsiteY380" fmla="*/ 2605901 h 3256604"/>
              <a:gd name="connsiteX381" fmla="*/ 4952752 w 5859445"/>
              <a:gd name="connsiteY381" fmla="*/ 2605361 h 3256604"/>
              <a:gd name="connsiteX382" fmla="*/ 4918442 w 5859445"/>
              <a:gd name="connsiteY382" fmla="*/ 2607381 h 3256604"/>
              <a:gd name="connsiteX383" fmla="*/ 4904717 w 5859445"/>
              <a:gd name="connsiteY383" fmla="*/ 2608189 h 3256604"/>
              <a:gd name="connsiteX384" fmla="*/ 4911580 w 5859445"/>
              <a:gd name="connsiteY384" fmla="*/ 2607786 h 3256604"/>
              <a:gd name="connsiteX385" fmla="*/ 4918442 w 5859445"/>
              <a:gd name="connsiteY385" fmla="*/ 2607381 h 3256604"/>
              <a:gd name="connsiteX386" fmla="*/ 4927400 w 5859445"/>
              <a:gd name="connsiteY386" fmla="*/ 2609942 h 3256604"/>
              <a:gd name="connsiteX387" fmla="*/ 4836094 w 5859445"/>
              <a:gd name="connsiteY387" fmla="*/ 2612230 h 3256604"/>
              <a:gd name="connsiteX388" fmla="*/ 4740023 w 5859445"/>
              <a:gd name="connsiteY388" fmla="*/ 2617888 h 3256604"/>
              <a:gd name="connsiteX389" fmla="*/ 4801497 w 5859445"/>
              <a:gd name="connsiteY389" fmla="*/ 2618900 h 3256604"/>
              <a:gd name="connsiteX390" fmla="*/ 4862972 w 5859445"/>
              <a:gd name="connsiteY390" fmla="*/ 2619915 h 3256604"/>
              <a:gd name="connsiteX391" fmla="*/ 4936696 w 5859445"/>
              <a:gd name="connsiteY391" fmla="*/ 2618034 h 3256604"/>
              <a:gd name="connsiteX392" fmla="*/ 5006572 w 5859445"/>
              <a:gd name="connsiteY392" fmla="*/ 2620820 h 3256604"/>
              <a:gd name="connsiteX393" fmla="*/ 5011338 w 5859445"/>
              <a:gd name="connsiteY393" fmla="*/ 2617451 h 3256604"/>
              <a:gd name="connsiteX394" fmla="*/ 5068988 w 5859445"/>
              <a:gd name="connsiteY394" fmla="*/ 2618112 h 3256604"/>
              <a:gd name="connsiteX395" fmla="*/ 5139707 w 5859445"/>
              <a:gd name="connsiteY395" fmla="*/ 2617035 h 3256604"/>
              <a:gd name="connsiteX396" fmla="*/ 5099106 w 5859445"/>
              <a:gd name="connsiteY396" fmla="*/ 2610160 h 3256604"/>
              <a:gd name="connsiteX397" fmla="*/ 5058504 w 5859445"/>
              <a:gd name="connsiteY397" fmla="*/ 2603285 h 3256604"/>
              <a:gd name="connsiteX398" fmla="*/ 5104031 w 5859445"/>
              <a:gd name="connsiteY398" fmla="*/ 2606412 h 3256604"/>
              <a:gd name="connsiteX399" fmla="*/ 5103872 w 5859445"/>
              <a:gd name="connsiteY399" fmla="*/ 2606790 h 3256604"/>
              <a:gd name="connsiteX400" fmla="*/ 5106921 w 5859445"/>
              <a:gd name="connsiteY400" fmla="*/ 2606611 h 3256604"/>
              <a:gd name="connsiteX401" fmla="*/ 5112973 w 5859445"/>
              <a:gd name="connsiteY401" fmla="*/ 2607027 h 3256604"/>
              <a:gd name="connsiteX402" fmla="*/ 5158197 w 5859445"/>
              <a:gd name="connsiteY402" fmla="*/ 2612858 h 3256604"/>
              <a:gd name="connsiteX403" fmla="*/ 5245310 w 5859445"/>
              <a:gd name="connsiteY403" fmla="*/ 2604640 h 3256604"/>
              <a:gd name="connsiteX404" fmla="*/ 5218432 w 5859445"/>
              <a:gd name="connsiteY404" fmla="*/ 2596955 h 3256604"/>
              <a:gd name="connsiteX405" fmla="*/ 5286484 w 5859445"/>
              <a:gd name="connsiteY405" fmla="*/ 2602214 h 3256604"/>
              <a:gd name="connsiteX406" fmla="*/ 5350913 w 5859445"/>
              <a:gd name="connsiteY406" fmla="*/ 2592242 h 3256604"/>
              <a:gd name="connsiteX407" fmla="*/ 5221738 w 5859445"/>
              <a:gd name="connsiteY407" fmla="*/ 2581412 h 3256604"/>
              <a:gd name="connsiteX408" fmla="*/ 5088849 w 5859445"/>
              <a:gd name="connsiteY408" fmla="*/ 2575435 h 3256604"/>
              <a:gd name="connsiteX409" fmla="*/ 5078471 w 5859445"/>
              <a:gd name="connsiteY409" fmla="*/ 2565812 h 3256604"/>
              <a:gd name="connsiteX410" fmla="*/ 5060792 w 5859445"/>
              <a:gd name="connsiteY410" fmla="*/ 2566082 h 3256604"/>
              <a:gd name="connsiteX411" fmla="*/ 5089443 w 5859445"/>
              <a:gd name="connsiteY411" fmla="*/ 2566160 h 3256604"/>
              <a:gd name="connsiteX412" fmla="*/ 5194451 w 5859445"/>
              <a:gd name="connsiteY412" fmla="*/ 2563038 h 3256604"/>
              <a:gd name="connsiteX413" fmla="*/ 5203409 w 5859445"/>
              <a:gd name="connsiteY413" fmla="*/ 2565599 h 3256604"/>
              <a:gd name="connsiteX414" fmla="*/ 5217134 w 5859445"/>
              <a:gd name="connsiteY414" fmla="*/ 2564791 h 3256604"/>
              <a:gd name="connsiteX415" fmla="*/ 5212368 w 5859445"/>
              <a:gd name="connsiteY415" fmla="*/ 2568161 h 3256604"/>
              <a:gd name="connsiteX416" fmla="*/ 5296831 w 5859445"/>
              <a:gd name="connsiteY416" fmla="*/ 2576412 h 3256604"/>
              <a:gd name="connsiteX417" fmla="*/ 5376102 w 5859445"/>
              <a:gd name="connsiteY417" fmla="*/ 2580669 h 3256604"/>
              <a:gd name="connsiteX418" fmla="*/ 5378032 w 5859445"/>
              <a:gd name="connsiteY418" fmla="*/ 2580051 h 3256604"/>
              <a:gd name="connsiteX419" fmla="*/ 5385992 w 5859445"/>
              <a:gd name="connsiteY419" fmla="*/ 2581199 h 3256604"/>
              <a:gd name="connsiteX420" fmla="*/ 5441472 w 5859445"/>
              <a:gd name="connsiteY420" fmla="*/ 2573733 h 3256604"/>
              <a:gd name="connsiteX421" fmla="*/ 5475262 w 5859445"/>
              <a:gd name="connsiteY421" fmla="*/ 2570939 h 3256604"/>
              <a:gd name="connsiteX422" fmla="*/ 5425016 w 5859445"/>
              <a:gd name="connsiteY422" fmla="*/ 2569418 h 3256604"/>
              <a:gd name="connsiteX423" fmla="*/ 5348608 w 5859445"/>
              <a:gd name="connsiteY423" fmla="*/ 2563709 h 3256604"/>
              <a:gd name="connsiteX424" fmla="*/ 5194451 w 5859445"/>
              <a:gd name="connsiteY424" fmla="*/ 2563038 h 3256604"/>
              <a:gd name="connsiteX425" fmla="*/ 5827077 w 5859445"/>
              <a:gd name="connsiteY425" fmla="*/ 2558025 h 3256604"/>
              <a:gd name="connsiteX426" fmla="*/ 5834376 w 5859445"/>
              <a:gd name="connsiteY426" fmla="*/ 2559260 h 3256604"/>
              <a:gd name="connsiteX427" fmla="*/ 5817165 w 5859445"/>
              <a:gd name="connsiteY427" fmla="*/ 2561697 h 3256604"/>
              <a:gd name="connsiteX428" fmla="*/ 5769511 w 5859445"/>
              <a:gd name="connsiteY428" fmla="*/ 2567593 h 3256604"/>
              <a:gd name="connsiteX429" fmla="*/ 5827077 w 5859445"/>
              <a:gd name="connsiteY429" fmla="*/ 2558025 h 3256604"/>
              <a:gd name="connsiteX430" fmla="*/ 5854526 w 5859445"/>
              <a:gd name="connsiteY430" fmla="*/ 2556408 h 3256604"/>
              <a:gd name="connsiteX431" fmla="*/ 5847378 w 5859445"/>
              <a:gd name="connsiteY431" fmla="*/ 2561463 h 3256604"/>
              <a:gd name="connsiteX432" fmla="*/ 5834376 w 5859445"/>
              <a:gd name="connsiteY432" fmla="*/ 2559260 h 3256604"/>
              <a:gd name="connsiteX433" fmla="*/ 5819833 w 5859445"/>
              <a:gd name="connsiteY433" fmla="*/ 2527561 h 3256604"/>
              <a:gd name="connsiteX434" fmla="*/ 5805739 w 5859445"/>
              <a:gd name="connsiteY434" fmla="*/ 2529742 h 3256604"/>
              <a:gd name="connsiteX435" fmla="*/ 5805110 w 5859445"/>
              <a:gd name="connsiteY435" fmla="*/ 2529529 h 3256604"/>
              <a:gd name="connsiteX436" fmla="*/ 5747257 w 5859445"/>
              <a:gd name="connsiteY436" fmla="*/ 2503263 h 3256604"/>
              <a:gd name="connsiteX437" fmla="*/ 5698029 w 5859445"/>
              <a:gd name="connsiteY437" fmla="*/ 2506935 h 3256604"/>
              <a:gd name="connsiteX438" fmla="*/ 5723095 w 5859445"/>
              <a:gd name="connsiteY438" fmla="*/ 2507003 h 3256604"/>
              <a:gd name="connsiteX439" fmla="*/ 5729671 w 5859445"/>
              <a:gd name="connsiteY439" fmla="*/ 2511249 h 3256604"/>
              <a:gd name="connsiteX440" fmla="*/ 5756834 w 5859445"/>
              <a:gd name="connsiteY440" fmla="*/ 2514283 h 3256604"/>
              <a:gd name="connsiteX441" fmla="*/ 5783998 w 5859445"/>
              <a:gd name="connsiteY441" fmla="*/ 2517316 h 3256604"/>
              <a:gd name="connsiteX442" fmla="*/ 5747257 w 5859445"/>
              <a:gd name="connsiteY442" fmla="*/ 2503263 h 3256604"/>
              <a:gd name="connsiteX443" fmla="*/ 5851238 w 5859445"/>
              <a:gd name="connsiteY443" fmla="*/ 2498684 h 3256604"/>
              <a:gd name="connsiteX444" fmla="*/ 5857958 w 5859445"/>
              <a:gd name="connsiteY444" fmla="*/ 2500605 h 3256604"/>
              <a:gd name="connsiteX445" fmla="*/ 5839468 w 5859445"/>
              <a:gd name="connsiteY445" fmla="*/ 2504782 h 3256604"/>
              <a:gd name="connsiteX446" fmla="*/ 4659159 w 5859445"/>
              <a:gd name="connsiteY446" fmla="*/ 2496771 h 3256604"/>
              <a:gd name="connsiteX447" fmla="*/ 4640813 w 5859445"/>
              <a:gd name="connsiteY447" fmla="*/ 2498624 h 3256604"/>
              <a:gd name="connsiteX448" fmla="*/ 4626517 w 5859445"/>
              <a:gd name="connsiteY448" fmla="*/ 2508732 h 3256604"/>
              <a:gd name="connsiteX449" fmla="*/ 4659017 w 5859445"/>
              <a:gd name="connsiteY449" fmla="*/ 2499097 h 3256604"/>
              <a:gd name="connsiteX450" fmla="*/ 4668885 w 5859445"/>
              <a:gd name="connsiteY450" fmla="*/ 2498278 h 3256604"/>
              <a:gd name="connsiteX451" fmla="*/ 5731102 w 5859445"/>
              <a:gd name="connsiteY451" fmla="*/ 2487998 h 3256604"/>
              <a:gd name="connsiteX452" fmla="*/ 5735652 w 5859445"/>
              <a:gd name="connsiteY452" fmla="*/ 2488117 h 3256604"/>
              <a:gd name="connsiteX453" fmla="*/ 5747869 w 5859445"/>
              <a:gd name="connsiteY453" fmla="*/ 2489692 h 3256604"/>
              <a:gd name="connsiteX454" fmla="*/ 5746751 w 5859445"/>
              <a:gd name="connsiteY454" fmla="*/ 2489994 h 3256604"/>
              <a:gd name="connsiteX455" fmla="*/ 5740131 w 5859445"/>
              <a:gd name="connsiteY455" fmla="*/ 2489398 h 3256604"/>
              <a:gd name="connsiteX456" fmla="*/ 5731102 w 5859445"/>
              <a:gd name="connsiteY456" fmla="*/ 2487998 h 3256604"/>
              <a:gd name="connsiteX457" fmla="*/ 4823997 w 5859445"/>
              <a:gd name="connsiteY457" fmla="*/ 2484748 h 3256604"/>
              <a:gd name="connsiteX458" fmla="*/ 4777773 w 5859445"/>
              <a:gd name="connsiteY458" fmla="*/ 2495192 h 3256604"/>
              <a:gd name="connsiteX459" fmla="*/ 4759211 w 5859445"/>
              <a:gd name="connsiteY459" fmla="*/ 2500533 h 3256604"/>
              <a:gd name="connsiteX460" fmla="*/ 4747133 w 5859445"/>
              <a:gd name="connsiteY460" fmla="*/ 2502762 h 3256604"/>
              <a:gd name="connsiteX461" fmla="*/ 4762165 w 5859445"/>
              <a:gd name="connsiteY461" fmla="*/ 2503448 h 3256604"/>
              <a:gd name="connsiteX462" fmla="*/ 4823997 w 5859445"/>
              <a:gd name="connsiteY462" fmla="*/ 2484748 h 3256604"/>
              <a:gd name="connsiteX463" fmla="*/ 4881968 w 5859445"/>
              <a:gd name="connsiteY463" fmla="*/ 2483275 h 3256604"/>
              <a:gd name="connsiteX464" fmla="*/ 4878611 w 5859445"/>
              <a:gd name="connsiteY464" fmla="*/ 2486166 h 3256604"/>
              <a:gd name="connsiteX465" fmla="*/ 4871534 w 5859445"/>
              <a:gd name="connsiteY465" fmla="*/ 2490058 h 3256604"/>
              <a:gd name="connsiteX466" fmla="*/ 4867975 w 5859445"/>
              <a:gd name="connsiteY466" fmla="*/ 2488663 h 3256604"/>
              <a:gd name="connsiteX467" fmla="*/ 4677591 w 5859445"/>
              <a:gd name="connsiteY467" fmla="*/ 2483100 h 3256604"/>
              <a:gd name="connsiteX468" fmla="*/ 4640181 w 5859445"/>
              <a:gd name="connsiteY468" fmla="*/ 2486793 h 3256604"/>
              <a:gd name="connsiteX469" fmla="*/ 4622576 w 5859445"/>
              <a:gd name="connsiteY469" fmla="*/ 2488270 h 3256604"/>
              <a:gd name="connsiteX470" fmla="*/ 4549507 w 5859445"/>
              <a:gd name="connsiteY470" fmla="*/ 2500913 h 3256604"/>
              <a:gd name="connsiteX471" fmla="*/ 4657492 w 5859445"/>
              <a:gd name="connsiteY471" fmla="*/ 2486831 h 3256604"/>
              <a:gd name="connsiteX472" fmla="*/ 4897386 w 5859445"/>
              <a:gd name="connsiteY472" fmla="*/ 2477338 h 3256604"/>
              <a:gd name="connsiteX473" fmla="*/ 4881968 w 5859445"/>
              <a:gd name="connsiteY473" fmla="*/ 2483275 h 3256604"/>
              <a:gd name="connsiteX474" fmla="*/ 4885830 w 5859445"/>
              <a:gd name="connsiteY474" fmla="*/ 2479949 h 3256604"/>
              <a:gd name="connsiteX475" fmla="*/ 4897386 w 5859445"/>
              <a:gd name="connsiteY475" fmla="*/ 2477338 h 3256604"/>
              <a:gd name="connsiteX476" fmla="*/ 4843059 w 5859445"/>
              <a:gd name="connsiteY476" fmla="*/ 2471270 h 3256604"/>
              <a:gd name="connsiteX477" fmla="*/ 4801600 w 5859445"/>
              <a:gd name="connsiteY477" fmla="*/ 2478345 h 3256604"/>
              <a:gd name="connsiteX478" fmla="*/ 4769100 w 5859445"/>
              <a:gd name="connsiteY478" fmla="*/ 2487981 h 3256604"/>
              <a:gd name="connsiteX479" fmla="*/ 4819517 w 5859445"/>
              <a:gd name="connsiteY479" fmla="*/ 2483467 h 3256604"/>
              <a:gd name="connsiteX480" fmla="*/ 4843059 w 5859445"/>
              <a:gd name="connsiteY480" fmla="*/ 2471270 h 3256604"/>
              <a:gd name="connsiteX481" fmla="*/ 5317293 w 5859445"/>
              <a:gd name="connsiteY481" fmla="*/ 2464861 h 3256604"/>
              <a:gd name="connsiteX482" fmla="*/ 5244357 w 5859445"/>
              <a:gd name="connsiteY482" fmla="*/ 2471873 h 3256604"/>
              <a:gd name="connsiteX483" fmla="*/ 5249123 w 5859445"/>
              <a:gd name="connsiteY483" fmla="*/ 2468503 h 3256604"/>
              <a:gd name="connsiteX484" fmla="*/ 5548568 w 5859445"/>
              <a:gd name="connsiteY484" fmla="*/ 2459062 h 3256604"/>
              <a:gd name="connsiteX485" fmla="*/ 5542437 w 5859445"/>
              <a:gd name="connsiteY485" fmla="*/ 2461268 h 3256604"/>
              <a:gd name="connsiteX486" fmla="*/ 5523041 w 5859445"/>
              <a:gd name="connsiteY486" fmla="*/ 2461639 h 3256604"/>
              <a:gd name="connsiteX487" fmla="*/ 5416494 w 5859445"/>
              <a:gd name="connsiteY487" fmla="*/ 2458403 h 3256604"/>
              <a:gd name="connsiteX488" fmla="*/ 5354595 w 5859445"/>
              <a:gd name="connsiteY488" fmla="*/ 2462870 h 3256604"/>
              <a:gd name="connsiteX489" fmla="*/ 5317293 w 5859445"/>
              <a:gd name="connsiteY489" fmla="*/ 2464861 h 3256604"/>
              <a:gd name="connsiteX490" fmla="*/ 5348102 w 5859445"/>
              <a:gd name="connsiteY490" fmla="*/ 2461901 h 3256604"/>
              <a:gd name="connsiteX491" fmla="*/ 5518847 w 5859445"/>
              <a:gd name="connsiteY491" fmla="*/ 2455708 h 3256604"/>
              <a:gd name="connsiteX492" fmla="*/ 5390561 w 5859445"/>
              <a:gd name="connsiteY492" fmla="*/ 2466350 h 3256604"/>
              <a:gd name="connsiteX493" fmla="*/ 5253316 w 5859445"/>
              <a:gd name="connsiteY493" fmla="*/ 2474434 h 3256604"/>
              <a:gd name="connsiteX494" fmla="*/ 5379220 w 5859445"/>
              <a:gd name="connsiteY494" fmla="*/ 2465474 h 3256604"/>
              <a:gd name="connsiteX495" fmla="*/ 5518847 w 5859445"/>
              <a:gd name="connsiteY495" fmla="*/ 2455708 h 3256604"/>
              <a:gd name="connsiteX496" fmla="*/ 5587470 w 5859445"/>
              <a:gd name="connsiteY496" fmla="*/ 2451666 h 3256604"/>
              <a:gd name="connsiteX497" fmla="*/ 5559735 w 5859445"/>
              <a:gd name="connsiteY497" fmla="*/ 2457932 h 3256604"/>
              <a:gd name="connsiteX498" fmla="*/ 5548568 w 5859445"/>
              <a:gd name="connsiteY498" fmla="*/ 2459062 h 3256604"/>
              <a:gd name="connsiteX499" fmla="*/ 5555256 w 5859445"/>
              <a:gd name="connsiteY499" fmla="*/ 2456652 h 3256604"/>
              <a:gd name="connsiteX500" fmla="*/ 5587470 w 5859445"/>
              <a:gd name="connsiteY500" fmla="*/ 2451666 h 3256604"/>
              <a:gd name="connsiteX501" fmla="*/ 5647706 w 5859445"/>
              <a:gd name="connsiteY501" fmla="*/ 2435765 h 3256604"/>
              <a:gd name="connsiteX502" fmla="*/ 5448129 w 5859445"/>
              <a:gd name="connsiteY502" fmla="*/ 2456783 h 3256604"/>
              <a:gd name="connsiteX503" fmla="*/ 5416494 w 5859445"/>
              <a:gd name="connsiteY503" fmla="*/ 2458403 h 3256604"/>
              <a:gd name="connsiteX504" fmla="*/ 5456183 w 5859445"/>
              <a:gd name="connsiteY504" fmla="*/ 2455537 h 3256604"/>
              <a:gd name="connsiteX505" fmla="*/ 5647706 w 5859445"/>
              <a:gd name="connsiteY505" fmla="*/ 2435765 h 3256604"/>
              <a:gd name="connsiteX506" fmla="*/ 435727 w 5859445"/>
              <a:gd name="connsiteY506" fmla="*/ 2407241 h 3256604"/>
              <a:gd name="connsiteX507" fmla="*/ 434250 w 5859445"/>
              <a:gd name="connsiteY507" fmla="*/ 2412733 h 3256604"/>
              <a:gd name="connsiteX508" fmla="*/ 438445 w 5859445"/>
              <a:gd name="connsiteY508" fmla="*/ 2418666 h 3256604"/>
              <a:gd name="connsiteX509" fmla="*/ 439016 w 5859445"/>
              <a:gd name="connsiteY509" fmla="*/ 2409364 h 3256604"/>
              <a:gd name="connsiteX510" fmla="*/ 435727 w 5859445"/>
              <a:gd name="connsiteY510" fmla="*/ 2407241 h 3256604"/>
              <a:gd name="connsiteX511" fmla="*/ 471230 w 5859445"/>
              <a:gd name="connsiteY511" fmla="*/ 2404380 h 3256604"/>
              <a:gd name="connsiteX512" fmla="*/ 461986 w 5859445"/>
              <a:gd name="connsiteY512" fmla="*/ 2406468 h 3256604"/>
              <a:gd name="connsiteX513" fmla="*/ 452741 w 5859445"/>
              <a:gd name="connsiteY513" fmla="*/ 2408557 h 3256604"/>
              <a:gd name="connsiteX514" fmla="*/ 454552 w 5859445"/>
              <a:gd name="connsiteY514" fmla="*/ 2416173 h 3256604"/>
              <a:gd name="connsiteX515" fmla="*/ 443210 w 5859445"/>
              <a:gd name="connsiteY515" fmla="*/ 2415296 h 3256604"/>
              <a:gd name="connsiteX516" fmla="*/ 442638 w 5859445"/>
              <a:gd name="connsiteY516" fmla="*/ 2424596 h 3256604"/>
              <a:gd name="connsiteX517" fmla="*/ 447404 w 5859445"/>
              <a:gd name="connsiteY517" fmla="*/ 2421227 h 3256604"/>
              <a:gd name="connsiteX518" fmla="*/ 461128 w 5859445"/>
              <a:gd name="connsiteY518" fmla="*/ 2420419 h 3256604"/>
              <a:gd name="connsiteX519" fmla="*/ 474852 w 5859445"/>
              <a:gd name="connsiteY519" fmla="*/ 2419610 h 3256604"/>
              <a:gd name="connsiteX520" fmla="*/ 470659 w 5859445"/>
              <a:gd name="connsiteY520" fmla="*/ 2413680 h 3256604"/>
              <a:gd name="connsiteX521" fmla="*/ 4893001 w 5859445"/>
              <a:gd name="connsiteY521" fmla="*/ 2400373 h 3256604"/>
              <a:gd name="connsiteX522" fmla="*/ 4892715 w 5859445"/>
              <a:gd name="connsiteY522" fmla="*/ 2405024 h 3256604"/>
              <a:gd name="connsiteX523" fmla="*/ 4892430 w 5859445"/>
              <a:gd name="connsiteY523" fmla="*/ 2409673 h 3256604"/>
              <a:gd name="connsiteX524" fmla="*/ 4904057 w 5859445"/>
              <a:gd name="connsiteY524" fmla="*/ 2405900 h 3256604"/>
              <a:gd name="connsiteX525" fmla="*/ 4902628 w 5859445"/>
              <a:gd name="connsiteY525" fmla="*/ 2401350 h 3256604"/>
              <a:gd name="connsiteX526" fmla="*/ 4893001 w 5859445"/>
              <a:gd name="connsiteY526" fmla="*/ 2400373 h 3256604"/>
              <a:gd name="connsiteX527" fmla="*/ 418148 w 5859445"/>
              <a:gd name="connsiteY527" fmla="*/ 2400072 h 3256604"/>
              <a:gd name="connsiteX528" fmla="*/ 417654 w 5859445"/>
              <a:gd name="connsiteY528" fmla="*/ 2404445 h 3256604"/>
              <a:gd name="connsiteX529" fmla="*/ 411448 w 5859445"/>
              <a:gd name="connsiteY529" fmla="*/ 2404809 h 3256604"/>
              <a:gd name="connsiteX530" fmla="*/ 4889953 w 5859445"/>
              <a:gd name="connsiteY530" fmla="*/ 2375841 h 3256604"/>
              <a:gd name="connsiteX531" fmla="*/ 4806461 w 5859445"/>
              <a:gd name="connsiteY531" fmla="*/ 2399290 h 3256604"/>
              <a:gd name="connsiteX532" fmla="*/ 4810654 w 5859445"/>
              <a:gd name="connsiteY532" fmla="*/ 2405221 h 3256604"/>
              <a:gd name="connsiteX533" fmla="*/ 4819900 w 5859445"/>
              <a:gd name="connsiteY533" fmla="*/ 2403134 h 3256604"/>
              <a:gd name="connsiteX534" fmla="*/ 4829145 w 5859445"/>
              <a:gd name="connsiteY534" fmla="*/ 2401045 h 3256604"/>
              <a:gd name="connsiteX535" fmla="*/ 4838104 w 5859445"/>
              <a:gd name="connsiteY535" fmla="*/ 2403606 h 3256604"/>
              <a:gd name="connsiteX536" fmla="*/ 4842869 w 5859445"/>
              <a:gd name="connsiteY536" fmla="*/ 2400237 h 3256604"/>
              <a:gd name="connsiteX537" fmla="*/ 4856594 w 5859445"/>
              <a:gd name="connsiteY537" fmla="*/ 2399429 h 3256604"/>
              <a:gd name="connsiteX538" fmla="*/ 4850018 w 5859445"/>
              <a:gd name="connsiteY538" fmla="*/ 2395183 h 3256604"/>
              <a:gd name="connsiteX539" fmla="*/ 4884043 w 5859445"/>
              <a:gd name="connsiteY539" fmla="*/ 2397811 h 3256604"/>
              <a:gd name="connsiteX540" fmla="*/ 4889953 w 5859445"/>
              <a:gd name="connsiteY540" fmla="*/ 2375841 h 3256604"/>
              <a:gd name="connsiteX541" fmla="*/ 5045115 w 5859445"/>
              <a:gd name="connsiteY541" fmla="*/ 2372883 h 3256604"/>
              <a:gd name="connsiteX542" fmla="*/ 5028722 w 5859445"/>
              <a:gd name="connsiteY542" fmla="*/ 2380026 h 3256604"/>
              <a:gd name="connsiteX543" fmla="*/ 5003941 w 5859445"/>
              <a:gd name="connsiteY543" fmla="*/ 2375306 h 3256604"/>
              <a:gd name="connsiteX544" fmla="*/ 5013186 w 5859445"/>
              <a:gd name="connsiteY544" fmla="*/ 2373217 h 3256604"/>
              <a:gd name="connsiteX545" fmla="*/ 5045115 w 5859445"/>
              <a:gd name="connsiteY545" fmla="*/ 2372883 h 3256604"/>
              <a:gd name="connsiteX546" fmla="*/ 428723 w 5859445"/>
              <a:gd name="connsiteY546" fmla="*/ 2354370 h 3256604"/>
              <a:gd name="connsiteX547" fmla="*/ 409334 w 5859445"/>
              <a:gd name="connsiteY547" fmla="*/ 2373164 h 3256604"/>
              <a:gd name="connsiteX548" fmla="*/ 406992 w 5859445"/>
              <a:gd name="connsiteY548" fmla="*/ 2374183 h 3256604"/>
              <a:gd name="connsiteX549" fmla="*/ 394792 w 5859445"/>
              <a:gd name="connsiteY549" fmla="*/ 2387258 h 3256604"/>
              <a:gd name="connsiteX550" fmla="*/ 409334 w 5859445"/>
              <a:gd name="connsiteY550" fmla="*/ 2373164 h 3256604"/>
              <a:gd name="connsiteX551" fmla="*/ 423385 w 5859445"/>
              <a:gd name="connsiteY551" fmla="*/ 2367040 h 3256604"/>
              <a:gd name="connsiteX552" fmla="*/ 422527 w 5859445"/>
              <a:gd name="connsiteY552" fmla="*/ 2380991 h 3256604"/>
              <a:gd name="connsiteX553" fmla="*/ 417476 w 5859445"/>
              <a:gd name="connsiteY553" fmla="*/ 2389010 h 3256604"/>
              <a:gd name="connsiteX554" fmla="*/ 427293 w 5859445"/>
              <a:gd name="connsiteY554" fmla="*/ 2377621 h 3256604"/>
              <a:gd name="connsiteX555" fmla="*/ 437110 w 5859445"/>
              <a:gd name="connsiteY555" fmla="*/ 2366232 h 3256604"/>
              <a:gd name="connsiteX556" fmla="*/ 432916 w 5859445"/>
              <a:gd name="connsiteY556" fmla="*/ 2360301 h 3256604"/>
              <a:gd name="connsiteX557" fmla="*/ 434250 w 5859445"/>
              <a:gd name="connsiteY557" fmla="*/ 2357134 h 3256604"/>
              <a:gd name="connsiteX558" fmla="*/ 428723 w 5859445"/>
              <a:gd name="connsiteY558" fmla="*/ 2354370 h 3256604"/>
              <a:gd name="connsiteX559" fmla="*/ 488386 w 5859445"/>
              <a:gd name="connsiteY559" fmla="*/ 2347767 h 3256604"/>
              <a:gd name="connsiteX560" fmla="*/ 478854 w 5859445"/>
              <a:gd name="connsiteY560" fmla="*/ 2354507 h 3256604"/>
              <a:gd name="connsiteX561" fmla="*/ 483048 w 5859445"/>
              <a:gd name="connsiteY561" fmla="*/ 2360438 h 3256604"/>
              <a:gd name="connsiteX562" fmla="*/ 487814 w 5859445"/>
              <a:gd name="connsiteY562" fmla="*/ 2357068 h 3256604"/>
              <a:gd name="connsiteX563" fmla="*/ 497345 w 5859445"/>
              <a:gd name="connsiteY563" fmla="*/ 2350328 h 3256604"/>
              <a:gd name="connsiteX564" fmla="*/ 484193 w 5859445"/>
              <a:gd name="connsiteY564" fmla="*/ 2341837 h 3256604"/>
              <a:gd name="connsiteX565" fmla="*/ 437681 w 5859445"/>
              <a:gd name="connsiteY565" fmla="*/ 2356932 h 3256604"/>
              <a:gd name="connsiteX566" fmla="*/ 465130 w 5859445"/>
              <a:gd name="connsiteY566" fmla="*/ 2355315 h 3256604"/>
              <a:gd name="connsiteX567" fmla="*/ 474089 w 5859445"/>
              <a:gd name="connsiteY567" fmla="*/ 2357877 h 3256604"/>
              <a:gd name="connsiteX568" fmla="*/ 484193 w 5859445"/>
              <a:gd name="connsiteY568" fmla="*/ 2341837 h 3256604"/>
              <a:gd name="connsiteX569" fmla="*/ 5859445 w 5859445"/>
              <a:gd name="connsiteY569" fmla="*/ 2339545 h 3256604"/>
              <a:gd name="connsiteX570" fmla="*/ 5859445 w 5859445"/>
              <a:gd name="connsiteY570" fmla="*/ 2339592 h 3256604"/>
              <a:gd name="connsiteX571" fmla="*/ 5859167 w 5859445"/>
              <a:gd name="connsiteY571" fmla="*/ 2339621 h 3256604"/>
              <a:gd name="connsiteX572" fmla="*/ 4513862 w 5859445"/>
              <a:gd name="connsiteY572" fmla="*/ 2339298 h 3256604"/>
              <a:gd name="connsiteX573" fmla="*/ 4493276 w 5859445"/>
              <a:gd name="connsiteY573" fmla="*/ 2340511 h 3256604"/>
              <a:gd name="connsiteX574" fmla="*/ 4490607 w 5859445"/>
              <a:gd name="connsiteY574" fmla="*/ 2346845 h 3256604"/>
              <a:gd name="connsiteX575" fmla="*/ 4504331 w 5859445"/>
              <a:gd name="connsiteY575" fmla="*/ 2346037 h 3256604"/>
              <a:gd name="connsiteX576" fmla="*/ 4513862 w 5859445"/>
              <a:gd name="connsiteY576" fmla="*/ 2339298 h 3256604"/>
              <a:gd name="connsiteX577" fmla="*/ 5315938 w 5859445"/>
              <a:gd name="connsiteY577" fmla="*/ 2336329 h 3256604"/>
              <a:gd name="connsiteX578" fmla="*/ 5299216 w 5859445"/>
              <a:gd name="connsiteY578" fmla="*/ 2337953 h 3256604"/>
              <a:gd name="connsiteX579" fmla="*/ 5298370 w 5859445"/>
              <a:gd name="connsiteY579" fmla="*/ 2338083 h 3256604"/>
              <a:gd name="connsiteX580" fmla="*/ 4718306 w 5859445"/>
              <a:gd name="connsiteY580" fmla="*/ 2335271 h 3256604"/>
              <a:gd name="connsiteX581" fmla="*/ 4709094 w 5859445"/>
              <a:gd name="connsiteY581" fmla="*/ 2337407 h 3256604"/>
              <a:gd name="connsiteX582" fmla="*/ 4699882 w 5859445"/>
              <a:gd name="connsiteY582" fmla="*/ 2339541 h 3256604"/>
              <a:gd name="connsiteX583" fmla="*/ 4718306 w 5859445"/>
              <a:gd name="connsiteY583" fmla="*/ 2335271 h 3256604"/>
              <a:gd name="connsiteX584" fmla="*/ 471040 w 5859445"/>
              <a:gd name="connsiteY584" fmla="*/ 2333345 h 3256604"/>
              <a:gd name="connsiteX585" fmla="*/ 451977 w 5859445"/>
              <a:gd name="connsiteY585" fmla="*/ 2346823 h 3256604"/>
              <a:gd name="connsiteX586" fmla="*/ 465987 w 5859445"/>
              <a:gd name="connsiteY586" fmla="*/ 2341365 h 3256604"/>
              <a:gd name="connsiteX587" fmla="*/ 479999 w 5859445"/>
              <a:gd name="connsiteY587" fmla="*/ 2335906 h 3256604"/>
              <a:gd name="connsiteX588" fmla="*/ 5859445 w 5859445"/>
              <a:gd name="connsiteY588" fmla="*/ 2332527 h 3256604"/>
              <a:gd name="connsiteX589" fmla="*/ 5859445 w 5859445"/>
              <a:gd name="connsiteY589" fmla="*/ 2332890 h 3256604"/>
              <a:gd name="connsiteX590" fmla="*/ 5854974 w 5859445"/>
              <a:gd name="connsiteY590" fmla="*/ 2333690 h 3256604"/>
              <a:gd name="connsiteX591" fmla="*/ 4714996 w 5859445"/>
              <a:gd name="connsiteY591" fmla="*/ 2328210 h 3256604"/>
              <a:gd name="connsiteX592" fmla="*/ 4717862 w 5859445"/>
              <a:gd name="connsiteY592" fmla="*/ 2328578 h 3256604"/>
              <a:gd name="connsiteX593" fmla="*/ 4714178 w 5859445"/>
              <a:gd name="connsiteY593" fmla="*/ 2329433 h 3256604"/>
              <a:gd name="connsiteX594" fmla="*/ 4732602 w 5859445"/>
              <a:gd name="connsiteY594" fmla="*/ 2325163 h 3256604"/>
              <a:gd name="connsiteX595" fmla="*/ 4721008 w 5859445"/>
              <a:gd name="connsiteY595" fmla="*/ 2328983 h 3256604"/>
              <a:gd name="connsiteX596" fmla="*/ 4717862 w 5859445"/>
              <a:gd name="connsiteY596" fmla="*/ 2328578 h 3256604"/>
              <a:gd name="connsiteX597" fmla="*/ 4525823 w 5859445"/>
              <a:gd name="connsiteY597" fmla="*/ 2320833 h 3256604"/>
              <a:gd name="connsiteX598" fmla="*/ 4544551 w 5859445"/>
              <a:gd name="connsiteY598" fmla="*/ 2322047 h 3256604"/>
              <a:gd name="connsiteX599" fmla="*/ 4552140 w 5859445"/>
              <a:gd name="connsiteY599" fmla="*/ 2322189 h 3256604"/>
              <a:gd name="connsiteX600" fmla="*/ 4530827 w 5859445"/>
              <a:gd name="connsiteY600" fmla="*/ 2322855 h 3256604"/>
              <a:gd name="connsiteX601" fmla="*/ 4508668 w 5859445"/>
              <a:gd name="connsiteY601" fmla="*/ 2321843 h 3256604"/>
              <a:gd name="connsiteX602" fmla="*/ 4506031 w 5859445"/>
              <a:gd name="connsiteY602" fmla="*/ 2321376 h 3256604"/>
              <a:gd name="connsiteX603" fmla="*/ 4501938 w 5859445"/>
              <a:gd name="connsiteY603" fmla="*/ 2320649 h 3256604"/>
              <a:gd name="connsiteX604" fmla="*/ 4506031 w 5859445"/>
              <a:gd name="connsiteY604" fmla="*/ 2321376 h 3256604"/>
              <a:gd name="connsiteX605" fmla="*/ 4501281 w 5859445"/>
              <a:gd name="connsiteY605" fmla="*/ 2321506 h 3256604"/>
              <a:gd name="connsiteX606" fmla="*/ 4592588 w 5859445"/>
              <a:gd name="connsiteY606" fmla="*/ 2319219 h 3256604"/>
              <a:gd name="connsiteX607" fmla="*/ 4564471 w 5859445"/>
              <a:gd name="connsiteY607" fmla="*/ 2322417 h 3256604"/>
              <a:gd name="connsiteX608" fmla="*/ 4552140 w 5859445"/>
              <a:gd name="connsiteY608" fmla="*/ 2322189 h 3256604"/>
              <a:gd name="connsiteX609" fmla="*/ 4558801 w 5859445"/>
              <a:gd name="connsiteY609" fmla="*/ 2321979 h 3256604"/>
              <a:gd name="connsiteX610" fmla="*/ 4592588 w 5859445"/>
              <a:gd name="connsiteY610" fmla="*/ 2319219 h 3256604"/>
              <a:gd name="connsiteX611" fmla="*/ 4668969 w 5859445"/>
              <a:gd name="connsiteY611" fmla="*/ 2313513 h 3256604"/>
              <a:gd name="connsiteX612" fmla="*/ 4673802 w 5859445"/>
              <a:gd name="connsiteY612" fmla="*/ 2313850 h 3256604"/>
              <a:gd name="connsiteX613" fmla="*/ 4667094 w 5859445"/>
              <a:gd name="connsiteY613" fmla="*/ 2315916 h 3256604"/>
              <a:gd name="connsiteX614" fmla="*/ 4642523 w 5859445"/>
              <a:gd name="connsiteY614" fmla="*/ 2319078 h 3256604"/>
              <a:gd name="connsiteX615" fmla="*/ 4668969 w 5859445"/>
              <a:gd name="connsiteY615" fmla="*/ 2313513 h 3256604"/>
              <a:gd name="connsiteX616" fmla="*/ 345947 w 5859445"/>
              <a:gd name="connsiteY616" fmla="*/ 2310594 h 3256604"/>
              <a:gd name="connsiteX617" fmla="*/ 359719 w 5859445"/>
              <a:gd name="connsiteY617" fmla="*/ 2311659 h 3256604"/>
              <a:gd name="connsiteX618" fmla="*/ 356096 w 5859445"/>
              <a:gd name="connsiteY618" fmla="*/ 2312314 h 3256604"/>
              <a:gd name="connsiteX619" fmla="*/ 330744 w 5859445"/>
              <a:gd name="connsiteY619" fmla="*/ 2316895 h 3256604"/>
              <a:gd name="connsiteX620" fmla="*/ 345947 w 5859445"/>
              <a:gd name="connsiteY620" fmla="*/ 2310594 h 3256604"/>
              <a:gd name="connsiteX621" fmla="*/ 5705845 w 5859445"/>
              <a:gd name="connsiteY621" fmla="*/ 2305694 h 3256604"/>
              <a:gd name="connsiteX622" fmla="*/ 5675727 w 5859445"/>
              <a:gd name="connsiteY622" fmla="*/ 2313647 h 3256604"/>
              <a:gd name="connsiteX623" fmla="*/ 5649804 w 5859445"/>
              <a:gd name="connsiteY623" fmla="*/ 2327528 h 3256604"/>
              <a:gd name="connsiteX624" fmla="*/ 5675155 w 5859445"/>
              <a:gd name="connsiteY624" fmla="*/ 2322947 h 3256604"/>
              <a:gd name="connsiteX625" fmla="*/ 5709467 w 5859445"/>
              <a:gd name="connsiteY625" fmla="*/ 2320925 h 3256604"/>
              <a:gd name="connsiteX626" fmla="*/ 5705274 w 5859445"/>
              <a:gd name="connsiteY626" fmla="*/ 2314994 h 3256604"/>
              <a:gd name="connsiteX627" fmla="*/ 5696313 w 5859445"/>
              <a:gd name="connsiteY627" fmla="*/ 2312434 h 3256604"/>
              <a:gd name="connsiteX628" fmla="*/ 5705845 w 5859445"/>
              <a:gd name="connsiteY628" fmla="*/ 2305694 h 3256604"/>
              <a:gd name="connsiteX629" fmla="*/ 4968880 w 5859445"/>
              <a:gd name="connsiteY629" fmla="*/ 2298089 h 3256604"/>
              <a:gd name="connsiteX630" fmla="*/ 4971537 w 5859445"/>
              <a:gd name="connsiteY630" fmla="*/ 2309259 h 3256604"/>
              <a:gd name="connsiteX631" fmla="*/ 4967630 w 5859445"/>
              <a:gd name="connsiteY631" fmla="*/ 2298678 h 3256604"/>
              <a:gd name="connsiteX632" fmla="*/ 4967914 w 5859445"/>
              <a:gd name="connsiteY632" fmla="*/ 2294026 h 3256604"/>
              <a:gd name="connsiteX633" fmla="*/ 4972323 w 5859445"/>
              <a:gd name="connsiteY633" fmla="*/ 2296471 h 3256604"/>
              <a:gd name="connsiteX634" fmla="*/ 4968880 w 5859445"/>
              <a:gd name="connsiteY634" fmla="*/ 2298089 h 3256604"/>
              <a:gd name="connsiteX635" fmla="*/ 4728690 w 5859445"/>
              <a:gd name="connsiteY635" fmla="*/ 2274136 h 3256604"/>
              <a:gd name="connsiteX636" fmla="*/ 4786446 w 5859445"/>
              <a:gd name="connsiteY636" fmla="*/ 2280002 h 3256604"/>
              <a:gd name="connsiteX637" fmla="*/ 4748090 w 5859445"/>
              <a:gd name="connsiteY637" fmla="*/ 2286411 h 3256604"/>
              <a:gd name="connsiteX638" fmla="*/ 4719231 w 5859445"/>
              <a:gd name="connsiteY638" fmla="*/ 2286035 h 3256604"/>
              <a:gd name="connsiteX639" fmla="*/ 4690375 w 5859445"/>
              <a:gd name="connsiteY639" fmla="*/ 2285660 h 3256604"/>
              <a:gd name="connsiteX640" fmla="*/ 4728690 w 5859445"/>
              <a:gd name="connsiteY640" fmla="*/ 2274136 h 3256604"/>
              <a:gd name="connsiteX641" fmla="*/ 5068561 w 5859445"/>
              <a:gd name="connsiteY641" fmla="*/ 2213965 h 3256604"/>
              <a:gd name="connsiteX642" fmla="*/ 5116794 w 5859445"/>
              <a:gd name="connsiteY642" fmla="*/ 2214891 h 3256604"/>
              <a:gd name="connsiteX643" fmla="*/ 5120505 w 5859445"/>
              <a:gd name="connsiteY643" fmla="*/ 2221719 h 3256604"/>
              <a:gd name="connsiteX644" fmla="*/ 5075806 w 5859445"/>
              <a:gd name="connsiteY644" fmla="*/ 2244429 h 3256604"/>
              <a:gd name="connsiteX645" fmla="*/ 5090102 w 5859445"/>
              <a:gd name="connsiteY645" fmla="*/ 2234321 h 3256604"/>
              <a:gd name="connsiteX646" fmla="*/ 5074567 w 5859445"/>
              <a:gd name="connsiteY646" fmla="*/ 2227513 h 3256604"/>
              <a:gd name="connsiteX647" fmla="*/ 5068561 w 5859445"/>
              <a:gd name="connsiteY647" fmla="*/ 2213965 h 3256604"/>
              <a:gd name="connsiteX648" fmla="*/ 4754470 w 5859445"/>
              <a:gd name="connsiteY648" fmla="*/ 2206980 h 3256604"/>
              <a:gd name="connsiteX649" fmla="*/ 4758371 w 5859445"/>
              <a:gd name="connsiteY649" fmla="*/ 2207080 h 3256604"/>
              <a:gd name="connsiteX650" fmla="*/ 4758260 w 5859445"/>
              <a:gd name="connsiteY650" fmla="*/ 2207117 h 3256604"/>
              <a:gd name="connsiteX651" fmla="*/ 4754334 w 5859445"/>
              <a:gd name="connsiteY651" fmla="*/ 2207042 h 3256604"/>
              <a:gd name="connsiteX652" fmla="*/ 5150576 w 5859445"/>
              <a:gd name="connsiteY652" fmla="*/ 2196009 h 3256604"/>
              <a:gd name="connsiteX653" fmla="*/ 5153977 w 5859445"/>
              <a:gd name="connsiteY653" fmla="*/ 2196272 h 3256604"/>
              <a:gd name="connsiteX654" fmla="*/ 5152220 w 5859445"/>
              <a:gd name="connsiteY654" fmla="*/ 2197070 h 3256604"/>
              <a:gd name="connsiteX655" fmla="*/ 5150756 w 5859445"/>
              <a:gd name="connsiteY655" fmla="*/ 2196772 h 3256604"/>
              <a:gd name="connsiteX656" fmla="*/ 5161012 w 5859445"/>
              <a:gd name="connsiteY656" fmla="*/ 2193078 h 3256604"/>
              <a:gd name="connsiteX657" fmla="*/ 5156247 w 5859445"/>
              <a:gd name="connsiteY657" fmla="*/ 2196447 h 3256604"/>
              <a:gd name="connsiteX658" fmla="*/ 5153977 w 5859445"/>
              <a:gd name="connsiteY658" fmla="*/ 2196272 h 3256604"/>
              <a:gd name="connsiteX659" fmla="*/ 4679583 w 5859445"/>
              <a:gd name="connsiteY659" fmla="*/ 2192776 h 3256604"/>
              <a:gd name="connsiteX660" fmla="*/ 4676103 w 5859445"/>
              <a:gd name="connsiteY660" fmla="*/ 2193446 h 3256604"/>
              <a:gd name="connsiteX661" fmla="*/ 4674738 w 5859445"/>
              <a:gd name="connsiteY661" fmla="*/ 2196272 h 3256604"/>
              <a:gd name="connsiteX662" fmla="*/ 4675364 w 5859445"/>
              <a:gd name="connsiteY662" fmla="*/ 2196192 h 3256604"/>
              <a:gd name="connsiteX663" fmla="*/ 5124604 w 5859445"/>
              <a:gd name="connsiteY663" fmla="*/ 2192134 h 3256604"/>
              <a:gd name="connsiteX664" fmla="*/ 5144905 w 5859445"/>
              <a:gd name="connsiteY664" fmla="*/ 2195571 h 3256604"/>
              <a:gd name="connsiteX665" fmla="*/ 5150756 w 5859445"/>
              <a:gd name="connsiteY665" fmla="*/ 2196772 h 3256604"/>
              <a:gd name="connsiteX666" fmla="*/ 5151481 w 5859445"/>
              <a:gd name="connsiteY666" fmla="*/ 2199817 h 3256604"/>
              <a:gd name="connsiteX667" fmla="*/ 5133564 w 5859445"/>
              <a:gd name="connsiteY667" fmla="*/ 2194694 h 3256604"/>
              <a:gd name="connsiteX668" fmla="*/ 845450 w 5859445"/>
              <a:gd name="connsiteY668" fmla="*/ 2188301 h 3256604"/>
              <a:gd name="connsiteX669" fmla="*/ 844271 w 5859445"/>
              <a:gd name="connsiteY669" fmla="*/ 2193987 h 3256604"/>
              <a:gd name="connsiteX670" fmla="*/ 842842 w 5859445"/>
              <a:gd name="connsiteY670" fmla="*/ 2189438 h 3256604"/>
              <a:gd name="connsiteX671" fmla="*/ 893908 w 5859445"/>
              <a:gd name="connsiteY671" fmla="*/ 2187358 h 3256604"/>
              <a:gd name="connsiteX672" fmla="*/ 895952 w 5859445"/>
              <a:gd name="connsiteY672" fmla="*/ 2187469 h 3256604"/>
              <a:gd name="connsiteX673" fmla="*/ 901634 w 5859445"/>
              <a:gd name="connsiteY673" fmla="*/ 2190198 h 3256604"/>
              <a:gd name="connsiteX674" fmla="*/ 846511 w 5859445"/>
              <a:gd name="connsiteY674" fmla="*/ 2185361 h 3256604"/>
              <a:gd name="connsiteX675" fmla="*/ 849847 w 5859445"/>
              <a:gd name="connsiteY675" fmla="*/ 2186709 h 3256604"/>
              <a:gd name="connsiteX676" fmla="*/ 846940 w 5859445"/>
              <a:gd name="connsiteY676" fmla="*/ 2187652 h 3256604"/>
              <a:gd name="connsiteX677" fmla="*/ 845450 w 5859445"/>
              <a:gd name="connsiteY677" fmla="*/ 2188301 h 3256604"/>
              <a:gd name="connsiteX678" fmla="*/ 845891 w 5859445"/>
              <a:gd name="connsiteY678" fmla="*/ 2186169 h 3256604"/>
              <a:gd name="connsiteX679" fmla="*/ 888113 w 5859445"/>
              <a:gd name="connsiteY679" fmla="*/ 2185228 h 3256604"/>
              <a:gd name="connsiteX680" fmla="*/ 893908 w 5859445"/>
              <a:gd name="connsiteY680" fmla="*/ 2187358 h 3256604"/>
              <a:gd name="connsiteX681" fmla="*/ 885730 w 5859445"/>
              <a:gd name="connsiteY681" fmla="*/ 2186912 h 3256604"/>
              <a:gd name="connsiteX682" fmla="*/ 867526 w 5859445"/>
              <a:gd name="connsiteY682" fmla="*/ 2186440 h 3256604"/>
              <a:gd name="connsiteX683" fmla="*/ 888113 w 5859445"/>
              <a:gd name="connsiteY683" fmla="*/ 2185228 h 3256604"/>
              <a:gd name="connsiteX684" fmla="*/ 4772998 w 5859445"/>
              <a:gd name="connsiteY684" fmla="*/ 2183647 h 3256604"/>
              <a:gd name="connsiteX685" fmla="*/ 4777020 w 5859445"/>
              <a:gd name="connsiteY685" fmla="*/ 2183959 h 3256604"/>
              <a:gd name="connsiteX686" fmla="*/ 4771852 w 5859445"/>
              <a:gd name="connsiteY686" fmla="*/ 2184841 h 3256604"/>
              <a:gd name="connsiteX687" fmla="*/ 4770809 w 5859445"/>
              <a:gd name="connsiteY687" fmla="*/ 2184641 h 3256604"/>
              <a:gd name="connsiteX688" fmla="*/ 4646533 w 5859445"/>
              <a:gd name="connsiteY688" fmla="*/ 2183219 h 3256604"/>
              <a:gd name="connsiteX689" fmla="*/ 4654920 w 5859445"/>
              <a:gd name="connsiteY689" fmla="*/ 2195081 h 3256604"/>
              <a:gd name="connsiteX690" fmla="*/ 4666751 w 5859445"/>
              <a:gd name="connsiteY690" fmla="*/ 2197279 h 3256604"/>
              <a:gd name="connsiteX691" fmla="*/ 4672387 w 5859445"/>
              <a:gd name="connsiteY691" fmla="*/ 2196568 h 3256604"/>
              <a:gd name="connsiteX692" fmla="*/ 4672076 w 5859445"/>
              <a:gd name="connsiteY692" fmla="*/ 2194069 h 3256604"/>
              <a:gd name="connsiteX693" fmla="*/ 4678176 w 5859445"/>
              <a:gd name="connsiteY693" fmla="*/ 2187532 h 3256604"/>
              <a:gd name="connsiteX694" fmla="*/ 4682312 w 5859445"/>
              <a:gd name="connsiteY694" fmla="*/ 2186371 h 3256604"/>
              <a:gd name="connsiteX695" fmla="*/ 4682941 w 5859445"/>
              <a:gd name="connsiteY695" fmla="*/ 2184163 h 3256604"/>
              <a:gd name="connsiteX696" fmla="*/ 4724115 w 5859445"/>
              <a:gd name="connsiteY696" fmla="*/ 2181737 h 3256604"/>
              <a:gd name="connsiteX697" fmla="*/ 4707721 w 5859445"/>
              <a:gd name="connsiteY697" fmla="*/ 2188882 h 3256604"/>
              <a:gd name="connsiteX698" fmla="*/ 4696094 w 5859445"/>
              <a:gd name="connsiteY698" fmla="*/ 2192655 h 3256604"/>
              <a:gd name="connsiteX699" fmla="*/ 4705052 w 5859445"/>
              <a:gd name="connsiteY699" fmla="*/ 2195216 h 3256604"/>
              <a:gd name="connsiteX700" fmla="*/ 4684180 w 5859445"/>
              <a:gd name="connsiteY700" fmla="*/ 2201079 h 3256604"/>
              <a:gd name="connsiteX701" fmla="*/ 4667500 w 5859445"/>
              <a:gd name="connsiteY701" fmla="*/ 2212873 h 3256604"/>
              <a:gd name="connsiteX702" fmla="*/ 4723733 w 5859445"/>
              <a:gd name="connsiteY702" fmla="*/ 2206472 h 3256604"/>
              <a:gd name="connsiteX703" fmla="*/ 4754334 w 5859445"/>
              <a:gd name="connsiteY703" fmla="*/ 2207042 h 3256604"/>
              <a:gd name="connsiteX704" fmla="*/ 4745084 w 5859445"/>
              <a:gd name="connsiteY704" fmla="*/ 2211393 h 3256604"/>
              <a:gd name="connsiteX705" fmla="*/ 4758260 w 5859445"/>
              <a:gd name="connsiteY705" fmla="*/ 2207117 h 3256604"/>
              <a:gd name="connsiteX706" fmla="*/ 4763572 w 5859445"/>
              <a:gd name="connsiteY706" fmla="*/ 2207216 h 3256604"/>
              <a:gd name="connsiteX707" fmla="*/ 4758371 w 5859445"/>
              <a:gd name="connsiteY707" fmla="*/ 2207080 h 3256604"/>
              <a:gd name="connsiteX708" fmla="*/ 4762525 w 5859445"/>
              <a:gd name="connsiteY708" fmla="*/ 2205732 h 3256604"/>
              <a:gd name="connsiteX709" fmla="*/ 4768339 w 5859445"/>
              <a:gd name="connsiteY709" fmla="*/ 2203846 h 3256604"/>
              <a:gd name="connsiteX710" fmla="*/ 4736696 w 5859445"/>
              <a:gd name="connsiteY710" fmla="*/ 2199530 h 3256604"/>
              <a:gd name="connsiteX711" fmla="*/ 4743843 w 5859445"/>
              <a:gd name="connsiteY711" fmla="*/ 2194477 h 3256604"/>
              <a:gd name="connsiteX712" fmla="*/ 4732502 w 5859445"/>
              <a:gd name="connsiteY712" fmla="*/ 2193599 h 3256604"/>
              <a:gd name="connsiteX713" fmla="*/ 4714012 w 5859445"/>
              <a:gd name="connsiteY713" fmla="*/ 2197778 h 3256604"/>
              <a:gd name="connsiteX714" fmla="*/ 4724115 w 5859445"/>
              <a:gd name="connsiteY714" fmla="*/ 2181737 h 3256604"/>
              <a:gd name="connsiteX715" fmla="*/ 4778274 w 5859445"/>
              <a:gd name="connsiteY715" fmla="*/ 2181251 h 3256604"/>
              <a:gd name="connsiteX716" fmla="*/ 4772998 w 5859445"/>
              <a:gd name="connsiteY716" fmla="*/ 2183647 h 3256604"/>
              <a:gd name="connsiteX717" fmla="*/ 4760523 w 5859445"/>
              <a:gd name="connsiteY717" fmla="*/ 2182683 h 3256604"/>
              <a:gd name="connsiteX718" fmla="*/ 4770809 w 5859445"/>
              <a:gd name="connsiteY718" fmla="*/ 2184641 h 3256604"/>
              <a:gd name="connsiteX719" fmla="*/ 4769481 w 5859445"/>
              <a:gd name="connsiteY719" fmla="*/ 2185244 h 3256604"/>
              <a:gd name="connsiteX720" fmla="*/ 4771852 w 5859445"/>
              <a:gd name="connsiteY720" fmla="*/ 2184841 h 3256604"/>
              <a:gd name="connsiteX721" fmla="*/ 4785304 w 5859445"/>
              <a:gd name="connsiteY721" fmla="*/ 2187403 h 3256604"/>
              <a:gd name="connsiteX722" fmla="*/ 4805890 w 5859445"/>
              <a:gd name="connsiteY722" fmla="*/ 2186190 h 3256604"/>
              <a:gd name="connsiteX723" fmla="*/ 4783207 w 5859445"/>
              <a:gd name="connsiteY723" fmla="*/ 2184437 h 3256604"/>
              <a:gd name="connsiteX724" fmla="*/ 4777020 w 5859445"/>
              <a:gd name="connsiteY724" fmla="*/ 2183959 h 3256604"/>
              <a:gd name="connsiteX725" fmla="*/ 4779846 w 5859445"/>
              <a:gd name="connsiteY725" fmla="*/ 2183475 h 3256604"/>
              <a:gd name="connsiteX726" fmla="*/ 4801411 w 5859445"/>
              <a:gd name="connsiteY726" fmla="*/ 2184910 h 3256604"/>
              <a:gd name="connsiteX727" fmla="*/ 4824381 w 5859445"/>
              <a:gd name="connsiteY727" fmla="*/ 2182012 h 3256604"/>
              <a:gd name="connsiteX728" fmla="*/ 4778274 w 5859445"/>
              <a:gd name="connsiteY728" fmla="*/ 2181251 h 3256604"/>
              <a:gd name="connsiteX729" fmla="*/ 4907298 w 5859445"/>
              <a:gd name="connsiteY729" fmla="*/ 2167862 h 3256604"/>
              <a:gd name="connsiteX730" fmla="*/ 4911492 w 5859445"/>
              <a:gd name="connsiteY730" fmla="*/ 2173793 h 3256604"/>
              <a:gd name="connsiteX731" fmla="*/ 4906726 w 5859445"/>
              <a:gd name="connsiteY731" fmla="*/ 2177163 h 3256604"/>
              <a:gd name="connsiteX732" fmla="*/ 4897767 w 5859445"/>
              <a:gd name="connsiteY732" fmla="*/ 2174601 h 3256604"/>
              <a:gd name="connsiteX733" fmla="*/ 3973269 w 5859445"/>
              <a:gd name="connsiteY733" fmla="*/ 2161085 h 3256604"/>
              <a:gd name="connsiteX734" fmla="*/ 3990962 w 5859445"/>
              <a:gd name="connsiteY734" fmla="*/ 2162636 h 3256604"/>
              <a:gd name="connsiteX735" fmla="*/ 3989092 w 5859445"/>
              <a:gd name="connsiteY735" fmla="*/ 2163244 h 3256604"/>
              <a:gd name="connsiteX736" fmla="*/ 3973269 w 5859445"/>
              <a:gd name="connsiteY736" fmla="*/ 2161085 h 3256604"/>
              <a:gd name="connsiteX737" fmla="*/ 4684371 w 5859445"/>
              <a:gd name="connsiteY737" fmla="*/ 2160912 h 3256604"/>
              <a:gd name="connsiteX738" fmla="*/ 4638718 w 5859445"/>
              <a:gd name="connsiteY738" fmla="*/ 2162055 h 3256604"/>
              <a:gd name="connsiteX739" fmla="*/ 4638146 w 5859445"/>
              <a:gd name="connsiteY739" fmla="*/ 2171357 h 3256604"/>
              <a:gd name="connsiteX740" fmla="*/ 4725258 w 5859445"/>
              <a:gd name="connsiteY740" fmla="*/ 2163138 h 3256604"/>
              <a:gd name="connsiteX741" fmla="*/ 4684371 w 5859445"/>
              <a:gd name="connsiteY741" fmla="*/ 2160912 h 3256604"/>
              <a:gd name="connsiteX742" fmla="*/ 3971693 w 5859445"/>
              <a:gd name="connsiteY742" fmla="*/ 2160634 h 3256604"/>
              <a:gd name="connsiteX743" fmla="*/ 3973269 w 5859445"/>
              <a:gd name="connsiteY743" fmla="*/ 2161085 h 3256604"/>
              <a:gd name="connsiteX744" fmla="*/ 3968647 w 5859445"/>
              <a:gd name="connsiteY744" fmla="*/ 2162130 h 3256604"/>
              <a:gd name="connsiteX745" fmla="*/ 3966980 w 5859445"/>
              <a:gd name="connsiteY745" fmla="*/ 2160745 h 3256604"/>
              <a:gd name="connsiteX746" fmla="*/ 4053070 w 5859445"/>
              <a:gd name="connsiteY746" fmla="*/ 2150761 h 3256604"/>
              <a:gd name="connsiteX747" fmla="*/ 4084245 w 5859445"/>
              <a:gd name="connsiteY747" fmla="*/ 2156289 h 3256604"/>
              <a:gd name="connsiteX748" fmla="*/ 4052074 w 5859445"/>
              <a:gd name="connsiteY748" fmla="*/ 2150841 h 3256604"/>
              <a:gd name="connsiteX749" fmla="*/ 4072087 w 5859445"/>
              <a:gd name="connsiteY749" fmla="*/ 2149227 h 3256604"/>
              <a:gd name="connsiteX750" fmla="*/ 4053070 w 5859445"/>
              <a:gd name="connsiteY750" fmla="*/ 2150761 h 3256604"/>
              <a:gd name="connsiteX751" fmla="*/ 4051554 w 5859445"/>
              <a:gd name="connsiteY751" fmla="*/ 2150492 h 3256604"/>
              <a:gd name="connsiteX752" fmla="*/ 4025153 w 5859445"/>
              <a:gd name="connsiteY752" fmla="*/ 2153591 h 3256604"/>
              <a:gd name="connsiteX753" fmla="*/ 4059178 w 5859445"/>
              <a:gd name="connsiteY753" fmla="*/ 2156221 h 3256604"/>
              <a:gd name="connsiteX754" fmla="*/ 4079480 w 5859445"/>
              <a:gd name="connsiteY754" fmla="*/ 2159658 h 3256604"/>
              <a:gd name="connsiteX755" fmla="*/ 4017085 w 5859445"/>
              <a:gd name="connsiteY755" fmla="*/ 2164925 h 3256604"/>
              <a:gd name="connsiteX756" fmla="*/ 3990962 w 5859445"/>
              <a:gd name="connsiteY756" fmla="*/ 2162636 h 3256604"/>
              <a:gd name="connsiteX757" fmla="*/ 3991998 w 5859445"/>
              <a:gd name="connsiteY757" fmla="*/ 2162301 h 3256604"/>
              <a:gd name="connsiteX758" fmla="*/ 3986995 w 5859445"/>
              <a:gd name="connsiteY758" fmla="*/ 2160279 h 3256604"/>
              <a:gd name="connsiteX759" fmla="*/ 3971693 w 5859445"/>
              <a:gd name="connsiteY759" fmla="*/ 2160634 h 3256604"/>
              <a:gd name="connsiteX760" fmla="*/ 3964311 w 5859445"/>
              <a:gd name="connsiteY760" fmla="*/ 2158524 h 3256604"/>
              <a:gd name="connsiteX761" fmla="*/ 3966980 w 5859445"/>
              <a:gd name="connsiteY761" fmla="*/ 2160745 h 3256604"/>
              <a:gd name="connsiteX762" fmla="*/ 3957108 w 5859445"/>
              <a:gd name="connsiteY762" fmla="*/ 2160976 h 3256604"/>
              <a:gd name="connsiteX763" fmla="*/ 3933981 w 5859445"/>
              <a:gd name="connsiteY763" fmla="*/ 2160461 h 3256604"/>
              <a:gd name="connsiteX764" fmla="*/ 3886086 w 5859445"/>
              <a:gd name="connsiteY764" fmla="*/ 2164376 h 3256604"/>
              <a:gd name="connsiteX765" fmla="*/ 3834656 w 5859445"/>
              <a:gd name="connsiteY765" fmla="*/ 2169675 h 3256604"/>
              <a:gd name="connsiteX766" fmla="*/ 3829949 w 5859445"/>
              <a:gd name="connsiteY766" fmla="*/ 2170685 h 3256604"/>
              <a:gd name="connsiteX767" fmla="*/ 3825764 w 5859445"/>
              <a:gd name="connsiteY767" fmla="*/ 2170591 h 3256604"/>
              <a:gd name="connsiteX768" fmla="*/ 3801459 w 5859445"/>
              <a:gd name="connsiteY768" fmla="*/ 2173096 h 3256604"/>
              <a:gd name="connsiteX769" fmla="*/ 3803122 w 5859445"/>
              <a:gd name="connsiteY769" fmla="*/ 2173181 h 3256604"/>
              <a:gd name="connsiteX770" fmla="*/ 3905451 w 5859445"/>
              <a:gd name="connsiteY770" fmla="*/ 2176373 h 3256604"/>
              <a:gd name="connsiteX771" fmla="*/ 3862180 w 5859445"/>
              <a:gd name="connsiteY771" fmla="*/ 2175833 h 3256604"/>
              <a:gd name="connsiteX772" fmla="*/ 3827870 w 5859445"/>
              <a:gd name="connsiteY772" fmla="*/ 2177854 h 3256604"/>
              <a:gd name="connsiteX773" fmla="*/ 3821008 w 5859445"/>
              <a:gd name="connsiteY773" fmla="*/ 2178258 h 3256604"/>
              <a:gd name="connsiteX774" fmla="*/ 3814146 w 5859445"/>
              <a:gd name="connsiteY774" fmla="*/ 2178662 h 3256604"/>
              <a:gd name="connsiteX775" fmla="*/ 3827870 w 5859445"/>
              <a:gd name="connsiteY775" fmla="*/ 2177854 h 3256604"/>
              <a:gd name="connsiteX776" fmla="*/ 3836829 w 5859445"/>
              <a:gd name="connsiteY776" fmla="*/ 2180415 h 3256604"/>
              <a:gd name="connsiteX777" fmla="*/ 3745522 w 5859445"/>
              <a:gd name="connsiteY777" fmla="*/ 2182702 h 3256604"/>
              <a:gd name="connsiteX778" fmla="*/ 3649451 w 5859445"/>
              <a:gd name="connsiteY778" fmla="*/ 2188360 h 3256604"/>
              <a:gd name="connsiteX779" fmla="*/ 3710925 w 5859445"/>
              <a:gd name="connsiteY779" fmla="*/ 2189373 h 3256604"/>
              <a:gd name="connsiteX780" fmla="*/ 3772400 w 5859445"/>
              <a:gd name="connsiteY780" fmla="*/ 2190388 h 3256604"/>
              <a:gd name="connsiteX781" fmla="*/ 3841478 w 5859445"/>
              <a:gd name="connsiteY781" fmla="*/ 2188623 h 3256604"/>
              <a:gd name="connsiteX782" fmla="*/ 3941937 w 5859445"/>
              <a:gd name="connsiteY782" fmla="*/ 2182708 h 3256604"/>
              <a:gd name="connsiteX783" fmla="*/ 3995265 w 5859445"/>
              <a:gd name="connsiteY783" fmla="*/ 2178385 h 3256604"/>
              <a:gd name="connsiteX784" fmla="*/ 3967932 w 5859445"/>
              <a:gd name="connsiteY784" fmla="*/ 2173758 h 3256604"/>
              <a:gd name="connsiteX785" fmla="*/ 4013459 w 5859445"/>
              <a:gd name="connsiteY785" fmla="*/ 2176884 h 3256604"/>
              <a:gd name="connsiteX786" fmla="*/ 4013449 w 5859445"/>
              <a:gd name="connsiteY786" fmla="*/ 2176911 h 3256604"/>
              <a:gd name="connsiteX787" fmla="*/ 4013636 w 5859445"/>
              <a:gd name="connsiteY787" fmla="*/ 2176896 h 3256604"/>
              <a:gd name="connsiteX788" fmla="*/ 4013459 w 5859445"/>
              <a:gd name="connsiteY788" fmla="*/ 2176884 h 3256604"/>
              <a:gd name="connsiteX789" fmla="*/ 4015301 w 5859445"/>
              <a:gd name="connsiteY789" fmla="*/ 2172511 h 3256604"/>
              <a:gd name="connsiteX790" fmla="*/ 4029692 w 5859445"/>
              <a:gd name="connsiteY790" fmla="*/ 2170120 h 3256604"/>
              <a:gd name="connsiteX791" fmla="*/ 4059238 w 5859445"/>
              <a:gd name="connsiteY791" fmla="*/ 2171469 h 3256604"/>
              <a:gd name="connsiteX792" fmla="*/ 4047291 w 5859445"/>
              <a:gd name="connsiteY792" fmla="*/ 2174168 h 3256604"/>
              <a:gd name="connsiteX793" fmla="*/ 4128431 w 5859445"/>
              <a:gd name="connsiteY793" fmla="*/ 2167589 h 3256604"/>
              <a:gd name="connsiteX794" fmla="*/ 4127860 w 5859445"/>
              <a:gd name="connsiteY794" fmla="*/ 2167427 h 3256604"/>
              <a:gd name="connsiteX795" fmla="*/ 4129184 w 5859445"/>
              <a:gd name="connsiteY795" fmla="*/ 2167529 h 3256604"/>
              <a:gd name="connsiteX796" fmla="*/ 4225063 w 5859445"/>
              <a:gd name="connsiteY796" fmla="*/ 2159756 h 3256604"/>
              <a:gd name="connsiteX797" fmla="*/ 4131166 w 5859445"/>
              <a:gd name="connsiteY797" fmla="*/ 2151884 h 3256604"/>
              <a:gd name="connsiteX798" fmla="*/ 4837232 w 5859445"/>
              <a:gd name="connsiteY798" fmla="*/ 2135393 h 3256604"/>
              <a:gd name="connsiteX799" fmla="*/ 4797241 w 5859445"/>
              <a:gd name="connsiteY799" fmla="*/ 2140064 h 3256604"/>
              <a:gd name="connsiteX800" fmla="*/ 4737564 w 5859445"/>
              <a:gd name="connsiteY800" fmla="*/ 2146884 h 3256604"/>
              <a:gd name="connsiteX801" fmla="*/ 4707789 w 5859445"/>
              <a:gd name="connsiteY801" fmla="*/ 2150265 h 3256604"/>
              <a:gd name="connsiteX802" fmla="*/ 4778369 w 5859445"/>
              <a:gd name="connsiteY802" fmla="*/ 2147268 h 3256604"/>
              <a:gd name="connsiteX803" fmla="*/ 4805426 w 5859445"/>
              <a:gd name="connsiteY803" fmla="*/ 2145095 h 3256604"/>
              <a:gd name="connsiteX804" fmla="*/ 4835281 w 5859445"/>
              <a:gd name="connsiteY804" fmla="*/ 2136773 h 3256604"/>
              <a:gd name="connsiteX805" fmla="*/ 4258368 w 5859445"/>
              <a:gd name="connsiteY805" fmla="*/ 2134205 h 3256604"/>
              <a:gd name="connsiteX806" fmla="*/ 4163244 w 5859445"/>
              <a:gd name="connsiteY806" fmla="*/ 2141876 h 3256604"/>
              <a:gd name="connsiteX807" fmla="*/ 4158728 w 5859445"/>
              <a:gd name="connsiteY807" fmla="*/ 2142240 h 3256604"/>
              <a:gd name="connsiteX808" fmla="*/ 4206259 w 5859445"/>
              <a:gd name="connsiteY808" fmla="*/ 2146884 h 3256604"/>
              <a:gd name="connsiteX809" fmla="*/ 4285530 w 5859445"/>
              <a:gd name="connsiteY809" fmla="*/ 2151141 h 3256604"/>
              <a:gd name="connsiteX810" fmla="*/ 4287460 w 5859445"/>
              <a:gd name="connsiteY810" fmla="*/ 2150523 h 3256604"/>
              <a:gd name="connsiteX811" fmla="*/ 4295420 w 5859445"/>
              <a:gd name="connsiteY811" fmla="*/ 2151671 h 3256604"/>
              <a:gd name="connsiteX812" fmla="*/ 4350899 w 5859445"/>
              <a:gd name="connsiteY812" fmla="*/ 2144206 h 3256604"/>
              <a:gd name="connsiteX813" fmla="*/ 4384690 w 5859445"/>
              <a:gd name="connsiteY813" fmla="*/ 2141411 h 3256604"/>
              <a:gd name="connsiteX814" fmla="*/ 4334444 w 5859445"/>
              <a:gd name="connsiteY814" fmla="*/ 2139890 h 3256604"/>
              <a:gd name="connsiteX815" fmla="*/ 1362937 w 5859445"/>
              <a:gd name="connsiteY815" fmla="*/ 2129970 h 3256604"/>
              <a:gd name="connsiteX816" fmla="*/ 1353795 w 5859445"/>
              <a:gd name="connsiteY816" fmla="*/ 2131837 h 3256604"/>
              <a:gd name="connsiteX817" fmla="*/ 1365063 w 5859445"/>
              <a:gd name="connsiteY817" fmla="*/ 2132129 h 3256604"/>
              <a:gd name="connsiteX818" fmla="*/ 1383269 w 5859445"/>
              <a:gd name="connsiteY818" fmla="*/ 2132603 h 3256604"/>
              <a:gd name="connsiteX819" fmla="*/ 1381654 w 5859445"/>
              <a:gd name="connsiteY819" fmla="*/ 2130319 h 3256604"/>
              <a:gd name="connsiteX820" fmla="*/ 1276784 w 5859445"/>
              <a:gd name="connsiteY820" fmla="*/ 2128361 h 3256604"/>
              <a:gd name="connsiteX821" fmla="*/ 1201300 w 5859445"/>
              <a:gd name="connsiteY821" fmla="*/ 2132807 h 3256604"/>
              <a:gd name="connsiteX822" fmla="*/ 1125814 w 5859445"/>
              <a:gd name="connsiteY822" fmla="*/ 2137252 h 3256604"/>
              <a:gd name="connsiteX823" fmla="*/ 983232 w 5859445"/>
              <a:gd name="connsiteY823" fmla="*/ 2158005 h 3256604"/>
              <a:gd name="connsiteX824" fmla="*/ 849609 w 5859445"/>
              <a:gd name="connsiteY824" fmla="*/ 2181317 h 3256604"/>
              <a:gd name="connsiteX825" fmla="*/ 846511 w 5859445"/>
              <a:gd name="connsiteY825" fmla="*/ 2185361 h 3256604"/>
              <a:gd name="connsiteX826" fmla="*/ 844843 w 5859445"/>
              <a:gd name="connsiteY826" fmla="*/ 2184687 h 3256604"/>
              <a:gd name="connsiteX827" fmla="*/ 779842 w 5859445"/>
              <a:gd name="connsiteY827" fmla="*/ 2203960 h 3256604"/>
              <a:gd name="connsiteX828" fmla="*/ 800143 w 5859445"/>
              <a:gd name="connsiteY828" fmla="*/ 2207398 h 3256604"/>
              <a:gd name="connsiteX829" fmla="*/ 821015 w 5859445"/>
              <a:gd name="connsiteY829" fmla="*/ 2201535 h 3256604"/>
              <a:gd name="connsiteX830" fmla="*/ 837123 w 5859445"/>
              <a:gd name="connsiteY830" fmla="*/ 2199041 h 3256604"/>
              <a:gd name="connsiteX831" fmla="*/ 853230 w 5859445"/>
              <a:gd name="connsiteY831" fmla="*/ 2196548 h 3256604"/>
              <a:gd name="connsiteX832" fmla="*/ 882776 w 5859445"/>
              <a:gd name="connsiteY832" fmla="*/ 2197897 h 3256604"/>
              <a:gd name="connsiteX833" fmla="*/ 908128 w 5859445"/>
              <a:gd name="connsiteY833" fmla="*/ 2193317 h 3256604"/>
              <a:gd name="connsiteX834" fmla="*/ 901634 w 5859445"/>
              <a:gd name="connsiteY834" fmla="*/ 2190198 h 3256604"/>
              <a:gd name="connsiteX835" fmla="*/ 917087 w 5859445"/>
              <a:gd name="connsiteY835" fmla="*/ 2195879 h 3256604"/>
              <a:gd name="connsiteX836" fmla="*/ 947205 w 5859445"/>
              <a:gd name="connsiteY836" fmla="*/ 2187926 h 3256604"/>
              <a:gd name="connsiteX837" fmla="*/ 977323 w 5859445"/>
              <a:gd name="connsiteY837" fmla="*/ 2179975 h 3256604"/>
              <a:gd name="connsiteX838" fmla="*/ 1007155 w 5859445"/>
              <a:gd name="connsiteY838" fmla="*/ 2176673 h 3256604"/>
              <a:gd name="connsiteX839" fmla="*/ 1036986 w 5859445"/>
              <a:gd name="connsiteY839" fmla="*/ 2173372 h 3256604"/>
              <a:gd name="connsiteX840" fmla="*/ 1069200 w 5859445"/>
              <a:gd name="connsiteY840" fmla="*/ 2168386 h 3256604"/>
              <a:gd name="connsiteX841" fmla="*/ 1096650 w 5859445"/>
              <a:gd name="connsiteY841" fmla="*/ 2166769 h 3256604"/>
              <a:gd name="connsiteX842" fmla="*/ 1149451 w 5859445"/>
              <a:gd name="connsiteY842" fmla="*/ 2160572 h 3256604"/>
              <a:gd name="connsiteX843" fmla="*/ 1207018 w 5859445"/>
              <a:gd name="connsiteY843" fmla="*/ 2151004 h 3256604"/>
              <a:gd name="connsiteX844" fmla="*/ 1283717 w 5859445"/>
              <a:gd name="connsiteY844" fmla="*/ 2143448 h 3256604"/>
              <a:gd name="connsiteX845" fmla="*/ 1279679 w 5859445"/>
              <a:gd name="connsiteY845" fmla="*/ 2137737 h 3256604"/>
              <a:gd name="connsiteX846" fmla="*/ 1286593 w 5859445"/>
              <a:gd name="connsiteY846" fmla="*/ 2128544 h 3256604"/>
              <a:gd name="connsiteX847" fmla="*/ 4456226 w 5859445"/>
              <a:gd name="connsiteY847" fmla="*/ 2121535 h 3256604"/>
              <a:gd name="connsiteX848" fmla="*/ 4380740 w 5859445"/>
              <a:gd name="connsiteY848" fmla="*/ 2125979 h 3256604"/>
              <a:gd name="connsiteX849" fmla="*/ 4372334 w 5859445"/>
              <a:gd name="connsiteY849" fmla="*/ 2126475 h 3256604"/>
              <a:gd name="connsiteX850" fmla="*/ 4385958 w 5859445"/>
              <a:gd name="connsiteY850" fmla="*/ 2130607 h 3256604"/>
              <a:gd name="connsiteX851" fmla="*/ 4400184 w 5859445"/>
              <a:gd name="connsiteY851" fmla="*/ 2140130 h 3256604"/>
              <a:gd name="connsiteX852" fmla="*/ 4401547 w 5859445"/>
              <a:gd name="connsiteY852" fmla="*/ 2140017 h 3256604"/>
              <a:gd name="connsiteX853" fmla="*/ 4456773 w 5859445"/>
              <a:gd name="connsiteY853" fmla="*/ 2137247 h 3256604"/>
              <a:gd name="connsiteX854" fmla="*/ 4507673 w 5859445"/>
              <a:gd name="connsiteY854" fmla="*/ 2128362 h 3256604"/>
              <a:gd name="connsiteX855" fmla="*/ 4518078 w 5859445"/>
              <a:gd name="connsiteY855" fmla="*/ 2131463 h 3256604"/>
              <a:gd name="connsiteX856" fmla="*/ 4553947 w 5859445"/>
              <a:gd name="connsiteY856" fmla="*/ 2127841 h 3256604"/>
              <a:gd name="connsiteX857" fmla="*/ 4522178 w 5859445"/>
              <a:gd name="connsiteY857" fmla="*/ 2123828 h 3256604"/>
              <a:gd name="connsiteX858" fmla="*/ 4456226 w 5859445"/>
              <a:gd name="connsiteY858" fmla="*/ 2121535 h 3256604"/>
              <a:gd name="connsiteX859" fmla="*/ 5081071 w 5859445"/>
              <a:gd name="connsiteY859" fmla="*/ 2115628 h 3256604"/>
              <a:gd name="connsiteX860" fmla="*/ 5126439 w 5859445"/>
              <a:gd name="connsiteY860" fmla="*/ 2119134 h 3256604"/>
              <a:gd name="connsiteX861" fmla="*/ 5080785 w 5859445"/>
              <a:gd name="connsiteY861" fmla="*/ 2120278 h 3256604"/>
              <a:gd name="connsiteX862" fmla="*/ 5035133 w 5859445"/>
              <a:gd name="connsiteY862" fmla="*/ 2121422 h 3256604"/>
              <a:gd name="connsiteX863" fmla="*/ 5081071 w 5859445"/>
              <a:gd name="connsiteY863" fmla="*/ 2115628 h 3256604"/>
              <a:gd name="connsiteX864" fmla="*/ 4579894 w 5859445"/>
              <a:gd name="connsiteY864" fmla="*/ 2111162 h 3256604"/>
              <a:gd name="connsiteX865" fmla="*/ 4574370 w 5859445"/>
              <a:gd name="connsiteY865" fmla="*/ 2111488 h 3256604"/>
              <a:gd name="connsiteX866" fmla="*/ 4577720 w 5859445"/>
              <a:gd name="connsiteY866" fmla="*/ 2116226 h 3256604"/>
              <a:gd name="connsiteX867" fmla="*/ 4572955 w 5859445"/>
              <a:gd name="connsiteY867" fmla="*/ 2119595 h 3256604"/>
              <a:gd name="connsiteX868" fmla="*/ 4514048 w 5859445"/>
              <a:gd name="connsiteY868" fmla="*/ 2115041 h 3256604"/>
              <a:gd name="connsiteX869" fmla="*/ 4474715 w 5859445"/>
              <a:gd name="connsiteY869" fmla="*/ 2117357 h 3256604"/>
              <a:gd name="connsiteX870" fmla="*/ 4533806 w 5859445"/>
              <a:gd name="connsiteY870" fmla="*/ 2120055 h 3256604"/>
              <a:gd name="connsiteX871" fmla="*/ 4565592 w 5859445"/>
              <a:gd name="connsiteY871" fmla="*/ 2122043 h 3256604"/>
              <a:gd name="connsiteX872" fmla="*/ 4581985 w 5859445"/>
              <a:gd name="connsiteY872" fmla="*/ 2125010 h 3256604"/>
              <a:gd name="connsiteX873" fmla="*/ 4620347 w 5859445"/>
              <a:gd name="connsiteY873" fmla="*/ 2121137 h 3256604"/>
              <a:gd name="connsiteX874" fmla="*/ 4624874 w 5859445"/>
              <a:gd name="connsiteY874" fmla="*/ 2121643 h 3256604"/>
              <a:gd name="connsiteX875" fmla="*/ 4624898 w 5859445"/>
              <a:gd name="connsiteY875" fmla="*/ 2121255 h 3256604"/>
              <a:gd name="connsiteX876" fmla="*/ 4627956 w 5859445"/>
              <a:gd name="connsiteY876" fmla="*/ 2120947 h 3256604"/>
              <a:gd name="connsiteX877" fmla="*/ 4629592 w 5859445"/>
              <a:gd name="connsiteY877" fmla="*/ 2119048 h 3256604"/>
              <a:gd name="connsiteX878" fmla="*/ 4631704 w 5859445"/>
              <a:gd name="connsiteY878" fmla="*/ 2118225 h 3256604"/>
              <a:gd name="connsiteX879" fmla="*/ 4621552 w 5859445"/>
              <a:gd name="connsiteY879" fmla="*/ 2116842 h 3256604"/>
              <a:gd name="connsiteX880" fmla="*/ 4611388 w 5859445"/>
              <a:gd name="connsiteY880" fmla="*/ 2118576 h 3256604"/>
              <a:gd name="connsiteX881" fmla="*/ 4613197 w 5859445"/>
              <a:gd name="connsiteY881" fmla="*/ 2115702 h 3256604"/>
              <a:gd name="connsiteX882" fmla="*/ 4790378 w 5859445"/>
              <a:gd name="connsiteY882" fmla="*/ 2098768 h 3256604"/>
              <a:gd name="connsiteX883" fmla="*/ 4744726 w 5859445"/>
              <a:gd name="connsiteY883" fmla="*/ 2099911 h 3256604"/>
              <a:gd name="connsiteX884" fmla="*/ 4694307 w 5859445"/>
              <a:gd name="connsiteY884" fmla="*/ 2104426 h 3256604"/>
              <a:gd name="connsiteX885" fmla="*/ 4656025 w 5859445"/>
              <a:gd name="connsiteY885" fmla="*/ 2110959 h 3256604"/>
              <a:gd name="connsiteX886" fmla="*/ 4636812 w 5859445"/>
              <a:gd name="connsiteY886" fmla="*/ 2118923 h 3256604"/>
              <a:gd name="connsiteX887" fmla="*/ 4636182 w 5859445"/>
              <a:gd name="connsiteY887" fmla="*/ 2118837 h 3256604"/>
              <a:gd name="connsiteX888" fmla="*/ 4634072 w 5859445"/>
              <a:gd name="connsiteY888" fmla="*/ 2120329 h 3256604"/>
              <a:gd name="connsiteX889" fmla="*/ 4716704 w 5859445"/>
              <a:gd name="connsiteY889" fmla="*/ 2110829 h 3256604"/>
              <a:gd name="connsiteX890" fmla="*/ 4790378 w 5859445"/>
              <a:gd name="connsiteY890" fmla="*/ 2098768 h 3256604"/>
              <a:gd name="connsiteX891" fmla="*/ 5463689 w 5859445"/>
              <a:gd name="connsiteY891" fmla="*/ 1971856 h 3256604"/>
              <a:gd name="connsiteX892" fmla="*/ 5445343 w 5859445"/>
              <a:gd name="connsiteY892" fmla="*/ 1973709 h 3256604"/>
              <a:gd name="connsiteX893" fmla="*/ 5431047 w 5859445"/>
              <a:gd name="connsiteY893" fmla="*/ 1983817 h 3256604"/>
              <a:gd name="connsiteX894" fmla="*/ 5463547 w 5859445"/>
              <a:gd name="connsiteY894" fmla="*/ 1974181 h 3256604"/>
              <a:gd name="connsiteX895" fmla="*/ 5473415 w 5859445"/>
              <a:gd name="connsiteY895" fmla="*/ 1973363 h 3256604"/>
              <a:gd name="connsiteX896" fmla="*/ 5628527 w 5859445"/>
              <a:gd name="connsiteY896" fmla="*/ 1959833 h 3256604"/>
              <a:gd name="connsiteX897" fmla="*/ 5582303 w 5859445"/>
              <a:gd name="connsiteY897" fmla="*/ 1970277 h 3256604"/>
              <a:gd name="connsiteX898" fmla="*/ 5563741 w 5859445"/>
              <a:gd name="connsiteY898" fmla="*/ 1975618 h 3256604"/>
              <a:gd name="connsiteX899" fmla="*/ 5551663 w 5859445"/>
              <a:gd name="connsiteY899" fmla="*/ 1977846 h 3256604"/>
              <a:gd name="connsiteX900" fmla="*/ 5566695 w 5859445"/>
              <a:gd name="connsiteY900" fmla="*/ 1978533 h 3256604"/>
              <a:gd name="connsiteX901" fmla="*/ 5628527 w 5859445"/>
              <a:gd name="connsiteY901" fmla="*/ 1959833 h 3256604"/>
              <a:gd name="connsiteX902" fmla="*/ 5686498 w 5859445"/>
              <a:gd name="connsiteY902" fmla="*/ 1958360 h 3256604"/>
              <a:gd name="connsiteX903" fmla="*/ 5683141 w 5859445"/>
              <a:gd name="connsiteY903" fmla="*/ 1961251 h 3256604"/>
              <a:gd name="connsiteX904" fmla="*/ 5676064 w 5859445"/>
              <a:gd name="connsiteY904" fmla="*/ 1965142 h 3256604"/>
              <a:gd name="connsiteX905" fmla="*/ 5672505 w 5859445"/>
              <a:gd name="connsiteY905" fmla="*/ 1963748 h 3256604"/>
              <a:gd name="connsiteX906" fmla="*/ 5701916 w 5859445"/>
              <a:gd name="connsiteY906" fmla="*/ 1952423 h 3256604"/>
              <a:gd name="connsiteX907" fmla="*/ 5686498 w 5859445"/>
              <a:gd name="connsiteY907" fmla="*/ 1958360 h 3256604"/>
              <a:gd name="connsiteX908" fmla="*/ 5690360 w 5859445"/>
              <a:gd name="connsiteY908" fmla="*/ 1955034 h 3256604"/>
              <a:gd name="connsiteX909" fmla="*/ 5701916 w 5859445"/>
              <a:gd name="connsiteY909" fmla="*/ 1952423 h 3256604"/>
              <a:gd name="connsiteX910" fmla="*/ 5647589 w 5859445"/>
              <a:gd name="connsiteY910" fmla="*/ 1946355 h 3256604"/>
              <a:gd name="connsiteX911" fmla="*/ 5606130 w 5859445"/>
              <a:gd name="connsiteY911" fmla="*/ 1953429 h 3256604"/>
              <a:gd name="connsiteX912" fmla="*/ 5573630 w 5859445"/>
              <a:gd name="connsiteY912" fmla="*/ 1963066 h 3256604"/>
              <a:gd name="connsiteX913" fmla="*/ 5624048 w 5859445"/>
              <a:gd name="connsiteY913" fmla="*/ 1958552 h 3256604"/>
              <a:gd name="connsiteX914" fmla="*/ 5647589 w 5859445"/>
              <a:gd name="connsiteY914" fmla="*/ 1946355 h 3256604"/>
              <a:gd name="connsiteX915" fmla="*/ 5427721 w 5859445"/>
              <a:gd name="connsiteY915" fmla="*/ 1945247 h 3256604"/>
              <a:gd name="connsiteX916" fmla="*/ 5416322 w 5859445"/>
              <a:gd name="connsiteY916" fmla="*/ 1945301 h 3256604"/>
              <a:gd name="connsiteX917" fmla="*/ 5390970 w 5859445"/>
              <a:gd name="connsiteY917" fmla="*/ 1949883 h 3256604"/>
              <a:gd name="connsiteX918" fmla="*/ 5424233 w 5859445"/>
              <a:gd name="connsiteY918" fmla="*/ 1946380 h 3256604"/>
              <a:gd name="connsiteX919" fmla="*/ 5543701 w 5859445"/>
              <a:gd name="connsiteY919" fmla="*/ 1930850 h 3256604"/>
              <a:gd name="connsiteX920" fmla="*/ 5462308 w 5859445"/>
              <a:gd name="connsiteY920" fmla="*/ 1957265 h 3256604"/>
              <a:gd name="connsiteX921" fmla="*/ 5354037 w 5859445"/>
              <a:gd name="connsiteY921" fmla="*/ 1975998 h 3256604"/>
              <a:gd name="connsiteX922" fmla="*/ 5462022 w 5859445"/>
              <a:gd name="connsiteY922" fmla="*/ 1961916 h 3256604"/>
              <a:gd name="connsiteX923" fmla="*/ 5547324 w 5859445"/>
              <a:gd name="connsiteY923" fmla="*/ 1946082 h 3256604"/>
              <a:gd name="connsiteX924" fmla="*/ 5542845 w 5859445"/>
              <a:gd name="connsiteY924" fmla="*/ 1944802 h 3256604"/>
              <a:gd name="connsiteX925" fmla="*/ 5519875 w 5859445"/>
              <a:gd name="connsiteY925" fmla="*/ 1947697 h 3256604"/>
              <a:gd name="connsiteX926" fmla="*/ 5565815 w 5859445"/>
              <a:gd name="connsiteY926" fmla="*/ 1941904 h 3256604"/>
              <a:gd name="connsiteX927" fmla="*/ 5543701 w 5859445"/>
              <a:gd name="connsiteY927" fmla="*/ 1930850 h 3256604"/>
              <a:gd name="connsiteX928" fmla="*/ 5671417 w 5859445"/>
              <a:gd name="connsiteY928" fmla="*/ 1929506 h 3256604"/>
              <a:gd name="connsiteX929" fmla="*/ 5643967 w 5859445"/>
              <a:gd name="connsiteY929" fmla="*/ 1931124 h 3256604"/>
              <a:gd name="connsiteX930" fmla="*/ 5611753 w 5859445"/>
              <a:gd name="connsiteY930" fmla="*/ 1936110 h 3256604"/>
              <a:gd name="connsiteX931" fmla="*/ 5593835 w 5859445"/>
              <a:gd name="connsiteY931" fmla="*/ 1930987 h 3256604"/>
              <a:gd name="connsiteX932" fmla="*/ 5577586 w 5859445"/>
              <a:gd name="connsiteY932" fmla="*/ 1935805 h 3256604"/>
              <a:gd name="connsiteX933" fmla="*/ 5561758 w 5859445"/>
              <a:gd name="connsiteY933" fmla="*/ 1945343 h 3256604"/>
              <a:gd name="connsiteX934" fmla="*/ 5583137 w 5859445"/>
              <a:gd name="connsiteY934" fmla="*/ 1947448 h 3256604"/>
              <a:gd name="connsiteX935" fmla="*/ 5613564 w 5859445"/>
              <a:gd name="connsiteY935" fmla="*/ 1943725 h 3256604"/>
              <a:gd name="connsiteX936" fmla="*/ 5671417 w 5859445"/>
              <a:gd name="connsiteY936" fmla="*/ 1929506 h 3256604"/>
              <a:gd name="connsiteX937" fmla="*/ 5859445 w 5859445"/>
              <a:gd name="connsiteY937" fmla="*/ 1915943 h 3256604"/>
              <a:gd name="connsiteX938" fmla="*/ 5859445 w 5859445"/>
              <a:gd name="connsiteY938" fmla="*/ 1919124 h 3256604"/>
              <a:gd name="connsiteX939" fmla="*/ 5857746 w 5859445"/>
              <a:gd name="connsiteY939" fmla="*/ 1920078 h 3256604"/>
              <a:gd name="connsiteX940" fmla="*/ 5849836 w 5859445"/>
              <a:gd name="connsiteY940" fmla="*/ 1919000 h 3256604"/>
              <a:gd name="connsiteX941" fmla="*/ 5856841 w 5859445"/>
              <a:gd name="connsiteY941" fmla="*/ 1916271 h 3256604"/>
              <a:gd name="connsiteX942" fmla="*/ 5741755 w 5859445"/>
              <a:gd name="connsiteY942" fmla="*/ 1897564 h 3256604"/>
              <a:gd name="connsiteX943" fmla="*/ 5713734 w 5859445"/>
              <a:gd name="connsiteY943" fmla="*/ 1908480 h 3256604"/>
              <a:gd name="connsiteX944" fmla="*/ 5689906 w 5859445"/>
              <a:gd name="connsiteY944" fmla="*/ 1925329 h 3256604"/>
              <a:gd name="connsiteX945" fmla="*/ 5692003 w 5859445"/>
              <a:gd name="connsiteY945" fmla="*/ 1928294 h 3256604"/>
              <a:gd name="connsiteX946" fmla="*/ 5698295 w 5859445"/>
              <a:gd name="connsiteY946" fmla="*/ 1937192 h 3256604"/>
              <a:gd name="connsiteX947" fmla="*/ 5756433 w 5859445"/>
              <a:gd name="connsiteY947" fmla="*/ 1918323 h 3256604"/>
              <a:gd name="connsiteX948" fmla="*/ 5791888 w 5859445"/>
              <a:gd name="connsiteY948" fmla="*/ 1897702 h 3256604"/>
              <a:gd name="connsiteX949" fmla="*/ 5757005 w 5859445"/>
              <a:gd name="connsiteY949" fmla="*/ 1909023 h 3256604"/>
              <a:gd name="connsiteX950" fmla="*/ 5717928 w 5859445"/>
              <a:gd name="connsiteY950" fmla="*/ 1914411 h 3256604"/>
              <a:gd name="connsiteX951" fmla="*/ 5727457 w 5859445"/>
              <a:gd name="connsiteY951" fmla="*/ 1907673 h 3256604"/>
              <a:gd name="connsiteX952" fmla="*/ 5741755 w 5859445"/>
              <a:gd name="connsiteY952" fmla="*/ 1897564 h 3256604"/>
              <a:gd name="connsiteX953" fmla="*/ 5769777 w 5859445"/>
              <a:gd name="connsiteY953" fmla="*/ 1886649 h 3256604"/>
              <a:gd name="connsiteX954" fmla="*/ 5742327 w 5859445"/>
              <a:gd name="connsiteY954" fmla="*/ 1888264 h 3256604"/>
              <a:gd name="connsiteX955" fmla="*/ 5750715 w 5859445"/>
              <a:gd name="connsiteY955" fmla="*/ 1900127 h 3256604"/>
              <a:gd name="connsiteX956" fmla="*/ 5764725 w 5859445"/>
              <a:gd name="connsiteY956" fmla="*/ 1894668 h 3256604"/>
              <a:gd name="connsiteX957" fmla="*/ 5769777 w 5859445"/>
              <a:gd name="connsiteY957" fmla="*/ 1886649 h 3256604"/>
              <a:gd name="connsiteX958" fmla="*/ 1240258 w 5859445"/>
              <a:gd name="connsiteY958" fmla="*/ 1882326 h 3256604"/>
              <a:gd name="connsiteX959" fmla="*/ 1238780 w 5859445"/>
              <a:gd name="connsiteY959" fmla="*/ 1887818 h 3256604"/>
              <a:gd name="connsiteX960" fmla="*/ 1242975 w 5859445"/>
              <a:gd name="connsiteY960" fmla="*/ 1893750 h 3256604"/>
              <a:gd name="connsiteX961" fmla="*/ 1243546 w 5859445"/>
              <a:gd name="connsiteY961" fmla="*/ 1884449 h 3256604"/>
              <a:gd name="connsiteX962" fmla="*/ 1240258 w 5859445"/>
              <a:gd name="connsiteY962" fmla="*/ 1882326 h 3256604"/>
              <a:gd name="connsiteX963" fmla="*/ 1275761 w 5859445"/>
              <a:gd name="connsiteY963" fmla="*/ 1879464 h 3256604"/>
              <a:gd name="connsiteX964" fmla="*/ 1266516 w 5859445"/>
              <a:gd name="connsiteY964" fmla="*/ 1881553 h 3256604"/>
              <a:gd name="connsiteX965" fmla="*/ 1257271 w 5859445"/>
              <a:gd name="connsiteY965" fmla="*/ 1883642 h 3256604"/>
              <a:gd name="connsiteX966" fmla="*/ 1259082 w 5859445"/>
              <a:gd name="connsiteY966" fmla="*/ 1891258 h 3256604"/>
              <a:gd name="connsiteX967" fmla="*/ 1247740 w 5859445"/>
              <a:gd name="connsiteY967" fmla="*/ 1890381 h 3256604"/>
              <a:gd name="connsiteX968" fmla="*/ 1247169 w 5859445"/>
              <a:gd name="connsiteY968" fmla="*/ 1899681 h 3256604"/>
              <a:gd name="connsiteX969" fmla="*/ 1251934 w 5859445"/>
              <a:gd name="connsiteY969" fmla="*/ 1896312 h 3256604"/>
              <a:gd name="connsiteX970" fmla="*/ 1265658 w 5859445"/>
              <a:gd name="connsiteY970" fmla="*/ 1895503 h 3256604"/>
              <a:gd name="connsiteX971" fmla="*/ 1279382 w 5859445"/>
              <a:gd name="connsiteY971" fmla="*/ 1894695 h 3256604"/>
              <a:gd name="connsiteX972" fmla="*/ 1275189 w 5859445"/>
              <a:gd name="connsiteY972" fmla="*/ 1888764 h 3256604"/>
              <a:gd name="connsiteX973" fmla="*/ 5697531 w 5859445"/>
              <a:gd name="connsiteY973" fmla="*/ 1875458 h 3256604"/>
              <a:gd name="connsiteX974" fmla="*/ 5697245 w 5859445"/>
              <a:gd name="connsiteY974" fmla="*/ 1880108 h 3256604"/>
              <a:gd name="connsiteX975" fmla="*/ 5696961 w 5859445"/>
              <a:gd name="connsiteY975" fmla="*/ 1884758 h 3256604"/>
              <a:gd name="connsiteX976" fmla="*/ 5708587 w 5859445"/>
              <a:gd name="connsiteY976" fmla="*/ 1880985 h 3256604"/>
              <a:gd name="connsiteX977" fmla="*/ 5707159 w 5859445"/>
              <a:gd name="connsiteY977" fmla="*/ 1876435 h 3256604"/>
              <a:gd name="connsiteX978" fmla="*/ 5697531 w 5859445"/>
              <a:gd name="connsiteY978" fmla="*/ 1875458 h 3256604"/>
              <a:gd name="connsiteX979" fmla="*/ 1222678 w 5859445"/>
              <a:gd name="connsiteY979" fmla="*/ 1875157 h 3256604"/>
              <a:gd name="connsiteX980" fmla="*/ 1222184 w 5859445"/>
              <a:gd name="connsiteY980" fmla="*/ 1879529 h 3256604"/>
              <a:gd name="connsiteX981" fmla="*/ 1215978 w 5859445"/>
              <a:gd name="connsiteY981" fmla="*/ 1879894 h 3256604"/>
              <a:gd name="connsiteX982" fmla="*/ 5694483 w 5859445"/>
              <a:gd name="connsiteY982" fmla="*/ 1850926 h 3256604"/>
              <a:gd name="connsiteX983" fmla="*/ 5610991 w 5859445"/>
              <a:gd name="connsiteY983" fmla="*/ 1874375 h 3256604"/>
              <a:gd name="connsiteX984" fmla="*/ 5615185 w 5859445"/>
              <a:gd name="connsiteY984" fmla="*/ 1880306 h 3256604"/>
              <a:gd name="connsiteX985" fmla="*/ 5624430 w 5859445"/>
              <a:gd name="connsiteY985" fmla="*/ 1878218 h 3256604"/>
              <a:gd name="connsiteX986" fmla="*/ 5633675 w 5859445"/>
              <a:gd name="connsiteY986" fmla="*/ 1876130 h 3256604"/>
              <a:gd name="connsiteX987" fmla="*/ 5642634 w 5859445"/>
              <a:gd name="connsiteY987" fmla="*/ 1878691 h 3256604"/>
              <a:gd name="connsiteX988" fmla="*/ 5647400 w 5859445"/>
              <a:gd name="connsiteY988" fmla="*/ 1875321 h 3256604"/>
              <a:gd name="connsiteX989" fmla="*/ 5661124 w 5859445"/>
              <a:gd name="connsiteY989" fmla="*/ 1874513 h 3256604"/>
              <a:gd name="connsiteX990" fmla="*/ 5654548 w 5859445"/>
              <a:gd name="connsiteY990" fmla="*/ 1870267 h 3256604"/>
              <a:gd name="connsiteX991" fmla="*/ 5688574 w 5859445"/>
              <a:gd name="connsiteY991" fmla="*/ 1872896 h 3256604"/>
              <a:gd name="connsiteX992" fmla="*/ 5694483 w 5859445"/>
              <a:gd name="connsiteY992" fmla="*/ 1850926 h 3256604"/>
              <a:gd name="connsiteX993" fmla="*/ 5849645 w 5859445"/>
              <a:gd name="connsiteY993" fmla="*/ 1847968 h 3256604"/>
              <a:gd name="connsiteX994" fmla="*/ 5833252 w 5859445"/>
              <a:gd name="connsiteY994" fmla="*/ 1855110 h 3256604"/>
              <a:gd name="connsiteX995" fmla="*/ 5808471 w 5859445"/>
              <a:gd name="connsiteY995" fmla="*/ 1850390 h 3256604"/>
              <a:gd name="connsiteX996" fmla="*/ 5817716 w 5859445"/>
              <a:gd name="connsiteY996" fmla="*/ 1848302 h 3256604"/>
              <a:gd name="connsiteX997" fmla="*/ 5849645 w 5859445"/>
              <a:gd name="connsiteY997" fmla="*/ 1847968 h 3256604"/>
              <a:gd name="connsiteX998" fmla="*/ 1233253 w 5859445"/>
              <a:gd name="connsiteY998" fmla="*/ 1829455 h 3256604"/>
              <a:gd name="connsiteX999" fmla="*/ 1213864 w 5859445"/>
              <a:gd name="connsiteY999" fmla="*/ 1848249 h 3256604"/>
              <a:gd name="connsiteX1000" fmla="*/ 1211523 w 5859445"/>
              <a:gd name="connsiteY1000" fmla="*/ 1849268 h 3256604"/>
              <a:gd name="connsiteX1001" fmla="*/ 1199322 w 5859445"/>
              <a:gd name="connsiteY1001" fmla="*/ 1862343 h 3256604"/>
              <a:gd name="connsiteX1002" fmla="*/ 1213864 w 5859445"/>
              <a:gd name="connsiteY1002" fmla="*/ 1848249 h 3256604"/>
              <a:gd name="connsiteX1003" fmla="*/ 1227916 w 5859445"/>
              <a:gd name="connsiteY1003" fmla="*/ 1842125 h 3256604"/>
              <a:gd name="connsiteX1004" fmla="*/ 1227058 w 5859445"/>
              <a:gd name="connsiteY1004" fmla="*/ 1856075 h 3256604"/>
              <a:gd name="connsiteX1005" fmla="*/ 1222006 w 5859445"/>
              <a:gd name="connsiteY1005" fmla="*/ 1864095 h 3256604"/>
              <a:gd name="connsiteX1006" fmla="*/ 1231823 w 5859445"/>
              <a:gd name="connsiteY1006" fmla="*/ 1852706 h 3256604"/>
              <a:gd name="connsiteX1007" fmla="*/ 1241640 w 5859445"/>
              <a:gd name="connsiteY1007" fmla="*/ 1841317 h 3256604"/>
              <a:gd name="connsiteX1008" fmla="*/ 1237446 w 5859445"/>
              <a:gd name="connsiteY1008" fmla="*/ 1835386 h 3256604"/>
              <a:gd name="connsiteX1009" fmla="*/ 1238781 w 5859445"/>
              <a:gd name="connsiteY1009" fmla="*/ 1832219 h 3256604"/>
              <a:gd name="connsiteX1010" fmla="*/ 1233253 w 5859445"/>
              <a:gd name="connsiteY1010" fmla="*/ 1829455 h 3256604"/>
              <a:gd name="connsiteX1011" fmla="*/ 1292916 w 5859445"/>
              <a:gd name="connsiteY1011" fmla="*/ 1822852 h 3256604"/>
              <a:gd name="connsiteX1012" fmla="*/ 1283384 w 5859445"/>
              <a:gd name="connsiteY1012" fmla="*/ 1829592 h 3256604"/>
              <a:gd name="connsiteX1013" fmla="*/ 1287578 w 5859445"/>
              <a:gd name="connsiteY1013" fmla="*/ 1835523 h 3256604"/>
              <a:gd name="connsiteX1014" fmla="*/ 1292344 w 5859445"/>
              <a:gd name="connsiteY1014" fmla="*/ 1832152 h 3256604"/>
              <a:gd name="connsiteX1015" fmla="*/ 1301875 w 5859445"/>
              <a:gd name="connsiteY1015" fmla="*/ 1825414 h 3256604"/>
              <a:gd name="connsiteX1016" fmla="*/ 1288723 w 5859445"/>
              <a:gd name="connsiteY1016" fmla="*/ 1816921 h 3256604"/>
              <a:gd name="connsiteX1017" fmla="*/ 1242212 w 5859445"/>
              <a:gd name="connsiteY1017" fmla="*/ 1832017 h 3256604"/>
              <a:gd name="connsiteX1018" fmla="*/ 1269660 w 5859445"/>
              <a:gd name="connsiteY1018" fmla="*/ 1830400 h 3256604"/>
              <a:gd name="connsiteX1019" fmla="*/ 1278620 w 5859445"/>
              <a:gd name="connsiteY1019" fmla="*/ 1832960 h 3256604"/>
              <a:gd name="connsiteX1020" fmla="*/ 1288723 w 5859445"/>
              <a:gd name="connsiteY1020" fmla="*/ 1816921 h 3256604"/>
              <a:gd name="connsiteX1021" fmla="*/ 5318392 w 5859445"/>
              <a:gd name="connsiteY1021" fmla="*/ 1814383 h 3256604"/>
              <a:gd name="connsiteX1022" fmla="*/ 5297806 w 5859445"/>
              <a:gd name="connsiteY1022" fmla="*/ 1815595 h 3256604"/>
              <a:gd name="connsiteX1023" fmla="*/ 5295137 w 5859445"/>
              <a:gd name="connsiteY1023" fmla="*/ 1821930 h 3256604"/>
              <a:gd name="connsiteX1024" fmla="*/ 5308861 w 5859445"/>
              <a:gd name="connsiteY1024" fmla="*/ 1821122 h 3256604"/>
              <a:gd name="connsiteX1025" fmla="*/ 5318392 w 5859445"/>
              <a:gd name="connsiteY1025" fmla="*/ 1814383 h 3256604"/>
              <a:gd name="connsiteX1026" fmla="*/ 5522836 w 5859445"/>
              <a:gd name="connsiteY1026" fmla="*/ 1810356 h 3256604"/>
              <a:gd name="connsiteX1027" fmla="*/ 5513624 w 5859445"/>
              <a:gd name="connsiteY1027" fmla="*/ 1812492 h 3256604"/>
              <a:gd name="connsiteX1028" fmla="*/ 5504412 w 5859445"/>
              <a:gd name="connsiteY1028" fmla="*/ 1814626 h 3256604"/>
              <a:gd name="connsiteX1029" fmla="*/ 5522836 w 5859445"/>
              <a:gd name="connsiteY1029" fmla="*/ 1810356 h 3256604"/>
              <a:gd name="connsiteX1030" fmla="*/ 1275570 w 5859445"/>
              <a:gd name="connsiteY1030" fmla="*/ 1808429 h 3256604"/>
              <a:gd name="connsiteX1031" fmla="*/ 1256508 w 5859445"/>
              <a:gd name="connsiteY1031" fmla="*/ 1821908 h 3256604"/>
              <a:gd name="connsiteX1032" fmla="*/ 1270518 w 5859445"/>
              <a:gd name="connsiteY1032" fmla="*/ 1816450 h 3256604"/>
              <a:gd name="connsiteX1033" fmla="*/ 1284529 w 5859445"/>
              <a:gd name="connsiteY1033" fmla="*/ 1810991 h 3256604"/>
              <a:gd name="connsiteX1034" fmla="*/ 5519526 w 5859445"/>
              <a:gd name="connsiteY1034" fmla="*/ 1803295 h 3256604"/>
              <a:gd name="connsiteX1035" fmla="*/ 5522392 w 5859445"/>
              <a:gd name="connsiteY1035" fmla="*/ 1803663 h 3256604"/>
              <a:gd name="connsiteX1036" fmla="*/ 5518708 w 5859445"/>
              <a:gd name="connsiteY1036" fmla="*/ 1804517 h 3256604"/>
              <a:gd name="connsiteX1037" fmla="*/ 5537132 w 5859445"/>
              <a:gd name="connsiteY1037" fmla="*/ 1800247 h 3256604"/>
              <a:gd name="connsiteX1038" fmla="*/ 5525538 w 5859445"/>
              <a:gd name="connsiteY1038" fmla="*/ 1804068 h 3256604"/>
              <a:gd name="connsiteX1039" fmla="*/ 5522392 w 5859445"/>
              <a:gd name="connsiteY1039" fmla="*/ 1803663 h 3256604"/>
              <a:gd name="connsiteX1040" fmla="*/ 5330353 w 5859445"/>
              <a:gd name="connsiteY1040" fmla="*/ 1795918 h 3256604"/>
              <a:gd name="connsiteX1041" fmla="*/ 5349081 w 5859445"/>
              <a:gd name="connsiteY1041" fmla="*/ 1797132 h 3256604"/>
              <a:gd name="connsiteX1042" fmla="*/ 5356670 w 5859445"/>
              <a:gd name="connsiteY1042" fmla="*/ 1797274 h 3256604"/>
              <a:gd name="connsiteX1043" fmla="*/ 5335357 w 5859445"/>
              <a:gd name="connsiteY1043" fmla="*/ 1797940 h 3256604"/>
              <a:gd name="connsiteX1044" fmla="*/ 5313198 w 5859445"/>
              <a:gd name="connsiteY1044" fmla="*/ 1796928 h 3256604"/>
              <a:gd name="connsiteX1045" fmla="*/ 5310561 w 5859445"/>
              <a:gd name="connsiteY1045" fmla="*/ 1796461 h 3256604"/>
              <a:gd name="connsiteX1046" fmla="*/ 5306468 w 5859445"/>
              <a:gd name="connsiteY1046" fmla="*/ 1795734 h 3256604"/>
              <a:gd name="connsiteX1047" fmla="*/ 5310561 w 5859445"/>
              <a:gd name="connsiteY1047" fmla="*/ 1796461 h 3256604"/>
              <a:gd name="connsiteX1048" fmla="*/ 5305812 w 5859445"/>
              <a:gd name="connsiteY1048" fmla="*/ 1796591 h 3256604"/>
              <a:gd name="connsiteX1049" fmla="*/ 5397119 w 5859445"/>
              <a:gd name="connsiteY1049" fmla="*/ 1794304 h 3256604"/>
              <a:gd name="connsiteX1050" fmla="*/ 5369002 w 5859445"/>
              <a:gd name="connsiteY1050" fmla="*/ 1797502 h 3256604"/>
              <a:gd name="connsiteX1051" fmla="*/ 5356670 w 5859445"/>
              <a:gd name="connsiteY1051" fmla="*/ 1797274 h 3256604"/>
              <a:gd name="connsiteX1052" fmla="*/ 5363331 w 5859445"/>
              <a:gd name="connsiteY1052" fmla="*/ 1797064 h 3256604"/>
              <a:gd name="connsiteX1053" fmla="*/ 5397119 w 5859445"/>
              <a:gd name="connsiteY1053" fmla="*/ 1794304 h 3256604"/>
              <a:gd name="connsiteX1054" fmla="*/ 1024946 w 5859445"/>
              <a:gd name="connsiteY1054" fmla="*/ 1789728 h 3256604"/>
              <a:gd name="connsiteX1055" fmla="*/ 1007224 w 5859445"/>
              <a:gd name="connsiteY1055" fmla="*/ 1790885 h 3256604"/>
              <a:gd name="connsiteX1056" fmla="*/ 1024091 w 5859445"/>
              <a:gd name="connsiteY1056" fmla="*/ 1789830 h 3256604"/>
              <a:gd name="connsiteX1057" fmla="*/ 5473499 w 5859445"/>
              <a:gd name="connsiteY1057" fmla="*/ 1788597 h 3256604"/>
              <a:gd name="connsiteX1058" fmla="*/ 5478332 w 5859445"/>
              <a:gd name="connsiteY1058" fmla="*/ 1788935 h 3256604"/>
              <a:gd name="connsiteX1059" fmla="*/ 5471624 w 5859445"/>
              <a:gd name="connsiteY1059" fmla="*/ 1791001 h 3256604"/>
              <a:gd name="connsiteX1060" fmla="*/ 5447053 w 5859445"/>
              <a:gd name="connsiteY1060" fmla="*/ 1794162 h 3256604"/>
              <a:gd name="connsiteX1061" fmla="*/ 5473499 w 5859445"/>
              <a:gd name="connsiteY1061" fmla="*/ 1788597 h 3256604"/>
              <a:gd name="connsiteX1062" fmla="*/ 671151 w 5859445"/>
              <a:gd name="connsiteY1062" fmla="*/ 1788494 h 3256604"/>
              <a:gd name="connsiteX1063" fmla="*/ 645518 w 5859445"/>
              <a:gd name="connsiteY1063" fmla="*/ 1792199 h 3256604"/>
              <a:gd name="connsiteX1064" fmla="*/ 610946 w 5859445"/>
              <a:gd name="connsiteY1064" fmla="*/ 1793063 h 3256604"/>
              <a:gd name="connsiteX1065" fmla="*/ 614992 w 5859445"/>
              <a:gd name="connsiteY1065" fmla="*/ 1799093 h 3256604"/>
              <a:gd name="connsiteX1066" fmla="*/ 623933 w 5859445"/>
              <a:gd name="connsiteY1066" fmla="*/ 1801935 h 3256604"/>
              <a:gd name="connsiteX1067" fmla="*/ 614149 w 5859445"/>
              <a:gd name="connsiteY1067" fmla="*/ 1808311 h 3256604"/>
              <a:gd name="connsiteX1068" fmla="*/ 644674 w 5859445"/>
              <a:gd name="connsiteY1068" fmla="*/ 1801418 h 3256604"/>
              <a:gd name="connsiteX1069" fmla="*/ 671151 w 5859445"/>
              <a:gd name="connsiteY1069" fmla="*/ 1788494 h 3256604"/>
              <a:gd name="connsiteX1070" fmla="*/ 1150478 w 5859445"/>
              <a:gd name="connsiteY1070" fmla="*/ 1785678 h 3256604"/>
              <a:gd name="connsiteX1071" fmla="*/ 1164249 w 5859445"/>
              <a:gd name="connsiteY1071" fmla="*/ 1786744 h 3256604"/>
              <a:gd name="connsiteX1072" fmla="*/ 1160626 w 5859445"/>
              <a:gd name="connsiteY1072" fmla="*/ 1787398 h 3256604"/>
              <a:gd name="connsiteX1073" fmla="*/ 1135275 w 5859445"/>
              <a:gd name="connsiteY1073" fmla="*/ 1791980 h 3256604"/>
              <a:gd name="connsiteX1074" fmla="*/ 1150478 w 5859445"/>
              <a:gd name="connsiteY1074" fmla="*/ 1785678 h 3256604"/>
              <a:gd name="connsiteX1075" fmla="*/ 464956 w 5859445"/>
              <a:gd name="connsiteY1075" fmla="*/ 1775533 h 3256604"/>
              <a:gd name="connsiteX1076" fmla="*/ 454872 w 5859445"/>
              <a:gd name="connsiteY1076" fmla="*/ 1777772 h 3256604"/>
              <a:gd name="connsiteX1077" fmla="*/ 444785 w 5859445"/>
              <a:gd name="connsiteY1077" fmla="*/ 1780012 h 3256604"/>
              <a:gd name="connsiteX1078" fmla="*/ 439706 w 5859445"/>
              <a:gd name="connsiteY1078" fmla="*/ 1781158 h 3256604"/>
              <a:gd name="connsiteX1079" fmla="*/ 437630 w 5859445"/>
              <a:gd name="connsiteY1079" fmla="*/ 1779438 h 3256604"/>
              <a:gd name="connsiteX1080" fmla="*/ 5773410 w 5859445"/>
              <a:gd name="connsiteY1080" fmla="*/ 1773173 h 3256604"/>
              <a:gd name="connsiteX1081" fmla="*/ 5776067 w 5859445"/>
              <a:gd name="connsiteY1081" fmla="*/ 1784344 h 3256604"/>
              <a:gd name="connsiteX1082" fmla="*/ 5772160 w 5859445"/>
              <a:gd name="connsiteY1082" fmla="*/ 1773763 h 3256604"/>
              <a:gd name="connsiteX1083" fmla="*/ 460911 w 5859445"/>
              <a:gd name="connsiteY1083" fmla="*/ 1769503 h 3256604"/>
              <a:gd name="connsiteX1084" fmla="*/ 450557 w 5859445"/>
              <a:gd name="connsiteY1084" fmla="*/ 1771917 h 3256604"/>
              <a:gd name="connsiteX1085" fmla="*/ 435314 w 5859445"/>
              <a:gd name="connsiteY1085" fmla="*/ 1777518 h 3256604"/>
              <a:gd name="connsiteX1086" fmla="*/ 437630 w 5859445"/>
              <a:gd name="connsiteY1086" fmla="*/ 1779438 h 3256604"/>
              <a:gd name="connsiteX1087" fmla="*/ 435152 w 5859445"/>
              <a:gd name="connsiteY1087" fmla="*/ 1779791 h 3256604"/>
              <a:gd name="connsiteX1088" fmla="*/ 375868 w 5859445"/>
              <a:gd name="connsiteY1088" fmla="*/ 1798930 h 3256604"/>
              <a:gd name="connsiteX1089" fmla="*/ 396274 w 5859445"/>
              <a:gd name="connsiteY1089" fmla="*/ 1776960 h 3256604"/>
              <a:gd name="connsiteX1090" fmla="*/ 415142 w 5859445"/>
              <a:gd name="connsiteY1090" fmla="*/ 1781997 h 3256604"/>
              <a:gd name="connsiteX1091" fmla="*/ 420492 w 5859445"/>
              <a:gd name="connsiteY1091" fmla="*/ 1778509 h 3256604"/>
              <a:gd name="connsiteX1092" fmla="*/ 416445 w 5859445"/>
              <a:gd name="connsiteY1092" fmla="*/ 1772480 h 3256604"/>
              <a:gd name="connsiteX1093" fmla="*/ 5772444 w 5859445"/>
              <a:gd name="connsiteY1093" fmla="*/ 1769111 h 3256604"/>
              <a:gd name="connsiteX1094" fmla="*/ 5776853 w 5859445"/>
              <a:gd name="connsiteY1094" fmla="*/ 1771556 h 3256604"/>
              <a:gd name="connsiteX1095" fmla="*/ 5773410 w 5859445"/>
              <a:gd name="connsiteY1095" fmla="*/ 1773173 h 3256604"/>
              <a:gd name="connsiteX1096" fmla="*/ 5533220 w 5859445"/>
              <a:gd name="connsiteY1096" fmla="*/ 1749221 h 3256604"/>
              <a:gd name="connsiteX1097" fmla="*/ 5590976 w 5859445"/>
              <a:gd name="connsiteY1097" fmla="*/ 1755087 h 3256604"/>
              <a:gd name="connsiteX1098" fmla="*/ 5552621 w 5859445"/>
              <a:gd name="connsiteY1098" fmla="*/ 1761496 h 3256604"/>
              <a:gd name="connsiteX1099" fmla="*/ 5523761 w 5859445"/>
              <a:gd name="connsiteY1099" fmla="*/ 1761120 h 3256604"/>
              <a:gd name="connsiteX1100" fmla="*/ 5494905 w 5859445"/>
              <a:gd name="connsiteY1100" fmla="*/ 1760745 h 3256604"/>
              <a:gd name="connsiteX1101" fmla="*/ 5533220 w 5859445"/>
              <a:gd name="connsiteY1101" fmla="*/ 1749221 h 3256604"/>
              <a:gd name="connsiteX1102" fmla="*/ 311180 w 5859445"/>
              <a:gd name="connsiteY1102" fmla="*/ 1702533 h 3256604"/>
              <a:gd name="connsiteX1103" fmla="*/ 301463 w 5859445"/>
              <a:gd name="connsiteY1103" fmla="*/ 1708867 h 3256604"/>
              <a:gd name="connsiteX1104" fmla="*/ 308411 w 5859445"/>
              <a:gd name="connsiteY1104" fmla="*/ 1707573 h 3256604"/>
              <a:gd name="connsiteX1105" fmla="*/ 311180 w 5859445"/>
              <a:gd name="connsiteY1105" fmla="*/ 1702533 h 3256604"/>
              <a:gd name="connsiteX1106" fmla="*/ 5559001 w 5859445"/>
              <a:gd name="connsiteY1106" fmla="*/ 1682065 h 3256604"/>
              <a:gd name="connsiteX1107" fmla="*/ 5562902 w 5859445"/>
              <a:gd name="connsiteY1107" fmla="*/ 1682164 h 3256604"/>
              <a:gd name="connsiteX1108" fmla="*/ 5562791 w 5859445"/>
              <a:gd name="connsiteY1108" fmla="*/ 1682202 h 3256604"/>
              <a:gd name="connsiteX1109" fmla="*/ 5558864 w 5859445"/>
              <a:gd name="connsiteY1109" fmla="*/ 1682127 h 3256604"/>
              <a:gd name="connsiteX1110" fmla="*/ 5484113 w 5859445"/>
              <a:gd name="connsiteY1110" fmla="*/ 1667860 h 3256604"/>
              <a:gd name="connsiteX1111" fmla="*/ 5480633 w 5859445"/>
              <a:gd name="connsiteY1111" fmla="*/ 1668531 h 3256604"/>
              <a:gd name="connsiteX1112" fmla="*/ 5479269 w 5859445"/>
              <a:gd name="connsiteY1112" fmla="*/ 1671357 h 3256604"/>
              <a:gd name="connsiteX1113" fmla="*/ 5479895 w 5859445"/>
              <a:gd name="connsiteY1113" fmla="*/ 1671277 h 3256604"/>
              <a:gd name="connsiteX1114" fmla="*/ 909606 w 5859445"/>
              <a:gd name="connsiteY1114" fmla="*/ 1666287 h 3256604"/>
              <a:gd name="connsiteX1115" fmla="*/ 869602 w 5859445"/>
              <a:gd name="connsiteY1115" fmla="*/ 1667809 h 3256604"/>
              <a:gd name="connsiteX1116" fmla="*/ 676385 w 5859445"/>
              <a:gd name="connsiteY1116" fmla="*/ 1681061 h 3256604"/>
              <a:gd name="connsiteX1117" fmla="*/ 877737 w 5859445"/>
              <a:gd name="connsiteY1117" fmla="*/ 1666839 h 3256604"/>
              <a:gd name="connsiteX1118" fmla="*/ 1009572 w 5859445"/>
              <a:gd name="connsiteY1118" fmla="*/ 1663178 h 3256604"/>
              <a:gd name="connsiteX1119" fmla="*/ 978499 w 5859445"/>
              <a:gd name="connsiteY1119" fmla="*/ 1665092 h 3256604"/>
              <a:gd name="connsiteX1120" fmla="*/ 909606 w 5859445"/>
              <a:gd name="connsiteY1120" fmla="*/ 1666287 h 3256604"/>
              <a:gd name="connsiteX1121" fmla="*/ 971995 w 5859445"/>
              <a:gd name="connsiteY1121" fmla="*/ 1663913 h 3256604"/>
              <a:gd name="connsiteX1122" fmla="*/ 776777 w 5859445"/>
              <a:gd name="connsiteY1122" fmla="*/ 1661227 h 3256604"/>
              <a:gd name="connsiteX1123" fmla="*/ 769980 w 5859445"/>
              <a:gd name="connsiteY1123" fmla="*/ 1663397 h 3256604"/>
              <a:gd name="connsiteX1124" fmla="*/ 737434 w 5859445"/>
              <a:gd name="connsiteY1124" fmla="*/ 1667275 h 3256604"/>
              <a:gd name="connsiteX1125" fmla="*/ 765512 w 5859445"/>
              <a:gd name="connsiteY1125" fmla="*/ 1661977 h 3256604"/>
              <a:gd name="connsiteX1126" fmla="*/ 1651041 w 5859445"/>
              <a:gd name="connsiteY1126" fmla="*/ 1660446 h 3256604"/>
              <a:gd name="connsiteX1127" fmla="*/ 1654377 w 5859445"/>
              <a:gd name="connsiteY1127" fmla="*/ 1661794 h 3256604"/>
              <a:gd name="connsiteX1128" fmla="*/ 1651470 w 5859445"/>
              <a:gd name="connsiteY1128" fmla="*/ 1662737 h 3256604"/>
              <a:gd name="connsiteX1129" fmla="*/ 1649980 w 5859445"/>
              <a:gd name="connsiteY1129" fmla="*/ 1663386 h 3256604"/>
              <a:gd name="connsiteX1130" fmla="*/ 1650422 w 5859445"/>
              <a:gd name="connsiteY1130" fmla="*/ 1661254 h 3256604"/>
              <a:gd name="connsiteX1131" fmla="*/ 1692643 w 5859445"/>
              <a:gd name="connsiteY1131" fmla="*/ 1660312 h 3256604"/>
              <a:gd name="connsiteX1132" fmla="*/ 1698438 w 5859445"/>
              <a:gd name="connsiteY1132" fmla="*/ 1662443 h 3256604"/>
              <a:gd name="connsiteX1133" fmla="*/ 1690260 w 5859445"/>
              <a:gd name="connsiteY1133" fmla="*/ 1661997 h 3256604"/>
              <a:gd name="connsiteX1134" fmla="*/ 1672057 w 5859445"/>
              <a:gd name="connsiteY1134" fmla="*/ 1661524 h 3256604"/>
              <a:gd name="connsiteX1135" fmla="*/ 1692643 w 5859445"/>
              <a:gd name="connsiteY1135" fmla="*/ 1660312 h 3256604"/>
              <a:gd name="connsiteX1136" fmla="*/ 783007 w 5859445"/>
              <a:gd name="connsiteY1136" fmla="*/ 1659242 h 3256604"/>
              <a:gd name="connsiteX1137" fmla="*/ 802528 w 5859445"/>
              <a:gd name="connsiteY1137" fmla="*/ 1659519 h 3256604"/>
              <a:gd name="connsiteX1138" fmla="*/ 776777 w 5859445"/>
              <a:gd name="connsiteY1138" fmla="*/ 1661227 h 3256604"/>
              <a:gd name="connsiteX1139" fmla="*/ 5577529 w 5859445"/>
              <a:gd name="connsiteY1139" fmla="*/ 1658732 h 3256604"/>
              <a:gd name="connsiteX1140" fmla="*/ 5581550 w 5859445"/>
              <a:gd name="connsiteY1140" fmla="*/ 1659044 h 3256604"/>
              <a:gd name="connsiteX1141" fmla="*/ 5576382 w 5859445"/>
              <a:gd name="connsiteY1141" fmla="*/ 1659926 h 3256604"/>
              <a:gd name="connsiteX1142" fmla="*/ 5575340 w 5859445"/>
              <a:gd name="connsiteY1142" fmla="*/ 1659726 h 3256604"/>
              <a:gd name="connsiteX1143" fmla="*/ 1083139 w 5859445"/>
              <a:gd name="connsiteY1143" fmla="*/ 1658647 h 3256604"/>
              <a:gd name="connsiteX1144" fmla="*/ 1078248 w 5859445"/>
              <a:gd name="connsiteY1144" fmla="*/ 1661834 h 3256604"/>
              <a:gd name="connsiteX1145" fmla="*/ 1009572 w 5859445"/>
              <a:gd name="connsiteY1145" fmla="*/ 1663178 h 3256604"/>
              <a:gd name="connsiteX1146" fmla="*/ 5451063 w 5859445"/>
              <a:gd name="connsiteY1146" fmla="*/ 1658304 h 3256604"/>
              <a:gd name="connsiteX1147" fmla="*/ 5459450 w 5859445"/>
              <a:gd name="connsiteY1147" fmla="*/ 1670165 h 3256604"/>
              <a:gd name="connsiteX1148" fmla="*/ 5471281 w 5859445"/>
              <a:gd name="connsiteY1148" fmla="*/ 1672363 h 3256604"/>
              <a:gd name="connsiteX1149" fmla="*/ 5476918 w 5859445"/>
              <a:gd name="connsiteY1149" fmla="*/ 1671653 h 3256604"/>
              <a:gd name="connsiteX1150" fmla="*/ 5476606 w 5859445"/>
              <a:gd name="connsiteY1150" fmla="*/ 1669154 h 3256604"/>
              <a:gd name="connsiteX1151" fmla="*/ 5482706 w 5859445"/>
              <a:gd name="connsiteY1151" fmla="*/ 1662617 h 3256604"/>
              <a:gd name="connsiteX1152" fmla="*/ 5486842 w 5859445"/>
              <a:gd name="connsiteY1152" fmla="*/ 1661456 h 3256604"/>
              <a:gd name="connsiteX1153" fmla="*/ 5487472 w 5859445"/>
              <a:gd name="connsiteY1153" fmla="*/ 1659248 h 3256604"/>
              <a:gd name="connsiteX1154" fmla="*/ 5528646 w 5859445"/>
              <a:gd name="connsiteY1154" fmla="*/ 1656822 h 3256604"/>
              <a:gd name="connsiteX1155" fmla="*/ 5512251 w 5859445"/>
              <a:gd name="connsiteY1155" fmla="*/ 1663966 h 3256604"/>
              <a:gd name="connsiteX1156" fmla="*/ 5500624 w 5859445"/>
              <a:gd name="connsiteY1156" fmla="*/ 1667740 h 3256604"/>
              <a:gd name="connsiteX1157" fmla="*/ 5509583 w 5859445"/>
              <a:gd name="connsiteY1157" fmla="*/ 1670301 h 3256604"/>
              <a:gd name="connsiteX1158" fmla="*/ 5488711 w 5859445"/>
              <a:gd name="connsiteY1158" fmla="*/ 1676164 h 3256604"/>
              <a:gd name="connsiteX1159" fmla="*/ 5472030 w 5859445"/>
              <a:gd name="connsiteY1159" fmla="*/ 1687958 h 3256604"/>
              <a:gd name="connsiteX1160" fmla="*/ 5528263 w 5859445"/>
              <a:gd name="connsiteY1160" fmla="*/ 1681557 h 3256604"/>
              <a:gd name="connsiteX1161" fmla="*/ 5558864 w 5859445"/>
              <a:gd name="connsiteY1161" fmla="*/ 1682127 h 3256604"/>
              <a:gd name="connsiteX1162" fmla="*/ 5549614 w 5859445"/>
              <a:gd name="connsiteY1162" fmla="*/ 1686478 h 3256604"/>
              <a:gd name="connsiteX1163" fmla="*/ 5562791 w 5859445"/>
              <a:gd name="connsiteY1163" fmla="*/ 1682202 h 3256604"/>
              <a:gd name="connsiteX1164" fmla="*/ 5568103 w 5859445"/>
              <a:gd name="connsiteY1164" fmla="*/ 1682301 h 3256604"/>
              <a:gd name="connsiteX1165" fmla="*/ 5562902 w 5859445"/>
              <a:gd name="connsiteY1165" fmla="*/ 1682164 h 3256604"/>
              <a:gd name="connsiteX1166" fmla="*/ 5567055 w 5859445"/>
              <a:gd name="connsiteY1166" fmla="*/ 1680817 h 3256604"/>
              <a:gd name="connsiteX1167" fmla="*/ 5572869 w 5859445"/>
              <a:gd name="connsiteY1167" fmla="*/ 1678931 h 3256604"/>
              <a:gd name="connsiteX1168" fmla="*/ 5541226 w 5859445"/>
              <a:gd name="connsiteY1168" fmla="*/ 1674614 h 3256604"/>
              <a:gd name="connsiteX1169" fmla="*/ 5548373 w 5859445"/>
              <a:gd name="connsiteY1169" fmla="*/ 1669561 h 3256604"/>
              <a:gd name="connsiteX1170" fmla="*/ 5537032 w 5859445"/>
              <a:gd name="connsiteY1170" fmla="*/ 1668684 h 3256604"/>
              <a:gd name="connsiteX1171" fmla="*/ 5518542 w 5859445"/>
              <a:gd name="connsiteY1171" fmla="*/ 1672862 h 3256604"/>
              <a:gd name="connsiteX1172" fmla="*/ 5528646 w 5859445"/>
              <a:gd name="connsiteY1172" fmla="*/ 1656822 h 3256604"/>
              <a:gd name="connsiteX1173" fmla="*/ 5582804 w 5859445"/>
              <a:gd name="connsiteY1173" fmla="*/ 1656336 h 3256604"/>
              <a:gd name="connsiteX1174" fmla="*/ 5577529 w 5859445"/>
              <a:gd name="connsiteY1174" fmla="*/ 1658732 h 3256604"/>
              <a:gd name="connsiteX1175" fmla="*/ 5565053 w 5859445"/>
              <a:gd name="connsiteY1175" fmla="*/ 1657767 h 3256604"/>
              <a:gd name="connsiteX1176" fmla="*/ 5575340 w 5859445"/>
              <a:gd name="connsiteY1176" fmla="*/ 1659726 h 3256604"/>
              <a:gd name="connsiteX1177" fmla="*/ 5574012 w 5859445"/>
              <a:gd name="connsiteY1177" fmla="*/ 1660328 h 3256604"/>
              <a:gd name="connsiteX1178" fmla="*/ 5576382 w 5859445"/>
              <a:gd name="connsiteY1178" fmla="*/ 1659926 h 3256604"/>
              <a:gd name="connsiteX1179" fmla="*/ 5589834 w 5859445"/>
              <a:gd name="connsiteY1179" fmla="*/ 1662487 h 3256604"/>
              <a:gd name="connsiteX1180" fmla="*/ 5610420 w 5859445"/>
              <a:gd name="connsiteY1180" fmla="*/ 1661275 h 3256604"/>
              <a:gd name="connsiteX1181" fmla="*/ 5587737 w 5859445"/>
              <a:gd name="connsiteY1181" fmla="*/ 1659522 h 3256604"/>
              <a:gd name="connsiteX1182" fmla="*/ 5581550 w 5859445"/>
              <a:gd name="connsiteY1182" fmla="*/ 1659044 h 3256604"/>
              <a:gd name="connsiteX1183" fmla="*/ 5584376 w 5859445"/>
              <a:gd name="connsiteY1183" fmla="*/ 1658560 h 3256604"/>
              <a:gd name="connsiteX1184" fmla="*/ 5605941 w 5859445"/>
              <a:gd name="connsiteY1184" fmla="*/ 1659994 h 3256604"/>
              <a:gd name="connsiteX1185" fmla="*/ 5628911 w 5859445"/>
              <a:gd name="connsiteY1185" fmla="*/ 1657097 h 3256604"/>
              <a:gd name="connsiteX1186" fmla="*/ 5582804 w 5859445"/>
              <a:gd name="connsiteY1186" fmla="*/ 1656336 h 3256604"/>
              <a:gd name="connsiteX1187" fmla="*/ 1074202 w 5859445"/>
              <a:gd name="connsiteY1187" fmla="*/ 1655804 h 3256604"/>
              <a:gd name="connsiteX1188" fmla="*/ 947301 w 5859445"/>
              <a:gd name="connsiteY1188" fmla="*/ 1660505 h 3256604"/>
              <a:gd name="connsiteX1189" fmla="*/ 806575 w 5859445"/>
              <a:gd name="connsiteY1189" fmla="*/ 1665549 h 3256604"/>
              <a:gd name="connsiteX1190" fmla="*/ 935919 w 5859445"/>
              <a:gd name="connsiteY1190" fmla="*/ 1659257 h 3256604"/>
              <a:gd name="connsiteX1191" fmla="*/ 1074202 w 5859445"/>
              <a:gd name="connsiteY1191" fmla="*/ 1655804 h 3256604"/>
              <a:gd name="connsiteX1192" fmla="*/ 4834223 w 5859445"/>
              <a:gd name="connsiteY1192" fmla="*/ 1645204 h 3256604"/>
              <a:gd name="connsiteX1193" fmla="*/ 4863768 w 5859445"/>
              <a:gd name="connsiteY1193" fmla="*/ 1646553 h 3256604"/>
              <a:gd name="connsiteX1194" fmla="*/ 4845278 w 5859445"/>
              <a:gd name="connsiteY1194" fmla="*/ 1650731 h 3256604"/>
              <a:gd name="connsiteX1195" fmla="*/ 4820879 w 5859445"/>
              <a:gd name="connsiteY1195" fmla="*/ 1652169 h 3256604"/>
              <a:gd name="connsiteX1196" fmla="*/ 4817989 w 5859445"/>
              <a:gd name="connsiteY1196" fmla="*/ 1651969 h 3256604"/>
              <a:gd name="connsiteX1197" fmla="*/ 4819831 w 5859445"/>
              <a:gd name="connsiteY1197" fmla="*/ 1647596 h 3256604"/>
              <a:gd name="connsiteX1198" fmla="*/ 4834223 w 5859445"/>
              <a:gd name="connsiteY1198" fmla="*/ 1645204 h 3256604"/>
              <a:gd name="connsiteX1199" fmla="*/ 5711829 w 5859445"/>
              <a:gd name="connsiteY1199" fmla="*/ 1642947 h 3256604"/>
              <a:gd name="connsiteX1200" fmla="*/ 5716022 w 5859445"/>
              <a:gd name="connsiteY1200" fmla="*/ 1648878 h 3256604"/>
              <a:gd name="connsiteX1201" fmla="*/ 5711257 w 5859445"/>
              <a:gd name="connsiteY1201" fmla="*/ 1652247 h 3256604"/>
              <a:gd name="connsiteX1202" fmla="*/ 5702298 w 5859445"/>
              <a:gd name="connsiteY1202" fmla="*/ 1649686 h 3256604"/>
              <a:gd name="connsiteX1203" fmla="*/ 1908093 w 5859445"/>
              <a:gd name="connsiteY1203" fmla="*/ 1641043 h 3256604"/>
              <a:gd name="connsiteX1204" fmla="*/ 1740197 w 5859445"/>
              <a:gd name="connsiteY1204" fmla="*/ 1641388 h 3256604"/>
              <a:gd name="connsiteX1205" fmla="*/ 1654139 w 5859445"/>
              <a:gd name="connsiteY1205" fmla="*/ 1656402 h 3256604"/>
              <a:gd name="connsiteX1206" fmla="*/ 1651041 w 5859445"/>
              <a:gd name="connsiteY1206" fmla="*/ 1660446 h 3256604"/>
              <a:gd name="connsiteX1207" fmla="*/ 1649373 w 5859445"/>
              <a:gd name="connsiteY1207" fmla="*/ 1659772 h 3256604"/>
              <a:gd name="connsiteX1208" fmla="*/ 1619722 w 5859445"/>
              <a:gd name="connsiteY1208" fmla="*/ 1668564 h 3256604"/>
              <a:gd name="connsiteX1209" fmla="*/ 1648071 w 5859445"/>
              <a:gd name="connsiteY1209" fmla="*/ 1666745 h 3256604"/>
              <a:gd name="connsiteX1210" fmla="*/ 1647372 w 5859445"/>
              <a:gd name="connsiteY1210" fmla="*/ 1664523 h 3256604"/>
              <a:gd name="connsiteX1211" fmla="*/ 1649980 w 5859445"/>
              <a:gd name="connsiteY1211" fmla="*/ 1663386 h 3256604"/>
              <a:gd name="connsiteX1212" fmla="*/ 1649301 w 5859445"/>
              <a:gd name="connsiteY1212" fmla="*/ 1666666 h 3256604"/>
              <a:gd name="connsiteX1213" fmla="*/ 1691283 w 5859445"/>
              <a:gd name="connsiteY1213" fmla="*/ 1663973 h 3256604"/>
              <a:gd name="connsiteX1214" fmla="*/ 1701255 w 5859445"/>
              <a:gd name="connsiteY1214" fmla="*/ 1663478 h 3256604"/>
              <a:gd name="connsiteX1215" fmla="*/ 1698438 w 5859445"/>
              <a:gd name="connsiteY1215" fmla="*/ 1662443 h 3256604"/>
              <a:gd name="connsiteX1216" fmla="*/ 1700482 w 5859445"/>
              <a:gd name="connsiteY1216" fmla="*/ 1662553 h 3256604"/>
              <a:gd name="connsiteX1217" fmla="*/ 1702300 w 5859445"/>
              <a:gd name="connsiteY1217" fmla="*/ 1663426 h 3256604"/>
              <a:gd name="connsiteX1218" fmla="*/ 1761236 w 5859445"/>
              <a:gd name="connsiteY1218" fmla="*/ 1660503 h 3256604"/>
              <a:gd name="connsiteX1219" fmla="*/ 1781853 w 5859445"/>
              <a:gd name="connsiteY1219" fmla="*/ 1655060 h 3256604"/>
              <a:gd name="connsiteX1220" fmla="*/ 1811685 w 5859445"/>
              <a:gd name="connsiteY1220" fmla="*/ 1651758 h 3256604"/>
              <a:gd name="connsiteX1221" fmla="*/ 1841516 w 5859445"/>
              <a:gd name="connsiteY1221" fmla="*/ 1648457 h 3256604"/>
              <a:gd name="connsiteX1222" fmla="*/ 1873730 w 5859445"/>
              <a:gd name="connsiteY1222" fmla="*/ 1643471 h 3256604"/>
              <a:gd name="connsiteX1223" fmla="*/ 1901180 w 5859445"/>
              <a:gd name="connsiteY1223" fmla="*/ 1641854 h 3256604"/>
              <a:gd name="connsiteX1224" fmla="*/ 4777799 w 5859445"/>
              <a:gd name="connsiteY1224" fmla="*/ 1636170 h 3256604"/>
              <a:gd name="connsiteX1225" fmla="*/ 4795492 w 5859445"/>
              <a:gd name="connsiteY1225" fmla="*/ 1637721 h 3256604"/>
              <a:gd name="connsiteX1226" fmla="*/ 4793622 w 5859445"/>
              <a:gd name="connsiteY1226" fmla="*/ 1638329 h 3256604"/>
              <a:gd name="connsiteX1227" fmla="*/ 4777799 w 5859445"/>
              <a:gd name="connsiteY1227" fmla="*/ 1636170 h 3256604"/>
              <a:gd name="connsiteX1228" fmla="*/ 5488901 w 5859445"/>
              <a:gd name="connsiteY1228" fmla="*/ 1635997 h 3256604"/>
              <a:gd name="connsiteX1229" fmla="*/ 5443248 w 5859445"/>
              <a:gd name="connsiteY1229" fmla="*/ 1637140 h 3256604"/>
              <a:gd name="connsiteX1230" fmla="*/ 5442676 w 5859445"/>
              <a:gd name="connsiteY1230" fmla="*/ 1646442 h 3256604"/>
              <a:gd name="connsiteX1231" fmla="*/ 5529788 w 5859445"/>
              <a:gd name="connsiteY1231" fmla="*/ 1638223 h 3256604"/>
              <a:gd name="connsiteX1232" fmla="*/ 5488901 w 5859445"/>
              <a:gd name="connsiteY1232" fmla="*/ 1635997 h 3256604"/>
              <a:gd name="connsiteX1233" fmla="*/ 4776223 w 5859445"/>
              <a:gd name="connsiteY1233" fmla="*/ 1635719 h 3256604"/>
              <a:gd name="connsiteX1234" fmla="*/ 4777799 w 5859445"/>
              <a:gd name="connsiteY1234" fmla="*/ 1636170 h 3256604"/>
              <a:gd name="connsiteX1235" fmla="*/ 4773177 w 5859445"/>
              <a:gd name="connsiteY1235" fmla="*/ 1637214 h 3256604"/>
              <a:gd name="connsiteX1236" fmla="*/ 4771510 w 5859445"/>
              <a:gd name="connsiteY1236" fmla="*/ 1635830 h 3256604"/>
              <a:gd name="connsiteX1237" fmla="*/ 5372958 w 5859445"/>
              <a:gd name="connsiteY1237" fmla="*/ 1631241 h 3256604"/>
              <a:gd name="connsiteX1238" fmla="*/ 5375448 w 5859445"/>
              <a:gd name="connsiteY1238" fmla="*/ 1631953 h 3256604"/>
              <a:gd name="connsiteX1239" fmla="*/ 5347749 w 5859445"/>
              <a:gd name="connsiteY1239" fmla="*/ 1633497 h 3256604"/>
              <a:gd name="connsiteX1240" fmla="*/ 5372958 w 5859445"/>
              <a:gd name="connsiteY1240" fmla="*/ 1631241 h 3256604"/>
              <a:gd name="connsiteX1241" fmla="*/ 4856084 w 5859445"/>
              <a:gd name="connsiteY1241" fmla="*/ 1625577 h 3256604"/>
              <a:gd name="connsiteX1242" fmla="*/ 4888775 w 5859445"/>
              <a:gd name="connsiteY1242" fmla="*/ 1631373 h 3256604"/>
              <a:gd name="connsiteX1243" fmla="*/ 4855173 w 5859445"/>
              <a:gd name="connsiteY1243" fmla="*/ 1625684 h 3256604"/>
              <a:gd name="connsiteX1244" fmla="*/ 4755687 w 5859445"/>
              <a:gd name="connsiteY1244" fmla="*/ 1625118 h 3256604"/>
              <a:gd name="connsiteX1245" fmla="*/ 4741963 w 5859445"/>
              <a:gd name="connsiteY1245" fmla="*/ 1625926 h 3256604"/>
              <a:gd name="connsiteX1246" fmla="*/ 4764647 w 5859445"/>
              <a:gd name="connsiteY1246" fmla="*/ 1627678 h 3256604"/>
              <a:gd name="connsiteX1247" fmla="*/ 4778371 w 5859445"/>
              <a:gd name="connsiteY1247" fmla="*/ 1626870 h 3256604"/>
              <a:gd name="connsiteX1248" fmla="*/ 4755687 w 5859445"/>
              <a:gd name="connsiteY1248" fmla="*/ 1625118 h 3256604"/>
              <a:gd name="connsiteX1249" fmla="*/ 578327 w 5859445"/>
              <a:gd name="connsiteY1249" fmla="*/ 1623898 h 3256604"/>
              <a:gd name="connsiteX1250" fmla="*/ 584968 w 5859445"/>
              <a:gd name="connsiteY1250" fmla="*/ 1624711 h 3256604"/>
              <a:gd name="connsiteX1251" fmla="*/ 594009 w 5859445"/>
              <a:gd name="connsiteY1251" fmla="*/ 1626402 h 3256604"/>
              <a:gd name="connsiteX1252" fmla="*/ 589436 w 5859445"/>
              <a:gd name="connsiteY1252" fmla="*/ 1626131 h 3256604"/>
              <a:gd name="connsiteX1253" fmla="*/ 577194 w 5859445"/>
              <a:gd name="connsiteY1253" fmla="*/ 1624160 h 3256604"/>
              <a:gd name="connsiteX1254" fmla="*/ 4802807 w 5859445"/>
              <a:gd name="connsiteY1254" fmla="*/ 1620992 h 3256604"/>
              <a:gd name="connsiteX1255" fmla="*/ 4848173 w 5859445"/>
              <a:gd name="connsiteY1255" fmla="*/ 1624498 h 3256604"/>
              <a:gd name="connsiteX1256" fmla="*/ 4855173 w 5859445"/>
              <a:gd name="connsiteY1256" fmla="*/ 1625684 h 3256604"/>
              <a:gd name="connsiteX1257" fmla="*/ 4829684 w 5859445"/>
              <a:gd name="connsiteY1257" fmla="*/ 1628676 h 3256604"/>
              <a:gd name="connsiteX1258" fmla="*/ 4863708 w 5859445"/>
              <a:gd name="connsiteY1258" fmla="*/ 1631306 h 3256604"/>
              <a:gd name="connsiteX1259" fmla="*/ 4884010 w 5859445"/>
              <a:gd name="connsiteY1259" fmla="*/ 1634743 h 3256604"/>
              <a:gd name="connsiteX1260" fmla="*/ 4821615 w 5859445"/>
              <a:gd name="connsiteY1260" fmla="*/ 1640010 h 3256604"/>
              <a:gd name="connsiteX1261" fmla="*/ 4795492 w 5859445"/>
              <a:gd name="connsiteY1261" fmla="*/ 1637721 h 3256604"/>
              <a:gd name="connsiteX1262" fmla="*/ 4796529 w 5859445"/>
              <a:gd name="connsiteY1262" fmla="*/ 1637385 h 3256604"/>
              <a:gd name="connsiteX1263" fmla="*/ 4791525 w 5859445"/>
              <a:gd name="connsiteY1263" fmla="*/ 1635363 h 3256604"/>
              <a:gd name="connsiteX1264" fmla="*/ 4776223 w 5859445"/>
              <a:gd name="connsiteY1264" fmla="*/ 1635719 h 3256604"/>
              <a:gd name="connsiteX1265" fmla="*/ 4768841 w 5859445"/>
              <a:gd name="connsiteY1265" fmla="*/ 1633609 h 3256604"/>
              <a:gd name="connsiteX1266" fmla="*/ 4771510 w 5859445"/>
              <a:gd name="connsiteY1266" fmla="*/ 1635830 h 3256604"/>
              <a:gd name="connsiteX1267" fmla="*/ 4761638 w 5859445"/>
              <a:gd name="connsiteY1267" fmla="*/ 1636061 h 3256604"/>
              <a:gd name="connsiteX1268" fmla="*/ 4727143 w 5859445"/>
              <a:gd name="connsiteY1268" fmla="*/ 1635293 h 3256604"/>
              <a:gd name="connsiteX1269" fmla="*/ 4672162 w 5859445"/>
              <a:gd name="connsiteY1269" fmla="*/ 1628299 h 3256604"/>
              <a:gd name="connsiteX1270" fmla="*/ 4681252 w 5859445"/>
              <a:gd name="connsiteY1270" fmla="*/ 1631045 h 3256604"/>
              <a:gd name="connsiteX1271" fmla="*/ 4690342 w 5859445"/>
              <a:gd name="connsiteY1271" fmla="*/ 1633792 h 3256604"/>
              <a:gd name="connsiteX1272" fmla="*/ 4625895 w 5859445"/>
              <a:gd name="connsiteY1272" fmla="*/ 1633630 h 3256604"/>
              <a:gd name="connsiteX1273" fmla="*/ 4653099 w 5859445"/>
              <a:gd name="connsiteY1273" fmla="*/ 1641777 h 3256604"/>
              <a:gd name="connsiteX1274" fmla="*/ 4634479 w 5859445"/>
              <a:gd name="connsiteY1274" fmla="*/ 1645770 h 3256604"/>
              <a:gd name="connsiteX1275" fmla="*/ 4565486 w 5859445"/>
              <a:gd name="connsiteY1275" fmla="*/ 1644233 h 3256604"/>
              <a:gd name="connsiteX1276" fmla="*/ 4539495 w 5859445"/>
              <a:gd name="connsiteY1276" fmla="*/ 1643621 h 3256604"/>
              <a:gd name="connsiteX1277" fmla="*/ 4535915 w 5859445"/>
              <a:gd name="connsiteY1277" fmla="*/ 1644572 h 3256604"/>
              <a:gd name="connsiteX1278" fmla="*/ 4535782 w 5859445"/>
              <a:gd name="connsiteY1278" fmla="*/ 1644608 h 3256604"/>
              <a:gd name="connsiteX1279" fmla="*/ 4607652 w 5859445"/>
              <a:gd name="connsiteY1279" fmla="*/ 1648266 h 3256604"/>
              <a:gd name="connsiteX1280" fmla="*/ 4709981 w 5859445"/>
              <a:gd name="connsiteY1280" fmla="*/ 1651458 h 3256604"/>
              <a:gd name="connsiteX1281" fmla="*/ 4666710 w 5859445"/>
              <a:gd name="connsiteY1281" fmla="*/ 1650918 h 3256604"/>
              <a:gd name="connsiteX1282" fmla="*/ 4632400 w 5859445"/>
              <a:gd name="connsiteY1282" fmla="*/ 1652939 h 3256604"/>
              <a:gd name="connsiteX1283" fmla="*/ 4618676 w 5859445"/>
              <a:gd name="connsiteY1283" fmla="*/ 1653747 h 3256604"/>
              <a:gd name="connsiteX1284" fmla="*/ 4625538 w 5859445"/>
              <a:gd name="connsiteY1284" fmla="*/ 1653343 h 3256604"/>
              <a:gd name="connsiteX1285" fmla="*/ 4632400 w 5859445"/>
              <a:gd name="connsiteY1285" fmla="*/ 1652939 h 3256604"/>
              <a:gd name="connsiteX1286" fmla="*/ 4641359 w 5859445"/>
              <a:gd name="connsiteY1286" fmla="*/ 1655500 h 3256604"/>
              <a:gd name="connsiteX1287" fmla="*/ 4550052 w 5859445"/>
              <a:gd name="connsiteY1287" fmla="*/ 1657787 h 3256604"/>
              <a:gd name="connsiteX1288" fmla="*/ 4453981 w 5859445"/>
              <a:gd name="connsiteY1288" fmla="*/ 1663445 h 3256604"/>
              <a:gd name="connsiteX1289" fmla="*/ 4515455 w 5859445"/>
              <a:gd name="connsiteY1289" fmla="*/ 1664457 h 3256604"/>
              <a:gd name="connsiteX1290" fmla="*/ 4576930 w 5859445"/>
              <a:gd name="connsiteY1290" fmla="*/ 1665472 h 3256604"/>
              <a:gd name="connsiteX1291" fmla="*/ 4650654 w 5859445"/>
              <a:gd name="connsiteY1291" fmla="*/ 1663591 h 3256604"/>
              <a:gd name="connsiteX1292" fmla="*/ 4720530 w 5859445"/>
              <a:gd name="connsiteY1292" fmla="*/ 1666378 h 3256604"/>
              <a:gd name="connsiteX1293" fmla="*/ 4725296 w 5859445"/>
              <a:gd name="connsiteY1293" fmla="*/ 1663008 h 3256604"/>
              <a:gd name="connsiteX1294" fmla="*/ 4782946 w 5859445"/>
              <a:gd name="connsiteY1294" fmla="*/ 1663669 h 3256604"/>
              <a:gd name="connsiteX1295" fmla="*/ 4853665 w 5859445"/>
              <a:gd name="connsiteY1295" fmla="*/ 1662593 h 3256604"/>
              <a:gd name="connsiteX1296" fmla="*/ 4813064 w 5859445"/>
              <a:gd name="connsiteY1296" fmla="*/ 1655717 h 3256604"/>
              <a:gd name="connsiteX1297" fmla="*/ 4772462 w 5859445"/>
              <a:gd name="connsiteY1297" fmla="*/ 1648842 h 3256604"/>
              <a:gd name="connsiteX1298" fmla="*/ 4817989 w 5859445"/>
              <a:gd name="connsiteY1298" fmla="*/ 1651969 h 3256604"/>
              <a:gd name="connsiteX1299" fmla="*/ 4817830 w 5859445"/>
              <a:gd name="connsiteY1299" fmla="*/ 1652348 h 3256604"/>
              <a:gd name="connsiteX1300" fmla="*/ 4820879 w 5859445"/>
              <a:gd name="connsiteY1300" fmla="*/ 1652169 h 3256604"/>
              <a:gd name="connsiteX1301" fmla="*/ 4826931 w 5859445"/>
              <a:gd name="connsiteY1301" fmla="*/ 1652584 h 3256604"/>
              <a:gd name="connsiteX1302" fmla="*/ 4872155 w 5859445"/>
              <a:gd name="connsiteY1302" fmla="*/ 1658415 h 3256604"/>
              <a:gd name="connsiteX1303" fmla="*/ 4959268 w 5859445"/>
              <a:gd name="connsiteY1303" fmla="*/ 1650197 h 3256604"/>
              <a:gd name="connsiteX1304" fmla="*/ 4932390 w 5859445"/>
              <a:gd name="connsiteY1304" fmla="*/ 1642512 h 3256604"/>
              <a:gd name="connsiteX1305" fmla="*/ 5000442 w 5859445"/>
              <a:gd name="connsiteY1305" fmla="*/ 1647772 h 3256604"/>
              <a:gd name="connsiteX1306" fmla="*/ 5064871 w 5859445"/>
              <a:gd name="connsiteY1306" fmla="*/ 1637799 h 3256604"/>
              <a:gd name="connsiteX1307" fmla="*/ 4935696 w 5859445"/>
              <a:gd name="connsiteY1307" fmla="*/ 1626969 h 3256604"/>
              <a:gd name="connsiteX1308" fmla="*/ 4802807 w 5859445"/>
              <a:gd name="connsiteY1308" fmla="*/ 1620992 h 3256604"/>
              <a:gd name="connsiteX1309" fmla="*/ 4792429 w 5859445"/>
              <a:gd name="connsiteY1309" fmla="*/ 1611370 h 3256604"/>
              <a:gd name="connsiteX1310" fmla="*/ 4774750 w 5859445"/>
              <a:gd name="connsiteY1310" fmla="*/ 1611639 h 3256604"/>
              <a:gd name="connsiteX1311" fmla="*/ 4803401 w 5859445"/>
              <a:gd name="connsiteY1311" fmla="*/ 1611718 h 3256604"/>
              <a:gd name="connsiteX1312" fmla="*/ 4908409 w 5859445"/>
              <a:gd name="connsiteY1312" fmla="*/ 1608595 h 3256604"/>
              <a:gd name="connsiteX1313" fmla="*/ 4917368 w 5859445"/>
              <a:gd name="connsiteY1313" fmla="*/ 1611156 h 3256604"/>
              <a:gd name="connsiteX1314" fmla="*/ 4931092 w 5859445"/>
              <a:gd name="connsiteY1314" fmla="*/ 1610348 h 3256604"/>
              <a:gd name="connsiteX1315" fmla="*/ 4926326 w 5859445"/>
              <a:gd name="connsiteY1315" fmla="*/ 1613718 h 3256604"/>
              <a:gd name="connsiteX1316" fmla="*/ 5010789 w 5859445"/>
              <a:gd name="connsiteY1316" fmla="*/ 1621969 h 3256604"/>
              <a:gd name="connsiteX1317" fmla="*/ 5090060 w 5859445"/>
              <a:gd name="connsiteY1317" fmla="*/ 1626226 h 3256604"/>
              <a:gd name="connsiteX1318" fmla="*/ 5091990 w 5859445"/>
              <a:gd name="connsiteY1318" fmla="*/ 1625608 h 3256604"/>
              <a:gd name="connsiteX1319" fmla="*/ 5099950 w 5859445"/>
              <a:gd name="connsiteY1319" fmla="*/ 1626756 h 3256604"/>
              <a:gd name="connsiteX1320" fmla="*/ 5155430 w 5859445"/>
              <a:gd name="connsiteY1320" fmla="*/ 1619290 h 3256604"/>
              <a:gd name="connsiteX1321" fmla="*/ 5189220 w 5859445"/>
              <a:gd name="connsiteY1321" fmla="*/ 1616496 h 3256604"/>
              <a:gd name="connsiteX1322" fmla="*/ 5138974 w 5859445"/>
              <a:gd name="connsiteY1322" fmla="*/ 1614975 h 3256604"/>
              <a:gd name="connsiteX1323" fmla="*/ 5062566 w 5859445"/>
              <a:gd name="connsiteY1323" fmla="*/ 1609266 h 3256604"/>
              <a:gd name="connsiteX1324" fmla="*/ 4908409 w 5859445"/>
              <a:gd name="connsiteY1324" fmla="*/ 1608595 h 3256604"/>
              <a:gd name="connsiteX1325" fmla="*/ 485494 w 5859445"/>
              <a:gd name="connsiteY1325" fmla="*/ 1606117 h 3256604"/>
              <a:gd name="connsiteX1326" fmla="*/ 473479 w 5859445"/>
              <a:gd name="connsiteY1326" fmla="*/ 1611784 h 3256604"/>
              <a:gd name="connsiteX1327" fmla="*/ 466775 w 5859445"/>
              <a:gd name="connsiteY1327" fmla="*/ 1609649 h 3256604"/>
              <a:gd name="connsiteX1328" fmla="*/ 5620255 w 5859445"/>
              <a:gd name="connsiteY1328" fmla="*/ 1604418 h 3256604"/>
              <a:gd name="connsiteX1329" fmla="*/ 5649342 w 5859445"/>
              <a:gd name="connsiteY1329" fmla="*/ 1605119 h 3256604"/>
              <a:gd name="connsiteX1330" fmla="*/ 5649248 w 5859445"/>
              <a:gd name="connsiteY1330" fmla="*/ 1605185 h 3256604"/>
              <a:gd name="connsiteX1331" fmla="*/ 5541036 w 5859445"/>
              <a:gd name="connsiteY1331" fmla="*/ 1603582 h 3256604"/>
              <a:gd name="connsiteX1332" fmla="*/ 5548334 w 5859445"/>
              <a:gd name="connsiteY1332" fmla="*/ 1604818 h 3256604"/>
              <a:gd name="connsiteX1333" fmla="*/ 5531124 w 5859445"/>
              <a:gd name="connsiteY1333" fmla="*/ 1607255 h 3256604"/>
              <a:gd name="connsiteX1334" fmla="*/ 5483469 w 5859445"/>
              <a:gd name="connsiteY1334" fmla="*/ 1613151 h 3256604"/>
              <a:gd name="connsiteX1335" fmla="*/ 5541036 w 5859445"/>
              <a:gd name="connsiteY1335" fmla="*/ 1603582 h 3256604"/>
              <a:gd name="connsiteX1336" fmla="*/ 5568484 w 5859445"/>
              <a:gd name="connsiteY1336" fmla="*/ 1601966 h 3256604"/>
              <a:gd name="connsiteX1337" fmla="*/ 5561336 w 5859445"/>
              <a:gd name="connsiteY1337" fmla="*/ 1607020 h 3256604"/>
              <a:gd name="connsiteX1338" fmla="*/ 5548334 w 5859445"/>
              <a:gd name="connsiteY1338" fmla="*/ 1604818 h 3256604"/>
              <a:gd name="connsiteX1339" fmla="*/ 541651 w 5859445"/>
              <a:gd name="connsiteY1339" fmla="*/ 1595519 h 3256604"/>
              <a:gd name="connsiteX1340" fmla="*/ 627822 w 5859445"/>
              <a:gd name="connsiteY1340" fmla="*/ 1608694 h 3256604"/>
              <a:gd name="connsiteX1341" fmla="*/ 602611 w 5859445"/>
              <a:gd name="connsiteY1341" fmla="*/ 1607792 h 3256604"/>
              <a:gd name="connsiteX1342" fmla="*/ 596119 w 5859445"/>
              <a:gd name="connsiteY1342" fmla="*/ 1603355 h 3256604"/>
              <a:gd name="connsiteX1343" fmla="*/ 568886 w 5859445"/>
              <a:gd name="connsiteY1343" fmla="*/ 1599437 h 3256604"/>
              <a:gd name="connsiteX1344" fmla="*/ 541651 w 5859445"/>
              <a:gd name="connsiteY1344" fmla="*/ 1595519 h 3256604"/>
              <a:gd name="connsiteX1345" fmla="*/ 520141 w 5859445"/>
              <a:gd name="connsiteY1345" fmla="*/ 1582450 h 3256604"/>
              <a:gd name="connsiteX1346" fmla="*/ 520766 w 5859445"/>
              <a:gd name="connsiteY1346" fmla="*/ 1582683 h 3256604"/>
              <a:gd name="connsiteX1347" fmla="*/ 505901 w 5859445"/>
              <a:gd name="connsiteY1347" fmla="*/ 1584147 h 3256604"/>
              <a:gd name="connsiteX1348" fmla="*/ 520141 w 5859445"/>
              <a:gd name="connsiteY1348" fmla="*/ 1582450 h 3256604"/>
              <a:gd name="connsiteX1349" fmla="*/ 5533791 w 5859445"/>
              <a:gd name="connsiteY1349" fmla="*/ 1573119 h 3256604"/>
              <a:gd name="connsiteX1350" fmla="*/ 5519698 w 5859445"/>
              <a:gd name="connsiteY1350" fmla="*/ 1575300 h 3256604"/>
              <a:gd name="connsiteX1351" fmla="*/ 5519069 w 5859445"/>
              <a:gd name="connsiteY1351" fmla="*/ 1575086 h 3256604"/>
              <a:gd name="connsiteX1352" fmla="*/ 1241682 w 5859445"/>
              <a:gd name="connsiteY1352" fmla="*/ 1570162 h 3256604"/>
              <a:gd name="connsiteX1353" fmla="*/ 1252708 w 5859445"/>
              <a:gd name="connsiteY1353" fmla="*/ 1570875 h 3256604"/>
              <a:gd name="connsiteX1354" fmla="*/ 1270500 w 5859445"/>
              <a:gd name="connsiteY1354" fmla="*/ 1571197 h 3256604"/>
              <a:gd name="connsiteX1355" fmla="*/ 1458980 w 5859445"/>
              <a:gd name="connsiteY1355" fmla="*/ 1556290 h 3256604"/>
              <a:gd name="connsiteX1356" fmla="*/ 1454514 w 5859445"/>
              <a:gd name="connsiteY1356" fmla="*/ 1557982 h 3256604"/>
              <a:gd name="connsiteX1357" fmla="*/ 1460047 w 5859445"/>
              <a:gd name="connsiteY1357" fmla="*/ 1560335 h 3256604"/>
              <a:gd name="connsiteX1358" fmla="*/ 1533234 w 5859445"/>
              <a:gd name="connsiteY1358" fmla="*/ 1564639 h 3256604"/>
              <a:gd name="connsiteX1359" fmla="*/ 1478766 w 5859445"/>
              <a:gd name="connsiteY1359" fmla="*/ 1556802 h 3256604"/>
              <a:gd name="connsiteX1360" fmla="*/ 1458980 w 5859445"/>
              <a:gd name="connsiteY1360" fmla="*/ 1556290 h 3256604"/>
              <a:gd name="connsiteX1361" fmla="*/ 1281123 w 5859445"/>
              <a:gd name="connsiteY1361" fmla="*/ 1555604 h 3256604"/>
              <a:gd name="connsiteX1362" fmla="*/ 1267296 w 5859445"/>
              <a:gd name="connsiteY1362" fmla="*/ 1555948 h 3256604"/>
              <a:gd name="connsiteX1363" fmla="*/ 1290063 w 5859445"/>
              <a:gd name="connsiteY1363" fmla="*/ 1558445 h 3256604"/>
              <a:gd name="connsiteX1364" fmla="*/ 1303891 w 5859445"/>
              <a:gd name="connsiteY1364" fmla="*/ 1558099 h 3256604"/>
              <a:gd name="connsiteX1365" fmla="*/ 1281123 w 5859445"/>
              <a:gd name="connsiteY1365" fmla="*/ 1555604 h 3256604"/>
              <a:gd name="connsiteX1366" fmla="*/ 479175 w 5859445"/>
              <a:gd name="connsiteY1366" fmla="*/ 1549557 h 3256604"/>
              <a:gd name="connsiteX1367" fmla="*/ 492188 w 5859445"/>
              <a:gd name="connsiteY1367" fmla="*/ 1552178 h 3256604"/>
              <a:gd name="connsiteX1368" fmla="*/ 471838 w 5859445"/>
              <a:gd name="connsiteY1368" fmla="*/ 1554340 h 3256604"/>
              <a:gd name="connsiteX1369" fmla="*/ 479175 w 5859445"/>
              <a:gd name="connsiteY1369" fmla="*/ 1549557 h 3256604"/>
              <a:gd name="connsiteX1370" fmla="*/ 5461215 w 5859445"/>
              <a:gd name="connsiteY1370" fmla="*/ 1548820 h 3256604"/>
              <a:gd name="connsiteX1371" fmla="*/ 5411987 w 5859445"/>
              <a:gd name="connsiteY1371" fmla="*/ 1552492 h 3256604"/>
              <a:gd name="connsiteX1372" fmla="*/ 5437053 w 5859445"/>
              <a:gd name="connsiteY1372" fmla="*/ 1552561 h 3256604"/>
              <a:gd name="connsiteX1373" fmla="*/ 5443630 w 5859445"/>
              <a:gd name="connsiteY1373" fmla="*/ 1556807 h 3256604"/>
              <a:gd name="connsiteX1374" fmla="*/ 5470792 w 5859445"/>
              <a:gd name="connsiteY1374" fmla="*/ 1559840 h 3256604"/>
              <a:gd name="connsiteX1375" fmla="*/ 5497956 w 5859445"/>
              <a:gd name="connsiteY1375" fmla="*/ 1562873 h 3256604"/>
              <a:gd name="connsiteX1376" fmla="*/ 5461215 w 5859445"/>
              <a:gd name="connsiteY1376" fmla="*/ 1548820 h 3256604"/>
              <a:gd name="connsiteX1377" fmla="*/ 390695 w 5859445"/>
              <a:gd name="connsiteY1377" fmla="*/ 1548448 h 3256604"/>
              <a:gd name="connsiteX1378" fmla="*/ 419835 w 5859445"/>
              <a:gd name="connsiteY1378" fmla="*/ 1550176 h 3256604"/>
              <a:gd name="connsiteX1379" fmla="*/ 390598 w 5859445"/>
              <a:gd name="connsiteY1379" fmla="*/ 1548512 h 3256604"/>
              <a:gd name="connsiteX1380" fmla="*/ 1156376 w 5859445"/>
              <a:gd name="connsiteY1380" fmla="*/ 1547793 h 3256604"/>
              <a:gd name="connsiteX1381" fmla="*/ 1190012 w 5859445"/>
              <a:gd name="connsiteY1381" fmla="*/ 1554566 h 3256604"/>
              <a:gd name="connsiteX1382" fmla="*/ 1189090 w 5859445"/>
              <a:gd name="connsiteY1382" fmla="*/ 1554642 h 3256604"/>
              <a:gd name="connsiteX1383" fmla="*/ 1156376 w 5859445"/>
              <a:gd name="connsiteY1383" fmla="*/ 1547793 h 3256604"/>
              <a:gd name="connsiteX1384" fmla="*/ 557674 w 5859445"/>
              <a:gd name="connsiteY1384" fmla="*/ 1546064 h 3256604"/>
              <a:gd name="connsiteX1385" fmla="*/ 499495 w 5859445"/>
              <a:gd name="connsiteY1385" fmla="*/ 1553649 h 3256604"/>
              <a:gd name="connsiteX1386" fmla="*/ 492188 w 5859445"/>
              <a:gd name="connsiteY1386" fmla="*/ 1552178 h 3256604"/>
              <a:gd name="connsiteX1387" fmla="*/ 509571 w 5859445"/>
              <a:gd name="connsiteY1387" fmla="*/ 1550331 h 3256604"/>
              <a:gd name="connsiteX1388" fmla="*/ 557674 w 5859445"/>
              <a:gd name="connsiteY1388" fmla="*/ 1546064 h 3256604"/>
              <a:gd name="connsiteX1389" fmla="*/ 1272819 w 5859445"/>
              <a:gd name="connsiteY1389" fmla="*/ 1545846 h 3256604"/>
              <a:gd name="connsiteX1390" fmla="*/ 1274456 w 5859445"/>
              <a:gd name="connsiteY1390" fmla="*/ 1547277 h 3256604"/>
              <a:gd name="connsiteX1391" fmla="*/ 1269713 w 5859445"/>
              <a:gd name="connsiteY1391" fmla="*/ 1547231 h 3256604"/>
              <a:gd name="connsiteX1392" fmla="*/ 1268141 w 5859445"/>
              <a:gd name="connsiteY1392" fmla="*/ 1546731 h 3256604"/>
              <a:gd name="connsiteX1393" fmla="*/ 1272819 w 5859445"/>
              <a:gd name="connsiteY1393" fmla="*/ 1545846 h 3256604"/>
              <a:gd name="connsiteX1394" fmla="*/ 943832 w 5859445"/>
              <a:gd name="connsiteY1394" fmla="*/ 1545339 h 3256604"/>
              <a:gd name="connsiteX1395" fmla="*/ 887812 w 5859445"/>
              <a:gd name="connsiteY1395" fmla="*/ 1550904 h 3256604"/>
              <a:gd name="connsiteX1396" fmla="*/ 853742 w 5859445"/>
              <a:gd name="connsiteY1396" fmla="*/ 1552552 h 3256604"/>
              <a:gd name="connsiteX1397" fmla="*/ 904239 w 5859445"/>
              <a:gd name="connsiteY1397" fmla="*/ 1555739 h 3256604"/>
              <a:gd name="connsiteX1398" fmla="*/ 980928 w 5859445"/>
              <a:gd name="connsiteY1398" fmla="*/ 1563956 h 3256604"/>
              <a:gd name="connsiteX1399" fmla="*/ 1135969 w 5859445"/>
              <a:gd name="connsiteY1399" fmla="*/ 1569763 h 3256604"/>
              <a:gd name="connsiteX1400" fmla="*/ 1127033 w 5859445"/>
              <a:gd name="connsiteY1400" fmla="*/ 1566920 h 3256604"/>
              <a:gd name="connsiteX1401" fmla="*/ 1113204 w 5859445"/>
              <a:gd name="connsiteY1401" fmla="*/ 1567265 h 3256604"/>
              <a:gd name="connsiteX1402" fmla="*/ 1118095 w 5859445"/>
              <a:gd name="connsiteY1402" fmla="*/ 1564078 h 3256604"/>
              <a:gd name="connsiteX1403" fmla="*/ 1033376 w 5859445"/>
              <a:gd name="connsiteY1403" fmla="*/ 1553067 h 3256604"/>
              <a:gd name="connsiteX1404" fmla="*/ 953764 w 5859445"/>
              <a:gd name="connsiteY1404" fmla="*/ 1546195 h 3256604"/>
              <a:gd name="connsiteX1405" fmla="*/ 951805 w 5859445"/>
              <a:gd name="connsiteY1405" fmla="*/ 1546746 h 3256604"/>
              <a:gd name="connsiteX1406" fmla="*/ 943832 w 5859445"/>
              <a:gd name="connsiteY1406" fmla="*/ 1545339 h 3256604"/>
              <a:gd name="connsiteX1407" fmla="*/ 5565196 w 5859445"/>
              <a:gd name="connsiteY1407" fmla="*/ 1544241 h 3256604"/>
              <a:gd name="connsiteX1408" fmla="*/ 5571916 w 5859445"/>
              <a:gd name="connsiteY1408" fmla="*/ 1546162 h 3256604"/>
              <a:gd name="connsiteX1409" fmla="*/ 5553426 w 5859445"/>
              <a:gd name="connsiteY1409" fmla="*/ 1550340 h 3256604"/>
              <a:gd name="connsiteX1410" fmla="*/ 1252286 w 5859445"/>
              <a:gd name="connsiteY1410" fmla="*/ 1544058 h 3256604"/>
              <a:gd name="connsiteX1411" fmla="*/ 1268141 w 5859445"/>
              <a:gd name="connsiteY1411" fmla="*/ 1546731 h 3256604"/>
              <a:gd name="connsiteX1412" fmla="*/ 1250389 w 5859445"/>
              <a:gd name="connsiteY1412" fmla="*/ 1544600 h 3256604"/>
              <a:gd name="connsiteX1413" fmla="*/ 5445061 w 5859445"/>
              <a:gd name="connsiteY1413" fmla="*/ 1533555 h 3256604"/>
              <a:gd name="connsiteX1414" fmla="*/ 5449610 w 5859445"/>
              <a:gd name="connsiteY1414" fmla="*/ 1533674 h 3256604"/>
              <a:gd name="connsiteX1415" fmla="*/ 5461827 w 5859445"/>
              <a:gd name="connsiteY1415" fmla="*/ 1535249 h 3256604"/>
              <a:gd name="connsiteX1416" fmla="*/ 5460709 w 5859445"/>
              <a:gd name="connsiteY1416" fmla="*/ 1535552 h 3256604"/>
              <a:gd name="connsiteX1417" fmla="*/ 5454089 w 5859445"/>
              <a:gd name="connsiteY1417" fmla="*/ 1534955 h 3256604"/>
              <a:gd name="connsiteX1418" fmla="*/ 5445061 w 5859445"/>
              <a:gd name="connsiteY1418" fmla="*/ 1533555 h 3256604"/>
              <a:gd name="connsiteX1419" fmla="*/ 694777 w 5859445"/>
              <a:gd name="connsiteY1419" fmla="*/ 1530380 h 3256604"/>
              <a:gd name="connsiteX1420" fmla="*/ 669354 w 5859445"/>
              <a:gd name="connsiteY1420" fmla="*/ 1531781 h 3256604"/>
              <a:gd name="connsiteX1421" fmla="*/ 666870 w 5859445"/>
              <a:gd name="connsiteY1421" fmla="*/ 1530991 h 3256604"/>
              <a:gd name="connsiteX1422" fmla="*/ 1225270 w 5859445"/>
              <a:gd name="connsiteY1422" fmla="*/ 1529404 h 3256604"/>
              <a:gd name="connsiteX1423" fmla="*/ 1228171 w 5859445"/>
              <a:gd name="connsiteY1423" fmla="*/ 1529699 h 3256604"/>
              <a:gd name="connsiteX1424" fmla="*/ 1226192 w 5859445"/>
              <a:gd name="connsiteY1424" fmla="*/ 1533980 h 3256604"/>
              <a:gd name="connsiteX1425" fmla="*/ 1211647 w 5859445"/>
              <a:gd name="connsiteY1425" fmla="*/ 1535876 h 3256604"/>
              <a:gd name="connsiteX1426" fmla="*/ 1181968 w 5859445"/>
              <a:gd name="connsiteY1426" fmla="*/ 1533551 h 3256604"/>
              <a:gd name="connsiteX1427" fmla="*/ 1200687 w 5859445"/>
              <a:gd name="connsiteY1427" fmla="*/ 1530018 h 3256604"/>
              <a:gd name="connsiteX1428" fmla="*/ 1192593 w 5859445"/>
              <a:gd name="connsiteY1428" fmla="*/ 1517957 h 3256604"/>
              <a:gd name="connsiteX1429" fmla="*/ 1233234 w 5859445"/>
              <a:gd name="connsiteY1429" fmla="*/ 1526141 h 3256604"/>
              <a:gd name="connsiteX1430" fmla="*/ 1273874 w 5859445"/>
              <a:gd name="connsiteY1430" fmla="*/ 1534322 h 3256604"/>
              <a:gd name="connsiteX1431" fmla="*/ 1228171 w 5859445"/>
              <a:gd name="connsiteY1431" fmla="*/ 1529699 h 3256604"/>
              <a:gd name="connsiteX1432" fmla="*/ 1228343 w 5859445"/>
              <a:gd name="connsiteY1432" fmla="*/ 1529328 h 3256604"/>
              <a:gd name="connsiteX1433" fmla="*/ 1225270 w 5859445"/>
              <a:gd name="connsiteY1433" fmla="*/ 1529404 h 3256604"/>
              <a:gd name="connsiteX1434" fmla="*/ 1219194 w 5859445"/>
              <a:gd name="connsiteY1434" fmla="*/ 1528789 h 3256604"/>
              <a:gd name="connsiteX1435" fmla="*/ 1173875 w 5859445"/>
              <a:gd name="connsiteY1435" fmla="*/ 1521489 h 3256604"/>
              <a:gd name="connsiteX1436" fmla="*/ 1086014 w 5859445"/>
              <a:gd name="connsiteY1436" fmla="*/ 1526749 h 3256604"/>
              <a:gd name="connsiteX1437" fmla="*/ 1112827 w 5859445"/>
              <a:gd name="connsiteY1437" fmla="*/ 1535277 h 3256604"/>
              <a:gd name="connsiteX1438" fmla="*/ 1044529 w 5859445"/>
              <a:gd name="connsiteY1438" fmla="*/ 1527784 h 3256604"/>
              <a:gd name="connsiteX1439" fmla="*/ 979434 w 5859445"/>
              <a:gd name="connsiteY1439" fmla="*/ 1535540 h 3256604"/>
              <a:gd name="connsiteX1440" fmla="*/ 1109053 w 5859445"/>
              <a:gd name="connsiteY1440" fmla="*/ 1550604 h 3256604"/>
              <a:gd name="connsiteX1441" fmla="*/ 1242547 w 5859445"/>
              <a:gd name="connsiteY1441" fmla="*/ 1560972 h 3256604"/>
              <a:gd name="connsiteX1442" fmla="*/ 1197018 w 5859445"/>
              <a:gd name="connsiteY1442" fmla="*/ 1555976 h 3256604"/>
              <a:gd name="connsiteX1443" fmla="*/ 1190012 w 5859445"/>
              <a:gd name="connsiteY1443" fmla="*/ 1554566 h 3256604"/>
              <a:gd name="connsiteX1444" fmla="*/ 1215736 w 5859445"/>
              <a:gd name="connsiteY1444" fmla="*/ 1552444 h 3256604"/>
              <a:gd name="connsiteX1445" fmla="*/ 1181588 w 5859445"/>
              <a:gd name="connsiteY1445" fmla="*/ 1548697 h 3256604"/>
              <a:gd name="connsiteX1446" fmla="*/ 1161267 w 5859445"/>
              <a:gd name="connsiteY1446" fmla="*/ 1544606 h 3256604"/>
              <a:gd name="connsiteX1447" fmla="*/ 1224179 w 5859445"/>
              <a:gd name="connsiteY1447" fmla="*/ 1541456 h 3256604"/>
              <a:gd name="connsiteX1448" fmla="*/ 1250389 w 5859445"/>
              <a:gd name="connsiteY1448" fmla="*/ 1544600 h 3256604"/>
              <a:gd name="connsiteX1449" fmla="*/ 1249336 w 5859445"/>
              <a:gd name="connsiteY1449" fmla="*/ 1544898 h 3256604"/>
              <a:gd name="connsiteX1450" fmla="*/ 1254311 w 5859445"/>
              <a:gd name="connsiteY1450" fmla="*/ 1547074 h 3256604"/>
              <a:gd name="connsiteX1451" fmla="*/ 1269713 w 5859445"/>
              <a:gd name="connsiteY1451" fmla="*/ 1547231 h 3256604"/>
              <a:gd name="connsiteX1452" fmla="*/ 1277077 w 5859445"/>
              <a:gd name="connsiteY1452" fmla="*/ 1549574 h 3256604"/>
              <a:gd name="connsiteX1453" fmla="*/ 1274456 w 5859445"/>
              <a:gd name="connsiteY1453" fmla="*/ 1547277 h 3256604"/>
              <a:gd name="connsiteX1454" fmla="*/ 1284393 w 5859445"/>
              <a:gd name="connsiteY1454" fmla="*/ 1547378 h 3256604"/>
              <a:gd name="connsiteX1455" fmla="*/ 1319068 w 5859445"/>
              <a:gd name="connsiteY1455" fmla="*/ 1549290 h 3256604"/>
              <a:gd name="connsiteX1456" fmla="*/ 1374168 w 5859445"/>
              <a:gd name="connsiteY1456" fmla="*/ 1558072 h 3256604"/>
              <a:gd name="connsiteX1457" fmla="*/ 1365105 w 5859445"/>
              <a:gd name="connsiteY1457" fmla="*/ 1555038 h 3256604"/>
              <a:gd name="connsiteX1458" fmla="*/ 1356040 w 5859445"/>
              <a:gd name="connsiteY1458" fmla="*/ 1552008 h 3256604"/>
              <a:gd name="connsiteX1459" fmla="*/ 1420861 w 5859445"/>
              <a:gd name="connsiteY1459" fmla="*/ 1554317 h 3256604"/>
              <a:gd name="connsiteX1460" fmla="*/ 1393732 w 5859445"/>
              <a:gd name="connsiteY1460" fmla="*/ 1545319 h 3256604"/>
              <a:gd name="connsiteX1461" fmla="*/ 1412576 w 5859445"/>
              <a:gd name="connsiteY1461" fmla="*/ 1541974 h 3256604"/>
              <a:gd name="connsiteX1462" fmla="*/ 1481929 w 5859445"/>
              <a:gd name="connsiteY1462" fmla="*/ 1545802 h 3256604"/>
              <a:gd name="connsiteX1463" fmla="*/ 1551342 w 5859445"/>
              <a:gd name="connsiteY1463" fmla="*/ 1549721 h 3256604"/>
              <a:gd name="connsiteX1464" fmla="*/ 1439632 w 5859445"/>
              <a:gd name="connsiteY1464" fmla="*/ 1540391 h 3256604"/>
              <a:gd name="connsiteX1465" fmla="*/ 1336796 w 5859445"/>
              <a:gd name="connsiteY1465" fmla="*/ 1533807 h 3256604"/>
              <a:gd name="connsiteX1466" fmla="*/ 1380305 w 5859445"/>
              <a:gd name="connsiteY1466" fmla="*/ 1535787 h 3256604"/>
              <a:gd name="connsiteX1467" fmla="*/ 1414876 w 5859445"/>
              <a:gd name="connsiteY1467" fmla="*/ 1534924 h 3256604"/>
              <a:gd name="connsiteX1468" fmla="*/ 1428702 w 5859445"/>
              <a:gd name="connsiteY1468" fmla="*/ 1534578 h 3256604"/>
              <a:gd name="connsiteX1469" fmla="*/ 1421789 w 5859445"/>
              <a:gd name="connsiteY1469" fmla="*/ 1534750 h 3256604"/>
              <a:gd name="connsiteX1470" fmla="*/ 1414876 w 5859445"/>
              <a:gd name="connsiteY1470" fmla="*/ 1534924 h 3256604"/>
              <a:gd name="connsiteX1471" fmla="*/ 1405937 w 5859445"/>
              <a:gd name="connsiteY1471" fmla="*/ 1532080 h 3256604"/>
              <a:gd name="connsiteX1472" fmla="*/ 1497845 w 5859445"/>
              <a:gd name="connsiteY1472" fmla="*/ 1532853 h 3256604"/>
              <a:gd name="connsiteX1473" fmla="*/ 1594641 w 5859445"/>
              <a:gd name="connsiteY1473" fmla="*/ 1530437 h 3256604"/>
              <a:gd name="connsiteX1474" fmla="*/ 1532837 w 5859445"/>
              <a:gd name="connsiteY1474" fmla="*/ 1527381 h 3256604"/>
              <a:gd name="connsiteX1475" fmla="*/ 1471032 w 5859445"/>
              <a:gd name="connsiteY1475" fmla="*/ 1524324 h 3256604"/>
              <a:gd name="connsiteX1476" fmla="*/ 1396823 w 5859445"/>
              <a:gd name="connsiteY1476" fmla="*/ 1523735 h 3256604"/>
              <a:gd name="connsiteX1477" fmla="*/ 1326617 w 5859445"/>
              <a:gd name="connsiteY1477" fmla="*/ 1518637 h 3256604"/>
              <a:gd name="connsiteX1478" fmla="*/ 1321726 w 5859445"/>
              <a:gd name="connsiteY1478" fmla="*/ 1521825 h 3256604"/>
              <a:gd name="connsiteX1479" fmla="*/ 1263758 w 5859445"/>
              <a:gd name="connsiteY1479" fmla="*/ 1519245 h 3256604"/>
              <a:gd name="connsiteX1480" fmla="*/ 1192593 w 5859445"/>
              <a:gd name="connsiteY1480" fmla="*/ 1517957 h 3256604"/>
              <a:gd name="connsiteX1481" fmla="*/ 4936489 w 5859445"/>
              <a:gd name="connsiteY1481" fmla="*/ 1513430 h 3256604"/>
              <a:gd name="connsiteX1482" fmla="*/ 4921016 w 5859445"/>
              <a:gd name="connsiteY1482" fmla="*/ 1519181 h 3256604"/>
              <a:gd name="connsiteX1483" fmla="*/ 4907194 w 5859445"/>
              <a:gd name="connsiteY1483" fmla="*/ 1517664 h 3256604"/>
              <a:gd name="connsiteX1484" fmla="*/ 4910856 w 5859445"/>
              <a:gd name="connsiteY1484" fmla="*/ 1517135 h 3256604"/>
              <a:gd name="connsiteX1485" fmla="*/ 4936489 w 5859445"/>
              <a:gd name="connsiteY1485" fmla="*/ 1513430 h 3256604"/>
              <a:gd name="connsiteX1486" fmla="*/ 548023 w 5859445"/>
              <a:gd name="connsiteY1486" fmla="*/ 1513349 h 3256604"/>
              <a:gd name="connsiteX1487" fmla="*/ 511808 w 5859445"/>
              <a:gd name="connsiteY1487" fmla="*/ 1519619 h 3256604"/>
              <a:gd name="connsiteX1488" fmla="*/ 552869 w 5859445"/>
              <a:gd name="connsiteY1488" fmla="*/ 1523191 h 3256604"/>
              <a:gd name="connsiteX1489" fmla="*/ 598823 w 5859445"/>
              <a:gd name="connsiteY1489" fmla="*/ 1523580 h 3256604"/>
              <a:gd name="connsiteX1490" fmla="*/ 599667 w 5859445"/>
              <a:gd name="connsiteY1490" fmla="*/ 1514358 h 3256604"/>
              <a:gd name="connsiteX1491" fmla="*/ 548023 w 5859445"/>
              <a:gd name="connsiteY1491" fmla="*/ 1513349 h 3256604"/>
              <a:gd name="connsiteX1492" fmla="*/ 5031251 w 5859445"/>
              <a:gd name="connsiteY1492" fmla="*/ 1510419 h 3256604"/>
              <a:gd name="connsiteX1493" fmla="*/ 4958316 w 5859445"/>
              <a:gd name="connsiteY1493" fmla="*/ 1517430 h 3256604"/>
              <a:gd name="connsiteX1494" fmla="*/ 4963081 w 5859445"/>
              <a:gd name="connsiteY1494" fmla="*/ 1514061 h 3256604"/>
              <a:gd name="connsiteX1495" fmla="*/ 5262526 w 5859445"/>
              <a:gd name="connsiteY1495" fmla="*/ 1504619 h 3256604"/>
              <a:gd name="connsiteX1496" fmla="*/ 5256395 w 5859445"/>
              <a:gd name="connsiteY1496" fmla="*/ 1506825 h 3256604"/>
              <a:gd name="connsiteX1497" fmla="*/ 5236999 w 5859445"/>
              <a:gd name="connsiteY1497" fmla="*/ 1507196 h 3256604"/>
              <a:gd name="connsiteX1498" fmla="*/ 5130452 w 5859445"/>
              <a:gd name="connsiteY1498" fmla="*/ 1503960 h 3256604"/>
              <a:gd name="connsiteX1499" fmla="*/ 5068553 w 5859445"/>
              <a:gd name="connsiteY1499" fmla="*/ 1508427 h 3256604"/>
              <a:gd name="connsiteX1500" fmla="*/ 5031251 w 5859445"/>
              <a:gd name="connsiteY1500" fmla="*/ 1510419 h 3256604"/>
              <a:gd name="connsiteX1501" fmla="*/ 5062060 w 5859445"/>
              <a:gd name="connsiteY1501" fmla="*/ 1507458 h 3256604"/>
              <a:gd name="connsiteX1502" fmla="*/ 5232805 w 5859445"/>
              <a:gd name="connsiteY1502" fmla="*/ 1501265 h 3256604"/>
              <a:gd name="connsiteX1503" fmla="*/ 5104519 w 5859445"/>
              <a:gd name="connsiteY1503" fmla="*/ 1511908 h 3256604"/>
              <a:gd name="connsiteX1504" fmla="*/ 4967274 w 5859445"/>
              <a:gd name="connsiteY1504" fmla="*/ 1519991 h 3256604"/>
              <a:gd name="connsiteX1505" fmla="*/ 5093178 w 5859445"/>
              <a:gd name="connsiteY1505" fmla="*/ 1511031 h 3256604"/>
              <a:gd name="connsiteX1506" fmla="*/ 5232805 w 5859445"/>
              <a:gd name="connsiteY1506" fmla="*/ 1501265 h 3256604"/>
              <a:gd name="connsiteX1507" fmla="*/ 329682 w 5859445"/>
              <a:gd name="connsiteY1507" fmla="*/ 1499638 h 3256604"/>
              <a:gd name="connsiteX1508" fmla="*/ 338620 w 5859445"/>
              <a:gd name="connsiteY1508" fmla="*/ 1502480 h 3256604"/>
              <a:gd name="connsiteX1509" fmla="*/ 328838 w 5859445"/>
              <a:gd name="connsiteY1509" fmla="*/ 1508855 h 3256604"/>
              <a:gd name="connsiteX1510" fmla="*/ 324791 w 5859445"/>
              <a:gd name="connsiteY1510" fmla="*/ 1502826 h 3256604"/>
              <a:gd name="connsiteX1511" fmla="*/ 5301428 w 5859445"/>
              <a:gd name="connsiteY1511" fmla="*/ 1497223 h 3256604"/>
              <a:gd name="connsiteX1512" fmla="*/ 5273693 w 5859445"/>
              <a:gd name="connsiteY1512" fmla="*/ 1503490 h 3256604"/>
              <a:gd name="connsiteX1513" fmla="*/ 5262526 w 5859445"/>
              <a:gd name="connsiteY1513" fmla="*/ 1504619 h 3256604"/>
              <a:gd name="connsiteX1514" fmla="*/ 5269214 w 5859445"/>
              <a:gd name="connsiteY1514" fmla="*/ 1502209 h 3256604"/>
              <a:gd name="connsiteX1515" fmla="*/ 5301428 w 5859445"/>
              <a:gd name="connsiteY1515" fmla="*/ 1497223 h 3256604"/>
              <a:gd name="connsiteX1516" fmla="*/ 465568 w 5859445"/>
              <a:gd name="connsiteY1516" fmla="*/ 1496509 h 3256604"/>
              <a:gd name="connsiteX1517" fmla="*/ 466609 w 5859445"/>
              <a:gd name="connsiteY1517" fmla="*/ 1496741 h 3256604"/>
              <a:gd name="connsiteX1518" fmla="*/ 464380 w 5859445"/>
              <a:gd name="connsiteY1518" fmla="*/ 1497657 h 3256604"/>
              <a:gd name="connsiteX1519" fmla="*/ 460343 w 5859445"/>
              <a:gd name="connsiteY1519" fmla="*/ 1497212 h 3256604"/>
              <a:gd name="connsiteX1520" fmla="*/ 452110 w 5859445"/>
              <a:gd name="connsiteY1520" fmla="*/ 1493515 h 3256604"/>
              <a:gd name="connsiteX1521" fmla="*/ 431369 w 5859445"/>
              <a:gd name="connsiteY1521" fmla="*/ 1494032 h 3256604"/>
              <a:gd name="connsiteX1522" fmla="*/ 454135 w 5859445"/>
              <a:gd name="connsiteY1522" fmla="*/ 1496532 h 3256604"/>
              <a:gd name="connsiteX1523" fmla="*/ 460343 w 5859445"/>
              <a:gd name="connsiteY1523" fmla="*/ 1497212 h 3256604"/>
              <a:gd name="connsiteX1524" fmla="*/ 457487 w 5859445"/>
              <a:gd name="connsiteY1524" fmla="*/ 1497598 h 3256604"/>
              <a:gd name="connsiteX1525" fmla="*/ 435837 w 5859445"/>
              <a:gd name="connsiteY1525" fmla="*/ 1495455 h 3256604"/>
              <a:gd name="connsiteX1526" fmla="*/ 412650 w 5859445"/>
              <a:gd name="connsiteY1526" fmla="*/ 1497567 h 3256604"/>
              <a:gd name="connsiteX1527" fmla="*/ 459004 w 5859445"/>
              <a:gd name="connsiteY1527" fmla="*/ 1499860 h 3256604"/>
              <a:gd name="connsiteX1528" fmla="*/ 464380 w 5859445"/>
              <a:gd name="connsiteY1528" fmla="*/ 1497657 h 3256604"/>
              <a:gd name="connsiteX1529" fmla="*/ 476902 w 5859445"/>
              <a:gd name="connsiteY1529" fmla="*/ 1499030 h 3256604"/>
              <a:gd name="connsiteX1530" fmla="*/ 466609 w 5859445"/>
              <a:gd name="connsiteY1530" fmla="*/ 1496741 h 3256604"/>
              <a:gd name="connsiteX1531" fmla="*/ 467963 w 5859445"/>
              <a:gd name="connsiteY1531" fmla="*/ 1496187 h 3256604"/>
              <a:gd name="connsiteX1532" fmla="*/ 465568 w 5859445"/>
              <a:gd name="connsiteY1532" fmla="*/ 1496509 h 3256604"/>
              <a:gd name="connsiteX1533" fmla="*/ 4798155 w 5859445"/>
              <a:gd name="connsiteY1533" fmla="*/ 1490909 h 3256604"/>
              <a:gd name="connsiteX1534" fmla="*/ 4793505 w 5859445"/>
              <a:gd name="connsiteY1534" fmla="*/ 1491668 h 3256604"/>
              <a:gd name="connsiteX1535" fmla="*/ 4795848 w 5859445"/>
              <a:gd name="connsiteY1535" fmla="*/ 1492414 h 3256604"/>
              <a:gd name="connsiteX1536" fmla="*/ 563581 w 5859445"/>
              <a:gd name="connsiteY1536" fmla="*/ 1488393 h 3256604"/>
              <a:gd name="connsiteX1537" fmla="*/ 562947 w 5859445"/>
              <a:gd name="connsiteY1537" fmla="*/ 1488451 h 3256604"/>
              <a:gd name="connsiteX1538" fmla="*/ 558605 w 5859445"/>
              <a:gd name="connsiteY1538" fmla="*/ 1491704 h 3256604"/>
              <a:gd name="connsiteX1539" fmla="*/ 562125 w 5859445"/>
              <a:gd name="connsiteY1539" fmla="*/ 1491154 h 3256604"/>
              <a:gd name="connsiteX1540" fmla="*/ 571644 w 5859445"/>
              <a:gd name="connsiteY1540" fmla="*/ 1487659 h 3256604"/>
              <a:gd name="connsiteX1541" fmla="*/ 565953 w 5859445"/>
              <a:gd name="connsiteY1541" fmla="*/ 1488177 h 3256604"/>
              <a:gd name="connsiteX1542" fmla="*/ 566193 w 5859445"/>
              <a:gd name="connsiteY1542" fmla="*/ 1490670 h 3256604"/>
              <a:gd name="connsiteX1543" fmla="*/ 559870 w 5859445"/>
              <a:gd name="connsiteY1543" fmla="*/ 1496960 h 3256604"/>
              <a:gd name="connsiteX1544" fmla="*/ 555676 w 5859445"/>
              <a:gd name="connsiteY1544" fmla="*/ 1497974 h 3256604"/>
              <a:gd name="connsiteX1545" fmla="*/ 554980 w 5859445"/>
              <a:gd name="connsiteY1545" fmla="*/ 1500147 h 3256604"/>
              <a:gd name="connsiteX1546" fmla="*/ 591574 w 5859445"/>
              <a:gd name="connsiteY1546" fmla="*/ 1502298 h 3256604"/>
              <a:gd name="connsiteX1547" fmla="*/ 583480 w 5859445"/>
              <a:gd name="connsiteY1547" fmla="*/ 1490237 h 3256604"/>
              <a:gd name="connsiteX1548" fmla="*/ 571644 w 5859445"/>
              <a:gd name="connsiteY1548" fmla="*/ 1487659 h 3256604"/>
              <a:gd name="connsiteX1549" fmla="*/ 5361665 w 5859445"/>
              <a:gd name="connsiteY1549" fmla="*/ 1481322 h 3256604"/>
              <a:gd name="connsiteX1550" fmla="*/ 5162087 w 5859445"/>
              <a:gd name="connsiteY1550" fmla="*/ 1502341 h 3256604"/>
              <a:gd name="connsiteX1551" fmla="*/ 5130452 w 5859445"/>
              <a:gd name="connsiteY1551" fmla="*/ 1503960 h 3256604"/>
              <a:gd name="connsiteX1552" fmla="*/ 5170141 w 5859445"/>
              <a:gd name="connsiteY1552" fmla="*/ 1501094 h 3256604"/>
              <a:gd name="connsiteX1553" fmla="*/ 5361665 w 5859445"/>
              <a:gd name="connsiteY1553" fmla="*/ 1481322 h 3256604"/>
              <a:gd name="connsiteX1554" fmla="*/ 479882 w 5859445"/>
              <a:gd name="connsiteY1554" fmla="*/ 1474837 h 3256604"/>
              <a:gd name="connsiteX1555" fmla="*/ 483829 w 5859445"/>
              <a:gd name="connsiteY1555" fmla="*/ 1475041 h 3256604"/>
              <a:gd name="connsiteX1556" fmla="*/ 483690 w 5859445"/>
              <a:gd name="connsiteY1556" fmla="*/ 1475100 h 3256604"/>
              <a:gd name="connsiteX1557" fmla="*/ 479770 w 5859445"/>
              <a:gd name="connsiteY1557" fmla="*/ 1474870 h 3256604"/>
              <a:gd name="connsiteX1558" fmla="*/ 79257 w 5859445"/>
              <a:gd name="connsiteY1558" fmla="*/ 1472163 h 3256604"/>
              <a:gd name="connsiteX1559" fmla="*/ 81536 w 5859445"/>
              <a:gd name="connsiteY1559" fmla="*/ 1472415 h 3256604"/>
              <a:gd name="connsiteX1560" fmla="*/ 74367 w 5859445"/>
              <a:gd name="connsiteY1560" fmla="*/ 1475352 h 3256604"/>
              <a:gd name="connsiteX1561" fmla="*/ 79257 w 5859445"/>
              <a:gd name="connsiteY1561" fmla="*/ 1472163 h 3256604"/>
              <a:gd name="connsiteX1562" fmla="*/ 83326 w 5859445"/>
              <a:gd name="connsiteY1562" fmla="*/ 1471678 h 3256604"/>
              <a:gd name="connsiteX1563" fmla="*/ 84790 w 5859445"/>
              <a:gd name="connsiteY1563" fmla="*/ 1472026 h 3256604"/>
              <a:gd name="connsiteX1564" fmla="*/ 84949 w 5859445"/>
              <a:gd name="connsiteY1564" fmla="*/ 1472789 h 3256604"/>
              <a:gd name="connsiteX1565" fmla="*/ 81536 w 5859445"/>
              <a:gd name="connsiteY1565" fmla="*/ 1472415 h 3256604"/>
              <a:gd name="connsiteX1566" fmla="*/ 493260 w 5859445"/>
              <a:gd name="connsiteY1566" fmla="*/ 1471028 h 3256604"/>
              <a:gd name="connsiteX1567" fmla="*/ 479882 w 5859445"/>
              <a:gd name="connsiteY1567" fmla="*/ 1474837 h 3256604"/>
              <a:gd name="connsiteX1568" fmla="*/ 474542 w 5859445"/>
              <a:gd name="connsiteY1568" fmla="*/ 1474562 h 3256604"/>
              <a:gd name="connsiteX1569" fmla="*/ 479770 w 5859445"/>
              <a:gd name="connsiteY1569" fmla="*/ 1474870 h 3256604"/>
              <a:gd name="connsiteX1570" fmla="*/ 475553 w 5859445"/>
              <a:gd name="connsiteY1570" fmla="*/ 1476069 h 3256604"/>
              <a:gd name="connsiteX1571" fmla="*/ 469650 w 5859445"/>
              <a:gd name="connsiteY1571" fmla="*/ 1477750 h 3256604"/>
              <a:gd name="connsiteX1572" fmla="*/ 501354 w 5859445"/>
              <a:gd name="connsiteY1572" fmla="*/ 1483092 h 3256604"/>
              <a:gd name="connsiteX1573" fmla="*/ 494018 w 5859445"/>
              <a:gd name="connsiteY1573" fmla="*/ 1487872 h 3256604"/>
              <a:gd name="connsiteX1574" fmla="*/ 505400 w 5859445"/>
              <a:gd name="connsiteY1574" fmla="*/ 1489122 h 3256604"/>
              <a:gd name="connsiteX1575" fmla="*/ 524120 w 5859445"/>
              <a:gd name="connsiteY1575" fmla="*/ 1485588 h 3256604"/>
              <a:gd name="connsiteX1576" fmla="*/ 513495 w 5859445"/>
              <a:gd name="connsiteY1576" fmla="*/ 1501182 h 3256604"/>
              <a:gd name="connsiteX1577" fmla="*/ 530191 w 5859445"/>
              <a:gd name="connsiteY1577" fmla="*/ 1494634 h 3256604"/>
              <a:gd name="connsiteX1578" fmla="*/ 541995 w 5859445"/>
              <a:gd name="connsiteY1578" fmla="*/ 1491273 h 3256604"/>
              <a:gd name="connsiteX1579" fmla="*/ 533058 w 5859445"/>
              <a:gd name="connsiteY1579" fmla="*/ 1488430 h 3256604"/>
              <a:gd name="connsiteX1580" fmla="*/ 554221 w 5859445"/>
              <a:gd name="connsiteY1580" fmla="*/ 1483303 h 3256604"/>
              <a:gd name="connsiteX1581" fmla="*/ 571340 w 5859445"/>
              <a:gd name="connsiteY1581" fmla="*/ 1472146 h 3256604"/>
              <a:gd name="connsiteX1582" fmla="*/ 514593 w 5859445"/>
              <a:gd name="connsiteY1582" fmla="*/ 1476628 h 3256604"/>
              <a:gd name="connsiteX1583" fmla="*/ 483829 w 5859445"/>
              <a:gd name="connsiteY1583" fmla="*/ 1475041 h 3256604"/>
              <a:gd name="connsiteX1584" fmla="*/ 107337 w 5859445"/>
              <a:gd name="connsiteY1584" fmla="*/ 1466864 h 3256604"/>
              <a:gd name="connsiteX1585" fmla="*/ 102023 w 5859445"/>
              <a:gd name="connsiteY1585" fmla="*/ 1474662 h 3256604"/>
              <a:gd name="connsiteX1586" fmla="*/ 110963 w 5859445"/>
              <a:gd name="connsiteY1586" fmla="*/ 1477503 h 3256604"/>
              <a:gd name="connsiteX1587" fmla="*/ 90640 w 5859445"/>
              <a:gd name="connsiteY1587" fmla="*/ 1473413 h 3256604"/>
              <a:gd name="connsiteX1588" fmla="*/ 84790 w 5859445"/>
              <a:gd name="connsiteY1588" fmla="*/ 1472026 h 3256604"/>
              <a:gd name="connsiteX1589" fmla="*/ 84148 w 5859445"/>
              <a:gd name="connsiteY1589" fmla="*/ 1468975 h 3256604"/>
              <a:gd name="connsiteX1590" fmla="*/ 107337 w 5859445"/>
              <a:gd name="connsiteY1590" fmla="*/ 1466864 h 3256604"/>
              <a:gd name="connsiteX1591" fmla="*/ 5733242 w 5859445"/>
              <a:gd name="connsiteY1591" fmla="*/ 1440851 h 3256604"/>
              <a:gd name="connsiteX1592" fmla="*/ 5726379 w 5859445"/>
              <a:gd name="connsiteY1592" fmla="*/ 1442385 h 3256604"/>
              <a:gd name="connsiteX1593" fmla="*/ 5723774 w 5859445"/>
              <a:gd name="connsiteY1593" fmla="*/ 1447546 h 3256604"/>
              <a:gd name="connsiteX1594" fmla="*/ 161555 w 5859445"/>
              <a:gd name="connsiteY1594" fmla="*/ 1427189 h 3256604"/>
              <a:gd name="connsiteX1595" fmla="*/ 146884 w 5859445"/>
              <a:gd name="connsiteY1595" fmla="*/ 1436753 h 3256604"/>
              <a:gd name="connsiteX1596" fmla="*/ 162312 w 5859445"/>
              <a:gd name="connsiteY1596" fmla="*/ 1444031 h 3256604"/>
              <a:gd name="connsiteX1597" fmla="*/ 167962 w 5859445"/>
              <a:gd name="connsiteY1597" fmla="*/ 1457688 h 3256604"/>
              <a:gd name="connsiteX1598" fmla="*/ 119475 w 5859445"/>
              <a:gd name="connsiteY1598" fmla="*/ 1455160 h 3256604"/>
              <a:gd name="connsiteX1599" fmla="*/ 115938 w 5859445"/>
              <a:gd name="connsiteY1599" fmla="*/ 1448255 h 3256604"/>
              <a:gd name="connsiteX1600" fmla="*/ 161555 w 5859445"/>
              <a:gd name="connsiteY1600" fmla="*/ 1427189 h 3256604"/>
              <a:gd name="connsiteX1601" fmla="*/ 4857852 w 5859445"/>
              <a:gd name="connsiteY1601" fmla="*/ 1423421 h 3256604"/>
              <a:gd name="connsiteX1602" fmla="*/ 4850977 w 5859445"/>
              <a:gd name="connsiteY1602" fmla="*/ 1427901 h 3256604"/>
              <a:gd name="connsiteX1603" fmla="*/ 4851599 w 5859445"/>
              <a:gd name="connsiteY1603" fmla="*/ 1423575 h 3256604"/>
              <a:gd name="connsiteX1604" fmla="*/ 4831097 w 5859445"/>
              <a:gd name="connsiteY1604" fmla="*/ 1408759 h 3256604"/>
              <a:gd name="connsiteX1605" fmla="*/ 4830255 w 5859445"/>
              <a:gd name="connsiteY1605" fmla="*/ 1417978 h 3256604"/>
              <a:gd name="connsiteX1606" fmla="*/ 4835146 w 5859445"/>
              <a:gd name="connsiteY1606" fmla="*/ 1414790 h 3256604"/>
              <a:gd name="connsiteX1607" fmla="*/ 4827050 w 5859445"/>
              <a:gd name="connsiteY1607" fmla="*/ 1402728 h 3256604"/>
              <a:gd name="connsiteX1608" fmla="*/ 4822161 w 5859445"/>
              <a:gd name="connsiteY1608" fmla="*/ 1405916 h 3256604"/>
              <a:gd name="connsiteX1609" fmla="*/ 4808332 w 5859445"/>
              <a:gd name="connsiteY1609" fmla="*/ 1406260 h 3256604"/>
              <a:gd name="connsiteX1610" fmla="*/ 4794503 w 5859445"/>
              <a:gd name="connsiteY1610" fmla="*/ 1406605 h 3256604"/>
              <a:gd name="connsiteX1611" fmla="*/ 4798551 w 5859445"/>
              <a:gd name="connsiteY1611" fmla="*/ 1412637 h 3256604"/>
              <a:gd name="connsiteX1612" fmla="*/ 4797707 w 5859445"/>
              <a:gd name="connsiteY1612" fmla="*/ 1421854 h 3256604"/>
              <a:gd name="connsiteX1613" fmla="*/ 4807066 w 5859445"/>
              <a:gd name="connsiteY1613" fmla="*/ 1420089 h 3256604"/>
              <a:gd name="connsiteX1614" fmla="*/ 4816425 w 5859445"/>
              <a:gd name="connsiteY1614" fmla="*/ 1418322 h 3256604"/>
              <a:gd name="connsiteX1615" fmla="*/ 4814824 w 5859445"/>
              <a:gd name="connsiteY1615" fmla="*/ 1410697 h 3256604"/>
              <a:gd name="connsiteX1616" fmla="*/ 4826207 w 5859445"/>
              <a:gd name="connsiteY1616" fmla="*/ 1411946 h 3256604"/>
              <a:gd name="connsiteX1617" fmla="*/ 4827050 w 5859445"/>
              <a:gd name="connsiteY1617" fmla="*/ 1402728 h 3256604"/>
              <a:gd name="connsiteX1618" fmla="*/ 492401 w 5859445"/>
              <a:gd name="connsiteY1618" fmla="*/ 1396418 h 3256604"/>
              <a:gd name="connsiteX1619" fmla="*/ 521418 w 5859445"/>
              <a:gd name="connsiteY1619" fmla="*/ 1397755 h 3256604"/>
              <a:gd name="connsiteX1620" fmla="*/ 550433 w 5859445"/>
              <a:gd name="connsiteY1620" fmla="*/ 1399089 h 3256604"/>
              <a:gd name="connsiteX1621" fmla="*/ 453637 w 5859445"/>
              <a:gd name="connsiteY1621" fmla="*/ 1401507 h 3256604"/>
              <a:gd name="connsiteX1622" fmla="*/ 4982032 w 5859445"/>
              <a:gd name="connsiteY1622" fmla="*/ 1387697 h 3256604"/>
              <a:gd name="connsiteX1623" fmla="*/ 4978955 w 5859445"/>
              <a:gd name="connsiteY1623" fmla="*/ 1387965 h 3256604"/>
              <a:gd name="connsiteX1624" fmla="*/ 4961166 w 5859445"/>
              <a:gd name="connsiteY1624" fmla="*/ 1392275 h 3256604"/>
              <a:gd name="connsiteX1625" fmla="*/ 5029896 w 5859445"/>
              <a:gd name="connsiteY1625" fmla="*/ 1381887 h 3256604"/>
              <a:gd name="connsiteX1626" fmla="*/ 5013174 w 5859445"/>
              <a:gd name="connsiteY1626" fmla="*/ 1383510 h 3256604"/>
              <a:gd name="connsiteX1627" fmla="*/ 5012328 w 5859445"/>
              <a:gd name="connsiteY1627" fmla="*/ 1383640 h 3256604"/>
              <a:gd name="connsiteX1628" fmla="*/ 270656 w 5859445"/>
              <a:gd name="connsiteY1628" fmla="*/ 1377459 h 3256604"/>
              <a:gd name="connsiteX1629" fmla="*/ 271511 w 5859445"/>
              <a:gd name="connsiteY1629" fmla="*/ 1381526 h 3256604"/>
              <a:gd name="connsiteX1630" fmla="*/ 267145 w 5859445"/>
              <a:gd name="connsiteY1630" fmla="*/ 1378951 h 3256604"/>
              <a:gd name="connsiteX1631" fmla="*/ 5593849 w 5859445"/>
              <a:gd name="connsiteY1631" fmla="*/ 1372749 h 3256604"/>
              <a:gd name="connsiteX1632" fmla="*/ 5595961 w 5859445"/>
              <a:gd name="connsiteY1632" fmla="*/ 1374408 h 3256604"/>
              <a:gd name="connsiteX1633" fmla="*/ 5568932 w 5859445"/>
              <a:gd name="connsiteY1633" fmla="*/ 1379247 h 3256604"/>
              <a:gd name="connsiteX1634" fmla="*/ 5578884 w 5859445"/>
              <a:gd name="connsiteY1634" fmla="*/ 1376659 h 3256604"/>
              <a:gd name="connsiteX1635" fmla="*/ 5588836 w 5859445"/>
              <a:gd name="connsiteY1635" fmla="*/ 1374070 h 3256604"/>
              <a:gd name="connsiteX1636" fmla="*/ 5593849 w 5859445"/>
              <a:gd name="connsiteY1636" fmla="*/ 1372749 h 3256604"/>
              <a:gd name="connsiteX1637" fmla="*/ 736887 w 5859445"/>
              <a:gd name="connsiteY1637" fmla="*/ 1369762 h 3256604"/>
              <a:gd name="connsiteX1638" fmla="*/ 741669 w 5859445"/>
              <a:gd name="connsiteY1638" fmla="*/ 1369792 h 3256604"/>
              <a:gd name="connsiteX1639" fmla="*/ 740984 w 5859445"/>
              <a:gd name="connsiteY1639" fmla="*/ 1370620 h 3256604"/>
              <a:gd name="connsiteX1640" fmla="*/ 599531 w 5859445"/>
              <a:gd name="connsiteY1640" fmla="*/ 1367494 h 3256604"/>
              <a:gd name="connsiteX1641" fmla="*/ 572770 w 5859445"/>
              <a:gd name="connsiteY1641" fmla="*/ 1372139 h 3256604"/>
              <a:gd name="connsiteX1642" fmla="*/ 567916 w 5859445"/>
              <a:gd name="connsiteY1642" fmla="*/ 1371642 h 3256604"/>
              <a:gd name="connsiteX1643" fmla="*/ 574724 w 5859445"/>
              <a:gd name="connsiteY1643" fmla="*/ 1369815 h 3256604"/>
              <a:gd name="connsiteX1644" fmla="*/ 599531 w 5859445"/>
              <a:gd name="connsiteY1644" fmla="*/ 1367494 h 3256604"/>
              <a:gd name="connsiteX1645" fmla="*/ 690532 w 5859445"/>
              <a:gd name="connsiteY1645" fmla="*/ 1367416 h 3256604"/>
              <a:gd name="connsiteX1646" fmla="*/ 711990 w 5859445"/>
              <a:gd name="connsiteY1646" fmla="*/ 1367467 h 3256604"/>
              <a:gd name="connsiteX1647" fmla="*/ 734249 w 5859445"/>
              <a:gd name="connsiteY1647" fmla="*/ 1369210 h 3256604"/>
              <a:gd name="connsiteX1648" fmla="*/ 736887 w 5859445"/>
              <a:gd name="connsiteY1648" fmla="*/ 1369762 h 3256604"/>
              <a:gd name="connsiteX1649" fmla="*/ 716964 w 5859445"/>
              <a:gd name="connsiteY1649" fmla="*/ 1369641 h 3256604"/>
              <a:gd name="connsiteX1650" fmla="*/ 698162 w 5859445"/>
              <a:gd name="connsiteY1650" fmla="*/ 1367812 h 3256604"/>
              <a:gd name="connsiteX1651" fmla="*/ 678136 w 5859445"/>
              <a:gd name="connsiteY1651" fmla="*/ 1366780 h 3256604"/>
              <a:gd name="connsiteX1652" fmla="*/ 690532 w 5859445"/>
              <a:gd name="connsiteY1652" fmla="*/ 1367416 h 3256604"/>
              <a:gd name="connsiteX1653" fmla="*/ 683827 w 5859445"/>
              <a:gd name="connsiteY1653" fmla="*/ 1367404 h 3256604"/>
              <a:gd name="connsiteX1654" fmla="*/ 649762 w 5859445"/>
              <a:gd name="connsiteY1654" fmla="*/ 1369019 h 3256604"/>
              <a:gd name="connsiteX1655" fmla="*/ 678136 w 5859445"/>
              <a:gd name="connsiteY1655" fmla="*/ 1366780 h 3256604"/>
              <a:gd name="connsiteX1656" fmla="*/ 268307 w 5859445"/>
              <a:gd name="connsiteY1656" fmla="*/ 1366275 h 3256604"/>
              <a:gd name="connsiteX1657" fmla="*/ 271931 w 5859445"/>
              <a:gd name="connsiteY1657" fmla="*/ 1376915 h 3256604"/>
              <a:gd name="connsiteX1658" fmla="*/ 270656 w 5859445"/>
              <a:gd name="connsiteY1658" fmla="*/ 1377459 h 3256604"/>
              <a:gd name="connsiteX1659" fmla="*/ 520872 w 5859445"/>
              <a:gd name="connsiteY1659" fmla="*/ 1355039 h 3256604"/>
              <a:gd name="connsiteX1660" fmla="*/ 524024 w 5859445"/>
              <a:gd name="connsiteY1660" fmla="*/ 1355545 h 3256604"/>
              <a:gd name="connsiteX1661" fmla="*/ 509100 w 5859445"/>
              <a:gd name="connsiteY1661" fmla="*/ 1358447 h 3256604"/>
              <a:gd name="connsiteX1662" fmla="*/ 520872 w 5859445"/>
              <a:gd name="connsiteY1662" fmla="*/ 1355039 h 3256604"/>
              <a:gd name="connsiteX1663" fmla="*/ 527756 w 5859445"/>
              <a:gd name="connsiteY1663" fmla="*/ 1354820 h 3256604"/>
              <a:gd name="connsiteX1664" fmla="*/ 526895 w 5859445"/>
              <a:gd name="connsiteY1664" fmla="*/ 1356006 h 3256604"/>
              <a:gd name="connsiteX1665" fmla="*/ 524024 w 5859445"/>
              <a:gd name="connsiteY1665" fmla="*/ 1355545 h 3256604"/>
              <a:gd name="connsiteX1666" fmla="*/ 5389599 w 5859445"/>
              <a:gd name="connsiteY1666" fmla="*/ 1354817 h 3256604"/>
              <a:gd name="connsiteX1667" fmla="*/ 5279082 w 5859445"/>
              <a:gd name="connsiteY1667" fmla="*/ 1360262 h 3256604"/>
              <a:gd name="connsiteX1668" fmla="*/ 5225953 w 5859445"/>
              <a:gd name="connsiteY1668" fmla="*/ 1365998 h 3256604"/>
              <a:gd name="connsiteX1669" fmla="*/ 5172825 w 5859445"/>
              <a:gd name="connsiteY1669" fmla="*/ 1371733 h 3256604"/>
              <a:gd name="connsiteX1670" fmla="*/ 5031805 w 5859445"/>
              <a:gd name="connsiteY1670" fmla="*/ 1389640 h 3256604"/>
              <a:gd name="connsiteX1671" fmla="*/ 4891048 w 5859445"/>
              <a:gd name="connsiteY1671" fmla="*/ 1407921 h 3256604"/>
              <a:gd name="connsiteX1672" fmla="*/ 4940059 w 5859445"/>
              <a:gd name="connsiteY1672" fmla="*/ 1396969 h 3256604"/>
              <a:gd name="connsiteX1673" fmla="*/ 4892387 w 5859445"/>
              <a:gd name="connsiteY1673" fmla="*/ 1400570 h 3256604"/>
              <a:gd name="connsiteX1674" fmla="*/ 4844928 w 5859445"/>
              <a:gd name="connsiteY1674" fmla="*/ 1408415 h 3256604"/>
              <a:gd name="connsiteX1675" fmla="*/ 4851907 w 5859445"/>
              <a:gd name="connsiteY1675" fmla="*/ 1421435 h 3256604"/>
              <a:gd name="connsiteX1676" fmla="*/ 4851599 w 5859445"/>
              <a:gd name="connsiteY1676" fmla="*/ 1423575 h 3256604"/>
              <a:gd name="connsiteX1677" fmla="*/ 4848130 w 5859445"/>
              <a:gd name="connsiteY1677" fmla="*/ 1423662 h 3256604"/>
              <a:gd name="connsiteX1678" fmla="*/ 4850977 w 5859445"/>
              <a:gd name="connsiteY1678" fmla="*/ 1427901 h 3256604"/>
              <a:gd name="connsiteX1679" fmla="*/ 4853377 w 5859445"/>
              <a:gd name="connsiteY1679" fmla="*/ 1431479 h 3256604"/>
              <a:gd name="connsiteX1680" fmla="*/ 4858430 w 5859445"/>
              <a:gd name="connsiteY1680" fmla="*/ 1430949 h 3256604"/>
              <a:gd name="connsiteX1681" fmla="*/ 4859092 w 5859445"/>
              <a:gd name="connsiteY1681" fmla="*/ 1429521 h 3256604"/>
              <a:gd name="connsiteX1682" fmla="*/ 4861958 w 5859445"/>
              <a:gd name="connsiteY1682" fmla="*/ 1423317 h 3256604"/>
              <a:gd name="connsiteX1683" fmla="*/ 4857852 w 5859445"/>
              <a:gd name="connsiteY1683" fmla="*/ 1423421 h 3256604"/>
              <a:gd name="connsiteX1684" fmla="*/ 4865648 w 5859445"/>
              <a:gd name="connsiteY1684" fmla="*/ 1418340 h 3256604"/>
              <a:gd name="connsiteX1685" fmla="*/ 4880867 w 5859445"/>
              <a:gd name="connsiteY1685" fmla="*/ 1420067 h 3256604"/>
              <a:gd name="connsiteX1686" fmla="*/ 4891260 w 5859445"/>
              <a:gd name="connsiteY1686" fmla="*/ 1425077 h 3256604"/>
              <a:gd name="connsiteX1687" fmla="*/ 4905930 w 5859445"/>
              <a:gd name="connsiteY1687" fmla="*/ 1415514 h 3256604"/>
              <a:gd name="connsiteX1688" fmla="*/ 4918137 w 5859445"/>
              <a:gd name="connsiteY1688" fmla="*/ 1424689 h 3256604"/>
              <a:gd name="connsiteX1689" fmla="*/ 4971126 w 5859445"/>
              <a:gd name="connsiteY1689" fmla="*/ 1419133 h 3256604"/>
              <a:gd name="connsiteX1690" fmla="*/ 5049276 w 5859445"/>
              <a:gd name="connsiteY1690" fmla="*/ 1408425 h 3256604"/>
              <a:gd name="connsiteX1691" fmla="*/ 5127350 w 5859445"/>
              <a:gd name="connsiteY1691" fmla="*/ 1397771 h 3256604"/>
              <a:gd name="connsiteX1692" fmla="*/ 5173031 w 5859445"/>
              <a:gd name="connsiteY1692" fmla="*/ 1396745 h 3256604"/>
              <a:gd name="connsiteX1693" fmla="*/ 5204922 w 5859445"/>
              <a:gd name="connsiteY1693" fmla="*/ 1396436 h 3256604"/>
              <a:gd name="connsiteX1694" fmla="*/ 5241865 w 5859445"/>
              <a:gd name="connsiteY1694" fmla="*/ 1388106 h 3256604"/>
              <a:gd name="connsiteX1695" fmla="*/ 5278808 w 5859445"/>
              <a:gd name="connsiteY1695" fmla="*/ 1379777 h 3256604"/>
              <a:gd name="connsiteX1696" fmla="*/ 5340743 w 5859445"/>
              <a:gd name="connsiteY1696" fmla="*/ 1371570 h 3256604"/>
              <a:gd name="connsiteX1697" fmla="*/ 5389599 w 5859445"/>
              <a:gd name="connsiteY1697" fmla="*/ 1354817 h 3256604"/>
              <a:gd name="connsiteX1698" fmla="*/ 5656741 w 5859445"/>
              <a:gd name="connsiteY1698" fmla="*/ 1352743 h 3256604"/>
              <a:gd name="connsiteX1699" fmla="*/ 5637108 w 5859445"/>
              <a:gd name="connsiteY1699" fmla="*/ 1375521 h 3256604"/>
              <a:gd name="connsiteX1700" fmla="*/ 5618221 w 5859445"/>
              <a:gd name="connsiteY1700" fmla="*/ 1371084 h 3256604"/>
              <a:gd name="connsiteX1701" fmla="*/ 5613009 w 5859445"/>
              <a:gd name="connsiteY1701" fmla="*/ 1374770 h 3256604"/>
              <a:gd name="connsiteX1702" fmla="*/ 5617202 w 5859445"/>
              <a:gd name="connsiteY1702" fmla="*/ 1380700 h 3256604"/>
              <a:gd name="connsiteX1703" fmla="*/ 5573126 w 5859445"/>
              <a:gd name="connsiteY1703" fmla="*/ 1385178 h 3256604"/>
              <a:gd name="connsiteX1704" fmla="*/ 5583338 w 5859445"/>
              <a:gd name="connsiteY1704" fmla="*/ 1382405 h 3256604"/>
              <a:gd name="connsiteX1705" fmla="*/ 5598317 w 5859445"/>
              <a:gd name="connsiteY1705" fmla="*/ 1376262 h 3256604"/>
              <a:gd name="connsiteX1706" fmla="*/ 5595961 w 5859445"/>
              <a:gd name="connsiteY1706" fmla="*/ 1374408 h 3256604"/>
              <a:gd name="connsiteX1707" fmla="*/ 5598412 w 5859445"/>
              <a:gd name="connsiteY1707" fmla="*/ 1373970 h 3256604"/>
              <a:gd name="connsiteX1708" fmla="*/ 5656741 w 5859445"/>
              <a:gd name="connsiteY1708" fmla="*/ 1352743 h 3256604"/>
              <a:gd name="connsiteX1709" fmla="*/ 5419804 w 5859445"/>
              <a:gd name="connsiteY1709" fmla="*/ 1351252 h 3256604"/>
              <a:gd name="connsiteX1710" fmla="*/ 5389685 w 5859445"/>
              <a:gd name="connsiteY1710" fmla="*/ 1359204 h 3256604"/>
              <a:gd name="connsiteX1711" fmla="*/ 5363762 w 5859445"/>
              <a:gd name="connsiteY1711" fmla="*/ 1373086 h 3256604"/>
              <a:gd name="connsiteX1712" fmla="*/ 5389113 w 5859445"/>
              <a:gd name="connsiteY1712" fmla="*/ 1368504 h 3256604"/>
              <a:gd name="connsiteX1713" fmla="*/ 5423425 w 5859445"/>
              <a:gd name="connsiteY1713" fmla="*/ 1366483 h 3256604"/>
              <a:gd name="connsiteX1714" fmla="*/ 5419232 w 5859445"/>
              <a:gd name="connsiteY1714" fmla="*/ 1360552 h 3256604"/>
              <a:gd name="connsiteX1715" fmla="*/ 5410272 w 5859445"/>
              <a:gd name="connsiteY1715" fmla="*/ 1357991 h 3256604"/>
              <a:gd name="connsiteX1716" fmla="*/ 5419804 w 5859445"/>
              <a:gd name="connsiteY1716" fmla="*/ 1351252 h 3256604"/>
              <a:gd name="connsiteX1717" fmla="*/ 542426 w 5859445"/>
              <a:gd name="connsiteY1717" fmla="*/ 1345256 h 3256604"/>
              <a:gd name="connsiteX1718" fmla="*/ 523771 w 5859445"/>
              <a:gd name="connsiteY1718" fmla="*/ 1348883 h 3256604"/>
              <a:gd name="connsiteX1719" fmla="*/ 533099 w 5859445"/>
              <a:gd name="connsiteY1719" fmla="*/ 1347070 h 3256604"/>
              <a:gd name="connsiteX1720" fmla="*/ 542426 w 5859445"/>
              <a:gd name="connsiteY1720" fmla="*/ 1345256 h 3256604"/>
              <a:gd name="connsiteX1721" fmla="*/ 753137 w 5859445"/>
              <a:gd name="connsiteY1721" fmla="*/ 1344979 h 3256604"/>
              <a:gd name="connsiteX1722" fmla="*/ 739309 w 5859445"/>
              <a:gd name="connsiteY1722" fmla="*/ 1345324 h 3256604"/>
              <a:gd name="connsiteX1723" fmla="*/ 729529 w 5859445"/>
              <a:gd name="connsiteY1723" fmla="*/ 1351700 h 3256604"/>
              <a:gd name="connsiteX1724" fmla="*/ 750270 w 5859445"/>
              <a:gd name="connsiteY1724" fmla="*/ 1351183 h 3256604"/>
              <a:gd name="connsiteX1725" fmla="*/ 753137 w 5859445"/>
              <a:gd name="connsiteY1725" fmla="*/ 1344979 h 3256604"/>
              <a:gd name="connsiteX1726" fmla="*/ 203176 w 5859445"/>
              <a:gd name="connsiteY1726" fmla="*/ 1292790 h 3256604"/>
              <a:gd name="connsiteX1727" fmla="*/ 212830 w 5859445"/>
              <a:gd name="connsiteY1727" fmla="*/ 1294081 h 3256604"/>
              <a:gd name="connsiteX1728" fmla="*/ 237618 w 5859445"/>
              <a:gd name="connsiteY1728" fmla="*/ 1299596 h 3256604"/>
              <a:gd name="connsiteX1729" fmla="*/ 228261 w 5859445"/>
              <a:gd name="connsiteY1729" fmla="*/ 1301362 h 3256604"/>
              <a:gd name="connsiteX1730" fmla="*/ 196134 w 5859445"/>
              <a:gd name="connsiteY1730" fmla="*/ 1300629 h 3256604"/>
              <a:gd name="connsiteX1731" fmla="*/ 203176 w 5859445"/>
              <a:gd name="connsiteY1731" fmla="*/ 1292790 h 3256604"/>
              <a:gd name="connsiteX1732" fmla="*/ 432902 w 5859445"/>
              <a:gd name="connsiteY1732" fmla="*/ 1276328 h 3256604"/>
              <a:gd name="connsiteX1733" fmla="*/ 423541 w 5859445"/>
              <a:gd name="connsiteY1733" fmla="*/ 1278093 h 3256604"/>
              <a:gd name="connsiteX1734" fmla="*/ 414182 w 5859445"/>
              <a:gd name="connsiteY1734" fmla="*/ 1279859 h 3256604"/>
              <a:gd name="connsiteX1735" fmla="*/ 405245 w 5859445"/>
              <a:gd name="connsiteY1735" fmla="*/ 1277017 h 3256604"/>
              <a:gd name="connsiteX1736" fmla="*/ 400354 w 5859445"/>
              <a:gd name="connsiteY1736" fmla="*/ 1280205 h 3256604"/>
              <a:gd name="connsiteX1737" fmla="*/ 386527 w 5859445"/>
              <a:gd name="connsiteY1737" fmla="*/ 1280549 h 3256604"/>
              <a:gd name="connsiteX1738" fmla="*/ 393019 w 5859445"/>
              <a:gd name="connsiteY1738" fmla="*/ 1284986 h 3256604"/>
              <a:gd name="connsiteX1739" fmla="*/ 358869 w 5859445"/>
              <a:gd name="connsiteY1739" fmla="*/ 1281240 h 3256604"/>
              <a:gd name="connsiteX1740" fmla="*/ 352290 w 5859445"/>
              <a:gd name="connsiteY1740" fmla="*/ 1302864 h 3256604"/>
              <a:gd name="connsiteX1741" fmla="*/ 436948 w 5859445"/>
              <a:gd name="connsiteY1741" fmla="*/ 1282359 h 3256604"/>
              <a:gd name="connsiteX1742" fmla="*/ 432902 w 5859445"/>
              <a:gd name="connsiteY1742" fmla="*/ 1276328 h 3256604"/>
              <a:gd name="connsiteX1743" fmla="*/ 350776 w 5859445"/>
              <a:gd name="connsiteY1743" fmla="*/ 1269181 h 3256604"/>
              <a:gd name="connsiteX1744" fmla="*/ 338972 w 5859445"/>
              <a:gd name="connsiteY1744" fmla="*/ 1272540 h 3256604"/>
              <a:gd name="connsiteX1745" fmla="*/ 340277 w 5859445"/>
              <a:gd name="connsiteY1745" fmla="*/ 1277106 h 3256604"/>
              <a:gd name="connsiteX1746" fmla="*/ 349933 w 5859445"/>
              <a:gd name="connsiteY1746" fmla="*/ 1278397 h 3256604"/>
              <a:gd name="connsiteX1747" fmla="*/ 350355 w 5859445"/>
              <a:gd name="connsiteY1747" fmla="*/ 1273788 h 3256604"/>
              <a:gd name="connsiteX1748" fmla="*/ 350776 w 5859445"/>
              <a:gd name="connsiteY1748" fmla="*/ 1269181 h 3256604"/>
              <a:gd name="connsiteX1749" fmla="*/ 297150 w 5859445"/>
              <a:gd name="connsiteY1749" fmla="*/ 1252124 h 3256604"/>
              <a:gd name="connsiteX1750" fmla="*/ 282900 w 5859445"/>
              <a:gd name="connsiteY1750" fmla="*/ 1257076 h 3256604"/>
              <a:gd name="connsiteX1751" fmla="*/ 277589 w 5859445"/>
              <a:gd name="connsiteY1751" fmla="*/ 1264875 h 3256604"/>
              <a:gd name="connsiteX1752" fmla="*/ 305245 w 5859445"/>
              <a:gd name="connsiteY1752" fmla="*/ 1264184 h 3256604"/>
              <a:gd name="connsiteX1753" fmla="*/ 180873 w 5859445"/>
              <a:gd name="connsiteY1753" fmla="*/ 1233459 h 3256604"/>
              <a:gd name="connsiteX1754" fmla="*/ 174386 w 5859445"/>
              <a:gd name="connsiteY1754" fmla="*/ 1236793 h 3256604"/>
              <a:gd name="connsiteX1755" fmla="*/ 171138 w 5859445"/>
              <a:gd name="connsiteY1755" fmla="*/ 1234575 h 3256604"/>
              <a:gd name="connsiteX1756" fmla="*/ 179276 w 5859445"/>
              <a:gd name="connsiteY1756" fmla="*/ 1233605 h 3256604"/>
              <a:gd name="connsiteX1757" fmla="*/ 190069 w 5859445"/>
              <a:gd name="connsiteY1757" fmla="*/ 1228737 h 3256604"/>
              <a:gd name="connsiteX1758" fmla="*/ 197995 w 5859445"/>
              <a:gd name="connsiteY1758" fmla="*/ 1230073 h 3256604"/>
              <a:gd name="connsiteX1759" fmla="*/ 190870 w 5859445"/>
              <a:gd name="connsiteY1759" fmla="*/ 1232550 h 3256604"/>
              <a:gd name="connsiteX1760" fmla="*/ 180873 w 5859445"/>
              <a:gd name="connsiteY1760" fmla="*/ 1233459 h 3256604"/>
              <a:gd name="connsiteX1761" fmla="*/ 350948 w 5859445"/>
              <a:gd name="connsiteY1761" fmla="*/ 1217057 h 3256604"/>
              <a:gd name="connsiteX1762" fmla="*/ 291924 w 5859445"/>
              <a:gd name="connsiteY1762" fmla="*/ 1233859 h 3256604"/>
              <a:gd name="connsiteX1763" fmla="*/ 255667 w 5859445"/>
              <a:gd name="connsiteY1763" fmla="*/ 1253158 h 3256604"/>
              <a:gd name="connsiteX1764" fmla="*/ 291080 w 5859445"/>
              <a:gd name="connsiteY1764" fmla="*/ 1243076 h 3256604"/>
              <a:gd name="connsiteX1765" fmla="*/ 330542 w 5859445"/>
              <a:gd name="connsiteY1765" fmla="*/ 1239028 h 3256604"/>
              <a:gd name="connsiteX1766" fmla="*/ 320761 w 5859445"/>
              <a:gd name="connsiteY1766" fmla="*/ 1245402 h 3256604"/>
              <a:gd name="connsiteX1767" fmla="*/ 306089 w 5859445"/>
              <a:gd name="connsiteY1767" fmla="*/ 1254967 h 3256604"/>
              <a:gd name="connsiteX1768" fmla="*/ 334589 w 5859445"/>
              <a:gd name="connsiteY1768" fmla="*/ 1245058 h 3256604"/>
              <a:gd name="connsiteX1769" fmla="*/ 359043 w 5859445"/>
              <a:gd name="connsiteY1769" fmla="*/ 1229120 h 3256604"/>
              <a:gd name="connsiteX1770" fmla="*/ 357019 w 5859445"/>
              <a:gd name="connsiteY1770" fmla="*/ 1226103 h 3256604"/>
              <a:gd name="connsiteX1771" fmla="*/ 350948 w 5859445"/>
              <a:gd name="connsiteY1771" fmla="*/ 1217057 h 3256604"/>
              <a:gd name="connsiteX1772" fmla="*/ 660437 w 5859445"/>
              <a:gd name="connsiteY1772" fmla="*/ 1214699 h 3256604"/>
              <a:gd name="connsiteX1773" fmla="*/ 626880 w 5859445"/>
              <a:gd name="connsiteY1773" fmla="*/ 1217069 h 3256604"/>
              <a:gd name="connsiteX1774" fmla="*/ 623339 w 5859445"/>
              <a:gd name="connsiteY1774" fmla="*/ 1218078 h 3256604"/>
              <a:gd name="connsiteX1775" fmla="*/ 634805 w 5859445"/>
              <a:gd name="connsiteY1775" fmla="*/ 1218405 h 3256604"/>
              <a:gd name="connsiteX1776" fmla="*/ 660437 w 5859445"/>
              <a:gd name="connsiteY1776" fmla="*/ 1214699 h 3256604"/>
              <a:gd name="connsiteX1777" fmla="*/ 467076 w 5859445"/>
              <a:gd name="connsiteY1777" fmla="*/ 1210709 h 3256604"/>
              <a:gd name="connsiteX1778" fmla="*/ 436363 w 5859445"/>
              <a:gd name="connsiteY1778" fmla="*/ 1213393 h 3256604"/>
              <a:gd name="connsiteX1779" fmla="*/ 377760 w 5859445"/>
              <a:gd name="connsiteY1779" fmla="*/ 1225586 h 3256604"/>
              <a:gd name="connsiteX1780" fmla="*/ 405418 w 5859445"/>
              <a:gd name="connsiteY1780" fmla="*/ 1224895 h 3256604"/>
              <a:gd name="connsiteX1781" fmla="*/ 437965 w 5859445"/>
              <a:gd name="connsiteY1781" fmla="*/ 1221017 h 3256604"/>
              <a:gd name="connsiteX1782" fmla="*/ 455839 w 5859445"/>
              <a:gd name="connsiteY1782" fmla="*/ 1226702 h 3256604"/>
              <a:gd name="connsiteX1783" fmla="*/ 472324 w 5859445"/>
              <a:gd name="connsiteY1783" fmla="*/ 1222459 h 3256604"/>
              <a:gd name="connsiteX1784" fmla="*/ 488520 w 5859445"/>
              <a:gd name="connsiteY1784" fmla="*/ 1213514 h 3256604"/>
              <a:gd name="connsiteX1785" fmla="*/ 363423 w 5859445"/>
              <a:gd name="connsiteY1785" fmla="*/ 1196426 h 3256604"/>
              <a:gd name="connsiteX1786" fmla="*/ 359445 w 5859445"/>
              <a:gd name="connsiteY1786" fmla="*/ 1199600 h 3256604"/>
              <a:gd name="connsiteX1787" fmla="*/ 347745 w 5859445"/>
              <a:gd name="connsiteY1787" fmla="*/ 1201808 h 3256604"/>
              <a:gd name="connsiteX1788" fmla="*/ 477089 w 5859445"/>
              <a:gd name="connsiteY1788" fmla="*/ 1195516 h 3256604"/>
              <a:gd name="connsiteX1789" fmla="*/ 426246 w 5859445"/>
              <a:gd name="connsiteY1789" fmla="*/ 1198316 h 3256604"/>
              <a:gd name="connsiteX1790" fmla="*/ 402215 w 5859445"/>
              <a:gd name="connsiteY1790" fmla="*/ 1209646 h 3256604"/>
              <a:gd name="connsiteX1791" fmla="*/ 444122 w 5859445"/>
              <a:gd name="connsiteY1791" fmla="*/ 1204003 h 3256604"/>
              <a:gd name="connsiteX1792" fmla="*/ 477089 w 5859445"/>
              <a:gd name="connsiteY1792" fmla="*/ 1195516 h 3256604"/>
              <a:gd name="connsiteX1793" fmla="*/ 374116 w 5859445"/>
              <a:gd name="connsiteY1793" fmla="*/ 1190036 h 3256604"/>
              <a:gd name="connsiteX1794" fmla="*/ 377655 w 5859445"/>
              <a:gd name="connsiteY1794" fmla="*/ 1191540 h 3256604"/>
              <a:gd name="connsiteX1795" fmla="*/ 363423 w 5859445"/>
              <a:gd name="connsiteY1795" fmla="*/ 1196426 h 3256604"/>
              <a:gd name="connsiteX1796" fmla="*/ 366886 w 5859445"/>
              <a:gd name="connsiteY1796" fmla="*/ 1193666 h 3256604"/>
              <a:gd name="connsiteX1797" fmla="*/ 374116 w 5859445"/>
              <a:gd name="connsiteY1797" fmla="*/ 1190036 h 3256604"/>
              <a:gd name="connsiteX1798" fmla="*/ 698341 w 5859445"/>
              <a:gd name="connsiteY1798" fmla="*/ 1189993 h 3256604"/>
              <a:gd name="connsiteX1799" fmla="*/ 589318 w 5859445"/>
              <a:gd name="connsiteY1799" fmla="*/ 1200378 h 3256604"/>
              <a:gd name="connsiteX1800" fmla="*/ 503060 w 5859445"/>
              <a:gd name="connsiteY1800" fmla="*/ 1213261 h 3256604"/>
              <a:gd name="connsiteX1801" fmla="*/ 507527 w 5859445"/>
              <a:gd name="connsiteY1801" fmla="*/ 1214682 h 3256604"/>
              <a:gd name="connsiteX1802" fmla="*/ 530716 w 5859445"/>
              <a:gd name="connsiteY1802" fmla="*/ 1212573 h 3256604"/>
              <a:gd name="connsiteX1803" fmla="*/ 484340 w 5859445"/>
              <a:gd name="connsiteY1803" fmla="*/ 1216794 h 3256604"/>
              <a:gd name="connsiteX1804" fmla="*/ 506263 w 5859445"/>
              <a:gd name="connsiteY1804" fmla="*/ 1228510 h 3256604"/>
              <a:gd name="connsiteX1805" fmla="*/ 588896 w 5859445"/>
              <a:gd name="connsiteY1805" fmla="*/ 1204988 h 3256604"/>
              <a:gd name="connsiteX1806" fmla="*/ 698341 w 5859445"/>
              <a:gd name="connsiteY1806" fmla="*/ 1189993 h 3256604"/>
              <a:gd name="connsiteX1807" fmla="*/ 484512 w 5859445"/>
              <a:gd name="connsiteY1807" fmla="*/ 1180384 h 3256604"/>
              <a:gd name="connsiteX1808" fmla="*/ 421777 w 5859445"/>
              <a:gd name="connsiteY1808" fmla="*/ 1196896 h 3256604"/>
              <a:gd name="connsiteX1809" fmla="*/ 468574 w 5859445"/>
              <a:gd name="connsiteY1809" fmla="*/ 1188064 h 3256604"/>
              <a:gd name="connsiteX1810" fmla="*/ 487399 w 5859445"/>
              <a:gd name="connsiteY1810" fmla="*/ 1183378 h 3256604"/>
              <a:gd name="connsiteX1811" fmla="*/ 499612 w 5859445"/>
              <a:gd name="connsiteY1811" fmla="*/ 1181566 h 3256604"/>
              <a:gd name="connsiteX1812" fmla="*/ 621107 w 5859445"/>
              <a:gd name="connsiteY1812" fmla="*/ 1179659 h 3256604"/>
              <a:gd name="connsiteX1813" fmla="*/ 588140 w 5859445"/>
              <a:gd name="connsiteY1813" fmla="*/ 1188145 h 3256604"/>
              <a:gd name="connsiteX1814" fmla="*/ 578189 w 5859445"/>
              <a:gd name="connsiteY1814" fmla="*/ 1188629 h 3256604"/>
              <a:gd name="connsiteX1815" fmla="*/ 587927 w 5859445"/>
              <a:gd name="connsiteY1815" fmla="*/ 1190449 h 3256604"/>
              <a:gd name="connsiteX1816" fmla="*/ 606435 w 5859445"/>
              <a:gd name="connsiteY1816" fmla="*/ 1189221 h 3256604"/>
              <a:gd name="connsiteX1817" fmla="*/ 621107 w 5859445"/>
              <a:gd name="connsiteY1817" fmla="*/ 1179659 h 3256604"/>
              <a:gd name="connsiteX1818" fmla="*/ 5095611 w 5859445"/>
              <a:gd name="connsiteY1818" fmla="*/ 1179446 h 3256604"/>
              <a:gd name="connsiteX1819" fmla="*/ 5095105 w 5859445"/>
              <a:gd name="connsiteY1819" fmla="*/ 1181550 h 3256604"/>
              <a:gd name="connsiteX1820" fmla="*/ 5094458 w 5859445"/>
              <a:gd name="connsiteY1820" fmla="*/ 1182334 h 3256604"/>
              <a:gd name="connsiteX1821" fmla="*/ 5091141 w 5859445"/>
              <a:gd name="connsiteY1821" fmla="*/ 1180882 h 3256604"/>
              <a:gd name="connsiteX1822" fmla="*/ 5094092 w 5859445"/>
              <a:gd name="connsiteY1822" fmla="*/ 1180042 h 3256604"/>
              <a:gd name="connsiteX1823" fmla="*/ 5046842 w 5859445"/>
              <a:gd name="connsiteY1823" fmla="*/ 1178768 h 3256604"/>
              <a:gd name="connsiteX1824" fmla="*/ 5055054 w 5859445"/>
              <a:gd name="connsiteY1824" fmla="*/ 1179484 h 3256604"/>
              <a:gd name="connsiteX1825" fmla="*/ 5073351 w 5859445"/>
              <a:gd name="connsiteY1825" fmla="*/ 1180559 h 3256604"/>
              <a:gd name="connsiteX1826" fmla="*/ 5052609 w 5859445"/>
              <a:gd name="connsiteY1826" fmla="*/ 1181077 h 3256604"/>
              <a:gd name="connsiteX1827" fmla="*/ 5039152 w 5859445"/>
              <a:gd name="connsiteY1827" fmla="*/ 1175690 h 3256604"/>
              <a:gd name="connsiteX1828" fmla="*/ 5046842 w 5859445"/>
              <a:gd name="connsiteY1828" fmla="*/ 1178768 h 3256604"/>
              <a:gd name="connsiteX1829" fmla="*/ 5044789 w 5859445"/>
              <a:gd name="connsiteY1829" fmla="*/ 1178591 h 3256604"/>
              <a:gd name="connsiteX1830" fmla="*/ 5096960 w 5859445"/>
              <a:gd name="connsiteY1830" fmla="*/ 1173840 h 3256604"/>
              <a:gd name="connsiteX1831" fmla="*/ 5098266 w 5859445"/>
              <a:gd name="connsiteY1831" fmla="*/ 1178405 h 3256604"/>
              <a:gd name="connsiteX1832" fmla="*/ 5095611 w 5859445"/>
              <a:gd name="connsiteY1832" fmla="*/ 1179446 h 3256604"/>
              <a:gd name="connsiteX1833" fmla="*/ 5141735 w 5859445"/>
              <a:gd name="connsiteY1833" fmla="*/ 1161991 h 3256604"/>
              <a:gd name="connsiteX1834" fmla="*/ 5120570 w 5859445"/>
              <a:gd name="connsiteY1834" fmla="*/ 1167119 h 3256604"/>
              <a:gd name="connsiteX1835" fmla="*/ 5104295 w 5859445"/>
              <a:gd name="connsiteY1835" fmla="*/ 1169058 h 3256604"/>
              <a:gd name="connsiteX1836" fmla="*/ 5088023 w 5859445"/>
              <a:gd name="connsiteY1836" fmla="*/ 1170997 h 3256604"/>
              <a:gd name="connsiteX1837" fmla="*/ 5058343 w 5859445"/>
              <a:gd name="connsiteY1837" fmla="*/ 1168673 h 3256604"/>
              <a:gd name="connsiteX1838" fmla="*/ 5032709 w 5859445"/>
              <a:gd name="connsiteY1838" fmla="*/ 1172376 h 3256604"/>
              <a:gd name="connsiteX1839" fmla="*/ 5039152 w 5859445"/>
              <a:gd name="connsiteY1839" fmla="*/ 1175690 h 3256604"/>
              <a:gd name="connsiteX1840" fmla="*/ 5023773 w 5859445"/>
              <a:gd name="connsiteY1840" fmla="*/ 1169533 h 3256604"/>
              <a:gd name="connsiteX1841" fmla="*/ 4993248 w 5859445"/>
              <a:gd name="connsiteY1841" fmla="*/ 1176426 h 3256604"/>
              <a:gd name="connsiteX1842" fmla="*/ 4962725 w 5859445"/>
              <a:gd name="connsiteY1842" fmla="*/ 1183321 h 3256604"/>
              <a:gd name="connsiteX1843" fmla="*/ 4932623 w 5859445"/>
              <a:gd name="connsiteY1843" fmla="*/ 1185604 h 3256604"/>
              <a:gd name="connsiteX1844" fmla="*/ 4902522 w 5859445"/>
              <a:gd name="connsiteY1844" fmla="*/ 1187889 h 3256604"/>
              <a:gd name="connsiteX1845" fmla="*/ 4869975 w 5859445"/>
              <a:gd name="connsiteY1845" fmla="*/ 1191766 h 3256604"/>
              <a:gd name="connsiteX1846" fmla="*/ 4842318 w 5859445"/>
              <a:gd name="connsiteY1846" fmla="*/ 1192458 h 3256604"/>
              <a:gd name="connsiteX1847" fmla="*/ 4811159 w 5859445"/>
              <a:gd name="connsiteY1847" fmla="*/ 1195027 h 3256604"/>
              <a:gd name="connsiteX1848" fmla="*/ 4836235 w 5859445"/>
              <a:gd name="connsiteY1848" fmla="*/ 1196422 h 3256604"/>
              <a:gd name="connsiteX1849" fmla="*/ 4826454 w 5859445"/>
              <a:gd name="connsiteY1849" fmla="*/ 1202799 h 3256604"/>
              <a:gd name="connsiteX1850" fmla="*/ 4821564 w 5859445"/>
              <a:gd name="connsiteY1850" fmla="*/ 1205986 h 3256604"/>
              <a:gd name="connsiteX1851" fmla="*/ 4849536 w 5859445"/>
              <a:gd name="connsiteY1851" fmla="*/ 1205768 h 3256604"/>
              <a:gd name="connsiteX1852" fmla="*/ 4844288 w 5859445"/>
              <a:gd name="connsiteY1852" fmla="*/ 1213658 h 3256604"/>
              <a:gd name="connsiteX1853" fmla="*/ 4841699 w 5859445"/>
              <a:gd name="connsiteY1853" fmla="*/ 1217546 h 3256604"/>
              <a:gd name="connsiteX1854" fmla="*/ 4956148 w 5859445"/>
              <a:gd name="connsiteY1854" fmla="*/ 1204944 h 3256604"/>
              <a:gd name="connsiteX1855" fmla="*/ 5091227 w 5859445"/>
              <a:gd name="connsiteY1855" fmla="*/ 1186246 h 3256604"/>
              <a:gd name="connsiteX1856" fmla="*/ 5094458 w 5859445"/>
              <a:gd name="connsiteY1856" fmla="*/ 1182334 h 3256604"/>
              <a:gd name="connsiteX1857" fmla="*/ 5096116 w 5859445"/>
              <a:gd name="connsiteY1857" fmla="*/ 1183057 h 3256604"/>
              <a:gd name="connsiteX1858" fmla="*/ 5162055 w 5859445"/>
              <a:gd name="connsiteY1858" fmla="*/ 1166083 h 3256604"/>
              <a:gd name="connsiteX1859" fmla="*/ 5141735 w 5859445"/>
              <a:gd name="connsiteY1859" fmla="*/ 1161991 h 3256604"/>
              <a:gd name="connsiteX1860" fmla="*/ 757245 w 5859445"/>
              <a:gd name="connsiteY1860" fmla="*/ 1099616 h 3256604"/>
              <a:gd name="connsiteX1861" fmla="*/ 757203 w 5859445"/>
              <a:gd name="connsiteY1861" fmla="*/ 1099619 h 3256604"/>
              <a:gd name="connsiteX1862" fmla="*/ 757202 w 5859445"/>
              <a:gd name="connsiteY1862" fmla="*/ 1099617 h 3256604"/>
              <a:gd name="connsiteX1863" fmla="*/ 1318450 w 5859445"/>
              <a:gd name="connsiteY1863" fmla="*/ 1087034 h 3256604"/>
              <a:gd name="connsiteX1864" fmla="*/ 1310026 w 5859445"/>
              <a:gd name="connsiteY1864" fmla="*/ 1087196 h 3256604"/>
              <a:gd name="connsiteX1865" fmla="*/ 1314798 w 5859445"/>
              <a:gd name="connsiteY1865" fmla="*/ 1087236 h 3256604"/>
              <a:gd name="connsiteX1866" fmla="*/ 1378572 w 5859445"/>
              <a:gd name="connsiteY1866" fmla="*/ 1082691 h 3256604"/>
              <a:gd name="connsiteX1867" fmla="*/ 1366392 w 5859445"/>
              <a:gd name="connsiteY1867" fmla="*/ 1082995 h 3256604"/>
              <a:gd name="connsiteX1868" fmla="*/ 1338735 w 5859445"/>
              <a:gd name="connsiteY1868" fmla="*/ 1083686 h 3256604"/>
              <a:gd name="connsiteX1869" fmla="*/ 1344711 w 5859445"/>
              <a:gd name="connsiteY1869" fmla="*/ 1085586 h 3256604"/>
              <a:gd name="connsiteX1870" fmla="*/ 1365643 w 5859445"/>
              <a:gd name="connsiteY1870" fmla="*/ 1084432 h 3256604"/>
              <a:gd name="connsiteX1871" fmla="*/ 5617042 w 5859445"/>
              <a:gd name="connsiteY1871" fmla="*/ 1068887 h 3256604"/>
              <a:gd name="connsiteX1872" fmla="*/ 5601570 w 5859445"/>
              <a:gd name="connsiteY1872" fmla="*/ 1074638 h 3256604"/>
              <a:gd name="connsiteX1873" fmla="*/ 5587747 w 5859445"/>
              <a:gd name="connsiteY1873" fmla="*/ 1073121 h 3256604"/>
              <a:gd name="connsiteX1874" fmla="*/ 5591410 w 5859445"/>
              <a:gd name="connsiteY1874" fmla="*/ 1072592 h 3256604"/>
              <a:gd name="connsiteX1875" fmla="*/ 5617042 w 5859445"/>
              <a:gd name="connsiteY1875" fmla="*/ 1068887 h 3256604"/>
              <a:gd name="connsiteX1876" fmla="*/ 1010235 w 5859445"/>
              <a:gd name="connsiteY1876" fmla="*/ 1055095 h 3256604"/>
              <a:gd name="connsiteX1877" fmla="*/ 1013410 w 5859445"/>
              <a:gd name="connsiteY1877" fmla="*/ 1056103 h 3256604"/>
              <a:gd name="connsiteX1878" fmla="*/ 1023313 w 5859445"/>
              <a:gd name="connsiteY1878" fmla="*/ 1056187 h 3256604"/>
              <a:gd name="connsiteX1879" fmla="*/ 1015818 w 5859445"/>
              <a:gd name="connsiteY1879" fmla="*/ 1056871 h 3256604"/>
              <a:gd name="connsiteX1880" fmla="*/ 1019172 w 5859445"/>
              <a:gd name="connsiteY1880" fmla="*/ 1057937 h 3256604"/>
              <a:gd name="connsiteX1881" fmla="*/ 1009390 w 5859445"/>
              <a:gd name="connsiteY1881" fmla="*/ 1064313 h 3256604"/>
              <a:gd name="connsiteX1882" fmla="*/ 1005344 w 5859445"/>
              <a:gd name="connsiteY1882" fmla="*/ 1058283 h 3256604"/>
              <a:gd name="connsiteX1883" fmla="*/ 1006164 w 5859445"/>
              <a:gd name="connsiteY1883" fmla="*/ 1057749 h 3256604"/>
              <a:gd name="connsiteX1884" fmla="*/ 976938 w 5859445"/>
              <a:gd name="connsiteY1884" fmla="*/ 1060410 h 3256604"/>
              <a:gd name="connsiteX1885" fmla="*/ 931406 w 5859445"/>
              <a:gd name="connsiteY1885" fmla="*/ 1055414 h 3256604"/>
              <a:gd name="connsiteX1886" fmla="*/ 977359 w 5859445"/>
              <a:gd name="connsiteY1886" fmla="*/ 1055801 h 3256604"/>
              <a:gd name="connsiteX1887" fmla="*/ 1008746 w 5859445"/>
              <a:gd name="connsiteY1887" fmla="*/ 1056065 h 3256604"/>
              <a:gd name="connsiteX1888" fmla="*/ 1146120 w 5859445"/>
              <a:gd name="connsiteY1888" fmla="*/ 1051965 h 3256604"/>
              <a:gd name="connsiteX1889" fmla="*/ 1147163 w 5859445"/>
              <a:gd name="connsiteY1889" fmla="*/ 1052198 h 3256604"/>
              <a:gd name="connsiteX1890" fmla="*/ 1144934 w 5859445"/>
              <a:gd name="connsiteY1890" fmla="*/ 1053113 h 3256604"/>
              <a:gd name="connsiteX1891" fmla="*/ 1140896 w 5859445"/>
              <a:gd name="connsiteY1891" fmla="*/ 1052669 h 3256604"/>
              <a:gd name="connsiteX1892" fmla="*/ 1132663 w 5859445"/>
              <a:gd name="connsiteY1892" fmla="*/ 1048972 h 3256604"/>
              <a:gd name="connsiteX1893" fmla="*/ 1111922 w 5859445"/>
              <a:gd name="connsiteY1893" fmla="*/ 1049489 h 3256604"/>
              <a:gd name="connsiteX1894" fmla="*/ 1134688 w 5859445"/>
              <a:gd name="connsiteY1894" fmla="*/ 1051989 h 3256604"/>
              <a:gd name="connsiteX1895" fmla="*/ 1140896 w 5859445"/>
              <a:gd name="connsiteY1895" fmla="*/ 1052669 h 3256604"/>
              <a:gd name="connsiteX1896" fmla="*/ 1138041 w 5859445"/>
              <a:gd name="connsiteY1896" fmla="*/ 1053056 h 3256604"/>
              <a:gd name="connsiteX1897" fmla="*/ 1116390 w 5859445"/>
              <a:gd name="connsiteY1897" fmla="*/ 1050912 h 3256604"/>
              <a:gd name="connsiteX1898" fmla="*/ 1093202 w 5859445"/>
              <a:gd name="connsiteY1898" fmla="*/ 1053025 h 3256604"/>
              <a:gd name="connsiteX1899" fmla="*/ 1139558 w 5859445"/>
              <a:gd name="connsiteY1899" fmla="*/ 1055317 h 3256604"/>
              <a:gd name="connsiteX1900" fmla="*/ 1144934 w 5859445"/>
              <a:gd name="connsiteY1900" fmla="*/ 1053113 h 3256604"/>
              <a:gd name="connsiteX1901" fmla="*/ 1156281 w 5859445"/>
              <a:gd name="connsiteY1901" fmla="*/ 1054359 h 3256604"/>
              <a:gd name="connsiteX1902" fmla="*/ 1156716 w 5859445"/>
              <a:gd name="connsiteY1902" fmla="*/ 1054322 h 3256604"/>
              <a:gd name="connsiteX1903" fmla="*/ 1147163 w 5859445"/>
              <a:gd name="connsiteY1903" fmla="*/ 1052198 h 3256604"/>
              <a:gd name="connsiteX1904" fmla="*/ 1148516 w 5859445"/>
              <a:gd name="connsiteY1904" fmla="*/ 1051643 h 3256604"/>
              <a:gd name="connsiteX1905" fmla="*/ 1146120 w 5859445"/>
              <a:gd name="connsiteY1905" fmla="*/ 1051965 h 3256604"/>
              <a:gd name="connsiteX1906" fmla="*/ 1244132 w 5859445"/>
              <a:gd name="connsiteY1906" fmla="*/ 1043851 h 3256604"/>
              <a:gd name="connsiteX1907" fmla="*/ 1243500 w 5859445"/>
              <a:gd name="connsiteY1907" fmla="*/ 1043908 h 3256604"/>
              <a:gd name="connsiteX1908" fmla="*/ 1239158 w 5859445"/>
              <a:gd name="connsiteY1908" fmla="*/ 1047161 h 3256604"/>
              <a:gd name="connsiteX1909" fmla="*/ 1242678 w 5859445"/>
              <a:gd name="connsiteY1909" fmla="*/ 1046611 h 3256604"/>
              <a:gd name="connsiteX1910" fmla="*/ 1252196 w 5859445"/>
              <a:gd name="connsiteY1910" fmla="*/ 1043117 h 3256604"/>
              <a:gd name="connsiteX1911" fmla="*/ 1246506 w 5859445"/>
              <a:gd name="connsiteY1911" fmla="*/ 1043634 h 3256604"/>
              <a:gd name="connsiteX1912" fmla="*/ 1246746 w 5859445"/>
              <a:gd name="connsiteY1912" fmla="*/ 1046126 h 3256604"/>
              <a:gd name="connsiteX1913" fmla="*/ 1245849 w 5859445"/>
              <a:gd name="connsiteY1913" fmla="*/ 1047019 h 3256604"/>
              <a:gd name="connsiteX1914" fmla="*/ 1263135 w 5859445"/>
              <a:gd name="connsiteY1914" fmla="*/ 1045603 h 3256604"/>
              <a:gd name="connsiteX1915" fmla="*/ 1263485 w 5859445"/>
              <a:gd name="connsiteY1915" fmla="*/ 1045574 h 3256604"/>
              <a:gd name="connsiteX1916" fmla="*/ 5495964 w 5859445"/>
              <a:gd name="connsiteY1916" fmla="*/ 1035118 h 3256604"/>
              <a:gd name="connsiteX1917" fmla="*/ 5481714 w 5859445"/>
              <a:gd name="connsiteY1917" fmla="*/ 1040073 h 3256604"/>
              <a:gd name="connsiteX1918" fmla="*/ 5467463 w 5859445"/>
              <a:gd name="connsiteY1918" fmla="*/ 1045029 h 3256604"/>
              <a:gd name="connsiteX1919" fmla="*/ 5476400 w 5859445"/>
              <a:gd name="connsiteY1919" fmla="*/ 1047871 h 3256604"/>
              <a:gd name="connsiteX1920" fmla="*/ 1160435 w 5859445"/>
              <a:gd name="connsiteY1920" fmla="*/ 1030294 h 3256604"/>
              <a:gd name="connsiteX1921" fmla="*/ 1164383 w 5859445"/>
              <a:gd name="connsiteY1921" fmla="*/ 1030499 h 3256604"/>
              <a:gd name="connsiteX1922" fmla="*/ 1164243 w 5859445"/>
              <a:gd name="connsiteY1922" fmla="*/ 1030557 h 3256604"/>
              <a:gd name="connsiteX1923" fmla="*/ 1160322 w 5859445"/>
              <a:gd name="connsiteY1923" fmla="*/ 1030328 h 3256604"/>
              <a:gd name="connsiteX1924" fmla="*/ 759809 w 5859445"/>
              <a:gd name="connsiteY1924" fmla="*/ 1027620 h 3256604"/>
              <a:gd name="connsiteX1925" fmla="*/ 762089 w 5859445"/>
              <a:gd name="connsiteY1925" fmla="*/ 1027871 h 3256604"/>
              <a:gd name="connsiteX1926" fmla="*/ 754920 w 5859445"/>
              <a:gd name="connsiteY1926" fmla="*/ 1030809 h 3256604"/>
              <a:gd name="connsiteX1927" fmla="*/ 759809 w 5859445"/>
              <a:gd name="connsiteY1927" fmla="*/ 1027620 h 3256604"/>
              <a:gd name="connsiteX1928" fmla="*/ 763879 w 5859445"/>
              <a:gd name="connsiteY1928" fmla="*/ 1027135 h 3256604"/>
              <a:gd name="connsiteX1929" fmla="*/ 765342 w 5859445"/>
              <a:gd name="connsiteY1929" fmla="*/ 1027481 h 3256604"/>
              <a:gd name="connsiteX1930" fmla="*/ 765502 w 5859445"/>
              <a:gd name="connsiteY1930" fmla="*/ 1028245 h 3256604"/>
              <a:gd name="connsiteX1931" fmla="*/ 762089 w 5859445"/>
              <a:gd name="connsiteY1931" fmla="*/ 1027871 h 3256604"/>
              <a:gd name="connsiteX1932" fmla="*/ 1173811 w 5859445"/>
              <a:gd name="connsiteY1932" fmla="*/ 1026486 h 3256604"/>
              <a:gd name="connsiteX1933" fmla="*/ 1160435 w 5859445"/>
              <a:gd name="connsiteY1933" fmla="*/ 1030294 h 3256604"/>
              <a:gd name="connsiteX1934" fmla="*/ 1155094 w 5859445"/>
              <a:gd name="connsiteY1934" fmla="*/ 1030018 h 3256604"/>
              <a:gd name="connsiteX1935" fmla="*/ 1160322 w 5859445"/>
              <a:gd name="connsiteY1935" fmla="*/ 1030328 h 3256604"/>
              <a:gd name="connsiteX1936" fmla="*/ 1156106 w 5859445"/>
              <a:gd name="connsiteY1936" fmla="*/ 1031526 h 3256604"/>
              <a:gd name="connsiteX1937" fmla="*/ 1150204 w 5859445"/>
              <a:gd name="connsiteY1937" fmla="*/ 1033207 h 3256604"/>
              <a:gd name="connsiteX1938" fmla="*/ 1181907 w 5859445"/>
              <a:gd name="connsiteY1938" fmla="*/ 1038549 h 3256604"/>
              <a:gd name="connsiteX1939" fmla="*/ 1174572 w 5859445"/>
              <a:gd name="connsiteY1939" fmla="*/ 1043330 h 3256604"/>
              <a:gd name="connsiteX1940" fmla="*/ 1185953 w 5859445"/>
              <a:gd name="connsiteY1940" fmla="*/ 1044579 h 3256604"/>
              <a:gd name="connsiteX1941" fmla="*/ 1204673 w 5859445"/>
              <a:gd name="connsiteY1941" fmla="*/ 1041045 h 3256604"/>
              <a:gd name="connsiteX1942" fmla="*/ 1197927 w 5859445"/>
              <a:gd name="connsiteY1942" fmla="*/ 1050946 h 3256604"/>
              <a:gd name="connsiteX1943" fmla="*/ 1211706 w 5859445"/>
              <a:gd name="connsiteY1943" fmla="*/ 1049816 h 3256604"/>
              <a:gd name="connsiteX1944" fmla="*/ 1222548 w 5859445"/>
              <a:gd name="connsiteY1944" fmla="*/ 1046730 h 3256604"/>
              <a:gd name="connsiteX1945" fmla="*/ 1213611 w 5859445"/>
              <a:gd name="connsiteY1945" fmla="*/ 1043887 h 3256604"/>
              <a:gd name="connsiteX1946" fmla="*/ 1234774 w 5859445"/>
              <a:gd name="connsiteY1946" fmla="*/ 1038760 h 3256604"/>
              <a:gd name="connsiteX1947" fmla="*/ 1251893 w 5859445"/>
              <a:gd name="connsiteY1947" fmla="*/ 1027603 h 3256604"/>
              <a:gd name="connsiteX1948" fmla="*/ 1195147 w 5859445"/>
              <a:gd name="connsiteY1948" fmla="*/ 1032087 h 3256604"/>
              <a:gd name="connsiteX1949" fmla="*/ 1164383 w 5859445"/>
              <a:gd name="connsiteY1949" fmla="*/ 1030499 h 3256604"/>
              <a:gd name="connsiteX1950" fmla="*/ 5474043 w 5859445"/>
              <a:gd name="connsiteY1950" fmla="*/ 1023403 h 3256604"/>
              <a:gd name="connsiteX1951" fmla="*/ 5463417 w 5859445"/>
              <a:gd name="connsiteY1951" fmla="*/ 1038999 h 3256604"/>
              <a:gd name="connsiteX1952" fmla="*/ 5510636 w 5859445"/>
              <a:gd name="connsiteY1952" fmla="*/ 1025556 h 3256604"/>
              <a:gd name="connsiteX1953" fmla="*/ 5482980 w 5859445"/>
              <a:gd name="connsiteY1953" fmla="*/ 1026246 h 3256604"/>
              <a:gd name="connsiteX1954" fmla="*/ 787889 w 5859445"/>
              <a:gd name="connsiteY1954" fmla="*/ 1022322 h 3256604"/>
              <a:gd name="connsiteX1955" fmla="*/ 782576 w 5859445"/>
              <a:gd name="connsiteY1955" fmla="*/ 1030119 h 3256604"/>
              <a:gd name="connsiteX1956" fmla="*/ 791514 w 5859445"/>
              <a:gd name="connsiteY1956" fmla="*/ 1032961 h 3256604"/>
              <a:gd name="connsiteX1957" fmla="*/ 771193 w 5859445"/>
              <a:gd name="connsiteY1957" fmla="*/ 1028870 h 3256604"/>
              <a:gd name="connsiteX1958" fmla="*/ 765342 w 5859445"/>
              <a:gd name="connsiteY1958" fmla="*/ 1027481 h 3256604"/>
              <a:gd name="connsiteX1959" fmla="*/ 764701 w 5859445"/>
              <a:gd name="connsiteY1959" fmla="*/ 1024432 h 3256604"/>
              <a:gd name="connsiteX1960" fmla="*/ 787889 w 5859445"/>
              <a:gd name="connsiteY1960" fmla="*/ 1022322 h 3256604"/>
              <a:gd name="connsiteX1961" fmla="*/ 5465106 w 5859445"/>
              <a:gd name="connsiteY1961" fmla="*/ 1020562 h 3256604"/>
              <a:gd name="connsiteX1962" fmla="*/ 5460214 w 5859445"/>
              <a:gd name="connsiteY1962" fmla="*/ 1023750 h 3256604"/>
              <a:gd name="connsiteX1963" fmla="*/ 5450432 w 5859445"/>
              <a:gd name="connsiteY1963" fmla="*/ 1030125 h 3256604"/>
              <a:gd name="connsiteX1964" fmla="*/ 5459370 w 5859445"/>
              <a:gd name="connsiteY1964" fmla="*/ 1032967 h 3256604"/>
              <a:gd name="connsiteX1965" fmla="*/ 5469152 w 5859445"/>
              <a:gd name="connsiteY1965" fmla="*/ 1026592 h 3256604"/>
              <a:gd name="connsiteX1966" fmla="*/ 5520397 w 5859445"/>
              <a:gd name="connsiteY1966" fmla="*/ 994273 h 3256604"/>
              <a:gd name="connsiteX1967" fmla="*/ 5521682 w 5859445"/>
              <a:gd name="connsiteY1967" fmla="*/ 1005353 h 3256604"/>
              <a:gd name="connsiteX1968" fmla="*/ 5511479 w 5859445"/>
              <a:gd name="connsiteY1968" fmla="*/ 1016337 h 3256604"/>
              <a:gd name="connsiteX1969" fmla="*/ 5515527 w 5859445"/>
              <a:gd name="connsiteY1969" fmla="*/ 1022369 h 3256604"/>
              <a:gd name="connsiteX1970" fmla="*/ 5514093 w 5859445"/>
              <a:gd name="connsiteY1970" fmla="*/ 1025470 h 3256604"/>
              <a:gd name="connsiteX1971" fmla="*/ 5519573 w 5859445"/>
              <a:gd name="connsiteY1971" fmla="*/ 1028399 h 3256604"/>
              <a:gd name="connsiteX1972" fmla="*/ 5539618 w 5859445"/>
              <a:gd name="connsiteY1972" fmla="*/ 1010380 h 3256604"/>
              <a:gd name="connsiteX1973" fmla="*/ 5542002 w 5859445"/>
              <a:gd name="connsiteY1973" fmla="*/ 1009445 h 3256604"/>
              <a:gd name="connsiteX1974" fmla="*/ 5554654 w 5859445"/>
              <a:gd name="connsiteY1974" fmla="*/ 996866 h 3256604"/>
              <a:gd name="connsiteX1975" fmla="*/ 5539618 w 5859445"/>
              <a:gd name="connsiteY1975" fmla="*/ 1010380 h 3256604"/>
              <a:gd name="connsiteX1976" fmla="*/ 5525308 w 5859445"/>
              <a:gd name="connsiteY1976" fmla="*/ 1015992 h 3256604"/>
              <a:gd name="connsiteX1977" fmla="*/ 5526573 w 5859445"/>
              <a:gd name="connsiteY1977" fmla="*/ 1002166 h 3256604"/>
              <a:gd name="connsiteX1978" fmla="*/ 5531885 w 5859445"/>
              <a:gd name="connsiteY1978" fmla="*/ 994369 h 3256604"/>
              <a:gd name="connsiteX1979" fmla="*/ 5520397 w 5859445"/>
              <a:gd name="connsiteY1979" fmla="*/ 994273 h 3256604"/>
              <a:gd name="connsiteX1980" fmla="*/ 842108 w 5859445"/>
              <a:gd name="connsiteY1980" fmla="*/ 982646 h 3256604"/>
              <a:gd name="connsiteX1981" fmla="*/ 827437 w 5859445"/>
              <a:gd name="connsiteY1981" fmla="*/ 992210 h 3256604"/>
              <a:gd name="connsiteX1982" fmla="*/ 842864 w 5859445"/>
              <a:gd name="connsiteY1982" fmla="*/ 999489 h 3256604"/>
              <a:gd name="connsiteX1983" fmla="*/ 848516 w 5859445"/>
              <a:gd name="connsiteY1983" fmla="*/ 1013145 h 3256604"/>
              <a:gd name="connsiteX1984" fmla="*/ 800027 w 5859445"/>
              <a:gd name="connsiteY1984" fmla="*/ 1010618 h 3256604"/>
              <a:gd name="connsiteX1985" fmla="*/ 796492 w 5859445"/>
              <a:gd name="connsiteY1985" fmla="*/ 1003712 h 3256604"/>
              <a:gd name="connsiteX1986" fmla="*/ 842108 w 5859445"/>
              <a:gd name="connsiteY1986" fmla="*/ 982646 h 3256604"/>
              <a:gd name="connsiteX1987" fmla="*/ 5538406 w 5859445"/>
              <a:gd name="connsiteY1987" fmla="*/ 978877 h 3256604"/>
              <a:gd name="connsiteX1988" fmla="*/ 5531529 w 5859445"/>
              <a:gd name="connsiteY1988" fmla="*/ 983360 h 3256604"/>
              <a:gd name="connsiteX1989" fmla="*/ 5532152 w 5859445"/>
              <a:gd name="connsiteY1989" fmla="*/ 979034 h 3256604"/>
              <a:gd name="connsiteX1990" fmla="*/ 5511651 w 5859445"/>
              <a:gd name="connsiteY1990" fmla="*/ 964216 h 3256604"/>
              <a:gd name="connsiteX1991" fmla="*/ 5510808 w 5859445"/>
              <a:gd name="connsiteY1991" fmla="*/ 973435 h 3256604"/>
              <a:gd name="connsiteX1992" fmla="*/ 5515698 w 5859445"/>
              <a:gd name="connsiteY1992" fmla="*/ 970248 h 3256604"/>
              <a:gd name="connsiteX1993" fmla="*/ 5507603 w 5859445"/>
              <a:gd name="connsiteY1993" fmla="*/ 958185 h 3256604"/>
              <a:gd name="connsiteX1994" fmla="*/ 5502713 w 5859445"/>
              <a:gd name="connsiteY1994" fmla="*/ 961372 h 3256604"/>
              <a:gd name="connsiteX1995" fmla="*/ 5488885 w 5859445"/>
              <a:gd name="connsiteY1995" fmla="*/ 961717 h 3256604"/>
              <a:gd name="connsiteX1996" fmla="*/ 5475057 w 5859445"/>
              <a:gd name="connsiteY1996" fmla="*/ 962062 h 3256604"/>
              <a:gd name="connsiteX1997" fmla="*/ 5479104 w 5859445"/>
              <a:gd name="connsiteY1997" fmla="*/ 968094 h 3256604"/>
              <a:gd name="connsiteX1998" fmla="*/ 5478260 w 5859445"/>
              <a:gd name="connsiteY1998" fmla="*/ 977311 h 3256604"/>
              <a:gd name="connsiteX1999" fmla="*/ 5487619 w 5859445"/>
              <a:gd name="connsiteY1999" fmla="*/ 975546 h 3256604"/>
              <a:gd name="connsiteX2000" fmla="*/ 5496980 w 5859445"/>
              <a:gd name="connsiteY2000" fmla="*/ 973778 h 3256604"/>
              <a:gd name="connsiteX2001" fmla="*/ 5495377 w 5859445"/>
              <a:gd name="connsiteY2001" fmla="*/ 966154 h 3256604"/>
              <a:gd name="connsiteX2002" fmla="*/ 5506760 w 5859445"/>
              <a:gd name="connsiteY2002" fmla="*/ 967403 h 3256604"/>
              <a:gd name="connsiteX2003" fmla="*/ 5507603 w 5859445"/>
              <a:gd name="connsiteY2003" fmla="*/ 958185 h 3256604"/>
              <a:gd name="connsiteX2004" fmla="*/ 1172954 w 5859445"/>
              <a:gd name="connsiteY2004" fmla="*/ 951875 h 3256604"/>
              <a:gd name="connsiteX2005" fmla="*/ 1201971 w 5859445"/>
              <a:gd name="connsiteY2005" fmla="*/ 953212 h 3256604"/>
              <a:gd name="connsiteX2006" fmla="*/ 1230985 w 5859445"/>
              <a:gd name="connsiteY2006" fmla="*/ 954547 h 3256604"/>
              <a:gd name="connsiteX2007" fmla="*/ 1134190 w 5859445"/>
              <a:gd name="connsiteY2007" fmla="*/ 956964 h 3256604"/>
              <a:gd name="connsiteX2008" fmla="*/ 951209 w 5859445"/>
              <a:gd name="connsiteY2008" fmla="*/ 932916 h 3256604"/>
              <a:gd name="connsiteX2009" fmla="*/ 952063 w 5859445"/>
              <a:gd name="connsiteY2009" fmla="*/ 936984 h 3256604"/>
              <a:gd name="connsiteX2010" fmla="*/ 947698 w 5859445"/>
              <a:gd name="connsiteY2010" fmla="*/ 934408 h 3256604"/>
              <a:gd name="connsiteX2011" fmla="*/ 1417440 w 5859445"/>
              <a:gd name="connsiteY2011" fmla="*/ 925219 h 3256604"/>
              <a:gd name="connsiteX2012" fmla="*/ 1422222 w 5859445"/>
              <a:gd name="connsiteY2012" fmla="*/ 925249 h 3256604"/>
              <a:gd name="connsiteX2013" fmla="*/ 1421537 w 5859445"/>
              <a:gd name="connsiteY2013" fmla="*/ 926078 h 3256604"/>
              <a:gd name="connsiteX2014" fmla="*/ 1280083 w 5859445"/>
              <a:gd name="connsiteY2014" fmla="*/ 922952 h 3256604"/>
              <a:gd name="connsiteX2015" fmla="*/ 1253321 w 5859445"/>
              <a:gd name="connsiteY2015" fmla="*/ 927597 h 3256604"/>
              <a:gd name="connsiteX2016" fmla="*/ 1248470 w 5859445"/>
              <a:gd name="connsiteY2016" fmla="*/ 927101 h 3256604"/>
              <a:gd name="connsiteX2017" fmla="*/ 1255277 w 5859445"/>
              <a:gd name="connsiteY2017" fmla="*/ 925272 h 3256604"/>
              <a:gd name="connsiteX2018" fmla="*/ 1280083 w 5859445"/>
              <a:gd name="connsiteY2018" fmla="*/ 922952 h 3256604"/>
              <a:gd name="connsiteX2019" fmla="*/ 1371084 w 5859445"/>
              <a:gd name="connsiteY2019" fmla="*/ 922873 h 3256604"/>
              <a:gd name="connsiteX2020" fmla="*/ 1392542 w 5859445"/>
              <a:gd name="connsiteY2020" fmla="*/ 922922 h 3256604"/>
              <a:gd name="connsiteX2021" fmla="*/ 1414802 w 5859445"/>
              <a:gd name="connsiteY2021" fmla="*/ 924667 h 3256604"/>
              <a:gd name="connsiteX2022" fmla="*/ 1417440 w 5859445"/>
              <a:gd name="connsiteY2022" fmla="*/ 925219 h 3256604"/>
              <a:gd name="connsiteX2023" fmla="*/ 1397516 w 5859445"/>
              <a:gd name="connsiteY2023" fmla="*/ 925099 h 3256604"/>
              <a:gd name="connsiteX2024" fmla="*/ 1378715 w 5859445"/>
              <a:gd name="connsiteY2024" fmla="*/ 923269 h 3256604"/>
              <a:gd name="connsiteX2025" fmla="*/ 1358689 w 5859445"/>
              <a:gd name="connsiteY2025" fmla="*/ 922237 h 3256604"/>
              <a:gd name="connsiteX2026" fmla="*/ 1371084 w 5859445"/>
              <a:gd name="connsiteY2026" fmla="*/ 922873 h 3256604"/>
              <a:gd name="connsiteX2027" fmla="*/ 1364380 w 5859445"/>
              <a:gd name="connsiteY2027" fmla="*/ 922861 h 3256604"/>
              <a:gd name="connsiteX2028" fmla="*/ 1330315 w 5859445"/>
              <a:gd name="connsiteY2028" fmla="*/ 924476 h 3256604"/>
              <a:gd name="connsiteX2029" fmla="*/ 1358689 w 5859445"/>
              <a:gd name="connsiteY2029" fmla="*/ 922237 h 3256604"/>
              <a:gd name="connsiteX2030" fmla="*/ 948859 w 5859445"/>
              <a:gd name="connsiteY2030" fmla="*/ 921733 h 3256604"/>
              <a:gd name="connsiteX2031" fmla="*/ 952484 w 5859445"/>
              <a:gd name="connsiteY2031" fmla="*/ 932372 h 3256604"/>
              <a:gd name="connsiteX2032" fmla="*/ 951209 w 5859445"/>
              <a:gd name="connsiteY2032" fmla="*/ 932916 h 3256604"/>
              <a:gd name="connsiteX2033" fmla="*/ 1201425 w 5859445"/>
              <a:gd name="connsiteY2033" fmla="*/ 910496 h 3256604"/>
              <a:gd name="connsiteX2034" fmla="*/ 1204577 w 5859445"/>
              <a:gd name="connsiteY2034" fmla="*/ 911002 h 3256604"/>
              <a:gd name="connsiteX2035" fmla="*/ 1189653 w 5859445"/>
              <a:gd name="connsiteY2035" fmla="*/ 913904 h 3256604"/>
              <a:gd name="connsiteX2036" fmla="*/ 1201425 w 5859445"/>
              <a:gd name="connsiteY2036" fmla="*/ 910496 h 3256604"/>
              <a:gd name="connsiteX2037" fmla="*/ 1208307 w 5859445"/>
              <a:gd name="connsiteY2037" fmla="*/ 910276 h 3256604"/>
              <a:gd name="connsiteX2038" fmla="*/ 1207448 w 5859445"/>
              <a:gd name="connsiteY2038" fmla="*/ 911463 h 3256604"/>
              <a:gd name="connsiteX2039" fmla="*/ 1204577 w 5859445"/>
              <a:gd name="connsiteY2039" fmla="*/ 911002 h 3256604"/>
              <a:gd name="connsiteX2040" fmla="*/ 1222980 w 5859445"/>
              <a:gd name="connsiteY2040" fmla="*/ 900713 h 3256604"/>
              <a:gd name="connsiteX2041" fmla="*/ 1213652 w 5859445"/>
              <a:gd name="connsiteY2041" fmla="*/ 902527 h 3256604"/>
              <a:gd name="connsiteX2042" fmla="*/ 1204324 w 5859445"/>
              <a:gd name="connsiteY2042" fmla="*/ 904340 h 3256604"/>
              <a:gd name="connsiteX2043" fmla="*/ 1222980 w 5859445"/>
              <a:gd name="connsiteY2043" fmla="*/ 900713 h 3256604"/>
              <a:gd name="connsiteX2044" fmla="*/ 1433690 w 5859445"/>
              <a:gd name="connsiteY2044" fmla="*/ 900436 h 3256604"/>
              <a:gd name="connsiteX2045" fmla="*/ 1419862 w 5859445"/>
              <a:gd name="connsiteY2045" fmla="*/ 900781 h 3256604"/>
              <a:gd name="connsiteX2046" fmla="*/ 1410081 w 5859445"/>
              <a:gd name="connsiteY2046" fmla="*/ 907158 h 3256604"/>
              <a:gd name="connsiteX2047" fmla="*/ 1430823 w 5859445"/>
              <a:gd name="connsiteY2047" fmla="*/ 906640 h 3256604"/>
              <a:gd name="connsiteX2048" fmla="*/ 1433690 w 5859445"/>
              <a:gd name="connsiteY2048" fmla="*/ 900436 h 3256604"/>
              <a:gd name="connsiteX2049" fmla="*/ 883729 w 5859445"/>
              <a:gd name="connsiteY2049" fmla="*/ 848247 h 3256604"/>
              <a:gd name="connsiteX2050" fmla="*/ 893382 w 5859445"/>
              <a:gd name="connsiteY2050" fmla="*/ 849539 h 3256604"/>
              <a:gd name="connsiteX2051" fmla="*/ 918172 w 5859445"/>
              <a:gd name="connsiteY2051" fmla="*/ 855053 h 3256604"/>
              <a:gd name="connsiteX2052" fmla="*/ 908813 w 5859445"/>
              <a:gd name="connsiteY2052" fmla="*/ 856820 h 3256604"/>
              <a:gd name="connsiteX2053" fmla="*/ 876687 w 5859445"/>
              <a:gd name="connsiteY2053" fmla="*/ 856086 h 3256604"/>
              <a:gd name="connsiteX2054" fmla="*/ 883729 w 5859445"/>
              <a:gd name="connsiteY2054" fmla="*/ 848247 h 3256604"/>
              <a:gd name="connsiteX2055" fmla="*/ 1113455 w 5859445"/>
              <a:gd name="connsiteY2055" fmla="*/ 831786 h 3256604"/>
              <a:gd name="connsiteX2056" fmla="*/ 1104094 w 5859445"/>
              <a:gd name="connsiteY2056" fmla="*/ 833549 h 3256604"/>
              <a:gd name="connsiteX2057" fmla="*/ 1094735 w 5859445"/>
              <a:gd name="connsiteY2057" fmla="*/ 835316 h 3256604"/>
              <a:gd name="connsiteX2058" fmla="*/ 1085797 w 5859445"/>
              <a:gd name="connsiteY2058" fmla="*/ 832474 h 3256604"/>
              <a:gd name="connsiteX2059" fmla="*/ 1080907 w 5859445"/>
              <a:gd name="connsiteY2059" fmla="*/ 835662 h 3256604"/>
              <a:gd name="connsiteX2060" fmla="*/ 1067079 w 5859445"/>
              <a:gd name="connsiteY2060" fmla="*/ 836007 h 3256604"/>
              <a:gd name="connsiteX2061" fmla="*/ 1073572 w 5859445"/>
              <a:gd name="connsiteY2061" fmla="*/ 840443 h 3256604"/>
              <a:gd name="connsiteX2062" fmla="*/ 1039422 w 5859445"/>
              <a:gd name="connsiteY2062" fmla="*/ 836697 h 3256604"/>
              <a:gd name="connsiteX2063" fmla="*/ 1032843 w 5859445"/>
              <a:gd name="connsiteY2063" fmla="*/ 858321 h 3256604"/>
              <a:gd name="connsiteX2064" fmla="*/ 1117501 w 5859445"/>
              <a:gd name="connsiteY2064" fmla="*/ 837816 h 3256604"/>
              <a:gd name="connsiteX2065" fmla="*/ 1113455 w 5859445"/>
              <a:gd name="connsiteY2065" fmla="*/ 831786 h 3256604"/>
              <a:gd name="connsiteX2066" fmla="*/ 205335 w 5859445"/>
              <a:gd name="connsiteY2066" fmla="*/ 829102 h 3256604"/>
              <a:gd name="connsiteX2067" fmla="*/ 206839 w 5859445"/>
              <a:gd name="connsiteY2067" fmla="*/ 829177 h 3256604"/>
              <a:gd name="connsiteX2068" fmla="*/ 206047 w 5859445"/>
              <a:gd name="connsiteY2068" fmla="*/ 832915 h 3256604"/>
              <a:gd name="connsiteX2069" fmla="*/ 202572 w 5859445"/>
              <a:gd name="connsiteY2069" fmla="*/ 832906 h 3256604"/>
              <a:gd name="connsiteX2070" fmla="*/ 205335 w 5859445"/>
              <a:gd name="connsiteY2070" fmla="*/ 829102 h 3256604"/>
              <a:gd name="connsiteX2071" fmla="*/ 1031329 w 5859445"/>
              <a:gd name="connsiteY2071" fmla="*/ 824638 h 3256604"/>
              <a:gd name="connsiteX2072" fmla="*/ 1019525 w 5859445"/>
              <a:gd name="connsiteY2072" fmla="*/ 827997 h 3256604"/>
              <a:gd name="connsiteX2073" fmla="*/ 1020830 w 5859445"/>
              <a:gd name="connsiteY2073" fmla="*/ 832564 h 3256604"/>
              <a:gd name="connsiteX2074" fmla="*/ 1030486 w 5859445"/>
              <a:gd name="connsiteY2074" fmla="*/ 833854 h 3256604"/>
              <a:gd name="connsiteX2075" fmla="*/ 1030908 w 5859445"/>
              <a:gd name="connsiteY2075" fmla="*/ 829244 h 3256604"/>
              <a:gd name="connsiteX2076" fmla="*/ 1031329 w 5859445"/>
              <a:gd name="connsiteY2076" fmla="*/ 824638 h 3256604"/>
              <a:gd name="connsiteX2077" fmla="*/ 977703 w 5859445"/>
              <a:gd name="connsiteY2077" fmla="*/ 807580 h 3256604"/>
              <a:gd name="connsiteX2078" fmla="*/ 963454 w 5859445"/>
              <a:gd name="connsiteY2078" fmla="*/ 812535 h 3256604"/>
              <a:gd name="connsiteX2079" fmla="*/ 958141 w 5859445"/>
              <a:gd name="connsiteY2079" fmla="*/ 820332 h 3256604"/>
              <a:gd name="connsiteX2080" fmla="*/ 985798 w 5859445"/>
              <a:gd name="connsiteY2080" fmla="*/ 819641 h 3256604"/>
              <a:gd name="connsiteX2081" fmla="*/ 140046 w 5859445"/>
              <a:gd name="connsiteY2081" fmla="*/ 807376 h 3256604"/>
              <a:gd name="connsiteX2082" fmla="*/ 138930 w 5859445"/>
              <a:gd name="connsiteY2082" fmla="*/ 812170 h 3256604"/>
              <a:gd name="connsiteX2083" fmla="*/ 135187 w 5859445"/>
              <a:gd name="connsiteY2083" fmla="*/ 814448 h 3256604"/>
              <a:gd name="connsiteX2084" fmla="*/ 243556 w 5859445"/>
              <a:gd name="connsiteY2084" fmla="*/ 799467 h 3256604"/>
              <a:gd name="connsiteX2085" fmla="*/ 219673 w 5859445"/>
              <a:gd name="connsiteY2085" fmla="*/ 805507 h 3256604"/>
              <a:gd name="connsiteX2086" fmla="*/ 227522 w 5859445"/>
              <a:gd name="connsiteY2086" fmla="*/ 817721 h 3256604"/>
              <a:gd name="connsiteX2087" fmla="*/ 232511 w 5859445"/>
              <a:gd name="connsiteY2087" fmla="*/ 814685 h 3256604"/>
              <a:gd name="connsiteX2088" fmla="*/ 243556 w 5859445"/>
              <a:gd name="connsiteY2088" fmla="*/ 799467 h 3256604"/>
              <a:gd name="connsiteX2089" fmla="*/ 147298 w 5859445"/>
              <a:gd name="connsiteY2089" fmla="*/ 790085 h 3256604"/>
              <a:gd name="connsiteX2090" fmla="*/ 154249 w 5859445"/>
              <a:gd name="connsiteY2090" fmla="*/ 790101 h 3256604"/>
              <a:gd name="connsiteX2091" fmla="*/ 155692 w 5859445"/>
              <a:gd name="connsiteY2091" fmla="*/ 790380 h 3256604"/>
              <a:gd name="connsiteX2092" fmla="*/ 156211 w 5859445"/>
              <a:gd name="connsiteY2092" fmla="*/ 793154 h 3256604"/>
              <a:gd name="connsiteX2093" fmla="*/ 165125 w 5859445"/>
              <a:gd name="connsiteY2093" fmla="*/ 796225 h 3256604"/>
              <a:gd name="connsiteX2094" fmla="*/ 148194 w 5859445"/>
              <a:gd name="connsiteY2094" fmla="*/ 802283 h 3256604"/>
              <a:gd name="connsiteX2095" fmla="*/ 141466 w 5859445"/>
              <a:gd name="connsiteY2095" fmla="*/ 805316 h 3256604"/>
              <a:gd name="connsiteX2096" fmla="*/ 140046 w 5859445"/>
              <a:gd name="connsiteY2096" fmla="*/ 807376 h 3256604"/>
              <a:gd name="connsiteX2097" fmla="*/ 140664 w 5859445"/>
              <a:gd name="connsiteY2097" fmla="*/ 804742 h 3256604"/>
              <a:gd name="connsiteX2098" fmla="*/ 142307 w 5859445"/>
              <a:gd name="connsiteY2098" fmla="*/ 793121 h 3256604"/>
              <a:gd name="connsiteX2099" fmla="*/ 146233 w 5859445"/>
              <a:gd name="connsiteY2099" fmla="*/ 799229 h 3256604"/>
              <a:gd name="connsiteX2100" fmla="*/ 147298 w 5859445"/>
              <a:gd name="connsiteY2100" fmla="*/ 790085 h 3256604"/>
              <a:gd name="connsiteX2101" fmla="*/ 155497 w 5859445"/>
              <a:gd name="connsiteY2101" fmla="*/ 789343 h 3256604"/>
              <a:gd name="connsiteX2102" fmla="*/ 160114 w 5859445"/>
              <a:gd name="connsiteY2102" fmla="*/ 789970 h 3256604"/>
              <a:gd name="connsiteX2103" fmla="*/ 158215 w 5859445"/>
              <a:gd name="connsiteY2103" fmla="*/ 790874 h 3256604"/>
              <a:gd name="connsiteX2104" fmla="*/ 155692 w 5859445"/>
              <a:gd name="connsiteY2104" fmla="*/ 790380 h 3256604"/>
              <a:gd name="connsiteX2105" fmla="*/ 861426 w 5859445"/>
              <a:gd name="connsiteY2105" fmla="*/ 788916 h 3256604"/>
              <a:gd name="connsiteX2106" fmla="*/ 854938 w 5859445"/>
              <a:gd name="connsiteY2106" fmla="*/ 792250 h 3256604"/>
              <a:gd name="connsiteX2107" fmla="*/ 851692 w 5859445"/>
              <a:gd name="connsiteY2107" fmla="*/ 790032 h 3256604"/>
              <a:gd name="connsiteX2108" fmla="*/ 859829 w 5859445"/>
              <a:gd name="connsiteY2108" fmla="*/ 789062 h 3256604"/>
              <a:gd name="connsiteX2109" fmla="*/ 166191 w 5859445"/>
              <a:gd name="connsiteY2109" fmla="*/ 787080 h 3256604"/>
              <a:gd name="connsiteX2110" fmla="*/ 161201 w 5859445"/>
              <a:gd name="connsiteY2110" fmla="*/ 790119 h 3256604"/>
              <a:gd name="connsiteX2111" fmla="*/ 160114 w 5859445"/>
              <a:gd name="connsiteY2111" fmla="*/ 789970 h 3256604"/>
              <a:gd name="connsiteX2112" fmla="*/ 870622 w 5859445"/>
              <a:gd name="connsiteY2112" fmla="*/ 784194 h 3256604"/>
              <a:gd name="connsiteX2113" fmla="*/ 878548 w 5859445"/>
              <a:gd name="connsiteY2113" fmla="*/ 785530 h 3256604"/>
              <a:gd name="connsiteX2114" fmla="*/ 871422 w 5859445"/>
              <a:gd name="connsiteY2114" fmla="*/ 788008 h 3256604"/>
              <a:gd name="connsiteX2115" fmla="*/ 861426 w 5859445"/>
              <a:gd name="connsiteY2115" fmla="*/ 788916 h 3256604"/>
              <a:gd name="connsiteX2116" fmla="*/ 1031501 w 5859445"/>
              <a:gd name="connsiteY2116" fmla="*/ 772514 h 3256604"/>
              <a:gd name="connsiteX2117" fmla="*/ 972477 w 5859445"/>
              <a:gd name="connsiteY2117" fmla="*/ 789316 h 3256604"/>
              <a:gd name="connsiteX2118" fmla="*/ 936220 w 5859445"/>
              <a:gd name="connsiteY2118" fmla="*/ 808615 h 3256604"/>
              <a:gd name="connsiteX2119" fmla="*/ 971633 w 5859445"/>
              <a:gd name="connsiteY2119" fmla="*/ 798533 h 3256604"/>
              <a:gd name="connsiteX2120" fmla="*/ 1011094 w 5859445"/>
              <a:gd name="connsiteY2120" fmla="*/ 794486 h 3256604"/>
              <a:gd name="connsiteX2121" fmla="*/ 1001315 w 5859445"/>
              <a:gd name="connsiteY2121" fmla="*/ 800859 h 3256604"/>
              <a:gd name="connsiteX2122" fmla="*/ 986642 w 5859445"/>
              <a:gd name="connsiteY2122" fmla="*/ 810424 h 3256604"/>
              <a:gd name="connsiteX2123" fmla="*/ 1015140 w 5859445"/>
              <a:gd name="connsiteY2123" fmla="*/ 800516 h 3256604"/>
              <a:gd name="connsiteX2124" fmla="*/ 1039596 w 5859445"/>
              <a:gd name="connsiteY2124" fmla="*/ 784577 h 3256604"/>
              <a:gd name="connsiteX2125" fmla="*/ 1037572 w 5859445"/>
              <a:gd name="connsiteY2125" fmla="*/ 781560 h 3256604"/>
              <a:gd name="connsiteX2126" fmla="*/ 1031501 w 5859445"/>
              <a:gd name="connsiteY2126" fmla="*/ 772514 h 3256604"/>
              <a:gd name="connsiteX2127" fmla="*/ 1340990 w 5859445"/>
              <a:gd name="connsiteY2127" fmla="*/ 770155 h 3256604"/>
              <a:gd name="connsiteX2128" fmla="*/ 1307433 w 5859445"/>
              <a:gd name="connsiteY2128" fmla="*/ 772526 h 3256604"/>
              <a:gd name="connsiteX2129" fmla="*/ 1303892 w 5859445"/>
              <a:gd name="connsiteY2129" fmla="*/ 773535 h 3256604"/>
              <a:gd name="connsiteX2130" fmla="*/ 1315359 w 5859445"/>
              <a:gd name="connsiteY2130" fmla="*/ 773862 h 3256604"/>
              <a:gd name="connsiteX2131" fmla="*/ 1340990 w 5859445"/>
              <a:gd name="connsiteY2131" fmla="*/ 770155 h 3256604"/>
              <a:gd name="connsiteX2132" fmla="*/ 1147628 w 5859445"/>
              <a:gd name="connsiteY2132" fmla="*/ 766167 h 3256604"/>
              <a:gd name="connsiteX2133" fmla="*/ 1116916 w 5859445"/>
              <a:gd name="connsiteY2133" fmla="*/ 768850 h 3256604"/>
              <a:gd name="connsiteX2134" fmla="*/ 1058313 w 5859445"/>
              <a:gd name="connsiteY2134" fmla="*/ 781043 h 3256604"/>
              <a:gd name="connsiteX2135" fmla="*/ 1085971 w 5859445"/>
              <a:gd name="connsiteY2135" fmla="*/ 780352 h 3256604"/>
              <a:gd name="connsiteX2136" fmla="*/ 1118518 w 5859445"/>
              <a:gd name="connsiteY2136" fmla="*/ 776474 h 3256604"/>
              <a:gd name="connsiteX2137" fmla="*/ 1136392 w 5859445"/>
              <a:gd name="connsiteY2137" fmla="*/ 782159 h 3256604"/>
              <a:gd name="connsiteX2138" fmla="*/ 1152877 w 5859445"/>
              <a:gd name="connsiteY2138" fmla="*/ 777916 h 3256604"/>
              <a:gd name="connsiteX2139" fmla="*/ 1169072 w 5859445"/>
              <a:gd name="connsiteY2139" fmla="*/ 768970 h 3256604"/>
              <a:gd name="connsiteX2140" fmla="*/ 310918 w 5859445"/>
              <a:gd name="connsiteY2140" fmla="*/ 758468 h 3256604"/>
              <a:gd name="connsiteX2141" fmla="*/ 317335 w 5859445"/>
              <a:gd name="connsiteY2141" fmla="*/ 763058 h 3256604"/>
              <a:gd name="connsiteX2142" fmla="*/ 308424 w 5859445"/>
              <a:gd name="connsiteY2142" fmla="*/ 759987 h 3256604"/>
              <a:gd name="connsiteX2143" fmla="*/ 1151492 w 5859445"/>
              <a:gd name="connsiteY2143" fmla="*/ 752556 h 3256604"/>
              <a:gd name="connsiteX2144" fmla="*/ 1124690 w 5859445"/>
              <a:gd name="connsiteY2144" fmla="*/ 753174 h 3256604"/>
              <a:gd name="connsiteX2145" fmla="*/ 1117448 w 5859445"/>
              <a:gd name="connsiteY2145" fmla="*/ 753189 h 3256604"/>
              <a:gd name="connsiteX2146" fmla="*/ 1106799 w 5859445"/>
              <a:gd name="connsiteY2146" fmla="*/ 753773 h 3256604"/>
              <a:gd name="connsiteX2147" fmla="*/ 1082768 w 5859445"/>
              <a:gd name="connsiteY2147" fmla="*/ 765103 h 3256604"/>
              <a:gd name="connsiteX2148" fmla="*/ 1124675 w 5859445"/>
              <a:gd name="connsiteY2148" fmla="*/ 759460 h 3256604"/>
              <a:gd name="connsiteX2149" fmla="*/ 1347744 w 5859445"/>
              <a:gd name="connsiteY2149" fmla="*/ 748418 h 3256604"/>
              <a:gd name="connsiteX2150" fmla="*/ 1269871 w 5859445"/>
              <a:gd name="connsiteY2150" fmla="*/ 755835 h 3256604"/>
              <a:gd name="connsiteX2151" fmla="*/ 1183613 w 5859445"/>
              <a:gd name="connsiteY2151" fmla="*/ 768718 h 3256604"/>
              <a:gd name="connsiteX2152" fmla="*/ 1188080 w 5859445"/>
              <a:gd name="connsiteY2152" fmla="*/ 770139 h 3256604"/>
              <a:gd name="connsiteX2153" fmla="*/ 1211269 w 5859445"/>
              <a:gd name="connsiteY2153" fmla="*/ 768030 h 3256604"/>
              <a:gd name="connsiteX2154" fmla="*/ 1164893 w 5859445"/>
              <a:gd name="connsiteY2154" fmla="*/ 772251 h 3256604"/>
              <a:gd name="connsiteX2155" fmla="*/ 1186816 w 5859445"/>
              <a:gd name="connsiteY2155" fmla="*/ 783967 h 3256604"/>
              <a:gd name="connsiteX2156" fmla="*/ 1269449 w 5859445"/>
              <a:gd name="connsiteY2156" fmla="*/ 760445 h 3256604"/>
              <a:gd name="connsiteX2157" fmla="*/ 1356341 w 5859445"/>
              <a:gd name="connsiteY2157" fmla="*/ 748540 h 3256604"/>
              <a:gd name="connsiteX2158" fmla="*/ 5435105 w 5859445"/>
              <a:gd name="connsiteY2158" fmla="*/ 745392 h 3256604"/>
              <a:gd name="connsiteX2159" fmla="*/ 5444041 w 5859445"/>
              <a:gd name="connsiteY2159" fmla="*/ 748234 h 3256604"/>
              <a:gd name="connsiteX2160" fmla="*/ 5450955 w 5859445"/>
              <a:gd name="connsiteY2160" fmla="*/ 748062 h 3256604"/>
              <a:gd name="connsiteX2161" fmla="*/ 5457871 w 5859445"/>
              <a:gd name="connsiteY2161" fmla="*/ 747888 h 3256604"/>
              <a:gd name="connsiteX2162" fmla="*/ 5435105 w 5859445"/>
              <a:gd name="connsiteY2162" fmla="*/ 745392 h 3256604"/>
              <a:gd name="connsiteX2163" fmla="*/ 5398512 w 5859445"/>
              <a:gd name="connsiteY2163" fmla="*/ 743239 h 3256604"/>
              <a:gd name="connsiteX2164" fmla="*/ 5384683 w 5859445"/>
              <a:gd name="connsiteY2164" fmla="*/ 743584 h 3256604"/>
              <a:gd name="connsiteX2165" fmla="*/ 5388731 w 5859445"/>
              <a:gd name="connsiteY2165" fmla="*/ 749613 h 3256604"/>
              <a:gd name="connsiteX2166" fmla="*/ 5402558 w 5859445"/>
              <a:gd name="connsiteY2166" fmla="*/ 749269 h 3256604"/>
              <a:gd name="connsiteX2167" fmla="*/ 5489632 w 5859445"/>
              <a:gd name="connsiteY2167" fmla="*/ 735856 h 3256604"/>
              <a:gd name="connsiteX2168" fmla="*/ 5490417 w 5859445"/>
              <a:gd name="connsiteY2168" fmla="*/ 744011 h 3256604"/>
              <a:gd name="connsiteX2169" fmla="*/ 5481481 w 5859445"/>
              <a:gd name="connsiteY2169" fmla="*/ 741168 h 3256604"/>
              <a:gd name="connsiteX2170" fmla="*/ 5491178 w 5859445"/>
              <a:gd name="connsiteY2170" fmla="*/ 729430 h 3256604"/>
              <a:gd name="connsiteX2171" fmla="*/ 5491263 w 5859445"/>
              <a:gd name="connsiteY2171" fmla="*/ 734792 h 3256604"/>
              <a:gd name="connsiteX2172" fmla="*/ 5489632 w 5859445"/>
              <a:gd name="connsiteY2172" fmla="*/ 735856 h 3256604"/>
              <a:gd name="connsiteX2173" fmla="*/ 5489238 w 5859445"/>
              <a:gd name="connsiteY2173" fmla="*/ 731776 h 3256604"/>
              <a:gd name="connsiteX2174" fmla="*/ 5491178 w 5859445"/>
              <a:gd name="connsiteY2174" fmla="*/ 729430 h 3256604"/>
              <a:gd name="connsiteX2175" fmla="*/ 85240 w 5859445"/>
              <a:gd name="connsiteY2175" fmla="*/ 725900 h 3256604"/>
              <a:gd name="connsiteX2176" fmla="*/ 86548 w 5859445"/>
              <a:gd name="connsiteY2176" fmla="*/ 727935 h 3256604"/>
              <a:gd name="connsiteX2177" fmla="*/ 84174 w 5859445"/>
              <a:gd name="connsiteY2177" fmla="*/ 735044 h 3256604"/>
              <a:gd name="connsiteX2178" fmla="*/ 5377433 w 5859445"/>
              <a:gd name="connsiteY2178" fmla="*/ 722304 h 3256604"/>
              <a:gd name="connsiteX2179" fmla="*/ 5381480 w 5859445"/>
              <a:gd name="connsiteY2179" fmla="*/ 728336 h 3256604"/>
              <a:gd name="connsiteX2180" fmla="*/ 5407056 w 5859445"/>
              <a:gd name="connsiteY2180" fmla="*/ 724046 h 3256604"/>
              <a:gd name="connsiteX2181" fmla="*/ 5395731 w 5859445"/>
              <a:gd name="connsiteY2181" fmla="*/ 723380 h 3256604"/>
              <a:gd name="connsiteX2182" fmla="*/ 5377433 w 5859445"/>
              <a:gd name="connsiteY2182" fmla="*/ 722304 h 3256604"/>
              <a:gd name="connsiteX2183" fmla="*/ 5412510 w 5859445"/>
              <a:gd name="connsiteY2183" fmla="*/ 690771 h 3256604"/>
              <a:gd name="connsiteX2184" fmla="*/ 5420060 w 5859445"/>
              <a:gd name="connsiteY2184" fmla="*/ 692044 h 3256604"/>
              <a:gd name="connsiteX2185" fmla="*/ 5393370 w 5859445"/>
              <a:gd name="connsiteY2185" fmla="*/ 698913 h 3256604"/>
              <a:gd name="connsiteX2186" fmla="*/ 5365293 w 5859445"/>
              <a:gd name="connsiteY2186" fmla="*/ 704212 h 3256604"/>
              <a:gd name="connsiteX2187" fmla="*/ 5412510 w 5859445"/>
              <a:gd name="connsiteY2187" fmla="*/ 690771 h 3256604"/>
              <a:gd name="connsiteX2188" fmla="*/ 5426338 w 5859445"/>
              <a:gd name="connsiteY2188" fmla="*/ 690426 h 3256604"/>
              <a:gd name="connsiteX2189" fmla="*/ 5420437 w 5859445"/>
              <a:gd name="connsiteY2189" fmla="*/ 692106 h 3256604"/>
              <a:gd name="connsiteX2190" fmla="*/ 5420060 w 5859445"/>
              <a:gd name="connsiteY2190" fmla="*/ 692044 h 3256604"/>
              <a:gd name="connsiteX2191" fmla="*/ 308035 w 5859445"/>
              <a:gd name="connsiteY2191" fmla="*/ 683757 h 3256604"/>
              <a:gd name="connsiteX2192" fmla="*/ 272743 w 5859445"/>
              <a:gd name="connsiteY2192" fmla="*/ 688245 h 3256604"/>
              <a:gd name="connsiteX2193" fmla="*/ 237453 w 5859445"/>
              <a:gd name="connsiteY2193" fmla="*/ 692731 h 3256604"/>
              <a:gd name="connsiteX2194" fmla="*/ 277734 w 5859445"/>
              <a:gd name="connsiteY2194" fmla="*/ 685208 h 3256604"/>
              <a:gd name="connsiteX2195" fmla="*/ 308035 w 5859445"/>
              <a:gd name="connsiteY2195" fmla="*/ 683757 h 3256604"/>
              <a:gd name="connsiteX2196" fmla="*/ 392522 w 5859445"/>
              <a:gd name="connsiteY2196" fmla="*/ 674819 h 3256604"/>
              <a:gd name="connsiteX2197" fmla="*/ 347786 w 5859445"/>
              <a:gd name="connsiteY2197" fmla="*/ 680807 h 3256604"/>
              <a:gd name="connsiteX2198" fmla="*/ 308035 w 5859445"/>
              <a:gd name="connsiteY2198" fmla="*/ 683757 h 3256604"/>
              <a:gd name="connsiteX2199" fmla="*/ 345822 w 5859445"/>
              <a:gd name="connsiteY2199" fmla="*/ 677752 h 3256604"/>
              <a:gd name="connsiteX2200" fmla="*/ 392522 w 5859445"/>
              <a:gd name="connsiteY2200" fmla="*/ 674819 h 3256604"/>
              <a:gd name="connsiteX2201" fmla="*/ 539758 w 5859445"/>
              <a:gd name="connsiteY2201" fmla="*/ 674417 h 3256604"/>
              <a:gd name="connsiteX2202" fmla="*/ 577194 w 5859445"/>
              <a:gd name="connsiteY2202" fmla="*/ 681369 h 3256604"/>
              <a:gd name="connsiteX2203" fmla="*/ 539939 w 5859445"/>
              <a:gd name="connsiteY2203" fmla="*/ 682802 h 3256604"/>
              <a:gd name="connsiteX2204" fmla="*/ 498761 w 5859445"/>
              <a:gd name="connsiteY2204" fmla="*/ 678126 h 3256604"/>
              <a:gd name="connsiteX2205" fmla="*/ 539758 w 5859445"/>
              <a:gd name="connsiteY2205" fmla="*/ 674417 h 3256604"/>
              <a:gd name="connsiteX2206" fmla="*/ 272114 w 5859445"/>
              <a:gd name="connsiteY2206" fmla="*/ 673760 h 3256604"/>
              <a:gd name="connsiteX2207" fmla="*/ 276304 w 5859445"/>
              <a:gd name="connsiteY2207" fmla="*/ 677582 h 3256604"/>
              <a:gd name="connsiteX2208" fmla="*/ 270089 w 5859445"/>
              <a:gd name="connsiteY2208" fmla="*/ 674080 h 3256604"/>
              <a:gd name="connsiteX2209" fmla="*/ 266943 w 5859445"/>
              <a:gd name="connsiteY2209" fmla="*/ 672310 h 3256604"/>
              <a:gd name="connsiteX2210" fmla="*/ 270089 w 5859445"/>
              <a:gd name="connsiteY2210" fmla="*/ 674080 h 3256604"/>
              <a:gd name="connsiteX2211" fmla="*/ 267390 w 5859445"/>
              <a:gd name="connsiteY2211" fmla="*/ 674511 h 3256604"/>
              <a:gd name="connsiteX2212" fmla="*/ 257943 w 5859445"/>
              <a:gd name="connsiteY2212" fmla="*/ 676011 h 3256604"/>
              <a:gd name="connsiteX2213" fmla="*/ 248497 w 5859445"/>
              <a:gd name="connsiteY2213" fmla="*/ 677513 h 3256604"/>
              <a:gd name="connsiteX2214" fmla="*/ 388597 w 5859445"/>
              <a:gd name="connsiteY2214" fmla="*/ 668710 h 3256604"/>
              <a:gd name="connsiteX2215" fmla="*/ 334946 w 5859445"/>
              <a:gd name="connsiteY2215" fmla="*/ 671626 h 3256604"/>
              <a:gd name="connsiteX2216" fmla="*/ 281294 w 5859445"/>
              <a:gd name="connsiteY2216" fmla="*/ 674544 h 3256604"/>
              <a:gd name="connsiteX2217" fmla="*/ 337440 w 5859445"/>
              <a:gd name="connsiteY2217" fmla="*/ 670108 h 3256604"/>
              <a:gd name="connsiteX2218" fmla="*/ 388597 w 5859445"/>
              <a:gd name="connsiteY2218" fmla="*/ 668710 h 3256604"/>
              <a:gd name="connsiteX2219" fmla="*/ 5284356 w 5859445"/>
              <a:gd name="connsiteY2219" fmla="*/ 583604 h 3256604"/>
              <a:gd name="connsiteX2220" fmla="*/ 5228622 w 5859445"/>
              <a:gd name="connsiteY2220" fmla="*/ 589593 h 3256604"/>
              <a:gd name="connsiteX2221" fmla="*/ 5177777 w 5859445"/>
              <a:gd name="connsiteY2221" fmla="*/ 592393 h 3256604"/>
              <a:gd name="connsiteX2222" fmla="*/ 5231067 w 5859445"/>
              <a:gd name="connsiteY2222" fmla="*/ 587999 h 3256604"/>
              <a:gd name="connsiteX2223" fmla="*/ 5284356 w 5859445"/>
              <a:gd name="connsiteY2223" fmla="*/ 583604 h 3256604"/>
              <a:gd name="connsiteX2224" fmla="*/ 5026931 w 5859445"/>
              <a:gd name="connsiteY2224" fmla="*/ 582362 h 3256604"/>
              <a:gd name="connsiteX2225" fmla="*/ 5067995 w 5859445"/>
              <a:gd name="connsiteY2225" fmla="*/ 585937 h 3256604"/>
              <a:gd name="connsiteX2226" fmla="*/ 4989915 w 5859445"/>
              <a:gd name="connsiteY2226" fmla="*/ 584820 h 3256604"/>
              <a:gd name="connsiteX2227" fmla="*/ 5026931 w 5859445"/>
              <a:gd name="connsiteY2227" fmla="*/ 582362 h 3256604"/>
              <a:gd name="connsiteX2228" fmla="*/ 5289246 w 5859445"/>
              <a:gd name="connsiteY2228" fmla="*/ 580416 h 3256604"/>
              <a:gd name="connsiteX2229" fmla="*/ 5295509 w 5859445"/>
              <a:gd name="connsiteY2229" fmla="*/ 583762 h 3256604"/>
              <a:gd name="connsiteX2230" fmla="*/ 5293504 w 5859445"/>
              <a:gd name="connsiteY2230" fmla="*/ 584141 h 3256604"/>
              <a:gd name="connsiteX2231" fmla="*/ 5289246 w 5859445"/>
              <a:gd name="connsiteY2231" fmla="*/ 580416 h 3256604"/>
              <a:gd name="connsiteX2232" fmla="*/ 5316902 w 5859445"/>
              <a:gd name="connsiteY2232" fmla="*/ 579724 h 3256604"/>
              <a:gd name="connsiteX2233" fmla="*/ 5298681 w 5859445"/>
              <a:gd name="connsiteY2233" fmla="*/ 585458 h 3256604"/>
              <a:gd name="connsiteX2234" fmla="*/ 5295509 w 5859445"/>
              <a:gd name="connsiteY2234" fmla="*/ 583762 h 3256604"/>
              <a:gd name="connsiteX2235" fmla="*/ 5298184 w 5859445"/>
              <a:gd name="connsiteY2235" fmla="*/ 583258 h 3256604"/>
              <a:gd name="connsiteX2236" fmla="*/ 5307543 w 5859445"/>
              <a:gd name="connsiteY2236" fmla="*/ 581491 h 3256604"/>
              <a:gd name="connsiteX2237" fmla="*/ 5316902 w 5859445"/>
              <a:gd name="connsiteY2237" fmla="*/ 579724 h 3256604"/>
              <a:gd name="connsiteX2238" fmla="*/ 5257544 w 5859445"/>
              <a:gd name="connsiteY2238" fmla="*/ 575074 h 3256604"/>
              <a:gd name="connsiteX2239" fmla="*/ 5220104 w 5859445"/>
              <a:gd name="connsiteY2239" fmla="*/ 582141 h 3256604"/>
              <a:gd name="connsiteX2240" fmla="*/ 5173731 w 5859445"/>
              <a:gd name="connsiteY2240" fmla="*/ 586363 h 3256604"/>
              <a:gd name="connsiteX2241" fmla="*/ 5218082 w 5859445"/>
              <a:gd name="connsiteY2241" fmla="*/ 579125 h 3256604"/>
              <a:gd name="connsiteX2242" fmla="*/ 5257544 w 5859445"/>
              <a:gd name="connsiteY2242" fmla="*/ 575074 h 3256604"/>
              <a:gd name="connsiteX2243" fmla="*/ 5327527 w 5859445"/>
              <a:gd name="connsiteY2243" fmla="*/ 564130 h 3256604"/>
              <a:gd name="connsiteX2244" fmla="*/ 5287644 w 5859445"/>
              <a:gd name="connsiteY2244" fmla="*/ 572790 h 3256604"/>
              <a:gd name="connsiteX2245" fmla="*/ 5257544 w 5859445"/>
              <a:gd name="connsiteY2245" fmla="*/ 575074 h 3256604"/>
              <a:gd name="connsiteX2246" fmla="*/ 5292535 w 5859445"/>
              <a:gd name="connsiteY2246" fmla="*/ 569602 h 3256604"/>
              <a:gd name="connsiteX2247" fmla="*/ 5327527 w 5859445"/>
              <a:gd name="connsiteY2247" fmla="*/ 564130 h 3256604"/>
              <a:gd name="connsiteX2248" fmla="*/ 147116 w 5859445"/>
              <a:gd name="connsiteY2248" fmla="*/ 562922 h 3256604"/>
              <a:gd name="connsiteX2249" fmla="*/ 147491 w 5859445"/>
              <a:gd name="connsiteY2249" fmla="*/ 562996 h 3256604"/>
              <a:gd name="connsiteX2250" fmla="*/ 141145 w 5859445"/>
              <a:gd name="connsiteY2250" fmla="*/ 564433 h 3256604"/>
              <a:gd name="connsiteX2251" fmla="*/ 147116 w 5859445"/>
              <a:gd name="connsiteY2251" fmla="*/ 562922 h 3256604"/>
              <a:gd name="connsiteX2252" fmla="*/ 202813 w 5859445"/>
              <a:gd name="connsiteY2252" fmla="*/ 552386 h 3256604"/>
              <a:gd name="connsiteX2253" fmla="*/ 155048 w 5859445"/>
              <a:gd name="connsiteY2253" fmla="*/ 564466 h 3256604"/>
              <a:gd name="connsiteX2254" fmla="*/ 147491 w 5859445"/>
              <a:gd name="connsiteY2254" fmla="*/ 562996 h 3256604"/>
              <a:gd name="connsiteX2255" fmla="*/ 174474 w 5859445"/>
              <a:gd name="connsiteY2255" fmla="*/ 556891 h 3256604"/>
              <a:gd name="connsiteX2256" fmla="*/ 202813 w 5859445"/>
              <a:gd name="connsiteY2256" fmla="*/ 552386 h 3256604"/>
              <a:gd name="connsiteX2257" fmla="*/ 187116 w 5859445"/>
              <a:gd name="connsiteY2257" fmla="*/ 527955 h 3256604"/>
              <a:gd name="connsiteX2258" fmla="*/ 161315 w 5859445"/>
              <a:gd name="connsiteY2258" fmla="*/ 531521 h 3256604"/>
              <a:gd name="connsiteX2259" fmla="*/ 172680 w 5859445"/>
              <a:gd name="connsiteY2259" fmla="*/ 532493 h 3256604"/>
              <a:gd name="connsiteX2260" fmla="*/ 191041 w 5859445"/>
              <a:gd name="connsiteY2260" fmla="*/ 534064 h 3256604"/>
              <a:gd name="connsiteX2261" fmla="*/ 78617 w 5859445"/>
              <a:gd name="connsiteY2261" fmla="*/ 517525 h 3256604"/>
              <a:gd name="connsiteX2262" fmla="*/ 78916 w 5859445"/>
              <a:gd name="connsiteY2262" fmla="*/ 521591 h 3256604"/>
              <a:gd name="connsiteX2263" fmla="*/ 76955 w 5859445"/>
              <a:gd name="connsiteY2263" fmla="*/ 518538 h 3256604"/>
              <a:gd name="connsiteX2264" fmla="*/ 5478965 w 5859445"/>
              <a:gd name="connsiteY2264" fmla="*/ 517431 h 3256604"/>
              <a:gd name="connsiteX2265" fmla="*/ 5478122 w 5859445"/>
              <a:gd name="connsiteY2265" fmla="*/ 526650 h 3256604"/>
              <a:gd name="connsiteX2266" fmla="*/ 5476773 w 5859445"/>
              <a:gd name="connsiteY2266" fmla="*/ 524638 h 3256604"/>
              <a:gd name="connsiteX2267" fmla="*/ 4559959 w 5859445"/>
              <a:gd name="connsiteY2267" fmla="*/ 517338 h 3256604"/>
              <a:gd name="connsiteX2268" fmla="*/ 4501316 w 5859445"/>
              <a:gd name="connsiteY2268" fmla="*/ 523292 h 3256604"/>
              <a:gd name="connsiteX2269" fmla="*/ 4495072 w 5859445"/>
              <a:gd name="connsiteY2269" fmla="*/ 526105 h 3256604"/>
              <a:gd name="connsiteX2270" fmla="*/ 4557641 w 5859445"/>
              <a:gd name="connsiteY2270" fmla="*/ 524281 h 3256604"/>
              <a:gd name="connsiteX2271" fmla="*/ 78020 w 5859445"/>
              <a:gd name="connsiteY2271" fmla="*/ 509393 h 3256604"/>
              <a:gd name="connsiteX2272" fmla="*/ 86934 w 5859445"/>
              <a:gd name="connsiteY2272" fmla="*/ 512464 h 3256604"/>
              <a:gd name="connsiteX2273" fmla="*/ 78617 w 5859445"/>
              <a:gd name="connsiteY2273" fmla="*/ 517525 h 3256604"/>
              <a:gd name="connsiteX2274" fmla="*/ 166432 w 5859445"/>
              <a:gd name="connsiteY2274" fmla="*/ 506561 h 3256604"/>
              <a:gd name="connsiteX2275" fmla="*/ 170355 w 5859445"/>
              <a:gd name="connsiteY2275" fmla="*/ 512668 h 3256604"/>
              <a:gd name="connsiteX2276" fmla="*/ 184258 w 5859445"/>
              <a:gd name="connsiteY2276" fmla="*/ 512702 h 3256604"/>
              <a:gd name="connsiteX2277" fmla="*/ 180334 w 5859445"/>
              <a:gd name="connsiteY2277" fmla="*/ 506595 h 3256604"/>
              <a:gd name="connsiteX2278" fmla="*/ 166432 w 5859445"/>
              <a:gd name="connsiteY2278" fmla="*/ 506561 h 3256604"/>
              <a:gd name="connsiteX2279" fmla="*/ 110817 w 5859445"/>
              <a:gd name="connsiteY2279" fmla="*/ 506423 h 3256604"/>
              <a:gd name="connsiteX2280" fmla="*/ 133635 w 5859445"/>
              <a:gd name="connsiteY2280" fmla="*/ 509530 h 3256604"/>
              <a:gd name="connsiteX2281" fmla="*/ 124721 w 5859445"/>
              <a:gd name="connsiteY2281" fmla="*/ 506459 h 3256604"/>
              <a:gd name="connsiteX2282" fmla="*/ 117770 w 5859445"/>
              <a:gd name="connsiteY2282" fmla="*/ 506441 h 3256604"/>
              <a:gd name="connsiteX2283" fmla="*/ 110817 w 5859445"/>
              <a:gd name="connsiteY2283" fmla="*/ 506423 h 3256604"/>
              <a:gd name="connsiteX2284" fmla="*/ 5246418 w 5859445"/>
              <a:gd name="connsiteY2284" fmla="*/ 495643 h 3256604"/>
              <a:gd name="connsiteX2285" fmla="*/ 5255355 w 5859445"/>
              <a:gd name="connsiteY2285" fmla="*/ 498486 h 3256604"/>
              <a:gd name="connsiteX2286" fmla="*/ 5252910 w 5859445"/>
              <a:gd name="connsiteY2286" fmla="*/ 500080 h 3256604"/>
              <a:gd name="connsiteX2287" fmla="*/ 5246418 w 5859445"/>
              <a:gd name="connsiteY2287" fmla="*/ 495643 h 3256604"/>
              <a:gd name="connsiteX2288" fmla="*/ 4388732 w 5859445"/>
              <a:gd name="connsiteY2288" fmla="*/ 466892 h 3256604"/>
              <a:gd name="connsiteX2289" fmla="*/ 4379317 w 5859445"/>
              <a:gd name="connsiteY2289" fmla="*/ 468443 h 3256604"/>
              <a:gd name="connsiteX2290" fmla="*/ 4369900 w 5859445"/>
              <a:gd name="connsiteY2290" fmla="*/ 469990 h 3256604"/>
              <a:gd name="connsiteX2291" fmla="*/ 4388732 w 5859445"/>
              <a:gd name="connsiteY2291" fmla="*/ 466892 h 3256604"/>
              <a:gd name="connsiteX2292" fmla="*/ 5401059 w 5859445"/>
              <a:gd name="connsiteY2292" fmla="*/ 464190 h 3256604"/>
              <a:gd name="connsiteX2293" fmla="*/ 5402144 w 5859445"/>
              <a:gd name="connsiteY2293" fmla="*/ 464311 h 3256604"/>
              <a:gd name="connsiteX2294" fmla="*/ 5396169 w 5859445"/>
              <a:gd name="connsiteY2294" fmla="*/ 467378 h 3256604"/>
              <a:gd name="connsiteX2295" fmla="*/ 5401059 w 5859445"/>
              <a:gd name="connsiteY2295" fmla="*/ 464190 h 3256604"/>
              <a:gd name="connsiteX2296" fmla="*/ 5404011 w 5859445"/>
              <a:gd name="connsiteY2296" fmla="*/ 463352 h 3256604"/>
              <a:gd name="connsiteX2297" fmla="*/ 5406531 w 5859445"/>
              <a:gd name="connsiteY2297" fmla="*/ 463777 h 3256604"/>
              <a:gd name="connsiteX2298" fmla="*/ 5406751 w 5859445"/>
              <a:gd name="connsiteY2298" fmla="*/ 464816 h 3256604"/>
              <a:gd name="connsiteX2299" fmla="*/ 5402144 w 5859445"/>
              <a:gd name="connsiteY2299" fmla="*/ 464311 h 3256604"/>
              <a:gd name="connsiteX2300" fmla="*/ 4385760 w 5859445"/>
              <a:gd name="connsiteY2300" fmla="*/ 459724 h 3256604"/>
              <a:gd name="connsiteX2301" fmla="*/ 4388635 w 5859445"/>
              <a:gd name="connsiteY2301" fmla="*/ 460259 h 3256604"/>
              <a:gd name="connsiteX2302" fmla="*/ 4384870 w 5859445"/>
              <a:gd name="connsiteY2302" fmla="*/ 460881 h 3256604"/>
              <a:gd name="connsiteX2303" fmla="*/ 4403701 w 5859445"/>
              <a:gd name="connsiteY2303" fmla="*/ 457783 h 3256604"/>
              <a:gd name="connsiteX2304" fmla="*/ 4391791 w 5859445"/>
              <a:gd name="connsiteY2304" fmla="*/ 460849 h 3256604"/>
              <a:gd name="connsiteX2305" fmla="*/ 4388635 w 5859445"/>
              <a:gd name="connsiteY2305" fmla="*/ 460259 h 3256604"/>
              <a:gd name="connsiteX2306" fmla="*/ 4154992 w 5859445"/>
              <a:gd name="connsiteY2306" fmla="*/ 456886 h 3256604"/>
              <a:gd name="connsiteX2307" fmla="*/ 4158159 w 5859445"/>
              <a:gd name="connsiteY2307" fmla="*/ 464516 h 3256604"/>
              <a:gd name="connsiteX2308" fmla="*/ 4172063 w 5859445"/>
              <a:gd name="connsiteY2308" fmla="*/ 464550 h 3256604"/>
              <a:gd name="connsiteX2309" fmla="*/ 4182042 w 5859445"/>
              <a:gd name="connsiteY2309" fmla="*/ 458476 h 3256604"/>
              <a:gd name="connsiteX2310" fmla="*/ 4161186 w 5859445"/>
              <a:gd name="connsiteY2310" fmla="*/ 458426 h 3256604"/>
              <a:gd name="connsiteX2311" fmla="*/ 4154992 w 5859445"/>
              <a:gd name="connsiteY2311" fmla="*/ 456886 h 3256604"/>
              <a:gd name="connsiteX2312" fmla="*/ 5421689 w 5859445"/>
              <a:gd name="connsiteY2312" fmla="*/ 446272 h 3256604"/>
              <a:gd name="connsiteX2313" fmla="*/ 5421139 w 5859445"/>
              <a:gd name="connsiteY2313" fmla="*/ 448936 h 3256604"/>
              <a:gd name="connsiteX2314" fmla="*/ 5419778 w 5859445"/>
              <a:gd name="connsiteY2314" fmla="*/ 460658 h 3256604"/>
              <a:gd name="connsiteX2315" fmla="*/ 5415731 w 5859445"/>
              <a:gd name="connsiteY2315" fmla="*/ 454628 h 3256604"/>
              <a:gd name="connsiteX2316" fmla="*/ 5414887 w 5859445"/>
              <a:gd name="connsiteY2316" fmla="*/ 463845 h 3256604"/>
              <a:gd name="connsiteX2317" fmla="*/ 5407973 w 5859445"/>
              <a:gd name="connsiteY2317" fmla="*/ 464018 h 3256604"/>
              <a:gd name="connsiteX2318" fmla="*/ 5406531 w 5859445"/>
              <a:gd name="connsiteY2318" fmla="*/ 463777 h 3256604"/>
              <a:gd name="connsiteX2319" fmla="*/ 5405949 w 5859445"/>
              <a:gd name="connsiteY2319" fmla="*/ 461003 h 3256604"/>
              <a:gd name="connsiteX2320" fmla="*/ 5397013 w 5859445"/>
              <a:gd name="connsiteY2320" fmla="*/ 458160 h 3256604"/>
              <a:gd name="connsiteX2321" fmla="*/ 5413708 w 5859445"/>
              <a:gd name="connsiteY2321" fmla="*/ 451614 h 3256604"/>
              <a:gd name="connsiteX2322" fmla="*/ 5420326 w 5859445"/>
              <a:gd name="connsiteY2322" fmla="*/ 448382 h 3256604"/>
              <a:gd name="connsiteX2323" fmla="*/ 4643755 w 5859445"/>
              <a:gd name="connsiteY2323" fmla="*/ 445381 h 3256604"/>
              <a:gd name="connsiteX2324" fmla="*/ 4645851 w 5859445"/>
              <a:gd name="connsiteY2324" fmla="*/ 456567 h 3256604"/>
              <a:gd name="connsiteX2325" fmla="*/ 4642459 w 5859445"/>
              <a:gd name="connsiteY2325" fmla="*/ 445887 h 3256604"/>
              <a:gd name="connsiteX2326" fmla="*/ 4262606 w 5859445"/>
              <a:gd name="connsiteY2326" fmla="*/ 443431 h 3256604"/>
              <a:gd name="connsiteX2327" fmla="*/ 4234041 w 5859445"/>
              <a:gd name="connsiteY2327" fmla="*/ 444882 h 3256604"/>
              <a:gd name="connsiteX2328" fmla="*/ 4221600 w 5859445"/>
              <a:gd name="connsiteY2328" fmla="*/ 443911 h 3256604"/>
              <a:gd name="connsiteX2329" fmla="*/ 4228338 w 5859445"/>
              <a:gd name="connsiteY2329" fmla="*/ 444106 h 3256604"/>
              <a:gd name="connsiteX2330" fmla="*/ 4262606 w 5859445"/>
              <a:gd name="connsiteY2330" fmla="*/ 443431 h 3256604"/>
              <a:gd name="connsiteX2331" fmla="*/ 4340046 w 5859445"/>
              <a:gd name="connsiteY2331" fmla="*/ 442428 h 3256604"/>
              <a:gd name="connsiteX2332" fmla="*/ 4344910 w 5859445"/>
              <a:gd name="connsiteY2332" fmla="*/ 443054 h 3256604"/>
              <a:gd name="connsiteX2333" fmla="*/ 4338027 w 5859445"/>
              <a:gd name="connsiteY2333" fmla="*/ 444687 h 3256604"/>
              <a:gd name="connsiteX2334" fmla="*/ 4313045 w 5859445"/>
              <a:gd name="connsiteY2334" fmla="*/ 446317 h 3256604"/>
              <a:gd name="connsiteX2335" fmla="*/ 4340046 w 5859445"/>
              <a:gd name="connsiteY2335" fmla="*/ 442428 h 3256604"/>
              <a:gd name="connsiteX2336" fmla="*/ 4642990 w 5859445"/>
              <a:gd name="connsiteY2336" fmla="*/ 441312 h 3256604"/>
              <a:gd name="connsiteX2337" fmla="*/ 4647315 w 5859445"/>
              <a:gd name="connsiteY2337" fmla="*/ 443992 h 3256604"/>
              <a:gd name="connsiteX2338" fmla="*/ 4643755 w 5859445"/>
              <a:gd name="connsiteY2338" fmla="*/ 445381 h 3256604"/>
              <a:gd name="connsiteX2339" fmla="*/ 4175075 w 5859445"/>
              <a:gd name="connsiteY2339" fmla="*/ 440314 h 3256604"/>
              <a:gd name="connsiteX2340" fmla="*/ 4195092 w 5859445"/>
              <a:gd name="connsiteY2340" fmla="*/ 440977 h 3256604"/>
              <a:gd name="connsiteX2341" fmla="*/ 4213941 w 5859445"/>
              <a:gd name="connsiteY2341" fmla="*/ 443310 h 3256604"/>
              <a:gd name="connsiteX2342" fmla="*/ 4221600 w 5859445"/>
              <a:gd name="connsiteY2342" fmla="*/ 443911 h 3256604"/>
              <a:gd name="connsiteX2343" fmla="*/ 4200039 w 5859445"/>
              <a:gd name="connsiteY2343" fmla="*/ 443276 h 3256604"/>
              <a:gd name="connsiteX2344" fmla="*/ 4177713 w 5859445"/>
              <a:gd name="connsiteY2344" fmla="*/ 440934 h 3256604"/>
              <a:gd name="connsiteX2345" fmla="*/ 4170978 w 5859445"/>
              <a:gd name="connsiteY2345" fmla="*/ 439348 h 3256604"/>
              <a:gd name="connsiteX2346" fmla="*/ 4175075 w 5859445"/>
              <a:gd name="connsiteY2346" fmla="*/ 440314 h 3256604"/>
              <a:gd name="connsiteX2347" fmla="*/ 4170270 w 5859445"/>
              <a:gd name="connsiteY2347" fmla="*/ 440154 h 3256604"/>
              <a:gd name="connsiteX2348" fmla="*/ 5426356 w 5859445"/>
              <a:gd name="connsiteY2348" fmla="*/ 439034 h 3256604"/>
              <a:gd name="connsiteX2349" fmla="*/ 5421689 w 5859445"/>
              <a:gd name="connsiteY2349" fmla="*/ 446272 h 3256604"/>
              <a:gd name="connsiteX2350" fmla="*/ 5422688 w 5859445"/>
              <a:gd name="connsiteY2350" fmla="*/ 441425 h 3256604"/>
              <a:gd name="connsiteX2351" fmla="*/ 5426356 w 5859445"/>
              <a:gd name="connsiteY2351" fmla="*/ 439034 h 3256604"/>
              <a:gd name="connsiteX2352" fmla="*/ 5334449 w 5859445"/>
              <a:gd name="connsiteY2352" fmla="*/ 438263 h 3256604"/>
              <a:gd name="connsiteX2353" fmla="*/ 5329559 w 5859445"/>
              <a:gd name="connsiteY2353" fmla="*/ 441450 h 3256604"/>
              <a:gd name="connsiteX2354" fmla="*/ 5318934 w 5859445"/>
              <a:gd name="connsiteY2354" fmla="*/ 457044 h 3256604"/>
              <a:gd name="connsiteX2355" fmla="*/ 5342544 w 5859445"/>
              <a:gd name="connsiteY2355" fmla="*/ 450324 h 3256604"/>
              <a:gd name="connsiteX2356" fmla="*/ 5358904 w 5859445"/>
              <a:gd name="connsiteY2356" fmla="*/ 422323 h 3256604"/>
              <a:gd name="connsiteX2357" fmla="*/ 5356247 w 5859445"/>
              <a:gd name="connsiteY2357" fmla="*/ 426223 h 3256604"/>
              <a:gd name="connsiteX2358" fmla="*/ 5354748 w 5859445"/>
              <a:gd name="connsiteY2358" fmla="*/ 426186 h 3256604"/>
              <a:gd name="connsiteX2359" fmla="*/ 5355447 w 5859445"/>
              <a:gd name="connsiteY2359" fmla="*/ 422409 h 3256604"/>
              <a:gd name="connsiteX2360" fmla="*/ 5358904 w 5859445"/>
              <a:gd name="connsiteY2360" fmla="*/ 422323 h 3256604"/>
              <a:gd name="connsiteX2361" fmla="*/ 4402428 w 5859445"/>
              <a:gd name="connsiteY2361" fmla="*/ 407183 h 3256604"/>
              <a:gd name="connsiteX2362" fmla="*/ 4460452 w 5859445"/>
              <a:gd name="connsiteY2362" fmla="*/ 416473 h 3256604"/>
              <a:gd name="connsiteX2363" fmla="*/ 4421378 w 5859445"/>
              <a:gd name="connsiteY2363" fmla="*/ 420474 h 3256604"/>
              <a:gd name="connsiteX2364" fmla="*/ 4392251 w 5859445"/>
              <a:gd name="connsiteY2364" fmla="*/ 418353 h 3256604"/>
              <a:gd name="connsiteX2365" fmla="*/ 4363127 w 5859445"/>
              <a:gd name="connsiteY2365" fmla="*/ 416234 h 3256604"/>
              <a:gd name="connsiteX2366" fmla="*/ 4402428 w 5859445"/>
              <a:gd name="connsiteY2366" fmla="*/ 407183 h 3256604"/>
              <a:gd name="connsiteX2367" fmla="*/ 4780392 w 5859445"/>
              <a:gd name="connsiteY2367" fmla="*/ 367114 h 3256604"/>
              <a:gd name="connsiteX2368" fmla="*/ 4797506 w 5859445"/>
              <a:gd name="connsiteY2368" fmla="*/ 372229 h 3256604"/>
              <a:gd name="connsiteX2369" fmla="*/ 4800896 w 5859445"/>
              <a:gd name="connsiteY2369" fmla="*/ 379193 h 3256604"/>
              <a:gd name="connsiteX2370" fmla="*/ 4754559 w 5859445"/>
              <a:gd name="connsiteY2370" fmla="*/ 398899 h 3256604"/>
              <a:gd name="connsiteX2371" fmla="*/ 4769529 w 5859445"/>
              <a:gd name="connsiteY2371" fmla="*/ 389789 h 3256604"/>
              <a:gd name="connsiteX2372" fmla="*/ 4754197 w 5859445"/>
              <a:gd name="connsiteY2372" fmla="*/ 382129 h 3256604"/>
              <a:gd name="connsiteX2373" fmla="*/ 4748842 w 5859445"/>
              <a:gd name="connsiteY2373" fmla="*/ 368394 h 3256604"/>
              <a:gd name="connsiteX2374" fmla="*/ 4780392 w 5859445"/>
              <a:gd name="connsiteY2374" fmla="*/ 367114 h 3256604"/>
              <a:gd name="connsiteX2375" fmla="*/ 4832616 w 5859445"/>
              <a:gd name="connsiteY2375" fmla="*/ 355641 h 3256604"/>
              <a:gd name="connsiteX2376" fmla="*/ 4836037 w 5859445"/>
              <a:gd name="connsiteY2376" fmla="*/ 356107 h 3256604"/>
              <a:gd name="connsiteX2377" fmla="*/ 4834220 w 5859445"/>
              <a:gd name="connsiteY2377" fmla="*/ 356787 h 3256604"/>
              <a:gd name="connsiteX2378" fmla="*/ 4832758 w 5859445"/>
              <a:gd name="connsiteY2378" fmla="*/ 356404 h 3256604"/>
              <a:gd name="connsiteX2379" fmla="*/ 4843308 w 5859445"/>
              <a:gd name="connsiteY2379" fmla="*/ 353380 h 3256604"/>
              <a:gd name="connsiteX2380" fmla="*/ 4838320 w 5859445"/>
              <a:gd name="connsiteY2380" fmla="*/ 356417 h 3256604"/>
              <a:gd name="connsiteX2381" fmla="*/ 4836037 w 5859445"/>
              <a:gd name="connsiteY2381" fmla="*/ 356107 h 3256604"/>
              <a:gd name="connsiteX2382" fmla="*/ 4806588 w 5859445"/>
              <a:gd name="connsiteY2382" fmla="*/ 350241 h 3256604"/>
              <a:gd name="connsiteX2383" fmla="*/ 4826911 w 5859445"/>
              <a:gd name="connsiteY2383" fmla="*/ 354863 h 3256604"/>
              <a:gd name="connsiteX2384" fmla="*/ 4832758 w 5859445"/>
              <a:gd name="connsiteY2384" fmla="*/ 356404 h 3256604"/>
              <a:gd name="connsiteX2385" fmla="*/ 4833329 w 5859445"/>
              <a:gd name="connsiteY2385" fmla="*/ 359453 h 3256604"/>
              <a:gd name="connsiteX2386" fmla="*/ 4815503 w 5859445"/>
              <a:gd name="connsiteY2386" fmla="*/ 353312 h 3256604"/>
              <a:gd name="connsiteX2387" fmla="*/ 4431990 w 5859445"/>
              <a:gd name="connsiteY2387" fmla="*/ 342462 h 3256604"/>
              <a:gd name="connsiteX2388" fmla="*/ 4435926 w 5859445"/>
              <a:gd name="connsiteY2388" fmla="*/ 342796 h 3256604"/>
              <a:gd name="connsiteX2389" fmla="*/ 4435813 w 5859445"/>
              <a:gd name="connsiteY2389" fmla="*/ 342827 h 3256604"/>
              <a:gd name="connsiteX2390" fmla="*/ 4431850 w 5859445"/>
              <a:gd name="connsiteY2390" fmla="*/ 342515 h 3256604"/>
              <a:gd name="connsiteX2391" fmla="*/ 4357103 w 5859445"/>
              <a:gd name="connsiteY2391" fmla="*/ 323904 h 3256604"/>
              <a:gd name="connsiteX2392" fmla="*/ 4353553 w 5859445"/>
              <a:gd name="connsiteY2392" fmla="*/ 324354 h 3256604"/>
              <a:gd name="connsiteX2393" fmla="*/ 4352028 w 5859445"/>
              <a:gd name="connsiteY2393" fmla="*/ 327061 h 3256604"/>
              <a:gd name="connsiteX2394" fmla="*/ 4352664 w 5859445"/>
              <a:gd name="connsiteY2394" fmla="*/ 327021 h 3256604"/>
              <a:gd name="connsiteX2395" fmla="*/ 4451929 w 5859445"/>
              <a:gd name="connsiteY2395" fmla="*/ 320556 h 3256604"/>
              <a:gd name="connsiteX2396" fmla="*/ 4455973 w 5859445"/>
              <a:gd name="connsiteY2396" fmla="*/ 321108 h 3256604"/>
              <a:gd name="connsiteX2397" fmla="*/ 4450707 w 5859445"/>
              <a:gd name="connsiteY2397" fmla="*/ 321666 h 3256604"/>
              <a:gd name="connsiteX2398" fmla="*/ 4449665 w 5859445"/>
              <a:gd name="connsiteY2398" fmla="*/ 321405 h 3256604"/>
              <a:gd name="connsiteX2399" fmla="*/ 4457381 w 5859445"/>
              <a:gd name="connsiteY2399" fmla="*/ 318510 h 3256604"/>
              <a:gd name="connsiteX2400" fmla="*/ 4451929 w 5859445"/>
              <a:gd name="connsiteY2400" fmla="*/ 320556 h 3256604"/>
              <a:gd name="connsiteX2401" fmla="*/ 4439379 w 5859445"/>
              <a:gd name="connsiteY2401" fmla="*/ 318849 h 3256604"/>
              <a:gd name="connsiteX2402" fmla="*/ 4449665 w 5859445"/>
              <a:gd name="connsiteY2402" fmla="*/ 321405 h 3256604"/>
              <a:gd name="connsiteX2403" fmla="*/ 4448291 w 5859445"/>
              <a:gd name="connsiteY2403" fmla="*/ 321918 h 3256604"/>
              <a:gd name="connsiteX2404" fmla="*/ 4450707 w 5859445"/>
              <a:gd name="connsiteY2404" fmla="*/ 321666 h 3256604"/>
              <a:gd name="connsiteX2405" fmla="*/ 4464159 w 5859445"/>
              <a:gd name="connsiteY2405" fmla="*/ 325008 h 3256604"/>
              <a:gd name="connsiteX2406" fmla="*/ 4485013 w 5859445"/>
              <a:gd name="connsiteY2406" fmla="*/ 325059 h 3256604"/>
              <a:gd name="connsiteX2407" fmla="*/ 4462197 w 5859445"/>
              <a:gd name="connsiteY2407" fmla="*/ 321954 h 3256604"/>
              <a:gd name="connsiteX2408" fmla="*/ 4455973 w 5859445"/>
              <a:gd name="connsiteY2408" fmla="*/ 321108 h 3256604"/>
              <a:gd name="connsiteX2409" fmla="*/ 4458852 w 5859445"/>
              <a:gd name="connsiteY2409" fmla="*/ 320801 h 3256604"/>
              <a:gd name="connsiteX2410" fmla="*/ 4480557 w 5859445"/>
              <a:gd name="connsiteY2410" fmla="*/ 323523 h 3256604"/>
              <a:gd name="connsiteX2411" fmla="*/ 4503908 w 5859445"/>
              <a:gd name="connsiteY2411" fmla="*/ 322056 h 3256604"/>
              <a:gd name="connsiteX2412" fmla="*/ 4457381 w 5859445"/>
              <a:gd name="connsiteY2412" fmla="*/ 318510 h 3256604"/>
              <a:gd name="connsiteX2413" fmla="*/ 4402659 w 5859445"/>
              <a:gd name="connsiteY2413" fmla="*/ 315708 h 3256604"/>
              <a:gd name="connsiteX2414" fmla="*/ 4385727 w 5859445"/>
              <a:gd name="connsiteY2414" fmla="*/ 321767 h 3256604"/>
              <a:gd name="connsiteX2415" fmla="*/ 4373785 w 5859445"/>
              <a:gd name="connsiteY2415" fmla="*/ 324785 h 3256604"/>
              <a:gd name="connsiteX2416" fmla="*/ 4382699 w 5859445"/>
              <a:gd name="connsiteY2416" fmla="*/ 327856 h 3256604"/>
              <a:gd name="connsiteX2417" fmla="*/ 4361311 w 5859445"/>
              <a:gd name="connsiteY2417" fmla="*/ 332378 h 3256604"/>
              <a:gd name="connsiteX2418" fmla="*/ 4343846 w 5859445"/>
              <a:gd name="connsiteY2418" fmla="*/ 343008 h 3256604"/>
              <a:gd name="connsiteX2419" fmla="*/ 4400974 w 5859445"/>
              <a:gd name="connsiteY2419" fmla="*/ 340097 h 3256604"/>
              <a:gd name="connsiteX2420" fmla="*/ 4431850 w 5859445"/>
              <a:gd name="connsiteY2420" fmla="*/ 342515 h 3256604"/>
              <a:gd name="connsiteX2421" fmla="*/ 4422279 w 5859445"/>
              <a:gd name="connsiteY2421" fmla="*/ 346249 h 3256604"/>
              <a:gd name="connsiteX2422" fmla="*/ 4435813 w 5859445"/>
              <a:gd name="connsiteY2422" fmla="*/ 342827 h 3256604"/>
              <a:gd name="connsiteX2423" fmla="*/ 4441171 w 5859445"/>
              <a:gd name="connsiteY2423" fmla="*/ 343247 h 3256604"/>
              <a:gd name="connsiteX2424" fmla="*/ 4435926 w 5859445"/>
              <a:gd name="connsiteY2424" fmla="*/ 342796 h 3256604"/>
              <a:gd name="connsiteX2425" fmla="*/ 4440190 w 5859445"/>
              <a:gd name="connsiteY2425" fmla="*/ 341719 h 3256604"/>
              <a:gd name="connsiteX2426" fmla="*/ 4446162 w 5859445"/>
              <a:gd name="connsiteY2426" fmla="*/ 340208 h 3256604"/>
              <a:gd name="connsiteX2427" fmla="*/ 4414430 w 5859445"/>
              <a:gd name="connsiteY2427" fmla="*/ 334031 h 3256604"/>
              <a:gd name="connsiteX2428" fmla="*/ 4421914 w 5859445"/>
              <a:gd name="connsiteY2428" fmla="*/ 329478 h 3256604"/>
              <a:gd name="connsiteX2429" fmla="*/ 4410507 w 5859445"/>
              <a:gd name="connsiteY2429" fmla="*/ 327924 h 3256604"/>
              <a:gd name="connsiteX2430" fmla="*/ 4391612 w 5859445"/>
              <a:gd name="connsiteY2430" fmla="*/ 330927 h 3256604"/>
              <a:gd name="connsiteX2431" fmla="*/ 4402659 w 5859445"/>
              <a:gd name="connsiteY2431" fmla="*/ 315708 h 3256604"/>
              <a:gd name="connsiteX2432" fmla="*/ 4588393 w 5859445"/>
              <a:gd name="connsiteY2432" fmla="*/ 313117 h 3256604"/>
              <a:gd name="connsiteX2433" fmla="*/ 4592317 w 5859445"/>
              <a:gd name="connsiteY2433" fmla="*/ 319223 h 3256604"/>
              <a:gd name="connsiteX2434" fmla="*/ 4587327 w 5859445"/>
              <a:gd name="connsiteY2434" fmla="*/ 322261 h 3256604"/>
              <a:gd name="connsiteX2435" fmla="*/ 4578415 w 5859445"/>
              <a:gd name="connsiteY2435" fmla="*/ 319189 h 3256604"/>
              <a:gd name="connsiteX2436" fmla="*/ 4324226 w 5859445"/>
              <a:gd name="connsiteY2436" fmla="*/ 312470 h 3256604"/>
              <a:gd name="connsiteX2437" fmla="*/ 4332074 w 5859445"/>
              <a:gd name="connsiteY2437" fmla="*/ 324683 h 3256604"/>
              <a:gd name="connsiteX2438" fmla="*/ 4343907 w 5859445"/>
              <a:gd name="connsiteY2438" fmla="*/ 327571 h 3256604"/>
              <a:gd name="connsiteX2439" fmla="*/ 4349636 w 5859445"/>
              <a:gd name="connsiteY2439" fmla="*/ 327211 h 3256604"/>
              <a:gd name="connsiteX2440" fmla="*/ 4349454 w 5859445"/>
              <a:gd name="connsiteY2440" fmla="*/ 324726 h 3256604"/>
              <a:gd name="connsiteX2441" fmla="*/ 4355958 w 5859445"/>
              <a:gd name="connsiteY2441" fmla="*/ 318644 h 3256604"/>
              <a:gd name="connsiteX2442" fmla="*/ 4360195 w 5859445"/>
              <a:gd name="connsiteY2442" fmla="*/ 317748 h 3256604"/>
              <a:gd name="connsiteX2443" fmla="*/ 4360947 w 5859445"/>
              <a:gd name="connsiteY2443" fmla="*/ 315607 h 3256604"/>
              <a:gd name="connsiteX2444" fmla="*/ 4317444 w 5859445"/>
              <a:gd name="connsiteY2444" fmla="*/ 291107 h 3256604"/>
              <a:gd name="connsiteX2445" fmla="*/ 4316378 w 5859445"/>
              <a:gd name="connsiteY2445" fmla="*/ 300254 h 3256604"/>
              <a:gd name="connsiteX2446" fmla="*/ 4404788 w 5859445"/>
              <a:gd name="connsiteY2446" fmla="*/ 297420 h 3256604"/>
              <a:gd name="connsiteX2447" fmla="*/ 4363611 w 5859445"/>
              <a:gd name="connsiteY2447" fmla="*/ 292744 h 3256604"/>
              <a:gd name="connsiteX2448" fmla="*/ 4317444 w 5859445"/>
              <a:gd name="connsiteY2448" fmla="*/ 291107 h 3256604"/>
              <a:gd name="connsiteX2449" fmla="*/ 4246764 w 5859445"/>
              <a:gd name="connsiteY2449" fmla="*/ 281024 h 3256604"/>
              <a:gd name="connsiteX2450" fmla="*/ 4249240 w 5859445"/>
              <a:gd name="connsiteY2450" fmla="*/ 281877 h 3256604"/>
              <a:gd name="connsiteX2451" fmla="*/ 4221185 w 5859445"/>
              <a:gd name="connsiteY2451" fmla="*/ 281723 h 3256604"/>
              <a:gd name="connsiteX2452" fmla="*/ 4246764 w 5859445"/>
              <a:gd name="connsiteY2452" fmla="*/ 281024 h 3256604"/>
              <a:gd name="connsiteX2453" fmla="*/ 59744 w 5859445"/>
              <a:gd name="connsiteY2453" fmla="*/ 278374 h 3256604"/>
              <a:gd name="connsiteX2454" fmla="*/ 57963 w 5859445"/>
              <a:gd name="connsiteY2454" fmla="*/ 283706 h 3256604"/>
              <a:gd name="connsiteX2455" fmla="*/ 61888 w 5859445"/>
              <a:gd name="connsiteY2455" fmla="*/ 289814 h 3256604"/>
              <a:gd name="connsiteX2456" fmla="*/ 62954 w 5859445"/>
              <a:gd name="connsiteY2456" fmla="*/ 280669 h 3256604"/>
              <a:gd name="connsiteX2457" fmla="*/ 59744 w 5859445"/>
              <a:gd name="connsiteY2457" fmla="*/ 278374 h 3256604"/>
              <a:gd name="connsiteX2458" fmla="*/ 95749 w 5859445"/>
              <a:gd name="connsiteY2458" fmla="*/ 277701 h 3256604"/>
              <a:gd name="connsiteX2459" fmla="*/ 86303 w 5859445"/>
              <a:gd name="connsiteY2459" fmla="*/ 279203 h 3256604"/>
              <a:gd name="connsiteX2460" fmla="*/ 76857 w 5859445"/>
              <a:gd name="connsiteY2460" fmla="*/ 280705 h 3256604"/>
              <a:gd name="connsiteX2461" fmla="*/ 78286 w 5859445"/>
              <a:gd name="connsiteY2461" fmla="*/ 288332 h 3256604"/>
              <a:gd name="connsiteX2462" fmla="*/ 66878 w 5859445"/>
              <a:gd name="connsiteY2462" fmla="*/ 286779 h 3256604"/>
              <a:gd name="connsiteX2463" fmla="*/ 65812 w 5859445"/>
              <a:gd name="connsiteY2463" fmla="*/ 295923 h 3256604"/>
              <a:gd name="connsiteX2464" fmla="*/ 70803 w 5859445"/>
              <a:gd name="connsiteY2464" fmla="*/ 292887 h 3256604"/>
              <a:gd name="connsiteX2465" fmla="*/ 84705 w 5859445"/>
              <a:gd name="connsiteY2465" fmla="*/ 292921 h 3256604"/>
              <a:gd name="connsiteX2466" fmla="*/ 98608 w 5859445"/>
              <a:gd name="connsiteY2466" fmla="*/ 292955 h 3256604"/>
              <a:gd name="connsiteX2467" fmla="*/ 94685 w 5859445"/>
              <a:gd name="connsiteY2467" fmla="*/ 286847 h 3256604"/>
              <a:gd name="connsiteX2468" fmla="*/ 42365 w 5859445"/>
              <a:gd name="connsiteY2468" fmla="*/ 270234 h 3256604"/>
              <a:gd name="connsiteX2469" fmla="*/ 41637 w 5859445"/>
              <a:gd name="connsiteY2469" fmla="*/ 274519 h 3256604"/>
              <a:gd name="connsiteX2470" fmla="*/ 35349 w 5859445"/>
              <a:gd name="connsiteY2470" fmla="*/ 274502 h 3256604"/>
              <a:gd name="connsiteX2471" fmla="*/ 4497930 w 5859445"/>
              <a:gd name="connsiteY2471" fmla="*/ 269538 h 3256604"/>
              <a:gd name="connsiteX2472" fmla="*/ 4527271 w 5859445"/>
              <a:gd name="connsiteY2472" fmla="*/ 271992 h 3256604"/>
              <a:gd name="connsiteX2473" fmla="*/ 4527171 w 5859445"/>
              <a:gd name="connsiteY2473" fmla="*/ 272053 h 3256604"/>
              <a:gd name="connsiteX2474" fmla="*/ 4445774 w 5859445"/>
              <a:gd name="connsiteY2474" fmla="*/ 263980 h 3256604"/>
              <a:gd name="connsiteX2475" fmla="*/ 4438289 w 5859445"/>
              <a:gd name="connsiteY2475" fmla="*/ 268536 h 3256604"/>
              <a:gd name="connsiteX2476" fmla="*/ 4425273 w 5859445"/>
              <a:gd name="connsiteY2476" fmla="*/ 265573 h 3256604"/>
              <a:gd name="connsiteX2477" fmla="*/ 4417967 w 5859445"/>
              <a:gd name="connsiteY2477" fmla="*/ 263911 h 3256604"/>
              <a:gd name="connsiteX2478" fmla="*/ 4425273 w 5859445"/>
              <a:gd name="connsiteY2478" fmla="*/ 265573 h 3256604"/>
              <a:gd name="connsiteX2479" fmla="*/ 4407763 w 5859445"/>
              <a:gd name="connsiteY2479" fmla="*/ 266936 h 3256604"/>
              <a:gd name="connsiteX2480" fmla="*/ 4359325 w 5859445"/>
              <a:gd name="connsiteY2480" fmla="*/ 269868 h 3256604"/>
              <a:gd name="connsiteX2481" fmla="*/ 4417967 w 5859445"/>
              <a:gd name="connsiteY2481" fmla="*/ 263911 h 3256604"/>
              <a:gd name="connsiteX2482" fmla="*/ 3701933 w 5859445"/>
              <a:gd name="connsiteY2482" fmla="*/ 262155 h 3256604"/>
              <a:gd name="connsiteX2483" fmla="*/ 3731702 w 5859445"/>
              <a:gd name="connsiteY2483" fmla="*/ 265278 h 3256604"/>
              <a:gd name="connsiteX2484" fmla="*/ 3712808 w 5859445"/>
              <a:gd name="connsiteY2484" fmla="*/ 268280 h 3256604"/>
              <a:gd name="connsiteX2485" fmla="*/ 3688091 w 5859445"/>
              <a:gd name="connsiteY2485" fmla="*/ 268219 h 3256604"/>
              <a:gd name="connsiteX2486" fmla="*/ 3685182 w 5859445"/>
              <a:gd name="connsiteY2486" fmla="*/ 267847 h 3256604"/>
              <a:gd name="connsiteX2487" fmla="*/ 3687271 w 5859445"/>
              <a:gd name="connsiteY2487" fmla="*/ 263644 h 3256604"/>
              <a:gd name="connsiteX2488" fmla="*/ 3701933 w 5859445"/>
              <a:gd name="connsiteY2488" fmla="*/ 262155 h 3256604"/>
              <a:gd name="connsiteX2489" fmla="*/ 3645422 w 5859445"/>
              <a:gd name="connsiteY2489" fmla="*/ 249818 h 3256604"/>
              <a:gd name="connsiteX2490" fmla="*/ 3663209 w 5859445"/>
              <a:gd name="connsiteY2490" fmla="*/ 252421 h 3256604"/>
              <a:gd name="connsiteX2491" fmla="*/ 3661289 w 5859445"/>
              <a:gd name="connsiteY2491" fmla="*/ 252909 h 3256604"/>
              <a:gd name="connsiteX2492" fmla="*/ 3645422 w 5859445"/>
              <a:gd name="connsiteY2492" fmla="*/ 249818 h 3256604"/>
              <a:gd name="connsiteX2493" fmla="*/ 3639089 w 5859445"/>
              <a:gd name="connsiteY2493" fmla="*/ 249102 h 3256604"/>
              <a:gd name="connsiteX2494" fmla="*/ 3643852 w 5859445"/>
              <a:gd name="connsiteY2494" fmla="*/ 249277 h 3256604"/>
              <a:gd name="connsiteX2495" fmla="*/ 3645422 w 5859445"/>
              <a:gd name="connsiteY2495" fmla="*/ 249818 h 3256604"/>
              <a:gd name="connsiteX2496" fmla="*/ 3640698 w 5859445"/>
              <a:gd name="connsiteY2496" fmla="*/ 250568 h 3256604"/>
              <a:gd name="connsiteX2497" fmla="*/ 3725042 w 5859445"/>
              <a:gd name="connsiteY2497" fmla="*/ 244107 h 3256604"/>
              <a:gd name="connsiteX2498" fmla="*/ 3757754 w 5859445"/>
              <a:gd name="connsiteY2498" fmla="*/ 251810 h 3256604"/>
              <a:gd name="connsiteX2499" fmla="*/ 3724117 w 5859445"/>
              <a:gd name="connsiteY2499" fmla="*/ 244158 h 3256604"/>
              <a:gd name="connsiteX2500" fmla="*/ 3609767 w 5859445"/>
              <a:gd name="connsiteY2500" fmla="*/ 237536 h 3256604"/>
              <a:gd name="connsiteX2501" fmla="*/ 3632585 w 5859445"/>
              <a:gd name="connsiteY2501" fmla="*/ 240640 h 3256604"/>
              <a:gd name="connsiteX2502" fmla="*/ 3646488 w 5859445"/>
              <a:gd name="connsiteY2502" fmla="*/ 240673 h 3256604"/>
              <a:gd name="connsiteX2503" fmla="*/ 3623669 w 5859445"/>
              <a:gd name="connsiteY2503" fmla="*/ 237570 h 3256604"/>
              <a:gd name="connsiteX2504" fmla="*/ 3609767 w 5859445"/>
              <a:gd name="connsiteY2504" fmla="*/ 237536 h 3256604"/>
              <a:gd name="connsiteX2505" fmla="*/ 3539147 w 5859445"/>
              <a:gd name="connsiteY2505" fmla="*/ 235648 h 3256604"/>
              <a:gd name="connsiteX2506" fmla="*/ 3548182 w 5859445"/>
              <a:gd name="connsiteY2506" fmla="*/ 238908 h 3256604"/>
              <a:gd name="connsiteX2507" fmla="*/ 3557218 w 5859445"/>
              <a:gd name="connsiteY2507" fmla="*/ 242172 h 3256604"/>
              <a:gd name="connsiteX2508" fmla="*/ 3492138 w 5859445"/>
              <a:gd name="connsiteY2508" fmla="*/ 238105 h 3256604"/>
              <a:gd name="connsiteX2509" fmla="*/ 3519186 w 5859445"/>
              <a:gd name="connsiteY2509" fmla="*/ 247796 h 3256604"/>
              <a:gd name="connsiteX2510" fmla="*/ 3500171 w 5859445"/>
              <a:gd name="connsiteY2510" fmla="*/ 250607 h 3256604"/>
              <a:gd name="connsiteX2511" fmla="*/ 3430571 w 5859445"/>
              <a:gd name="connsiteY2511" fmla="*/ 244910 h 3256604"/>
              <a:gd name="connsiteX2512" fmla="*/ 3360914 w 5859445"/>
              <a:gd name="connsiteY2512" fmla="*/ 239117 h 3256604"/>
              <a:gd name="connsiteX2513" fmla="*/ 3472946 w 5859445"/>
              <a:gd name="connsiteY2513" fmla="*/ 251445 h 3256604"/>
              <a:gd name="connsiteX2514" fmla="*/ 3576126 w 5859445"/>
              <a:gd name="connsiteY2514" fmla="*/ 260798 h 3256604"/>
              <a:gd name="connsiteX2515" fmla="*/ 3532452 w 5859445"/>
              <a:gd name="connsiteY2515" fmla="*/ 257641 h 3256604"/>
              <a:gd name="connsiteX2516" fmla="*/ 3497694 w 5859445"/>
              <a:gd name="connsiteY2516" fmla="*/ 257557 h 3256604"/>
              <a:gd name="connsiteX2517" fmla="*/ 3490743 w 5859445"/>
              <a:gd name="connsiteY2517" fmla="*/ 257539 h 3256604"/>
              <a:gd name="connsiteX2518" fmla="*/ 3483792 w 5859445"/>
              <a:gd name="connsiteY2518" fmla="*/ 257523 h 3256604"/>
              <a:gd name="connsiteX2519" fmla="*/ 3497694 w 5859445"/>
              <a:gd name="connsiteY2519" fmla="*/ 257557 h 3256604"/>
              <a:gd name="connsiteX2520" fmla="*/ 3506608 w 5859445"/>
              <a:gd name="connsiteY2520" fmla="*/ 260628 h 3256604"/>
              <a:gd name="connsiteX2521" fmla="*/ 3414273 w 5859445"/>
              <a:gd name="connsiteY2521" fmla="*/ 257351 h 3256604"/>
              <a:gd name="connsiteX2522" fmla="*/ 3316949 w 5859445"/>
              <a:gd name="connsiteY2522" fmla="*/ 257114 h 3256604"/>
              <a:gd name="connsiteX2523" fmla="*/ 3378981 w 5859445"/>
              <a:gd name="connsiteY2523" fmla="*/ 261838 h 3256604"/>
              <a:gd name="connsiteX2524" fmla="*/ 3441015 w 5859445"/>
              <a:gd name="connsiteY2524" fmla="*/ 266566 h 3256604"/>
              <a:gd name="connsiteX2525" fmla="*/ 3515571 w 5859445"/>
              <a:gd name="connsiteY2525" fmla="*/ 269178 h 3256604"/>
              <a:gd name="connsiteX2526" fmla="*/ 3585998 w 5859445"/>
              <a:gd name="connsiteY2526" fmla="*/ 276163 h 3256604"/>
              <a:gd name="connsiteX2527" fmla="*/ 3590987 w 5859445"/>
              <a:gd name="connsiteY2527" fmla="*/ 273126 h 3256604"/>
              <a:gd name="connsiteX2528" fmla="*/ 3649177 w 5859445"/>
              <a:gd name="connsiteY2528" fmla="*/ 277272 h 3256604"/>
              <a:gd name="connsiteX2529" fmla="*/ 3720656 w 5859445"/>
              <a:gd name="connsiteY2529" fmla="*/ 280496 h 3256604"/>
              <a:gd name="connsiteX2530" fmla="*/ 3680013 w 5859445"/>
              <a:gd name="connsiteY2530" fmla="*/ 271249 h 3256604"/>
              <a:gd name="connsiteX2531" fmla="*/ 3639366 w 5859445"/>
              <a:gd name="connsiteY2531" fmla="*/ 262003 h 3256604"/>
              <a:gd name="connsiteX2532" fmla="*/ 3685182 w 5859445"/>
              <a:gd name="connsiteY2532" fmla="*/ 267847 h 3256604"/>
              <a:gd name="connsiteX2533" fmla="*/ 3685001 w 5859445"/>
              <a:gd name="connsiteY2533" fmla="*/ 268212 h 3256604"/>
              <a:gd name="connsiteX2534" fmla="*/ 3688091 w 5859445"/>
              <a:gd name="connsiteY2534" fmla="*/ 268219 h 3256604"/>
              <a:gd name="connsiteX2535" fmla="*/ 3694182 w 5859445"/>
              <a:gd name="connsiteY2535" fmla="*/ 268997 h 3256604"/>
              <a:gd name="connsiteX2536" fmla="*/ 3739549 w 5859445"/>
              <a:gd name="connsiteY2536" fmla="*/ 277492 h 3256604"/>
              <a:gd name="connsiteX2537" fmla="*/ 3827961 w 5859445"/>
              <a:gd name="connsiteY2537" fmla="*/ 274662 h 3256604"/>
              <a:gd name="connsiteX2538" fmla="*/ 3801219 w 5859445"/>
              <a:gd name="connsiteY2538" fmla="*/ 265447 h 3256604"/>
              <a:gd name="connsiteX2539" fmla="*/ 3869672 w 5859445"/>
              <a:gd name="connsiteY2539" fmla="*/ 274763 h 3256604"/>
              <a:gd name="connsiteX2540" fmla="*/ 3935266 w 5859445"/>
              <a:gd name="connsiteY2540" fmla="*/ 268824 h 3256604"/>
              <a:gd name="connsiteX2541" fmla="*/ 3805374 w 5859445"/>
              <a:gd name="connsiteY2541" fmla="*/ 250306 h 3256604"/>
              <a:gd name="connsiteX2542" fmla="*/ 3671475 w 5859445"/>
              <a:gd name="connsiteY2542" fmla="*/ 236354 h 3256604"/>
              <a:gd name="connsiteX2543" fmla="*/ 3717109 w 5859445"/>
              <a:gd name="connsiteY2543" fmla="*/ 242563 h 3256604"/>
              <a:gd name="connsiteX2544" fmla="*/ 3724117 w 5859445"/>
              <a:gd name="connsiteY2544" fmla="*/ 244158 h 3256604"/>
              <a:gd name="connsiteX2545" fmla="*/ 3698215 w 5859445"/>
              <a:gd name="connsiteY2545" fmla="*/ 245566 h 3256604"/>
              <a:gd name="connsiteX2546" fmla="*/ 3732441 w 5859445"/>
              <a:gd name="connsiteY2546" fmla="*/ 250223 h 3256604"/>
              <a:gd name="connsiteX2547" fmla="*/ 3752765 w 5859445"/>
              <a:gd name="connsiteY2547" fmla="*/ 254847 h 3256604"/>
              <a:gd name="connsiteX2548" fmla="*/ 3689472 w 5859445"/>
              <a:gd name="connsiteY2548" fmla="*/ 256264 h 3256604"/>
              <a:gd name="connsiteX2549" fmla="*/ 3663209 w 5859445"/>
              <a:gd name="connsiteY2549" fmla="*/ 252421 h 3256604"/>
              <a:gd name="connsiteX2550" fmla="*/ 3664274 w 5859445"/>
              <a:gd name="connsiteY2550" fmla="*/ 252154 h 3256604"/>
              <a:gd name="connsiteX2551" fmla="*/ 3659326 w 5859445"/>
              <a:gd name="connsiteY2551" fmla="*/ 249853 h 3256604"/>
              <a:gd name="connsiteX2552" fmla="*/ 3643852 w 5859445"/>
              <a:gd name="connsiteY2552" fmla="*/ 249277 h 3256604"/>
              <a:gd name="connsiteX2553" fmla="*/ 3636509 w 5859445"/>
              <a:gd name="connsiteY2553" fmla="*/ 246747 h 3256604"/>
              <a:gd name="connsiteX2554" fmla="*/ 3639089 w 5859445"/>
              <a:gd name="connsiteY2554" fmla="*/ 249102 h 3256604"/>
              <a:gd name="connsiteX2555" fmla="*/ 3629104 w 5859445"/>
              <a:gd name="connsiteY2555" fmla="*/ 248731 h 3256604"/>
              <a:gd name="connsiteX2556" fmla="*/ 3594307 w 5859445"/>
              <a:gd name="connsiteY2556" fmla="*/ 245882 h 3256604"/>
              <a:gd name="connsiteX2557" fmla="*/ 3539147 w 5859445"/>
              <a:gd name="connsiteY2557" fmla="*/ 235648 h 3256604"/>
              <a:gd name="connsiteX2558" fmla="*/ 4412249 w 5859445"/>
              <a:gd name="connsiteY2558" fmla="*/ 233405 h 3256604"/>
              <a:gd name="connsiteX2559" fmla="*/ 4397900 w 5859445"/>
              <a:gd name="connsiteY2559" fmla="*/ 234703 h 3256604"/>
              <a:gd name="connsiteX2560" fmla="*/ 4397276 w 5859445"/>
              <a:gd name="connsiteY2560" fmla="*/ 234455 h 3256604"/>
              <a:gd name="connsiteX2561" fmla="*/ 3778779 w 5859445"/>
              <a:gd name="connsiteY2561" fmla="*/ 230518 h 3256604"/>
              <a:gd name="connsiteX2562" fmla="*/ 3787693 w 5859445"/>
              <a:gd name="connsiteY2562" fmla="*/ 233589 h 3256604"/>
              <a:gd name="connsiteX2563" fmla="*/ 3801595 w 5859445"/>
              <a:gd name="connsiteY2563" fmla="*/ 233623 h 3256604"/>
              <a:gd name="connsiteX2564" fmla="*/ 3796606 w 5859445"/>
              <a:gd name="connsiteY2564" fmla="*/ 236660 h 3256604"/>
              <a:gd name="connsiteX2565" fmla="*/ 3881475 w 5859445"/>
              <a:gd name="connsiteY2565" fmla="*/ 249923 h 3256604"/>
              <a:gd name="connsiteX2566" fmla="*/ 3961313 w 5859445"/>
              <a:gd name="connsiteY2566" fmla="*/ 258930 h 3256604"/>
              <a:gd name="connsiteX2567" fmla="*/ 3963295 w 5859445"/>
              <a:gd name="connsiteY2567" fmla="*/ 258436 h 3256604"/>
              <a:gd name="connsiteX2568" fmla="*/ 3971274 w 5859445"/>
              <a:gd name="connsiteY2568" fmla="*/ 260051 h 3256604"/>
              <a:gd name="connsiteX2569" fmla="*/ 4027698 w 5859445"/>
              <a:gd name="connsiteY2569" fmla="*/ 256046 h 3256604"/>
              <a:gd name="connsiteX2570" fmla="*/ 4061970 w 5859445"/>
              <a:gd name="connsiteY2570" fmla="*/ 255335 h 3256604"/>
              <a:gd name="connsiteX2571" fmla="*/ 4011305 w 5859445"/>
              <a:gd name="connsiteY2571" fmla="*/ 250789 h 3256604"/>
              <a:gd name="connsiteX2572" fmla="*/ 3934435 w 5859445"/>
              <a:gd name="connsiteY2572" fmla="*/ 240522 h 3256604"/>
              <a:gd name="connsiteX2573" fmla="*/ 3778779 w 5859445"/>
              <a:gd name="connsiteY2573" fmla="*/ 230518 h 3256604"/>
              <a:gd name="connsiteX2574" fmla="*/ 55443 w 5859445"/>
              <a:gd name="connsiteY2574" fmla="*/ 225767 h 3256604"/>
              <a:gd name="connsiteX2575" fmla="*/ 34876 w 5859445"/>
              <a:gd name="connsiteY2575" fmla="*/ 243140 h 3256604"/>
              <a:gd name="connsiteX2576" fmla="*/ 32457 w 5859445"/>
              <a:gd name="connsiteY2576" fmla="*/ 244005 h 3256604"/>
              <a:gd name="connsiteX2577" fmla="*/ 19448 w 5859445"/>
              <a:gd name="connsiteY2577" fmla="*/ 256171 h 3256604"/>
              <a:gd name="connsiteX2578" fmla="*/ 34876 w 5859445"/>
              <a:gd name="connsiteY2578" fmla="*/ 243140 h 3256604"/>
              <a:gd name="connsiteX2579" fmla="*/ 49389 w 5859445"/>
              <a:gd name="connsiteY2579" fmla="*/ 237949 h 3256604"/>
              <a:gd name="connsiteX2580" fmla="*/ 47789 w 5859445"/>
              <a:gd name="connsiteY2580" fmla="*/ 251665 h 3256604"/>
              <a:gd name="connsiteX2581" fmla="*/ 42267 w 5859445"/>
              <a:gd name="connsiteY2581" fmla="*/ 259274 h 3256604"/>
              <a:gd name="connsiteX2582" fmla="*/ 52780 w 5859445"/>
              <a:gd name="connsiteY2582" fmla="*/ 248629 h 3256604"/>
              <a:gd name="connsiteX2583" fmla="*/ 63291 w 5859445"/>
              <a:gd name="connsiteY2583" fmla="*/ 237983 h 3256604"/>
              <a:gd name="connsiteX2584" fmla="*/ 59368 w 5859445"/>
              <a:gd name="connsiteY2584" fmla="*/ 231875 h 3256604"/>
              <a:gd name="connsiteX2585" fmla="*/ 60881 w 5859445"/>
              <a:gd name="connsiteY2585" fmla="*/ 228830 h 3256604"/>
              <a:gd name="connsiteX2586" fmla="*/ 55443 w 5859445"/>
              <a:gd name="connsiteY2586" fmla="*/ 225767 h 3256604"/>
              <a:gd name="connsiteX2587" fmla="*/ 3643630 w 5859445"/>
              <a:gd name="connsiteY2587" fmla="*/ 225422 h 3256604"/>
              <a:gd name="connsiteX2588" fmla="*/ 3672562 w 5859445"/>
              <a:gd name="connsiteY2588" fmla="*/ 227236 h 3256604"/>
              <a:gd name="connsiteX2589" fmla="*/ 3661500 w 5859445"/>
              <a:gd name="connsiteY2589" fmla="*/ 226228 h 3256604"/>
              <a:gd name="connsiteX2590" fmla="*/ 3643630 w 5859445"/>
              <a:gd name="connsiteY2590" fmla="*/ 225422 h 3256604"/>
              <a:gd name="connsiteX2591" fmla="*/ 3416716 w 5859445"/>
              <a:gd name="connsiteY2591" fmla="*/ 223340 h 3256604"/>
              <a:gd name="connsiteX2592" fmla="*/ 3379462 w 5859445"/>
              <a:gd name="connsiteY2592" fmla="*/ 224773 h 3256604"/>
              <a:gd name="connsiteX2593" fmla="*/ 3434011 w 5859445"/>
              <a:gd name="connsiteY2593" fmla="*/ 234054 h 3256604"/>
              <a:gd name="connsiteX2594" fmla="*/ 3458408 w 5859445"/>
              <a:gd name="connsiteY2594" fmla="*/ 233542 h 3256604"/>
              <a:gd name="connsiteX2595" fmla="*/ 3452902 w 5859445"/>
              <a:gd name="connsiteY2595" fmla="*/ 231051 h 3256604"/>
              <a:gd name="connsiteX2596" fmla="*/ 3416716 w 5859445"/>
              <a:gd name="connsiteY2596" fmla="*/ 223340 h 3256604"/>
              <a:gd name="connsiteX2597" fmla="*/ 116047 w 5859445"/>
              <a:gd name="connsiteY2597" fmla="*/ 222866 h 3256604"/>
              <a:gd name="connsiteX2598" fmla="*/ 106066 w 5859445"/>
              <a:gd name="connsiteY2598" fmla="*/ 228941 h 3256604"/>
              <a:gd name="connsiteX2599" fmla="*/ 109990 w 5859445"/>
              <a:gd name="connsiteY2599" fmla="*/ 235047 h 3256604"/>
              <a:gd name="connsiteX2600" fmla="*/ 114981 w 5859445"/>
              <a:gd name="connsiteY2600" fmla="*/ 232011 h 3256604"/>
              <a:gd name="connsiteX2601" fmla="*/ 124962 w 5859445"/>
              <a:gd name="connsiteY2601" fmla="*/ 225936 h 3256604"/>
              <a:gd name="connsiteX2602" fmla="*/ 91268 w 5859445"/>
              <a:gd name="connsiteY2602" fmla="*/ 216707 h 3256604"/>
              <a:gd name="connsiteX2603" fmla="*/ 64357 w 5859445"/>
              <a:gd name="connsiteY2603" fmla="*/ 228838 h 3256604"/>
              <a:gd name="connsiteX2604" fmla="*/ 92164 w 5859445"/>
              <a:gd name="connsiteY2604" fmla="*/ 228907 h 3256604"/>
              <a:gd name="connsiteX2605" fmla="*/ 101078 w 5859445"/>
              <a:gd name="connsiteY2605" fmla="*/ 231978 h 3256604"/>
              <a:gd name="connsiteX2606" fmla="*/ 112124 w 5859445"/>
              <a:gd name="connsiteY2606" fmla="*/ 216759 h 3256604"/>
              <a:gd name="connsiteX2607" fmla="*/ 91268 w 5859445"/>
              <a:gd name="connsiteY2607" fmla="*/ 216707 h 3256604"/>
              <a:gd name="connsiteX2608" fmla="*/ 99285 w 5859445"/>
              <a:gd name="connsiteY2608" fmla="*/ 207579 h 3256604"/>
              <a:gd name="connsiteX2609" fmla="*/ 79326 w 5859445"/>
              <a:gd name="connsiteY2609" fmla="*/ 219726 h 3256604"/>
              <a:gd name="connsiteX2610" fmla="*/ 93762 w 5859445"/>
              <a:gd name="connsiteY2610" fmla="*/ 215189 h 3256604"/>
              <a:gd name="connsiteX2611" fmla="*/ 108199 w 5859445"/>
              <a:gd name="connsiteY2611" fmla="*/ 210650 h 3256604"/>
              <a:gd name="connsiteX2612" fmla="*/ 4445482 w 5859445"/>
              <a:gd name="connsiteY2612" fmla="*/ 206807 h 3256604"/>
              <a:gd name="connsiteX2613" fmla="*/ 4452168 w 5859445"/>
              <a:gd name="connsiteY2613" fmla="*/ 209110 h 3256604"/>
              <a:gd name="connsiteX2614" fmla="*/ 4433274 w 5859445"/>
              <a:gd name="connsiteY2614" fmla="*/ 212112 h 3256604"/>
              <a:gd name="connsiteX2615" fmla="*/ 4340225 w 5859445"/>
              <a:gd name="connsiteY2615" fmla="*/ 205025 h 3256604"/>
              <a:gd name="connsiteX2616" fmla="*/ 4290315 w 5859445"/>
              <a:gd name="connsiteY2616" fmla="*/ 205665 h 3256604"/>
              <a:gd name="connsiteX2617" fmla="*/ 4315627 w 5859445"/>
              <a:gd name="connsiteY2617" fmla="*/ 207251 h 3256604"/>
              <a:gd name="connsiteX2618" fmla="*/ 4322046 w 5859445"/>
              <a:gd name="connsiteY2618" fmla="*/ 211840 h 3256604"/>
              <a:gd name="connsiteX2619" fmla="*/ 4349319 w 5859445"/>
              <a:gd name="connsiteY2619" fmla="*/ 216480 h 3256604"/>
              <a:gd name="connsiteX2620" fmla="*/ 4376594 w 5859445"/>
              <a:gd name="connsiteY2620" fmla="*/ 221122 h 3256604"/>
              <a:gd name="connsiteX2621" fmla="*/ 4340225 w 5859445"/>
              <a:gd name="connsiteY2621" fmla="*/ 205025 h 3256604"/>
              <a:gd name="connsiteX2622" fmla="*/ 4324711 w 5859445"/>
              <a:gd name="connsiteY2622" fmla="*/ 188979 h 3256604"/>
              <a:gd name="connsiteX2623" fmla="*/ 4329300 w 5859445"/>
              <a:gd name="connsiteY2623" fmla="*/ 189373 h 3256604"/>
              <a:gd name="connsiteX2624" fmla="*/ 4341555 w 5859445"/>
              <a:gd name="connsiteY2624" fmla="*/ 191666 h 3256604"/>
              <a:gd name="connsiteX2625" fmla="*/ 4340411 w 5859445"/>
              <a:gd name="connsiteY2625" fmla="*/ 191897 h 3256604"/>
              <a:gd name="connsiteX2626" fmla="*/ 4333757 w 5859445"/>
              <a:gd name="connsiteY2626" fmla="*/ 190908 h 3256604"/>
              <a:gd name="connsiteX2627" fmla="*/ 4324711 w 5859445"/>
              <a:gd name="connsiteY2627" fmla="*/ 188979 h 3256604"/>
              <a:gd name="connsiteX2628" fmla="*/ 4141878 w 5859445"/>
              <a:gd name="connsiteY2628" fmla="*/ 149356 h 3256604"/>
              <a:gd name="connsiteX2629" fmla="*/ 4135571 w 5859445"/>
              <a:gd name="connsiteY2629" fmla="*/ 151162 h 3256604"/>
              <a:gd name="connsiteX2630" fmla="*/ 4115962 w 5859445"/>
              <a:gd name="connsiteY2630" fmla="*/ 150352 h 3256604"/>
              <a:gd name="connsiteX2631" fmla="*/ 4181556 w 5859445"/>
              <a:gd name="connsiteY2631" fmla="*/ 144414 h 3256604"/>
              <a:gd name="connsiteX2632" fmla="*/ 4153216 w 5859445"/>
              <a:gd name="connsiteY2632" fmla="*/ 148918 h 3256604"/>
              <a:gd name="connsiteX2633" fmla="*/ 4141878 w 5859445"/>
              <a:gd name="connsiteY2633" fmla="*/ 149356 h 3256604"/>
              <a:gd name="connsiteX2634" fmla="*/ 4148759 w 5859445"/>
              <a:gd name="connsiteY2634" fmla="*/ 147383 h 3256604"/>
              <a:gd name="connsiteX2635" fmla="*/ 4181556 w 5859445"/>
              <a:gd name="connsiteY2635" fmla="*/ 144414 h 3256604"/>
              <a:gd name="connsiteX2636" fmla="*/ 4112039 w 5859445"/>
              <a:gd name="connsiteY2636" fmla="*/ 144245 h 3256604"/>
              <a:gd name="connsiteX2637" fmla="*/ 3981916 w 5859445"/>
              <a:gd name="connsiteY2637" fmla="*/ 146974 h 3256604"/>
              <a:gd name="connsiteX2638" fmla="*/ 3842881 w 5859445"/>
              <a:gd name="connsiteY2638" fmla="*/ 146634 h 3256604"/>
              <a:gd name="connsiteX2639" fmla="*/ 3970507 w 5859445"/>
              <a:gd name="connsiteY2639" fmla="*/ 145420 h 3256604"/>
              <a:gd name="connsiteX2640" fmla="*/ 4112039 w 5859445"/>
              <a:gd name="connsiteY2640" fmla="*/ 144245 h 3256604"/>
              <a:gd name="connsiteX2641" fmla="*/ 3838957 w 5859445"/>
              <a:gd name="connsiteY2641" fmla="*/ 140525 h 3256604"/>
              <a:gd name="connsiteX2642" fmla="*/ 3907996 w 5859445"/>
              <a:gd name="connsiteY2642" fmla="*/ 141063 h 3256604"/>
              <a:gd name="connsiteX2643" fmla="*/ 3833967 w 5859445"/>
              <a:gd name="connsiteY2643" fmla="*/ 143563 h 3256604"/>
              <a:gd name="connsiteX2644" fmla="*/ 3838957 w 5859445"/>
              <a:gd name="connsiteY2644" fmla="*/ 140525 h 3256604"/>
              <a:gd name="connsiteX2645" fmla="*/ 3939268 w 5859445"/>
              <a:gd name="connsiteY2645" fmla="*/ 140009 h 3256604"/>
              <a:gd name="connsiteX2646" fmla="*/ 4008525 w 5859445"/>
              <a:gd name="connsiteY2646" fmla="*/ 140700 h 3256604"/>
              <a:gd name="connsiteX2647" fmla="*/ 3945774 w 5859445"/>
              <a:gd name="connsiteY2647" fmla="*/ 141359 h 3256604"/>
              <a:gd name="connsiteX2648" fmla="*/ 3907996 w 5859445"/>
              <a:gd name="connsiteY2648" fmla="*/ 141063 h 3256604"/>
              <a:gd name="connsiteX2649" fmla="*/ 4243227 w 5859445"/>
              <a:gd name="connsiteY2649" fmla="*/ 132370 h 3256604"/>
              <a:gd name="connsiteX2650" fmla="*/ 4040560 w 5859445"/>
              <a:gd name="connsiteY2650" fmla="*/ 141021 h 3256604"/>
              <a:gd name="connsiteX2651" fmla="*/ 4008525 w 5859445"/>
              <a:gd name="connsiteY2651" fmla="*/ 140700 h 3256604"/>
              <a:gd name="connsiteX2652" fmla="*/ 4048759 w 5859445"/>
              <a:gd name="connsiteY2652" fmla="*/ 140278 h 3256604"/>
              <a:gd name="connsiteX2653" fmla="*/ 4243227 w 5859445"/>
              <a:gd name="connsiteY2653" fmla="*/ 132370 h 3256604"/>
              <a:gd name="connsiteX2654" fmla="*/ 2593691 w 5859445"/>
              <a:gd name="connsiteY2654" fmla="*/ 125274 h 3256604"/>
              <a:gd name="connsiteX2655" fmla="*/ 2676047 w 5859445"/>
              <a:gd name="connsiteY2655" fmla="*/ 134622 h 3256604"/>
              <a:gd name="connsiteX2656" fmla="*/ 2754480 w 5859445"/>
              <a:gd name="connsiteY2656" fmla="*/ 137865 h 3256604"/>
              <a:gd name="connsiteX2657" fmla="*/ 2672123 w 5859445"/>
              <a:gd name="connsiteY2657" fmla="*/ 128515 h 3256604"/>
              <a:gd name="connsiteX2658" fmla="*/ 2593691 w 5859445"/>
              <a:gd name="connsiteY2658" fmla="*/ 125274 h 3256604"/>
              <a:gd name="connsiteX2659" fmla="*/ 4620627 w 5859445"/>
              <a:gd name="connsiteY2659" fmla="*/ 114946 h 3256604"/>
              <a:gd name="connsiteX2660" fmla="*/ 4613616 w 5859445"/>
              <a:gd name="connsiteY2660" fmla="*/ 116043 h 3256604"/>
              <a:gd name="connsiteX2661" fmla="*/ 4610713 w 5859445"/>
              <a:gd name="connsiteY2661" fmla="*/ 120980 h 3256604"/>
              <a:gd name="connsiteX2662" fmla="*/ 3196398 w 5859445"/>
              <a:gd name="connsiteY2662" fmla="*/ 101882 h 3256604"/>
              <a:gd name="connsiteX2663" fmla="*/ 2849441 w 5859445"/>
              <a:gd name="connsiteY2663" fmla="*/ 107416 h 3256604"/>
              <a:gd name="connsiteX2664" fmla="*/ 2506346 w 5859445"/>
              <a:gd name="connsiteY2664" fmla="*/ 118961 h 3256604"/>
              <a:gd name="connsiteX2665" fmla="*/ 2853868 w 5859445"/>
              <a:gd name="connsiteY2665" fmla="*/ 108904 h 3256604"/>
              <a:gd name="connsiteX2666" fmla="*/ 3196398 w 5859445"/>
              <a:gd name="connsiteY2666" fmla="*/ 101882 h 3256604"/>
              <a:gd name="connsiteX2667" fmla="*/ 534026 w 5859445"/>
              <a:gd name="connsiteY2667" fmla="*/ 89120 h 3256604"/>
              <a:gd name="connsiteX2668" fmla="*/ 536084 w 5859445"/>
              <a:gd name="connsiteY2668" fmla="*/ 89353 h 3256604"/>
              <a:gd name="connsiteX2669" fmla="*/ 541680 w 5859445"/>
              <a:gd name="connsiteY2669" fmla="*/ 92392 h 3256604"/>
              <a:gd name="connsiteX2670" fmla="*/ 485036 w 5859445"/>
              <a:gd name="connsiteY2670" fmla="*/ 87113 h 3256604"/>
              <a:gd name="connsiteX2671" fmla="*/ 483548 w 5859445"/>
              <a:gd name="connsiteY2671" fmla="*/ 92655 h 3256604"/>
              <a:gd name="connsiteX2672" fmla="*/ 482342 w 5859445"/>
              <a:gd name="connsiteY2672" fmla="*/ 88079 h 3256604"/>
              <a:gd name="connsiteX2673" fmla="*/ 507430 w 5859445"/>
              <a:gd name="connsiteY2673" fmla="*/ 86615 h 3256604"/>
              <a:gd name="connsiteX2674" fmla="*/ 528285 w 5859445"/>
              <a:gd name="connsiteY2674" fmla="*/ 86667 h 3256604"/>
              <a:gd name="connsiteX2675" fmla="*/ 534026 w 5859445"/>
              <a:gd name="connsiteY2675" fmla="*/ 89120 h 3256604"/>
              <a:gd name="connsiteX2676" fmla="*/ 525790 w 5859445"/>
              <a:gd name="connsiteY2676" fmla="*/ 88184 h 3256604"/>
              <a:gd name="connsiteX2677" fmla="*/ 507430 w 5859445"/>
              <a:gd name="connsiteY2677" fmla="*/ 86615 h 3256604"/>
              <a:gd name="connsiteX2678" fmla="*/ 1855668 w 5859445"/>
              <a:gd name="connsiteY2678" fmla="*/ 86588 h 3256604"/>
              <a:gd name="connsiteX2679" fmla="*/ 1855283 w 5859445"/>
              <a:gd name="connsiteY2679" fmla="*/ 87363 h 3256604"/>
              <a:gd name="connsiteX2680" fmla="*/ 1852572 w 5859445"/>
              <a:gd name="connsiteY2680" fmla="*/ 87192 h 3256604"/>
              <a:gd name="connsiteX2681" fmla="*/ 486262 w 5859445"/>
              <a:gd name="connsiteY2681" fmla="*/ 84276 h 3256604"/>
              <a:gd name="connsiteX2682" fmla="*/ 489560 w 5859445"/>
              <a:gd name="connsiteY2682" fmla="*/ 85809 h 3256604"/>
              <a:gd name="connsiteX2683" fmla="*/ 486575 w 5859445"/>
              <a:gd name="connsiteY2683" fmla="*/ 86564 h 3256604"/>
              <a:gd name="connsiteX2684" fmla="*/ 485036 w 5859445"/>
              <a:gd name="connsiteY2684" fmla="*/ 87113 h 3256604"/>
              <a:gd name="connsiteX2685" fmla="*/ 485593 w 5859445"/>
              <a:gd name="connsiteY2685" fmla="*/ 85037 h 3256604"/>
              <a:gd name="connsiteX2686" fmla="*/ 1866057 w 5859445"/>
              <a:gd name="connsiteY2686" fmla="*/ 83851 h 3256604"/>
              <a:gd name="connsiteX2687" fmla="*/ 1854378 w 5859445"/>
              <a:gd name="connsiteY2687" fmla="*/ 84584 h 3256604"/>
              <a:gd name="connsiteX2688" fmla="*/ 1847169 w 5859445"/>
              <a:gd name="connsiteY2688" fmla="*/ 86850 h 3256604"/>
              <a:gd name="connsiteX2689" fmla="*/ 1847195 w 5859445"/>
              <a:gd name="connsiteY2689" fmla="*/ 86856 h 3256604"/>
              <a:gd name="connsiteX2690" fmla="*/ 1852572 w 5859445"/>
              <a:gd name="connsiteY2690" fmla="*/ 87192 h 3256604"/>
              <a:gd name="connsiteX2691" fmla="*/ 1851072 w 5859445"/>
              <a:gd name="connsiteY2691" fmla="*/ 87487 h 3256604"/>
              <a:gd name="connsiteX2692" fmla="*/ 1854912 w 5859445"/>
              <a:gd name="connsiteY2692" fmla="*/ 88110 h 3256604"/>
              <a:gd name="connsiteX2693" fmla="*/ 1855283 w 5859445"/>
              <a:gd name="connsiteY2693" fmla="*/ 87363 h 3256604"/>
              <a:gd name="connsiteX2694" fmla="*/ 1872475 w 5859445"/>
              <a:gd name="connsiteY2694" fmla="*/ 88441 h 3256604"/>
              <a:gd name="connsiteX2695" fmla="*/ 1893863 w 5859445"/>
              <a:gd name="connsiteY2695" fmla="*/ 83918 h 3256604"/>
              <a:gd name="connsiteX2696" fmla="*/ 1866057 w 5859445"/>
              <a:gd name="connsiteY2696" fmla="*/ 83851 h 3256604"/>
              <a:gd name="connsiteX2697" fmla="*/ 1435045 w 5859445"/>
              <a:gd name="connsiteY2697" fmla="*/ 82791 h 3256604"/>
              <a:gd name="connsiteX2698" fmla="*/ 1443958 w 5859445"/>
              <a:gd name="connsiteY2698" fmla="*/ 85862 h 3256604"/>
              <a:gd name="connsiteX2699" fmla="*/ 1445215 w 5859445"/>
              <a:gd name="connsiteY2699" fmla="*/ 85469 h 3256604"/>
              <a:gd name="connsiteX2700" fmla="*/ 1837084 w 5859445"/>
              <a:gd name="connsiteY2700" fmla="*/ 81969 h 3256604"/>
              <a:gd name="connsiteX2701" fmla="*/ 1809884 w 5859445"/>
              <a:gd name="connsiteY2701" fmla="*/ 83641 h 3256604"/>
              <a:gd name="connsiteX2702" fmla="*/ 1828751 w 5859445"/>
              <a:gd name="connsiteY2702" fmla="*/ 83854 h 3256604"/>
              <a:gd name="connsiteX2703" fmla="*/ 1838316 w 5859445"/>
              <a:gd name="connsiteY2703" fmla="*/ 85411 h 3256604"/>
              <a:gd name="connsiteX2704" fmla="*/ 1509554 w 5859445"/>
              <a:gd name="connsiteY2704" fmla="*/ 79928 h 3256604"/>
              <a:gd name="connsiteX2705" fmla="*/ 1546273 w 5859445"/>
              <a:gd name="connsiteY2705" fmla="*/ 83066 h 3256604"/>
              <a:gd name="connsiteX2706" fmla="*/ 1532371 w 5859445"/>
              <a:gd name="connsiteY2706" fmla="*/ 83032 h 3256604"/>
              <a:gd name="connsiteX2707" fmla="*/ 1499574 w 5859445"/>
              <a:gd name="connsiteY2707" fmla="*/ 86001 h 3256604"/>
              <a:gd name="connsiteX2708" fmla="*/ 1509554 w 5859445"/>
              <a:gd name="connsiteY2708" fmla="*/ 79928 h 3256604"/>
              <a:gd name="connsiteX2709" fmla="*/ 1292353 w 5859445"/>
              <a:gd name="connsiteY2709" fmla="*/ 65958 h 3256604"/>
              <a:gd name="connsiteX2710" fmla="*/ 1295830 w 5859445"/>
              <a:gd name="connsiteY2710" fmla="*/ 65965 h 3256604"/>
              <a:gd name="connsiteX2711" fmla="*/ 1295844 w 5859445"/>
              <a:gd name="connsiteY2711" fmla="*/ 66151 h 3256604"/>
              <a:gd name="connsiteX2712" fmla="*/ 770871 w 5859445"/>
              <a:gd name="connsiteY2712" fmla="*/ 53721 h 3256604"/>
              <a:gd name="connsiteX2713" fmla="*/ 625780 w 5859445"/>
              <a:gd name="connsiteY2713" fmla="*/ 65562 h 3256604"/>
              <a:gd name="connsiteX2714" fmla="*/ 489602 w 5859445"/>
              <a:gd name="connsiteY2714" fmla="*/ 80473 h 3256604"/>
              <a:gd name="connsiteX2715" fmla="*/ 486262 w 5859445"/>
              <a:gd name="connsiteY2715" fmla="*/ 84276 h 3256604"/>
              <a:gd name="connsiteX2716" fmla="*/ 484614 w 5859445"/>
              <a:gd name="connsiteY2716" fmla="*/ 83510 h 3256604"/>
              <a:gd name="connsiteX2717" fmla="*/ 417954 w 5859445"/>
              <a:gd name="connsiteY2717" fmla="*/ 98594 h 3256604"/>
              <a:gd name="connsiteX2718" fmla="*/ 438275 w 5859445"/>
              <a:gd name="connsiteY2718" fmla="*/ 103216 h 3256604"/>
              <a:gd name="connsiteX2719" fmla="*/ 459663 w 5859445"/>
              <a:gd name="connsiteY2719" fmla="*/ 98696 h 3256604"/>
              <a:gd name="connsiteX2720" fmla="*/ 476063 w 5859445"/>
              <a:gd name="connsiteY2720" fmla="*/ 97211 h 3256604"/>
              <a:gd name="connsiteX2721" fmla="*/ 492462 w 5859445"/>
              <a:gd name="connsiteY2721" fmla="*/ 95726 h 3256604"/>
              <a:gd name="connsiteX2722" fmla="*/ 522230 w 5859445"/>
              <a:gd name="connsiteY2722" fmla="*/ 98848 h 3256604"/>
              <a:gd name="connsiteX2723" fmla="*/ 548075 w 5859445"/>
              <a:gd name="connsiteY2723" fmla="*/ 95864 h 3256604"/>
              <a:gd name="connsiteX2724" fmla="*/ 541680 w 5859445"/>
              <a:gd name="connsiteY2724" fmla="*/ 92392 h 3256604"/>
              <a:gd name="connsiteX2725" fmla="*/ 556988 w 5859445"/>
              <a:gd name="connsiteY2725" fmla="*/ 98935 h 3256604"/>
              <a:gd name="connsiteX2726" fmla="*/ 587824 w 5859445"/>
              <a:gd name="connsiteY2726" fmla="*/ 92912 h 3256604"/>
              <a:gd name="connsiteX2727" fmla="*/ 618659 w 5859445"/>
              <a:gd name="connsiteY2727" fmla="*/ 86890 h 3256604"/>
              <a:gd name="connsiteX2728" fmla="*/ 648961 w 5859445"/>
              <a:gd name="connsiteY2728" fmla="*/ 85438 h 3256604"/>
              <a:gd name="connsiteX2729" fmla="*/ 679263 w 5859445"/>
              <a:gd name="connsiteY2729" fmla="*/ 83987 h 3256604"/>
              <a:gd name="connsiteX2730" fmla="*/ 712059 w 5859445"/>
              <a:gd name="connsiteY2730" fmla="*/ 81018 h 3256604"/>
              <a:gd name="connsiteX2731" fmla="*/ 739867 w 5859445"/>
              <a:gd name="connsiteY2731" fmla="*/ 81086 h 3256604"/>
              <a:gd name="connsiteX2732" fmla="*/ 793519 w 5859445"/>
              <a:gd name="connsiteY2732" fmla="*/ 78170 h 3256604"/>
              <a:gd name="connsiteX2733" fmla="*/ 852162 w 5859445"/>
              <a:gd name="connsiteY2733" fmla="*/ 72216 h 3256604"/>
              <a:gd name="connsiteX2734" fmla="*/ 970875 w 5859445"/>
              <a:gd name="connsiteY2734" fmla="*/ 67935 h 3256604"/>
              <a:gd name="connsiteX2735" fmla="*/ 1084596 w 5859445"/>
              <a:gd name="connsiteY2735" fmla="*/ 66688 h 3256604"/>
              <a:gd name="connsiteX2736" fmla="*/ 1004203 w 5859445"/>
              <a:gd name="connsiteY2736" fmla="*/ 60393 h 3256604"/>
              <a:gd name="connsiteX2737" fmla="*/ 923812 w 5859445"/>
              <a:gd name="connsiteY2737" fmla="*/ 54096 h 3256604"/>
              <a:gd name="connsiteX2738" fmla="*/ 847341 w 5859445"/>
              <a:gd name="connsiteY2738" fmla="*/ 53909 h 3256604"/>
              <a:gd name="connsiteX2739" fmla="*/ 770871 w 5859445"/>
              <a:gd name="connsiteY2739" fmla="*/ 53721 h 3256604"/>
              <a:gd name="connsiteX2740" fmla="*/ 4483421 w 5859445"/>
              <a:gd name="connsiteY2740" fmla="*/ 39281 h 3256604"/>
              <a:gd name="connsiteX2741" fmla="*/ 4485468 w 5859445"/>
              <a:gd name="connsiteY2741" fmla="*/ 41048 h 3256604"/>
              <a:gd name="connsiteX2742" fmla="*/ 4457915 w 5859445"/>
              <a:gd name="connsiteY2742" fmla="*/ 44184 h 3256604"/>
              <a:gd name="connsiteX2743" fmla="*/ 4468102 w 5859445"/>
              <a:gd name="connsiteY2743" fmla="*/ 42234 h 3256604"/>
              <a:gd name="connsiteX2744" fmla="*/ 4478289 w 5859445"/>
              <a:gd name="connsiteY2744" fmla="*/ 40281 h 3256604"/>
              <a:gd name="connsiteX2745" fmla="*/ 4483421 w 5859445"/>
              <a:gd name="connsiteY2745" fmla="*/ 39281 h 3256604"/>
              <a:gd name="connsiteX2746" fmla="*/ 4547989 w 5859445"/>
              <a:gd name="connsiteY2746" fmla="*/ 23348 h 3256604"/>
              <a:gd name="connsiteX2747" fmla="*/ 4526966 w 5859445"/>
              <a:gd name="connsiteY2747" fmla="*/ 44639 h 3256604"/>
              <a:gd name="connsiteX2748" fmla="*/ 4508124 w 5859445"/>
              <a:gd name="connsiteY2748" fmla="*/ 39116 h 3256604"/>
              <a:gd name="connsiteX2749" fmla="*/ 4502666 w 5859445"/>
              <a:gd name="connsiteY2749" fmla="*/ 42436 h 3256604"/>
              <a:gd name="connsiteX2750" fmla="*/ 4506590 w 5859445"/>
              <a:gd name="connsiteY2750" fmla="*/ 48546 h 3256604"/>
              <a:gd name="connsiteX2751" fmla="*/ 4461840 w 5859445"/>
              <a:gd name="connsiteY2751" fmla="*/ 50292 h 3256604"/>
              <a:gd name="connsiteX2752" fmla="*/ 4472299 w 5859445"/>
              <a:gd name="connsiteY2752" fmla="*/ 48175 h 3256604"/>
              <a:gd name="connsiteX2753" fmla="*/ 4487750 w 5859445"/>
              <a:gd name="connsiteY2753" fmla="*/ 43019 h 3256604"/>
              <a:gd name="connsiteX2754" fmla="*/ 4485468 w 5859445"/>
              <a:gd name="connsiteY2754" fmla="*/ 41048 h 3256604"/>
              <a:gd name="connsiteX2755" fmla="*/ 4487966 w 5859445"/>
              <a:gd name="connsiteY2755" fmla="*/ 40764 h 3256604"/>
              <a:gd name="connsiteX2756" fmla="*/ 4547989 w 5859445"/>
              <a:gd name="connsiteY2756" fmla="*/ 23348 h 3256604"/>
              <a:gd name="connsiteX2757" fmla="*/ 3913374 w 5859445"/>
              <a:gd name="connsiteY2757" fmla="*/ 14121 h 3256604"/>
              <a:gd name="connsiteX2758" fmla="*/ 3896401 w 5859445"/>
              <a:gd name="connsiteY2758" fmla="*/ 14709 h 3256604"/>
              <a:gd name="connsiteX2759" fmla="*/ 3895539 w 5859445"/>
              <a:gd name="connsiteY2759" fmla="*/ 14787 h 3256604"/>
              <a:gd name="connsiteX2760" fmla="*/ 4308771 w 5859445"/>
              <a:gd name="connsiteY2760" fmla="*/ 7515 h 3256604"/>
              <a:gd name="connsiteX2761" fmla="*/ 4277936 w 5859445"/>
              <a:gd name="connsiteY2761" fmla="*/ 13539 h 3256604"/>
              <a:gd name="connsiteX2762" fmla="*/ 4251026 w 5859445"/>
              <a:gd name="connsiteY2762" fmla="*/ 25669 h 3256604"/>
              <a:gd name="connsiteX2763" fmla="*/ 4276870 w 5859445"/>
              <a:gd name="connsiteY2763" fmla="*/ 22683 h 3256604"/>
              <a:gd name="connsiteX2764" fmla="*/ 4311629 w 5859445"/>
              <a:gd name="connsiteY2764" fmla="*/ 22767 h 3256604"/>
              <a:gd name="connsiteX2765" fmla="*/ 4307705 w 5859445"/>
              <a:gd name="connsiteY2765" fmla="*/ 16660 h 3256604"/>
              <a:gd name="connsiteX2766" fmla="*/ 4298790 w 5859445"/>
              <a:gd name="connsiteY2766" fmla="*/ 13590 h 3256604"/>
              <a:gd name="connsiteX2767" fmla="*/ 4308771 w 5859445"/>
              <a:gd name="connsiteY2767" fmla="*/ 7515 h 3256604"/>
              <a:gd name="connsiteX2768" fmla="*/ 4130961 w 5859445"/>
              <a:gd name="connsiteY2768" fmla="*/ 1357 h 3256604"/>
              <a:gd name="connsiteX2769" fmla="*/ 4326297 w 5859445"/>
              <a:gd name="connsiteY2769" fmla="*/ 1357 h 3256604"/>
              <a:gd name="connsiteX2770" fmla="*/ 4322675 w 5859445"/>
              <a:gd name="connsiteY2770" fmla="*/ 7549 h 3256604"/>
              <a:gd name="connsiteX2771" fmla="*/ 4337111 w 5859445"/>
              <a:gd name="connsiteY2771" fmla="*/ 3011 h 3256604"/>
              <a:gd name="connsiteX2772" fmla="*/ 4346558 w 5859445"/>
              <a:gd name="connsiteY2772" fmla="*/ 1510 h 3256604"/>
              <a:gd name="connsiteX2773" fmla="*/ 4360460 w 5859445"/>
              <a:gd name="connsiteY2773" fmla="*/ 1544 h 3256604"/>
              <a:gd name="connsiteX2774" fmla="*/ 4367237 w 5859445"/>
              <a:gd name="connsiteY2774" fmla="*/ 8039 h 3256604"/>
              <a:gd name="connsiteX2775" fmla="*/ 4364945 w 5859445"/>
              <a:gd name="connsiteY2775" fmla="*/ 8525 h 3256604"/>
              <a:gd name="connsiteX2776" fmla="*/ 4372232 w 5859445"/>
              <a:gd name="connsiteY2776" fmla="*/ 19867 h 3256604"/>
              <a:gd name="connsiteX2777" fmla="*/ 4386136 w 5859445"/>
              <a:gd name="connsiteY2777" fmla="*/ 19903 h 3256604"/>
              <a:gd name="connsiteX2778" fmla="*/ 4359729 w 5859445"/>
              <a:gd name="connsiteY2778" fmla="*/ 27413 h 3256604"/>
              <a:gd name="connsiteX2779" fmla="*/ 4342295 w 5859445"/>
              <a:gd name="connsiteY2779" fmla="*/ 38090 h 3256604"/>
              <a:gd name="connsiteX2780" fmla="*/ 4267163 w 5859445"/>
              <a:gd name="connsiteY2780" fmla="*/ 45385 h 3256604"/>
              <a:gd name="connsiteX2781" fmla="*/ 4197019 w 5859445"/>
              <a:gd name="connsiteY2781" fmla="*/ 49644 h 3256604"/>
              <a:gd name="connsiteX2782" fmla="*/ 4202009 w 5859445"/>
              <a:gd name="connsiteY2782" fmla="*/ 46606 h 3256604"/>
              <a:gd name="connsiteX2783" fmla="*/ 4128869 w 5859445"/>
              <a:gd name="connsiteY2783" fmla="*/ 57003 h 3256604"/>
              <a:gd name="connsiteX2784" fmla="*/ 4089699 w 5859445"/>
              <a:gd name="connsiteY2784" fmla="*/ 59503 h 3256604"/>
              <a:gd name="connsiteX2785" fmla="*/ 4066942 w 5859445"/>
              <a:gd name="connsiteY2785" fmla="*/ 63321 h 3256604"/>
              <a:gd name="connsiteX2786" fmla="*/ 4074930 w 5859445"/>
              <a:gd name="connsiteY2786" fmla="*/ 64874 h 3256604"/>
              <a:gd name="connsiteX2787" fmla="*/ 4068958 w 5859445"/>
              <a:gd name="connsiteY2787" fmla="*/ 66385 h 3256604"/>
              <a:gd name="connsiteX2788" fmla="*/ 4063504 w 5859445"/>
              <a:gd name="connsiteY2788" fmla="*/ 65325 h 3256604"/>
              <a:gd name="connsiteX2789" fmla="*/ 4087461 w 5859445"/>
              <a:gd name="connsiteY2789" fmla="*/ 73576 h 3256604"/>
              <a:gd name="connsiteX2790" fmla="*/ 3959071 w 5859445"/>
              <a:gd name="connsiteY2790" fmla="*/ 100609 h 3256604"/>
              <a:gd name="connsiteX2791" fmla="*/ 3955085 w 5859445"/>
              <a:gd name="connsiteY2791" fmla="*/ 94407 h 3256604"/>
              <a:gd name="connsiteX2792" fmla="*/ 3951161 w 5859445"/>
              <a:gd name="connsiteY2792" fmla="*/ 88298 h 3256604"/>
              <a:gd name="connsiteX2793" fmla="*/ 3948668 w 5859445"/>
              <a:gd name="connsiteY2793" fmla="*/ 89817 h 3256604"/>
              <a:gd name="connsiteX2794" fmla="*/ 3946171 w 5859445"/>
              <a:gd name="connsiteY2794" fmla="*/ 91336 h 3256604"/>
              <a:gd name="connsiteX2795" fmla="*/ 3932269 w 5859445"/>
              <a:gd name="connsiteY2795" fmla="*/ 91302 h 3256604"/>
              <a:gd name="connsiteX2796" fmla="*/ 3799467 w 5859445"/>
              <a:gd name="connsiteY2796" fmla="*/ 95264 h 3256604"/>
              <a:gd name="connsiteX2797" fmla="*/ 3665662 w 5859445"/>
              <a:gd name="connsiteY2797" fmla="*/ 108465 h 3256604"/>
              <a:gd name="connsiteX2798" fmla="*/ 3556212 w 5859445"/>
              <a:gd name="connsiteY2798" fmla="*/ 110961 h 3256604"/>
              <a:gd name="connsiteX2799" fmla="*/ 3446820 w 5859445"/>
              <a:gd name="connsiteY2799" fmla="*/ 113550 h 3256604"/>
              <a:gd name="connsiteX2800" fmla="*/ 3222994 w 5859445"/>
              <a:gd name="connsiteY2800" fmla="*/ 121672 h 3256604"/>
              <a:gd name="connsiteX2801" fmla="*/ 2990280 w 5859445"/>
              <a:gd name="connsiteY2801" fmla="*/ 126771 h 3256604"/>
              <a:gd name="connsiteX2802" fmla="*/ 2744669 w 5859445"/>
              <a:gd name="connsiteY2802" fmla="*/ 122596 h 3256604"/>
              <a:gd name="connsiteX2803" fmla="*/ 2965226 w 5859445"/>
              <a:gd name="connsiteY2803" fmla="*/ 137572 h 3256604"/>
              <a:gd name="connsiteX2804" fmla="*/ 3200676 w 5859445"/>
              <a:gd name="connsiteY2804" fmla="*/ 143486 h 3256604"/>
              <a:gd name="connsiteX2805" fmla="*/ 3320629 w 5859445"/>
              <a:gd name="connsiteY2805" fmla="*/ 147209 h 3256604"/>
              <a:gd name="connsiteX2806" fmla="*/ 3440583 w 5859445"/>
              <a:gd name="connsiteY2806" fmla="*/ 150935 h 3256604"/>
              <a:gd name="connsiteX2807" fmla="*/ 3558102 w 5859445"/>
              <a:gd name="connsiteY2807" fmla="*/ 156272 h 3256604"/>
              <a:gd name="connsiteX2808" fmla="*/ 3671575 w 5859445"/>
              <a:gd name="connsiteY2808" fmla="*/ 155313 h 3256604"/>
              <a:gd name="connsiteX2809" fmla="*/ 3825777 w 5859445"/>
              <a:gd name="connsiteY2809" fmla="*/ 163815 h 3256604"/>
              <a:gd name="connsiteX2810" fmla="*/ 3953173 w 5859445"/>
              <a:gd name="connsiteY2810" fmla="*/ 163007 h 3256604"/>
              <a:gd name="connsiteX2811" fmla="*/ 4083061 w 5859445"/>
              <a:gd name="connsiteY2811" fmla="*/ 160755 h 3256604"/>
              <a:gd name="connsiteX2812" fmla="*/ 4195134 w 5859445"/>
              <a:gd name="connsiteY2812" fmla="*/ 152214 h 3256604"/>
              <a:gd name="connsiteX2813" fmla="*/ 4398506 w 5859445"/>
              <a:gd name="connsiteY2813" fmla="*/ 135038 h 3256604"/>
              <a:gd name="connsiteX2814" fmla="*/ 4584050 w 5859445"/>
              <a:gd name="connsiteY2814" fmla="*/ 111719 h 3256604"/>
              <a:gd name="connsiteX2815" fmla="*/ 4607893 w 5859445"/>
              <a:gd name="connsiteY2815" fmla="*/ 105702 h 3256604"/>
              <a:gd name="connsiteX2816" fmla="*/ 4635661 w 5859445"/>
              <a:gd name="connsiteY2816" fmla="*/ 105796 h 3256604"/>
              <a:gd name="connsiteX2817" fmla="*/ 4640652 w 5859445"/>
              <a:gd name="connsiteY2817" fmla="*/ 102759 h 3256604"/>
              <a:gd name="connsiteX2818" fmla="*/ 4630169 w 5859445"/>
              <a:gd name="connsiteY2818" fmla="*/ 113452 h 3256604"/>
              <a:gd name="connsiteX2819" fmla="*/ 4620872 w 5859445"/>
              <a:gd name="connsiteY2819" fmla="*/ 114907 h 3256604"/>
              <a:gd name="connsiteX2820" fmla="*/ 4627675 w 5859445"/>
              <a:gd name="connsiteY2820" fmla="*/ 114971 h 3256604"/>
              <a:gd name="connsiteX2821" fmla="*/ 4634657 w 5859445"/>
              <a:gd name="connsiteY2821" fmla="*/ 115036 h 3256604"/>
              <a:gd name="connsiteX2822" fmla="*/ 4641076 w 5859445"/>
              <a:gd name="connsiteY2822" fmla="*/ 119625 h 3256604"/>
              <a:gd name="connsiteX2823" fmla="*/ 4652485 w 5859445"/>
              <a:gd name="connsiteY2823" fmla="*/ 121178 h 3256604"/>
              <a:gd name="connsiteX2824" fmla="*/ 4508056 w 5859445"/>
              <a:gd name="connsiteY2824" fmla="*/ 145359 h 3256604"/>
              <a:gd name="connsiteX2825" fmla="*/ 4342345 w 5859445"/>
              <a:gd name="connsiteY2825" fmla="*/ 157005 h 3256604"/>
              <a:gd name="connsiteX2826" fmla="*/ 4360172 w 5859445"/>
              <a:gd name="connsiteY2826" fmla="*/ 163150 h 3256604"/>
              <a:gd name="connsiteX2827" fmla="*/ 4253401 w 5859445"/>
              <a:gd name="connsiteY2827" fmla="*/ 164410 h 3256604"/>
              <a:gd name="connsiteX2828" fmla="*/ 4140572 w 5859445"/>
              <a:gd name="connsiteY2828" fmla="*/ 177857 h 3256604"/>
              <a:gd name="connsiteX2829" fmla="*/ 4215976 w 5859445"/>
              <a:gd name="connsiteY2829" fmla="*/ 187188 h 3256604"/>
              <a:gd name="connsiteX2830" fmla="*/ 4305284 w 5859445"/>
              <a:gd name="connsiteY2830" fmla="*/ 196553 h 3256604"/>
              <a:gd name="connsiteX2831" fmla="*/ 4296370 w 5859445"/>
              <a:gd name="connsiteY2831" fmla="*/ 193482 h 3256604"/>
              <a:gd name="connsiteX2832" fmla="*/ 4287456 w 5859445"/>
              <a:gd name="connsiteY2832" fmla="*/ 190411 h 3256604"/>
              <a:gd name="connsiteX2833" fmla="*/ 4335853 w 5859445"/>
              <a:gd name="connsiteY2833" fmla="*/ 192818 h 3256604"/>
              <a:gd name="connsiteX2834" fmla="*/ 4340411 w 5859445"/>
              <a:gd name="connsiteY2834" fmla="*/ 191897 h 3256604"/>
              <a:gd name="connsiteX2835" fmla="*/ 4351984 w 5859445"/>
              <a:gd name="connsiteY2835" fmla="*/ 193619 h 3256604"/>
              <a:gd name="connsiteX2836" fmla="*/ 4341555 w 5859445"/>
              <a:gd name="connsiteY2836" fmla="*/ 191666 h 3256604"/>
              <a:gd name="connsiteX2837" fmla="*/ 4355437 w 5859445"/>
              <a:gd name="connsiteY2837" fmla="*/ 188864 h 3256604"/>
              <a:gd name="connsiteX2838" fmla="*/ 4371944 w 5859445"/>
              <a:gd name="connsiteY2838" fmla="*/ 181472 h 3256604"/>
              <a:gd name="connsiteX2839" fmla="*/ 4379792 w 5859445"/>
              <a:gd name="connsiteY2839" fmla="*/ 193688 h 3256604"/>
              <a:gd name="connsiteX2840" fmla="*/ 4402076 w 5859445"/>
              <a:gd name="connsiteY2840" fmla="*/ 201364 h 3256604"/>
              <a:gd name="connsiteX2841" fmla="*/ 4414380 w 5859445"/>
              <a:gd name="connsiteY2841" fmla="*/ 215116 h 3256604"/>
              <a:gd name="connsiteX2842" fmla="*/ 4433274 w 5859445"/>
              <a:gd name="connsiteY2842" fmla="*/ 212112 h 3256604"/>
              <a:gd name="connsiteX2843" fmla="*/ 4441123 w 5859445"/>
              <a:gd name="connsiteY2843" fmla="*/ 224330 h 3256604"/>
              <a:gd name="connsiteX2844" fmla="*/ 4440056 w 5859445"/>
              <a:gd name="connsiteY2844" fmla="*/ 233476 h 3256604"/>
              <a:gd name="connsiteX2845" fmla="*/ 4433637 w 5859445"/>
              <a:gd name="connsiteY2845" fmla="*/ 228887 h 3256604"/>
              <a:gd name="connsiteX2846" fmla="*/ 4427219 w 5859445"/>
              <a:gd name="connsiteY2846" fmla="*/ 224295 h 3256604"/>
              <a:gd name="connsiteX2847" fmla="*/ 4422228 w 5859445"/>
              <a:gd name="connsiteY2847" fmla="*/ 227332 h 3256604"/>
              <a:gd name="connsiteX2848" fmla="*/ 4426153 w 5859445"/>
              <a:gd name="connsiteY2848" fmla="*/ 233440 h 3256604"/>
              <a:gd name="connsiteX2849" fmla="*/ 4409391 w 5859445"/>
              <a:gd name="connsiteY2849" fmla="*/ 218153 h 3256604"/>
              <a:gd name="connsiteX2850" fmla="*/ 4392642 w 5859445"/>
              <a:gd name="connsiteY2850" fmla="*/ 232596 h 3256604"/>
              <a:gd name="connsiteX2851" fmla="*/ 4397276 w 5859445"/>
              <a:gd name="connsiteY2851" fmla="*/ 234455 h 3256604"/>
              <a:gd name="connsiteX2852" fmla="*/ 4349150 w 5859445"/>
              <a:gd name="connsiteY2852" fmla="*/ 237825 h 3256604"/>
              <a:gd name="connsiteX2853" fmla="*/ 4317782 w 5859445"/>
              <a:gd name="connsiteY2853" fmla="*/ 248419 h 3256604"/>
              <a:gd name="connsiteX2854" fmla="*/ 4254320 w 5859445"/>
              <a:gd name="connsiteY2854" fmla="*/ 236069 h 3256604"/>
              <a:gd name="connsiteX2855" fmla="*/ 4258244 w 5859445"/>
              <a:gd name="connsiteY2855" fmla="*/ 242175 h 3256604"/>
              <a:gd name="connsiteX2856" fmla="*/ 4253254 w 5859445"/>
              <a:gd name="connsiteY2856" fmla="*/ 245213 h 3256604"/>
              <a:gd name="connsiteX2857" fmla="*/ 4184802 w 5859445"/>
              <a:gd name="connsiteY2857" fmla="*/ 235896 h 3256604"/>
              <a:gd name="connsiteX2858" fmla="*/ 4143625 w 5859445"/>
              <a:gd name="connsiteY2858" fmla="*/ 231222 h 3256604"/>
              <a:gd name="connsiteX2859" fmla="*/ 4107437 w 5859445"/>
              <a:gd name="connsiteY2859" fmla="*/ 223511 h 3256604"/>
              <a:gd name="connsiteX2860" fmla="*/ 4094067 w 5859445"/>
              <a:gd name="connsiteY2860" fmla="*/ 218904 h 3256604"/>
              <a:gd name="connsiteX2861" fmla="*/ 4094601 w 5859445"/>
              <a:gd name="connsiteY2861" fmla="*/ 214333 h 3256604"/>
              <a:gd name="connsiteX2862" fmla="*/ 4000303 w 5859445"/>
              <a:gd name="connsiteY2862" fmla="*/ 208002 h 3256604"/>
              <a:gd name="connsiteX2863" fmla="*/ 3892100 w 5859445"/>
              <a:gd name="connsiteY2863" fmla="*/ 201638 h 3256604"/>
              <a:gd name="connsiteX2864" fmla="*/ 3949145 w 5859445"/>
              <a:gd name="connsiteY2864" fmla="*/ 209401 h 3256604"/>
              <a:gd name="connsiteX2865" fmla="*/ 4001198 w 5859445"/>
              <a:gd name="connsiteY2865" fmla="*/ 220201 h 3256604"/>
              <a:gd name="connsiteX2866" fmla="*/ 4029901 w 5859445"/>
              <a:gd name="connsiteY2866" fmla="*/ 232468 h 3256604"/>
              <a:gd name="connsiteX2867" fmla="*/ 4063818 w 5859445"/>
              <a:gd name="connsiteY2867" fmla="*/ 244747 h 3256604"/>
              <a:gd name="connsiteX2868" fmla="*/ 4077687 w 5859445"/>
              <a:gd name="connsiteY2868" fmla="*/ 255008 h 3256604"/>
              <a:gd name="connsiteX2869" fmla="*/ 4079068 w 5859445"/>
              <a:gd name="connsiteY2869" fmla="*/ 254980 h 3256604"/>
              <a:gd name="connsiteX2870" fmla="*/ 4134989 w 5859445"/>
              <a:gd name="connsiteY2870" fmla="*/ 255593 h 3256604"/>
              <a:gd name="connsiteX2871" fmla="*/ 4186863 w 5859445"/>
              <a:gd name="connsiteY2871" fmla="*/ 249909 h 3256604"/>
              <a:gd name="connsiteX2872" fmla="*/ 4204875 w 5859445"/>
              <a:gd name="connsiteY2872" fmla="*/ 256337 h 3256604"/>
              <a:gd name="connsiteX2873" fmla="*/ 4270242 w 5859445"/>
              <a:gd name="connsiteY2873" fmla="*/ 255451 h 3256604"/>
              <a:gd name="connsiteX2874" fmla="*/ 4335610 w 5859445"/>
              <a:gd name="connsiteY2874" fmla="*/ 254561 h 3256604"/>
              <a:gd name="connsiteX2875" fmla="*/ 4266988 w 5859445"/>
              <a:gd name="connsiteY2875" fmla="*/ 266591 h 3256604"/>
              <a:gd name="connsiteX2876" fmla="*/ 4202291 w 5859445"/>
              <a:gd name="connsiteY2876" fmla="*/ 284728 h 3256604"/>
              <a:gd name="connsiteX2877" fmla="*/ 4230098 w 5859445"/>
              <a:gd name="connsiteY2877" fmla="*/ 284794 h 3256604"/>
              <a:gd name="connsiteX2878" fmla="*/ 4257906 w 5859445"/>
              <a:gd name="connsiteY2878" fmla="*/ 284863 h 3256604"/>
              <a:gd name="connsiteX2879" fmla="*/ 4249240 w 5859445"/>
              <a:gd name="connsiteY2879" fmla="*/ 281877 h 3256604"/>
              <a:gd name="connsiteX2880" fmla="*/ 4260364 w 5859445"/>
              <a:gd name="connsiteY2880" fmla="*/ 281939 h 3256604"/>
              <a:gd name="connsiteX2881" fmla="*/ 4322292 w 5859445"/>
              <a:gd name="connsiteY2881" fmla="*/ 282448 h 3256604"/>
              <a:gd name="connsiteX2882" fmla="*/ 4459262 w 5859445"/>
              <a:gd name="connsiteY2882" fmla="*/ 284976 h 3256604"/>
              <a:gd name="connsiteX2883" fmla="*/ 4486702 w 5859445"/>
              <a:gd name="connsiteY2883" fmla="*/ 284470 h 3256604"/>
              <a:gd name="connsiteX2884" fmla="*/ 4517291 w 5859445"/>
              <a:gd name="connsiteY2884" fmla="*/ 278065 h 3256604"/>
              <a:gd name="connsiteX2885" fmla="*/ 4527171 w 5859445"/>
              <a:gd name="connsiteY2885" fmla="*/ 272053 h 3256604"/>
              <a:gd name="connsiteX2886" fmla="*/ 4615475 w 5859445"/>
              <a:gd name="connsiteY2886" fmla="*/ 279641 h 3256604"/>
              <a:gd name="connsiteX2887" fmla="*/ 4596141 w 5859445"/>
              <a:gd name="connsiteY2887" fmla="*/ 287359 h 3256604"/>
              <a:gd name="connsiteX2888" fmla="*/ 4572882 w 5859445"/>
              <a:gd name="connsiteY2888" fmla="*/ 288971 h 3256604"/>
              <a:gd name="connsiteX2889" fmla="*/ 4585535 w 5859445"/>
              <a:gd name="connsiteY2889" fmla="*/ 297863 h 3256604"/>
              <a:gd name="connsiteX2890" fmla="*/ 4541694 w 5859445"/>
              <a:gd name="connsiteY2890" fmla="*/ 316049 h 3256604"/>
              <a:gd name="connsiteX2891" fmla="*/ 4540069 w 5859445"/>
              <a:gd name="connsiteY2891" fmla="*/ 313521 h 3256604"/>
              <a:gd name="connsiteX2892" fmla="*/ 4543433 w 5859445"/>
              <a:gd name="connsiteY2892" fmla="*/ 307955 h 3256604"/>
              <a:gd name="connsiteX2893" fmla="*/ 4516915 w 5859445"/>
              <a:gd name="connsiteY2893" fmla="*/ 309891 h 3256604"/>
              <a:gd name="connsiteX2894" fmla="*/ 4510300 w 5859445"/>
              <a:gd name="connsiteY2894" fmla="*/ 310399 h 3256604"/>
              <a:gd name="connsiteX2895" fmla="*/ 4515175 w 5859445"/>
              <a:gd name="connsiteY2895" fmla="*/ 317986 h 3256604"/>
              <a:gd name="connsiteX2896" fmla="*/ 4498235 w 5859445"/>
              <a:gd name="connsiteY2896" fmla="*/ 317156 h 3256604"/>
              <a:gd name="connsiteX2897" fmla="*/ 4485956 w 5859445"/>
              <a:gd name="connsiteY2897" fmla="*/ 315724 h 3256604"/>
              <a:gd name="connsiteX2898" fmla="*/ 4472177 w 5859445"/>
              <a:gd name="connsiteY2898" fmla="*/ 315881 h 3256604"/>
              <a:gd name="connsiteX2899" fmla="*/ 4498235 w 5859445"/>
              <a:gd name="connsiteY2899" fmla="*/ 317156 h 3256604"/>
              <a:gd name="connsiteX2900" fmla="*/ 4508469 w 5859445"/>
              <a:gd name="connsiteY2900" fmla="*/ 318351 h 3256604"/>
              <a:gd name="connsiteX2901" fmla="*/ 4584079 w 5859445"/>
              <a:gd name="connsiteY2901" fmla="*/ 337711 h 3256604"/>
              <a:gd name="connsiteX2902" fmla="*/ 4675909 w 5859445"/>
              <a:gd name="connsiteY2902" fmla="*/ 339105 h 3256604"/>
              <a:gd name="connsiteX2903" fmla="*/ 4650631 w 5859445"/>
              <a:gd name="connsiteY2903" fmla="*/ 358671 h 3256604"/>
              <a:gd name="connsiteX2904" fmla="*/ 4613928 w 5859445"/>
              <a:gd name="connsiteY2904" fmla="*/ 368730 h 3256604"/>
              <a:gd name="connsiteX2905" fmla="*/ 4661583 w 5859445"/>
              <a:gd name="connsiteY2905" fmla="*/ 380614 h 3256604"/>
              <a:gd name="connsiteX2906" fmla="*/ 4684988 w 5859445"/>
              <a:gd name="connsiteY2906" fmla="*/ 407256 h 3256604"/>
              <a:gd name="connsiteX2907" fmla="*/ 4632884 w 5859445"/>
              <a:gd name="connsiteY2907" fmla="*/ 406842 h 3256604"/>
              <a:gd name="connsiteX2908" fmla="*/ 4600412 w 5859445"/>
              <a:gd name="connsiteY2908" fmla="*/ 386515 h 3256604"/>
              <a:gd name="connsiteX2909" fmla="*/ 4546558 w 5859445"/>
              <a:gd name="connsiteY2909" fmla="*/ 399248 h 3256604"/>
              <a:gd name="connsiteX2910" fmla="*/ 4483661 w 5859445"/>
              <a:gd name="connsiteY2910" fmla="*/ 409383 h 3256604"/>
              <a:gd name="connsiteX2911" fmla="*/ 4521049 w 5859445"/>
              <a:gd name="connsiteY2911" fmla="*/ 402757 h 3256604"/>
              <a:gd name="connsiteX2912" fmla="*/ 4540978 w 5859445"/>
              <a:gd name="connsiteY2912" fmla="*/ 390564 h 3256604"/>
              <a:gd name="connsiteX2913" fmla="*/ 4506115 w 5859445"/>
              <a:gd name="connsiteY2913" fmla="*/ 395716 h 3256604"/>
              <a:gd name="connsiteX2914" fmla="*/ 4471251 w 5859445"/>
              <a:gd name="connsiteY2914" fmla="*/ 400873 h 3256604"/>
              <a:gd name="connsiteX2915" fmla="*/ 4471907 w 5859445"/>
              <a:gd name="connsiteY2915" fmla="*/ 396491 h 3256604"/>
              <a:gd name="connsiteX2916" fmla="*/ 4472563 w 5859445"/>
              <a:gd name="connsiteY2916" fmla="*/ 392108 h 3256604"/>
              <a:gd name="connsiteX2917" fmla="*/ 4408036 w 5859445"/>
              <a:gd name="connsiteY2917" fmla="*/ 388901 h 3256604"/>
              <a:gd name="connsiteX2918" fmla="*/ 4338518 w 5859445"/>
              <a:gd name="connsiteY2918" fmla="*/ 388731 h 3256604"/>
              <a:gd name="connsiteX2919" fmla="*/ 4324082 w 5859445"/>
              <a:gd name="connsiteY2919" fmla="*/ 393268 h 3256604"/>
              <a:gd name="connsiteX2920" fmla="*/ 4318558 w 5859445"/>
              <a:gd name="connsiteY2920" fmla="*/ 400878 h 3256604"/>
              <a:gd name="connsiteX2921" fmla="*/ 4257954 w 5859445"/>
              <a:gd name="connsiteY2921" fmla="*/ 403779 h 3256604"/>
              <a:gd name="connsiteX2922" fmla="*/ 4214113 w 5859445"/>
              <a:gd name="connsiteY2922" fmla="*/ 421966 h 3256604"/>
              <a:gd name="connsiteX2923" fmla="*/ 4210189 w 5859445"/>
              <a:gd name="connsiteY2923" fmla="*/ 415859 h 3256604"/>
              <a:gd name="connsiteX2924" fmla="*/ 4224092 w 5859445"/>
              <a:gd name="connsiteY2924" fmla="*/ 415892 h 3256604"/>
              <a:gd name="connsiteX2925" fmla="*/ 4209965 w 5859445"/>
              <a:gd name="connsiteY2925" fmla="*/ 412808 h 3256604"/>
              <a:gd name="connsiteX2926" fmla="*/ 4203892 w 5859445"/>
              <a:gd name="connsiteY2926" fmla="*/ 415544 h 3256604"/>
              <a:gd name="connsiteX2927" fmla="*/ 4210189 w 5859445"/>
              <a:gd name="connsiteY2927" fmla="*/ 415859 h 3256604"/>
              <a:gd name="connsiteX2928" fmla="*/ 4190230 w 5859445"/>
              <a:gd name="connsiteY2928" fmla="*/ 428006 h 3256604"/>
              <a:gd name="connsiteX2929" fmla="*/ 4178289 w 5859445"/>
              <a:gd name="connsiteY2929" fmla="*/ 431026 h 3256604"/>
              <a:gd name="connsiteX2930" fmla="*/ 4170978 w 5859445"/>
              <a:gd name="connsiteY2930" fmla="*/ 439348 h 3256604"/>
              <a:gd name="connsiteX2931" fmla="*/ 4161356 w 5859445"/>
              <a:gd name="connsiteY2931" fmla="*/ 437082 h 3256604"/>
              <a:gd name="connsiteX2932" fmla="*/ 4141931 w 5859445"/>
              <a:gd name="connsiteY2932" fmla="*/ 444658 h 3256604"/>
              <a:gd name="connsiteX2933" fmla="*/ 4122504 w 5859445"/>
              <a:gd name="connsiteY2933" fmla="*/ 452235 h 3256604"/>
              <a:gd name="connsiteX2934" fmla="*/ 4205925 w 5859445"/>
              <a:gd name="connsiteY2934" fmla="*/ 452438 h 3256604"/>
              <a:gd name="connsiteX2935" fmla="*/ 4247637 w 5859445"/>
              <a:gd name="connsiteY2935" fmla="*/ 452541 h 3256604"/>
              <a:gd name="connsiteX2936" fmla="*/ 4216800 w 5859445"/>
              <a:gd name="connsiteY2936" fmla="*/ 458563 h 3256604"/>
              <a:gd name="connsiteX2937" fmla="*/ 4185966 w 5859445"/>
              <a:gd name="connsiteY2937" fmla="*/ 464585 h 3256604"/>
              <a:gd name="connsiteX2938" fmla="*/ 4194880 w 5859445"/>
              <a:gd name="connsiteY2938" fmla="*/ 467656 h 3256604"/>
              <a:gd name="connsiteX2939" fmla="*/ 4213772 w 5859445"/>
              <a:gd name="connsiteY2939" fmla="*/ 464652 h 3256604"/>
              <a:gd name="connsiteX2940" fmla="*/ 4232668 w 5859445"/>
              <a:gd name="connsiteY2940" fmla="*/ 461651 h 3256604"/>
              <a:gd name="connsiteX2941" fmla="*/ 4270454 w 5859445"/>
              <a:gd name="connsiteY2941" fmla="*/ 455647 h 3256604"/>
              <a:gd name="connsiteX2942" fmla="*/ 4263502 w 5859445"/>
              <a:gd name="connsiteY2942" fmla="*/ 455628 h 3256604"/>
              <a:gd name="connsiteX2943" fmla="*/ 4256550 w 5859445"/>
              <a:gd name="connsiteY2943" fmla="*/ 455611 h 3256604"/>
              <a:gd name="connsiteX2944" fmla="*/ 4304967 w 5859445"/>
              <a:gd name="connsiteY2944" fmla="*/ 455348 h 3256604"/>
              <a:gd name="connsiteX2945" fmla="*/ 4345720 w 5859445"/>
              <a:gd name="connsiteY2945" fmla="*/ 443156 h 3256604"/>
              <a:gd name="connsiteX2946" fmla="*/ 4344910 w 5859445"/>
              <a:gd name="connsiteY2946" fmla="*/ 443054 h 3256604"/>
              <a:gd name="connsiteX2947" fmla="*/ 4357600 w 5859445"/>
              <a:gd name="connsiteY2947" fmla="*/ 440041 h 3256604"/>
              <a:gd name="connsiteX2948" fmla="*/ 4366110 w 5859445"/>
              <a:gd name="connsiteY2948" fmla="*/ 437833 h 3256604"/>
              <a:gd name="connsiteX2949" fmla="*/ 4358235 w 5859445"/>
              <a:gd name="connsiteY2949" fmla="*/ 438328 h 3256604"/>
              <a:gd name="connsiteX2950" fmla="*/ 4351016 w 5859445"/>
              <a:gd name="connsiteY2950" fmla="*/ 440597 h 3256604"/>
              <a:gd name="connsiteX2951" fmla="*/ 4342102 w 5859445"/>
              <a:gd name="connsiteY2951" fmla="*/ 437526 h 3256604"/>
              <a:gd name="connsiteX2952" fmla="*/ 4356007 w 5859445"/>
              <a:gd name="connsiteY2952" fmla="*/ 437560 h 3256604"/>
              <a:gd name="connsiteX2953" fmla="*/ 4364471 w 5859445"/>
              <a:gd name="connsiteY2953" fmla="*/ 434531 h 3256604"/>
              <a:gd name="connsiteX2954" fmla="*/ 4369001 w 5859445"/>
              <a:gd name="connsiteY2954" fmla="*/ 437083 h 3256604"/>
              <a:gd name="connsiteX2955" fmla="*/ 4378421 w 5859445"/>
              <a:gd name="connsiteY2955" fmla="*/ 434638 h 3256604"/>
              <a:gd name="connsiteX2956" fmla="*/ 4407144 w 5859445"/>
              <a:gd name="connsiteY2956" fmla="*/ 430729 h 3256604"/>
              <a:gd name="connsiteX2957" fmla="*/ 4402897 w 5859445"/>
              <a:gd name="connsiteY2957" fmla="*/ 445727 h 3256604"/>
              <a:gd name="connsiteX2958" fmla="*/ 4392435 w 5859445"/>
              <a:gd name="connsiteY2958" fmla="*/ 451049 h 3256604"/>
              <a:gd name="connsiteX2959" fmla="*/ 4385760 w 5859445"/>
              <a:gd name="connsiteY2959" fmla="*/ 459724 h 3256604"/>
              <a:gd name="connsiteX2960" fmla="*/ 4376017 w 5859445"/>
              <a:gd name="connsiteY2960" fmla="*/ 457905 h 3256604"/>
              <a:gd name="connsiteX2961" fmla="*/ 4372961 w 5859445"/>
              <a:gd name="connsiteY2961" fmla="*/ 463948 h 3256604"/>
              <a:gd name="connsiteX2962" fmla="*/ 4369900 w 5859445"/>
              <a:gd name="connsiteY2962" fmla="*/ 469990 h 3256604"/>
              <a:gd name="connsiteX2963" fmla="*/ 4425742 w 5859445"/>
              <a:gd name="connsiteY2963" fmla="*/ 465079 h 3256604"/>
              <a:gd name="connsiteX2964" fmla="*/ 4470475 w 5859445"/>
              <a:gd name="connsiteY2964" fmla="*/ 475288 h 3256604"/>
              <a:gd name="connsiteX2965" fmla="*/ 4553999 w 5859445"/>
              <a:gd name="connsiteY2965" fmla="*/ 470252 h 3256604"/>
              <a:gd name="connsiteX2966" fmla="*/ 4619821 w 5859445"/>
              <a:gd name="connsiteY2966" fmla="*/ 459265 h 3256604"/>
              <a:gd name="connsiteX2967" fmla="*/ 4592199 w 5859445"/>
              <a:gd name="connsiteY2967" fmla="*/ 459482 h 3256604"/>
              <a:gd name="connsiteX2968" fmla="*/ 4564574 w 5859445"/>
              <a:gd name="connsiteY2968" fmla="*/ 459702 h 3256604"/>
              <a:gd name="connsiteX2969" fmla="*/ 4595257 w 5859445"/>
              <a:gd name="connsiteY2969" fmla="*/ 453441 h 3256604"/>
              <a:gd name="connsiteX2970" fmla="*/ 4642515 w 5859445"/>
              <a:gd name="connsiteY2970" fmla="*/ 462181 h 3256604"/>
              <a:gd name="connsiteX2971" fmla="*/ 4659385 w 5859445"/>
              <a:gd name="connsiteY2971" fmla="*/ 456028 h 3256604"/>
              <a:gd name="connsiteX2972" fmla="*/ 4657485 w 5859445"/>
              <a:gd name="connsiteY2972" fmla="*/ 453069 h 3256604"/>
              <a:gd name="connsiteX2973" fmla="*/ 4698951 w 5859445"/>
              <a:gd name="connsiteY2973" fmla="*/ 452788 h 3256604"/>
              <a:gd name="connsiteX2974" fmla="*/ 4736024 w 5859445"/>
              <a:gd name="connsiteY2974" fmla="*/ 465125 h 3256604"/>
              <a:gd name="connsiteX2975" fmla="*/ 4730437 w 5859445"/>
              <a:gd name="connsiteY2975" fmla="*/ 458583 h 3256604"/>
              <a:gd name="connsiteX2976" fmla="*/ 4764175 w 5859445"/>
              <a:gd name="connsiteY2976" fmla="*/ 446279 h 3256604"/>
              <a:gd name="connsiteX2977" fmla="*/ 4763048 w 5859445"/>
              <a:gd name="connsiteY2977" fmla="*/ 455328 h 3256604"/>
              <a:gd name="connsiteX2978" fmla="*/ 4760733 w 5859445"/>
              <a:gd name="connsiteY2978" fmla="*/ 473332 h 3256604"/>
              <a:gd name="connsiteX2979" fmla="*/ 4804936 w 5859445"/>
              <a:gd name="connsiteY2979" fmla="*/ 488115 h 3256604"/>
              <a:gd name="connsiteX2980" fmla="*/ 4854064 w 5859445"/>
              <a:gd name="connsiteY2980" fmla="*/ 499765 h 3256604"/>
              <a:gd name="connsiteX2981" fmla="*/ 4742836 w 5859445"/>
              <a:gd name="connsiteY2981" fmla="*/ 499492 h 3256604"/>
              <a:gd name="connsiteX2982" fmla="*/ 4717887 w 5859445"/>
              <a:gd name="connsiteY2982" fmla="*/ 514677 h 3256604"/>
              <a:gd name="connsiteX2983" fmla="*/ 4702021 w 5859445"/>
              <a:gd name="connsiteY2983" fmla="*/ 511588 h 3256604"/>
              <a:gd name="connsiteX2984" fmla="*/ 4686155 w 5859445"/>
              <a:gd name="connsiteY2984" fmla="*/ 508500 h 3256604"/>
              <a:gd name="connsiteX2985" fmla="*/ 4632504 w 5859445"/>
              <a:gd name="connsiteY2985" fmla="*/ 511417 h 3256604"/>
              <a:gd name="connsiteX2986" fmla="*/ 4578851 w 5859445"/>
              <a:gd name="connsiteY2986" fmla="*/ 514336 h 3256604"/>
              <a:gd name="connsiteX2987" fmla="*/ 4580590 w 5859445"/>
              <a:gd name="connsiteY2987" fmla="*/ 523612 h 3256604"/>
              <a:gd name="connsiteX2988" fmla="*/ 4654392 w 5859445"/>
              <a:gd name="connsiteY2988" fmla="*/ 521458 h 3256604"/>
              <a:gd name="connsiteX2989" fmla="*/ 4855208 w 5859445"/>
              <a:gd name="connsiteY2989" fmla="*/ 521742 h 3256604"/>
              <a:gd name="connsiteX2990" fmla="*/ 4833686 w 5859445"/>
              <a:gd name="connsiteY2990" fmla="*/ 531571 h 3256604"/>
              <a:gd name="connsiteX2991" fmla="*/ 4812163 w 5859445"/>
              <a:gd name="connsiteY2991" fmla="*/ 541402 h 3256604"/>
              <a:gd name="connsiteX2992" fmla="*/ 4820974 w 5859445"/>
              <a:gd name="connsiteY2992" fmla="*/ 544056 h 3256604"/>
              <a:gd name="connsiteX2993" fmla="*/ 4853331 w 5859445"/>
              <a:gd name="connsiteY2993" fmla="*/ 539895 h 3256604"/>
              <a:gd name="connsiteX2994" fmla="*/ 4885726 w 5859445"/>
              <a:gd name="connsiteY2994" fmla="*/ 535710 h 3256604"/>
              <a:gd name="connsiteX2995" fmla="*/ 4918121 w 5859445"/>
              <a:gd name="connsiteY2995" fmla="*/ 531523 h 3256604"/>
              <a:gd name="connsiteX2996" fmla="*/ 4985396 w 5859445"/>
              <a:gd name="connsiteY2996" fmla="*/ 521535 h 3256604"/>
              <a:gd name="connsiteX2997" fmla="*/ 5052673 w 5859445"/>
              <a:gd name="connsiteY2997" fmla="*/ 511544 h 3256604"/>
              <a:gd name="connsiteX2998" fmla="*/ 5181201 w 5859445"/>
              <a:gd name="connsiteY2998" fmla="*/ 482755 h 3256604"/>
              <a:gd name="connsiteX2999" fmla="*/ 5287154 w 5859445"/>
              <a:gd name="connsiteY2999" fmla="*/ 451754 h 3256604"/>
              <a:gd name="connsiteX3000" fmla="*/ 5326356 w 5859445"/>
              <a:gd name="connsiteY3000" fmla="*/ 426202 h 3256604"/>
              <a:gd name="connsiteX3001" fmla="*/ 5288843 w 5859445"/>
              <a:gd name="connsiteY3001" fmla="*/ 433317 h 3256604"/>
              <a:gd name="connsiteX3002" fmla="*/ 5267679 w 5859445"/>
              <a:gd name="connsiteY3002" fmla="*/ 438443 h 3256604"/>
              <a:gd name="connsiteX3003" fmla="*/ 5246436 w 5859445"/>
              <a:gd name="connsiteY3003" fmla="*/ 443621 h 3256604"/>
              <a:gd name="connsiteX3004" fmla="*/ 5192266 w 5859445"/>
              <a:gd name="connsiteY3004" fmla="*/ 457259 h 3256604"/>
              <a:gd name="connsiteX3005" fmla="*/ 5138018 w 5859445"/>
              <a:gd name="connsiteY3005" fmla="*/ 470948 h 3256604"/>
              <a:gd name="connsiteX3006" fmla="*/ 5195171 w 5859445"/>
              <a:gd name="connsiteY3006" fmla="*/ 451031 h 3256604"/>
              <a:gd name="connsiteX3007" fmla="*/ 5178820 w 5859445"/>
              <a:gd name="connsiteY3007" fmla="*/ 453021 h 3256604"/>
              <a:gd name="connsiteX3008" fmla="*/ 5167439 w 5859445"/>
              <a:gd name="connsiteY3008" fmla="*/ 451772 h 3256604"/>
              <a:gd name="connsiteX3009" fmla="*/ 5212288 w 5859445"/>
              <a:gd name="connsiteY3009" fmla="*/ 439874 h 3256604"/>
              <a:gd name="connsiteX3010" fmla="*/ 5262031 w 5859445"/>
              <a:gd name="connsiteY3010" fmla="*/ 424788 h 3256604"/>
              <a:gd name="connsiteX3011" fmla="*/ 5280747 w 5859445"/>
              <a:gd name="connsiteY3011" fmla="*/ 421255 h 3256604"/>
              <a:gd name="connsiteX3012" fmla="*/ 5295036 w 5859445"/>
              <a:gd name="connsiteY3012" fmla="*/ 416277 h 3256604"/>
              <a:gd name="connsiteX3013" fmla="*/ 5304434 w 5859445"/>
              <a:gd name="connsiteY3013" fmla="*/ 414485 h 3256604"/>
              <a:gd name="connsiteX3014" fmla="*/ 5326019 w 5859445"/>
              <a:gd name="connsiteY3014" fmla="*/ 404749 h 3256604"/>
              <a:gd name="connsiteX3015" fmla="*/ 5347608 w 5859445"/>
              <a:gd name="connsiteY3015" fmla="*/ 395014 h 3256604"/>
              <a:gd name="connsiteX3016" fmla="*/ 5342716 w 5859445"/>
              <a:gd name="connsiteY3016" fmla="*/ 398202 h 3256604"/>
              <a:gd name="connsiteX3017" fmla="*/ 5347185 w 5859445"/>
              <a:gd name="connsiteY3017" fmla="*/ 399623 h 3256604"/>
              <a:gd name="connsiteX3018" fmla="*/ 5351654 w 5859445"/>
              <a:gd name="connsiteY3018" fmla="*/ 401044 h 3256604"/>
              <a:gd name="connsiteX3019" fmla="*/ 5340184 w 5859445"/>
              <a:gd name="connsiteY3019" fmla="*/ 425856 h 3256604"/>
              <a:gd name="connsiteX3020" fmla="*/ 5354748 w 5859445"/>
              <a:gd name="connsiteY3020" fmla="*/ 426186 h 3256604"/>
              <a:gd name="connsiteX3021" fmla="*/ 5353170 w 5859445"/>
              <a:gd name="connsiteY3021" fmla="*/ 434729 h 3256604"/>
              <a:gd name="connsiteX3022" fmla="*/ 5362950 w 5859445"/>
              <a:gd name="connsiteY3022" fmla="*/ 428353 h 3256604"/>
              <a:gd name="connsiteX3023" fmla="*/ 5362107 w 5859445"/>
              <a:gd name="connsiteY3023" fmla="*/ 437572 h 3256604"/>
              <a:gd name="connsiteX3024" fmla="*/ 5366999 w 5859445"/>
              <a:gd name="connsiteY3024" fmla="*/ 434384 h 3256604"/>
              <a:gd name="connsiteX3025" fmla="*/ 5359239 w 5859445"/>
              <a:gd name="connsiteY3025" fmla="*/ 443775 h 3256604"/>
              <a:gd name="connsiteX3026" fmla="*/ 5355527 w 5859445"/>
              <a:gd name="connsiteY3026" fmla="*/ 459197 h 3256604"/>
              <a:gd name="connsiteX3027" fmla="*/ 5328174 w 5859445"/>
              <a:gd name="connsiteY3027" fmla="*/ 468359 h 3256604"/>
              <a:gd name="connsiteX3028" fmla="*/ 5300820 w 5859445"/>
              <a:gd name="connsiteY3028" fmla="*/ 477519 h 3256604"/>
              <a:gd name="connsiteX3029" fmla="*/ 5301969 w 5859445"/>
              <a:gd name="connsiteY3029" fmla="*/ 468101 h 3256604"/>
              <a:gd name="connsiteX3030" fmla="*/ 5276063 w 5859445"/>
              <a:gd name="connsiteY3030" fmla="*/ 484987 h 3256604"/>
              <a:gd name="connsiteX3031" fmla="*/ 5246418 w 5859445"/>
              <a:gd name="connsiteY3031" fmla="*/ 495643 h 3256604"/>
              <a:gd name="connsiteX3032" fmla="*/ 5250465 w 5859445"/>
              <a:gd name="connsiteY3032" fmla="*/ 501673 h 3256604"/>
              <a:gd name="connsiteX3033" fmla="*/ 5252910 w 5859445"/>
              <a:gd name="connsiteY3033" fmla="*/ 500080 h 3256604"/>
              <a:gd name="connsiteX3034" fmla="*/ 5259402 w 5859445"/>
              <a:gd name="connsiteY3034" fmla="*/ 504517 h 3256604"/>
              <a:gd name="connsiteX3035" fmla="*/ 5219433 w 5859445"/>
              <a:gd name="connsiteY3035" fmla="*/ 539236 h 3256604"/>
              <a:gd name="connsiteX3036" fmla="*/ 5207291 w 5859445"/>
              <a:gd name="connsiteY3036" fmla="*/ 521145 h 3256604"/>
              <a:gd name="connsiteX3037" fmla="*/ 5207921 w 5859445"/>
              <a:gd name="connsiteY3037" fmla="*/ 527238 h 3256604"/>
              <a:gd name="connsiteX3038" fmla="*/ 5208549 w 5859445"/>
              <a:gd name="connsiteY3038" fmla="*/ 533329 h 3256604"/>
              <a:gd name="connsiteX3039" fmla="*/ 5202478 w 5859445"/>
              <a:gd name="connsiteY3039" fmla="*/ 524283 h 3256604"/>
              <a:gd name="connsiteX3040" fmla="*/ 5158162 w 5859445"/>
              <a:gd name="connsiteY3040" fmla="*/ 540167 h 3256604"/>
              <a:gd name="connsiteX3041" fmla="*/ 5109032 w 5859445"/>
              <a:gd name="connsiteY3041" fmla="*/ 559189 h 3256604"/>
              <a:gd name="connsiteX3042" fmla="*/ 5028617 w 5859445"/>
              <a:gd name="connsiteY3042" fmla="*/ 572596 h 3256604"/>
              <a:gd name="connsiteX3043" fmla="*/ 4948203 w 5859445"/>
              <a:gd name="connsiteY3043" fmla="*/ 586005 h 3256604"/>
              <a:gd name="connsiteX3044" fmla="*/ 4946013 w 5859445"/>
              <a:gd name="connsiteY3044" fmla="*/ 586609 h 3256604"/>
              <a:gd name="connsiteX3045" fmla="*/ 4959814 w 5859445"/>
              <a:gd name="connsiteY3045" fmla="*/ 587105 h 3256604"/>
              <a:gd name="connsiteX3046" fmla="*/ 4985025 w 5859445"/>
              <a:gd name="connsiteY3046" fmla="*/ 588007 h 3256604"/>
              <a:gd name="connsiteX3047" fmla="*/ 4989072 w 5859445"/>
              <a:gd name="connsiteY3047" fmla="*/ 594039 h 3256604"/>
              <a:gd name="connsiteX3048" fmla="*/ 4975243 w 5859445"/>
              <a:gd name="connsiteY3048" fmla="*/ 594383 h 3256604"/>
              <a:gd name="connsiteX3049" fmla="*/ 4961414 w 5859445"/>
              <a:gd name="connsiteY3049" fmla="*/ 594727 h 3256604"/>
              <a:gd name="connsiteX3050" fmla="*/ 4958970 w 5859445"/>
              <a:gd name="connsiteY3050" fmla="*/ 596322 h 3256604"/>
              <a:gd name="connsiteX3051" fmla="*/ 4965462 w 5859445"/>
              <a:gd name="connsiteY3051" fmla="*/ 600759 h 3256604"/>
              <a:gd name="connsiteX3052" fmla="*/ 4872712 w 5859445"/>
              <a:gd name="connsiteY3052" fmla="*/ 609205 h 3256604"/>
              <a:gd name="connsiteX3053" fmla="*/ 4920688 w 5859445"/>
              <a:gd name="connsiteY3053" fmla="*/ 612607 h 3256604"/>
              <a:gd name="connsiteX3054" fmla="*/ 4973555 w 5859445"/>
              <a:gd name="connsiteY3054" fmla="*/ 612818 h 3256604"/>
              <a:gd name="connsiteX3055" fmla="*/ 4999188 w 5859445"/>
              <a:gd name="connsiteY3055" fmla="*/ 609113 h 3256604"/>
              <a:gd name="connsiteX3056" fmla="*/ 5028870 w 5859445"/>
              <a:gd name="connsiteY3056" fmla="*/ 611439 h 3256604"/>
              <a:gd name="connsiteX3057" fmla="*/ 5070353 w 5859445"/>
              <a:gd name="connsiteY3057" fmla="*/ 610404 h 3256604"/>
              <a:gd name="connsiteX3058" fmla="*/ 5116729 w 5859445"/>
              <a:gd name="connsiteY3058" fmla="*/ 606181 h 3256604"/>
              <a:gd name="connsiteX3059" fmla="*/ 5226933 w 5859445"/>
              <a:gd name="connsiteY3059" fmla="*/ 608029 h 3256604"/>
              <a:gd name="connsiteX3060" fmla="*/ 5298681 w 5859445"/>
              <a:gd name="connsiteY3060" fmla="*/ 585458 h 3256604"/>
              <a:gd name="connsiteX3061" fmla="*/ 5300207 w 5859445"/>
              <a:gd name="connsiteY3061" fmla="*/ 586274 h 3256604"/>
              <a:gd name="connsiteX3062" fmla="*/ 5316902 w 5859445"/>
              <a:gd name="connsiteY3062" fmla="*/ 579724 h 3256604"/>
              <a:gd name="connsiteX3063" fmla="*/ 5388153 w 5859445"/>
              <a:gd name="connsiteY3063" fmla="*/ 554954 h 3256604"/>
              <a:gd name="connsiteX3064" fmla="*/ 5459404 w 5859445"/>
              <a:gd name="connsiteY3064" fmla="*/ 530182 h 3256604"/>
              <a:gd name="connsiteX3065" fmla="*/ 5474075 w 5859445"/>
              <a:gd name="connsiteY3065" fmla="*/ 520618 h 3256604"/>
              <a:gd name="connsiteX3066" fmla="*/ 5476773 w 5859445"/>
              <a:gd name="connsiteY3066" fmla="*/ 524638 h 3256604"/>
              <a:gd name="connsiteX3067" fmla="*/ 5475677 w 5859445"/>
              <a:gd name="connsiteY3067" fmla="*/ 528243 h 3256604"/>
              <a:gd name="connsiteX3068" fmla="*/ 5468340 w 5859445"/>
              <a:gd name="connsiteY3068" fmla="*/ 533025 h 3256604"/>
              <a:gd name="connsiteX3069" fmla="*/ 5482168 w 5859445"/>
              <a:gd name="connsiteY3069" fmla="*/ 532680 h 3256604"/>
              <a:gd name="connsiteX3070" fmla="*/ 5430816 w 5859445"/>
              <a:gd name="connsiteY3070" fmla="*/ 566151 h 3256604"/>
              <a:gd name="connsiteX3071" fmla="*/ 5371372 w 5859445"/>
              <a:gd name="connsiteY3071" fmla="*/ 587562 h 3256604"/>
              <a:gd name="connsiteX3072" fmla="*/ 5380308 w 5859445"/>
              <a:gd name="connsiteY3072" fmla="*/ 590405 h 3256604"/>
              <a:gd name="connsiteX3073" fmla="*/ 5337980 w 5859445"/>
              <a:gd name="connsiteY3073" fmla="*/ 600660 h 3256604"/>
              <a:gd name="connsiteX3074" fmla="*/ 5319262 w 5859445"/>
              <a:gd name="connsiteY3074" fmla="*/ 604192 h 3256604"/>
              <a:gd name="connsiteX3075" fmla="*/ 5305010 w 5859445"/>
              <a:gd name="connsiteY3075" fmla="*/ 609146 h 3256604"/>
              <a:gd name="connsiteX3076" fmla="*/ 5295652 w 5859445"/>
              <a:gd name="connsiteY3076" fmla="*/ 610912 h 3256604"/>
              <a:gd name="connsiteX3077" fmla="*/ 5354169 w 5859445"/>
              <a:gd name="connsiteY3077" fmla="*/ 624782 h 3256604"/>
              <a:gd name="connsiteX3078" fmla="*/ 5365550 w 5859445"/>
              <a:gd name="connsiteY3078" fmla="*/ 626031 h 3256604"/>
              <a:gd name="connsiteX3079" fmla="*/ 5367152 w 5859445"/>
              <a:gd name="connsiteY3079" fmla="*/ 633655 h 3256604"/>
              <a:gd name="connsiteX3080" fmla="*/ 5383004 w 5859445"/>
              <a:gd name="connsiteY3080" fmla="*/ 636324 h 3256604"/>
              <a:gd name="connsiteX3081" fmla="*/ 5393965 w 5859445"/>
              <a:gd name="connsiteY3081" fmla="*/ 642183 h 3256604"/>
              <a:gd name="connsiteX3082" fmla="*/ 5354169 w 5859445"/>
              <a:gd name="connsiteY3082" fmla="*/ 624782 h 3256604"/>
              <a:gd name="connsiteX3083" fmla="*/ 5359059 w 5859445"/>
              <a:gd name="connsiteY3083" fmla="*/ 621595 h 3256604"/>
              <a:gd name="connsiteX3084" fmla="*/ 5355011 w 5859445"/>
              <a:gd name="connsiteY3084" fmla="*/ 615562 h 3256604"/>
              <a:gd name="connsiteX3085" fmla="*/ 5370453 w 5859445"/>
              <a:gd name="connsiteY3085" fmla="*/ 619586 h 3256604"/>
              <a:gd name="connsiteX3086" fmla="*/ 5374983 w 5859445"/>
              <a:gd name="connsiteY3086" fmla="*/ 619882 h 3256604"/>
              <a:gd name="connsiteX3087" fmla="*/ 5377777 w 5859445"/>
              <a:gd name="connsiteY3087" fmla="*/ 618061 h 3256604"/>
              <a:gd name="connsiteX3088" fmla="*/ 5379185 w 5859445"/>
              <a:gd name="connsiteY3088" fmla="*/ 620158 h 3256604"/>
              <a:gd name="connsiteX3089" fmla="*/ 5381023 w 5859445"/>
              <a:gd name="connsiteY3089" fmla="*/ 620280 h 3256604"/>
              <a:gd name="connsiteX3090" fmla="*/ 5387560 w 5859445"/>
              <a:gd name="connsiteY3090" fmla="*/ 611685 h 3256604"/>
              <a:gd name="connsiteX3091" fmla="*/ 5391606 w 5859445"/>
              <a:gd name="connsiteY3091" fmla="*/ 617715 h 3256604"/>
              <a:gd name="connsiteX3092" fmla="*/ 5402990 w 5859445"/>
              <a:gd name="connsiteY3092" fmla="*/ 618964 h 3256604"/>
              <a:gd name="connsiteX3093" fmla="*/ 5414372 w 5859445"/>
              <a:gd name="connsiteY3093" fmla="*/ 620214 h 3256604"/>
              <a:gd name="connsiteX3094" fmla="*/ 5405012 w 5859445"/>
              <a:gd name="connsiteY3094" fmla="*/ 621979 h 3256604"/>
              <a:gd name="connsiteX3095" fmla="*/ 5395653 w 5859445"/>
              <a:gd name="connsiteY3095" fmla="*/ 623747 h 3256604"/>
              <a:gd name="connsiteX3096" fmla="*/ 5407795 w 5859445"/>
              <a:gd name="connsiteY3096" fmla="*/ 641837 h 3256604"/>
              <a:gd name="connsiteX3097" fmla="*/ 5412685 w 5859445"/>
              <a:gd name="connsiteY3097" fmla="*/ 638650 h 3256604"/>
              <a:gd name="connsiteX3098" fmla="*/ 5416310 w 5859445"/>
              <a:gd name="connsiteY3098" fmla="*/ 649289 h 3256604"/>
              <a:gd name="connsiteX3099" fmla="*/ 5419934 w 5859445"/>
              <a:gd name="connsiteY3099" fmla="*/ 659929 h 3256604"/>
              <a:gd name="connsiteX3100" fmla="*/ 5415887 w 5859445"/>
              <a:gd name="connsiteY3100" fmla="*/ 653897 h 3256604"/>
              <a:gd name="connsiteX3101" fmla="*/ 5415079 w 5859445"/>
              <a:gd name="connsiteY3101" fmla="*/ 652693 h 3256604"/>
              <a:gd name="connsiteX3102" fmla="*/ 5415044 w 5859445"/>
              <a:gd name="connsiteY3102" fmla="*/ 663116 h 3256604"/>
              <a:gd name="connsiteX3103" fmla="*/ 5406949 w 5859445"/>
              <a:gd name="connsiteY3103" fmla="*/ 651055 h 3256604"/>
              <a:gd name="connsiteX3104" fmla="*/ 5406105 w 5859445"/>
              <a:gd name="connsiteY3104" fmla="*/ 660275 h 3256604"/>
              <a:gd name="connsiteX3105" fmla="*/ 5376762 w 5859445"/>
              <a:gd name="connsiteY3105" fmla="*/ 679401 h 3256604"/>
              <a:gd name="connsiteX3106" fmla="*/ 5345903 w 5859445"/>
              <a:gd name="connsiteY3106" fmla="*/ 664842 h 3256604"/>
              <a:gd name="connsiteX3107" fmla="*/ 5345057 w 5859445"/>
              <a:gd name="connsiteY3107" fmla="*/ 674060 h 3256604"/>
              <a:gd name="connsiteX3108" fmla="*/ 5315801 w 5859445"/>
              <a:gd name="connsiteY3108" fmla="*/ 667128 h 3256604"/>
              <a:gd name="connsiteX3109" fmla="*/ 5282494 w 5859445"/>
              <a:gd name="connsiteY3109" fmla="*/ 654161 h 3256604"/>
              <a:gd name="connsiteX3110" fmla="*/ 5278448 w 5859445"/>
              <a:gd name="connsiteY3110" fmla="*/ 648131 h 3256604"/>
              <a:gd name="connsiteX3111" fmla="*/ 5260573 w 5859445"/>
              <a:gd name="connsiteY3111" fmla="*/ 642446 h 3256604"/>
              <a:gd name="connsiteX3112" fmla="*/ 5244299 w 5859445"/>
              <a:gd name="connsiteY3112" fmla="*/ 644384 h 3256604"/>
              <a:gd name="connsiteX3113" fmla="*/ 5228027 w 5859445"/>
              <a:gd name="connsiteY3113" fmla="*/ 646323 h 3256604"/>
              <a:gd name="connsiteX3114" fmla="*/ 5245901 w 5859445"/>
              <a:gd name="connsiteY3114" fmla="*/ 652008 h 3256604"/>
              <a:gd name="connsiteX3115" fmla="*/ 5254417 w 5859445"/>
              <a:gd name="connsiteY3115" fmla="*/ 659460 h 3256604"/>
              <a:gd name="connsiteX3116" fmla="*/ 5279965 w 5859445"/>
              <a:gd name="connsiteY3116" fmla="*/ 681817 h 3256604"/>
              <a:gd name="connsiteX3117" fmla="*/ 5286457 w 5859445"/>
              <a:gd name="connsiteY3117" fmla="*/ 686254 h 3256604"/>
              <a:gd name="connsiteX3118" fmla="*/ 5292948 w 5859445"/>
              <a:gd name="connsiteY3118" fmla="*/ 690690 h 3256604"/>
              <a:gd name="connsiteX3119" fmla="*/ 5321575 w 5859445"/>
              <a:gd name="connsiteY3119" fmla="*/ 680971 h 3256604"/>
              <a:gd name="connsiteX3120" fmla="*/ 5325812 w 5859445"/>
              <a:gd name="connsiteY3120" fmla="*/ 687283 h 3256604"/>
              <a:gd name="connsiteX3121" fmla="*/ 5349580 w 5859445"/>
              <a:gd name="connsiteY3121" fmla="*/ 680797 h 3256604"/>
              <a:gd name="connsiteX3122" fmla="*/ 5377520 w 5859445"/>
              <a:gd name="connsiteY3122" fmla="*/ 680531 h 3256604"/>
              <a:gd name="connsiteX3123" fmla="*/ 5353067 w 5859445"/>
              <a:gd name="connsiteY3123" fmla="*/ 696470 h 3256604"/>
              <a:gd name="connsiteX3124" fmla="*/ 5328614 w 5859445"/>
              <a:gd name="connsiteY3124" fmla="*/ 712409 h 3256604"/>
              <a:gd name="connsiteX3125" fmla="*/ 5351696 w 5859445"/>
              <a:gd name="connsiteY3125" fmla="*/ 715378 h 3256604"/>
              <a:gd name="connsiteX3126" fmla="*/ 5333504 w 5859445"/>
              <a:gd name="connsiteY3126" fmla="*/ 709222 h 3256604"/>
              <a:gd name="connsiteX3127" fmla="*/ 5431439 w 5859445"/>
              <a:gd name="connsiteY3127" fmla="*/ 708503 h 3256604"/>
              <a:gd name="connsiteX3128" fmla="*/ 5457263 w 5859445"/>
              <a:gd name="connsiteY3128" fmla="*/ 705080 h 3256604"/>
              <a:gd name="connsiteX3129" fmla="*/ 5446113 w 5859445"/>
              <a:gd name="connsiteY3129" fmla="*/ 698940 h 3256604"/>
              <a:gd name="connsiteX3130" fmla="*/ 5497102 w 5859445"/>
              <a:gd name="connsiteY3130" fmla="*/ 701594 h 3256604"/>
              <a:gd name="connsiteX3131" fmla="*/ 5484908 w 5859445"/>
              <a:gd name="connsiteY3131" fmla="*/ 709611 h 3256604"/>
              <a:gd name="connsiteX3132" fmla="*/ 5477540 w 5859445"/>
              <a:gd name="connsiteY3132" fmla="*/ 714345 h 3256604"/>
              <a:gd name="connsiteX3133" fmla="*/ 5481776 w 5859445"/>
              <a:gd name="connsiteY3133" fmla="*/ 720658 h 3256604"/>
              <a:gd name="connsiteX3134" fmla="*/ 5466388 w 5859445"/>
              <a:gd name="connsiteY3134" fmla="*/ 739627 h 3256604"/>
              <a:gd name="connsiteX3135" fmla="*/ 5467105 w 5859445"/>
              <a:gd name="connsiteY3135" fmla="*/ 730222 h 3256604"/>
              <a:gd name="connsiteX3136" fmla="*/ 5457322 w 5859445"/>
              <a:gd name="connsiteY3136" fmla="*/ 736598 h 3256604"/>
              <a:gd name="connsiteX3137" fmla="*/ 5452431 w 5859445"/>
              <a:gd name="connsiteY3137" fmla="*/ 739785 h 3256604"/>
              <a:gd name="connsiteX3138" fmla="*/ 5443306 w 5859445"/>
              <a:gd name="connsiteY3138" fmla="*/ 736662 h 3256604"/>
              <a:gd name="connsiteX3139" fmla="*/ 5438416 w 5859445"/>
              <a:gd name="connsiteY3139" fmla="*/ 739849 h 3256604"/>
              <a:gd name="connsiteX3140" fmla="*/ 5452431 w 5859445"/>
              <a:gd name="connsiteY3140" fmla="*/ 739785 h 3256604"/>
              <a:gd name="connsiteX3141" fmla="*/ 5456606 w 5859445"/>
              <a:gd name="connsiteY3141" fmla="*/ 746005 h 3256604"/>
              <a:gd name="connsiteX3142" fmla="*/ 5465734 w 5859445"/>
              <a:gd name="connsiteY3142" fmla="*/ 749130 h 3256604"/>
              <a:gd name="connsiteX3143" fmla="*/ 5491229 w 5859445"/>
              <a:gd name="connsiteY3143" fmla="*/ 750457 h 3256604"/>
              <a:gd name="connsiteX3144" fmla="*/ 5516788 w 5859445"/>
              <a:gd name="connsiteY3144" fmla="*/ 751879 h 3256604"/>
              <a:gd name="connsiteX3145" fmla="*/ 5507007 w 5859445"/>
              <a:gd name="connsiteY3145" fmla="*/ 758256 h 3256604"/>
              <a:gd name="connsiteX3146" fmla="*/ 5502117 w 5859445"/>
              <a:gd name="connsiteY3146" fmla="*/ 761443 h 3256604"/>
              <a:gd name="connsiteX3147" fmla="*/ 5530089 w 5859445"/>
              <a:gd name="connsiteY3147" fmla="*/ 761224 h 3256604"/>
              <a:gd name="connsiteX3148" fmla="*/ 5524839 w 5859445"/>
              <a:gd name="connsiteY3148" fmla="*/ 769116 h 3256604"/>
              <a:gd name="connsiteX3149" fmla="*/ 5519591 w 5859445"/>
              <a:gd name="connsiteY3149" fmla="*/ 777007 h 3256604"/>
              <a:gd name="connsiteX3150" fmla="*/ 5533419 w 5859445"/>
              <a:gd name="connsiteY3150" fmla="*/ 776662 h 3256604"/>
              <a:gd name="connsiteX3151" fmla="*/ 5542356 w 5859445"/>
              <a:gd name="connsiteY3151" fmla="*/ 779504 h 3256604"/>
              <a:gd name="connsiteX3152" fmla="*/ 5551715 w 5859445"/>
              <a:gd name="connsiteY3152" fmla="*/ 777737 h 3256604"/>
              <a:gd name="connsiteX3153" fmla="*/ 5561075 w 5859445"/>
              <a:gd name="connsiteY3153" fmla="*/ 775972 h 3256604"/>
              <a:gd name="connsiteX3154" fmla="*/ 5570433 w 5859445"/>
              <a:gd name="connsiteY3154" fmla="*/ 774205 h 3256604"/>
              <a:gd name="connsiteX3155" fmla="*/ 5579793 w 5859445"/>
              <a:gd name="connsiteY3155" fmla="*/ 772437 h 3256604"/>
              <a:gd name="connsiteX3156" fmla="*/ 5588732 w 5859445"/>
              <a:gd name="connsiteY3156" fmla="*/ 775281 h 3256604"/>
              <a:gd name="connsiteX3157" fmla="*/ 5602558 w 5859445"/>
              <a:gd name="connsiteY3157" fmla="*/ 774935 h 3256604"/>
              <a:gd name="connsiteX3158" fmla="*/ 5611919 w 5859445"/>
              <a:gd name="connsiteY3158" fmla="*/ 773168 h 3256604"/>
              <a:gd name="connsiteX3159" fmla="*/ 5621278 w 5859445"/>
              <a:gd name="connsiteY3159" fmla="*/ 771401 h 3256604"/>
              <a:gd name="connsiteX3160" fmla="*/ 5630638 w 5859445"/>
              <a:gd name="connsiteY3160" fmla="*/ 769636 h 3256604"/>
              <a:gd name="connsiteX3161" fmla="*/ 5639996 w 5859445"/>
              <a:gd name="connsiteY3161" fmla="*/ 767869 h 3256604"/>
              <a:gd name="connsiteX3162" fmla="*/ 5649356 w 5859445"/>
              <a:gd name="connsiteY3162" fmla="*/ 766104 h 3256604"/>
              <a:gd name="connsiteX3163" fmla="*/ 5658715 w 5859445"/>
              <a:gd name="connsiteY3163" fmla="*/ 764337 h 3256604"/>
              <a:gd name="connsiteX3164" fmla="*/ 5676591 w 5859445"/>
              <a:gd name="connsiteY3164" fmla="*/ 770023 h 3256604"/>
              <a:gd name="connsiteX3165" fmla="*/ 5681482 w 5859445"/>
              <a:gd name="connsiteY3165" fmla="*/ 766835 h 3256604"/>
              <a:gd name="connsiteX3166" fmla="*/ 5688396 w 5859445"/>
              <a:gd name="connsiteY3166" fmla="*/ 766662 h 3256604"/>
              <a:gd name="connsiteX3167" fmla="*/ 5695310 w 5859445"/>
              <a:gd name="connsiteY3167" fmla="*/ 766490 h 3256604"/>
              <a:gd name="connsiteX3168" fmla="*/ 5670856 w 5859445"/>
              <a:gd name="connsiteY3168" fmla="*/ 782430 h 3256604"/>
              <a:gd name="connsiteX3169" fmla="*/ 5679794 w 5859445"/>
              <a:gd name="connsiteY3169" fmla="*/ 785272 h 3256604"/>
              <a:gd name="connsiteX3170" fmla="*/ 5656183 w 5859445"/>
              <a:gd name="connsiteY3170" fmla="*/ 791992 h 3256604"/>
              <a:gd name="connsiteX3171" fmla="*/ 5651294 w 5859445"/>
              <a:gd name="connsiteY3171" fmla="*/ 795181 h 3256604"/>
              <a:gd name="connsiteX3172" fmla="*/ 5646404 w 5859445"/>
              <a:gd name="connsiteY3172" fmla="*/ 798368 h 3256604"/>
              <a:gd name="connsiteX3173" fmla="*/ 5660232 w 5859445"/>
              <a:gd name="connsiteY3173" fmla="*/ 798023 h 3256604"/>
              <a:gd name="connsiteX3174" fmla="*/ 5671613 w 5859445"/>
              <a:gd name="connsiteY3174" fmla="*/ 799272 h 3256604"/>
              <a:gd name="connsiteX3175" fmla="*/ 5682997 w 5859445"/>
              <a:gd name="connsiteY3175" fmla="*/ 800521 h 3256604"/>
              <a:gd name="connsiteX3176" fmla="*/ 5668325 w 5859445"/>
              <a:gd name="connsiteY3176" fmla="*/ 810083 h 3256604"/>
              <a:gd name="connsiteX3177" fmla="*/ 5674396 w 5859445"/>
              <a:gd name="connsiteY3177" fmla="*/ 819130 h 3256604"/>
              <a:gd name="connsiteX3178" fmla="*/ 5676419 w 5859445"/>
              <a:gd name="connsiteY3178" fmla="*/ 822144 h 3256604"/>
              <a:gd name="connsiteX3179" fmla="*/ 5671528 w 5859445"/>
              <a:gd name="connsiteY3179" fmla="*/ 825332 h 3256604"/>
              <a:gd name="connsiteX3180" fmla="*/ 5666637 w 5859445"/>
              <a:gd name="connsiteY3180" fmla="*/ 828519 h 3256604"/>
              <a:gd name="connsiteX3181" fmla="*/ 5675574 w 5859445"/>
              <a:gd name="connsiteY3181" fmla="*/ 831362 h 3256604"/>
              <a:gd name="connsiteX3182" fmla="*/ 5665794 w 5859445"/>
              <a:gd name="connsiteY3182" fmla="*/ 837738 h 3256604"/>
              <a:gd name="connsiteX3183" fmla="*/ 5683669 w 5859445"/>
              <a:gd name="connsiteY3183" fmla="*/ 843423 h 3256604"/>
              <a:gd name="connsiteX3184" fmla="*/ 5673887 w 5859445"/>
              <a:gd name="connsiteY3184" fmla="*/ 849798 h 3256604"/>
              <a:gd name="connsiteX3185" fmla="*/ 5660060 w 5859445"/>
              <a:gd name="connsiteY3185" fmla="*/ 850145 h 3256604"/>
              <a:gd name="connsiteX3186" fmla="*/ 5644544 w 5859445"/>
              <a:gd name="connsiteY3186" fmla="*/ 868926 h 3256604"/>
              <a:gd name="connsiteX3187" fmla="*/ 5683625 w 5859445"/>
              <a:gd name="connsiteY3187" fmla="*/ 864311 h 3256604"/>
              <a:gd name="connsiteX3188" fmla="*/ 5692574 w 5859445"/>
              <a:gd name="connsiteY3188" fmla="*/ 861931 h 3256604"/>
              <a:gd name="connsiteX3189" fmla="*/ 5701523 w 5859445"/>
              <a:gd name="connsiteY3189" fmla="*/ 859554 h 3256604"/>
              <a:gd name="connsiteX3190" fmla="*/ 5714528 w 5859445"/>
              <a:gd name="connsiteY3190" fmla="*/ 857984 h 3256604"/>
              <a:gd name="connsiteX3191" fmla="*/ 5702028 w 5859445"/>
              <a:gd name="connsiteY3191" fmla="*/ 860307 h 3256604"/>
              <a:gd name="connsiteX3192" fmla="*/ 5687357 w 5859445"/>
              <a:gd name="connsiteY3192" fmla="*/ 869871 h 3256604"/>
              <a:gd name="connsiteX3193" fmla="*/ 5707106 w 5859445"/>
              <a:gd name="connsiteY3193" fmla="*/ 888827 h 3256604"/>
              <a:gd name="connsiteX3194" fmla="*/ 5720933 w 5859445"/>
              <a:gd name="connsiteY3194" fmla="*/ 888480 h 3256604"/>
              <a:gd name="connsiteX3195" fmla="*/ 5729871 w 5859445"/>
              <a:gd name="connsiteY3195" fmla="*/ 891322 h 3256604"/>
              <a:gd name="connsiteX3196" fmla="*/ 5739652 w 5859445"/>
              <a:gd name="connsiteY3196" fmla="*/ 884948 h 3256604"/>
              <a:gd name="connsiteX3197" fmla="*/ 5777091 w 5859445"/>
              <a:gd name="connsiteY3197" fmla="*/ 877882 h 3256604"/>
              <a:gd name="connsiteX3198" fmla="*/ 5762419 w 5859445"/>
              <a:gd name="connsiteY3198" fmla="*/ 887443 h 3256604"/>
              <a:gd name="connsiteX3199" fmla="*/ 5738809 w 5859445"/>
              <a:gd name="connsiteY3199" fmla="*/ 894166 h 3256604"/>
              <a:gd name="connsiteX3200" fmla="*/ 5749769 w 5859445"/>
              <a:gd name="connsiteY3200" fmla="*/ 900024 h 3256604"/>
              <a:gd name="connsiteX3201" fmla="*/ 5775403 w 5859445"/>
              <a:gd name="connsiteY3201" fmla="*/ 896318 h 3256604"/>
              <a:gd name="connsiteX3202" fmla="*/ 5751793 w 5859445"/>
              <a:gd name="connsiteY3202" fmla="*/ 903039 h 3256604"/>
              <a:gd name="connsiteX3203" fmla="*/ 5737122 w 5859445"/>
              <a:gd name="connsiteY3203" fmla="*/ 912602 h 3256604"/>
              <a:gd name="connsiteX3204" fmla="*/ 5723294 w 5859445"/>
              <a:gd name="connsiteY3204" fmla="*/ 912948 h 3256604"/>
              <a:gd name="connsiteX3205" fmla="*/ 5690747 w 5859445"/>
              <a:gd name="connsiteY3205" fmla="*/ 916825 h 3256604"/>
              <a:gd name="connsiteX3206" fmla="*/ 5679824 w 5859445"/>
              <a:gd name="connsiteY3206" fmla="*/ 920886 h 3256604"/>
              <a:gd name="connsiteX3207" fmla="*/ 5704154 w 5859445"/>
              <a:gd name="connsiteY3207" fmla="*/ 921089 h 3256604"/>
              <a:gd name="connsiteX3208" fmla="*/ 5750106 w 5859445"/>
              <a:gd name="connsiteY3208" fmla="*/ 921474 h 3256604"/>
              <a:gd name="connsiteX3209" fmla="*/ 5623122 w 5859445"/>
              <a:gd name="connsiteY3209" fmla="*/ 952236 h 3256604"/>
              <a:gd name="connsiteX3210" fmla="*/ 5572940 w 5859445"/>
              <a:gd name="connsiteY3210" fmla="*/ 956027 h 3256604"/>
              <a:gd name="connsiteX3211" fmla="*/ 5525481 w 5859445"/>
              <a:gd name="connsiteY3211" fmla="*/ 963872 h 3256604"/>
              <a:gd name="connsiteX3212" fmla="*/ 5532460 w 5859445"/>
              <a:gd name="connsiteY3212" fmla="*/ 976892 h 3256604"/>
              <a:gd name="connsiteX3213" fmla="*/ 5532152 w 5859445"/>
              <a:gd name="connsiteY3213" fmla="*/ 979034 h 3256604"/>
              <a:gd name="connsiteX3214" fmla="*/ 5528683 w 5859445"/>
              <a:gd name="connsiteY3214" fmla="*/ 979119 h 3256604"/>
              <a:gd name="connsiteX3215" fmla="*/ 5531529 w 5859445"/>
              <a:gd name="connsiteY3215" fmla="*/ 983360 h 3256604"/>
              <a:gd name="connsiteX3216" fmla="*/ 5536778 w 5859445"/>
              <a:gd name="connsiteY3216" fmla="*/ 991180 h 3256604"/>
              <a:gd name="connsiteX3217" fmla="*/ 5539645 w 5859445"/>
              <a:gd name="connsiteY3217" fmla="*/ 984978 h 3256604"/>
              <a:gd name="connsiteX3218" fmla="*/ 5542511 w 5859445"/>
              <a:gd name="connsiteY3218" fmla="*/ 978774 h 3256604"/>
              <a:gd name="connsiteX3219" fmla="*/ 5538406 w 5859445"/>
              <a:gd name="connsiteY3219" fmla="*/ 978877 h 3256604"/>
              <a:gd name="connsiteX3220" fmla="*/ 5546201 w 5859445"/>
              <a:gd name="connsiteY3220" fmla="*/ 973797 h 3256604"/>
              <a:gd name="connsiteX3221" fmla="*/ 5561420 w 5859445"/>
              <a:gd name="connsiteY3221" fmla="*/ 975524 h 3256604"/>
              <a:gd name="connsiteX3222" fmla="*/ 5571813 w 5859445"/>
              <a:gd name="connsiteY3222" fmla="*/ 980534 h 3256604"/>
              <a:gd name="connsiteX3223" fmla="*/ 5586483 w 5859445"/>
              <a:gd name="connsiteY3223" fmla="*/ 970971 h 3256604"/>
              <a:gd name="connsiteX3224" fmla="*/ 5614854 w 5859445"/>
              <a:gd name="connsiteY3224" fmla="*/ 992297 h 3256604"/>
              <a:gd name="connsiteX3225" fmla="*/ 5586355 w 5859445"/>
              <a:gd name="connsiteY3225" fmla="*/ 1002207 h 3256604"/>
              <a:gd name="connsiteX3226" fmla="*/ 5587198 w 5859445"/>
              <a:gd name="connsiteY3226" fmla="*/ 992988 h 3256604"/>
              <a:gd name="connsiteX3227" fmla="*/ 5582308 w 5859445"/>
              <a:gd name="connsiteY3227" fmla="*/ 996175 h 3256604"/>
              <a:gd name="connsiteX3228" fmla="*/ 5545628 w 5859445"/>
              <a:gd name="connsiteY3228" fmla="*/ 1020084 h 3256604"/>
              <a:gd name="connsiteX3229" fmla="*/ 5512995 w 5859445"/>
              <a:gd name="connsiteY3229" fmla="*/ 1050022 h 3256604"/>
              <a:gd name="connsiteX3230" fmla="*/ 5521932 w 5859445"/>
              <a:gd name="connsiteY3230" fmla="*/ 1052865 h 3256604"/>
              <a:gd name="connsiteX3231" fmla="*/ 5530869 w 5859445"/>
              <a:gd name="connsiteY3231" fmla="*/ 1055708 h 3256604"/>
              <a:gd name="connsiteX3232" fmla="*/ 5517042 w 5859445"/>
              <a:gd name="connsiteY3232" fmla="*/ 1056052 h 3256604"/>
              <a:gd name="connsiteX3233" fmla="*/ 5502370 w 5859445"/>
              <a:gd name="connsiteY3233" fmla="*/ 1065616 h 3256604"/>
              <a:gd name="connsiteX3234" fmla="*/ 5525135 w 5859445"/>
              <a:gd name="connsiteY3234" fmla="*/ 1068114 h 3256604"/>
              <a:gd name="connsiteX3235" fmla="*/ 5547901 w 5859445"/>
              <a:gd name="connsiteY3235" fmla="*/ 1070613 h 3256604"/>
              <a:gd name="connsiteX3236" fmla="*/ 5584494 w 5859445"/>
              <a:gd name="connsiteY3236" fmla="*/ 1072765 h 3256604"/>
              <a:gd name="connsiteX3237" fmla="*/ 5587747 w 5859445"/>
              <a:gd name="connsiteY3237" fmla="*/ 1073121 h 3256604"/>
              <a:gd name="connsiteX3238" fmla="*/ 5565777 w 5859445"/>
              <a:gd name="connsiteY3238" fmla="*/ 1076300 h 3256604"/>
              <a:gd name="connsiteX3239" fmla="*/ 5514511 w 5859445"/>
              <a:gd name="connsiteY3239" fmla="*/ 1083709 h 3256604"/>
              <a:gd name="connsiteX3240" fmla="*/ 5505149 w 5859445"/>
              <a:gd name="connsiteY3240" fmla="*/ 1085474 h 3256604"/>
              <a:gd name="connsiteX3241" fmla="*/ 5495790 w 5859445"/>
              <a:gd name="connsiteY3241" fmla="*/ 1087241 h 3256604"/>
              <a:gd name="connsiteX3242" fmla="*/ 5486432 w 5859445"/>
              <a:gd name="connsiteY3242" fmla="*/ 1089008 h 3256604"/>
              <a:gd name="connsiteX3243" fmla="*/ 5477072 w 5859445"/>
              <a:gd name="connsiteY3243" fmla="*/ 1090774 h 3256604"/>
              <a:gd name="connsiteX3244" fmla="*/ 5468134 w 5859445"/>
              <a:gd name="connsiteY3244" fmla="*/ 1087932 h 3256604"/>
              <a:gd name="connsiteX3245" fmla="*/ 5463243 w 5859445"/>
              <a:gd name="connsiteY3245" fmla="*/ 1091119 h 3256604"/>
              <a:gd name="connsiteX3246" fmla="*/ 5458354 w 5859445"/>
              <a:gd name="connsiteY3246" fmla="*/ 1094308 h 3256604"/>
              <a:gd name="connsiteX3247" fmla="*/ 5453463 w 5859445"/>
              <a:gd name="connsiteY3247" fmla="*/ 1097496 h 3256604"/>
              <a:gd name="connsiteX3248" fmla="*/ 5462400 w 5859445"/>
              <a:gd name="connsiteY3248" fmla="*/ 1100338 h 3256604"/>
              <a:gd name="connsiteX3249" fmla="*/ 5457088 w 5859445"/>
              <a:gd name="connsiteY3249" fmla="*/ 1108135 h 3256604"/>
              <a:gd name="connsiteX3250" fmla="*/ 5466447 w 5859445"/>
              <a:gd name="connsiteY3250" fmla="*/ 1106368 h 3256604"/>
              <a:gd name="connsiteX3251" fmla="*/ 5448908 w 5859445"/>
              <a:gd name="connsiteY3251" fmla="*/ 1122134 h 3256604"/>
              <a:gd name="connsiteX3252" fmla="*/ 5427321 w 5859445"/>
              <a:gd name="connsiteY3252" fmla="*/ 1131869 h 3256604"/>
              <a:gd name="connsiteX3253" fmla="*/ 5426479 w 5859445"/>
              <a:gd name="connsiteY3253" fmla="*/ 1141090 h 3256604"/>
              <a:gd name="connsiteX3254" fmla="*/ 5411808 w 5859445"/>
              <a:gd name="connsiteY3254" fmla="*/ 1150654 h 3256604"/>
              <a:gd name="connsiteX3255" fmla="*/ 5403291 w 5859445"/>
              <a:gd name="connsiteY3255" fmla="*/ 1143201 h 3256604"/>
              <a:gd name="connsiteX3256" fmla="*/ 5393931 w 5859445"/>
              <a:gd name="connsiteY3256" fmla="*/ 1144966 h 3256604"/>
              <a:gd name="connsiteX3257" fmla="*/ 5360539 w 5859445"/>
              <a:gd name="connsiteY3257" fmla="*/ 1158064 h 3256604"/>
              <a:gd name="connsiteX3258" fmla="*/ 5370321 w 5859445"/>
              <a:gd name="connsiteY3258" fmla="*/ 1151689 h 3256604"/>
              <a:gd name="connsiteX3259" fmla="*/ 5339798 w 5859445"/>
              <a:gd name="connsiteY3259" fmla="*/ 1158581 h 3256604"/>
              <a:gd name="connsiteX3260" fmla="*/ 5313322 w 5859445"/>
              <a:gd name="connsiteY3260" fmla="*/ 1171505 h 3256604"/>
              <a:gd name="connsiteX3261" fmla="*/ 5361296 w 5859445"/>
              <a:gd name="connsiteY3261" fmla="*/ 1174906 h 3256604"/>
              <a:gd name="connsiteX3262" fmla="*/ 5409275 w 5859445"/>
              <a:gd name="connsiteY3262" fmla="*/ 1178308 h 3256604"/>
              <a:gd name="connsiteX3263" fmla="*/ 5395447 w 5859445"/>
              <a:gd name="connsiteY3263" fmla="*/ 1178653 h 3256604"/>
              <a:gd name="connsiteX3264" fmla="*/ 5372681 w 5859445"/>
              <a:gd name="connsiteY3264" fmla="*/ 1176157 h 3256604"/>
              <a:gd name="connsiteX3265" fmla="*/ 5329173 w 5859445"/>
              <a:gd name="connsiteY3265" fmla="*/ 1174175 h 3256604"/>
              <a:gd name="connsiteX3266" fmla="*/ 5285664 w 5859445"/>
              <a:gd name="connsiteY3266" fmla="*/ 1172196 h 3256604"/>
              <a:gd name="connsiteX3267" fmla="*/ 5294602 w 5859445"/>
              <a:gd name="connsiteY3267" fmla="*/ 1175038 h 3256604"/>
              <a:gd name="connsiteX3268" fmla="*/ 5276537 w 5859445"/>
              <a:gd name="connsiteY3268" fmla="*/ 1184910 h 3256604"/>
              <a:gd name="connsiteX3269" fmla="*/ 5279931 w 5859445"/>
              <a:gd name="connsiteY3269" fmla="*/ 1184602 h 3256604"/>
              <a:gd name="connsiteX3270" fmla="*/ 5301852 w 5859445"/>
              <a:gd name="connsiteY3270" fmla="*/ 1196317 h 3256604"/>
              <a:gd name="connsiteX3271" fmla="*/ 5286000 w 5859445"/>
              <a:gd name="connsiteY3271" fmla="*/ 1193648 h 3256604"/>
              <a:gd name="connsiteX3272" fmla="*/ 5261213 w 5859445"/>
              <a:gd name="connsiteY3272" fmla="*/ 1188135 h 3256604"/>
              <a:gd name="connsiteX3273" fmla="*/ 5216469 w 5859445"/>
              <a:gd name="connsiteY3273" fmla="*/ 1200029 h 3256604"/>
              <a:gd name="connsiteX3274" fmla="*/ 5171727 w 5859445"/>
              <a:gd name="connsiteY3274" fmla="*/ 1211925 h 3256604"/>
              <a:gd name="connsiteX3275" fmla="*/ 5122939 w 5859445"/>
              <a:gd name="connsiteY3275" fmla="*/ 1217788 h 3256604"/>
              <a:gd name="connsiteX3276" fmla="*/ 5069258 w 5859445"/>
              <a:gd name="connsiteY3276" fmla="*/ 1226840 h 3256604"/>
              <a:gd name="connsiteX3277" fmla="*/ 4972700 w 5859445"/>
              <a:gd name="connsiteY3277" fmla="*/ 1238446 h 3256604"/>
              <a:gd name="connsiteX3278" fmla="*/ 4970741 w 5859445"/>
              <a:gd name="connsiteY3278" fmla="*/ 1239724 h 3256604"/>
              <a:gd name="connsiteX3279" fmla="*/ 4965851 w 5859445"/>
              <a:gd name="connsiteY3279" fmla="*/ 1242911 h 3256604"/>
              <a:gd name="connsiteX3280" fmla="*/ 4979679 w 5859445"/>
              <a:gd name="connsiteY3280" fmla="*/ 1242566 h 3256604"/>
              <a:gd name="connsiteX3281" fmla="*/ 4991062 w 5859445"/>
              <a:gd name="connsiteY3281" fmla="*/ 1243814 h 3256604"/>
              <a:gd name="connsiteX3282" fmla="*/ 5002444 w 5859445"/>
              <a:gd name="connsiteY3282" fmla="*/ 1245064 h 3256604"/>
              <a:gd name="connsiteX3283" fmla="*/ 4987771 w 5859445"/>
              <a:gd name="connsiteY3283" fmla="*/ 1254626 h 3256604"/>
              <a:gd name="connsiteX3284" fmla="*/ 4993842 w 5859445"/>
              <a:gd name="connsiteY3284" fmla="*/ 1263672 h 3256604"/>
              <a:gd name="connsiteX3285" fmla="*/ 4995866 w 5859445"/>
              <a:gd name="connsiteY3285" fmla="*/ 1266687 h 3256604"/>
              <a:gd name="connsiteX3286" fmla="*/ 4990975 w 5859445"/>
              <a:gd name="connsiteY3286" fmla="*/ 1269875 h 3256604"/>
              <a:gd name="connsiteX3287" fmla="*/ 4986084 w 5859445"/>
              <a:gd name="connsiteY3287" fmla="*/ 1273062 h 3256604"/>
              <a:gd name="connsiteX3288" fmla="*/ 4995021 w 5859445"/>
              <a:gd name="connsiteY3288" fmla="*/ 1275905 h 3256604"/>
              <a:gd name="connsiteX3289" fmla="*/ 4985241 w 5859445"/>
              <a:gd name="connsiteY3289" fmla="*/ 1282281 h 3256604"/>
              <a:gd name="connsiteX3290" fmla="*/ 5003116 w 5859445"/>
              <a:gd name="connsiteY3290" fmla="*/ 1287966 h 3256604"/>
              <a:gd name="connsiteX3291" fmla="*/ 4993334 w 5859445"/>
              <a:gd name="connsiteY3291" fmla="*/ 1294341 h 3256604"/>
              <a:gd name="connsiteX3292" fmla="*/ 4979507 w 5859445"/>
              <a:gd name="connsiteY3292" fmla="*/ 1294688 h 3256604"/>
              <a:gd name="connsiteX3293" fmla="*/ 4963991 w 5859445"/>
              <a:gd name="connsiteY3293" fmla="*/ 1313469 h 3256604"/>
              <a:gd name="connsiteX3294" fmla="*/ 5003072 w 5859445"/>
              <a:gd name="connsiteY3294" fmla="*/ 1308854 h 3256604"/>
              <a:gd name="connsiteX3295" fmla="*/ 5012021 w 5859445"/>
              <a:gd name="connsiteY3295" fmla="*/ 1306474 h 3256604"/>
              <a:gd name="connsiteX3296" fmla="*/ 5020970 w 5859445"/>
              <a:gd name="connsiteY3296" fmla="*/ 1304097 h 3256604"/>
              <a:gd name="connsiteX3297" fmla="*/ 5033975 w 5859445"/>
              <a:gd name="connsiteY3297" fmla="*/ 1302527 h 3256604"/>
              <a:gd name="connsiteX3298" fmla="*/ 5021475 w 5859445"/>
              <a:gd name="connsiteY3298" fmla="*/ 1304850 h 3256604"/>
              <a:gd name="connsiteX3299" fmla="*/ 5006804 w 5859445"/>
              <a:gd name="connsiteY3299" fmla="*/ 1314414 h 3256604"/>
              <a:gd name="connsiteX3300" fmla="*/ 5026553 w 5859445"/>
              <a:gd name="connsiteY3300" fmla="*/ 1333370 h 3256604"/>
              <a:gd name="connsiteX3301" fmla="*/ 5040380 w 5859445"/>
              <a:gd name="connsiteY3301" fmla="*/ 1333023 h 3256604"/>
              <a:gd name="connsiteX3302" fmla="*/ 5049318 w 5859445"/>
              <a:gd name="connsiteY3302" fmla="*/ 1335865 h 3256604"/>
              <a:gd name="connsiteX3303" fmla="*/ 5059100 w 5859445"/>
              <a:gd name="connsiteY3303" fmla="*/ 1329490 h 3256604"/>
              <a:gd name="connsiteX3304" fmla="*/ 5096539 w 5859445"/>
              <a:gd name="connsiteY3304" fmla="*/ 1322424 h 3256604"/>
              <a:gd name="connsiteX3305" fmla="*/ 5081866 w 5859445"/>
              <a:gd name="connsiteY3305" fmla="*/ 1331986 h 3256604"/>
              <a:gd name="connsiteX3306" fmla="*/ 5058256 w 5859445"/>
              <a:gd name="connsiteY3306" fmla="*/ 1338710 h 3256604"/>
              <a:gd name="connsiteX3307" fmla="*/ 5069217 w 5859445"/>
              <a:gd name="connsiteY3307" fmla="*/ 1344566 h 3256604"/>
              <a:gd name="connsiteX3308" fmla="*/ 5094850 w 5859445"/>
              <a:gd name="connsiteY3308" fmla="*/ 1340861 h 3256604"/>
              <a:gd name="connsiteX3309" fmla="*/ 5071240 w 5859445"/>
              <a:gd name="connsiteY3309" fmla="*/ 1347581 h 3256604"/>
              <a:gd name="connsiteX3310" fmla="*/ 5056569 w 5859445"/>
              <a:gd name="connsiteY3310" fmla="*/ 1357146 h 3256604"/>
              <a:gd name="connsiteX3311" fmla="*/ 5042741 w 5859445"/>
              <a:gd name="connsiteY3311" fmla="*/ 1357491 h 3256604"/>
              <a:gd name="connsiteX3312" fmla="*/ 5010194 w 5859445"/>
              <a:gd name="connsiteY3312" fmla="*/ 1361368 h 3256604"/>
              <a:gd name="connsiteX3313" fmla="*/ 4999272 w 5859445"/>
              <a:gd name="connsiteY3313" fmla="*/ 1365428 h 3256604"/>
              <a:gd name="connsiteX3314" fmla="*/ 5023601 w 5859445"/>
              <a:gd name="connsiteY3314" fmla="*/ 1365632 h 3256604"/>
              <a:gd name="connsiteX3315" fmla="*/ 5069553 w 5859445"/>
              <a:gd name="connsiteY3315" fmla="*/ 1366018 h 3256604"/>
              <a:gd name="connsiteX3316" fmla="*/ 5010040 w 5859445"/>
              <a:gd name="connsiteY3316" fmla="*/ 1380435 h 3256604"/>
              <a:gd name="connsiteX3317" fmla="*/ 5087791 w 5859445"/>
              <a:gd name="connsiteY3317" fmla="*/ 1372782 h 3256604"/>
              <a:gd name="connsiteX3318" fmla="*/ 5214766 w 5859445"/>
              <a:gd name="connsiteY3318" fmla="*/ 1360286 h 3256604"/>
              <a:gd name="connsiteX3319" fmla="*/ 5337752 w 5859445"/>
              <a:gd name="connsiteY3319" fmla="*/ 1341435 h 3256604"/>
              <a:gd name="connsiteX3320" fmla="*/ 5444328 w 5859445"/>
              <a:gd name="connsiteY3320" fmla="*/ 1316120 h 3256604"/>
              <a:gd name="connsiteX3321" fmla="*/ 5448918 w 5859445"/>
              <a:gd name="connsiteY3321" fmla="*/ 1317322 h 3256604"/>
              <a:gd name="connsiteX3322" fmla="*/ 5434425 w 5859445"/>
              <a:gd name="connsiteY3322" fmla="*/ 1323122 h 3256604"/>
              <a:gd name="connsiteX3323" fmla="*/ 5448521 w 5859445"/>
              <a:gd name="connsiteY3323" fmla="*/ 1322050 h 3256604"/>
              <a:gd name="connsiteX3324" fmla="*/ 5462692 w 5859445"/>
              <a:gd name="connsiteY3324" fmla="*/ 1320926 h 3256604"/>
              <a:gd name="connsiteX3325" fmla="*/ 5433528 w 5859445"/>
              <a:gd name="connsiteY3325" fmla="*/ 1350443 h 3256604"/>
              <a:gd name="connsiteX3326" fmla="*/ 5447538 w 5859445"/>
              <a:gd name="connsiteY3326" fmla="*/ 1344985 h 3256604"/>
              <a:gd name="connsiteX3327" fmla="*/ 5456783 w 5859445"/>
              <a:gd name="connsiteY3327" fmla="*/ 1342896 h 3256604"/>
              <a:gd name="connsiteX3328" fmla="*/ 5470507 w 5859445"/>
              <a:gd name="connsiteY3328" fmla="*/ 1342088 h 3256604"/>
              <a:gd name="connsiteX3329" fmla="*/ 5477536 w 5859445"/>
              <a:gd name="connsiteY3329" fmla="*/ 1348238 h 3256604"/>
              <a:gd name="connsiteX3330" fmla="*/ 5475300 w 5859445"/>
              <a:gd name="connsiteY3330" fmla="*/ 1348866 h 3256604"/>
              <a:gd name="connsiteX3331" fmla="*/ 5483088 w 5859445"/>
              <a:gd name="connsiteY3331" fmla="*/ 1359880 h 3256604"/>
              <a:gd name="connsiteX3332" fmla="*/ 5496812 w 5859445"/>
              <a:gd name="connsiteY3332" fmla="*/ 1359072 h 3256604"/>
              <a:gd name="connsiteX3333" fmla="*/ 5471142 w 5859445"/>
              <a:gd name="connsiteY3333" fmla="*/ 1368259 h 3256604"/>
              <a:gd name="connsiteX3334" fmla="*/ 5454495 w 5859445"/>
              <a:gd name="connsiteY3334" fmla="*/ 1380097 h 3256604"/>
              <a:gd name="connsiteX3335" fmla="*/ 5380724 w 5859445"/>
              <a:gd name="connsiteY3335" fmla="*/ 1392020 h 3256604"/>
              <a:gd name="connsiteX3336" fmla="*/ 5311717 w 5859445"/>
              <a:gd name="connsiteY3336" fmla="*/ 1400572 h 3256604"/>
              <a:gd name="connsiteX3337" fmla="*/ 5316482 w 5859445"/>
              <a:gd name="connsiteY3337" fmla="*/ 1397203 h 3256604"/>
              <a:gd name="connsiteX3338" fmla="*/ 5244838 w 5859445"/>
              <a:gd name="connsiteY3338" fmla="*/ 1412136 h 3256604"/>
              <a:gd name="connsiteX3339" fmla="*/ 5206309 w 5859445"/>
              <a:gd name="connsiteY3339" fmla="*/ 1417034 h 3256604"/>
              <a:gd name="connsiteX3340" fmla="*/ 5184048 w 5859445"/>
              <a:gd name="connsiteY3340" fmla="*/ 1422269 h 3256604"/>
              <a:gd name="connsiteX3341" fmla="*/ 5192014 w 5859445"/>
              <a:gd name="connsiteY3341" fmla="*/ 1423355 h 3256604"/>
              <a:gd name="connsiteX3342" fmla="*/ 5186199 w 5859445"/>
              <a:gd name="connsiteY3342" fmla="*/ 1425242 h 3256604"/>
              <a:gd name="connsiteX3343" fmla="*/ 5180761 w 5859445"/>
              <a:gd name="connsiteY3343" fmla="*/ 1424501 h 3256604"/>
              <a:gd name="connsiteX3344" fmla="*/ 5204839 w 5859445"/>
              <a:gd name="connsiteY3344" fmla="*/ 1431383 h 3256604"/>
              <a:gd name="connsiteX3345" fmla="*/ 5079537 w 5859445"/>
              <a:gd name="connsiteY3345" fmla="*/ 1466467 h 3256604"/>
              <a:gd name="connsiteX3346" fmla="*/ 5075278 w 5859445"/>
              <a:gd name="connsiteY3346" fmla="*/ 1460443 h 3256604"/>
              <a:gd name="connsiteX3347" fmla="*/ 5071085 w 5859445"/>
              <a:gd name="connsiteY3347" fmla="*/ 1454513 h 3256604"/>
              <a:gd name="connsiteX3348" fmla="*/ 5068702 w 5859445"/>
              <a:gd name="connsiteY3348" fmla="*/ 1456197 h 3256604"/>
              <a:gd name="connsiteX3349" fmla="*/ 5066319 w 5859445"/>
              <a:gd name="connsiteY3349" fmla="*/ 1457882 h 3256604"/>
              <a:gd name="connsiteX3350" fmla="*/ 5052595 w 5859445"/>
              <a:gd name="connsiteY3350" fmla="*/ 1458690 h 3256604"/>
              <a:gd name="connsiteX3351" fmla="*/ 4921729 w 5859445"/>
              <a:gd name="connsiteY3351" fmla="*/ 1470740 h 3256604"/>
              <a:gd name="connsiteX3352" fmla="*/ 4844708 w 5859445"/>
              <a:gd name="connsiteY3352" fmla="*/ 1483312 h 3256604"/>
              <a:gd name="connsiteX3353" fmla="*/ 4832442 w 5859445"/>
              <a:gd name="connsiteY3353" fmla="*/ 1494565 h 3256604"/>
              <a:gd name="connsiteX3354" fmla="*/ 4841379 w 5859445"/>
              <a:gd name="connsiteY3354" fmla="*/ 1497408 h 3256604"/>
              <a:gd name="connsiteX3355" fmla="*/ 4850315 w 5859445"/>
              <a:gd name="connsiteY3355" fmla="*/ 1500251 h 3256604"/>
              <a:gd name="connsiteX3356" fmla="*/ 4836488 w 5859445"/>
              <a:gd name="connsiteY3356" fmla="*/ 1500595 h 3256604"/>
              <a:gd name="connsiteX3357" fmla="*/ 4821817 w 5859445"/>
              <a:gd name="connsiteY3357" fmla="*/ 1510159 h 3256604"/>
              <a:gd name="connsiteX3358" fmla="*/ 4844582 w 5859445"/>
              <a:gd name="connsiteY3358" fmla="*/ 1512657 h 3256604"/>
              <a:gd name="connsiteX3359" fmla="*/ 4867349 w 5859445"/>
              <a:gd name="connsiteY3359" fmla="*/ 1515155 h 3256604"/>
              <a:gd name="connsiteX3360" fmla="*/ 4903942 w 5859445"/>
              <a:gd name="connsiteY3360" fmla="*/ 1517308 h 3256604"/>
              <a:gd name="connsiteX3361" fmla="*/ 4907194 w 5859445"/>
              <a:gd name="connsiteY3361" fmla="*/ 1517664 h 3256604"/>
              <a:gd name="connsiteX3362" fmla="*/ 4885225 w 5859445"/>
              <a:gd name="connsiteY3362" fmla="*/ 1520842 h 3256604"/>
              <a:gd name="connsiteX3363" fmla="*/ 4833958 w 5859445"/>
              <a:gd name="connsiteY3363" fmla="*/ 1528253 h 3256604"/>
              <a:gd name="connsiteX3364" fmla="*/ 4824596 w 5859445"/>
              <a:gd name="connsiteY3364" fmla="*/ 1530017 h 3256604"/>
              <a:gd name="connsiteX3365" fmla="*/ 4815237 w 5859445"/>
              <a:gd name="connsiteY3365" fmla="*/ 1531784 h 3256604"/>
              <a:gd name="connsiteX3366" fmla="*/ 4805878 w 5859445"/>
              <a:gd name="connsiteY3366" fmla="*/ 1533551 h 3256604"/>
              <a:gd name="connsiteX3367" fmla="*/ 4796519 w 5859445"/>
              <a:gd name="connsiteY3367" fmla="*/ 1535317 h 3256604"/>
              <a:gd name="connsiteX3368" fmla="*/ 4787582 w 5859445"/>
              <a:gd name="connsiteY3368" fmla="*/ 1532474 h 3256604"/>
              <a:gd name="connsiteX3369" fmla="*/ 4782690 w 5859445"/>
              <a:gd name="connsiteY3369" fmla="*/ 1535662 h 3256604"/>
              <a:gd name="connsiteX3370" fmla="*/ 4777801 w 5859445"/>
              <a:gd name="connsiteY3370" fmla="*/ 1538851 h 3256604"/>
              <a:gd name="connsiteX3371" fmla="*/ 4774790 w 5859445"/>
              <a:gd name="connsiteY3371" fmla="*/ 1540811 h 3256604"/>
              <a:gd name="connsiteX3372" fmla="*/ 4798653 w 5859445"/>
              <a:gd name="connsiteY3372" fmla="*/ 1539138 h 3256604"/>
              <a:gd name="connsiteX3373" fmla="*/ 4951295 w 5859445"/>
              <a:gd name="connsiteY3373" fmla="*/ 1538379 h 3256604"/>
              <a:gd name="connsiteX3374" fmla="*/ 5076992 w 5859445"/>
              <a:gd name="connsiteY3374" fmla="*/ 1529842 h 3256604"/>
              <a:gd name="connsiteX3375" fmla="*/ 5205071 w 5859445"/>
              <a:gd name="connsiteY3375" fmla="*/ 1519695 h 3256604"/>
              <a:gd name="connsiteX3376" fmla="*/ 5315239 w 5859445"/>
              <a:gd name="connsiteY3376" fmla="*/ 1504279 h 3256604"/>
              <a:gd name="connsiteX3377" fmla="*/ 5515065 w 5859445"/>
              <a:gd name="connsiteY3377" fmla="*/ 1474605 h 3256604"/>
              <a:gd name="connsiteX3378" fmla="*/ 5696971 w 5859445"/>
              <a:gd name="connsiteY3378" fmla="*/ 1439808 h 3256604"/>
              <a:gd name="connsiteX3379" fmla="*/ 5720189 w 5859445"/>
              <a:gd name="connsiteY3379" fmla="*/ 1432287 h 3256604"/>
              <a:gd name="connsiteX3380" fmla="*/ 5747601 w 5859445"/>
              <a:gd name="connsiteY3380" fmla="*/ 1430699 h 3256604"/>
              <a:gd name="connsiteX3381" fmla="*/ 5752366 w 5859445"/>
              <a:gd name="connsiteY3381" fmla="*/ 1427329 h 3256604"/>
              <a:gd name="connsiteX3382" fmla="*/ 5742582 w 5859445"/>
              <a:gd name="connsiteY3382" fmla="*/ 1438764 h 3256604"/>
              <a:gd name="connsiteX3383" fmla="*/ 5733481 w 5859445"/>
              <a:gd name="connsiteY3383" fmla="*/ 1440797 h 3256604"/>
              <a:gd name="connsiteX3384" fmla="*/ 5740199 w 5859445"/>
              <a:gd name="connsiteY3384" fmla="*/ 1440448 h 3256604"/>
              <a:gd name="connsiteX3385" fmla="*/ 5747094 w 5859445"/>
              <a:gd name="connsiteY3385" fmla="*/ 1440092 h 3256604"/>
              <a:gd name="connsiteX3386" fmla="*/ 5753670 w 5859445"/>
              <a:gd name="connsiteY3386" fmla="*/ 1444338 h 3256604"/>
              <a:gd name="connsiteX3387" fmla="*/ 5765012 w 5859445"/>
              <a:gd name="connsiteY3387" fmla="*/ 1445214 h 3256604"/>
              <a:gd name="connsiteX3388" fmla="*/ 5623731 w 5859445"/>
              <a:gd name="connsiteY3388" fmla="*/ 1478389 h 3256604"/>
              <a:gd name="connsiteX3389" fmla="*/ 5460785 w 5859445"/>
              <a:gd name="connsiteY3389" fmla="*/ 1500195 h 3256604"/>
              <a:gd name="connsiteX3390" fmla="*/ 5478704 w 5859445"/>
              <a:gd name="connsiteY3390" fmla="*/ 1505319 h 3256604"/>
              <a:gd name="connsiteX3391" fmla="*/ 5373387 w 5859445"/>
              <a:gd name="connsiteY3391" fmla="*/ 1513064 h 3256604"/>
              <a:gd name="connsiteX3392" fmla="*/ 5262733 w 5859445"/>
              <a:gd name="connsiteY3392" fmla="*/ 1533482 h 3256604"/>
              <a:gd name="connsiteX3393" fmla="*/ 5337646 w 5859445"/>
              <a:gd name="connsiteY3393" fmla="*/ 1538336 h 3256604"/>
              <a:gd name="connsiteX3394" fmla="*/ 5426284 w 5859445"/>
              <a:gd name="connsiteY3394" fmla="*/ 1542384 h 3256604"/>
              <a:gd name="connsiteX3395" fmla="*/ 5417324 w 5859445"/>
              <a:gd name="connsiteY3395" fmla="*/ 1539821 h 3256604"/>
              <a:gd name="connsiteX3396" fmla="*/ 5408365 w 5859445"/>
              <a:gd name="connsiteY3396" fmla="*/ 1537260 h 3256604"/>
              <a:gd name="connsiteX3397" fmla="*/ 5456258 w 5859445"/>
              <a:gd name="connsiteY3397" fmla="*/ 1536758 h 3256604"/>
              <a:gd name="connsiteX3398" fmla="*/ 5460709 w 5859445"/>
              <a:gd name="connsiteY3398" fmla="*/ 1535552 h 3256604"/>
              <a:gd name="connsiteX3399" fmla="*/ 5472223 w 5859445"/>
              <a:gd name="connsiteY3399" fmla="*/ 1536589 h 3256604"/>
              <a:gd name="connsiteX3400" fmla="*/ 5461827 w 5859445"/>
              <a:gd name="connsiteY3400" fmla="*/ 1535249 h 3256604"/>
              <a:gd name="connsiteX3401" fmla="*/ 5475380 w 5859445"/>
              <a:gd name="connsiteY3401" fmla="*/ 1531577 h 3256604"/>
              <a:gd name="connsiteX3402" fmla="*/ 5491285 w 5859445"/>
              <a:gd name="connsiteY3402" fmla="*/ 1523111 h 3256604"/>
              <a:gd name="connsiteX3403" fmla="*/ 5499671 w 5859445"/>
              <a:gd name="connsiteY3403" fmla="*/ 1534973 h 3256604"/>
              <a:gd name="connsiteX3404" fmla="*/ 5522069 w 5859445"/>
              <a:gd name="connsiteY3404" fmla="*/ 1541376 h 3256604"/>
              <a:gd name="connsiteX3405" fmla="*/ 5534935 w 5859445"/>
              <a:gd name="connsiteY3405" fmla="*/ 1554518 h 3256604"/>
              <a:gd name="connsiteX3406" fmla="*/ 5553426 w 5859445"/>
              <a:gd name="connsiteY3406" fmla="*/ 1550340 h 3256604"/>
              <a:gd name="connsiteX3407" fmla="*/ 5561814 w 5859445"/>
              <a:gd name="connsiteY3407" fmla="*/ 1562203 h 3256604"/>
              <a:gd name="connsiteX3408" fmla="*/ 5561241 w 5859445"/>
              <a:gd name="connsiteY3408" fmla="*/ 1571504 h 3256604"/>
              <a:gd name="connsiteX3409" fmla="*/ 5554665 w 5859445"/>
              <a:gd name="connsiteY3409" fmla="*/ 1567258 h 3256604"/>
              <a:gd name="connsiteX3410" fmla="*/ 5548087 w 5859445"/>
              <a:gd name="connsiteY3410" fmla="*/ 1563010 h 3256604"/>
              <a:gd name="connsiteX3411" fmla="*/ 5543322 w 5859445"/>
              <a:gd name="connsiteY3411" fmla="*/ 1566380 h 3256604"/>
              <a:gd name="connsiteX3412" fmla="*/ 5547517 w 5859445"/>
              <a:gd name="connsiteY3412" fmla="*/ 1572312 h 3256604"/>
              <a:gd name="connsiteX3413" fmla="*/ 5530170 w 5859445"/>
              <a:gd name="connsiteY3413" fmla="*/ 1557888 h 3256604"/>
              <a:gd name="connsiteX3414" fmla="*/ 5514396 w 5859445"/>
              <a:gd name="connsiteY3414" fmla="*/ 1573488 h 3256604"/>
              <a:gd name="connsiteX3415" fmla="*/ 5519069 w 5859445"/>
              <a:gd name="connsiteY3415" fmla="*/ 1575086 h 3256604"/>
              <a:gd name="connsiteX3416" fmla="*/ 5471745 w 5859445"/>
              <a:gd name="connsiteY3416" fmla="*/ 1581406 h 3256604"/>
              <a:gd name="connsiteX3417" fmla="*/ 5441342 w 5859445"/>
              <a:gd name="connsiteY3417" fmla="*/ 1594008 h 3256604"/>
              <a:gd name="connsiteX3418" fmla="*/ 5378057 w 5859445"/>
              <a:gd name="connsiteY3418" fmla="*/ 1585380 h 3256604"/>
              <a:gd name="connsiteX3419" fmla="*/ 5382250 w 5859445"/>
              <a:gd name="connsiteY3419" fmla="*/ 1591311 h 3256604"/>
              <a:gd name="connsiteX3420" fmla="*/ 5377485 w 5859445"/>
              <a:gd name="connsiteY3420" fmla="*/ 1594680 h 3256604"/>
              <a:gd name="connsiteX3421" fmla="*/ 5309434 w 5859445"/>
              <a:gd name="connsiteY3421" fmla="*/ 1589419 h 3256604"/>
              <a:gd name="connsiteX3422" fmla="*/ 5268546 w 5859445"/>
              <a:gd name="connsiteY3422" fmla="*/ 1587195 h 3256604"/>
              <a:gd name="connsiteX3423" fmla="*/ 5232425 w 5859445"/>
              <a:gd name="connsiteY3423" fmla="*/ 1581599 h 3256604"/>
              <a:gd name="connsiteX3424" fmla="*/ 5218987 w 5859445"/>
              <a:gd name="connsiteY3424" fmla="*/ 1577757 h 3256604"/>
              <a:gd name="connsiteX3425" fmla="*/ 5219273 w 5859445"/>
              <a:gd name="connsiteY3425" fmla="*/ 1573107 h 3256604"/>
              <a:gd name="connsiteX3426" fmla="*/ 5125869 w 5859445"/>
              <a:gd name="connsiteY3426" fmla="*/ 1572429 h 3256604"/>
              <a:gd name="connsiteX3427" fmla="*/ 5018741 w 5859445"/>
              <a:gd name="connsiteY3427" fmla="*/ 1572559 h 3256604"/>
              <a:gd name="connsiteX3428" fmla="*/ 5075450 w 5859445"/>
              <a:gd name="connsiteY3428" fmla="*/ 1576944 h 3256604"/>
              <a:gd name="connsiteX3429" fmla="*/ 5127394 w 5859445"/>
              <a:gd name="connsiteY3429" fmla="*/ 1584695 h 3256604"/>
              <a:gd name="connsiteX3430" fmla="*/ 5156367 w 5859445"/>
              <a:gd name="connsiteY3430" fmla="*/ 1595344 h 3256604"/>
              <a:gd name="connsiteX3431" fmla="*/ 5190488 w 5859445"/>
              <a:gd name="connsiteY3431" fmla="*/ 1605692 h 3256604"/>
              <a:gd name="connsiteX3432" fmla="*/ 5204715 w 5859445"/>
              <a:gd name="connsiteY3432" fmla="*/ 1615215 h 3256604"/>
              <a:gd name="connsiteX3433" fmla="*/ 5206077 w 5859445"/>
              <a:gd name="connsiteY3433" fmla="*/ 1615102 h 3256604"/>
              <a:gd name="connsiteX3434" fmla="*/ 5261303 w 5859445"/>
              <a:gd name="connsiteY3434" fmla="*/ 1612332 h 3256604"/>
              <a:gd name="connsiteX3435" fmla="*/ 5312203 w 5859445"/>
              <a:gd name="connsiteY3435" fmla="*/ 1603446 h 3256604"/>
              <a:gd name="connsiteX3436" fmla="*/ 5330320 w 5859445"/>
              <a:gd name="connsiteY3436" fmla="*/ 1608847 h 3256604"/>
              <a:gd name="connsiteX3437" fmla="*/ 5394789 w 5859445"/>
              <a:gd name="connsiteY3437" fmla="*/ 1603989 h 3256604"/>
              <a:gd name="connsiteX3438" fmla="*/ 5459260 w 5859445"/>
              <a:gd name="connsiteY3438" fmla="*/ 1599130 h 3256604"/>
              <a:gd name="connsiteX3439" fmla="*/ 5392162 w 5859445"/>
              <a:gd name="connsiteY3439" fmla="*/ 1615438 h 3256604"/>
              <a:gd name="connsiteX3440" fmla="*/ 5329258 w 5859445"/>
              <a:gd name="connsiteY3440" fmla="*/ 1637676 h 3256604"/>
              <a:gd name="connsiteX3441" fmla="*/ 5356708 w 5859445"/>
              <a:gd name="connsiteY3441" fmla="*/ 1636059 h 3256604"/>
              <a:gd name="connsiteX3442" fmla="*/ 5384156 w 5859445"/>
              <a:gd name="connsiteY3442" fmla="*/ 1634442 h 3256604"/>
              <a:gd name="connsiteX3443" fmla="*/ 5375448 w 5859445"/>
              <a:gd name="connsiteY3443" fmla="*/ 1631953 h 3256604"/>
              <a:gd name="connsiteX3444" fmla="*/ 5386430 w 5859445"/>
              <a:gd name="connsiteY3444" fmla="*/ 1631340 h 3256604"/>
              <a:gd name="connsiteX3445" fmla="*/ 5447578 w 5859445"/>
              <a:gd name="connsiteY3445" fmla="*/ 1628100 h 3256604"/>
              <a:gd name="connsiteX3446" fmla="*/ 5582899 w 5859445"/>
              <a:gd name="connsiteY3446" fmla="*/ 1622353 h 3256604"/>
              <a:gd name="connsiteX3447" fmla="*/ 5609956 w 5859445"/>
              <a:gd name="connsiteY3447" fmla="*/ 1620180 h 3256604"/>
              <a:gd name="connsiteX3448" fmla="*/ 5639811 w 5859445"/>
              <a:gd name="connsiteY3448" fmla="*/ 1611858 h 3256604"/>
              <a:gd name="connsiteX3449" fmla="*/ 5649248 w 5859445"/>
              <a:gd name="connsiteY3449" fmla="*/ 1605185 h 3256604"/>
              <a:gd name="connsiteX3450" fmla="*/ 5736800 w 5859445"/>
              <a:gd name="connsiteY3450" fmla="*/ 1607498 h 3256604"/>
              <a:gd name="connsiteX3451" fmla="*/ 5718122 w 5859445"/>
              <a:gd name="connsiteY3451" fmla="*/ 1616464 h 3256604"/>
              <a:gd name="connsiteX3452" fmla="*/ 5695251 w 5859445"/>
              <a:gd name="connsiteY3452" fmla="*/ 1619502 h 3256604"/>
              <a:gd name="connsiteX3453" fmla="*/ 5708207 w 5859445"/>
              <a:gd name="connsiteY3453" fmla="*/ 1627716 h 3256604"/>
              <a:gd name="connsiteX3454" fmla="*/ 5665890 w 5859445"/>
              <a:gd name="connsiteY3454" fmla="*/ 1648741 h 3256604"/>
              <a:gd name="connsiteX3455" fmla="*/ 5664153 w 5859445"/>
              <a:gd name="connsiteY3455" fmla="*/ 1646285 h 3256604"/>
              <a:gd name="connsiteX3456" fmla="*/ 5667183 w 5859445"/>
              <a:gd name="connsiteY3456" fmla="*/ 1640460 h 3256604"/>
              <a:gd name="connsiteX3457" fmla="*/ 5641110 w 5859445"/>
              <a:gd name="connsiteY3457" fmla="*/ 1644023 h 3256604"/>
              <a:gd name="connsiteX3458" fmla="*/ 5634608 w 5859445"/>
              <a:gd name="connsiteY3458" fmla="*/ 1644936 h 3256604"/>
              <a:gd name="connsiteX3459" fmla="*/ 5639818 w 5859445"/>
              <a:gd name="connsiteY3459" fmla="*/ 1652304 h 3256604"/>
              <a:gd name="connsiteX3460" fmla="*/ 5623056 w 5859445"/>
              <a:gd name="connsiteY3460" fmla="*/ 1652492 h 3256604"/>
              <a:gd name="connsiteX3461" fmla="*/ 5610861 w 5859445"/>
              <a:gd name="connsiteY3461" fmla="*/ 1651790 h 3256604"/>
              <a:gd name="connsiteX3462" fmla="*/ 5597268 w 5859445"/>
              <a:gd name="connsiteY3462" fmla="*/ 1652783 h 3256604"/>
              <a:gd name="connsiteX3463" fmla="*/ 5623056 w 5859445"/>
              <a:gd name="connsiteY3463" fmla="*/ 1652492 h 3256604"/>
              <a:gd name="connsiteX3464" fmla="*/ 5633218 w 5859445"/>
              <a:gd name="connsiteY3464" fmla="*/ 1653078 h 3256604"/>
              <a:gd name="connsiteX3465" fmla="*/ 5708862 w 5859445"/>
              <a:gd name="connsiteY3465" fmla="*/ 1668050 h 3256604"/>
              <a:gd name="connsiteX3466" fmla="*/ 5799570 w 5859445"/>
              <a:gd name="connsiteY3466" fmla="*/ 1663891 h 3256604"/>
              <a:gd name="connsiteX3467" fmla="*/ 5775647 w 5859445"/>
              <a:gd name="connsiteY3467" fmla="*/ 1685184 h 3256604"/>
              <a:gd name="connsiteX3468" fmla="*/ 5739951 w 5859445"/>
              <a:gd name="connsiteY3468" fmla="*/ 1697568 h 3256604"/>
              <a:gd name="connsiteX3469" fmla="*/ 5787609 w 5859445"/>
              <a:gd name="connsiteY3469" fmla="*/ 1706682 h 3256604"/>
              <a:gd name="connsiteX3470" fmla="*/ 5812109 w 5859445"/>
              <a:gd name="connsiteY3470" fmla="*/ 1732170 h 3256604"/>
              <a:gd name="connsiteX3471" fmla="*/ 5760659 w 5859445"/>
              <a:gd name="connsiteY3471" fmla="*/ 1734911 h 3256604"/>
              <a:gd name="connsiteX3472" fmla="*/ 5727543 w 5859445"/>
              <a:gd name="connsiteY3472" fmla="*/ 1716349 h 3256604"/>
              <a:gd name="connsiteX3473" fmla="*/ 5675057 w 5859445"/>
              <a:gd name="connsiteY3473" fmla="*/ 1732472 h 3256604"/>
              <a:gd name="connsiteX3474" fmla="*/ 5613510 w 5859445"/>
              <a:gd name="connsiteY3474" fmla="*/ 1746520 h 3256604"/>
              <a:gd name="connsiteX3475" fmla="*/ 5650065 w 5859445"/>
              <a:gd name="connsiteY3475" fmla="*/ 1737562 h 3256604"/>
              <a:gd name="connsiteX3476" fmla="*/ 5669095 w 5859445"/>
              <a:gd name="connsiteY3476" fmla="*/ 1724039 h 3256604"/>
              <a:gd name="connsiteX3477" fmla="*/ 5634956 w 5859445"/>
              <a:gd name="connsiteY3477" fmla="*/ 1731356 h 3256604"/>
              <a:gd name="connsiteX3478" fmla="*/ 5600816 w 5859445"/>
              <a:gd name="connsiteY3478" fmla="*/ 1738677 h 3256604"/>
              <a:gd name="connsiteX3479" fmla="*/ 5601233 w 5859445"/>
              <a:gd name="connsiteY3479" fmla="*/ 1734212 h 3256604"/>
              <a:gd name="connsiteX3480" fmla="*/ 5601650 w 5859445"/>
              <a:gd name="connsiteY3480" fmla="*/ 1729747 h 3256604"/>
              <a:gd name="connsiteX3481" fmla="*/ 5537795 w 5859445"/>
              <a:gd name="connsiteY3481" fmla="*/ 1730419 h 3256604"/>
              <a:gd name="connsiteX3482" fmla="*/ 5469171 w 5859445"/>
              <a:gd name="connsiteY3482" fmla="*/ 1734459 h 3256604"/>
              <a:gd name="connsiteX3483" fmla="*/ 5455161 w 5859445"/>
              <a:gd name="connsiteY3483" fmla="*/ 1739917 h 3256604"/>
              <a:gd name="connsiteX3484" fmla="*/ 5450109 w 5859445"/>
              <a:gd name="connsiteY3484" fmla="*/ 1747936 h 3256604"/>
              <a:gd name="connsiteX3485" fmla="*/ 5390446 w 5859445"/>
              <a:gd name="connsiteY3485" fmla="*/ 1754540 h 3256604"/>
              <a:gd name="connsiteX3486" fmla="*/ 5348129 w 5859445"/>
              <a:gd name="connsiteY3486" fmla="*/ 1775565 h 3256604"/>
              <a:gd name="connsiteX3487" fmla="*/ 5343936 w 5859445"/>
              <a:gd name="connsiteY3487" fmla="*/ 1769634 h 3256604"/>
              <a:gd name="connsiteX3488" fmla="*/ 5357660 w 5859445"/>
              <a:gd name="connsiteY3488" fmla="*/ 1768826 h 3256604"/>
              <a:gd name="connsiteX3489" fmla="*/ 5343555 w 5859445"/>
              <a:gd name="connsiteY3489" fmla="*/ 1766568 h 3256604"/>
              <a:gd name="connsiteX3490" fmla="*/ 5337704 w 5859445"/>
              <a:gd name="connsiteY3490" fmla="*/ 1769699 h 3256604"/>
              <a:gd name="connsiteX3491" fmla="*/ 5343936 w 5859445"/>
              <a:gd name="connsiteY3491" fmla="*/ 1769634 h 3256604"/>
              <a:gd name="connsiteX3492" fmla="*/ 5324873 w 5859445"/>
              <a:gd name="connsiteY3492" fmla="*/ 1783113 h 3256604"/>
              <a:gd name="connsiteX3493" fmla="*/ 5313246 w 5859445"/>
              <a:gd name="connsiteY3493" fmla="*/ 1786886 h 3256604"/>
              <a:gd name="connsiteX3494" fmla="*/ 5306468 w 5859445"/>
              <a:gd name="connsiteY3494" fmla="*/ 1795734 h 3256604"/>
              <a:gd name="connsiteX3495" fmla="*/ 5296853 w 5859445"/>
              <a:gd name="connsiteY3495" fmla="*/ 1794030 h 3256604"/>
              <a:gd name="connsiteX3496" fmla="*/ 5278077 w 5859445"/>
              <a:gd name="connsiteY3496" fmla="*/ 1802857 h 3256604"/>
              <a:gd name="connsiteX3497" fmla="*/ 5259300 w 5859445"/>
              <a:gd name="connsiteY3497" fmla="*/ 1811686 h 3256604"/>
              <a:gd name="connsiteX3498" fmla="*/ 5341647 w 5859445"/>
              <a:gd name="connsiteY3498" fmla="*/ 1806836 h 3256604"/>
              <a:gd name="connsiteX3499" fmla="*/ 5382822 w 5859445"/>
              <a:gd name="connsiteY3499" fmla="*/ 1804412 h 3256604"/>
              <a:gd name="connsiteX3500" fmla="*/ 5352703 w 5859445"/>
              <a:gd name="connsiteY3500" fmla="*/ 1812363 h 3256604"/>
              <a:gd name="connsiteX3501" fmla="*/ 5322586 w 5859445"/>
              <a:gd name="connsiteY3501" fmla="*/ 1820314 h 3256604"/>
              <a:gd name="connsiteX3502" fmla="*/ 5331544 w 5859445"/>
              <a:gd name="connsiteY3502" fmla="*/ 1822875 h 3256604"/>
              <a:gd name="connsiteX3503" fmla="*/ 5350034 w 5859445"/>
              <a:gd name="connsiteY3503" fmla="*/ 1818697 h 3256604"/>
              <a:gd name="connsiteX3504" fmla="*/ 5368526 w 5859445"/>
              <a:gd name="connsiteY3504" fmla="*/ 1814521 h 3256604"/>
              <a:gd name="connsiteX3505" fmla="*/ 5405505 w 5859445"/>
              <a:gd name="connsiteY3505" fmla="*/ 1806165 h 3256604"/>
              <a:gd name="connsiteX3506" fmla="*/ 5398643 w 5859445"/>
              <a:gd name="connsiteY3506" fmla="*/ 1806569 h 3256604"/>
              <a:gd name="connsiteX3507" fmla="*/ 5391781 w 5859445"/>
              <a:gd name="connsiteY3507" fmla="*/ 1806974 h 3256604"/>
              <a:gd name="connsiteX3508" fmla="*/ 5439554 w 5859445"/>
              <a:gd name="connsiteY3508" fmla="*/ 1803774 h 3256604"/>
              <a:gd name="connsiteX3509" fmla="*/ 5479137 w 5859445"/>
              <a:gd name="connsiteY3509" fmla="*/ 1788990 h 3256604"/>
              <a:gd name="connsiteX3510" fmla="*/ 5478332 w 5859445"/>
              <a:gd name="connsiteY3510" fmla="*/ 1788935 h 3256604"/>
              <a:gd name="connsiteX3511" fmla="*/ 5490699 w 5859445"/>
              <a:gd name="connsiteY3511" fmla="*/ 1785124 h 3256604"/>
              <a:gd name="connsiteX3512" fmla="*/ 5498981 w 5859445"/>
              <a:gd name="connsiteY3512" fmla="*/ 1782377 h 3256604"/>
              <a:gd name="connsiteX3513" fmla="*/ 5491236 w 5859445"/>
              <a:gd name="connsiteY3513" fmla="*/ 1783355 h 3256604"/>
              <a:gd name="connsiteX3514" fmla="*/ 5484230 w 5859445"/>
              <a:gd name="connsiteY3514" fmla="*/ 1786084 h 3256604"/>
              <a:gd name="connsiteX3515" fmla="*/ 5475272 w 5859445"/>
              <a:gd name="connsiteY3515" fmla="*/ 1783523 h 3256604"/>
              <a:gd name="connsiteX3516" fmla="*/ 5488996 w 5859445"/>
              <a:gd name="connsiteY3516" fmla="*/ 1782715 h 3256604"/>
              <a:gd name="connsiteX3517" fmla="*/ 5497192 w 5859445"/>
              <a:gd name="connsiteY3517" fmla="*/ 1779143 h 3256604"/>
              <a:gd name="connsiteX3518" fmla="*/ 5501796 w 5859445"/>
              <a:gd name="connsiteY3518" fmla="*/ 1781445 h 3256604"/>
              <a:gd name="connsiteX3519" fmla="*/ 5510966 w 5859445"/>
              <a:gd name="connsiteY3519" fmla="*/ 1778405 h 3256604"/>
              <a:gd name="connsiteX3520" fmla="*/ 5539111 w 5859445"/>
              <a:gd name="connsiteY3520" fmla="*/ 1772716 h 3256604"/>
              <a:gd name="connsiteX3521" fmla="*/ 5535706 w 5859445"/>
              <a:gd name="connsiteY3521" fmla="*/ 1788121 h 3256604"/>
              <a:gd name="connsiteX3522" fmla="*/ 5525659 w 5859445"/>
              <a:gd name="connsiteY3522" fmla="*/ 1794130 h 3256604"/>
              <a:gd name="connsiteX3523" fmla="*/ 5519526 w 5859445"/>
              <a:gd name="connsiteY3523" fmla="*/ 1803295 h 3256604"/>
              <a:gd name="connsiteX3524" fmla="*/ 5509814 w 5859445"/>
              <a:gd name="connsiteY3524" fmla="*/ 1802049 h 3256604"/>
              <a:gd name="connsiteX3525" fmla="*/ 5507114 w 5859445"/>
              <a:gd name="connsiteY3525" fmla="*/ 1808338 h 3256604"/>
              <a:gd name="connsiteX3526" fmla="*/ 5504412 w 5859445"/>
              <a:gd name="connsiteY3526" fmla="*/ 1814626 h 3256604"/>
              <a:gd name="connsiteX3527" fmla="*/ 5559269 w 5859445"/>
              <a:gd name="connsiteY3527" fmla="*/ 1806280 h 3256604"/>
              <a:gd name="connsiteX3528" fmla="*/ 5603956 w 5859445"/>
              <a:gd name="connsiteY3528" fmla="*/ 1813881 h 3256604"/>
              <a:gd name="connsiteX3529" fmla="*/ 5686131 w 5859445"/>
              <a:gd name="connsiteY3529" fmla="*/ 1803732 h 3256604"/>
              <a:gd name="connsiteX3530" fmla="*/ 5750519 w 5859445"/>
              <a:gd name="connsiteY3530" fmla="*/ 1788647 h 3256604"/>
              <a:gd name="connsiteX3531" fmla="*/ 5723266 w 5859445"/>
              <a:gd name="connsiteY3531" fmla="*/ 1790540 h 3256604"/>
              <a:gd name="connsiteX3532" fmla="*/ 5696013 w 5859445"/>
              <a:gd name="connsiteY3532" fmla="*/ 1792436 h 3256604"/>
              <a:gd name="connsiteX3533" fmla="*/ 5725968 w 5859445"/>
              <a:gd name="connsiteY3533" fmla="*/ 1784253 h 3256604"/>
              <a:gd name="connsiteX3534" fmla="*/ 5773071 w 5859445"/>
              <a:gd name="connsiteY3534" fmla="*/ 1790215 h 3256604"/>
              <a:gd name="connsiteX3535" fmla="*/ 5789398 w 5859445"/>
              <a:gd name="connsiteY3535" fmla="*/ 1782979 h 3256604"/>
              <a:gd name="connsiteX3536" fmla="*/ 5787367 w 5859445"/>
              <a:gd name="connsiteY3536" fmla="*/ 1780107 h 3256604"/>
              <a:gd name="connsiteX3537" fmla="*/ 5828279 w 5859445"/>
              <a:gd name="connsiteY3537" fmla="*/ 1777311 h 3256604"/>
              <a:gd name="connsiteX3538" fmla="*/ 5859445 w 5859445"/>
              <a:gd name="connsiteY3538" fmla="*/ 1785858 h 3256604"/>
              <a:gd name="connsiteX3539" fmla="*/ 5859445 w 5859445"/>
              <a:gd name="connsiteY3539" fmla="*/ 1836888 h 3256604"/>
              <a:gd name="connsiteX3540" fmla="*/ 5850217 w 5859445"/>
              <a:gd name="connsiteY3540" fmla="*/ 1838667 h 3256604"/>
              <a:gd name="connsiteX3541" fmla="*/ 5834395 w 5859445"/>
              <a:gd name="connsiteY3541" fmla="*/ 1836508 h 3256604"/>
              <a:gd name="connsiteX3542" fmla="*/ 5818574 w 5859445"/>
              <a:gd name="connsiteY3542" fmla="*/ 1834351 h 3256604"/>
              <a:gd name="connsiteX3543" fmla="*/ 5765774 w 5859445"/>
              <a:gd name="connsiteY3543" fmla="*/ 1840549 h 3256604"/>
              <a:gd name="connsiteX3544" fmla="*/ 5712972 w 5859445"/>
              <a:gd name="connsiteY3544" fmla="*/ 1846748 h 3256604"/>
              <a:gd name="connsiteX3545" fmla="*/ 5716594 w 5859445"/>
              <a:gd name="connsiteY3545" fmla="*/ 1861979 h 3256604"/>
              <a:gd name="connsiteX3546" fmla="*/ 5724981 w 5859445"/>
              <a:gd name="connsiteY3546" fmla="*/ 1873841 h 3256604"/>
              <a:gd name="connsiteX3547" fmla="*/ 5725267 w 5859445"/>
              <a:gd name="connsiteY3547" fmla="*/ 1869191 h 3256604"/>
              <a:gd name="connsiteX3548" fmla="*/ 5730318 w 5859445"/>
              <a:gd name="connsiteY3548" fmla="*/ 1861171 h 3256604"/>
              <a:gd name="connsiteX3549" fmla="*/ 5742899 w 5859445"/>
              <a:gd name="connsiteY3549" fmla="*/ 1878963 h 3256604"/>
              <a:gd name="connsiteX3550" fmla="*/ 5779879 w 5859445"/>
              <a:gd name="connsiteY3550" fmla="*/ 1870607 h 3256604"/>
              <a:gd name="connsiteX3551" fmla="*/ 5838399 w 5859445"/>
              <a:gd name="connsiteY3551" fmla="*/ 1882607 h 3256604"/>
              <a:gd name="connsiteX3552" fmla="*/ 5859445 w 5859445"/>
              <a:gd name="connsiteY3552" fmla="*/ 1876057 h 3256604"/>
              <a:gd name="connsiteX3553" fmla="*/ 5859445 w 5859445"/>
              <a:gd name="connsiteY3553" fmla="*/ 1897693 h 3256604"/>
              <a:gd name="connsiteX3554" fmla="*/ 5807948 w 5859445"/>
              <a:gd name="connsiteY3554" fmla="*/ 1905250 h 3256604"/>
              <a:gd name="connsiteX3555" fmla="*/ 5760627 w 5859445"/>
              <a:gd name="connsiteY3555" fmla="*/ 1924254 h 3256604"/>
              <a:gd name="connsiteX3556" fmla="*/ 5664936 w 5859445"/>
              <a:gd name="connsiteY3556" fmla="*/ 1960779 h 3256604"/>
              <a:gd name="connsiteX3557" fmla="*/ 5672505 w 5859445"/>
              <a:gd name="connsiteY3557" fmla="*/ 1963748 h 3256604"/>
              <a:gd name="connsiteX3558" fmla="*/ 5660480 w 5859445"/>
              <a:gd name="connsiteY3558" fmla="*/ 1968378 h 3256604"/>
              <a:gd name="connsiteX3559" fmla="*/ 5611276 w 5859445"/>
              <a:gd name="connsiteY3559" fmla="*/ 1980926 h 3256604"/>
              <a:gd name="connsiteX3560" fmla="*/ 5530169 w 5859445"/>
              <a:gd name="connsiteY3560" fmla="*/ 2002692 h 3256604"/>
              <a:gd name="connsiteX3561" fmla="*/ 5523307 w 5859445"/>
              <a:gd name="connsiteY3561" fmla="*/ 2003096 h 3256604"/>
              <a:gd name="connsiteX3562" fmla="*/ 5511679 w 5859445"/>
              <a:gd name="connsiteY3562" fmla="*/ 2006870 h 3256604"/>
              <a:gd name="connsiteX3563" fmla="*/ 5538556 w 5859445"/>
              <a:gd name="connsiteY3563" fmla="*/ 2014553 h 3256604"/>
              <a:gd name="connsiteX3564" fmla="*/ 5533790 w 5859445"/>
              <a:gd name="connsiteY3564" fmla="*/ 2017923 h 3256604"/>
              <a:gd name="connsiteX3565" fmla="*/ 5542749 w 5859445"/>
              <a:gd name="connsiteY3565" fmla="*/ 2020484 h 3256604"/>
              <a:gd name="connsiteX3566" fmla="*/ 5501003 w 5859445"/>
              <a:gd name="connsiteY3566" fmla="*/ 2032210 h 3256604"/>
              <a:gd name="connsiteX3567" fmla="*/ 5445535 w 5859445"/>
              <a:gd name="connsiteY3567" fmla="*/ 2044743 h 3256604"/>
              <a:gd name="connsiteX3568" fmla="*/ 5453922 w 5859445"/>
              <a:gd name="connsiteY3568" fmla="*/ 2056604 h 3256604"/>
              <a:gd name="connsiteX3569" fmla="*/ 5426472 w 5859445"/>
              <a:gd name="connsiteY3569" fmla="*/ 2058222 h 3256604"/>
              <a:gd name="connsiteX3570" fmla="*/ 5403217 w 5859445"/>
              <a:gd name="connsiteY3570" fmla="*/ 2065769 h 3256604"/>
              <a:gd name="connsiteX3571" fmla="*/ 5383202 w 5859445"/>
              <a:gd name="connsiteY3571" fmla="*/ 2057681 h 3256604"/>
              <a:gd name="connsiteX3572" fmla="*/ 5367380 w 5859445"/>
              <a:gd name="connsiteY3572" fmla="*/ 2055522 h 3256604"/>
              <a:gd name="connsiteX3573" fmla="*/ 5325634 w 5859445"/>
              <a:gd name="connsiteY3573" fmla="*/ 2067248 h 3256604"/>
              <a:gd name="connsiteX3574" fmla="*/ 5298181 w 5859445"/>
              <a:gd name="connsiteY3574" fmla="*/ 2068865 h 3256604"/>
              <a:gd name="connsiteX3575" fmla="*/ 5298186 w 5859445"/>
              <a:gd name="connsiteY3575" fmla="*/ 2068864 h 3256604"/>
              <a:gd name="connsiteX3576" fmla="*/ 5270737 w 5859445"/>
              <a:gd name="connsiteY3576" fmla="*/ 2070480 h 3256604"/>
              <a:gd name="connsiteX3577" fmla="*/ 5298181 w 5859445"/>
              <a:gd name="connsiteY3577" fmla="*/ 2068865 h 3256604"/>
              <a:gd name="connsiteX3578" fmla="*/ 5224798 w 5859445"/>
              <a:gd name="connsiteY3578" fmla="*/ 2076275 h 3256604"/>
              <a:gd name="connsiteX3579" fmla="*/ 5150838 w 5859445"/>
              <a:gd name="connsiteY3579" fmla="*/ 2092987 h 3256604"/>
              <a:gd name="connsiteX3580" fmla="*/ 5210216 w 5859445"/>
              <a:gd name="connsiteY3580" fmla="*/ 2091034 h 3256604"/>
              <a:gd name="connsiteX3581" fmla="*/ 5269592 w 5859445"/>
              <a:gd name="connsiteY3581" fmla="*/ 2089082 h 3256604"/>
              <a:gd name="connsiteX3582" fmla="*/ 5306001 w 5859445"/>
              <a:gd name="connsiteY3582" fmla="*/ 2090026 h 3256604"/>
              <a:gd name="connsiteX3583" fmla="*/ 5333450 w 5859445"/>
              <a:gd name="connsiteY3583" fmla="*/ 2088411 h 3256604"/>
              <a:gd name="connsiteX3584" fmla="*/ 5360899 w 5859445"/>
              <a:gd name="connsiteY3584" fmla="*/ 2086795 h 3256604"/>
              <a:gd name="connsiteX3585" fmla="*/ 5376721 w 5859445"/>
              <a:gd name="connsiteY3585" fmla="*/ 2088951 h 3256604"/>
              <a:gd name="connsiteX3586" fmla="*/ 5392542 w 5859445"/>
              <a:gd name="connsiteY3586" fmla="*/ 2091108 h 3256604"/>
              <a:gd name="connsiteX3587" fmla="*/ 5353465 w 5859445"/>
              <a:gd name="connsiteY3587" fmla="*/ 2096499 h 3256604"/>
              <a:gd name="connsiteX3588" fmla="*/ 5301236 w 5859445"/>
              <a:gd name="connsiteY3588" fmla="*/ 2093395 h 3256604"/>
              <a:gd name="connsiteX3589" fmla="*/ 5194193 w 5859445"/>
              <a:gd name="connsiteY3589" fmla="*/ 2093884 h 3256604"/>
              <a:gd name="connsiteX3590" fmla="*/ 5108437 w 5859445"/>
              <a:gd name="connsiteY3590" fmla="*/ 2096468 h 3256604"/>
              <a:gd name="connsiteX3591" fmla="*/ 5069030 w 5859445"/>
              <a:gd name="connsiteY3591" fmla="*/ 2109339 h 3256604"/>
              <a:gd name="connsiteX3592" fmla="*/ 5022067 w 5859445"/>
              <a:gd name="connsiteY3592" fmla="*/ 2113841 h 3256604"/>
              <a:gd name="connsiteX3593" fmla="*/ 4909690 w 5859445"/>
              <a:gd name="connsiteY3593" fmla="*/ 2126927 h 3256604"/>
              <a:gd name="connsiteX3594" fmla="*/ 4875561 w 5859445"/>
              <a:gd name="connsiteY3594" fmla="*/ 2130914 h 3256604"/>
              <a:gd name="connsiteX3595" fmla="*/ 4932270 w 5859445"/>
              <a:gd name="connsiteY3595" fmla="*/ 2132414 h 3256604"/>
              <a:gd name="connsiteX3596" fmla="*/ 4913592 w 5859445"/>
              <a:gd name="connsiteY3596" fmla="*/ 2141380 h 3256604"/>
              <a:gd name="connsiteX3597" fmla="*/ 4890721 w 5859445"/>
              <a:gd name="connsiteY3597" fmla="*/ 2144417 h 3256604"/>
              <a:gd name="connsiteX3598" fmla="*/ 4903677 w 5859445"/>
              <a:gd name="connsiteY3598" fmla="*/ 2152631 h 3256604"/>
              <a:gd name="connsiteX3599" fmla="*/ 4861360 w 5859445"/>
              <a:gd name="connsiteY3599" fmla="*/ 2173657 h 3256604"/>
              <a:gd name="connsiteX3600" fmla="*/ 4859623 w 5859445"/>
              <a:gd name="connsiteY3600" fmla="*/ 2171200 h 3256604"/>
              <a:gd name="connsiteX3601" fmla="*/ 4862653 w 5859445"/>
              <a:gd name="connsiteY3601" fmla="*/ 2165375 h 3256604"/>
              <a:gd name="connsiteX3602" fmla="*/ 4836580 w 5859445"/>
              <a:gd name="connsiteY3602" fmla="*/ 2168938 h 3256604"/>
              <a:gd name="connsiteX3603" fmla="*/ 4830078 w 5859445"/>
              <a:gd name="connsiteY3603" fmla="*/ 2169851 h 3256604"/>
              <a:gd name="connsiteX3604" fmla="*/ 4835288 w 5859445"/>
              <a:gd name="connsiteY3604" fmla="*/ 2177219 h 3256604"/>
              <a:gd name="connsiteX3605" fmla="*/ 4818525 w 5859445"/>
              <a:gd name="connsiteY3605" fmla="*/ 2177407 h 3256604"/>
              <a:gd name="connsiteX3606" fmla="*/ 4806331 w 5859445"/>
              <a:gd name="connsiteY3606" fmla="*/ 2176705 h 3256604"/>
              <a:gd name="connsiteX3607" fmla="*/ 4792738 w 5859445"/>
              <a:gd name="connsiteY3607" fmla="*/ 2177698 h 3256604"/>
              <a:gd name="connsiteX3608" fmla="*/ 4818525 w 5859445"/>
              <a:gd name="connsiteY3608" fmla="*/ 2177407 h 3256604"/>
              <a:gd name="connsiteX3609" fmla="*/ 4828687 w 5859445"/>
              <a:gd name="connsiteY3609" fmla="*/ 2177993 h 3256604"/>
              <a:gd name="connsiteX3610" fmla="*/ 4904331 w 5859445"/>
              <a:gd name="connsiteY3610" fmla="*/ 2192965 h 3256604"/>
              <a:gd name="connsiteX3611" fmla="*/ 4995040 w 5859445"/>
              <a:gd name="connsiteY3611" fmla="*/ 2188807 h 3256604"/>
              <a:gd name="connsiteX3612" fmla="*/ 4971117 w 5859445"/>
              <a:gd name="connsiteY3612" fmla="*/ 2210099 h 3256604"/>
              <a:gd name="connsiteX3613" fmla="*/ 4935421 w 5859445"/>
              <a:gd name="connsiteY3613" fmla="*/ 2222483 h 3256604"/>
              <a:gd name="connsiteX3614" fmla="*/ 4983078 w 5859445"/>
              <a:gd name="connsiteY3614" fmla="*/ 2231597 h 3256604"/>
              <a:gd name="connsiteX3615" fmla="*/ 5007578 w 5859445"/>
              <a:gd name="connsiteY3615" fmla="*/ 2257085 h 3256604"/>
              <a:gd name="connsiteX3616" fmla="*/ 4956129 w 5859445"/>
              <a:gd name="connsiteY3616" fmla="*/ 2259826 h 3256604"/>
              <a:gd name="connsiteX3617" fmla="*/ 4923013 w 5859445"/>
              <a:gd name="connsiteY3617" fmla="*/ 2241264 h 3256604"/>
              <a:gd name="connsiteX3618" fmla="*/ 4870527 w 5859445"/>
              <a:gd name="connsiteY3618" fmla="*/ 2257387 h 3256604"/>
              <a:gd name="connsiteX3619" fmla="*/ 4808980 w 5859445"/>
              <a:gd name="connsiteY3619" fmla="*/ 2271435 h 3256604"/>
              <a:gd name="connsiteX3620" fmla="*/ 4845535 w 5859445"/>
              <a:gd name="connsiteY3620" fmla="*/ 2262478 h 3256604"/>
              <a:gd name="connsiteX3621" fmla="*/ 4864564 w 5859445"/>
              <a:gd name="connsiteY3621" fmla="*/ 2248954 h 3256604"/>
              <a:gd name="connsiteX3622" fmla="*/ 4830425 w 5859445"/>
              <a:gd name="connsiteY3622" fmla="*/ 2256272 h 3256604"/>
              <a:gd name="connsiteX3623" fmla="*/ 4796286 w 5859445"/>
              <a:gd name="connsiteY3623" fmla="*/ 2263592 h 3256604"/>
              <a:gd name="connsiteX3624" fmla="*/ 4796703 w 5859445"/>
              <a:gd name="connsiteY3624" fmla="*/ 2259127 h 3256604"/>
              <a:gd name="connsiteX3625" fmla="*/ 4797120 w 5859445"/>
              <a:gd name="connsiteY3625" fmla="*/ 2254662 h 3256604"/>
              <a:gd name="connsiteX3626" fmla="*/ 4733264 w 5859445"/>
              <a:gd name="connsiteY3626" fmla="*/ 2255334 h 3256604"/>
              <a:gd name="connsiteX3627" fmla="*/ 4664641 w 5859445"/>
              <a:gd name="connsiteY3627" fmla="*/ 2259374 h 3256604"/>
              <a:gd name="connsiteX3628" fmla="*/ 4650630 w 5859445"/>
              <a:gd name="connsiteY3628" fmla="*/ 2264832 h 3256604"/>
              <a:gd name="connsiteX3629" fmla="*/ 4645579 w 5859445"/>
              <a:gd name="connsiteY3629" fmla="*/ 2272852 h 3256604"/>
              <a:gd name="connsiteX3630" fmla="*/ 4585916 w 5859445"/>
              <a:gd name="connsiteY3630" fmla="*/ 2279455 h 3256604"/>
              <a:gd name="connsiteX3631" fmla="*/ 4543599 w 5859445"/>
              <a:gd name="connsiteY3631" fmla="*/ 2300480 h 3256604"/>
              <a:gd name="connsiteX3632" fmla="*/ 4539406 w 5859445"/>
              <a:gd name="connsiteY3632" fmla="*/ 2294549 h 3256604"/>
              <a:gd name="connsiteX3633" fmla="*/ 4553130 w 5859445"/>
              <a:gd name="connsiteY3633" fmla="*/ 2293741 h 3256604"/>
              <a:gd name="connsiteX3634" fmla="*/ 4539024 w 5859445"/>
              <a:gd name="connsiteY3634" fmla="*/ 2291483 h 3256604"/>
              <a:gd name="connsiteX3635" fmla="*/ 4533174 w 5859445"/>
              <a:gd name="connsiteY3635" fmla="*/ 2294615 h 3256604"/>
              <a:gd name="connsiteX3636" fmla="*/ 4539406 w 5859445"/>
              <a:gd name="connsiteY3636" fmla="*/ 2294549 h 3256604"/>
              <a:gd name="connsiteX3637" fmla="*/ 4520343 w 5859445"/>
              <a:gd name="connsiteY3637" fmla="*/ 2308028 h 3256604"/>
              <a:gd name="connsiteX3638" fmla="*/ 4508716 w 5859445"/>
              <a:gd name="connsiteY3638" fmla="*/ 2311802 h 3256604"/>
              <a:gd name="connsiteX3639" fmla="*/ 4501938 w 5859445"/>
              <a:gd name="connsiteY3639" fmla="*/ 2320649 h 3256604"/>
              <a:gd name="connsiteX3640" fmla="*/ 4492323 w 5859445"/>
              <a:gd name="connsiteY3640" fmla="*/ 2318945 h 3256604"/>
              <a:gd name="connsiteX3641" fmla="*/ 4473547 w 5859445"/>
              <a:gd name="connsiteY3641" fmla="*/ 2327772 h 3256604"/>
              <a:gd name="connsiteX3642" fmla="*/ 4454770 w 5859445"/>
              <a:gd name="connsiteY3642" fmla="*/ 2336601 h 3256604"/>
              <a:gd name="connsiteX3643" fmla="*/ 4537117 w 5859445"/>
              <a:gd name="connsiteY3643" fmla="*/ 2331751 h 3256604"/>
              <a:gd name="connsiteX3644" fmla="*/ 4578292 w 5859445"/>
              <a:gd name="connsiteY3644" fmla="*/ 2329327 h 3256604"/>
              <a:gd name="connsiteX3645" fmla="*/ 4548172 w 5859445"/>
              <a:gd name="connsiteY3645" fmla="*/ 2337278 h 3256604"/>
              <a:gd name="connsiteX3646" fmla="*/ 4518056 w 5859445"/>
              <a:gd name="connsiteY3646" fmla="*/ 2345229 h 3256604"/>
              <a:gd name="connsiteX3647" fmla="*/ 4527014 w 5859445"/>
              <a:gd name="connsiteY3647" fmla="*/ 2347790 h 3256604"/>
              <a:gd name="connsiteX3648" fmla="*/ 4545504 w 5859445"/>
              <a:gd name="connsiteY3648" fmla="*/ 2343613 h 3256604"/>
              <a:gd name="connsiteX3649" fmla="*/ 4563996 w 5859445"/>
              <a:gd name="connsiteY3649" fmla="*/ 2339436 h 3256604"/>
              <a:gd name="connsiteX3650" fmla="*/ 4600975 w 5859445"/>
              <a:gd name="connsiteY3650" fmla="*/ 2331080 h 3256604"/>
              <a:gd name="connsiteX3651" fmla="*/ 4594113 w 5859445"/>
              <a:gd name="connsiteY3651" fmla="*/ 2331485 h 3256604"/>
              <a:gd name="connsiteX3652" fmla="*/ 4587251 w 5859445"/>
              <a:gd name="connsiteY3652" fmla="*/ 2331889 h 3256604"/>
              <a:gd name="connsiteX3653" fmla="*/ 4635024 w 5859445"/>
              <a:gd name="connsiteY3653" fmla="*/ 2328689 h 3256604"/>
              <a:gd name="connsiteX3654" fmla="*/ 4674607 w 5859445"/>
              <a:gd name="connsiteY3654" fmla="*/ 2313906 h 3256604"/>
              <a:gd name="connsiteX3655" fmla="*/ 4673802 w 5859445"/>
              <a:gd name="connsiteY3655" fmla="*/ 2313850 h 3256604"/>
              <a:gd name="connsiteX3656" fmla="*/ 4686169 w 5859445"/>
              <a:gd name="connsiteY3656" fmla="*/ 2310039 h 3256604"/>
              <a:gd name="connsiteX3657" fmla="*/ 4694451 w 5859445"/>
              <a:gd name="connsiteY3657" fmla="*/ 2307293 h 3256604"/>
              <a:gd name="connsiteX3658" fmla="*/ 4686705 w 5859445"/>
              <a:gd name="connsiteY3658" fmla="*/ 2308270 h 3256604"/>
              <a:gd name="connsiteX3659" fmla="*/ 4679700 w 5859445"/>
              <a:gd name="connsiteY3659" fmla="*/ 2310999 h 3256604"/>
              <a:gd name="connsiteX3660" fmla="*/ 4670742 w 5859445"/>
              <a:gd name="connsiteY3660" fmla="*/ 2308438 h 3256604"/>
              <a:gd name="connsiteX3661" fmla="*/ 4684466 w 5859445"/>
              <a:gd name="connsiteY3661" fmla="*/ 2307630 h 3256604"/>
              <a:gd name="connsiteX3662" fmla="*/ 4692662 w 5859445"/>
              <a:gd name="connsiteY3662" fmla="*/ 2304059 h 3256604"/>
              <a:gd name="connsiteX3663" fmla="*/ 4697266 w 5859445"/>
              <a:gd name="connsiteY3663" fmla="*/ 2306360 h 3256604"/>
              <a:gd name="connsiteX3664" fmla="*/ 4706436 w 5859445"/>
              <a:gd name="connsiteY3664" fmla="*/ 2303320 h 3256604"/>
              <a:gd name="connsiteX3665" fmla="*/ 4734581 w 5859445"/>
              <a:gd name="connsiteY3665" fmla="*/ 2297631 h 3256604"/>
              <a:gd name="connsiteX3666" fmla="*/ 4731175 w 5859445"/>
              <a:gd name="connsiteY3666" fmla="*/ 2313036 h 3256604"/>
              <a:gd name="connsiteX3667" fmla="*/ 4721129 w 5859445"/>
              <a:gd name="connsiteY3667" fmla="*/ 2319045 h 3256604"/>
              <a:gd name="connsiteX3668" fmla="*/ 4714996 w 5859445"/>
              <a:gd name="connsiteY3668" fmla="*/ 2328210 h 3256604"/>
              <a:gd name="connsiteX3669" fmla="*/ 4705284 w 5859445"/>
              <a:gd name="connsiteY3669" fmla="*/ 2326964 h 3256604"/>
              <a:gd name="connsiteX3670" fmla="*/ 4702583 w 5859445"/>
              <a:gd name="connsiteY3670" fmla="*/ 2333253 h 3256604"/>
              <a:gd name="connsiteX3671" fmla="*/ 4699882 w 5859445"/>
              <a:gd name="connsiteY3671" fmla="*/ 2339541 h 3256604"/>
              <a:gd name="connsiteX3672" fmla="*/ 4754739 w 5859445"/>
              <a:gd name="connsiteY3672" fmla="*/ 2331196 h 3256604"/>
              <a:gd name="connsiteX3673" fmla="*/ 4799426 w 5859445"/>
              <a:gd name="connsiteY3673" fmla="*/ 2338796 h 3256604"/>
              <a:gd name="connsiteX3674" fmla="*/ 4881600 w 5859445"/>
              <a:gd name="connsiteY3674" fmla="*/ 2328647 h 3256604"/>
              <a:gd name="connsiteX3675" fmla="*/ 4945989 w 5859445"/>
              <a:gd name="connsiteY3675" fmla="*/ 2313563 h 3256604"/>
              <a:gd name="connsiteX3676" fmla="*/ 4918736 w 5859445"/>
              <a:gd name="connsiteY3676" fmla="*/ 2315456 h 3256604"/>
              <a:gd name="connsiteX3677" fmla="*/ 4891482 w 5859445"/>
              <a:gd name="connsiteY3677" fmla="*/ 2317351 h 3256604"/>
              <a:gd name="connsiteX3678" fmla="*/ 4921438 w 5859445"/>
              <a:gd name="connsiteY3678" fmla="*/ 2309168 h 3256604"/>
              <a:gd name="connsiteX3679" fmla="*/ 4968541 w 5859445"/>
              <a:gd name="connsiteY3679" fmla="*/ 2315130 h 3256604"/>
              <a:gd name="connsiteX3680" fmla="*/ 4984868 w 5859445"/>
              <a:gd name="connsiteY3680" fmla="*/ 2307895 h 3256604"/>
              <a:gd name="connsiteX3681" fmla="*/ 4982837 w 5859445"/>
              <a:gd name="connsiteY3681" fmla="*/ 2305022 h 3256604"/>
              <a:gd name="connsiteX3682" fmla="*/ 5023749 w 5859445"/>
              <a:gd name="connsiteY3682" fmla="*/ 2302226 h 3256604"/>
              <a:gd name="connsiteX3683" fmla="*/ 5060988 w 5859445"/>
              <a:gd name="connsiteY3683" fmla="*/ 2312439 h 3256604"/>
              <a:gd name="connsiteX3684" fmla="*/ 5055129 w 5859445"/>
              <a:gd name="connsiteY3684" fmla="*/ 2306170 h 3256604"/>
              <a:gd name="connsiteX3685" fmla="*/ 5087783 w 5859445"/>
              <a:gd name="connsiteY3685" fmla="*/ 2291698 h 3256604"/>
              <a:gd name="connsiteX3686" fmla="*/ 5087146 w 5859445"/>
              <a:gd name="connsiteY3686" fmla="*/ 2300906 h 3256604"/>
              <a:gd name="connsiteX3687" fmla="*/ 5085806 w 5859445"/>
              <a:gd name="connsiteY3687" fmla="*/ 2319228 h 3256604"/>
              <a:gd name="connsiteX3688" fmla="*/ 5130209 w 5859445"/>
              <a:gd name="connsiteY3688" fmla="*/ 2331479 h 3256604"/>
              <a:gd name="connsiteX3689" fmla="*/ 5179310 w 5859445"/>
              <a:gd name="connsiteY3689" fmla="*/ 2340268 h 3256604"/>
              <a:gd name="connsiteX3690" fmla="*/ 5069515 w 5859445"/>
              <a:gd name="connsiteY3690" fmla="*/ 2346734 h 3256604"/>
              <a:gd name="connsiteX3691" fmla="*/ 5045687 w 5859445"/>
              <a:gd name="connsiteY3691" fmla="*/ 2363582 h 3256604"/>
              <a:gd name="connsiteX3692" fmla="*/ 5029865 w 5859445"/>
              <a:gd name="connsiteY3692" fmla="*/ 2361423 h 3256604"/>
              <a:gd name="connsiteX3693" fmla="*/ 5014044 w 5859445"/>
              <a:gd name="connsiteY3693" fmla="*/ 2359266 h 3256604"/>
              <a:gd name="connsiteX3694" fmla="*/ 4961244 w 5859445"/>
              <a:gd name="connsiteY3694" fmla="*/ 2365465 h 3256604"/>
              <a:gd name="connsiteX3695" fmla="*/ 4908442 w 5859445"/>
              <a:gd name="connsiteY3695" fmla="*/ 2371664 h 3256604"/>
              <a:gd name="connsiteX3696" fmla="*/ 4912064 w 5859445"/>
              <a:gd name="connsiteY3696" fmla="*/ 2386895 h 3256604"/>
              <a:gd name="connsiteX3697" fmla="*/ 4920451 w 5859445"/>
              <a:gd name="connsiteY3697" fmla="*/ 2398756 h 3256604"/>
              <a:gd name="connsiteX3698" fmla="*/ 4920737 w 5859445"/>
              <a:gd name="connsiteY3698" fmla="*/ 2394106 h 3256604"/>
              <a:gd name="connsiteX3699" fmla="*/ 4925788 w 5859445"/>
              <a:gd name="connsiteY3699" fmla="*/ 2386086 h 3256604"/>
              <a:gd name="connsiteX3700" fmla="*/ 4938369 w 5859445"/>
              <a:gd name="connsiteY3700" fmla="*/ 2403879 h 3256604"/>
              <a:gd name="connsiteX3701" fmla="*/ 4975349 w 5859445"/>
              <a:gd name="connsiteY3701" fmla="*/ 2395522 h 3256604"/>
              <a:gd name="connsiteX3702" fmla="*/ 4999971 w 5859445"/>
              <a:gd name="connsiteY3702" fmla="*/ 2400569 h 3256604"/>
              <a:gd name="connsiteX3703" fmla="*/ 5094442 w 5859445"/>
              <a:gd name="connsiteY3703" fmla="*/ 2390639 h 3256604"/>
              <a:gd name="connsiteX3704" fmla="*/ 5257168 w 5859445"/>
              <a:gd name="connsiteY3704" fmla="*/ 2373576 h 3256604"/>
              <a:gd name="connsiteX3705" fmla="*/ 5335318 w 5859445"/>
              <a:gd name="connsiteY3705" fmla="*/ 2362868 h 3256604"/>
              <a:gd name="connsiteX3706" fmla="*/ 5413392 w 5859445"/>
              <a:gd name="connsiteY3706" fmla="*/ 2352214 h 3256604"/>
              <a:gd name="connsiteX3707" fmla="*/ 5459073 w 5859445"/>
              <a:gd name="connsiteY3707" fmla="*/ 2351188 h 3256604"/>
              <a:gd name="connsiteX3708" fmla="*/ 5490964 w 5859445"/>
              <a:gd name="connsiteY3708" fmla="*/ 2350879 h 3256604"/>
              <a:gd name="connsiteX3709" fmla="*/ 5527907 w 5859445"/>
              <a:gd name="connsiteY3709" fmla="*/ 2342549 h 3256604"/>
              <a:gd name="connsiteX3710" fmla="*/ 5564850 w 5859445"/>
              <a:gd name="connsiteY3710" fmla="*/ 2334219 h 3256604"/>
              <a:gd name="connsiteX3711" fmla="*/ 5626785 w 5859445"/>
              <a:gd name="connsiteY3711" fmla="*/ 2326013 h 3256604"/>
              <a:gd name="connsiteX3712" fmla="*/ 5675641 w 5859445"/>
              <a:gd name="connsiteY3712" fmla="*/ 2309260 h 3256604"/>
              <a:gd name="connsiteX3713" fmla="*/ 5565124 w 5859445"/>
              <a:gd name="connsiteY3713" fmla="*/ 2314705 h 3256604"/>
              <a:gd name="connsiteX3714" fmla="*/ 5511995 w 5859445"/>
              <a:gd name="connsiteY3714" fmla="*/ 2320441 h 3256604"/>
              <a:gd name="connsiteX3715" fmla="*/ 5458867 w 5859445"/>
              <a:gd name="connsiteY3715" fmla="*/ 2326175 h 3256604"/>
              <a:gd name="connsiteX3716" fmla="*/ 5317846 w 5859445"/>
              <a:gd name="connsiteY3716" fmla="*/ 2344083 h 3256604"/>
              <a:gd name="connsiteX3717" fmla="*/ 5177089 w 5859445"/>
              <a:gd name="connsiteY3717" fmla="*/ 2362363 h 3256604"/>
              <a:gd name="connsiteX3718" fmla="*/ 5241903 w 5859445"/>
              <a:gd name="connsiteY3718" fmla="*/ 2347881 h 3256604"/>
              <a:gd name="connsiteX3719" fmla="*/ 5268074 w 5859445"/>
              <a:gd name="connsiteY3719" fmla="*/ 2342140 h 3256604"/>
              <a:gd name="connsiteX3720" fmla="*/ 5256429 w 5859445"/>
              <a:gd name="connsiteY3720" fmla="*/ 2343152 h 3256604"/>
              <a:gd name="connsiteX3721" fmla="*/ 5246857 w 5859445"/>
              <a:gd name="connsiteY3721" fmla="*/ 2339723 h 3256604"/>
              <a:gd name="connsiteX3722" fmla="*/ 5373832 w 5859445"/>
              <a:gd name="connsiteY3722" fmla="*/ 2327224 h 3256604"/>
              <a:gd name="connsiteX3723" fmla="*/ 5500808 w 5859445"/>
              <a:gd name="connsiteY3723" fmla="*/ 2314729 h 3256604"/>
              <a:gd name="connsiteX3724" fmla="*/ 5623793 w 5859445"/>
              <a:gd name="connsiteY3724" fmla="*/ 2295878 h 3256604"/>
              <a:gd name="connsiteX3725" fmla="*/ 5730369 w 5859445"/>
              <a:gd name="connsiteY3725" fmla="*/ 2270562 h 3256604"/>
              <a:gd name="connsiteX3726" fmla="*/ 5734960 w 5859445"/>
              <a:gd name="connsiteY3726" fmla="*/ 2271765 h 3256604"/>
              <a:gd name="connsiteX3727" fmla="*/ 5720466 w 5859445"/>
              <a:gd name="connsiteY3727" fmla="*/ 2277565 h 3256604"/>
              <a:gd name="connsiteX3728" fmla="*/ 5734563 w 5859445"/>
              <a:gd name="connsiteY3728" fmla="*/ 2276493 h 3256604"/>
              <a:gd name="connsiteX3729" fmla="*/ 5748734 w 5859445"/>
              <a:gd name="connsiteY3729" fmla="*/ 2275369 h 3256604"/>
              <a:gd name="connsiteX3730" fmla="*/ 5719570 w 5859445"/>
              <a:gd name="connsiteY3730" fmla="*/ 2304886 h 3256604"/>
              <a:gd name="connsiteX3731" fmla="*/ 5733580 w 5859445"/>
              <a:gd name="connsiteY3731" fmla="*/ 2299428 h 3256604"/>
              <a:gd name="connsiteX3732" fmla="*/ 5742825 w 5859445"/>
              <a:gd name="connsiteY3732" fmla="*/ 2297339 h 3256604"/>
              <a:gd name="connsiteX3733" fmla="*/ 5756549 w 5859445"/>
              <a:gd name="connsiteY3733" fmla="*/ 2296531 h 3256604"/>
              <a:gd name="connsiteX3734" fmla="*/ 5763578 w 5859445"/>
              <a:gd name="connsiteY3734" fmla="*/ 2302681 h 3256604"/>
              <a:gd name="connsiteX3735" fmla="*/ 5761341 w 5859445"/>
              <a:gd name="connsiteY3735" fmla="*/ 2303308 h 3256604"/>
              <a:gd name="connsiteX3736" fmla="*/ 5769129 w 5859445"/>
              <a:gd name="connsiteY3736" fmla="*/ 2314323 h 3256604"/>
              <a:gd name="connsiteX3737" fmla="*/ 5782854 w 5859445"/>
              <a:gd name="connsiteY3737" fmla="*/ 2313515 h 3256604"/>
              <a:gd name="connsiteX3738" fmla="*/ 5757184 w 5859445"/>
              <a:gd name="connsiteY3738" fmla="*/ 2322701 h 3256604"/>
              <a:gd name="connsiteX3739" fmla="*/ 5740537 w 5859445"/>
              <a:gd name="connsiteY3739" fmla="*/ 2334540 h 3256604"/>
              <a:gd name="connsiteX3740" fmla="*/ 5666766 w 5859445"/>
              <a:gd name="connsiteY3740" fmla="*/ 2346463 h 3256604"/>
              <a:gd name="connsiteX3741" fmla="*/ 5597759 w 5859445"/>
              <a:gd name="connsiteY3741" fmla="*/ 2355015 h 3256604"/>
              <a:gd name="connsiteX3742" fmla="*/ 5602524 w 5859445"/>
              <a:gd name="connsiteY3742" fmla="*/ 2351646 h 3256604"/>
              <a:gd name="connsiteX3743" fmla="*/ 5530880 w 5859445"/>
              <a:gd name="connsiteY3743" fmla="*/ 2366578 h 3256604"/>
              <a:gd name="connsiteX3744" fmla="*/ 5492350 w 5859445"/>
              <a:gd name="connsiteY3744" fmla="*/ 2371477 h 3256604"/>
              <a:gd name="connsiteX3745" fmla="*/ 5470090 w 5859445"/>
              <a:gd name="connsiteY3745" fmla="*/ 2376712 h 3256604"/>
              <a:gd name="connsiteX3746" fmla="*/ 5478056 w 5859445"/>
              <a:gd name="connsiteY3746" fmla="*/ 2377797 h 3256604"/>
              <a:gd name="connsiteX3747" fmla="*/ 5472241 w 5859445"/>
              <a:gd name="connsiteY3747" fmla="*/ 2379685 h 3256604"/>
              <a:gd name="connsiteX3748" fmla="*/ 5466803 w 5859445"/>
              <a:gd name="connsiteY3748" fmla="*/ 2378944 h 3256604"/>
              <a:gd name="connsiteX3749" fmla="*/ 5490881 w 5859445"/>
              <a:gd name="connsiteY3749" fmla="*/ 2385826 h 3256604"/>
              <a:gd name="connsiteX3750" fmla="*/ 5365579 w 5859445"/>
              <a:gd name="connsiteY3750" fmla="*/ 2420910 h 3256604"/>
              <a:gd name="connsiteX3751" fmla="*/ 5361320 w 5859445"/>
              <a:gd name="connsiteY3751" fmla="*/ 2414886 h 3256604"/>
              <a:gd name="connsiteX3752" fmla="*/ 5357126 w 5859445"/>
              <a:gd name="connsiteY3752" fmla="*/ 2408955 h 3256604"/>
              <a:gd name="connsiteX3753" fmla="*/ 5354744 w 5859445"/>
              <a:gd name="connsiteY3753" fmla="*/ 2410640 h 3256604"/>
              <a:gd name="connsiteX3754" fmla="*/ 5352361 w 5859445"/>
              <a:gd name="connsiteY3754" fmla="*/ 2412325 h 3256604"/>
              <a:gd name="connsiteX3755" fmla="*/ 5338637 w 5859445"/>
              <a:gd name="connsiteY3755" fmla="*/ 2413133 h 3256604"/>
              <a:gd name="connsiteX3756" fmla="*/ 5207770 w 5859445"/>
              <a:gd name="connsiteY3756" fmla="*/ 2425183 h 3256604"/>
              <a:gd name="connsiteX3757" fmla="*/ 5076399 w 5859445"/>
              <a:gd name="connsiteY3757" fmla="*/ 2446625 h 3256604"/>
              <a:gd name="connsiteX3758" fmla="*/ 4968504 w 5859445"/>
              <a:gd name="connsiteY3758" fmla="*/ 2455779 h 3256604"/>
              <a:gd name="connsiteX3759" fmla="*/ 4930168 w 5859445"/>
              <a:gd name="connsiteY3759" fmla="*/ 2459065 h 3256604"/>
              <a:gd name="connsiteX3760" fmla="*/ 4860405 w 5859445"/>
              <a:gd name="connsiteY3760" fmla="*/ 2485694 h 3256604"/>
              <a:gd name="connsiteX3761" fmla="*/ 4867975 w 5859445"/>
              <a:gd name="connsiteY3761" fmla="*/ 2488663 h 3256604"/>
              <a:gd name="connsiteX3762" fmla="*/ 4855950 w 5859445"/>
              <a:gd name="connsiteY3762" fmla="*/ 2493293 h 3256604"/>
              <a:gd name="connsiteX3763" fmla="*/ 4812111 w 5859445"/>
              <a:gd name="connsiteY3763" fmla="*/ 2504472 h 3256604"/>
              <a:gd name="connsiteX3764" fmla="*/ 4856476 w 5859445"/>
              <a:gd name="connsiteY3764" fmla="*/ 2503160 h 3256604"/>
              <a:gd name="connsiteX3765" fmla="*/ 4972746 w 5859445"/>
              <a:gd name="connsiteY3765" fmla="*/ 2501428 h 3256604"/>
              <a:gd name="connsiteX3766" fmla="*/ 5084694 w 5859445"/>
              <a:gd name="connsiteY3766" fmla="*/ 2493581 h 3256604"/>
              <a:gd name="connsiteX3767" fmla="*/ 5237336 w 5859445"/>
              <a:gd name="connsiteY3767" fmla="*/ 2492822 h 3256604"/>
              <a:gd name="connsiteX3768" fmla="*/ 5363034 w 5859445"/>
              <a:gd name="connsiteY3768" fmla="*/ 2484285 h 3256604"/>
              <a:gd name="connsiteX3769" fmla="*/ 5491113 w 5859445"/>
              <a:gd name="connsiteY3769" fmla="*/ 2474138 h 3256604"/>
              <a:gd name="connsiteX3770" fmla="*/ 5601281 w 5859445"/>
              <a:gd name="connsiteY3770" fmla="*/ 2458721 h 3256604"/>
              <a:gd name="connsiteX3771" fmla="*/ 5801107 w 5859445"/>
              <a:gd name="connsiteY3771" fmla="*/ 2429047 h 3256604"/>
              <a:gd name="connsiteX3772" fmla="*/ 5859445 w 5859445"/>
              <a:gd name="connsiteY3772" fmla="*/ 2417888 h 3256604"/>
              <a:gd name="connsiteX3773" fmla="*/ 5859445 w 5859445"/>
              <a:gd name="connsiteY3773" fmla="*/ 2439566 h 3256604"/>
              <a:gd name="connsiteX3774" fmla="*/ 5746827 w 5859445"/>
              <a:gd name="connsiteY3774" fmla="*/ 2454637 h 3256604"/>
              <a:gd name="connsiteX3775" fmla="*/ 5764746 w 5859445"/>
              <a:gd name="connsiteY3775" fmla="*/ 2459762 h 3256604"/>
              <a:gd name="connsiteX3776" fmla="*/ 5659429 w 5859445"/>
              <a:gd name="connsiteY3776" fmla="*/ 2467507 h 3256604"/>
              <a:gd name="connsiteX3777" fmla="*/ 5548775 w 5859445"/>
              <a:gd name="connsiteY3777" fmla="*/ 2487925 h 3256604"/>
              <a:gd name="connsiteX3778" fmla="*/ 5623687 w 5859445"/>
              <a:gd name="connsiteY3778" fmla="*/ 2492779 h 3256604"/>
              <a:gd name="connsiteX3779" fmla="*/ 5712325 w 5859445"/>
              <a:gd name="connsiteY3779" fmla="*/ 2496827 h 3256604"/>
              <a:gd name="connsiteX3780" fmla="*/ 5703365 w 5859445"/>
              <a:gd name="connsiteY3780" fmla="*/ 2494264 h 3256604"/>
              <a:gd name="connsiteX3781" fmla="*/ 5694407 w 5859445"/>
              <a:gd name="connsiteY3781" fmla="*/ 2491703 h 3256604"/>
              <a:gd name="connsiteX3782" fmla="*/ 5742299 w 5859445"/>
              <a:gd name="connsiteY3782" fmla="*/ 2491200 h 3256604"/>
              <a:gd name="connsiteX3783" fmla="*/ 5746751 w 5859445"/>
              <a:gd name="connsiteY3783" fmla="*/ 2489994 h 3256604"/>
              <a:gd name="connsiteX3784" fmla="*/ 5758265 w 5859445"/>
              <a:gd name="connsiteY3784" fmla="*/ 2491032 h 3256604"/>
              <a:gd name="connsiteX3785" fmla="*/ 5747869 w 5859445"/>
              <a:gd name="connsiteY3785" fmla="*/ 2489692 h 3256604"/>
              <a:gd name="connsiteX3786" fmla="*/ 5761422 w 5859445"/>
              <a:gd name="connsiteY3786" fmla="*/ 2486020 h 3256604"/>
              <a:gd name="connsiteX3787" fmla="*/ 5777326 w 5859445"/>
              <a:gd name="connsiteY3787" fmla="*/ 2477554 h 3256604"/>
              <a:gd name="connsiteX3788" fmla="*/ 5785713 w 5859445"/>
              <a:gd name="connsiteY3788" fmla="*/ 2489416 h 3256604"/>
              <a:gd name="connsiteX3789" fmla="*/ 5808110 w 5859445"/>
              <a:gd name="connsiteY3789" fmla="*/ 2495818 h 3256604"/>
              <a:gd name="connsiteX3790" fmla="*/ 5820977 w 5859445"/>
              <a:gd name="connsiteY3790" fmla="*/ 2508961 h 3256604"/>
              <a:gd name="connsiteX3791" fmla="*/ 5839468 w 5859445"/>
              <a:gd name="connsiteY3791" fmla="*/ 2504782 h 3256604"/>
              <a:gd name="connsiteX3792" fmla="*/ 5847856 w 5859445"/>
              <a:gd name="connsiteY3792" fmla="*/ 2516646 h 3256604"/>
              <a:gd name="connsiteX3793" fmla="*/ 5847283 w 5859445"/>
              <a:gd name="connsiteY3793" fmla="*/ 2525947 h 3256604"/>
              <a:gd name="connsiteX3794" fmla="*/ 5840707 w 5859445"/>
              <a:gd name="connsiteY3794" fmla="*/ 2521701 h 3256604"/>
              <a:gd name="connsiteX3795" fmla="*/ 5834129 w 5859445"/>
              <a:gd name="connsiteY3795" fmla="*/ 2517453 h 3256604"/>
              <a:gd name="connsiteX3796" fmla="*/ 5829364 w 5859445"/>
              <a:gd name="connsiteY3796" fmla="*/ 2520823 h 3256604"/>
              <a:gd name="connsiteX3797" fmla="*/ 5833559 w 5859445"/>
              <a:gd name="connsiteY3797" fmla="*/ 2526755 h 3256604"/>
              <a:gd name="connsiteX3798" fmla="*/ 5816211 w 5859445"/>
              <a:gd name="connsiteY3798" fmla="*/ 2512330 h 3256604"/>
              <a:gd name="connsiteX3799" fmla="*/ 5800438 w 5859445"/>
              <a:gd name="connsiteY3799" fmla="*/ 2527931 h 3256604"/>
              <a:gd name="connsiteX3800" fmla="*/ 5805110 w 5859445"/>
              <a:gd name="connsiteY3800" fmla="*/ 2529529 h 3256604"/>
              <a:gd name="connsiteX3801" fmla="*/ 5757787 w 5859445"/>
              <a:gd name="connsiteY3801" fmla="*/ 2535849 h 3256604"/>
              <a:gd name="connsiteX3802" fmla="*/ 5727384 w 5859445"/>
              <a:gd name="connsiteY3802" fmla="*/ 2548451 h 3256604"/>
              <a:gd name="connsiteX3803" fmla="*/ 5664098 w 5859445"/>
              <a:gd name="connsiteY3803" fmla="*/ 2539823 h 3256604"/>
              <a:gd name="connsiteX3804" fmla="*/ 5668292 w 5859445"/>
              <a:gd name="connsiteY3804" fmla="*/ 2545753 h 3256604"/>
              <a:gd name="connsiteX3805" fmla="*/ 5663527 w 5859445"/>
              <a:gd name="connsiteY3805" fmla="*/ 2549123 h 3256604"/>
              <a:gd name="connsiteX3806" fmla="*/ 5595476 w 5859445"/>
              <a:gd name="connsiteY3806" fmla="*/ 2543862 h 3256604"/>
              <a:gd name="connsiteX3807" fmla="*/ 5554588 w 5859445"/>
              <a:gd name="connsiteY3807" fmla="*/ 2541637 h 3256604"/>
              <a:gd name="connsiteX3808" fmla="*/ 5518467 w 5859445"/>
              <a:gd name="connsiteY3808" fmla="*/ 2536042 h 3256604"/>
              <a:gd name="connsiteX3809" fmla="*/ 5505028 w 5859445"/>
              <a:gd name="connsiteY3809" fmla="*/ 2532200 h 3256604"/>
              <a:gd name="connsiteX3810" fmla="*/ 5505314 w 5859445"/>
              <a:gd name="connsiteY3810" fmla="*/ 2527550 h 3256604"/>
              <a:gd name="connsiteX3811" fmla="*/ 5411911 w 5859445"/>
              <a:gd name="connsiteY3811" fmla="*/ 2526872 h 3256604"/>
              <a:gd name="connsiteX3812" fmla="*/ 5304783 w 5859445"/>
              <a:gd name="connsiteY3812" fmla="*/ 2527002 h 3256604"/>
              <a:gd name="connsiteX3813" fmla="*/ 5361492 w 5859445"/>
              <a:gd name="connsiteY3813" fmla="*/ 2531386 h 3256604"/>
              <a:gd name="connsiteX3814" fmla="*/ 5413436 w 5859445"/>
              <a:gd name="connsiteY3814" fmla="*/ 2539138 h 3256604"/>
              <a:gd name="connsiteX3815" fmla="*/ 5442409 w 5859445"/>
              <a:gd name="connsiteY3815" fmla="*/ 2549787 h 3256604"/>
              <a:gd name="connsiteX3816" fmla="*/ 5476530 w 5859445"/>
              <a:gd name="connsiteY3816" fmla="*/ 2560135 h 3256604"/>
              <a:gd name="connsiteX3817" fmla="*/ 5490756 w 5859445"/>
              <a:gd name="connsiteY3817" fmla="*/ 2569657 h 3256604"/>
              <a:gd name="connsiteX3818" fmla="*/ 5492119 w 5859445"/>
              <a:gd name="connsiteY3818" fmla="*/ 2569545 h 3256604"/>
              <a:gd name="connsiteX3819" fmla="*/ 5547345 w 5859445"/>
              <a:gd name="connsiteY3819" fmla="*/ 2566775 h 3256604"/>
              <a:gd name="connsiteX3820" fmla="*/ 5598245 w 5859445"/>
              <a:gd name="connsiteY3820" fmla="*/ 2557889 h 3256604"/>
              <a:gd name="connsiteX3821" fmla="*/ 5616361 w 5859445"/>
              <a:gd name="connsiteY3821" fmla="*/ 2563290 h 3256604"/>
              <a:gd name="connsiteX3822" fmla="*/ 5680831 w 5859445"/>
              <a:gd name="connsiteY3822" fmla="*/ 2558432 h 3256604"/>
              <a:gd name="connsiteX3823" fmla="*/ 5745301 w 5859445"/>
              <a:gd name="connsiteY3823" fmla="*/ 2553573 h 3256604"/>
              <a:gd name="connsiteX3824" fmla="*/ 5678204 w 5859445"/>
              <a:gd name="connsiteY3824" fmla="*/ 2569880 h 3256604"/>
              <a:gd name="connsiteX3825" fmla="*/ 5615300 w 5859445"/>
              <a:gd name="connsiteY3825" fmla="*/ 2592119 h 3256604"/>
              <a:gd name="connsiteX3826" fmla="*/ 5642750 w 5859445"/>
              <a:gd name="connsiteY3826" fmla="*/ 2590502 h 3256604"/>
              <a:gd name="connsiteX3827" fmla="*/ 5670198 w 5859445"/>
              <a:gd name="connsiteY3827" fmla="*/ 2588885 h 3256604"/>
              <a:gd name="connsiteX3828" fmla="*/ 5661490 w 5859445"/>
              <a:gd name="connsiteY3828" fmla="*/ 2586395 h 3256604"/>
              <a:gd name="connsiteX3829" fmla="*/ 5672472 w 5859445"/>
              <a:gd name="connsiteY3829" fmla="*/ 2585783 h 3256604"/>
              <a:gd name="connsiteX3830" fmla="*/ 5733620 w 5859445"/>
              <a:gd name="connsiteY3830" fmla="*/ 2582543 h 3256604"/>
              <a:gd name="connsiteX3831" fmla="*/ 5859445 w 5859445"/>
              <a:gd name="connsiteY3831" fmla="*/ 2577199 h 3256604"/>
              <a:gd name="connsiteX3832" fmla="*/ 5859445 w 5859445"/>
              <a:gd name="connsiteY3832" fmla="*/ 2612856 h 3256604"/>
              <a:gd name="connsiteX3833" fmla="*/ 5851095 w 5859445"/>
              <a:gd name="connsiteY3833" fmla="*/ 2612210 h 3256604"/>
              <a:gd name="connsiteX3834" fmla="*/ 5859445 w 5859445"/>
              <a:gd name="connsiteY3834" fmla="*/ 2613800 h 3256604"/>
              <a:gd name="connsiteX3835" fmla="*/ 5859445 w 5859445"/>
              <a:gd name="connsiteY3835" fmla="*/ 2684487 h 3256604"/>
              <a:gd name="connsiteX3836" fmla="*/ 5823836 w 5859445"/>
              <a:gd name="connsiteY3836" fmla="*/ 2684861 h 3256604"/>
              <a:gd name="connsiteX3837" fmla="*/ 5755213 w 5859445"/>
              <a:gd name="connsiteY3837" fmla="*/ 2688901 h 3256604"/>
              <a:gd name="connsiteX3838" fmla="*/ 5741203 w 5859445"/>
              <a:gd name="connsiteY3838" fmla="*/ 2694360 h 3256604"/>
              <a:gd name="connsiteX3839" fmla="*/ 5736151 w 5859445"/>
              <a:gd name="connsiteY3839" fmla="*/ 2702379 h 3256604"/>
              <a:gd name="connsiteX3840" fmla="*/ 5676488 w 5859445"/>
              <a:gd name="connsiteY3840" fmla="*/ 2708983 h 3256604"/>
              <a:gd name="connsiteX3841" fmla="*/ 5634171 w 5859445"/>
              <a:gd name="connsiteY3841" fmla="*/ 2730008 h 3256604"/>
              <a:gd name="connsiteX3842" fmla="*/ 5629978 w 5859445"/>
              <a:gd name="connsiteY3842" fmla="*/ 2724077 h 3256604"/>
              <a:gd name="connsiteX3843" fmla="*/ 5643702 w 5859445"/>
              <a:gd name="connsiteY3843" fmla="*/ 2723269 h 3256604"/>
              <a:gd name="connsiteX3844" fmla="*/ 5629597 w 5859445"/>
              <a:gd name="connsiteY3844" fmla="*/ 2721011 h 3256604"/>
              <a:gd name="connsiteX3845" fmla="*/ 5623746 w 5859445"/>
              <a:gd name="connsiteY3845" fmla="*/ 2724142 h 3256604"/>
              <a:gd name="connsiteX3846" fmla="*/ 5629978 w 5859445"/>
              <a:gd name="connsiteY3846" fmla="*/ 2724077 h 3256604"/>
              <a:gd name="connsiteX3847" fmla="*/ 5610915 w 5859445"/>
              <a:gd name="connsiteY3847" fmla="*/ 2737555 h 3256604"/>
              <a:gd name="connsiteX3848" fmla="*/ 5599288 w 5859445"/>
              <a:gd name="connsiteY3848" fmla="*/ 2741329 h 3256604"/>
              <a:gd name="connsiteX3849" fmla="*/ 5592510 w 5859445"/>
              <a:gd name="connsiteY3849" fmla="*/ 2750177 h 3256604"/>
              <a:gd name="connsiteX3850" fmla="*/ 5582895 w 5859445"/>
              <a:gd name="connsiteY3850" fmla="*/ 2748472 h 3256604"/>
              <a:gd name="connsiteX3851" fmla="*/ 5564119 w 5859445"/>
              <a:gd name="connsiteY3851" fmla="*/ 2757300 h 3256604"/>
              <a:gd name="connsiteX3852" fmla="*/ 5545342 w 5859445"/>
              <a:gd name="connsiteY3852" fmla="*/ 2766129 h 3256604"/>
              <a:gd name="connsiteX3853" fmla="*/ 5627689 w 5859445"/>
              <a:gd name="connsiteY3853" fmla="*/ 2761279 h 3256604"/>
              <a:gd name="connsiteX3854" fmla="*/ 5668864 w 5859445"/>
              <a:gd name="connsiteY3854" fmla="*/ 2758855 h 3256604"/>
              <a:gd name="connsiteX3855" fmla="*/ 5638745 w 5859445"/>
              <a:gd name="connsiteY3855" fmla="*/ 2766806 h 3256604"/>
              <a:gd name="connsiteX3856" fmla="*/ 5608627 w 5859445"/>
              <a:gd name="connsiteY3856" fmla="*/ 2774757 h 3256604"/>
              <a:gd name="connsiteX3857" fmla="*/ 5617586 w 5859445"/>
              <a:gd name="connsiteY3857" fmla="*/ 2777318 h 3256604"/>
              <a:gd name="connsiteX3858" fmla="*/ 5636076 w 5859445"/>
              <a:gd name="connsiteY3858" fmla="*/ 2773140 h 3256604"/>
              <a:gd name="connsiteX3859" fmla="*/ 5654568 w 5859445"/>
              <a:gd name="connsiteY3859" fmla="*/ 2768963 h 3256604"/>
              <a:gd name="connsiteX3860" fmla="*/ 5691547 w 5859445"/>
              <a:gd name="connsiteY3860" fmla="*/ 2760608 h 3256604"/>
              <a:gd name="connsiteX3861" fmla="*/ 5684685 w 5859445"/>
              <a:gd name="connsiteY3861" fmla="*/ 2761012 h 3256604"/>
              <a:gd name="connsiteX3862" fmla="*/ 5677823 w 5859445"/>
              <a:gd name="connsiteY3862" fmla="*/ 2761416 h 3256604"/>
              <a:gd name="connsiteX3863" fmla="*/ 5725596 w 5859445"/>
              <a:gd name="connsiteY3863" fmla="*/ 2758217 h 3256604"/>
              <a:gd name="connsiteX3864" fmla="*/ 5765179 w 5859445"/>
              <a:gd name="connsiteY3864" fmla="*/ 2743433 h 3256604"/>
              <a:gd name="connsiteX3865" fmla="*/ 5764374 w 5859445"/>
              <a:gd name="connsiteY3865" fmla="*/ 2743378 h 3256604"/>
              <a:gd name="connsiteX3866" fmla="*/ 5776741 w 5859445"/>
              <a:gd name="connsiteY3866" fmla="*/ 2739567 h 3256604"/>
              <a:gd name="connsiteX3867" fmla="*/ 5785023 w 5859445"/>
              <a:gd name="connsiteY3867" fmla="*/ 2736820 h 3256604"/>
              <a:gd name="connsiteX3868" fmla="*/ 5777277 w 5859445"/>
              <a:gd name="connsiteY3868" fmla="*/ 2737798 h 3256604"/>
              <a:gd name="connsiteX3869" fmla="*/ 5770272 w 5859445"/>
              <a:gd name="connsiteY3869" fmla="*/ 2740527 h 3256604"/>
              <a:gd name="connsiteX3870" fmla="*/ 5761313 w 5859445"/>
              <a:gd name="connsiteY3870" fmla="*/ 2737966 h 3256604"/>
              <a:gd name="connsiteX3871" fmla="*/ 5775038 w 5859445"/>
              <a:gd name="connsiteY3871" fmla="*/ 2737157 h 3256604"/>
              <a:gd name="connsiteX3872" fmla="*/ 5783234 w 5859445"/>
              <a:gd name="connsiteY3872" fmla="*/ 2733586 h 3256604"/>
              <a:gd name="connsiteX3873" fmla="*/ 5787838 w 5859445"/>
              <a:gd name="connsiteY3873" fmla="*/ 2735888 h 3256604"/>
              <a:gd name="connsiteX3874" fmla="*/ 5797008 w 5859445"/>
              <a:gd name="connsiteY3874" fmla="*/ 2732848 h 3256604"/>
              <a:gd name="connsiteX3875" fmla="*/ 5825153 w 5859445"/>
              <a:gd name="connsiteY3875" fmla="*/ 2727159 h 3256604"/>
              <a:gd name="connsiteX3876" fmla="*/ 5821748 w 5859445"/>
              <a:gd name="connsiteY3876" fmla="*/ 2742564 h 3256604"/>
              <a:gd name="connsiteX3877" fmla="*/ 5811701 w 5859445"/>
              <a:gd name="connsiteY3877" fmla="*/ 2748573 h 3256604"/>
              <a:gd name="connsiteX3878" fmla="*/ 5805568 w 5859445"/>
              <a:gd name="connsiteY3878" fmla="*/ 2757737 h 3256604"/>
              <a:gd name="connsiteX3879" fmla="*/ 5795856 w 5859445"/>
              <a:gd name="connsiteY3879" fmla="*/ 2756492 h 3256604"/>
              <a:gd name="connsiteX3880" fmla="*/ 5793155 w 5859445"/>
              <a:gd name="connsiteY3880" fmla="*/ 2762781 h 3256604"/>
              <a:gd name="connsiteX3881" fmla="*/ 5790454 w 5859445"/>
              <a:gd name="connsiteY3881" fmla="*/ 2769069 h 3256604"/>
              <a:gd name="connsiteX3882" fmla="*/ 5845311 w 5859445"/>
              <a:gd name="connsiteY3882" fmla="*/ 2760723 h 3256604"/>
              <a:gd name="connsiteX3883" fmla="*/ 5859445 w 5859445"/>
              <a:gd name="connsiteY3883" fmla="*/ 2763127 h 3256604"/>
              <a:gd name="connsiteX3884" fmla="*/ 5859445 w 5859445"/>
              <a:gd name="connsiteY3884" fmla="*/ 2892769 h 3256604"/>
              <a:gd name="connsiteX3885" fmla="*/ 5847800 w 5859445"/>
              <a:gd name="connsiteY3885" fmla="*/ 2899786 h 3256604"/>
              <a:gd name="connsiteX3886" fmla="*/ 5859445 w 5859445"/>
              <a:gd name="connsiteY3886" fmla="*/ 2900932 h 3256604"/>
              <a:gd name="connsiteX3887" fmla="*/ 5859445 w 5859445"/>
              <a:gd name="connsiteY3887" fmla="*/ 2927281 h 3256604"/>
              <a:gd name="connsiteX3888" fmla="*/ 5849783 w 5859445"/>
              <a:gd name="connsiteY3888" fmla="*/ 2930061 h 3256604"/>
              <a:gd name="connsiteX3889" fmla="*/ 5837705 w 5859445"/>
              <a:gd name="connsiteY3889" fmla="*/ 2932289 h 3256604"/>
              <a:gd name="connsiteX3890" fmla="*/ 5852737 w 5859445"/>
              <a:gd name="connsiteY3890" fmla="*/ 2932976 h 3256604"/>
              <a:gd name="connsiteX3891" fmla="*/ 5859445 w 5859445"/>
              <a:gd name="connsiteY3891" fmla="*/ 2931950 h 3256604"/>
              <a:gd name="connsiteX3892" fmla="*/ 5859445 w 5859445"/>
              <a:gd name="connsiteY3892" fmla="*/ 2945532 h 3256604"/>
              <a:gd name="connsiteX3893" fmla="*/ 5816211 w 5859445"/>
              <a:gd name="connsiteY3893" fmla="*/ 2957135 h 3256604"/>
              <a:gd name="connsiteX3894" fmla="*/ 5809348 w 5859445"/>
              <a:gd name="connsiteY3894" fmla="*/ 2957539 h 3256604"/>
              <a:gd name="connsiteX3895" fmla="*/ 5797721 w 5859445"/>
              <a:gd name="connsiteY3895" fmla="*/ 2961312 h 3256604"/>
              <a:gd name="connsiteX3896" fmla="*/ 5824598 w 5859445"/>
              <a:gd name="connsiteY3896" fmla="*/ 2968996 h 3256604"/>
              <a:gd name="connsiteX3897" fmla="*/ 5819832 w 5859445"/>
              <a:gd name="connsiteY3897" fmla="*/ 2972366 h 3256604"/>
              <a:gd name="connsiteX3898" fmla="*/ 5828791 w 5859445"/>
              <a:gd name="connsiteY3898" fmla="*/ 2974927 h 3256604"/>
              <a:gd name="connsiteX3899" fmla="*/ 5787045 w 5859445"/>
              <a:gd name="connsiteY3899" fmla="*/ 2986653 h 3256604"/>
              <a:gd name="connsiteX3900" fmla="*/ 5731576 w 5859445"/>
              <a:gd name="connsiteY3900" fmla="*/ 2999186 h 3256604"/>
              <a:gd name="connsiteX3901" fmla="*/ 5739963 w 5859445"/>
              <a:gd name="connsiteY3901" fmla="*/ 3011047 h 3256604"/>
              <a:gd name="connsiteX3902" fmla="*/ 5712513 w 5859445"/>
              <a:gd name="connsiteY3902" fmla="*/ 3012664 h 3256604"/>
              <a:gd name="connsiteX3903" fmla="*/ 5689259 w 5859445"/>
              <a:gd name="connsiteY3903" fmla="*/ 3020212 h 3256604"/>
              <a:gd name="connsiteX3904" fmla="*/ 5669244 w 5859445"/>
              <a:gd name="connsiteY3904" fmla="*/ 3012124 h 3256604"/>
              <a:gd name="connsiteX3905" fmla="*/ 5653422 w 5859445"/>
              <a:gd name="connsiteY3905" fmla="*/ 3009965 h 3256604"/>
              <a:gd name="connsiteX3906" fmla="*/ 5611676 w 5859445"/>
              <a:gd name="connsiteY3906" fmla="*/ 3021690 h 3256604"/>
              <a:gd name="connsiteX3907" fmla="*/ 5584222 w 5859445"/>
              <a:gd name="connsiteY3907" fmla="*/ 3023308 h 3256604"/>
              <a:gd name="connsiteX3908" fmla="*/ 5584228 w 5859445"/>
              <a:gd name="connsiteY3908" fmla="*/ 3023307 h 3256604"/>
              <a:gd name="connsiteX3909" fmla="*/ 5556779 w 5859445"/>
              <a:gd name="connsiteY3909" fmla="*/ 3024923 h 3256604"/>
              <a:gd name="connsiteX3910" fmla="*/ 5584222 w 5859445"/>
              <a:gd name="connsiteY3910" fmla="*/ 3023308 h 3256604"/>
              <a:gd name="connsiteX3911" fmla="*/ 5510840 w 5859445"/>
              <a:gd name="connsiteY3911" fmla="*/ 3030718 h 3256604"/>
              <a:gd name="connsiteX3912" fmla="*/ 5436880 w 5859445"/>
              <a:gd name="connsiteY3912" fmla="*/ 3047430 h 3256604"/>
              <a:gd name="connsiteX3913" fmla="*/ 5496258 w 5859445"/>
              <a:gd name="connsiteY3913" fmla="*/ 3045477 h 3256604"/>
              <a:gd name="connsiteX3914" fmla="*/ 5555634 w 5859445"/>
              <a:gd name="connsiteY3914" fmla="*/ 3043525 h 3256604"/>
              <a:gd name="connsiteX3915" fmla="*/ 5592043 w 5859445"/>
              <a:gd name="connsiteY3915" fmla="*/ 3044469 h 3256604"/>
              <a:gd name="connsiteX3916" fmla="*/ 5619492 w 5859445"/>
              <a:gd name="connsiteY3916" fmla="*/ 3042854 h 3256604"/>
              <a:gd name="connsiteX3917" fmla="*/ 5646941 w 5859445"/>
              <a:gd name="connsiteY3917" fmla="*/ 3041238 h 3256604"/>
              <a:gd name="connsiteX3918" fmla="*/ 5662763 w 5859445"/>
              <a:gd name="connsiteY3918" fmla="*/ 3043394 h 3256604"/>
              <a:gd name="connsiteX3919" fmla="*/ 5678584 w 5859445"/>
              <a:gd name="connsiteY3919" fmla="*/ 3045551 h 3256604"/>
              <a:gd name="connsiteX3920" fmla="*/ 5639507 w 5859445"/>
              <a:gd name="connsiteY3920" fmla="*/ 3050942 h 3256604"/>
              <a:gd name="connsiteX3921" fmla="*/ 5587277 w 5859445"/>
              <a:gd name="connsiteY3921" fmla="*/ 3047838 h 3256604"/>
              <a:gd name="connsiteX3922" fmla="*/ 5480235 w 5859445"/>
              <a:gd name="connsiteY3922" fmla="*/ 3048327 h 3256604"/>
              <a:gd name="connsiteX3923" fmla="*/ 5394479 w 5859445"/>
              <a:gd name="connsiteY3923" fmla="*/ 3050910 h 3256604"/>
              <a:gd name="connsiteX3924" fmla="*/ 5355072 w 5859445"/>
              <a:gd name="connsiteY3924" fmla="*/ 3063782 h 3256604"/>
              <a:gd name="connsiteX3925" fmla="*/ 5308109 w 5859445"/>
              <a:gd name="connsiteY3925" fmla="*/ 3068284 h 3256604"/>
              <a:gd name="connsiteX3926" fmla="*/ 5195732 w 5859445"/>
              <a:gd name="connsiteY3926" fmla="*/ 3081370 h 3256604"/>
              <a:gd name="connsiteX3927" fmla="*/ 5083283 w 5859445"/>
              <a:gd name="connsiteY3927" fmla="*/ 3094507 h 3256604"/>
              <a:gd name="connsiteX3928" fmla="*/ 5023606 w 5859445"/>
              <a:gd name="connsiteY3928" fmla="*/ 3101327 h 3256604"/>
              <a:gd name="connsiteX3929" fmla="*/ 4964003 w 5859445"/>
              <a:gd name="connsiteY3929" fmla="*/ 3108094 h 3256604"/>
              <a:gd name="connsiteX3930" fmla="*/ 4904293 w 5859445"/>
              <a:gd name="connsiteY3930" fmla="*/ 3114869 h 3256604"/>
              <a:gd name="connsiteX3931" fmla="*/ 4844658 w 5859445"/>
              <a:gd name="connsiteY3931" fmla="*/ 3121591 h 3256604"/>
              <a:gd name="connsiteX3932" fmla="*/ 4604289 w 5859445"/>
              <a:gd name="connsiteY3932" fmla="*/ 3141150 h 3256604"/>
              <a:gd name="connsiteX3933" fmla="*/ 4354960 w 5859445"/>
              <a:gd name="connsiteY3933" fmla="*/ 3158150 h 3256604"/>
              <a:gd name="connsiteX3934" fmla="*/ 4096663 w 5859445"/>
              <a:gd name="connsiteY3934" fmla="*/ 3172733 h 3256604"/>
              <a:gd name="connsiteX3935" fmla="*/ 3829481 w 5859445"/>
              <a:gd name="connsiteY3935" fmla="*/ 3184702 h 3256604"/>
              <a:gd name="connsiteX3936" fmla="*/ 3765367 w 5859445"/>
              <a:gd name="connsiteY3936" fmla="*/ 3190143 h 3256604"/>
              <a:gd name="connsiteX3937" fmla="*/ 3701243 w 5859445"/>
              <a:gd name="connsiteY3937" fmla="*/ 3195727 h 3256604"/>
              <a:gd name="connsiteX3938" fmla="*/ 3664864 w 5859445"/>
              <a:gd name="connsiteY3938" fmla="*/ 3194902 h 3256604"/>
              <a:gd name="connsiteX3939" fmla="*/ 3637443 w 5859445"/>
              <a:gd name="connsiteY3939" fmla="*/ 3196638 h 3256604"/>
              <a:gd name="connsiteX3940" fmla="*/ 3614760 w 5859445"/>
              <a:gd name="connsiteY3940" fmla="*/ 3194885 h 3256604"/>
              <a:gd name="connsiteX3941" fmla="*/ 3609920 w 5859445"/>
              <a:gd name="connsiteY3941" fmla="*/ 3198307 h 3256604"/>
              <a:gd name="connsiteX3942" fmla="*/ 3573578 w 5859445"/>
              <a:gd name="connsiteY3942" fmla="*/ 3197454 h 3256604"/>
              <a:gd name="connsiteX3943" fmla="*/ 3440892 w 5859445"/>
              <a:gd name="connsiteY3943" fmla="*/ 3207248 h 3256604"/>
              <a:gd name="connsiteX3944" fmla="*/ 3308207 w 5859445"/>
              <a:gd name="connsiteY3944" fmla="*/ 3217038 h 3256604"/>
              <a:gd name="connsiteX3945" fmla="*/ 3327268 w 5859445"/>
              <a:gd name="connsiteY3945" fmla="*/ 3203560 h 3256604"/>
              <a:gd name="connsiteX3946" fmla="*/ 3167130 w 5859445"/>
              <a:gd name="connsiteY3946" fmla="*/ 3215041 h 3256604"/>
              <a:gd name="connsiteX3947" fmla="*/ 3002226 w 5859445"/>
              <a:gd name="connsiteY3947" fmla="*/ 3229894 h 3256604"/>
              <a:gd name="connsiteX3948" fmla="*/ 3001206 w 5859445"/>
              <a:gd name="connsiteY3948" fmla="*/ 3229045 h 3256604"/>
              <a:gd name="connsiteX3949" fmla="*/ 2997889 w 5859445"/>
              <a:gd name="connsiteY3949" fmla="*/ 3226288 h 3256604"/>
              <a:gd name="connsiteX3950" fmla="*/ 2993267 w 5859445"/>
              <a:gd name="connsiteY3950" fmla="*/ 3227333 h 3256604"/>
              <a:gd name="connsiteX3951" fmla="*/ 2969936 w 5859445"/>
              <a:gd name="connsiteY3951" fmla="*/ 3234931 h 3256604"/>
              <a:gd name="connsiteX3952" fmla="*/ 2979467 w 5859445"/>
              <a:gd name="connsiteY3952" fmla="*/ 3228192 h 3256604"/>
              <a:gd name="connsiteX3953" fmla="*/ 2943387 w 5859445"/>
              <a:gd name="connsiteY3953" fmla="*/ 3227711 h 3256604"/>
              <a:gd name="connsiteX3954" fmla="*/ 2877526 w 5859445"/>
              <a:gd name="connsiteY3954" fmla="*/ 3230841 h 3256604"/>
              <a:gd name="connsiteX3955" fmla="*/ 2811742 w 5859445"/>
              <a:gd name="connsiteY3955" fmla="*/ 3233920 h 3256604"/>
              <a:gd name="connsiteX3956" fmla="*/ 2707029 w 5859445"/>
              <a:gd name="connsiteY3956" fmla="*/ 3242835 h 3256604"/>
              <a:gd name="connsiteX3957" fmla="*/ 2602317 w 5859445"/>
              <a:gd name="connsiteY3957" fmla="*/ 3251753 h 3256604"/>
              <a:gd name="connsiteX3958" fmla="*/ 2525508 w 5859445"/>
              <a:gd name="connsiteY3958" fmla="*/ 3256604 h 3256604"/>
              <a:gd name="connsiteX3959" fmla="*/ 2223154 w 5859445"/>
              <a:gd name="connsiteY3959" fmla="*/ 3256604 h 3256604"/>
              <a:gd name="connsiteX3960" fmla="*/ 2235973 w 5859445"/>
              <a:gd name="connsiteY3960" fmla="*/ 3250159 h 3256604"/>
              <a:gd name="connsiteX3961" fmla="*/ 2227145 w 5859445"/>
              <a:gd name="connsiteY3961" fmla="*/ 3247783 h 3256604"/>
              <a:gd name="connsiteX3962" fmla="*/ 2195127 w 5859445"/>
              <a:gd name="connsiteY3962" fmla="*/ 3253047 h 3256604"/>
              <a:gd name="connsiteX3963" fmla="*/ 2173575 w 5859445"/>
              <a:gd name="connsiteY3963" fmla="*/ 3256604 h 3256604"/>
              <a:gd name="connsiteX3964" fmla="*/ 1907065 w 5859445"/>
              <a:gd name="connsiteY3964" fmla="*/ 3256604 h 3256604"/>
              <a:gd name="connsiteX3965" fmla="*/ 1940603 w 5859445"/>
              <a:gd name="connsiteY3965" fmla="*/ 3242165 h 3256604"/>
              <a:gd name="connsiteX3966" fmla="*/ 2020086 w 5859445"/>
              <a:gd name="connsiteY3966" fmla="*/ 3225999 h 3256604"/>
              <a:gd name="connsiteX3967" fmla="*/ 2099568 w 5859445"/>
              <a:gd name="connsiteY3967" fmla="*/ 3209831 h 3256604"/>
              <a:gd name="connsiteX3968" fmla="*/ 2101725 w 5859445"/>
              <a:gd name="connsiteY3968" fmla="*/ 3209150 h 3256604"/>
              <a:gd name="connsiteX3969" fmla="*/ 2088003 w 5859445"/>
              <a:gd name="connsiteY3969" fmla="*/ 3209113 h 3256604"/>
              <a:gd name="connsiteX3970" fmla="*/ 2062937 w 5859445"/>
              <a:gd name="connsiteY3970" fmla="*/ 3209044 h 3256604"/>
              <a:gd name="connsiteX3971" fmla="*/ 2058743 w 5859445"/>
              <a:gd name="connsiteY3971" fmla="*/ 3203113 h 3256604"/>
              <a:gd name="connsiteX3972" fmla="*/ 2072468 w 5859445"/>
              <a:gd name="connsiteY3972" fmla="*/ 3202305 h 3256604"/>
              <a:gd name="connsiteX3973" fmla="*/ 2086192 w 5859445"/>
              <a:gd name="connsiteY3973" fmla="*/ 3201497 h 3256604"/>
              <a:gd name="connsiteX3974" fmla="*/ 2088575 w 5859445"/>
              <a:gd name="connsiteY3974" fmla="*/ 3199812 h 3256604"/>
              <a:gd name="connsiteX3975" fmla="*/ 2081999 w 5859445"/>
              <a:gd name="connsiteY3975" fmla="*/ 3195566 h 3256604"/>
              <a:gd name="connsiteX3976" fmla="*/ 2173876 w 5859445"/>
              <a:gd name="connsiteY3976" fmla="*/ 3183977 h 3256604"/>
              <a:gd name="connsiteX3977" fmla="*/ 2126127 w 5859445"/>
              <a:gd name="connsiteY3977" fmla="*/ 3182156 h 3256604"/>
              <a:gd name="connsiteX3978" fmla="*/ 2073611 w 5859445"/>
              <a:gd name="connsiteY3978" fmla="*/ 3183705 h 3256604"/>
              <a:gd name="connsiteX3979" fmla="*/ 2048260 w 5859445"/>
              <a:gd name="connsiteY3979" fmla="*/ 3188287 h 3256604"/>
              <a:gd name="connsiteX3980" fmla="*/ 2018712 w 5859445"/>
              <a:gd name="connsiteY3980" fmla="*/ 3186937 h 3256604"/>
              <a:gd name="connsiteX3981" fmla="*/ 1977539 w 5859445"/>
              <a:gd name="connsiteY3981" fmla="*/ 3189361 h 3256604"/>
              <a:gd name="connsiteX3982" fmla="*/ 1931600 w 5859445"/>
              <a:gd name="connsiteY3982" fmla="*/ 3195156 h 3256604"/>
              <a:gd name="connsiteX3983" fmla="*/ 1822090 w 5859445"/>
              <a:gd name="connsiteY3983" fmla="*/ 3196971 h 3256604"/>
              <a:gd name="connsiteX3984" fmla="*/ 1751480 w 5859445"/>
              <a:gd name="connsiteY3984" fmla="*/ 3222068 h 3256604"/>
              <a:gd name="connsiteX3985" fmla="*/ 1749941 w 5859445"/>
              <a:gd name="connsiteY3985" fmla="*/ 3221298 h 3256604"/>
              <a:gd name="connsiteX3986" fmla="*/ 1733548 w 5859445"/>
              <a:gd name="connsiteY3986" fmla="*/ 3228441 h 3256604"/>
              <a:gd name="connsiteX3987" fmla="*/ 1663496 w 5859445"/>
              <a:gd name="connsiteY3987" fmla="*/ 3255733 h 3256604"/>
              <a:gd name="connsiteX3988" fmla="*/ 1661260 w 5859445"/>
              <a:gd name="connsiteY3988" fmla="*/ 3256604 h 3256604"/>
              <a:gd name="connsiteX3989" fmla="*/ 1605649 w 5859445"/>
              <a:gd name="connsiteY3989" fmla="*/ 3256604 h 3256604"/>
              <a:gd name="connsiteX3990" fmla="*/ 1620798 w 5859445"/>
              <a:gd name="connsiteY3990" fmla="*/ 3245892 h 3256604"/>
              <a:gd name="connsiteX3991" fmla="*/ 1679222 w 5859445"/>
              <a:gd name="connsiteY3991" fmla="*/ 3222374 h 3256604"/>
              <a:gd name="connsiteX3992" fmla="*/ 1670263 w 5859445"/>
              <a:gd name="connsiteY3992" fmla="*/ 3219813 h 3256604"/>
              <a:gd name="connsiteX3993" fmla="*/ 1712008 w 5859445"/>
              <a:gd name="connsiteY3993" fmla="*/ 3208088 h 3256604"/>
              <a:gd name="connsiteX3994" fmla="*/ 1730498 w 5859445"/>
              <a:gd name="connsiteY3994" fmla="*/ 3203910 h 3256604"/>
              <a:gd name="connsiteX3995" fmla="*/ 1744508 w 5859445"/>
              <a:gd name="connsiteY3995" fmla="*/ 3198452 h 3256604"/>
              <a:gd name="connsiteX3996" fmla="*/ 1753753 w 5859445"/>
              <a:gd name="connsiteY3996" fmla="*/ 3196363 h 3256604"/>
              <a:gd name="connsiteX3997" fmla="*/ 1695233 w 5859445"/>
              <a:gd name="connsiteY3997" fmla="*/ 3184363 h 3256604"/>
              <a:gd name="connsiteX3998" fmla="*/ 1683892 w 5859445"/>
              <a:gd name="connsiteY3998" fmla="*/ 3183486 h 3256604"/>
              <a:gd name="connsiteX3999" fmla="*/ 1682081 w 5859445"/>
              <a:gd name="connsiteY3999" fmla="*/ 3175871 h 3256604"/>
              <a:gd name="connsiteX4000" fmla="*/ 1666260 w 5859445"/>
              <a:gd name="connsiteY4000" fmla="*/ 3173713 h 3256604"/>
              <a:gd name="connsiteX4001" fmla="*/ 1655204 w 5859445"/>
              <a:gd name="connsiteY4001" fmla="*/ 3168187 h 3256604"/>
              <a:gd name="connsiteX4002" fmla="*/ 1695233 w 5859445"/>
              <a:gd name="connsiteY4002" fmla="*/ 3184363 h 3256604"/>
              <a:gd name="connsiteX4003" fmla="*/ 1690468 w 5859445"/>
              <a:gd name="connsiteY4003" fmla="*/ 3187732 h 3256604"/>
              <a:gd name="connsiteX4004" fmla="*/ 1694663 w 5859445"/>
              <a:gd name="connsiteY4004" fmla="*/ 3193665 h 3256604"/>
              <a:gd name="connsiteX4005" fmla="*/ 1679210 w 5859445"/>
              <a:gd name="connsiteY4005" fmla="*/ 3190133 h 3256604"/>
              <a:gd name="connsiteX4006" fmla="*/ 1674701 w 5859445"/>
              <a:gd name="connsiteY4006" fmla="*/ 3189985 h 3256604"/>
              <a:gd name="connsiteX4007" fmla="*/ 1671978 w 5859445"/>
              <a:gd name="connsiteY4007" fmla="*/ 3191910 h 3256604"/>
              <a:gd name="connsiteX4008" fmla="*/ 1670521 w 5859445"/>
              <a:gd name="connsiteY4008" fmla="*/ 3189848 h 3256604"/>
              <a:gd name="connsiteX4009" fmla="*/ 1668690 w 5859445"/>
              <a:gd name="connsiteY4009" fmla="*/ 3189787 h 3256604"/>
              <a:gd name="connsiteX4010" fmla="*/ 1662446 w 5859445"/>
              <a:gd name="connsiteY4010" fmla="*/ 3198650 h 3256604"/>
              <a:gd name="connsiteX4011" fmla="*/ 1658253 w 5859445"/>
              <a:gd name="connsiteY4011" fmla="*/ 3192719 h 3256604"/>
              <a:gd name="connsiteX4012" fmla="*/ 1646911 w 5859445"/>
              <a:gd name="connsiteY4012" fmla="*/ 3191842 h 3256604"/>
              <a:gd name="connsiteX4013" fmla="*/ 1635570 w 5859445"/>
              <a:gd name="connsiteY4013" fmla="*/ 3190966 h 3256604"/>
              <a:gd name="connsiteX4014" fmla="*/ 1644815 w 5859445"/>
              <a:gd name="connsiteY4014" fmla="*/ 3188877 h 3256604"/>
              <a:gd name="connsiteX4015" fmla="*/ 1654060 w 5859445"/>
              <a:gd name="connsiteY4015" fmla="*/ 3186788 h 3256604"/>
              <a:gd name="connsiteX4016" fmla="*/ 1641479 w 5859445"/>
              <a:gd name="connsiteY4016" fmla="*/ 3168996 h 3256604"/>
              <a:gd name="connsiteX4017" fmla="*/ 1636713 w 5859445"/>
              <a:gd name="connsiteY4017" fmla="*/ 3172365 h 3256604"/>
              <a:gd name="connsiteX4018" fmla="*/ 1632806 w 5859445"/>
              <a:gd name="connsiteY4018" fmla="*/ 3161784 h 3256604"/>
              <a:gd name="connsiteX4019" fmla="*/ 1628899 w 5859445"/>
              <a:gd name="connsiteY4019" fmla="*/ 3151203 h 3256604"/>
              <a:gd name="connsiteX4020" fmla="*/ 1633092 w 5859445"/>
              <a:gd name="connsiteY4020" fmla="*/ 3157134 h 3256604"/>
              <a:gd name="connsiteX4021" fmla="*/ 1633930 w 5859445"/>
              <a:gd name="connsiteY4021" fmla="*/ 3158320 h 3256604"/>
              <a:gd name="connsiteX4022" fmla="*/ 1633664 w 5859445"/>
              <a:gd name="connsiteY4022" fmla="*/ 3147834 h 3256604"/>
              <a:gd name="connsiteX4023" fmla="*/ 1642051 w 5859445"/>
              <a:gd name="connsiteY4023" fmla="*/ 3159696 h 3256604"/>
              <a:gd name="connsiteX4024" fmla="*/ 1642624 w 5859445"/>
              <a:gd name="connsiteY4024" fmla="*/ 3150395 h 3256604"/>
              <a:gd name="connsiteX4025" fmla="*/ 1671216 w 5859445"/>
              <a:gd name="connsiteY4025" fmla="*/ 3130178 h 3256604"/>
              <a:gd name="connsiteX4026" fmla="*/ 1702286 w 5859445"/>
              <a:gd name="connsiteY4026" fmla="*/ 3143792 h 3256604"/>
              <a:gd name="connsiteX4027" fmla="*/ 1702858 w 5859445"/>
              <a:gd name="connsiteY4027" fmla="*/ 3134492 h 3256604"/>
              <a:gd name="connsiteX4028" fmla="*/ 1732119 w 5859445"/>
              <a:gd name="connsiteY4028" fmla="*/ 3140490 h 3256604"/>
              <a:gd name="connsiteX4029" fmla="*/ 1765573 w 5859445"/>
              <a:gd name="connsiteY4029" fmla="*/ 3152422 h 3256604"/>
              <a:gd name="connsiteX4030" fmla="*/ 1769766 w 5859445"/>
              <a:gd name="connsiteY4030" fmla="*/ 3158352 h 3256604"/>
              <a:gd name="connsiteX4031" fmla="*/ 1787684 w 5859445"/>
              <a:gd name="connsiteY4031" fmla="*/ 3163475 h 3256604"/>
              <a:gd name="connsiteX4032" fmla="*/ 1803791 w 5859445"/>
              <a:gd name="connsiteY4032" fmla="*/ 3160982 h 3256604"/>
              <a:gd name="connsiteX4033" fmla="*/ 1819898 w 5859445"/>
              <a:gd name="connsiteY4033" fmla="*/ 3158489 h 3256604"/>
              <a:gd name="connsiteX4034" fmla="*/ 1801980 w 5859445"/>
              <a:gd name="connsiteY4034" fmla="*/ 3153367 h 3256604"/>
              <a:gd name="connsiteX4035" fmla="*/ 1793307 w 5859445"/>
              <a:gd name="connsiteY4035" fmla="*/ 3146155 h 3256604"/>
              <a:gd name="connsiteX4036" fmla="*/ 1767287 w 5859445"/>
              <a:gd name="connsiteY4036" fmla="*/ 3124519 h 3256604"/>
              <a:gd name="connsiteX4037" fmla="*/ 1760711 w 5859445"/>
              <a:gd name="connsiteY4037" fmla="*/ 3120273 h 3256604"/>
              <a:gd name="connsiteX4038" fmla="*/ 1754135 w 5859445"/>
              <a:gd name="connsiteY4038" fmla="*/ 3116027 h 3256604"/>
              <a:gd name="connsiteX4039" fmla="*/ 1725983 w 5859445"/>
              <a:gd name="connsiteY4039" fmla="*/ 3126759 h 3256604"/>
              <a:gd name="connsiteX4040" fmla="*/ 1721593 w 5859445"/>
              <a:gd name="connsiteY4040" fmla="*/ 3120550 h 3256604"/>
              <a:gd name="connsiteX4041" fmla="*/ 1698174 w 5859445"/>
              <a:gd name="connsiteY4041" fmla="*/ 3127867 h 3256604"/>
              <a:gd name="connsiteX4042" fmla="*/ 1670430 w 5859445"/>
              <a:gd name="connsiteY4042" fmla="*/ 3129066 h 3256604"/>
              <a:gd name="connsiteX4043" fmla="*/ 1694257 w 5859445"/>
              <a:gd name="connsiteY4043" fmla="*/ 3112218 h 3256604"/>
              <a:gd name="connsiteX4044" fmla="*/ 1713320 w 5859445"/>
              <a:gd name="connsiteY4044" fmla="*/ 3098739 h 3256604"/>
              <a:gd name="connsiteX4045" fmla="*/ 1718085 w 5859445"/>
              <a:gd name="connsiteY4045" fmla="*/ 3095370 h 3256604"/>
              <a:gd name="connsiteX4046" fmla="*/ 1695073 w 5859445"/>
              <a:gd name="connsiteY4046" fmla="*/ 3093154 h 3256604"/>
              <a:gd name="connsiteX4047" fmla="*/ 1713320 w 5859445"/>
              <a:gd name="connsiteY4047" fmla="*/ 3098739 h 3256604"/>
              <a:gd name="connsiteX4048" fmla="*/ 1616068 w 5859445"/>
              <a:gd name="connsiteY4048" fmla="*/ 3102728 h 3256604"/>
              <a:gd name="connsiteX4049" fmla="*/ 1590518 w 5859445"/>
              <a:gd name="connsiteY4049" fmla="*/ 3107033 h 3256604"/>
              <a:gd name="connsiteX4050" fmla="*/ 1601771 w 5859445"/>
              <a:gd name="connsiteY4050" fmla="*/ 3112837 h 3256604"/>
              <a:gd name="connsiteX4051" fmla="*/ 1551049 w 5859445"/>
              <a:gd name="connsiteY4051" fmla="*/ 3111867 h 3256604"/>
              <a:gd name="connsiteX4052" fmla="*/ 1562929 w 5859445"/>
              <a:gd name="connsiteY4052" fmla="*/ 3103396 h 3256604"/>
              <a:gd name="connsiteX4053" fmla="*/ 1570111 w 5859445"/>
              <a:gd name="connsiteY4053" fmla="*/ 3098389 h 3256604"/>
              <a:gd name="connsiteX4054" fmla="*/ 1565721 w 5859445"/>
              <a:gd name="connsiteY4054" fmla="*/ 3092180 h 3256604"/>
              <a:gd name="connsiteX4055" fmla="*/ 1580458 w 5859445"/>
              <a:gd name="connsiteY4055" fmla="*/ 3072586 h 3256604"/>
              <a:gd name="connsiteX4056" fmla="*/ 1580017 w 5859445"/>
              <a:gd name="connsiteY4056" fmla="*/ 3082072 h 3256604"/>
              <a:gd name="connsiteX4057" fmla="*/ 1589549 w 5859445"/>
              <a:gd name="connsiteY4057" fmla="*/ 3075332 h 3256604"/>
              <a:gd name="connsiteX4058" fmla="*/ 1594315 w 5859445"/>
              <a:gd name="connsiteY4058" fmla="*/ 3071962 h 3256604"/>
              <a:gd name="connsiteX4059" fmla="*/ 1603470 w 5859445"/>
              <a:gd name="connsiteY4059" fmla="*/ 3074802 h 3256604"/>
              <a:gd name="connsiteX4060" fmla="*/ 1608235 w 5859445"/>
              <a:gd name="connsiteY4060" fmla="*/ 3071432 h 3256604"/>
              <a:gd name="connsiteX4061" fmla="*/ 1594315 w 5859445"/>
              <a:gd name="connsiteY4061" fmla="*/ 3071962 h 3256604"/>
              <a:gd name="connsiteX4062" fmla="*/ 1589990 w 5859445"/>
              <a:gd name="connsiteY4062" fmla="*/ 3065846 h 3256604"/>
              <a:gd name="connsiteX4063" fmla="*/ 1580834 w 5859445"/>
              <a:gd name="connsiteY4063" fmla="*/ 3063007 h 3256604"/>
              <a:gd name="connsiteX4064" fmla="*/ 1555472 w 5859445"/>
              <a:gd name="connsiteY4064" fmla="*/ 3062522 h 3256604"/>
              <a:gd name="connsiteX4065" fmla="*/ 1530045 w 5859445"/>
              <a:gd name="connsiteY4065" fmla="*/ 3061943 h 3256604"/>
              <a:gd name="connsiteX4066" fmla="*/ 1539576 w 5859445"/>
              <a:gd name="connsiteY4066" fmla="*/ 3055204 h 3256604"/>
              <a:gd name="connsiteX4067" fmla="*/ 1544341 w 5859445"/>
              <a:gd name="connsiteY4067" fmla="*/ 3051834 h 3256604"/>
              <a:gd name="connsiteX4068" fmla="*/ 1516565 w 5859445"/>
              <a:gd name="connsiteY4068" fmla="*/ 3052987 h 3256604"/>
              <a:gd name="connsiteX4069" fmla="*/ 1521551 w 5859445"/>
              <a:gd name="connsiteY4069" fmla="*/ 3044875 h 3256604"/>
              <a:gd name="connsiteX4070" fmla="*/ 1526537 w 5859445"/>
              <a:gd name="connsiteY4070" fmla="*/ 3036763 h 3256604"/>
              <a:gd name="connsiteX4071" fmla="*/ 1512812 w 5859445"/>
              <a:gd name="connsiteY4071" fmla="*/ 3037571 h 3256604"/>
              <a:gd name="connsiteX4072" fmla="*/ 1503853 w 5859445"/>
              <a:gd name="connsiteY4072" fmla="*/ 3035010 h 3256604"/>
              <a:gd name="connsiteX4073" fmla="*/ 1494609 w 5859445"/>
              <a:gd name="connsiteY4073" fmla="*/ 3037098 h 3256604"/>
              <a:gd name="connsiteX4074" fmla="*/ 1485364 w 5859445"/>
              <a:gd name="connsiteY4074" fmla="*/ 3039187 h 3256604"/>
              <a:gd name="connsiteX4075" fmla="*/ 1476119 w 5859445"/>
              <a:gd name="connsiteY4075" fmla="*/ 3041276 h 3256604"/>
              <a:gd name="connsiteX4076" fmla="*/ 1466873 w 5859445"/>
              <a:gd name="connsiteY4076" fmla="*/ 3043366 h 3256604"/>
              <a:gd name="connsiteX4077" fmla="*/ 1457914 w 5859445"/>
              <a:gd name="connsiteY4077" fmla="*/ 3040805 h 3256604"/>
              <a:gd name="connsiteX4078" fmla="*/ 1444190 w 5859445"/>
              <a:gd name="connsiteY4078" fmla="*/ 3041613 h 3256604"/>
              <a:gd name="connsiteX4079" fmla="*/ 1434945 w 5859445"/>
              <a:gd name="connsiteY4079" fmla="*/ 3043701 h 3256604"/>
              <a:gd name="connsiteX4080" fmla="*/ 1425700 w 5859445"/>
              <a:gd name="connsiteY4080" fmla="*/ 3045790 h 3256604"/>
              <a:gd name="connsiteX4081" fmla="*/ 1416456 w 5859445"/>
              <a:gd name="connsiteY4081" fmla="*/ 3047879 h 3256604"/>
              <a:gd name="connsiteX4082" fmla="*/ 1407211 w 5859445"/>
              <a:gd name="connsiteY4082" fmla="*/ 3049968 h 3256604"/>
              <a:gd name="connsiteX4083" fmla="*/ 1397966 w 5859445"/>
              <a:gd name="connsiteY4083" fmla="*/ 3052057 h 3256604"/>
              <a:gd name="connsiteX4084" fmla="*/ 1388721 w 5859445"/>
              <a:gd name="connsiteY4084" fmla="*/ 3054146 h 3256604"/>
              <a:gd name="connsiteX4085" fmla="*/ 1370802 w 5859445"/>
              <a:gd name="connsiteY4085" fmla="*/ 3049022 h 3256604"/>
              <a:gd name="connsiteX4086" fmla="*/ 1366036 w 5859445"/>
              <a:gd name="connsiteY4086" fmla="*/ 3052392 h 3256604"/>
              <a:gd name="connsiteX4087" fmla="*/ 1359173 w 5859445"/>
              <a:gd name="connsiteY4087" fmla="*/ 3052796 h 3256604"/>
              <a:gd name="connsiteX4088" fmla="*/ 1352311 w 5859445"/>
              <a:gd name="connsiteY4088" fmla="*/ 3053200 h 3256604"/>
              <a:gd name="connsiteX4089" fmla="*/ 1376139 w 5859445"/>
              <a:gd name="connsiteY4089" fmla="*/ 3036352 h 3256604"/>
              <a:gd name="connsiteX4090" fmla="*/ 1367181 w 5859445"/>
              <a:gd name="connsiteY4090" fmla="*/ 3033791 h 3256604"/>
              <a:gd name="connsiteX4091" fmla="*/ 1390436 w 5859445"/>
              <a:gd name="connsiteY4091" fmla="*/ 3026243 h 3256604"/>
              <a:gd name="connsiteX4092" fmla="*/ 1395201 w 5859445"/>
              <a:gd name="connsiteY4092" fmla="*/ 3022874 h 3256604"/>
              <a:gd name="connsiteX4093" fmla="*/ 1399966 w 5859445"/>
              <a:gd name="connsiteY4093" fmla="*/ 3019504 h 3256604"/>
              <a:gd name="connsiteX4094" fmla="*/ 1386242 w 5859445"/>
              <a:gd name="connsiteY4094" fmla="*/ 3020313 h 3256604"/>
              <a:gd name="connsiteX4095" fmla="*/ 1374901 w 5859445"/>
              <a:gd name="connsiteY4095" fmla="*/ 3019436 h 3256604"/>
              <a:gd name="connsiteX4096" fmla="*/ 1363559 w 5859445"/>
              <a:gd name="connsiteY4096" fmla="*/ 3018560 h 3256604"/>
              <a:gd name="connsiteX4097" fmla="*/ 1377855 w 5859445"/>
              <a:gd name="connsiteY4097" fmla="*/ 3008451 h 3256604"/>
              <a:gd name="connsiteX4098" fmla="*/ 1371565 w 5859445"/>
              <a:gd name="connsiteY4098" fmla="*/ 2999555 h 3256604"/>
              <a:gd name="connsiteX4099" fmla="*/ 1369468 w 5859445"/>
              <a:gd name="connsiteY4099" fmla="*/ 2996590 h 3256604"/>
              <a:gd name="connsiteX4100" fmla="*/ 1374234 w 5859445"/>
              <a:gd name="connsiteY4100" fmla="*/ 2993220 h 3256604"/>
              <a:gd name="connsiteX4101" fmla="*/ 1378999 w 5859445"/>
              <a:gd name="connsiteY4101" fmla="*/ 2989851 h 3256604"/>
              <a:gd name="connsiteX4102" fmla="*/ 1370040 w 5859445"/>
              <a:gd name="connsiteY4102" fmla="*/ 2987289 h 3256604"/>
              <a:gd name="connsiteX4103" fmla="*/ 1379571 w 5859445"/>
              <a:gd name="connsiteY4103" fmla="*/ 2980550 h 3256604"/>
              <a:gd name="connsiteX4104" fmla="*/ 1361653 w 5859445"/>
              <a:gd name="connsiteY4104" fmla="*/ 2975428 h 3256604"/>
              <a:gd name="connsiteX4105" fmla="*/ 1371184 w 5859445"/>
              <a:gd name="connsiteY4105" fmla="*/ 2968689 h 3256604"/>
              <a:gd name="connsiteX4106" fmla="*/ 1384908 w 5859445"/>
              <a:gd name="connsiteY4106" fmla="*/ 2967881 h 3256604"/>
              <a:gd name="connsiteX4107" fmla="*/ 1399776 w 5859445"/>
              <a:gd name="connsiteY4107" fmla="*/ 2948472 h 3256604"/>
              <a:gd name="connsiteX4108" fmla="*/ 1361092 w 5859445"/>
              <a:gd name="connsiteY4108" fmla="*/ 2954416 h 3256604"/>
              <a:gd name="connsiteX4109" fmla="*/ 1352274 w 5859445"/>
              <a:gd name="connsiteY4109" fmla="*/ 2957108 h 3256604"/>
              <a:gd name="connsiteX4110" fmla="*/ 1343454 w 5859445"/>
              <a:gd name="connsiteY4110" fmla="*/ 2959799 h 3256604"/>
              <a:gd name="connsiteX4111" fmla="*/ 1330582 w 5859445"/>
              <a:gd name="connsiteY4111" fmla="*/ 2961812 h 3256604"/>
              <a:gd name="connsiteX4112" fmla="*/ 1342930 w 5859445"/>
              <a:gd name="connsiteY4112" fmla="*/ 2959057 h 3256604"/>
              <a:gd name="connsiteX4113" fmla="*/ 1357226 w 5859445"/>
              <a:gd name="connsiteY4113" fmla="*/ 2948949 h 3256604"/>
              <a:gd name="connsiteX4114" fmla="*/ 1337063 w 5859445"/>
              <a:gd name="connsiteY4114" fmla="*/ 2930541 h 3256604"/>
              <a:gd name="connsiteX4115" fmla="*/ 1323339 w 5859445"/>
              <a:gd name="connsiteY4115" fmla="*/ 2931350 h 3256604"/>
              <a:gd name="connsiteX4116" fmla="*/ 1314380 w 5859445"/>
              <a:gd name="connsiteY4116" fmla="*/ 2928788 h 3256604"/>
              <a:gd name="connsiteX4117" fmla="*/ 1304849 w 5859445"/>
              <a:gd name="connsiteY4117" fmla="*/ 2935527 h 3256604"/>
              <a:gd name="connsiteX4118" fmla="*/ 1267868 w 5859445"/>
              <a:gd name="connsiteY4118" fmla="*/ 2943883 h 3256604"/>
              <a:gd name="connsiteX4119" fmla="*/ 1282165 w 5859445"/>
              <a:gd name="connsiteY4119" fmla="*/ 2933775 h 3256604"/>
              <a:gd name="connsiteX4120" fmla="*/ 1305421 w 5859445"/>
              <a:gd name="connsiteY4120" fmla="*/ 2926227 h 3256604"/>
              <a:gd name="connsiteX4121" fmla="*/ 1294365 w 5859445"/>
              <a:gd name="connsiteY4121" fmla="*/ 2920700 h 3256604"/>
              <a:gd name="connsiteX4122" fmla="*/ 1269012 w 5859445"/>
              <a:gd name="connsiteY4122" fmla="*/ 2925283 h 3256604"/>
              <a:gd name="connsiteX4123" fmla="*/ 1292268 w 5859445"/>
              <a:gd name="connsiteY4123" fmla="*/ 2917735 h 3256604"/>
              <a:gd name="connsiteX4124" fmla="*/ 1306565 w 5859445"/>
              <a:gd name="connsiteY4124" fmla="*/ 2907626 h 3256604"/>
              <a:gd name="connsiteX4125" fmla="*/ 1320289 w 5859445"/>
              <a:gd name="connsiteY4125" fmla="*/ 2906818 h 3256604"/>
              <a:gd name="connsiteX4126" fmla="*/ 1352503 w 5859445"/>
              <a:gd name="connsiteY4126" fmla="*/ 2901832 h 3256604"/>
              <a:gd name="connsiteX4127" fmla="*/ 1363233 w 5859445"/>
              <a:gd name="connsiteY4127" fmla="*/ 2897384 h 3256604"/>
              <a:gd name="connsiteX4128" fmla="*/ 1339064 w 5859445"/>
              <a:gd name="connsiteY4128" fmla="*/ 2897990 h 3256604"/>
              <a:gd name="connsiteX4129" fmla="*/ 1293412 w 5859445"/>
              <a:gd name="connsiteY4129" fmla="*/ 2899135 h 3256604"/>
              <a:gd name="connsiteX4130" fmla="*/ 1418647 w 5859445"/>
              <a:gd name="connsiteY4130" fmla="*/ 2863959 h 3256604"/>
              <a:gd name="connsiteX4131" fmla="*/ 1468379 w 5859445"/>
              <a:gd name="connsiteY4131" fmla="*/ 2858472 h 3256604"/>
              <a:gd name="connsiteX4132" fmla="*/ 1515290 w 5859445"/>
              <a:gd name="connsiteY4132" fmla="*/ 2849001 h 3256604"/>
              <a:gd name="connsiteX4133" fmla="*/ 1507982 w 5859445"/>
              <a:gd name="connsiteY4133" fmla="*/ 2836135 h 3256604"/>
              <a:gd name="connsiteX4134" fmla="*/ 1508226 w 5859445"/>
              <a:gd name="connsiteY4134" fmla="*/ 2833972 h 3256604"/>
              <a:gd name="connsiteX4135" fmla="*/ 1511668 w 5859445"/>
              <a:gd name="connsiteY4135" fmla="*/ 2833770 h 3256604"/>
              <a:gd name="connsiteX4136" fmla="*/ 1508720 w 5859445"/>
              <a:gd name="connsiteY4136" fmla="*/ 2829600 h 3256604"/>
              <a:gd name="connsiteX4137" fmla="*/ 1503857 w 5859445"/>
              <a:gd name="connsiteY4137" fmla="*/ 2822723 h 3256604"/>
              <a:gd name="connsiteX4138" fmla="*/ 1502914 w 5859445"/>
              <a:gd name="connsiteY4138" fmla="*/ 2822782 h 3256604"/>
              <a:gd name="connsiteX4139" fmla="*/ 1500613 w 5859445"/>
              <a:gd name="connsiteY4139" fmla="*/ 2828243 h 3256604"/>
              <a:gd name="connsiteX4140" fmla="*/ 1497944 w 5859445"/>
              <a:gd name="connsiteY4140" fmla="*/ 2834578 h 3256604"/>
              <a:gd name="connsiteX4141" fmla="*/ 1502020 w 5859445"/>
              <a:gd name="connsiteY4141" fmla="*/ 2834337 h 3256604"/>
              <a:gd name="connsiteX4142" fmla="*/ 1494424 w 5859445"/>
              <a:gd name="connsiteY4142" fmla="*/ 2839708 h 3256604"/>
              <a:gd name="connsiteX4143" fmla="*/ 1479258 w 5859445"/>
              <a:gd name="connsiteY4143" fmla="*/ 2838477 h 3256604"/>
              <a:gd name="connsiteX4144" fmla="*/ 1468792 w 5859445"/>
              <a:gd name="connsiteY4144" fmla="*/ 2833785 h 3256604"/>
              <a:gd name="connsiteX4145" fmla="*/ 1454496 w 5859445"/>
              <a:gd name="connsiteY4145" fmla="*/ 2843893 h 3256604"/>
              <a:gd name="connsiteX4146" fmla="*/ 1431212 w 5859445"/>
              <a:gd name="connsiteY4146" fmla="*/ 2827312 h 3256604"/>
              <a:gd name="connsiteX4147" fmla="*/ 1302677 w 5859445"/>
              <a:gd name="connsiteY4147" fmla="*/ 2835431 h 3256604"/>
              <a:gd name="connsiteX4148" fmla="*/ 1103215 w 5859445"/>
              <a:gd name="connsiteY4148" fmla="*/ 2841842 h 3256604"/>
              <a:gd name="connsiteX4149" fmla="*/ 1124308 w 5859445"/>
              <a:gd name="connsiteY4149" fmla="*/ 2831237 h 3256604"/>
              <a:gd name="connsiteX4150" fmla="*/ 1145401 w 5859445"/>
              <a:gd name="connsiteY4150" fmla="*/ 2820632 h 3256604"/>
              <a:gd name="connsiteX4151" fmla="*/ 1136573 w 5859445"/>
              <a:gd name="connsiteY4151" fmla="*/ 2818256 h 3256604"/>
              <a:gd name="connsiteX4152" fmla="*/ 1104556 w 5859445"/>
              <a:gd name="connsiteY4152" fmla="*/ 2823519 h 3256604"/>
              <a:gd name="connsiteX4153" fmla="*/ 1072500 w 5859445"/>
              <a:gd name="connsiteY4153" fmla="*/ 2828810 h 3256604"/>
              <a:gd name="connsiteX4154" fmla="*/ 1040445 w 5859445"/>
              <a:gd name="connsiteY4154" fmla="*/ 2834101 h 3256604"/>
              <a:gd name="connsiteX4155" fmla="*/ 973915 w 5859445"/>
              <a:gd name="connsiteY4155" fmla="*/ 2846391 h 3256604"/>
              <a:gd name="connsiteX4156" fmla="*/ 907383 w 5859445"/>
              <a:gd name="connsiteY4156" fmla="*/ 2858684 h 3256604"/>
              <a:gd name="connsiteX4157" fmla="*/ 780558 w 5859445"/>
              <a:gd name="connsiteY4157" fmla="*/ 2891926 h 3256604"/>
              <a:gd name="connsiteX4158" fmla="*/ 676217 w 5859445"/>
              <a:gd name="connsiteY4158" fmla="*/ 2926642 h 3256604"/>
              <a:gd name="connsiteX4159" fmla="*/ 638019 w 5859445"/>
              <a:gd name="connsiteY4159" fmla="*/ 2953650 h 3256604"/>
              <a:gd name="connsiteX4160" fmla="*/ 675073 w 5859445"/>
              <a:gd name="connsiteY4160" fmla="*/ 2945243 h 3256604"/>
              <a:gd name="connsiteX4161" fmla="*/ 695946 w 5859445"/>
              <a:gd name="connsiteY4161" fmla="*/ 2939382 h 3256604"/>
              <a:gd name="connsiteX4162" fmla="*/ 716894 w 5859445"/>
              <a:gd name="connsiteY4162" fmla="*/ 2933466 h 3256604"/>
              <a:gd name="connsiteX4163" fmla="*/ 770304 w 5859445"/>
              <a:gd name="connsiteY4163" fmla="*/ 2917941 h 3256604"/>
              <a:gd name="connsiteX4164" fmla="*/ 823789 w 5859445"/>
              <a:gd name="connsiteY4164" fmla="*/ 2902363 h 3256604"/>
              <a:gd name="connsiteX4165" fmla="*/ 767598 w 5859445"/>
              <a:gd name="connsiteY4165" fmla="*/ 2924303 h 3256604"/>
              <a:gd name="connsiteX4166" fmla="*/ 783780 w 5859445"/>
              <a:gd name="connsiteY4166" fmla="*/ 2921756 h 3256604"/>
              <a:gd name="connsiteX4167" fmla="*/ 795122 w 5859445"/>
              <a:gd name="connsiteY4167" fmla="*/ 2922633 h 3256604"/>
              <a:gd name="connsiteX4168" fmla="*/ 750919 w 5859445"/>
              <a:gd name="connsiteY4168" fmla="*/ 2936095 h 3256604"/>
              <a:gd name="connsiteX4169" fmla="*/ 701951 w 5859445"/>
              <a:gd name="connsiteY4169" fmla="*/ 2952928 h 3256604"/>
              <a:gd name="connsiteX4170" fmla="*/ 683461 w 5859445"/>
              <a:gd name="connsiteY4170" fmla="*/ 2957106 h 3256604"/>
              <a:gd name="connsiteX4171" fmla="*/ 669414 w 5859445"/>
              <a:gd name="connsiteY4171" fmla="*/ 2962590 h 3256604"/>
              <a:gd name="connsiteX4172" fmla="*/ 660131 w 5859445"/>
              <a:gd name="connsiteY4172" fmla="*/ 2964706 h 3256604"/>
              <a:gd name="connsiteX4173" fmla="*/ 638973 w 5859445"/>
              <a:gd name="connsiteY4173" fmla="*/ 2975218 h 3256604"/>
              <a:gd name="connsiteX4174" fmla="*/ 617812 w 5859445"/>
              <a:gd name="connsiteY4174" fmla="*/ 2985730 h 3256604"/>
              <a:gd name="connsiteX4175" fmla="*/ 622578 w 5859445"/>
              <a:gd name="connsiteY4175" fmla="*/ 2982360 h 3256604"/>
              <a:gd name="connsiteX4176" fmla="*/ 618099 w 5859445"/>
              <a:gd name="connsiteY4176" fmla="*/ 2981080 h 3256604"/>
              <a:gd name="connsiteX4177" fmla="*/ 613619 w 5859445"/>
              <a:gd name="connsiteY4177" fmla="*/ 2979799 h 3256604"/>
              <a:gd name="connsiteX4178" fmla="*/ 624295 w 5859445"/>
              <a:gd name="connsiteY4178" fmla="*/ 2954459 h 3256604"/>
              <a:gd name="connsiteX4179" fmla="*/ 609820 w 5859445"/>
              <a:gd name="connsiteY4179" fmla="*/ 2954613 h 3256604"/>
              <a:gd name="connsiteX4180" fmla="*/ 611141 w 5859445"/>
              <a:gd name="connsiteY4180" fmla="*/ 2945968 h 3256604"/>
              <a:gd name="connsiteX4181" fmla="*/ 601611 w 5859445"/>
              <a:gd name="connsiteY4181" fmla="*/ 2952707 h 3256604"/>
              <a:gd name="connsiteX4182" fmla="*/ 602183 w 5859445"/>
              <a:gd name="connsiteY4182" fmla="*/ 2943406 h 3256604"/>
              <a:gd name="connsiteX4183" fmla="*/ 597417 w 5859445"/>
              <a:gd name="connsiteY4183" fmla="*/ 2946776 h 3256604"/>
              <a:gd name="connsiteX4184" fmla="*/ 604851 w 5859445"/>
              <a:gd name="connsiteY4184" fmla="*/ 2937071 h 3256604"/>
              <a:gd name="connsiteX4185" fmla="*/ 608093 w 5859445"/>
              <a:gd name="connsiteY4185" fmla="*/ 2921436 h 3256604"/>
              <a:gd name="connsiteX4186" fmla="*/ 634996 w 5859445"/>
              <a:gd name="connsiteY4186" fmla="*/ 2911309 h 3256604"/>
              <a:gd name="connsiteX4187" fmla="*/ 661900 w 5859445"/>
              <a:gd name="connsiteY4187" fmla="*/ 2901182 h 3256604"/>
              <a:gd name="connsiteX4188" fmla="*/ 661030 w 5859445"/>
              <a:gd name="connsiteY4188" fmla="*/ 2910693 h 3256604"/>
              <a:gd name="connsiteX4189" fmla="*/ 686273 w 5859445"/>
              <a:gd name="connsiteY4189" fmla="*/ 2892844 h 3256604"/>
              <a:gd name="connsiteX4190" fmla="*/ 715410 w 5859445"/>
              <a:gd name="connsiteY4190" fmla="*/ 2881138 h 3256604"/>
              <a:gd name="connsiteX4191" fmla="*/ 711217 w 5859445"/>
              <a:gd name="connsiteY4191" fmla="*/ 2875207 h 3256604"/>
              <a:gd name="connsiteX4192" fmla="*/ 708834 w 5859445"/>
              <a:gd name="connsiteY4192" fmla="*/ 2876892 h 3256604"/>
              <a:gd name="connsiteX4193" fmla="*/ 702258 w 5859445"/>
              <a:gd name="connsiteY4193" fmla="*/ 2872645 h 3256604"/>
              <a:gd name="connsiteX4194" fmla="*/ 740954 w 5859445"/>
              <a:gd name="connsiteY4194" fmla="*/ 2836388 h 3256604"/>
              <a:gd name="connsiteX4195" fmla="*/ 753535 w 5859445"/>
              <a:gd name="connsiteY4195" fmla="*/ 2854181 h 3256604"/>
              <a:gd name="connsiteX4196" fmla="*/ 752734 w 5859445"/>
              <a:gd name="connsiteY4196" fmla="*/ 2848075 h 3256604"/>
              <a:gd name="connsiteX4197" fmla="*/ 751935 w 5859445"/>
              <a:gd name="connsiteY4197" fmla="*/ 2841968 h 3256604"/>
              <a:gd name="connsiteX4198" fmla="*/ 758225 w 5859445"/>
              <a:gd name="connsiteY4198" fmla="*/ 2850864 h 3256604"/>
              <a:gd name="connsiteX4199" fmla="*/ 801783 w 5859445"/>
              <a:gd name="connsiteY4199" fmla="*/ 2833409 h 3256604"/>
              <a:gd name="connsiteX4200" fmla="*/ 850031 w 5859445"/>
              <a:gd name="connsiteY4200" fmla="*/ 2812638 h 3256604"/>
              <a:gd name="connsiteX4201" fmla="*/ 929514 w 5859445"/>
              <a:gd name="connsiteY4201" fmla="*/ 2796471 h 3256604"/>
              <a:gd name="connsiteX4202" fmla="*/ 1008996 w 5859445"/>
              <a:gd name="connsiteY4202" fmla="*/ 2780304 h 3256604"/>
              <a:gd name="connsiteX4203" fmla="*/ 1011153 w 5859445"/>
              <a:gd name="connsiteY4203" fmla="*/ 2779622 h 3256604"/>
              <a:gd name="connsiteX4204" fmla="*/ 997431 w 5859445"/>
              <a:gd name="connsiteY4204" fmla="*/ 2779585 h 3256604"/>
              <a:gd name="connsiteX4205" fmla="*/ 972365 w 5859445"/>
              <a:gd name="connsiteY4205" fmla="*/ 2779517 h 3256604"/>
              <a:gd name="connsiteX4206" fmla="*/ 968171 w 5859445"/>
              <a:gd name="connsiteY4206" fmla="*/ 2773586 h 3256604"/>
              <a:gd name="connsiteX4207" fmla="*/ 981896 w 5859445"/>
              <a:gd name="connsiteY4207" fmla="*/ 2772778 h 3256604"/>
              <a:gd name="connsiteX4208" fmla="*/ 995620 w 5859445"/>
              <a:gd name="connsiteY4208" fmla="*/ 2771969 h 3256604"/>
              <a:gd name="connsiteX4209" fmla="*/ 998003 w 5859445"/>
              <a:gd name="connsiteY4209" fmla="*/ 2770284 h 3256604"/>
              <a:gd name="connsiteX4210" fmla="*/ 991426 w 5859445"/>
              <a:gd name="connsiteY4210" fmla="*/ 2766039 h 3256604"/>
              <a:gd name="connsiteX4211" fmla="*/ 1083304 w 5859445"/>
              <a:gd name="connsiteY4211" fmla="*/ 2754450 h 3256604"/>
              <a:gd name="connsiteX4212" fmla="*/ 1035555 w 5859445"/>
              <a:gd name="connsiteY4212" fmla="*/ 2752628 h 3256604"/>
              <a:gd name="connsiteX4213" fmla="*/ 983039 w 5859445"/>
              <a:gd name="connsiteY4213" fmla="*/ 2754177 h 3256604"/>
              <a:gd name="connsiteX4214" fmla="*/ 957688 w 5859445"/>
              <a:gd name="connsiteY4214" fmla="*/ 2758759 h 3256604"/>
              <a:gd name="connsiteX4215" fmla="*/ 928140 w 5859445"/>
              <a:gd name="connsiteY4215" fmla="*/ 2757409 h 3256604"/>
              <a:gd name="connsiteX4216" fmla="*/ 886967 w 5859445"/>
              <a:gd name="connsiteY4216" fmla="*/ 2759834 h 3256604"/>
              <a:gd name="connsiteX4217" fmla="*/ 841028 w 5859445"/>
              <a:gd name="connsiteY4217" fmla="*/ 2765629 h 3256604"/>
              <a:gd name="connsiteX4218" fmla="*/ 731518 w 5859445"/>
              <a:gd name="connsiteY4218" fmla="*/ 2767443 h 3256604"/>
              <a:gd name="connsiteX4219" fmla="*/ 660908 w 5859445"/>
              <a:gd name="connsiteY4219" fmla="*/ 2792540 h 3256604"/>
              <a:gd name="connsiteX4220" fmla="*/ 659369 w 5859445"/>
              <a:gd name="connsiteY4220" fmla="*/ 2791770 h 3256604"/>
              <a:gd name="connsiteX4221" fmla="*/ 642976 w 5859445"/>
              <a:gd name="connsiteY4221" fmla="*/ 2798913 h 3256604"/>
              <a:gd name="connsiteX4222" fmla="*/ 572924 w 5859445"/>
              <a:gd name="connsiteY4222" fmla="*/ 2826206 h 3256604"/>
              <a:gd name="connsiteX4223" fmla="*/ 502872 w 5859445"/>
              <a:gd name="connsiteY4223" fmla="*/ 2853498 h 3256604"/>
              <a:gd name="connsiteX4224" fmla="*/ 488575 w 5859445"/>
              <a:gd name="connsiteY4224" fmla="*/ 2863607 h 3256604"/>
              <a:gd name="connsiteX4225" fmla="*/ 485780 w 5859445"/>
              <a:gd name="connsiteY4225" fmla="*/ 2859653 h 3256604"/>
              <a:gd name="connsiteX4226" fmla="*/ 486764 w 5859445"/>
              <a:gd name="connsiteY4226" fmla="*/ 2855991 h 3256604"/>
              <a:gd name="connsiteX4227" fmla="*/ 493913 w 5859445"/>
              <a:gd name="connsiteY4227" fmla="*/ 2850937 h 3256604"/>
              <a:gd name="connsiteX4228" fmla="*/ 480188 w 5859445"/>
              <a:gd name="connsiteY4228" fmla="*/ 2851745 h 3256604"/>
              <a:gd name="connsiteX4229" fmla="*/ 530226 w 5859445"/>
              <a:gd name="connsiteY4229" fmla="*/ 2816365 h 3256604"/>
              <a:gd name="connsiteX4230" fmla="*/ 588650 w 5859445"/>
              <a:gd name="connsiteY4230" fmla="*/ 2792847 h 3256604"/>
              <a:gd name="connsiteX4231" fmla="*/ 579691 w 5859445"/>
              <a:gd name="connsiteY4231" fmla="*/ 2790286 h 3256604"/>
              <a:gd name="connsiteX4232" fmla="*/ 621436 w 5859445"/>
              <a:gd name="connsiteY4232" fmla="*/ 2778560 h 3256604"/>
              <a:gd name="connsiteX4233" fmla="*/ 639926 w 5859445"/>
              <a:gd name="connsiteY4233" fmla="*/ 2774382 h 3256604"/>
              <a:gd name="connsiteX4234" fmla="*/ 653936 w 5859445"/>
              <a:gd name="connsiteY4234" fmla="*/ 2768924 h 3256604"/>
              <a:gd name="connsiteX4235" fmla="*/ 663181 w 5859445"/>
              <a:gd name="connsiteY4235" fmla="*/ 2766835 h 3256604"/>
              <a:gd name="connsiteX4236" fmla="*/ 604661 w 5859445"/>
              <a:gd name="connsiteY4236" fmla="*/ 2754835 h 3256604"/>
              <a:gd name="connsiteX4237" fmla="*/ 593320 w 5859445"/>
              <a:gd name="connsiteY4237" fmla="*/ 2753958 h 3256604"/>
              <a:gd name="connsiteX4238" fmla="*/ 591509 w 5859445"/>
              <a:gd name="connsiteY4238" fmla="*/ 2746343 h 3256604"/>
              <a:gd name="connsiteX4239" fmla="*/ 575688 w 5859445"/>
              <a:gd name="connsiteY4239" fmla="*/ 2744186 h 3256604"/>
              <a:gd name="connsiteX4240" fmla="*/ 564632 w 5859445"/>
              <a:gd name="connsiteY4240" fmla="*/ 2738659 h 3256604"/>
              <a:gd name="connsiteX4241" fmla="*/ 604661 w 5859445"/>
              <a:gd name="connsiteY4241" fmla="*/ 2754835 h 3256604"/>
              <a:gd name="connsiteX4242" fmla="*/ 599896 w 5859445"/>
              <a:gd name="connsiteY4242" fmla="*/ 2758204 h 3256604"/>
              <a:gd name="connsiteX4243" fmla="*/ 604091 w 5859445"/>
              <a:gd name="connsiteY4243" fmla="*/ 2764137 h 3256604"/>
              <a:gd name="connsiteX4244" fmla="*/ 588638 w 5859445"/>
              <a:gd name="connsiteY4244" fmla="*/ 2760605 h 3256604"/>
              <a:gd name="connsiteX4245" fmla="*/ 584129 w 5859445"/>
              <a:gd name="connsiteY4245" fmla="*/ 2760457 h 3256604"/>
              <a:gd name="connsiteX4246" fmla="*/ 581406 w 5859445"/>
              <a:gd name="connsiteY4246" fmla="*/ 2762382 h 3256604"/>
              <a:gd name="connsiteX4247" fmla="*/ 579949 w 5859445"/>
              <a:gd name="connsiteY4247" fmla="*/ 2760321 h 3256604"/>
              <a:gd name="connsiteX4248" fmla="*/ 578118 w 5859445"/>
              <a:gd name="connsiteY4248" fmla="*/ 2760259 h 3256604"/>
              <a:gd name="connsiteX4249" fmla="*/ 571874 w 5859445"/>
              <a:gd name="connsiteY4249" fmla="*/ 2769122 h 3256604"/>
              <a:gd name="connsiteX4250" fmla="*/ 567681 w 5859445"/>
              <a:gd name="connsiteY4250" fmla="*/ 2763191 h 3256604"/>
              <a:gd name="connsiteX4251" fmla="*/ 556339 w 5859445"/>
              <a:gd name="connsiteY4251" fmla="*/ 2762315 h 3256604"/>
              <a:gd name="connsiteX4252" fmla="*/ 544998 w 5859445"/>
              <a:gd name="connsiteY4252" fmla="*/ 2761438 h 3256604"/>
              <a:gd name="connsiteX4253" fmla="*/ 554242 w 5859445"/>
              <a:gd name="connsiteY4253" fmla="*/ 2759349 h 3256604"/>
              <a:gd name="connsiteX4254" fmla="*/ 563487 w 5859445"/>
              <a:gd name="connsiteY4254" fmla="*/ 2757260 h 3256604"/>
              <a:gd name="connsiteX4255" fmla="*/ 550907 w 5859445"/>
              <a:gd name="connsiteY4255" fmla="*/ 2739468 h 3256604"/>
              <a:gd name="connsiteX4256" fmla="*/ 546141 w 5859445"/>
              <a:gd name="connsiteY4256" fmla="*/ 2742838 h 3256604"/>
              <a:gd name="connsiteX4257" fmla="*/ 542234 w 5859445"/>
              <a:gd name="connsiteY4257" fmla="*/ 2732257 h 3256604"/>
              <a:gd name="connsiteX4258" fmla="*/ 538326 w 5859445"/>
              <a:gd name="connsiteY4258" fmla="*/ 2721676 h 3256604"/>
              <a:gd name="connsiteX4259" fmla="*/ 542520 w 5859445"/>
              <a:gd name="connsiteY4259" fmla="*/ 2727607 h 3256604"/>
              <a:gd name="connsiteX4260" fmla="*/ 543358 w 5859445"/>
              <a:gd name="connsiteY4260" fmla="*/ 2728792 h 3256604"/>
              <a:gd name="connsiteX4261" fmla="*/ 543092 w 5859445"/>
              <a:gd name="connsiteY4261" fmla="*/ 2718307 h 3256604"/>
              <a:gd name="connsiteX4262" fmla="*/ 551479 w 5859445"/>
              <a:gd name="connsiteY4262" fmla="*/ 2730168 h 3256604"/>
              <a:gd name="connsiteX4263" fmla="*/ 552052 w 5859445"/>
              <a:gd name="connsiteY4263" fmla="*/ 2720867 h 3256604"/>
              <a:gd name="connsiteX4264" fmla="*/ 580644 w 5859445"/>
              <a:gd name="connsiteY4264" fmla="*/ 2700650 h 3256604"/>
              <a:gd name="connsiteX4265" fmla="*/ 611714 w 5859445"/>
              <a:gd name="connsiteY4265" fmla="*/ 2714265 h 3256604"/>
              <a:gd name="connsiteX4266" fmla="*/ 612286 w 5859445"/>
              <a:gd name="connsiteY4266" fmla="*/ 2704964 h 3256604"/>
              <a:gd name="connsiteX4267" fmla="*/ 641547 w 5859445"/>
              <a:gd name="connsiteY4267" fmla="*/ 2710963 h 3256604"/>
              <a:gd name="connsiteX4268" fmla="*/ 675001 w 5859445"/>
              <a:gd name="connsiteY4268" fmla="*/ 2722894 h 3256604"/>
              <a:gd name="connsiteX4269" fmla="*/ 679194 w 5859445"/>
              <a:gd name="connsiteY4269" fmla="*/ 2728825 h 3256604"/>
              <a:gd name="connsiteX4270" fmla="*/ 697112 w 5859445"/>
              <a:gd name="connsiteY4270" fmla="*/ 2733947 h 3256604"/>
              <a:gd name="connsiteX4271" fmla="*/ 713219 w 5859445"/>
              <a:gd name="connsiteY4271" fmla="*/ 2731455 h 3256604"/>
              <a:gd name="connsiteX4272" fmla="*/ 729326 w 5859445"/>
              <a:gd name="connsiteY4272" fmla="*/ 2728962 h 3256604"/>
              <a:gd name="connsiteX4273" fmla="*/ 711408 w 5859445"/>
              <a:gd name="connsiteY4273" fmla="*/ 2723839 h 3256604"/>
              <a:gd name="connsiteX4274" fmla="*/ 702735 w 5859445"/>
              <a:gd name="connsiteY4274" fmla="*/ 2716628 h 3256604"/>
              <a:gd name="connsiteX4275" fmla="*/ 676715 w 5859445"/>
              <a:gd name="connsiteY4275" fmla="*/ 2694992 h 3256604"/>
              <a:gd name="connsiteX4276" fmla="*/ 670139 w 5859445"/>
              <a:gd name="connsiteY4276" fmla="*/ 2690746 h 3256604"/>
              <a:gd name="connsiteX4277" fmla="*/ 663563 w 5859445"/>
              <a:gd name="connsiteY4277" fmla="*/ 2686500 h 3256604"/>
              <a:gd name="connsiteX4278" fmla="*/ 635411 w 5859445"/>
              <a:gd name="connsiteY4278" fmla="*/ 2697231 h 3256604"/>
              <a:gd name="connsiteX4279" fmla="*/ 631021 w 5859445"/>
              <a:gd name="connsiteY4279" fmla="*/ 2691022 h 3256604"/>
              <a:gd name="connsiteX4280" fmla="*/ 607602 w 5859445"/>
              <a:gd name="connsiteY4280" fmla="*/ 2698339 h 3256604"/>
              <a:gd name="connsiteX4281" fmla="*/ 579858 w 5859445"/>
              <a:gd name="connsiteY4281" fmla="*/ 2699538 h 3256604"/>
              <a:gd name="connsiteX4282" fmla="*/ 603685 w 5859445"/>
              <a:gd name="connsiteY4282" fmla="*/ 2682691 h 3256604"/>
              <a:gd name="connsiteX4283" fmla="*/ 622748 w 5859445"/>
              <a:gd name="connsiteY4283" fmla="*/ 2669212 h 3256604"/>
              <a:gd name="connsiteX4284" fmla="*/ 627513 w 5859445"/>
              <a:gd name="connsiteY4284" fmla="*/ 2665842 h 3256604"/>
              <a:gd name="connsiteX4285" fmla="*/ 604501 w 5859445"/>
              <a:gd name="connsiteY4285" fmla="*/ 2663627 h 3256604"/>
              <a:gd name="connsiteX4286" fmla="*/ 622748 w 5859445"/>
              <a:gd name="connsiteY4286" fmla="*/ 2669212 h 3256604"/>
              <a:gd name="connsiteX4287" fmla="*/ 525496 w 5859445"/>
              <a:gd name="connsiteY4287" fmla="*/ 2673200 h 3256604"/>
              <a:gd name="connsiteX4288" fmla="*/ 499946 w 5859445"/>
              <a:gd name="connsiteY4288" fmla="*/ 2677505 h 3256604"/>
              <a:gd name="connsiteX4289" fmla="*/ 511199 w 5859445"/>
              <a:gd name="connsiteY4289" fmla="*/ 2683310 h 3256604"/>
              <a:gd name="connsiteX4290" fmla="*/ 460477 w 5859445"/>
              <a:gd name="connsiteY4290" fmla="*/ 2682339 h 3256604"/>
              <a:gd name="connsiteX4291" fmla="*/ 472357 w 5859445"/>
              <a:gd name="connsiteY4291" fmla="*/ 2673868 h 3256604"/>
              <a:gd name="connsiteX4292" fmla="*/ 479539 w 5859445"/>
              <a:gd name="connsiteY4292" fmla="*/ 2668861 h 3256604"/>
              <a:gd name="connsiteX4293" fmla="*/ 475149 w 5859445"/>
              <a:gd name="connsiteY4293" fmla="*/ 2662652 h 3256604"/>
              <a:gd name="connsiteX4294" fmla="*/ 489885 w 5859445"/>
              <a:gd name="connsiteY4294" fmla="*/ 2643058 h 3256604"/>
              <a:gd name="connsiteX4295" fmla="*/ 489445 w 5859445"/>
              <a:gd name="connsiteY4295" fmla="*/ 2652544 h 3256604"/>
              <a:gd name="connsiteX4296" fmla="*/ 498977 w 5859445"/>
              <a:gd name="connsiteY4296" fmla="*/ 2645804 h 3256604"/>
              <a:gd name="connsiteX4297" fmla="*/ 503742 w 5859445"/>
              <a:gd name="connsiteY4297" fmla="*/ 2642434 h 3256604"/>
              <a:gd name="connsiteX4298" fmla="*/ 512898 w 5859445"/>
              <a:gd name="connsiteY4298" fmla="*/ 2645274 h 3256604"/>
              <a:gd name="connsiteX4299" fmla="*/ 517663 w 5859445"/>
              <a:gd name="connsiteY4299" fmla="*/ 2641904 h 3256604"/>
              <a:gd name="connsiteX4300" fmla="*/ 503742 w 5859445"/>
              <a:gd name="connsiteY4300" fmla="*/ 2642434 h 3256604"/>
              <a:gd name="connsiteX4301" fmla="*/ 499418 w 5859445"/>
              <a:gd name="connsiteY4301" fmla="*/ 2636318 h 3256604"/>
              <a:gd name="connsiteX4302" fmla="*/ 490262 w 5859445"/>
              <a:gd name="connsiteY4302" fmla="*/ 2633479 h 3256604"/>
              <a:gd name="connsiteX4303" fmla="*/ 464900 w 5859445"/>
              <a:gd name="connsiteY4303" fmla="*/ 2632994 h 3256604"/>
              <a:gd name="connsiteX4304" fmla="*/ 439473 w 5859445"/>
              <a:gd name="connsiteY4304" fmla="*/ 2632415 h 3256604"/>
              <a:gd name="connsiteX4305" fmla="*/ 449004 w 5859445"/>
              <a:gd name="connsiteY4305" fmla="*/ 2625676 h 3256604"/>
              <a:gd name="connsiteX4306" fmla="*/ 453769 w 5859445"/>
              <a:gd name="connsiteY4306" fmla="*/ 2622306 h 3256604"/>
              <a:gd name="connsiteX4307" fmla="*/ 425993 w 5859445"/>
              <a:gd name="connsiteY4307" fmla="*/ 2623460 h 3256604"/>
              <a:gd name="connsiteX4308" fmla="*/ 430979 w 5859445"/>
              <a:gd name="connsiteY4308" fmla="*/ 2615348 h 3256604"/>
              <a:gd name="connsiteX4309" fmla="*/ 435965 w 5859445"/>
              <a:gd name="connsiteY4309" fmla="*/ 2607235 h 3256604"/>
              <a:gd name="connsiteX4310" fmla="*/ 422240 w 5859445"/>
              <a:gd name="connsiteY4310" fmla="*/ 2608043 h 3256604"/>
              <a:gd name="connsiteX4311" fmla="*/ 413282 w 5859445"/>
              <a:gd name="connsiteY4311" fmla="*/ 2605482 h 3256604"/>
              <a:gd name="connsiteX4312" fmla="*/ 404037 w 5859445"/>
              <a:gd name="connsiteY4312" fmla="*/ 2607571 h 3256604"/>
              <a:gd name="connsiteX4313" fmla="*/ 394792 w 5859445"/>
              <a:gd name="connsiteY4313" fmla="*/ 2609660 h 3256604"/>
              <a:gd name="connsiteX4314" fmla="*/ 385547 w 5859445"/>
              <a:gd name="connsiteY4314" fmla="*/ 2611749 h 3256604"/>
              <a:gd name="connsiteX4315" fmla="*/ 376301 w 5859445"/>
              <a:gd name="connsiteY4315" fmla="*/ 2613838 h 3256604"/>
              <a:gd name="connsiteX4316" fmla="*/ 367342 w 5859445"/>
              <a:gd name="connsiteY4316" fmla="*/ 2611277 h 3256604"/>
              <a:gd name="connsiteX4317" fmla="*/ 353618 w 5859445"/>
              <a:gd name="connsiteY4317" fmla="*/ 2612085 h 3256604"/>
              <a:gd name="connsiteX4318" fmla="*/ 344373 w 5859445"/>
              <a:gd name="connsiteY4318" fmla="*/ 2614174 h 3256604"/>
              <a:gd name="connsiteX4319" fmla="*/ 335128 w 5859445"/>
              <a:gd name="connsiteY4319" fmla="*/ 2616263 h 3256604"/>
              <a:gd name="connsiteX4320" fmla="*/ 325884 w 5859445"/>
              <a:gd name="connsiteY4320" fmla="*/ 2618352 h 3256604"/>
              <a:gd name="connsiteX4321" fmla="*/ 316639 w 5859445"/>
              <a:gd name="connsiteY4321" fmla="*/ 2620441 h 3256604"/>
              <a:gd name="connsiteX4322" fmla="*/ 307394 w 5859445"/>
              <a:gd name="connsiteY4322" fmla="*/ 2622529 h 3256604"/>
              <a:gd name="connsiteX4323" fmla="*/ 298149 w 5859445"/>
              <a:gd name="connsiteY4323" fmla="*/ 2624618 h 3256604"/>
              <a:gd name="connsiteX4324" fmla="*/ 280230 w 5859445"/>
              <a:gd name="connsiteY4324" fmla="*/ 2619494 h 3256604"/>
              <a:gd name="connsiteX4325" fmla="*/ 275464 w 5859445"/>
              <a:gd name="connsiteY4325" fmla="*/ 2622864 h 3256604"/>
              <a:gd name="connsiteX4326" fmla="*/ 268601 w 5859445"/>
              <a:gd name="connsiteY4326" fmla="*/ 2623268 h 3256604"/>
              <a:gd name="connsiteX4327" fmla="*/ 261740 w 5859445"/>
              <a:gd name="connsiteY4327" fmla="*/ 2623672 h 3256604"/>
              <a:gd name="connsiteX4328" fmla="*/ 285568 w 5859445"/>
              <a:gd name="connsiteY4328" fmla="*/ 2606824 h 3256604"/>
              <a:gd name="connsiteX4329" fmla="*/ 276609 w 5859445"/>
              <a:gd name="connsiteY4329" fmla="*/ 2604263 h 3256604"/>
              <a:gd name="connsiteX4330" fmla="*/ 299864 w 5859445"/>
              <a:gd name="connsiteY4330" fmla="*/ 2596716 h 3256604"/>
              <a:gd name="connsiteX4331" fmla="*/ 304629 w 5859445"/>
              <a:gd name="connsiteY4331" fmla="*/ 2593346 h 3256604"/>
              <a:gd name="connsiteX4332" fmla="*/ 309394 w 5859445"/>
              <a:gd name="connsiteY4332" fmla="*/ 2589977 h 3256604"/>
              <a:gd name="connsiteX4333" fmla="*/ 295670 w 5859445"/>
              <a:gd name="connsiteY4333" fmla="*/ 2590785 h 3256604"/>
              <a:gd name="connsiteX4334" fmla="*/ 284328 w 5859445"/>
              <a:gd name="connsiteY4334" fmla="*/ 2589908 h 3256604"/>
              <a:gd name="connsiteX4335" fmla="*/ 272987 w 5859445"/>
              <a:gd name="connsiteY4335" fmla="*/ 2589032 h 3256604"/>
              <a:gd name="connsiteX4336" fmla="*/ 287283 w 5859445"/>
              <a:gd name="connsiteY4336" fmla="*/ 2578924 h 3256604"/>
              <a:gd name="connsiteX4337" fmla="*/ 280993 w 5859445"/>
              <a:gd name="connsiteY4337" fmla="*/ 2570027 h 3256604"/>
              <a:gd name="connsiteX4338" fmla="*/ 278896 w 5859445"/>
              <a:gd name="connsiteY4338" fmla="*/ 2567062 h 3256604"/>
              <a:gd name="connsiteX4339" fmla="*/ 283662 w 5859445"/>
              <a:gd name="connsiteY4339" fmla="*/ 2563692 h 3256604"/>
              <a:gd name="connsiteX4340" fmla="*/ 288427 w 5859445"/>
              <a:gd name="connsiteY4340" fmla="*/ 2560323 h 3256604"/>
              <a:gd name="connsiteX4341" fmla="*/ 279468 w 5859445"/>
              <a:gd name="connsiteY4341" fmla="*/ 2557762 h 3256604"/>
              <a:gd name="connsiteX4342" fmla="*/ 288999 w 5859445"/>
              <a:gd name="connsiteY4342" fmla="*/ 2551023 h 3256604"/>
              <a:gd name="connsiteX4343" fmla="*/ 271081 w 5859445"/>
              <a:gd name="connsiteY4343" fmla="*/ 2545900 h 3256604"/>
              <a:gd name="connsiteX4344" fmla="*/ 280612 w 5859445"/>
              <a:gd name="connsiteY4344" fmla="*/ 2539161 h 3256604"/>
              <a:gd name="connsiteX4345" fmla="*/ 294336 w 5859445"/>
              <a:gd name="connsiteY4345" fmla="*/ 2538353 h 3256604"/>
              <a:gd name="connsiteX4346" fmla="*/ 309204 w 5859445"/>
              <a:gd name="connsiteY4346" fmla="*/ 2518944 h 3256604"/>
              <a:gd name="connsiteX4347" fmla="*/ 270520 w 5859445"/>
              <a:gd name="connsiteY4347" fmla="*/ 2524889 h 3256604"/>
              <a:gd name="connsiteX4348" fmla="*/ 261702 w 5859445"/>
              <a:gd name="connsiteY4348" fmla="*/ 2527581 h 3256604"/>
              <a:gd name="connsiteX4349" fmla="*/ 252882 w 5859445"/>
              <a:gd name="connsiteY4349" fmla="*/ 2530271 h 3256604"/>
              <a:gd name="connsiteX4350" fmla="*/ 240010 w 5859445"/>
              <a:gd name="connsiteY4350" fmla="*/ 2532284 h 3256604"/>
              <a:gd name="connsiteX4351" fmla="*/ 252358 w 5859445"/>
              <a:gd name="connsiteY4351" fmla="*/ 2529530 h 3256604"/>
              <a:gd name="connsiteX4352" fmla="*/ 266654 w 5859445"/>
              <a:gd name="connsiteY4352" fmla="*/ 2519421 h 3256604"/>
              <a:gd name="connsiteX4353" fmla="*/ 246491 w 5859445"/>
              <a:gd name="connsiteY4353" fmla="*/ 2501014 h 3256604"/>
              <a:gd name="connsiteX4354" fmla="*/ 232766 w 5859445"/>
              <a:gd name="connsiteY4354" fmla="*/ 2501822 h 3256604"/>
              <a:gd name="connsiteX4355" fmla="*/ 223808 w 5859445"/>
              <a:gd name="connsiteY4355" fmla="*/ 2499261 h 3256604"/>
              <a:gd name="connsiteX4356" fmla="*/ 214277 w 5859445"/>
              <a:gd name="connsiteY4356" fmla="*/ 2505999 h 3256604"/>
              <a:gd name="connsiteX4357" fmla="*/ 177296 w 5859445"/>
              <a:gd name="connsiteY4357" fmla="*/ 2514356 h 3256604"/>
              <a:gd name="connsiteX4358" fmla="*/ 191593 w 5859445"/>
              <a:gd name="connsiteY4358" fmla="*/ 2504247 h 3256604"/>
              <a:gd name="connsiteX4359" fmla="*/ 214849 w 5859445"/>
              <a:gd name="connsiteY4359" fmla="*/ 2496699 h 3256604"/>
              <a:gd name="connsiteX4360" fmla="*/ 203793 w 5859445"/>
              <a:gd name="connsiteY4360" fmla="*/ 2491172 h 3256604"/>
              <a:gd name="connsiteX4361" fmla="*/ 178440 w 5859445"/>
              <a:gd name="connsiteY4361" fmla="*/ 2495755 h 3256604"/>
              <a:gd name="connsiteX4362" fmla="*/ 201697 w 5859445"/>
              <a:gd name="connsiteY4362" fmla="*/ 2488207 h 3256604"/>
              <a:gd name="connsiteX4363" fmla="*/ 215992 w 5859445"/>
              <a:gd name="connsiteY4363" fmla="*/ 2478099 h 3256604"/>
              <a:gd name="connsiteX4364" fmla="*/ 229717 w 5859445"/>
              <a:gd name="connsiteY4364" fmla="*/ 2477291 h 3256604"/>
              <a:gd name="connsiteX4365" fmla="*/ 261931 w 5859445"/>
              <a:gd name="connsiteY4365" fmla="*/ 2472305 h 3256604"/>
              <a:gd name="connsiteX4366" fmla="*/ 272661 w 5859445"/>
              <a:gd name="connsiteY4366" fmla="*/ 2467856 h 3256604"/>
              <a:gd name="connsiteX4367" fmla="*/ 248492 w 5859445"/>
              <a:gd name="connsiteY4367" fmla="*/ 2468463 h 3256604"/>
              <a:gd name="connsiteX4368" fmla="*/ 202840 w 5859445"/>
              <a:gd name="connsiteY4368" fmla="*/ 2469607 h 3256604"/>
              <a:gd name="connsiteX4369" fmla="*/ 328075 w 5859445"/>
              <a:gd name="connsiteY4369" fmla="*/ 2434432 h 3256604"/>
              <a:gd name="connsiteX4370" fmla="*/ 377807 w 5859445"/>
              <a:gd name="connsiteY4370" fmla="*/ 2428945 h 3256604"/>
              <a:gd name="connsiteX4371" fmla="*/ 424718 w 5859445"/>
              <a:gd name="connsiteY4371" fmla="*/ 2419473 h 3256604"/>
              <a:gd name="connsiteX4372" fmla="*/ 417410 w 5859445"/>
              <a:gd name="connsiteY4372" fmla="*/ 2406607 h 3256604"/>
              <a:gd name="connsiteX4373" fmla="*/ 417654 w 5859445"/>
              <a:gd name="connsiteY4373" fmla="*/ 2404445 h 3256604"/>
              <a:gd name="connsiteX4374" fmla="*/ 421096 w 5859445"/>
              <a:gd name="connsiteY4374" fmla="*/ 2404242 h 3256604"/>
              <a:gd name="connsiteX4375" fmla="*/ 418148 w 5859445"/>
              <a:gd name="connsiteY4375" fmla="*/ 2400072 h 3256604"/>
              <a:gd name="connsiteX4376" fmla="*/ 412709 w 5859445"/>
              <a:gd name="connsiteY4376" fmla="*/ 2392381 h 3256604"/>
              <a:gd name="connsiteX4377" fmla="*/ 410041 w 5859445"/>
              <a:gd name="connsiteY4377" fmla="*/ 2398715 h 3256604"/>
              <a:gd name="connsiteX4378" fmla="*/ 407372 w 5859445"/>
              <a:gd name="connsiteY4378" fmla="*/ 2405050 h 3256604"/>
              <a:gd name="connsiteX4379" fmla="*/ 411448 w 5859445"/>
              <a:gd name="connsiteY4379" fmla="*/ 2404809 h 3256604"/>
              <a:gd name="connsiteX4380" fmla="*/ 403852 w 5859445"/>
              <a:gd name="connsiteY4380" fmla="*/ 2410180 h 3256604"/>
              <a:gd name="connsiteX4381" fmla="*/ 388686 w 5859445"/>
              <a:gd name="connsiteY4381" fmla="*/ 2408950 h 3256604"/>
              <a:gd name="connsiteX4382" fmla="*/ 378220 w 5859445"/>
              <a:gd name="connsiteY4382" fmla="*/ 2404257 h 3256604"/>
              <a:gd name="connsiteX4383" fmla="*/ 363924 w 5859445"/>
              <a:gd name="connsiteY4383" fmla="*/ 2414366 h 3256604"/>
              <a:gd name="connsiteX4384" fmla="*/ 335129 w 5859445"/>
              <a:gd name="connsiteY4384" fmla="*/ 2393860 h 3256604"/>
              <a:gd name="connsiteX4385" fmla="*/ 363150 w 5859445"/>
              <a:gd name="connsiteY4385" fmla="*/ 2382944 h 3256604"/>
              <a:gd name="connsiteX4386" fmla="*/ 362578 w 5859445"/>
              <a:gd name="connsiteY4386" fmla="*/ 2392244 h 3256604"/>
              <a:gd name="connsiteX4387" fmla="*/ 367343 w 5859445"/>
              <a:gd name="connsiteY4387" fmla="*/ 2388874 h 3256604"/>
              <a:gd name="connsiteX4388" fmla="*/ 403085 w 5859445"/>
              <a:gd name="connsiteY4388" fmla="*/ 2363602 h 3256604"/>
              <a:gd name="connsiteX4389" fmla="*/ 434632 w 5859445"/>
              <a:gd name="connsiteY4389" fmla="*/ 2332400 h 3256604"/>
              <a:gd name="connsiteX4390" fmla="*/ 425673 w 5859445"/>
              <a:gd name="connsiteY4390" fmla="*/ 2329839 h 3256604"/>
              <a:gd name="connsiteX4391" fmla="*/ 416714 w 5859445"/>
              <a:gd name="connsiteY4391" fmla="*/ 2327278 h 3256604"/>
              <a:gd name="connsiteX4392" fmla="*/ 430438 w 5859445"/>
              <a:gd name="connsiteY4392" fmla="*/ 2326470 h 3256604"/>
              <a:gd name="connsiteX4393" fmla="*/ 444734 w 5859445"/>
              <a:gd name="connsiteY4393" fmla="*/ 2316361 h 3256604"/>
              <a:gd name="connsiteX4394" fmla="*/ 422051 w 5859445"/>
              <a:gd name="connsiteY4394" fmla="*/ 2314608 h 3256604"/>
              <a:gd name="connsiteX4395" fmla="*/ 399367 w 5859445"/>
              <a:gd name="connsiteY4395" fmla="*/ 2312853 h 3256604"/>
              <a:gd name="connsiteX4396" fmla="*/ 362960 w 5859445"/>
              <a:gd name="connsiteY4396" fmla="*/ 2311909 h 3256604"/>
              <a:gd name="connsiteX4397" fmla="*/ 359719 w 5859445"/>
              <a:gd name="connsiteY4397" fmla="*/ 2311659 h 3256604"/>
              <a:gd name="connsiteX4398" fmla="*/ 381449 w 5859445"/>
              <a:gd name="connsiteY4398" fmla="*/ 2307731 h 3256604"/>
              <a:gd name="connsiteX4399" fmla="*/ 432153 w 5859445"/>
              <a:gd name="connsiteY4399" fmla="*/ 2298567 h 3256604"/>
              <a:gd name="connsiteX4400" fmla="*/ 441400 w 5859445"/>
              <a:gd name="connsiteY4400" fmla="*/ 2296479 h 3256604"/>
              <a:gd name="connsiteX4401" fmla="*/ 450645 w 5859445"/>
              <a:gd name="connsiteY4401" fmla="*/ 2294390 h 3256604"/>
              <a:gd name="connsiteX4402" fmla="*/ 459890 w 5859445"/>
              <a:gd name="connsiteY4402" fmla="*/ 2292302 h 3256604"/>
              <a:gd name="connsiteX4403" fmla="*/ 469134 w 5859445"/>
              <a:gd name="connsiteY4403" fmla="*/ 2290213 h 3256604"/>
              <a:gd name="connsiteX4404" fmla="*/ 478093 w 5859445"/>
              <a:gd name="connsiteY4404" fmla="*/ 2292774 h 3256604"/>
              <a:gd name="connsiteX4405" fmla="*/ 482859 w 5859445"/>
              <a:gd name="connsiteY4405" fmla="*/ 2289405 h 3256604"/>
              <a:gd name="connsiteX4406" fmla="*/ 487624 w 5859445"/>
              <a:gd name="connsiteY4406" fmla="*/ 2286035 h 3256604"/>
              <a:gd name="connsiteX4407" fmla="*/ 492389 w 5859445"/>
              <a:gd name="connsiteY4407" fmla="*/ 2282666 h 3256604"/>
              <a:gd name="connsiteX4408" fmla="*/ 483430 w 5859445"/>
              <a:gd name="connsiteY4408" fmla="*/ 2280105 h 3256604"/>
              <a:gd name="connsiteX4409" fmla="*/ 488482 w 5859445"/>
              <a:gd name="connsiteY4409" fmla="*/ 2272085 h 3256604"/>
              <a:gd name="connsiteX4410" fmla="*/ 479237 w 5859445"/>
              <a:gd name="connsiteY4410" fmla="*/ 2274174 h 3256604"/>
              <a:gd name="connsiteX4411" fmla="*/ 496202 w 5859445"/>
              <a:gd name="connsiteY4411" fmla="*/ 2257730 h 3256604"/>
              <a:gd name="connsiteX4412" fmla="*/ 517361 w 5859445"/>
              <a:gd name="connsiteY4412" fmla="*/ 2247217 h 3256604"/>
              <a:gd name="connsiteX4413" fmla="*/ 517932 w 5859445"/>
              <a:gd name="connsiteY4413" fmla="*/ 2237915 h 3256604"/>
              <a:gd name="connsiteX4414" fmla="*/ 532228 w 5859445"/>
              <a:gd name="connsiteY4414" fmla="*/ 2227807 h 3256604"/>
              <a:gd name="connsiteX4415" fmla="*/ 540902 w 5859445"/>
              <a:gd name="connsiteY4415" fmla="*/ 2235020 h 3256604"/>
              <a:gd name="connsiteX4416" fmla="*/ 550147 w 5859445"/>
              <a:gd name="connsiteY4416" fmla="*/ 2232931 h 3256604"/>
              <a:gd name="connsiteX4417" fmla="*/ 582934 w 5859445"/>
              <a:gd name="connsiteY4417" fmla="*/ 2218644 h 3256604"/>
              <a:gd name="connsiteX4418" fmla="*/ 573403 w 5859445"/>
              <a:gd name="connsiteY4418" fmla="*/ 2225383 h 3256604"/>
              <a:gd name="connsiteX4419" fmla="*/ 603520 w 5859445"/>
              <a:gd name="connsiteY4419" fmla="*/ 2217432 h 3256604"/>
              <a:gd name="connsiteX4420" fmla="*/ 629444 w 5859445"/>
              <a:gd name="connsiteY4420" fmla="*/ 2203550 h 3256604"/>
              <a:gd name="connsiteX4421" fmla="*/ 581695 w 5859445"/>
              <a:gd name="connsiteY4421" fmla="*/ 2201728 h 3256604"/>
              <a:gd name="connsiteX4422" fmla="*/ 533944 w 5859445"/>
              <a:gd name="connsiteY4422" fmla="*/ 2199906 h 3256604"/>
              <a:gd name="connsiteX4423" fmla="*/ 547668 w 5859445"/>
              <a:gd name="connsiteY4423" fmla="*/ 2199098 h 3256604"/>
              <a:gd name="connsiteX4424" fmla="*/ 570352 w 5859445"/>
              <a:gd name="connsiteY4424" fmla="*/ 2200850 h 3256604"/>
              <a:gd name="connsiteX4425" fmla="*/ 613623 w 5859445"/>
              <a:gd name="connsiteY4425" fmla="*/ 2201392 h 3256604"/>
              <a:gd name="connsiteX4426" fmla="*/ 656894 w 5859445"/>
              <a:gd name="connsiteY4426" fmla="*/ 2201932 h 3256604"/>
              <a:gd name="connsiteX4427" fmla="*/ 647935 w 5859445"/>
              <a:gd name="connsiteY4427" fmla="*/ 2199371 h 3256604"/>
              <a:gd name="connsiteX4428" fmla="*/ 665592 w 5859445"/>
              <a:gd name="connsiteY4428" fmla="*/ 2188839 h 3256604"/>
              <a:gd name="connsiteX4429" fmla="*/ 662231 w 5859445"/>
              <a:gd name="connsiteY4429" fmla="*/ 2189263 h 3256604"/>
              <a:gd name="connsiteX4430" fmla="*/ 640120 w 5859445"/>
              <a:gd name="connsiteY4430" fmla="*/ 2178209 h 3256604"/>
              <a:gd name="connsiteX4431" fmla="*/ 655941 w 5859445"/>
              <a:gd name="connsiteY4431" fmla="*/ 2180366 h 3256604"/>
              <a:gd name="connsiteX4432" fmla="*/ 680720 w 5859445"/>
              <a:gd name="connsiteY4432" fmla="*/ 2185085 h 3256604"/>
              <a:gd name="connsiteX4433" fmla="*/ 724817 w 5859445"/>
              <a:gd name="connsiteY4433" fmla="*/ 2171629 h 3256604"/>
              <a:gd name="connsiteX4434" fmla="*/ 768911 w 5859445"/>
              <a:gd name="connsiteY4434" fmla="*/ 2158172 h 3256604"/>
              <a:gd name="connsiteX4435" fmla="*/ 817201 w 5859445"/>
              <a:gd name="connsiteY4435" fmla="*/ 2150647 h 3256604"/>
              <a:gd name="connsiteX4436" fmla="*/ 870255 w 5859445"/>
              <a:gd name="connsiteY4436" fmla="*/ 2139753 h 3256604"/>
              <a:gd name="connsiteX4437" fmla="*/ 966833 w 5859445"/>
              <a:gd name="connsiteY4437" fmla="*/ 2124701 h 3256604"/>
              <a:gd name="connsiteX4438" fmla="*/ 992153 w 5859445"/>
              <a:gd name="connsiteY4438" fmla="*/ 2120074 h 3256604"/>
              <a:gd name="connsiteX4439" fmla="*/ 1017472 w 5859445"/>
              <a:gd name="connsiteY4439" fmla="*/ 2115447 h 3256604"/>
              <a:gd name="connsiteX4440" fmla="*/ 1042538 w 5859445"/>
              <a:gd name="connsiteY4440" fmla="*/ 2115515 h 3256604"/>
              <a:gd name="connsiteX4441" fmla="*/ 1067605 w 5859445"/>
              <a:gd name="connsiteY4441" fmla="*/ 2115582 h 3256604"/>
              <a:gd name="connsiteX4442" fmla="*/ 1247927 w 5859445"/>
              <a:gd name="connsiteY4442" fmla="*/ 2104725 h 3256604"/>
              <a:gd name="connsiteX4443" fmla="*/ 1253534 w 5859445"/>
              <a:gd name="connsiteY4443" fmla="*/ 2100761 h 3256604"/>
              <a:gd name="connsiteX4444" fmla="*/ 1258300 w 5859445"/>
              <a:gd name="connsiteY4444" fmla="*/ 2097391 h 3256604"/>
              <a:gd name="connsiteX4445" fmla="*/ 1230523 w 5859445"/>
              <a:gd name="connsiteY4445" fmla="*/ 2098545 h 3256604"/>
              <a:gd name="connsiteX4446" fmla="*/ 1235509 w 5859445"/>
              <a:gd name="connsiteY4446" fmla="*/ 2090432 h 3256604"/>
              <a:gd name="connsiteX4447" fmla="*/ 1240495 w 5859445"/>
              <a:gd name="connsiteY4447" fmla="*/ 2082320 h 3256604"/>
              <a:gd name="connsiteX4448" fmla="*/ 1226771 w 5859445"/>
              <a:gd name="connsiteY4448" fmla="*/ 2083128 h 3256604"/>
              <a:gd name="connsiteX4449" fmla="*/ 1217812 w 5859445"/>
              <a:gd name="connsiteY4449" fmla="*/ 2080567 h 3256604"/>
              <a:gd name="connsiteX4450" fmla="*/ 1208567 w 5859445"/>
              <a:gd name="connsiteY4450" fmla="*/ 2082655 h 3256604"/>
              <a:gd name="connsiteX4451" fmla="*/ 1199322 w 5859445"/>
              <a:gd name="connsiteY4451" fmla="*/ 2084744 h 3256604"/>
              <a:gd name="connsiteX4452" fmla="*/ 1190077 w 5859445"/>
              <a:gd name="connsiteY4452" fmla="*/ 2086833 h 3256604"/>
              <a:gd name="connsiteX4453" fmla="*/ 1180831 w 5859445"/>
              <a:gd name="connsiteY4453" fmla="*/ 2088923 h 3256604"/>
              <a:gd name="connsiteX4454" fmla="*/ 1171872 w 5859445"/>
              <a:gd name="connsiteY4454" fmla="*/ 2086362 h 3256604"/>
              <a:gd name="connsiteX4455" fmla="*/ 1158148 w 5859445"/>
              <a:gd name="connsiteY4455" fmla="*/ 2087170 h 3256604"/>
              <a:gd name="connsiteX4456" fmla="*/ 1148903 w 5859445"/>
              <a:gd name="connsiteY4456" fmla="*/ 2089259 h 3256604"/>
              <a:gd name="connsiteX4457" fmla="*/ 1139659 w 5859445"/>
              <a:gd name="connsiteY4457" fmla="*/ 2091347 h 3256604"/>
              <a:gd name="connsiteX4458" fmla="*/ 1130414 w 5859445"/>
              <a:gd name="connsiteY4458" fmla="*/ 2093436 h 3256604"/>
              <a:gd name="connsiteX4459" fmla="*/ 1121169 w 5859445"/>
              <a:gd name="connsiteY4459" fmla="*/ 2095525 h 3256604"/>
              <a:gd name="connsiteX4460" fmla="*/ 1111924 w 5859445"/>
              <a:gd name="connsiteY4460" fmla="*/ 2097614 h 3256604"/>
              <a:gd name="connsiteX4461" fmla="*/ 1102679 w 5859445"/>
              <a:gd name="connsiteY4461" fmla="*/ 2099703 h 3256604"/>
              <a:gd name="connsiteX4462" fmla="*/ 1084760 w 5859445"/>
              <a:gd name="connsiteY4462" fmla="*/ 2094579 h 3256604"/>
              <a:gd name="connsiteX4463" fmla="*/ 1079994 w 5859445"/>
              <a:gd name="connsiteY4463" fmla="*/ 2097949 h 3256604"/>
              <a:gd name="connsiteX4464" fmla="*/ 1073132 w 5859445"/>
              <a:gd name="connsiteY4464" fmla="*/ 2098353 h 3256604"/>
              <a:gd name="connsiteX4465" fmla="*/ 1066269 w 5859445"/>
              <a:gd name="connsiteY4465" fmla="*/ 2098757 h 3256604"/>
              <a:gd name="connsiteX4466" fmla="*/ 1090098 w 5859445"/>
              <a:gd name="connsiteY4466" fmla="*/ 2081909 h 3256604"/>
              <a:gd name="connsiteX4467" fmla="*/ 1081139 w 5859445"/>
              <a:gd name="connsiteY4467" fmla="*/ 2079347 h 3256604"/>
              <a:gd name="connsiteX4468" fmla="*/ 1104394 w 5859445"/>
              <a:gd name="connsiteY4468" fmla="*/ 2071801 h 3256604"/>
              <a:gd name="connsiteX4469" fmla="*/ 1109159 w 5859445"/>
              <a:gd name="connsiteY4469" fmla="*/ 2068431 h 3256604"/>
              <a:gd name="connsiteX4470" fmla="*/ 1113925 w 5859445"/>
              <a:gd name="connsiteY4470" fmla="*/ 2065062 h 3256604"/>
              <a:gd name="connsiteX4471" fmla="*/ 1100200 w 5859445"/>
              <a:gd name="connsiteY4471" fmla="*/ 2065870 h 3256604"/>
              <a:gd name="connsiteX4472" fmla="*/ 1088859 w 5859445"/>
              <a:gd name="connsiteY4472" fmla="*/ 2064993 h 3256604"/>
              <a:gd name="connsiteX4473" fmla="*/ 1077517 w 5859445"/>
              <a:gd name="connsiteY4473" fmla="*/ 2064117 h 3256604"/>
              <a:gd name="connsiteX4474" fmla="*/ 1091813 w 5859445"/>
              <a:gd name="connsiteY4474" fmla="*/ 2054008 h 3256604"/>
              <a:gd name="connsiteX4475" fmla="*/ 1085523 w 5859445"/>
              <a:gd name="connsiteY4475" fmla="*/ 2045112 h 3256604"/>
              <a:gd name="connsiteX4476" fmla="*/ 1083426 w 5859445"/>
              <a:gd name="connsiteY4476" fmla="*/ 2042147 h 3256604"/>
              <a:gd name="connsiteX4477" fmla="*/ 1088192 w 5859445"/>
              <a:gd name="connsiteY4477" fmla="*/ 2038777 h 3256604"/>
              <a:gd name="connsiteX4478" fmla="*/ 1092957 w 5859445"/>
              <a:gd name="connsiteY4478" fmla="*/ 2035408 h 3256604"/>
              <a:gd name="connsiteX4479" fmla="*/ 1083998 w 5859445"/>
              <a:gd name="connsiteY4479" fmla="*/ 2032846 h 3256604"/>
              <a:gd name="connsiteX4480" fmla="*/ 1093529 w 5859445"/>
              <a:gd name="connsiteY4480" fmla="*/ 2026107 h 3256604"/>
              <a:gd name="connsiteX4481" fmla="*/ 1075611 w 5859445"/>
              <a:gd name="connsiteY4481" fmla="*/ 2020985 h 3256604"/>
              <a:gd name="connsiteX4482" fmla="*/ 1085142 w 5859445"/>
              <a:gd name="connsiteY4482" fmla="*/ 2014246 h 3256604"/>
              <a:gd name="connsiteX4483" fmla="*/ 1098866 w 5859445"/>
              <a:gd name="connsiteY4483" fmla="*/ 2013438 h 3256604"/>
              <a:gd name="connsiteX4484" fmla="*/ 1113734 w 5859445"/>
              <a:gd name="connsiteY4484" fmla="*/ 1994029 h 3256604"/>
              <a:gd name="connsiteX4485" fmla="*/ 1075050 w 5859445"/>
              <a:gd name="connsiteY4485" fmla="*/ 1999973 h 3256604"/>
              <a:gd name="connsiteX4486" fmla="*/ 1066232 w 5859445"/>
              <a:gd name="connsiteY4486" fmla="*/ 2002665 h 3256604"/>
              <a:gd name="connsiteX4487" fmla="*/ 1057412 w 5859445"/>
              <a:gd name="connsiteY4487" fmla="*/ 2005356 h 3256604"/>
              <a:gd name="connsiteX4488" fmla="*/ 1044540 w 5859445"/>
              <a:gd name="connsiteY4488" fmla="*/ 2007369 h 3256604"/>
              <a:gd name="connsiteX4489" fmla="*/ 1056888 w 5859445"/>
              <a:gd name="connsiteY4489" fmla="*/ 2004614 h 3256604"/>
              <a:gd name="connsiteX4490" fmla="*/ 1071184 w 5859445"/>
              <a:gd name="connsiteY4490" fmla="*/ 1994506 h 3256604"/>
              <a:gd name="connsiteX4491" fmla="*/ 1051021 w 5859445"/>
              <a:gd name="connsiteY4491" fmla="*/ 1976099 h 3256604"/>
              <a:gd name="connsiteX4492" fmla="*/ 1037297 w 5859445"/>
              <a:gd name="connsiteY4492" fmla="*/ 1976907 h 3256604"/>
              <a:gd name="connsiteX4493" fmla="*/ 1028338 w 5859445"/>
              <a:gd name="connsiteY4493" fmla="*/ 1974346 h 3256604"/>
              <a:gd name="connsiteX4494" fmla="*/ 1018807 w 5859445"/>
              <a:gd name="connsiteY4494" fmla="*/ 1981084 h 3256604"/>
              <a:gd name="connsiteX4495" fmla="*/ 981827 w 5859445"/>
              <a:gd name="connsiteY4495" fmla="*/ 1989441 h 3256604"/>
              <a:gd name="connsiteX4496" fmla="*/ 996123 w 5859445"/>
              <a:gd name="connsiteY4496" fmla="*/ 1979332 h 3256604"/>
              <a:gd name="connsiteX4497" fmla="*/ 1019379 w 5859445"/>
              <a:gd name="connsiteY4497" fmla="*/ 1971784 h 3256604"/>
              <a:gd name="connsiteX4498" fmla="*/ 1008323 w 5859445"/>
              <a:gd name="connsiteY4498" fmla="*/ 1966257 h 3256604"/>
              <a:gd name="connsiteX4499" fmla="*/ 982970 w 5859445"/>
              <a:gd name="connsiteY4499" fmla="*/ 1970840 h 3256604"/>
              <a:gd name="connsiteX4500" fmla="*/ 1006227 w 5859445"/>
              <a:gd name="connsiteY4500" fmla="*/ 1963292 h 3256604"/>
              <a:gd name="connsiteX4501" fmla="*/ 1020523 w 5859445"/>
              <a:gd name="connsiteY4501" fmla="*/ 1953184 h 3256604"/>
              <a:gd name="connsiteX4502" fmla="*/ 1034247 w 5859445"/>
              <a:gd name="connsiteY4502" fmla="*/ 1952375 h 3256604"/>
              <a:gd name="connsiteX4503" fmla="*/ 1066461 w 5859445"/>
              <a:gd name="connsiteY4503" fmla="*/ 1947390 h 3256604"/>
              <a:gd name="connsiteX4504" fmla="*/ 1077191 w 5859445"/>
              <a:gd name="connsiteY4504" fmla="*/ 1942941 h 3256604"/>
              <a:gd name="connsiteX4505" fmla="*/ 1053023 w 5859445"/>
              <a:gd name="connsiteY4505" fmla="*/ 1943548 h 3256604"/>
              <a:gd name="connsiteX4506" fmla="*/ 1007370 w 5859445"/>
              <a:gd name="connsiteY4506" fmla="*/ 1944692 h 3256604"/>
              <a:gd name="connsiteX4507" fmla="*/ 1132605 w 5859445"/>
              <a:gd name="connsiteY4507" fmla="*/ 1909516 h 3256604"/>
              <a:gd name="connsiteX4508" fmla="*/ 1182337 w 5859445"/>
              <a:gd name="connsiteY4508" fmla="*/ 1904030 h 3256604"/>
              <a:gd name="connsiteX4509" fmla="*/ 1229248 w 5859445"/>
              <a:gd name="connsiteY4509" fmla="*/ 1894558 h 3256604"/>
              <a:gd name="connsiteX4510" fmla="*/ 1221940 w 5859445"/>
              <a:gd name="connsiteY4510" fmla="*/ 1881692 h 3256604"/>
              <a:gd name="connsiteX4511" fmla="*/ 1222184 w 5859445"/>
              <a:gd name="connsiteY4511" fmla="*/ 1879529 h 3256604"/>
              <a:gd name="connsiteX4512" fmla="*/ 1225627 w 5859445"/>
              <a:gd name="connsiteY4512" fmla="*/ 1879327 h 3256604"/>
              <a:gd name="connsiteX4513" fmla="*/ 1222678 w 5859445"/>
              <a:gd name="connsiteY4513" fmla="*/ 1875157 h 3256604"/>
              <a:gd name="connsiteX4514" fmla="*/ 1217240 w 5859445"/>
              <a:gd name="connsiteY4514" fmla="*/ 1867465 h 3256604"/>
              <a:gd name="connsiteX4515" fmla="*/ 1214571 w 5859445"/>
              <a:gd name="connsiteY4515" fmla="*/ 1873800 h 3256604"/>
              <a:gd name="connsiteX4516" fmla="*/ 1211902 w 5859445"/>
              <a:gd name="connsiteY4516" fmla="*/ 1880135 h 3256604"/>
              <a:gd name="connsiteX4517" fmla="*/ 1215978 w 5859445"/>
              <a:gd name="connsiteY4517" fmla="*/ 1879894 h 3256604"/>
              <a:gd name="connsiteX4518" fmla="*/ 1208382 w 5859445"/>
              <a:gd name="connsiteY4518" fmla="*/ 1885265 h 3256604"/>
              <a:gd name="connsiteX4519" fmla="*/ 1193216 w 5859445"/>
              <a:gd name="connsiteY4519" fmla="*/ 1884035 h 3256604"/>
              <a:gd name="connsiteX4520" fmla="*/ 1182750 w 5859445"/>
              <a:gd name="connsiteY4520" fmla="*/ 1879342 h 3256604"/>
              <a:gd name="connsiteX4521" fmla="*/ 1168454 w 5859445"/>
              <a:gd name="connsiteY4521" fmla="*/ 1889450 h 3256604"/>
              <a:gd name="connsiteX4522" fmla="*/ 1139660 w 5859445"/>
              <a:gd name="connsiteY4522" fmla="*/ 1868945 h 3256604"/>
              <a:gd name="connsiteX4523" fmla="*/ 1167680 w 5859445"/>
              <a:gd name="connsiteY4523" fmla="*/ 1858028 h 3256604"/>
              <a:gd name="connsiteX4524" fmla="*/ 1167108 w 5859445"/>
              <a:gd name="connsiteY4524" fmla="*/ 1867329 h 3256604"/>
              <a:gd name="connsiteX4525" fmla="*/ 1171874 w 5859445"/>
              <a:gd name="connsiteY4525" fmla="*/ 1863959 h 3256604"/>
              <a:gd name="connsiteX4526" fmla="*/ 1207615 w 5859445"/>
              <a:gd name="connsiteY4526" fmla="*/ 1838687 h 3256604"/>
              <a:gd name="connsiteX4527" fmla="*/ 1239162 w 5859445"/>
              <a:gd name="connsiteY4527" fmla="*/ 1807485 h 3256604"/>
              <a:gd name="connsiteX4528" fmla="*/ 1230203 w 5859445"/>
              <a:gd name="connsiteY4528" fmla="*/ 1804924 h 3256604"/>
              <a:gd name="connsiteX4529" fmla="*/ 1221244 w 5859445"/>
              <a:gd name="connsiteY4529" fmla="*/ 1802363 h 3256604"/>
              <a:gd name="connsiteX4530" fmla="*/ 1234968 w 5859445"/>
              <a:gd name="connsiteY4530" fmla="*/ 1801555 h 3256604"/>
              <a:gd name="connsiteX4531" fmla="*/ 1249264 w 5859445"/>
              <a:gd name="connsiteY4531" fmla="*/ 1791446 h 3256604"/>
              <a:gd name="connsiteX4532" fmla="*/ 1226581 w 5859445"/>
              <a:gd name="connsiteY4532" fmla="*/ 1789693 h 3256604"/>
              <a:gd name="connsiteX4533" fmla="*/ 1203897 w 5859445"/>
              <a:gd name="connsiteY4533" fmla="*/ 1787938 h 3256604"/>
              <a:gd name="connsiteX4534" fmla="*/ 1167490 w 5859445"/>
              <a:gd name="connsiteY4534" fmla="*/ 1786993 h 3256604"/>
              <a:gd name="connsiteX4535" fmla="*/ 1164249 w 5859445"/>
              <a:gd name="connsiteY4535" fmla="*/ 1786744 h 3256604"/>
              <a:gd name="connsiteX4536" fmla="*/ 1185980 w 5859445"/>
              <a:gd name="connsiteY4536" fmla="*/ 1782816 h 3256604"/>
              <a:gd name="connsiteX4537" fmla="*/ 1236683 w 5859445"/>
              <a:gd name="connsiteY4537" fmla="*/ 1773652 h 3256604"/>
              <a:gd name="connsiteX4538" fmla="*/ 1245930 w 5859445"/>
              <a:gd name="connsiteY4538" fmla="*/ 1771564 h 3256604"/>
              <a:gd name="connsiteX4539" fmla="*/ 1255176 w 5859445"/>
              <a:gd name="connsiteY4539" fmla="*/ 1769474 h 3256604"/>
              <a:gd name="connsiteX4540" fmla="*/ 1264420 w 5859445"/>
              <a:gd name="connsiteY4540" fmla="*/ 1767386 h 3256604"/>
              <a:gd name="connsiteX4541" fmla="*/ 1273665 w 5859445"/>
              <a:gd name="connsiteY4541" fmla="*/ 1765298 h 3256604"/>
              <a:gd name="connsiteX4542" fmla="*/ 1282623 w 5859445"/>
              <a:gd name="connsiteY4542" fmla="*/ 1767859 h 3256604"/>
              <a:gd name="connsiteX4543" fmla="*/ 1287389 w 5859445"/>
              <a:gd name="connsiteY4543" fmla="*/ 1764489 h 3256604"/>
              <a:gd name="connsiteX4544" fmla="*/ 1292154 w 5859445"/>
              <a:gd name="connsiteY4544" fmla="*/ 1761120 h 3256604"/>
              <a:gd name="connsiteX4545" fmla="*/ 1296919 w 5859445"/>
              <a:gd name="connsiteY4545" fmla="*/ 1757750 h 3256604"/>
              <a:gd name="connsiteX4546" fmla="*/ 1287961 w 5859445"/>
              <a:gd name="connsiteY4546" fmla="*/ 1755189 h 3256604"/>
              <a:gd name="connsiteX4547" fmla="*/ 1293012 w 5859445"/>
              <a:gd name="connsiteY4547" fmla="*/ 1747170 h 3256604"/>
              <a:gd name="connsiteX4548" fmla="*/ 1283767 w 5859445"/>
              <a:gd name="connsiteY4548" fmla="*/ 1749258 h 3256604"/>
              <a:gd name="connsiteX4549" fmla="*/ 1293343 w 5859445"/>
              <a:gd name="connsiteY4549" fmla="*/ 1739978 h 3256604"/>
              <a:gd name="connsiteX4550" fmla="*/ 1231586 w 5859445"/>
              <a:gd name="connsiteY4550" fmla="*/ 1744328 h 3256604"/>
              <a:gd name="connsiteX4551" fmla="*/ 1067414 w 5859445"/>
              <a:gd name="connsiteY4551" fmla="*/ 1755852 h 3256604"/>
              <a:gd name="connsiteX4552" fmla="*/ 988498 w 5859445"/>
              <a:gd name="connsiteY4552" fmla="*/ 1763880 h 3256604"/>
              <a:gd name="connsiteX4553" fmla="*/ 909659 w 5859445"/>
              <a:gd name="connsiteY4553" fmla="*/ 1771858 h 3256604"/>
              <a:gd name="connsiteX4554" fmla="*/ 863679 w 5859445"/>
              <a:gd name="connsiteY4554" fmla="*/ 1771354 h 3256604"/>
              <a:gd name="connsiteX4555" fmla="*/ 831594 w 5859445"/>
              <a:gd name="connsiteY4555" fmla="*/ 1770599 h 3256604"/>
              <a:gd name="connsiteX4556" fmla="*/ 794194 w 5859445"/>
              <a:gd name="connsiteY4556" fmla="*/ 1777639 h 3256604"/>
              <a:gd name="connsiteX4557" fmla="*/ 756795 w 5859445"/>
              <a:gd name="connsiteY4557" fmla="*/ 1784680 h 3256604"/>
              <a:gd name="connsiteX4558" fmla="*/ 694261 w 5859445"/>
              <a:gd name="connsiteY4558" fmla="*/ 1790767 h 3256604"/>
              <a:gd name="connsiteX4559" fmla="*/ 644635 w 5859445"/>
              <a:gd name="connsiteY4559" fmla="*/ 1805777 h 3256604"/>
              <a:gd name="connsiteX4560" fmla="*/ 755955 w 5859445"/>
              <a:gd name="connsiteY4560" fmla="*/ 1804053 h 3256604"/>
              <a:gd name="connsiteX4561" fmla="*/ 809561 w 5859445"/>
              <a:gd name="connsiteY4561" fmla="*/ 1800129 h 3256604"/>
              <a:gd name="connsiteX4562" fmla="*/ 863166 w 5859445"/>
              <a:gd name="connsiteY4562" fmla="*/ 1796205 h 3256604"/>
              <a:gd name="connsiteX4563" fmla="*/ 1005529 w 5859445"/>
              <a:gd name="connsiteY4563" fmla="*/ 1783119 h 3256604"/>
              <a:gd name="connsiteX4564" fmla="*/ 1147638 w 5859445"/>
              <a:gd name="connsiteY4564" fmla="*/ 1769658 h 3256604"/>
              <a:gd name="connsiteX4565" fmla="*/ 1082027 w 5859445"/>
              <a:gd name="connsiteY4565" fmla="*/ 1781880 h 3256604"/>
              <a:gd name="connsiteX4566" fmla="*/ 1055537 w 5859445"/>
              <a:gd name="connsiteY4566" fmla="*/ 1786709 h 3256604"/>
              <a:gd name="connsiteX4567" fmla="*/ 1067279 w 5859445"/>
              <a:gd name="connsiteY4567" fmla="*/ 1786093 h 3256604"/>
              <a:gd name="connsiteX4568" fmla="*/ 1076809 w 5859445"/>
              <a:gd name="connsiteY4568" fmla="*/ 1789818 h 3256604"/>
              <a:gd name="connsiteX4569" fmla="*/ 948728 w 5859445"/>
              <a:gd name="connsiteY4569" fmla="*/ 1797997 h 3256604"/>
              <a:gd name="connsiteX4570" fmla="*/ 820648 w 5859445"/>
              <a:gd name="connsiteY4570" fmla="*/ 1806174 h 3256604"/>
              <a:gd name="connsiteX4571" fmla="*/ 696400 w 5859445"/>
              <a:gd name="connsiteY4571" fmla="*/ 1820797 h 3256604"/>
              <a:gd name="connsiteX4572" fmla="*/ 588467 w 5859445"/>
              <a:gd name="connsiteY4572" fmla="*/ 1842387 h 3256604"/>
              <a:gd name="connsiteX4573" fmla="*/ 583885 w 5859445"/>
              <a:gd name="connsiteY4573" fmla="*/ 1841040 h 3256604"/>
              <a:gd name="connsiteX4574" fmla="*/ 598631 w 5859445"/>
              <a:gd name="connsiteY4574" fmla="*/ 1835762 h 3256604"/>
              <a:gd name="connsiteX4575" fmla="*/ 584421 w 5859445"/>
              <a:gd name="connsiteY4575" fmla="*/ 1836357 h 3256604"/>
              <a:gd name="connsiteX4576" fmla="*/ 570135 w 5859445"/>
              <a:gd name="connsiteY4576" fmla="*/ 1837002 h 3256604"/>
              <a:gd name="connsiteX4577" fmla="*/ 600321 w 5859445"/>
              <a:gd name="connsiteY4577" fmla="*/ 1808657 h 3256604"/>
              <a:gd name="connsiteX4578" fmla="*/ 586072 w 5859445"/>
              <a:gd name="connsiteY4578" fmla="*/ 1813611 h 3256604"/>
              <a:gd name="connsiteX4579" fmla="*/ 576712 w 5859445"/>
              <a:gd name="connsiteY4579" fmla="*/ 1815376 h 3256604"/>
              <a:gd name="connsiteX4580" fmla="*/ 562884 w 5859445"/>
              <a:gd name="connsiteY4580" fmla="*/ 1815722 h 3256604"/>
              <a:gd name="connsiteX4581" fmla="*/ 555992 w 5859445"/>
              <a:gd name="connsiteY4581" fmla="*/ 1809380 h 3256604"/>
              <a:gd name="connsiteX4582" fmla="*/ 558260 w 5859445"/>
              <a:gd name="connsiteY4582" fmla="*/ 1808830 h 3256604"/>
              <a:gd name="connsiteX4583" fmla="*/ 550744 w 5859445"/>
              <a:gd name="connsiteY4583" fmla="*/ 1797630 h 3256604"/>
              <a:gd name="connsiteX4584" fmla="*/ 536916 w 5859445"/>
              <a:gd name="connsiteY4584" fmla="*/ 1797975 h 3256604"/>
              <a:gd name="connsiteX4585" fmla="*/ 563002 w 5859445"/>
              <a:gd name="connsiteY4585" fmla="*/ 1789709 h 3256604"/>
              <a:gd name="connsiteX4586" fmla="*/ 580087 w 5859445"/>
              <a:gd name="connsiteY4586" fmla="*/ 1778504 h 3256604"/>
              <a:gd name="connsiteX4587" fmla="*/ 654635 w 5859445"/>
              <a:gd name="connsiteY4587" fmla="*/ 1769121 h 3256604"/>
              <a:gd name="connsiteX4588" fmla="*/ 724293 w 5859445"/>
              <a:gd name="connsiteY4588" fmla="*/ 1762928 h 3256604"/>
              <a:gd name="connsiteX4589" fmla="*/ 719404 w 5859445"/>
              <a:gd name="connsiteY4589" fmla="*/ 1766117 h 3256604"/>
              <a:gd name="connsiteX4590" fmla="*/ 791897 w 5859445"/>
              <a:gd name="connsiteY4590" fmla="*/ 1753673 h 3256604"/>
              <a:gd name="connsiteX4591" fmla="*/ 830794 w 5859445"/>
              <a:gd name="connsiteY4591" fmla="*/ 1750092 h 3256604"/>
              <a:gd name="connsiteX4592" fmla="*/ 853337 w 5859445"/>
              <a:gd name="connsiteY4592" fmla="*/ 1745636 h 3256604"/>
              <a:gd name="connsiteX4593" fmla="*/ 845354 w 5859445"/>
              <a:gd name="connsiteY4593" fmla="*/ 1744292 h 3256604"/>
              <a:gd name="connsiteX4594" fmla="*/ 851259 w 5859445"/>
              <a:gd name="connsiteY4594" fmla="*/ 1742611 h 3256604"/>
              <a:gd name="connsiteX4595" fmla="*/ 856708 w 5859445"/>
              <a:gd name="connsiteY4595" fmla="*/ 1743528 h 3256604"/>
              <a:gd name="connsiteX4596" fmla="*/ 832687 w 5859445"/>
              <a:gd name="connsiteY4596" fmla="*/ 1735890 h 3256604"/>
              <a:gd name="connsiteX4597" fmla="*/ 959736 w 5859445"/>
              <a:gd name="connsiteY4597" fmla="*/ 1705222 h 3256604"/>
              <a:gd name="connsiteX4598" fmla="*/ 963845 w 5859445"/>
              <a:gd name="connsiteY4598" fmla="*/ 1711347 h 3256604"/>
              <a:gd name="connsiteX4599" fmla="*/ 967892 w 5859445"/>
              <a:gd name="connsiteY4599" fmla="*/ 1717378 h 3256604"/>
              <a:gd name="connsiteX4600" fmla="*/ 970338 w 5859445"/>
              <a:gd name="connsiteY4600" fmla="*/ 1715783 h 3256604"/>
              <a:gd name="connsiteX4601" fmla="*/ 972783 w 5859445"/>
              <a:gd name="connsiteY4601" fmla="*/ 1714190 h 3256604"/>
              <a:gd name="connsiteX4602" fmla="*/ 986610 w 5859445"/>
              <a:gd name="connsiteY4602" fmla="*/ 1713846 h 3256604"/>
              <a:gd name="connsiteX4603" fmla="*/ 1118591 w 5859445"/>
              <a:gd name="connsiteY4603" fmla="*/ 1706239 h 3256604"/>
              <a:gd name="connsiteX4604" fmla="*/ 1251352 w 5859445"/>
              <a:gd name="connsiteY4604" fmla="*/ 1689323 h 3256604"/>
              <a:gd name="connsiteX4605" fmla="*/ 1360141 w 5859445"/>
              <a:gd name="connsiteY4605" fmla="*/ 1683829 h 3256604"/>
              <a:gd name="connsiteX4606" fmla="*/ 1431082 w 5859445"/>
              <a:gd name="connsiteY4606" fmla="*/ 1680184 h 3256604"/>
              <a:gd name="connsiteX4607" fmla="*/ 1433974 w 5859445"/>
              <a:gd name="connsiteY4607" fmla="*/ 1678634 h 3256604"/>
              <a:gd name="connsiteX4608" fmla="*/ 1386225 w 5859445"/>
              <a:gd name="connsiteY4608" fmla="*/ 1676813 h 3256604"/>
              <a:gd name="connsiteX4609" fmla="*/ 1338474 w 5859445"/>
              <a:gd name="connsiteY4609" fmla="*/ 1674991 h 3256604"/>
              <a:gd name="connsiteX4610" fmla="*/ 1352198 w 5859445"/>
              <a:gd name="connsiteY4610" fmla="*/ 1674183 h 3256604"/>
              <a:gd name="connsiteX4611" fmla="*/ 1374883 w 5859445"/>
              <a:gd name="connsiteY4611" fmla="*/ 1675935 h 3256604"/>
              <a:gd name="connsiteX4612" fmla="*/ 1418153 w 5859445"/>
              <a:gd name="connsiteY4612" fmla="*/ 1676477 h 3256604"/>
              <a:gd name="connsiteX4613" fmla="*/ 1461424 w 5859445"/>
              <a:gd name="connsiteY4613" fmla="*/ 1677017 h 3256604"/>
              <a:gd name="connsiteX4614" fmla="*/ 1452465 w 5859445"/>
              <a:gd name="connsiteY4614" fmla="*/ 1674456 h 3256604"/>
              <a:gd name="connsiteX4615" fmla="*/ 1470122 w 5859445"/>
              <a:gd name="connsiteY4615" fmla="*/ 1663924 h 3256604"/>
              <a:gd name="connsiteX4616" fmla="*/ 1466761 w 5859445"/>
              <a:gd name="connsiteY4616" fmla="*/ 1664347 h 3256604"/>
              <a:gd name="connsiteX4617" fmla="*/ 1444650 w 5859445"/>
              <a:gd name="connsiteY4617" fmla="*/ 1653294 h 3256604"/>
              <a:gd name="connsiteX4618" fmla="*/ 1460471 w 5859445"/>
              <a:gd name="connsiteY4618" fmla="*/ 1655451 h 3256604"/>
              <a:gd name="connsiteX4619" fmla="*/ 1485251 w 5859445"/>
              <a:gd name="connsiteY4619" fmla="*/ 1660170 h 3256604"/>
              <a:gd name="connsiteX4620" fmla="*/ 1529347 w 5859445"/>
              <a:gd name="connsiteY4620" fmla="*/ 1646714 h 3256604"/>
              <a:gd name="connsiteX4621" fmla="*/ 1548732 w 5859445"/>
              <a:gd name="connsiteY4621" fmla="*/ 1640798 h 3256604"/>
              <a:gd name="connsiteX4622" fmla="*/ 1474194 w 5859445"/>
              <a:gd name="connsiteY4622" fmla="*/ 1640505 h 3256604"/>
              <a:gd name="connsiteX4623" fmla="*/ 1357192 w 5859445"/>
              <a:gd name="connsiteY4623" fmla="*/ 1638348 h 3256604"/>
              <a:gd name="connsiteX4624" fmla="*/ 1244363 w 5859445"/>
              <a:gd name="connsiteY4624" fmla="*/ 1642409 h 3256604"/>
              <a:gd name="connsiteX4625" fmla="*/ 1090805 w 5859445"/>
              <a:gd name="connsiteY4625" fmla="*/ 1638073 h 3256604"/>
              <a:gd name="connsiteX4626" fmla="*/ 964125 w 5859445"/>
              <a:gd name="connsiteY4626" fmla="*/ 1642361 h 3256604"/>
              <a:gd name="connsiteX4627" fmla="*/ 835002 w 5859445"/>
              <a:gd name="connsiteY4627" fmla="*/ 1648170 h 3256604"/>
              <a:gd name="connsiteX4628" fmla="*/ 723745 w 5859445"/>
              <a:gd name="connsiteY4628" fmla="*/ 1659809 h 3256604"/>
              <a:gd name="connsiteX4629" fmla="*/ 521892 w 5859445"/>
              <a:gd name="connsiteY4629" fmla="*/ 1682617 h 3256604"/>
              <a:gd name="connsiteX4630" fmla="*/ 337918 w 5859445"/>
              <a:gd name="connsiteY4630" fmla="*/ 1711112 h 3256604"/>
              <a:gd name="connsiteX4631" fmla="*/ 314345 w 5859445"/>
              <a:gd name="connsiteY4631" fmla="*/ 1717809 h 3256604"/>
              <a:gd name="connsiteX4632" fmla="*/ 286728 w 5859445"/>
              <a:gd name="connsiteY4632" fmla="*/ 1718474 h 3256604"/>
              <a:gd name="connsiteX4633" fmla="*/ 281837 w 5859445"/>
              <a:gd name="connsiteY4633" fmla="*/ 1721661 h 3256604"/>
              <a:gd name="connsiteX4634" fmla="*/ 292008 w 5859445"/>
              <a:gd name="connsiteY4634" fmla="*/ 1710629 h 3256604"/>
              <a:gd name="connsiteX4635" fmla="*/ 301221 w 5859445"/>
              <a:gd name="connsiteY4635" fmla="*/ 1708914 h 3256604"/>
              <a:gd name="connsiteX4636" fmla="*/ 294454 w 5859445"/>
              <a:gd name="connsiteY4636" fmla="*/ 1709036 h 3256604"/>
              <a:gd name="connsiteX4637" fmla="*/ 287508 w 5859445"/>
              <a:gd name="connsiteY4637" fmla="*/ 1709161 h 3256604"/>
              <a:gd name="connsiteX4638" fmla="*/ 281016 w 5859445"/>
              <a:gd name="connsiteY4638" fmla="*/ 1704724 h 3256604"/>
              <a:gd name="connsiteX4639" fmla="*/ 269633 w 5859445"/>
              <a:gd name="connsiteY4639" fmla="*/ 1703476 h 3256604"/>
              <a:gd name="connsiteX4640" fmla="*/ 412698 w 5859445"/>
              <a:gd name="connsiteY4640" fmla="*/ 1675236 h 3256604"/>
              <a:gd name="connsiteX4641" fmla="*/ 577230 w 5859445"/>
              <a:gd name="connsiteY4641" fmla="*/ 1659011 h 3256604"/>
              <a:gd name="connsiteX4642" fmla="*/ 559353 w 5859445"/>
              <a:gd name="connsiteY4642" fmla="*/ 1653325 h 3256604"/>
              <a:gd name="connsiteX4643" fmla="*/ 665510 w 5859445"/>
              <a:gd name="connsiteY4643" fmla="*/ 1649143 h 3256604"/>
              <a:gd name="connsiteX4644" fmla="*/ 777402 w 5859445"/>
              <a:gd name="connsiteY4644" fmla="*/ 1632554 h 3256604"/>
              <a:gd name="connsiteX4645" fmla="*/ 702191 w 5859445"/>
              <a:gd name="connsiteY4645" fmla="*/ 1625233 h 3256604"/>
              <a:gd name="connsiteX4646" fmla="*/ 613151 w 5859445"/>
              <a:gd name="connsiteY4646" fmla="*/ 1618258 h 3256604"/>
              <a:gd name="connsiteX4647" fmla="*/ 622090 w 5859445"/>
              <a:gd name="connsiteY4647" fmla="*/ 1621102 h 3256604"/>
              <a:gd name="connsiteX4648" fmla="*/ 631026 w 5859445"/>
              <a:gd name="connsiteY4648" fmla="*/ 1623945 h 3256604"/>
              <a:gd name="connsiteX4649" fmla="*/ 582838 w 5859445"/>
              <a:gd name="connsiteY4649" fmla="*/ 1622846 h 3256604"/>
              <a:gd name="connsiteX4650" fmla="*/ 578327 w 5859445"/>
              <a:gd name="connsiteY4650" fmla="*/ 1623898 h 3256604"/>
              <a:gd name="connsiteX4651" fmla="*/ 566775 w 5859445"/>
              <a:gd name="connsiteY4651" fmla="*/ 1622482 h 3256604"/>
              <a:gd name="connsiteX4652" fmla="*/ 577194 w 5859445"/>
              <a:gd name="connsiteY4652" fmla="*/ 1624160 h 3256604"/>
              <a:gd name="connsiteX4653" fmla="*/ 563455 w 5859445"/>
              <a:gd name="connsiteY4653" fmla="*/ 1627356 h 3256604"/>
              <a:gd name="connsiteX4654" fmla="*/ 547213 w 5859445"/>
              <a:gd name="connsiteY4654" fmla="*/ 1635233 h 3256604"/>
              <a:gd name="connsiteX4655" fmla="*/ 539119 w 5859445"/>
              <a:gd name="connsiteY4655" fmla="*/ 1623172 h 3256604"/>
              <a:gd name="connsiteX4656" fmla="*/ 516776 w 5859445"/>
              <a:gd name="connsiteY4656" fmla="*/ 1616065 h 3256604"/>
              <a:gd name="connsiteX4657" fmla="*/ 504214 w 5859445"/>
              <a:gd name="connsiteY4657" fmla="*/ 1602583 h 3256604"/>
              <a:gd name="connsiteX4658" fmla="*/ 485494 w 5859445"/>
              <a:gd name="connsiteY4658" fmla="*/ 1606117 h 3256604"/>
              <a:gd name="connsiteX4659" fmla="*/ 477399 w 5859445"/>
              <a:gd name="connsiteY4659" fmla="*/ 1594056 h 3256604"/>
              <a:gd name="connsiteX4660" fmla="*/ 478244 w 5859445"/>
              <a:gd name="connsiteY4660" fmla="*/ 1584835 h 3256604"/>
              <a:gd name="connsiteX4661" fmla="*/ 484736 w 5859445"/>
              <a:gd name="connsiteY4661" fmla="*/ 1589272 h 3256604"/>
              <a:gd name="connsiteX4662" fmla="*/ 491230 w 5859445"/>
              <a:gd name="connsiteY4662" fmla="*/ 1593711 h 3256604"/>
              <a:gd name="connsiteX4663" fmla="*/ 496119 w 5859445"/>
              <a:gd name="connsiteY4663" fmla="*/ 1590523 h 3256604"/>
              <a:gd name="connsiteX4664" fmla="*/ 492071 w 5859445"/>
              <a:gd name="connsiteY4664" fmla="*/ 1584491 h 3256604"/>
              <a:gd name="connsiteX4665" fmla="*/ 509104 w 5859445"/>
              <a:gd name="connsiteY4665" fmla="*/ 1599396 h 3256604"/>
              <a:gd name="connsiteX4666" fmla="*/ 525420 w 5859445"/>
              <a:gd name="connsiteY4666" fmla="*/ 1584426 h 3256604"/>
              <a:gd name="connsiteX4667" fmla="*/ 520766 w 5859445"/>
              <a:gd name="connsiteY4667" fmla="*/ 1582683 h 3256604"/>
              <a:gd name="connsiteX4668" fmla="*/ 568550 w 5859445"/>
              <a:gd name="connsiteY4668" fmla="*/ 1577984 h 3256604"/>
              <a:gd name="connsiteX4669" fmla="*/ 599495 w 5859445"/>
              <a:gd name="connsiteY4669" fmla="*/ 1566482 h 3256604"/>
              <a:gd name="connsiteX4670" fmla="*/ 662902 w 5859445"/>
              <a:gd name="connsiteY4670" fmla="*/ 1577163 h 3256604"/>
              <a:gd name="connsiteX4671" fmla="*/ 658854 w 5859445"/>
              <a:gd name="connsiteY4671" fmla="*/ 1571131 h 3256604"/>
              <a:gd name="connsiteX4672" fmla="*/ 663746 w 5859445"/>
              <a:gd name="connsiteY4672" fmla="*/ 1567943 h 3256604"/>
              <a:gd name="connsiteX4673" fmla="*/ 732041 w 5859445"/>
              <a:gd name="connsiteY4673" fmla="*/ 1575437 h 3256604"/>
              <a:gd name="connsiteX4674" fmla="*/ 773105 w 5859445"/>
              <a:gd name="connsiteY4674" fmla="*/ 1579011 h 3256604"/>
              <a:gd name="connsiteX4675" fmla="*/ 809277 w 5859445"/>
              <a:gd name="connsiteY4675" fmla="*/ 1585772 h 3256604"/>
              <a:gd name="connsiteX4676" fmla="*/ 822683 w 5859445"/>
              <a:gd name="connsiteY4676" fmla="*/ 1590037 h 3256604"/>
              <a:gd name="connsiteX4677" fmla="*/ 822260 w 5859445"/>
              <a:gd name="connsiteY4677" fmla="*/ 1594645 h 3256604"/>
              <a:gd name="connsiteX4678" fmla="*/ 916193 w 5859445"/>
              <a:gd name="connsiteY4678" fmla="*/ 1598433 h 3256604"/>
              <a:gd name="connsiteX4679" fmla="*/ 1023951 w 5859445"/>
              <a:gd name="connsiteY4679" fmla="*/ 1601877 h 3256604"/>
              <a:gd name="connsiteX4680" fmla="*/ 967037 w 5859445"/>
              <a:gd name="connsiteY4680" fmla="*/ 1595631 h 3256604"/>
              <a:gd name="connsiteX4681" fmla="*/ 915012 w 5859445"/>
              <a:gd name="connsiteY4681" fmla="*/ 1586200 h 3256604"/>
              <a:gd name="connsiteX4682" fmla="*/ 886177 w 5859445"/>
              <a:gd name="connsiteY4682" fmla="*/ 1574656 h 3256604"/>
              <a:gd name="connsiteX4683" fmla="*/ 852155 w 5859445"/>
              <a:gd name="connsiteY4683" fmla="*/ 1563241 h 3256604"/>
              <a:gd name="connsiteX4684" fmla="*/ 838120 w 5859445"/>
              <a:gd name="connsiteY4684" fmla="*/ 1553310 h 3256604"/>
              <a:gd name="connsiteX4685" fmla="*/ 836747 w 5859445"/>
              <a:gd name="connsiteY4685" fmla="*/ 1553376 h 3256604"/>
              <a:gd name="connsiteX4686" fmla="*/ 781118 w 5859445"/>
              <a:gd name="connsiteY4686" fmla="*/ 1554285 h 3256604"/>
              <a:gd name="connsiteX4687" fmla="*/ 729662 w 5859445"/>
              <a:gd name="connsiteY4687" fmla="*/ 1561413 h 3256604"/>
              <a:gd name="connsiteX4688" fmla="*/ 711596 w 5859445"/>
              <a:gd name="connsiteY4688" fmla="*/ 1555445 h 3256604"/>
              <a:gd name="connsiteX4689" fmla="*/ 646608 w 5859445"/>
              <a:gd name="connsiteY4689" fmla="*/ 1558121 h 3256604"/>
              <a:gd name="connsiteX4690" fmla="*/ 581621 w 5859445"/>
              <a:gd name="connsiteY4690" fmla="*/ 1560797 h 3256604"/>
              <a:gd name="connsiteX4691" fmla="*/ 649581 w 5859445"/>
              <a:gd name="connsiteY4691" fmla="*/ 1546838 h 3256604"/>
              <a:gd name="connsiteX4692" fmla="*/ 713497 w 5859445"/>
              <a:gd name="connsiteY4692" fmla="*/ 1526847 h 3256604"/>
              <a:gd name="connsiteX4693" fmla="*/ 685839 w 5859445"/>
              <a:gd name="connsiteY4693" fmla="*/ 1527538 h 3256604"/>
              <a:gd name="connsiteX4694" fmla="*/ 658184 w 5859445"/>
              <a:gd name="connsiteY4694" fmla="*/ 1528228 h 3256604"/>
              <a:gd name="connsiteX4695" fmla="*/ 666870 w 5859445"/>
              <a:gd name="connsiteY4695" fmla="*/ 1530991 h 3256604"/>
              <a:gd name="connsiteX4696" fmla="*/ 655807 w 5859445"/>
              <a:gd name="connsiteY4696" fmla="*/ 1531235 h 3256604"/>
              <a:gd name="connsiteX4697" fmla="*/ 594207 w 5859445"/>
              <a:gd name="connsiteY4697" fmla="*/ 1532414 h 3256604"/>
              <a:gd name="connsiteX4698" fmla="*/ 457928 w 5859445"/>
              <a:gd name="connsiteY4698" fmla="*/ 1533608 h 3256604"/>
              <a:gd name="connsiteX4699" fmla="*/ 430649 w 5859445"/>
              <a:gd name="connsiteY4699" fmla="*/ 1534866 h 3256604"/>
              <a:gd name="connsiteX4700" fmla="*/ 400380 w 5859445"/>
              <a:gd name="connsiteY4700" fmla="*/ 1542137 h 3256604"/>
              <a:gd name="connsiteX4701" fmla="*/ 390695 w 5859445"/>
              <a:gd name="connsiteY4701" fmla="*/ 1548448 h 3256604"/>
              <a:gd name="connsiteX4702" fmla="*/ 302697 w 5859445"/>
              <a:gd name="connsiteY4702" fmla="*/ 1543231 h 3256604"/>
              <a:gd name="connsiteX4703" fmla="*/ 321742 w 5859445"/>
              <a:gd name="connsiteY4703" fmla="*/ 1534949 h 3256604"/>
              <a:gd name="connsiteX4704" fmla="*/ 344836 w 5859445"/>
              <a:gd name="connsiteY4704" fmla="*/ 1532695 h 3256604"/>
              <a:gd name="connsiteX4705" fmla="*/ 332041 w 5859445"/>
              <a:gd name="connsiteY4705" fmla="*/ 1524104 h 3256604"/>
              <a:gd name="connsiteX4706" fmla="*/ 375212 w 5859445"/>
              <a:gd name="connsiteY4706" fmla="*/ 1504633 h 3256604"/>
              <a:gd name="connsiteX4707" fmla="*/ 376889 w 5859445"/>
              <a:gd name="connsiteY4707" fmla="*/ 1507129 h 3256604"/>
              <a:gd name="connsiteX4708" fmla="*/ 373673 w 5859445"/>
              <a:gd name="connsiteY4708" fmla="*/ 1512815 h 3256604"/>
              <a:gd name="connsiteX4709" fmla="*/ 400000 w 5859445"/>
              <a:gd name="connsiteY4709" fmla="*/ 1510145 h 3256604"/>
              <a:gd name="connsiteX4710" fmla="*/ 406569 w 5859445"/>
              <a:gd name="connsiteY4710" fmla="*/ 1509456 h 3256604"/>
              <a:gd name="connsiteX4711" fmla="*/ 401542 w 5859445"/>
              <a:gd name="connsiteY4711" fmla="*/ 1501964 h 3256604"/>
              <a:gd name="connsiteX4712" fmla="*/ 418406 w 5859445"/>
              <a:gd name="connsiteY4712" fmla="*/ 1502335 h 3256604"/>
              <a:gd name="connsiteX4713" fmla="*/ 430652 w 5859445"/>
              <a:gd name="connsiteY4713" fmla="*/ 1503440 h 3256604"/>
              <a:gd name="connsiteX4714" fmla="*/ 444353 w 5859445"/>
              <a:gd name="connsiteY4714" fmla="*/ 1502907 h 3256604"/>
              <a:gd name="connsiteX4715" fmla="*/ 418406 w 5859445"/>
              <a:gd name="connsiteY4715" fmla="*/ 1502335 h 3256604"/>
              <a:gd name="connsiteX4716" fmla="*/ 408202 w 5859445"/>
              <a:gd name="connsiteY4716" fmla="*/ 1501415 h 3256604"/>
              <a:gd name="connsiteX4717" fmla="*/ 332548 w 5859445"/>
              <a:gd name="connsiteY4717" fmla="*/ 1484021 h 3256604"/>
              <a:gd name="connsiteX4718" fmla="*/ 241188 w 5859445"/>
              <a:gd name="connsiteY4718" fmla="*/ 1485127 h 3256604"/>
              <a:gd name="connsiteX4719" fmla="*/ 265865 w 5859445"/>
              <a:gd name="connsiteY4719" fmla="*/ 1464777 h 3256604"/>
              <a:gd name="connsiteX4720" fmla="*/ 302128 w 5859445"/>
              <a:gd name="connsiteY4720" fmla="*/ 1453667 h 3256604"/>
              <a:gd name="connsiteX4721" fmla="*/ 254453 w 5859445"/>
              <a:gd name="connsiteY4721" fmla="*/ 1443027 h 3256604"/>
              <a:gd name="connsiteX4722" fmla="*/ 230547 w 5859445"/>
              <a:gd name="connsiteY4722" fmla="*/ 1416894 h 3256604"/>
              <a:gd name="connsiteX4723" fmla="*/ 282377 w 5859445"/>
              <a:gd name="connsiteY4723" fmla="*/ 1415886 h 3256604"/>
              <a:gd name="connsiteX4724" fmla="*/ 315151 w 5859445"/>
              <a:gd name="connsiteY4724" fmla="*/ 1435427 h 3256604"/>
              <a:gd name="connsiteX4725" fmla="*/ 368410 w 5859445"/>
              <a:gd name="connsiteY4725" fmla="*/ 1421164 h 3256604"/>
              <a:gd name="connsiteX4726" fmla="*/ 430724 w 5859445"/>
              <a:gd name="connsiteY4726" fmla="*/ 1409263 h 3256604"/>
              <a:gd name="connsiteX4727" fmla="*/ 393695 w 5859445"/>
              <a:gd name="connsiteY4727" fmla="*/ 1416941 h 3256604"/>
              <a:gd name="connsiteX4728" fmla="*/ 374163 w 5859445"/>
              <a:gd name="connsiteY4728" fmla="*/ 1429737 h 3256604"/>
              <a:gd name="connsiteX4729" fmla="*/ 408714 w 5859445"/>
              <a:gd name="connsiteY4729" fmla="*/ 1423609 h 3256604"/>
              <a:gd name="connsiteX4730" fmla="*/ 443264 w 5859445"/>
              <a:gd name="connsiteY4730" fmla="*/ 1417476 h 3256604"/>
              <a:gd name="connsiteX4731" fmla="*/ 442716 w 5859445"/>
              <a:gd name="connsiteY4731" fmla="*/ 1421897 h 3256604"/>
              <a:gd name="connsiteX4732" fmla="*/ 442168 w 5859445"/>
              <a:gd name="connsiteY4732" fmla="*/ 1426318 h 3256604"/>
              <a:gd name="connsiteX4733" fmla="*/ 506417 w 5859445"/>
              <a:gd name="connsiteY4733" fmla="*/ 1427780 h 3256604"/>
              <a:gd name="connsiteX4734" fmla="*/ 575559 w 5859445"/>
              <a:gd name="connsiteY4734" fmla="*/ 1426056 h 3256604"/>
              <a:gd name="connsiteX4735" fmla="*/ 589809 w 5859445"/>
              <a:gd name="connsiteY4735" fmla="*/ 1421101 h 3256604"/>
              <a:gd name="connsiteX4736" fmla="*/ 595121 w 5859445"/>
              <a:gd name="connsiteY4736" fmla="*/ 1413304 h 3256604"/>
              <a:gd name="connsiteX4737" fmla="*/ 655324 w 5859445"/>
              <a:gd name="connsiteY4737" fmla="*/ 1408736 h 3256604"/>
              <a:gd name="connsiteX4738" fmla="*/ 698496 w 5859445"/>
              <a:gd name="connsiteY4738" fmla="*/ 1389265 h 3256604"/>
              <a:gd name="connsiteX4739" fmla="*/ 702542 w 5859445"/>
              <a:gd name="connsiteY4739" fmla="*/ 1395295 h 3256604"/>
              <a:gd name="connsiteX4740" fmla="*/ 688715 w 5859445"/>
              <a:gd name="connsiteY4740" fmla="*/ 1395639 h 3256604"/>
              <a:gd name="connsiteX4741" fmla="*/ 702838 w 5859445"/>
              <a:gd name="connsiteY4741" fmla="*/ 1398353 h 3256604"/>
              <a:gd name="connsiteX4742" fmla="*/ 708813 w 5859445"/>
              <a:gd name="connsiteY4742" fmla="*/ 1395438 h 3256604"/>
              <a:gd name="connsiteX4743" fmla="*/ 702542 w 5859445"/>
              <a:gd name="connsiteY4743" fmla="*/ 1395295 h 3256604"/>
              <a:gd name="connsiteX4744" fmla="*/ 722106 w 5859445"/>
              <a:gd name="connsiteY4744" fmla="*/ 1382542 h 3256604"/>
              <a:gd name="connsiteX4745" fmla="*/ 733911 w 5859445"/>
              <a:gd name="connsiteY4745" fmla="*/ 1379182 h 3256604"/>
              <a:gd name="connsiteX4746" fmla="*/ 740984 w 5859445"/>
              <a:gd name="connsiteY4746" fmla="*/ 1370620 h 3256604"/>
              <a:gd name="connsiteX4747" fmla="*/ 750606 w 5859445"/>
              <a:gd name="connsiteY4747" fmla="*/ 1372635 h 3256604"/>
              <a:gd name="connsiteX4748" fmla="*/ 769746 w 5859445"/>
              <a:gd name="connsiteY4748" fmla="*/ 1364493 h 3256604"/>
              <a:gd name="connsiteX4749" fmla="*/ 788888 w 5859445"/>
              <a:gd name="connsiteY4749" fmla="*/ 1356349 h 3256604"/>
              <a:gd name="connsiteX4750" fmla="*/ 705919 w 5859445"/>
              <a:gd name="connsiteY4750" fmla="*/ 1358421 h 3256604"/>
              <a:gd name="connsiteX4751" fmla="*/ 664433 w 5859445"/>
              <a:gd name="connsiteY4751" fmla="*/ 1359455 h 3256604"/>
              <a:gd name="connsiteX4752" fmla="*/ 694959 w 5859445"/>
              <a:gd name="connsiteY4752" fmla="*/ 1352563 h 3256604"/>
              <a:gd name="connsiteX4753" fmla="*/ 725481 w 5859445"/>
              <a:gd name="connsiteY4753" fmla="*/ 1345669 h 3256604"/>
              <a:gd name="connsiteX4754" fmla="*/ 716544 w 5859445"/>
              <a:gd name="connsiteY4754" fmla="*/ 1342827 h 3256604"/>
              <a:gd name="connsiteX4755" fmla="*/ 697825 w 5859445"/>
              <a:gd name="connsiteY4755" fmla="*/ 1346359 h 3256604"/>
              <a:gd name="connsiteX4756" fmla="*/ 679105 w 5859445"/>
              <a:gd name="connsiteY4756" fmla="*/ 1349892 h 3256604"/>
              <a:gd name="connsiteX4757" fmla="*/ 641667 w 5859445"/>
              <a:gd name="connsiteY4757" fmla="*/ 1356958 h 3256604"/>
              <a:gd name="connsiteX4758" fmla="*/ 648581 w 5859445"/>
              <a:gd name="connsiteY4758" fmla="*/ 1356786 h 3256604"/>
              <a:gd name="connsiteX4759" fmla="*/ 655496 w 5859445"/>
              <a:gd name="connsiteY4759" fmla="*/ 1356613 h 3256604"/>
              <a:gd name="connsiteX4760" fmla="*/ 607351 w 5859445"/>
              <a:gd name="connsiteY4760" fmla="*/ 1358197 h 3256604"/>
              <a:gd name="connsiteX4761" fmla="*/ 567109 w 5859445"/>
              <a:gd name="connsiteY4761" fmla="*/ 1371562 h 3256604"/>
              <a:gd name="connsiteX4762" fmla="*/ 567916 w 5859445"/>
              <a:gd name="connsiteY4762" fmla="*/ 1371642 h 3256604"/>
              <a:gd name="connsiteX4763" fmla="*/ 555367 w 5859445"/>
              <a:gd name="connsiteY4763" fmla="*/ 1375016 h 3256604"/>
              <a:gd name="connsiteX4764" fmla="*/ 546957 w 5859445"/>
              <a:gd name="connsiteY4764" fmla="*/ 1377468 h 3256604"/>
              <a:gd name="connsiteX4765" fmla="*/ 554777 w 5859445"/>
              <a:gd name="connsiteY4765" fmla="*/ 1376755 h 3256604"/>
              <a:gd name="connsiteX4766" fmla="*/ 561902 w 5859445"/>
              <a:gd name="connsiteY4766" fmla="*/ 1374277 h 3256604"/>
              <a:gd name="connsiteX4767" fmla="*/ 570839 w 5859445"/>
              <a:gd name="connsiteY4767" fmla="*/ 1377120 h 3256604"/>
              <a:gd name="connsiteX4768" fmla="*/ 557011 w 5859445"/>
              <a:gd name="connsiteY4768" fmla="*/ 1377465 h 3256604"/>
              <a:gd name="connsiteX4769" fmla="*/ 548664 w 5859445"/>
              <a:gd name="connsiteY4769" fmla="*/ 1380738 h 3256604"/>
              <a:gd name="connsiteX4770" fmla="*/ 544098 w 5859445"/>
              <a:gd name="connsiteY4770" fmla="*/ 1378300 h 3256604"/>
              <a:gd name="connsiteX4771" fmla="*/ 534788 w 5859445"/>
              <a:gd name="connsiteY4771" fmla="*/ 1381013 h 3256604"/>
              <a:gd name="connsiteX4772" fmla="*/ 506314 w 5859445"/>
              <a:gd name="connsiteY4772" fmla="*/ 1385724 h 3256604"/>
              <a:gd name="connsiteX4773" fmla="*/ 510183 w 5859445"/>
              <a:gd name="connsiteY4773" fmla="*/ 1370537 h 3256604"/>
              <a:gd name="connsiteX4774" fmla="*/ 520463 w 5859445"/>
              <a:gd name="connsiteY4774" fmla="*/ 1364905 h 3256604"/>
              <a:gd name="connsiteX4775" fmla="*/ 526895 w 5859445"/>
              <a:gd name="connsiteY4775" fmla="*/ 1356006 h 3256604"/>
              <a:gd name="connsiteX4776" fmla="*/ 536629 w 5859445"/>
              <a:gd name="connsiteY4776" fmla="*/ 1357569 h 3256604"/>
              <a:gd name="connsiteX4777" fmla="*/ 539527 w 5859445"/>
              <a:gd name="connsiteY4777" fmla="*/ 1351411 h 3256604"/>
              <a:gd name="connsiteX4778" fmla="*/ 542426 w 5859445"/>
              <a:gd name="connsiteY4778" fmla="*/ 1345256 h 3256604"/>
              <a:gd name="connsiteX4779" fmla="*/ 487008 w 5859445"/>
              <a:gd name="connsiteY4779" fmla="*/ 1351716 h 3256604"/>
              <a:gd name="connsiteX4780" fmla="*/ 442278 w 5859445"/>
              <a:gd name="connsiteY4780" fmla="*/ 1342678 h 3256604"/>
              <a:gd name="connsiteX4781" fmla="*/ 359329 w 5859445"/>
              <a:gd name="connsiteY4781" fmla="*/ 1350016 h 3256604"/>
              <a:gd name="connsiteX4782" fmla="*/ 294128 w 5859445"/>
              <a:gd name="connsiteY4782" fmla="*/ 1362852 h 3256604"/>
              <a:gd name="connsiteX4783" fmla="*/ 321596 w 5859445"/>
              <a:gd name="connsiteY4783" fmla="*/ 1361883 h 3256604"/>
              <a:gd name="connsiteX4784" fmla="*/ 349064 w 5859445"/>
              <a:gd name="connsiteY4784" fmla="*/ 1360909 h 3256604"/>
              <a:gd name="connsiteX4785" fmla="*/ 318697 w 5859445"/>
              <a:gd name="connsiteY4785" fmla="*/ 1368036 h 3256604"/>
              <a:gd name="connsiteX4786" fmla="*/ 271489 w 5859445"/>
              <a:gd name="connsiteY4786" fmla="*/ 1360543 h 3256604"/>
              <a:gd name="connsiteX4787" fmla="*/ 254859 w 5859445"/>
              <a:gd name="connsiteY4787" fmla="*/ 1367186 h 3256604"/>
              <a:gd name="connsiteX4788" fmla="*/ 256818 w 5859445"/>
              <a:gd name="connsiteY4788" fmla="*/ 1370107 h 3256604"/>
              <a:gd name="connsiteX4789" fmla="*/ 215587 w 5859445"/>
              <a:gd name="connsiteY4789" fmla="*/ 1371520 h 3256604"/>
              <a:gd name="connsiteX4790" fmla="*/ 178423 w 5859445"/>
              <a:gd name="connsiteY4790" fmla="*/ 1360133 h 3256604"/>
              <a:gd name="connsiteX4791" fmla="*/ 184137 w 5859445"/>
              <a:gd name="connsiteY4791" fmla="*/ 1366557 h 3256604"/>
              <a:gd name="connsiteX4792" fmla="*/ 150872 w 5859445"/>
              <a:gd name="connsiteY4792" fmla="*/ 1379841 h 3256604"/>
              <a:gd name="connsiteX4793" fmla="*/ 151780 w 5859445"/>
              <a:gd name="connsiteY4793" fmla="*/ 1370718 h 3256604"/>
              <a:gd name="connsiteX4794" fmla="*/ 153657 w 5859445"/>
              <a:gd name="connsiteY4794" fmla="*/ 1352564 h 3256604"/>
              <a:gd name="connsiteX4795" fmla="*/ 109347 w 5859445"/>
              <a:gd name="connsiteY4795" fmla="*/ 1338916 h 3256604"/>
              <a:gd name="connsiteX4796" fmla="*/ 60212 w 5859445"/>
              <a:gd name="connsiteY4796" fmla="*/ 1328549 h 3256604"/>
              <a:gd name="connsiteX4797" fmla="*/ 170837 w 5859445"/>
              <a:gd name="connsiteY4797" fmla="*/ 1325788 h 3256604"/>
              <a:gd name="connsiteX4798" fmla="*/ 195291 w 5859445"/>
              <a:gd name="connsiteY4798" fmla="*/ 1309848 h 3256604"/>
              <a:gd name="connsiteX4799" fmla="*/ 211143 w 5859445"/>
              <a:gd name="connsiteY4799" fmla="*/ 1312520 h 3256604"/>
              <a:gd name="connsiteX4800" fmla="*/ 226995 w 5859445"/>
              <a:gd name="connsiteY4800" fmla="*/ 1315189 h 3256604"/>
              <a:gd name="connsiteX4801" fmla="*/ 280283 w 5859445"/>
              <a:gd name="connsiteY4801" fmla="*/ 1310795 h 3256604"/>
              <a:gd name="connsiteX4802" fmla="*/ 333573 w 5859445"/>
              <a:gd name="connsiteY4802" fmla="*/ 1306399 h 3256604"/>
              <a:gd name="connsiteX4803" fmla="*/ 330370 w 5859445"/>
              <a:gd name="connsiteY4803" fmla="*/ 1291150 h 3256604"/>
              <a:gd name="connsiteX4804" fmla="*/ 322276 w 5859445"/>
              <a:gd name="connsiteY4804" fmla="*/ 1279088 h 3256604"/>
              <a:gd name="connsiteX4805" fmla="*/ 321854 w 5859445"/>
              <a:gd name="connsiteY4805" fmla="*/ 1283698 h 3256604"/>
              <a:gd name="connsiteX4806" fmla="*/ 316541 w 5859445"/>
              <a:gd name="connsiteY4806" fmla="*/ 1291495 h 3256604"/>
              <a:gd name="connsiteX4807" fmla="*/ 304402 w 5859445"/>
              <a:gd name="connsiteY4807" fmla="*/ 1273403 h 3256604"/>
              <a:gd name="connsiteX4808" fmla="*/ 266962 w 5859445"/>
              <a:gd name="connsiteY4808" fmla="*/ 1280470 h 3256604"/>
              <a:gd name="connsiteX4809" fmla="*/ 208446 w 5859445"/>
              <a:gd name="connsiteY4809" fmla="*/ 1266599 h 3256604"/>
              <a:gd name="connsiteX4810" fmla="*/ 185640 w 5859445"/>
              <a:gd name="connsiteY4810" fmla="*/ 1272797 h 3256604"/>
              <a:gd name="connsiteX4811" fmla="*/ 168183 w 5859445"/>
              <a:gd name="connsiteY4811" fmla="*/ 1275508 h 3256604"/>
              <a:gd name="connsiteX4812" fmla="*/ 129336 w 5859445"/>
              <a:gd name="connsiteY4812" fmla="*/ 1270490 h 3256604"/>
              <a:gd name="connsiteX4813" fmla="*/ 108445 w 5859445"/>
              <a:gd name="connsiteY4813" fmla="*/ 1253767 h 3256604"/>
              <a:gd name="connsiteX4814" fmla="*/ 164604 w 5859445"/>
              <a:gd name="connsiteY4814" fmla="*/ 1243168 h 3256604"/>
              <a:gd name="connsiteX4815" fmla="*/ 170675 w 5859445"/>
              <a:gd name="connsiteY4815" fmla="*/ 1252214 h 3256604"/>
              <a:gd name="connsiteX4816" fmla="*/ 172698 w 5859445"/>
              <a:gd name="connsiteY4816" fmla="*/ 1255229 h 3256604"/>
              <a:gd name="connsiteX4817" fmla="*/ 186526 w 5859445"/>
              <a:gd name="connsiteY4817" fmla="*/ 1254884 h 3256604"/>
              <a:gd name="connsiteX4818" fmla="*/ 177589 w 5859445"/>
              <a:gd name="connsiteY4818" fmla="*/ 1252041 h 3256604"/>
              <a:gd name="connsiteX4819" fmla="*/ 287877 w 5859445"/>
              <a:gd name="connsiteY4819" fmla="*/ 1227827 h 3256604"/>
              <a:gd name="connsiteX4820" fmla="*/ 385183 w 5859445"/>
              <a:gd name="connsiteY4820" fmla="*/ 1194742 h 3256604"/>
              <a:gd name="connsiteX4821" fmla="*/ 377655 w 5859445"/>
              <a:gd name="connsiteY4821" fmla="*/ 1191540 h 3256604"/>
              <a:gd name="connsiteX4822" fmla="*/ 389884 w 5859445"/>
              <a:gd name="connsiteY4822" fmla="*/ 1187344 h 3256604"/>
              <a:gd name="connsiteX4823" fmla="*/ 439737 w 5859445"/>
              <a:gd name="connsiteY4823" fmla="*/ 1176521 h 3256604"/>
              <a:gd name="connsiteX4824" fmla="*/ 521948 w 5859445"/>
              <a:gd name="connsiteY4824" fmla="*/ 1157606 h 3256604"/>
              <a:gd name="connsiteX4825" fmla="*/ 528863 w 5859445"/>
              <a:gd name="connsiteY4825" fmla="*/ 1157435 h 3256604"/>
              <a:gd name="connsiteX4826" fmla="*/ 540668 w 5859445"/>
              <a:gd name="connsiteY4826" fmla="*/ 1154073 h 3256604"/>
              <a:gd name="connsiteX4827" fmla="*/ 513856 w 5859445"/>
              <a:gd name="connsiteY4827" fmla="*/ 1145546 h 3256604"/>
              <a:gd name="connsiteX4828" fmla="*/ 518746 w 5859445"/>
              <a:gd name="connsiteY4828" fmla="*/ 1142359 h 3256604"/>
              <a:gd name="connsiteX4829" fmla="*/ 509809 w 5859445"/>
              <a:gd name="connsiteY4829" fmla="*/ 1139516 h 3256604"/>
              <a:gd name="connsiteX4830" fmla="*/ 552137 w 5859445"/>
              <a:gd name="connsiteY4830" fmla="*/ 1129261 h 3256604"/>
              <a:gd name="connsiteX4831" fmla="*/ 608293 w 5859445"/>
              <a:gd name="connsiteY4831" fmla="*/ 1118662 h 3256604"/>
              <a:gd name="connsiteX4832" fmla="*/ 600201 w 5859445"/>
              <a:gd name="connsiteY4832" fmla="*/ 1106601 h 3256604"/>
              <a:gd name="connsiteX4833" fmla="*/ 627857 w 5859445"/>
              <a:gd name="connsiteY4833" fmla="*/ 1105911 h 3256604"/>
              <a:gd name="connsiteX4834" fmla="*/ 651465 w 5859445"/>
              <a:gd name="connsiteY4834" fmla="*/ 1099190 h 3256604"/>
              <a:gd name="connsiteX4835" fmla="*/ 671364 w 5859445"/>
              <a:gd name="connsiteY4835" fmla="*/ 1107891 h 3256604"/>
              <a:gd name="connsiteX4836" fmla="*/ 687218 w 5859445"/>
              <a:gd name="connsiteY4836" fmla="*/ 1110562 h 3256604"/>
              <a:gd name="connsiteX4837" fmla="*/ 729545 w 5859445"/>
              <a:gd name="connsiteY4837" fmla="*/ 1100307 h 3256604"/>
              <a:gd name="connsiteX4838" fmla="*/ 757203 w 5859445"/>
              <a:gd name="connsiteY4838" fmla="*/ 1099619 h 3256604"/>
              <a:gd name="connsiteX4839" fmla="*/ 784858 w 5859445"/>
              <a:gd name="connsiteY4839" fmla="*/ 1098927 h 3256604"/>
              <a:gd name="connsiteX4840" fmla="*/ 757245 w 5859445"/>
              <a:gd name="connsiteY4840" fmla="*/ 1099616 h 3256604"/>
              <a:gd name="connsiteX4841" fmla="*/ 831233 w 5859445"/>
              <a:gd name="connsiteY4841" fmla="*/ 1094704 h 3256604"/>
              <a:gd name="connsiteX4842" fmla="*/ 906109 w 5859445"/>
              <a:gd name="connsiteY4842" fmla="*/ 1080571 h 3256604"/>
              <a:gd name="connsiteX4843" fmla="*/ 846327 w 5859445"/>
              <a:gd name="connsiteY4843" fmla="*/ 1080531 h 3256604"/>
              <a:gd name="connsiteX4844" fmla="*/ 786546 w 5859445"/>
              <a:gd name="connsiteY4844" fmla="*/ 1080490 h 3256604"/>
              <a:gd name="connsiteX4845" fmla="*/ 749951 w 5859445"/>
              <a:gd name="connsiteY4845" fmla="*/ 1078339 h 3256604"/>
              <a:gd name="connsiteX4846" fmla="*/ 722295 w 5859445"/>
              <a:gd name="connsiteY4846" fmla="*/ 1079027 h 3256604"/>
              <a:gd name="connsiteX4847" fmla="*/ 694638 w 5859445"/>
              <a:gd name="connsiteY4847" fmla="*/ 1079717 h 3256604"/>
              <a:gd name="connsiteX4848" fmla="*/ 678786 w 5859445"/>
              <a:gd name="connsiteY4848" fmla="*/ 1077048 h 3256604"/>
              <a:gd name="connsiteX4849" fmla="*/ 662934 w 5859445"/>
              <a:gd name="connsiteY4849" fmla="*/ 1074379 h 3256604"/>
              <a:gd name="connsiteX4850" fmla="*/ 702396 w 5859445"/>
              <a:gd name="connsiteY4850" fmla="*/ 1070328 h 3256604"/>
              <a:gd name="connsiteX4851" fmla="*/ 754842 w 5859445"/>
              <a:gd name="connsiteY4851" fmla="*/ 1075151 h 3256604"/>
              <a:gd name="connsiteX4852" fmla="*/ 862526 w 5859445"/>
              <a:gd name="connsiteY4852" fmla="*/ 1078235 h 3256604"/>
              <a:gd name="connsiteX4853" fmla="*/ 948859 w 5859445"/>
              <a:gd name="connsiteY4853" fmla="*/ 1078528 h 3256604"/>
              <a:gd name="connsiteX4854" fmla="*/ 988868 w 5859445"/>
              <a:gd name="connsiteY4854" fmla="*/ 1067057 h 3256604"/>
              <a:gd name="connsiteX4855" fmla="*/ 1036235 w 5859445"/>
              <a:gd name="connsiteY4855" fmla="*/ 1064152 h 3256604"/>
              <a:gd name="connsiteX4856" fmla="*/ 1049084 w 5859445"/>
              <a:gd name="connsiteY4856" fmla="*/ 1063105 h 3256604"/>
              <a:gd name="connsiteX4857" fmla="*/ 1055765 w 5859445"/>
              <a:gd name="connsiteY4857" fmla="*/ 1060090 h 3256604"/>
              <a:gd name="connsiteX4858" fmla="*/ 1057337 w 5859445"/>
              <a:gd name="connsiteY4858" fmla="*/ 1062432 h 3256604"/>
              <a:gd name="connsiteX4859" fmla="*/ 1083996 w 5859445"/>
              <a:gd name="connsiteY4859" fmla="*/ 1060257 h 3256604"/>
              <a:gd name="connsiteX4860" fmla="*/ 1082094 w 5859445"/>
              <a:gd name="connsiteY4860" fmla="*/ 1057422 h 3256604"/>
              <a:gd name="connsiteX4861" fmla="*/ 1098959 w 5859445"/>
              <a:gd name="connsiteY4861" fmla="*/ 1057792 h 3256604"/>
              <a:gd name="connsiteX4862" fmla="*/ 1106201 w 5859445"/>
              <a:gd name="connsiteY4862" fmla="*/ 1058446 h 3256604"/>
              <a:gd name="connsiteX4863" fmla="*/ 1110968 w 5859445"/>
              <a:gd name="connsiteY4863" fmla="*/ 1058058 h 3256604"/>
              <a:gd name="connsiteX4864" fmla="*/ 1098959 w 5859445"/>
              <a:gd name="connsiteY4864" fmla="*/ 1057792 h 3256604"/>
              <a:gd name="connsiteX4865" fmla="*/ 1088755 w 5859445"/>
              <a:gd name="connsiteY4865" fmla="*/ 1056872 h 3256604"/>
              <a:gd name="connsiteX4866" fmla="*/ 1013100 w 5859445"/>
              <a:gd name="connsiteY4866" fmla="*/ 1039479 h 3256604"/>
              <a:gd name="connsiteX4867" fmla="*/ 921741 w 5859445"/>
              <a:gd name="connsiteY4867" fmla="*/ 1040584 h 3256604"/>
              <a:gd name="connsiteX4868" fmla="*/ 946418 w 5859445"/>
              <a:gd name="connsiteY4868" fmla="*/ 1020234 h 3256604"/>
              <a:gd name="connsiteX4869" fmla="*/ 982681 w 5859445"/>
              <a:gd name="connsiteY4869" fmla="*/ 1009125 h 3256604"/>
              <a:gd name="connsiteX4870" fmla="*/ 935007 w 5859445"/>
              <a:gd name="connsiteY4870" fmla="*/ 998484 h 3256604"/>
              <a:gd name="connsiteX4871" fmla="*/ 911100 w 5859445"/>
              <a:gd name="connsiteY4871" fmla="*/ 972351 h 3256604"/>
              <a:gd name="connsiteX4872" fmla="*/ 962930 w 5859445"/>
              <a:gd name="connsiteY4872" fmla="*/ 971343 h 3256604"/>
              <a:gd name="connsiteX4873" fmla="*/ 995704 w 5859445"/>
              <a:gd name="connsiteY4873" fmla="*/ 990884 h 3256604"/>
              <a:gd name="connsiteX4874" fmla="*/ 1048962 w 5859445"/>
              <a:gd name="connsiteY4874" fmla="*/ 976622 h 3256604"/>
              <a:gd name="connsiteX4875" fmla="*/ 1111276 w 5859445"/>
              <a:gd name="connsiteY4875" fmla="*/ 964721 h 3256604"/>
              <a:gd name="connsiteX4876" fmla="*/ 1074248 w 5859445"/>
              <a:gd name="connsiteY4876" fmla="*/ 972399 h 3256604"/>
              <a:gd name="connsiteX4877" fmla="*/ 1054716 w 5859445"/>
              <a:gd name="connsiteY4877" fmla="*/ 985194 h 3256604"/>
              <a:gd name="connsiteX4878" fmla="*/ 1089267 w 5859445"/>
              <a:gd name="connsiteY4878" fmla="*/ 979066 h 3256604"/>
              <a:gd name="connsiteX4879" fmla="*/ 1123817 w 5859445"/>
              <a:gd name="connsiteY4879" fmla="*/ 972933 h 3256604"/>
              <a:gd name="connsiteX4880" fmla="*/ 1123269 w 5859445"/>
              <a:gd name="connsiteY4880" fmla="*/ 977354 h 3256604"/>
              <a:gd name="connsiteX4881" fmla="*/ 1122721 w 5859445"/>
              <a:gd name="connsiteY4881" fmla="*/ 981775 h 3256604"/>
              <a:gd name="connsiteX4882" fmla="*/ 1186970 w 5859445"/>
              <a:gd name="connsiteY4882" fmla="*/ 983237 h 3256604"/>
              <a:gd name="connsiteX4883" fmla="*/ 1256113 w 5859445"/>
              <a:gd name="connsiteY4883" fmla="*/ 981512 h 3256604"/>
              <a:gd name="connsiteX4884" fmla="*/ 1270361 w 5859445"/>
              <a:gd name="connsiteY4884" fmla="*/ 976558 h 3256604"/>
              <a:gd name="connsiteX4885" fmla="*/ 1275674 w 5859445"/>
              <a:gd name="connsiteY4885" fmla="*/ 968761 h 3256604"/>
              <a:gd name="connsiteX4886" fmla="*/ 1335877 w 5859445"/>
              <a:gd name="connsiteY4886" fmla="*/ 964193 h 3256604"/>
              <a:gd name="connsiteX4887" fmla="*/ 1379049 w 5859445"/>
              <a:gd name="connsiteY4887" fmla="*/ 944722 h 3256604"/>
              <a:gd name="connsiteX4888" fmla="*/ 1383095 w 5859445"/>
              <a:gd name="connsiteY4888" fmla="*/ 950752 h 3256604"/>
              <a:gd name="connsiteX4889" fmla="*/ 1369268 w 5859445"/>
              <a:gd name="connsiteY4889" fmla="*/ 951096 h 3256604"/>
              <a:gd name="connsiteX4890" fmla="*/ 1383391 w 5859445"/>
              <a:gd name="connsiteY4890" fmla="*/ 953810 h 3256604"/>
              <a:gd name="connsiteX4891" fmla="*/ 1389366 w 5859445"/>
              <a:gd name="connsiteY4891" fmla="*/ 950895 h 3256604"/>
              <a:gd name="connsiteX4892" fmla="*/ 1383095 w 5859445"/>
              <a:gd name="connsiteY4892" fmla="*/ 950752 h 3256604"/>
              <a:gd name="connsiteX4893" fmla="*/ 1402660 w 5859445"/>
              <a:gd name="connsiteY4893" fmla="*/ 937998 h 3256604"/>
              <a:gd name="connsiteX4894" fmla="*/ 1414464 w 5859445"/>
              <a:gd name="connsiteY4894" fmla="*/ 934639 h 3256604"/>
              <a:gd name="connsiteX4895" fmla="*/ 1421537 w 5859445"/>
              <a:gd name="connsiteY4895" fmla="*/ 926078 h 3256604"/>
              <a:gd name="connsiteX4896" fmla="*/ 1431159 w 5859445"/>
              <a:gd name="connsiteY4896" fmla="*/ 928092 h 3256604"/>
              <a:gd name="connsiteX4897" fmla="*/ 1450300 w 5859445"/>
              <a:gd name="connsiteY4897" fmla="*/ 919949 h 3256604"/>
              <a:gd name="connsiteX4898" fmla="*/ 1469441 w 5859445"/>
              <a:gd name="connsiteY4898" fmla="*/ 911806 h 3256604"/>
              <a:gd name="connsiteX4899" fmla="*/ 1386472 w 5859445"/>
              <a:gd name="connsiteY4899" fmla="*/ 913878 h 3256604"/>
              <a:gd name="connsiteX4900" fmla="*/ 1344985 w 5859445"/>
              <a:gd name="connsiteY4900" fmla="*/ 914913 h 3256604"/>
              <a:gd name="connsiteX4901" fmla="*/ 1375512 w 5859445"/>
              <a:gd name="connsiteY4901" fmla="*/ 908020 h 3256604"/>
              <a:gd name="connsiteX4902" fmla="*/ 1406034 w 5859445"/>
              <a:gd name="connsiteY4902" fmla="*/ 901126 h 3256604"/>
              <a:gd name="connsiteX4903" fmla="*/ 1397097 w 5859445"/>
              <a:gd name="connsiteY4903" fmla="*/ 898284 h 3256604"/>
              <a:gd name="connsiteX4904" fmla="*/ 1378377 w 5859445"/>
              <a:gd name="connsiteY4904" fmla="*/ 901817 h 3256604"/>
              <a:gd name="connsiteX4905" fmla="*/ 1359657 w 5859445"/>
              <a:gd name="connsiteY4905" fmla="*/ 905350 h 3256604"/>
              <a:gd name="connsiteX4906" fmla="*/ 1322220 w 5859445"/>
              <a:gd name="connsiteY4906" fmla="*/ 912415 h 3256604"/>
              <a:gd name="connsiteX4907" fmla="*/ 1329134 w 5859445"/>
              <a:gd name="connsiteY4907" fmla="*/ 912242 h 3256604"/>
              <a:gd name="connsiteX4908" fmla="*/ 1336049 w 5859445"/>
              <a:gd name="connsiteY4908" fmla="*/ 912070 h 3256604"/>
              <a:gd name="connsiteX4909" fmla="*/ 1287904 w 5859445"/>
              <a:gd name="connsiteY4909" fmla="*/ 913654 h 3256604"/>
              <a:gd name="connsiteX4910" fmla="*/ 1247662 w 5859445"/>
              <a:gd name="connsiteY4910" fmla="*/ 927019 h 3256604"/>
              <a:gd name="connsiteX4911" fmla="*/ 1248470 w 5859445"/>
              <a:gd name="connsiteY4911" fmla="*/ 927101 h 3256604"/>
              <a:gd name="connsiteX4912" fmla="*/ 1235920 w 5859445"/>
              <a:gd name="connsiteY4912" fmla="*/ 930473 h 3256604"/>
              <a:gd name="connsiteX4913" fmla="*/ 1227510 w 5859445"/>
              <a:gd name="connsiteY4913" fmla="*/ 932925 h 3256604"/>
              <a:gd name="connsiteX4914" fmla="*/ 1235330 w 5859445"/>
              <a:gd name="connsiteY4914" fmla="*/ 932212 h 3256604"/>
              <a:gd name="connsiteX4915" fmla="*/ 1242454 w 5859445"/>
              <a:gd name="connsiteY4915" fmla="*/ 929735 h 3256604"/>
              <a:gd name="connsiteX4916" fmla="*/ 1251392 w 5859445"/>
              <a:gd name="connsiteY4916" fmla="*/ 932577 h 3256604"/>
              <a:gd name="connsiteX4917" fmla="*/ 1237564 w 5859445"/>
              <a:gd name="connsiteY4917" fmla="*/ 932922 h 3256604"/>
              <a:gd name="connsiteX4918" fmla="*/ 1229216 w 5859445"/>
              <a:gd name="connsiteY4918" fmla="*/ 936196 h 3256604"/>
              <a:gd name="connsiteX4919" fmla="*/ 1224652 w 5859445"/>
              <a:gd name="connsiteY4919" fmla="*/ 933756 h 3256604"/>
              <a:gd name="connsiteX4920" fmla="*/ 1215341 w 5859445"/>
              <a:gd name="connsiteY4920" fmla="*/ 936470 h 3256604"/>
              <a:gd name="connsiteX4921" fmla="*/ 1186866 w 5859445"/>
              <a:gd name="connsiteY4921" fmla="*/ 941182 h 3256604"/>
              <a:gd name="connsiteX4922" fmla="*/ 1190737 w 5859445"/>
              <a:gd name="connsiteY4922" fmla="*/ 925996 h 3256604"/>
              <a:gd name="connsiteX4923" fmla="*/ 1201016 w 5859445"/>
              <a:gd name="connsiteY4923" fmla="*/ 920362 h 3256604"/>
              <a:gd name="connsiteX4924" fmla="*/ 1207448 w 5859445"/>
              <a:gd name="connsiteY4924" fmla="*/ 911463 h 3256604"/>
              <a:gd name="connsiteX4925" fmla="*/ 1217182 w 5859445"/>
              <a:gd name="connsiteY4925" fmla="*/ 913026 h 3256604"/>
              <a:gd name="connsiteX4926" fmla="*/ 1220080 w 5859445"/>
              <a:gd name="connsiteY4926" fmla="*/ 906868 h 3256604"/>
              <a:gd name="connsiteX4927" fmla="*/ 1222980 w 5859445"/>
              <a:gd name="connsiteY4927" fmla="*/ 900713 h 3256604"/>
              <a:gd name="connsiteX4928" fmla="*/ 1167560 w 5859445"/>
              <a:gd name="connsiteY4928" fmla="*/ 907174 h 3256604"/>
              <a:gd name="connsiteX4929" fmla="*/ 1122831 w 5859445"/>
              <a:gd name="connsiteY4929" fmla="*/ 898135 h 3256604"/>
              <a:gd name="connsiteX4930" fmla="*/ 1039881 w 5859445"/>
              <a:gd name="connsiteY4930" fmla="*/ 905474 h 3256604"/>
              <a:gd name="connsiteX4931" fmla="*/ 974680 w 5859445"/>
              <a:gd name="connsiteY4931" fmla="*/ 918309 h 3256604"/>
              <a:gd name="connsiteX4932" fmla="*/ 1002149 w 5859445"/>
              <a:gd name="connsiteY4932" fmla="*/ 917340 h 3256604"/>
              <a:gd name="connsiteX4933" fmla="*/ 1029617 w 5859445"/>
              <a:gd name="connsiteY4933" fmla="*/ 916366 h 3256604"/>
              <a:gd name="connsiteX4934" fmla="*/ 999249 w 5859445"/>
              <a:gd name="connsiteY4934" fmla="*/ 923494 h 3256604"/>
              <a:gd name="connsiteX4935" fmla="*/ 952043 w 5859445"/>
              <a:gd name="connsiteY4935" fmla="*/ 916000 h 3256604"/>
              <a:gd name="connsiteX4936" fmla="*/ 935411 w 5859445"/>
              <a:gd name="connsiteY4936" fmla="*/ 922644 h 3256604"/>
              <a:gd name="connsiteX4937" fmla="*/ 937371 w 5859445"/>
              <a:gd name="connsiteY4937" fmla="*/ 925564 h 3256604"/>
              <a:gd name="connsiteX4938" fmla="*/ 896138 w 5859445"/>
              <a:gd name="connsiteY4938" fmla="*/ 926978 h 3256604"/>
              <a:gd name="connsiteX4939" fmla="*/ 858976 w 5859445"/>
              <a:gd name="connsiteY4939" fmla="*/ 915590 h 3256604"/>
              <a:gd name="connsiteX4940" fmla="*/ 864690 w 5859445"/>
              <a:gd name="connsiteY4940" fmla="*/ 922014 h 3256604"/>
              <a:gd name="connsiteX4941" fmla="*/ 831425 w 5859445"/>
              <a:gd name="connsiteY4941" fmla="*/ 935298 h 3256604"/>
              <a:gd name="connsiteX4942" fmla="*/ 832332 w 5859445"/>
              <a:gd name="connsiteY4942" fmla="*/ 926175 h 3256604"/>
              <a:gd name="connsiteX4943" fmla="*/ 834209 w 5859445"/>
              <a:gd name="connsiteY4943" fmla="*/ 908022 h 3256604"/>
              <a:gd name="connsiteX4944" fmla="*/ 789900 w 5859445"/>
              <a:gd name="connsiteY4944" fmla="*/ 894372 h 3256604"/>
              <a:gd name="connsiteX4945" fmla="*/ 740765 w 5859445"/>
              <a:gd name="connsiteY4945" fmla="*/ 884006 h 3256604"/>
              <a:gd name="connsiteX4946" fmla="*/ 851389 w 5859445"/>
              <a:gd name="connsiteY4946" fmla="*/ 881245 h 3256604"/>
              <a:gd name="connsiteX4947" fmla="*/ 875844 w 5859445"/>
              <a:gd name="connsiteY4947" fmla="*/ 865305 h 3256604"/>
              <a:gd name="connsiteX4948" fmla="*/ 891696 w 5859445"/>
              <a:gd name="connsiteY4948" fmla="*/ 867977 h 3256604"/>
              <a:gd name="connsiteX4949" fmla="*/ 907548 w 5859445"/>
              <a:gd name="connsiteY4949" fmla="*/ 870646 h 3256604"/>
              <a:gd name="connsiteX4950" fmla="*/ 960836 w 5859445"/>
              <a:gd name="connsiteY4950" fmla="*/ 866252 h 3256604"/>
              <a:gd name="connsiteX4951" fmla="*/ 1014126 w 5859445"/>
              <a:gd name="connsiteY4951" fmla="*/ 861855 h 3256604"/>
              <a:gd name="connsiteX4952" fmla="*/ 1010923 w 5859445"/>
              <a:gd name="connsiteY4952" fmla="*/ 846607 h 3256604"/>
              <a:gd name="connsiteX4953" fmla="*/ 1002828 w 5859445"/>
              <a:gd name="connsiteY4953" fmla="*/ 834546 h 3256604"/>
              <a:gd name="connsiteX4954" fmla="*/ 1002407 w 5859445"/>
              <a:gd name="connsiteY4954" fmla="*/ 839155 h 3256604"/>
              <a:gd name="connsiteX4955" fmla="*/ 997095 w 5859445"/>
              <a:gd name="connsiteY4955" fmla="*/ 846952 h 3256604"/>
              <a:gd name="connsiteX4956" fmla="*/ 984955 w 5859445"/>
              <a:gd name="connsiteY4956" fmla="*/ 828860 h 3256604"/>
              <a:gd name="connsiteX4957" fmla="*/ 947515 w 5859445"/>
              <a:gd name="connsiteY4957" fmla="*/ 835927 h 3256604"/>
              <a:gd name="connsiteX4958" fmla="*/ 888999 w 5859445"/>
              <a:gd name="connsiteY4958" fmla="*/ 822056 h 3256604"/>
              <a:gd name="connsiteX4959" fmla="*/ 866192 w 5859445"/>
              <a:gd name="connsiteY4959" fmla="*/ 828255 h 3256604"/>
              <a:gd name="connsiteX4960" fmla="*/ 848736 w 5859445"/>
              <a:gd name="connsiteY4960" fmla="*/ 830965 h 3256604"/>
              <a:gd name="connsiteX4961" fmla="*/ 809888 w 5859445"/>
              <a:gd name="connsiteY4961" fmla="*/ 825948 h 3256604"/>
              <a:gd name="connsiteX4962" fmla="*/ 788999 w 5859445"/>
              <a:gd name="connsiteY4962" fmla="*/ 809224 h 3256604"/>
              <a:gd name="connsiteX4963" fmla="*/ 845157 w 5859445"/>
              <a:gd name="connsiteY4963" fmla="*/ 798625 h 3256604"/>
              <a:gd name="connsiteX4964" fmla="*/ 851227 w 5859445"/>
              <a:gd name="connsiteY4964" fmla="*/ 807672 h 3256604"/>
              <a:gd name="connsiteX4965" fmla="*/ 853250 w 5859445"/>
              <a:gd name="connsiteY4965" fmla="*/ 810686 h 3256604"/>
              <a:gd name="connsiteX4966" fmla="*/ 867079 w 5859445"/>
              <a:gd name="connsiteY4966" fmla="*/ 810341 h 3256604"/>
              <a:gd name="connsiteX4967" fmla="*/ 858141 w 5859445"/>
              <a:gd name="connsiteY4967" fmla="*/ 807499 h 3256604"/>
              <a:gd name="connsiteX4968" fmla="*/ 968429 w 5859445"/>
              <a:gd name="connsiteY4968" fmla="*/ 783285 h 3256604"/>
              <a:gd name="connsiteX4969" fmla="*/ 1056641 w 5859445"/>
              <a:gd name="connsiteY4969" fmla="*/ 753292 h 3256604"/>
              <a:gd name="connsiteX4970" fmla="*/ 1042180 w 5859445"/>
              <a:gd name="connsiteY4970" fmla="*/ 753316 h 3256604"/>
              <a:gd name="connsiteX4971" fmla="*/ 1039997 w 5859445"/>
              <a:gd name="connsiteY4971" fmla="*/ 755058 h 3256604"/>
              <a:gd name="connsiteX4972" fmla="*/ 1028298 w 5859445"/>
              <a:gd name="connsiteY4972" fmla="*/ 757265 h 3256604"/>
              <a:gd name="connsiteX4973" fmla="*/ 1039791 w 5859445"/>
              <a:gd name="connsiteY4973" fmla="*/ 753321 h 3256604"/>
              <a:gd name="connsiteX4974" fmla="*/ 912850 w 5859445"/>
              <a:gd name="connsiteY4974" fmla="*/ 753538 h 3256604"/>
              <a:gd name="connsiteX4975" fmla="*/ 711065 w 5859445"/>
              <a:gd name="connsiteY4975" fmla="*/ 747778 h 3256604"/>
              <a:gd name="connsiteX4976" fmla="*/ 732925 w 5859445"/>
              <a:gd name="connsiteY4976" fmla="*/ 738588 h 3256604"/>
              <a:gd name="connsiteX4977" fmla="*/ 754784 w 5859445"/>
              <a:gd name="connsiteY4977" fmla="*/ 729399 h 3256604"/>
              <a:gd name="connsiteX4978" fmla="*/ 745992 w 5859445"/>
              <a:gd name="connsiteY4978" fmla="*/ 726520 h 3256604"/>
              <a:gd name="connsiteX4979" fmla="*/ 713381 w 5859445"/>
              <a:gd name="connsiteY4979" fmla="*/ 729775 h 3256604"/>
              <a:gd name="connsiteX4980" fmla="*/ 680729 w 5859445"/>
              <a:gd name="connsiteY4980" fmla="*/ 733054 h 3256604"/>
              <a:gd name="connsiteX4981" fmla="*/ 648076 w 5859445"/>
              <a:gd name="connsiteY4981" fmla="*/ 736333 h 3256604"/>
              <a:gd name="connsiteX4982" fmla="*/ 580238 w 5859445"/>
              <a:gd name="connsiteY4982" fmla="*/ 744430 h 3256604"/>
              <a:gd name="connsiteX4983" fmla="*/ 512399 w 5859445"/>
              <a:gd name="connsiteY4983" fmla="*/ 752531 h 3256604"/>
              <a:gd name="connsiteX4984" fmla="*/ 382567 w 5859445"/>
              <a:gd name="connsiteY4984" fmla="*/ 777655 h 3256604"/>
              <a:gd name="connsiteX4985" fmla="*/ 275364 w 5859445"/>
              <a:gd name="connsiteY4985" fmla="*/ 805595 h 3256604"/>
              <a:gd name="connsiteX4986" fmla="*/ 235369 w 5859445"/>
              <a:gd name="connsiteY4986" fmla="*/ 829937 h 3256604"/>
              <a:gd name="connsiteX4987" fmla="*/ 273232 w 5859445"/>
              <a:gd name="connsiteY4987" fmla="*/ 823885 h 3256604"/>
              <a:gd name="connsiteX4988" fmla="*/ 294621 w 5859445"/>
              <a:gd name="connsiteY4988" fmla="*/ 819365 h 3256604"/>
              <a:gd name="connsiteX4989" fmla="*/ 316089 w 5859445"/>
              <a:gd name="connsiteY4989" fmla="*/ 814796 h 3256604"/>
              <a:gd name="connsiteX4990" fmla="*/ 370846 w 5859445"/>
              <a:gd name="connsiteY4990" fmla="*/ 802709 h 3256604"/>
              <a:gd name="connsiteX4991" fmla="*/ 425681 w 5859445"/>
              <a:gd name="connsiteY4991" fmla="*/ 790576 h 3256604"/>
              <a:gd name="connsiteX4992" fmla="*/ 367779 w 5859445"/>
              <a:gd name="connsiteY4992" fmla="*/ 808824 h 3256604"/>
              <a:gd name="connsiteX4993" fmla="*/ 384255 w 5859445"/>
              <a:gd name="connsiteY4993" fmla="*/ 807291 h 3256604"/>
              <a:gd name="connsiteX4994" fmla="*/ 395664 w 5859445"/>
              <a:gd name="connsiteY4994" fmla="*/ 808845 h 3256604"/>
              <a:gd name="connsiteX4995" fmla="*/ 350314 w 5859445"/>
              <a:gd name="connsiteY4995" fmla="*/ 819453 h 3256604"/>
              <a:gd name="connsiteX4996" fmla="*/ 299975 w 5859445"/>
              <a:gd name="connsiteY4996" fmla="*/ 833100 h 3256604"/>
              <a:gd name="connsiteX4997" fmla="*/ 281082 w 5859445"/>
              <a:gd name="connsiteY4997" fmla="*/ 836102 h 3256604"/>
              <a:gd name="connsiteX4998" fmla="*/ 266607 w 5859445"/>
              <a:gd name="connsiteY4998" fmla="*/ 840662 h 3256604"/>
              <a:gd name="connsiteX4999" fmla="*/ 257122 w 5859445"/>
              <a:gd name="connsiteY4999" fmla="*/ 842190 h 3256604"/>
              <a:gd name="connsiteX5000" fmla="*/ 235200 w 5859445"/>
              <a:gd name="connsiteY5000" fmla="*/ 851282 h 3256604"/>
              <a:gd name="connsiteX5001" fmla="*/ 213277 w 5859445"/>
              <a:gd name="connsiteY5001" fmla="*/ 860374 h 3256604"/>
              <a:gd name="connsiteX5002" fmla="*/ 218268 w 5859445"/>
              <a:gd name="connsiteY5002" fmla="*/ 857338 h 3256604"/>
              <a:gd name="connsiteX5003" fmla="*/ 213810 w 5859445"/>
              <a:gd name="connsiteY5003" fmla="*/ 855803 h 3256604"/>
              <a:gd name="connsiteX5004" fmla="*/ 209354 w 5859445"/>
              <a:gd name="connsiteY5004" fmla="*/ 854267 h 3256604"/>
              <a:gd name="connsiteX5005" fmla="*/ 221466 w 5859445"/>
              <a:gd name="connsiteY5005" fmla="*/ 829904 h 3256604"/>
              <a:gd name="connsiteX5006" fmla="*/ 206839 w 5859445"/>
              <a:gd name="connsiteY5006" fmla="*/ 829177 h 3256604"/>
              <a:gd name="connsiteX5007" fmla="*/ 208628 w 5859445"/>
              <a:gd name="connsiteY5007" fmla="*/ 820726 h 3256604"/>
              <a:gd name="connsiteX5008" fmla="*/ 198648 w 5859445"/>
              <a:gd name="connsiteY5008" fmla="*/ 826799 h 3256604"/>
              <a:gd name="connsiteX5009" fmla="*/ 199714 w 5859445"/>
              <a:gd name="connsiteY5009" fmla="*/ 817655 h 3256604"/>
              <a:gd name="connsiteX5010" fmla="*/ 194723 w 5859445"/>
              <a:gd name="connsiteY5010" fmla="*/ 820691 h 3256604"/>
              <a:gd name="connsiteX5011" fmla="*/ 202741 w 5859445"/>
              <a:gd name="connsiteY5011" fmla="*/ 811564 h 3256604"/>
              <a:gd name="connsiteX5012" fmla="*/ 206836 w 5859445"/>
              <a:gd name="connsiteY5012" fmla="*/ 796327 h 3256604"/>
              <a:gd name="connsiteX5013" fmla="*/ 234539 w 5859445"/>
              <a:gd name="connsiteY5013" fmla="*/ 787963 h 3256604"/>
              <a:gd name="connsiteX5014" fmla="*/ 262241 w 5859445"/>
              <a:gd name="connsiteY5014" fmla="*/ 779598 h 3256604"/>
              <a:gd name="connsiteX5015" fmla="*/ 260865 w 5859445"/>
              <a:gd name="connsiteY5015" fmla="*/ 788933 h 3256604"/>
              <a:gd name="connsiteX5016" fmla="*/ 287295 w 5859445"/>
              <a:gd name="connsiteY5016" fmla="*/ 772847 h 3256604"/>
              <a:gd name="connsiteX5017" fmla="*/ 317335 w 5859445"/>
              <a:gd name="connsiteY5017" fmla="*/ 763058 h 3256604"/>
              <a:gd name="connsiteX5018" fmla="*/ 313413 w 5859445"/>
              <a:gd name="connsiteY5018" fmla="*/ 756950 h 3256604"/>
              <a:gd name="connsiteX5019" fmla="*/ 310918 w 5859445"/>
              <a:gd name="connsiteY5019" fmla="*/ 758468 h 3256604"/>
              <a:gd name="connsiteX5020" fmla="*/ 304499 w 5859445"/>
              <a:gd name="connsiteY5020" fmla="*/ 753879 h 3256604"/>
              <a:gd name="connsiteX5021" fmla="*/ 345484 w 5859445"/>
              <a:gd name="connsiteY5021" fmla="*/ 720440 h 3256604"/>
              <a:gd name="connsiteX5022" fmla="*/ 357255 w 5859445"/>
              <a:gd name="connsiteY5022" fmla="*/ 738762 h 3256604"/>
              <a:gd name="connsiteX5023" fmla="*/ 356767 w 5859445"/>
              <a:gd name="connsiteY5023" fmla="*/ 732687 h 3256604"/>
              <a:gd name="connsiteX5024" fmla="*/ 356282 w 5859445"/>
              <a:gd name="connsiteY5024" fmla="*/ 726611 h 3256604"/>
              <a:gd name="connsiteX5025" fmla="*/ 362167 w 5859445"/>
              <a:gd name="connsiteY5025" fmla="*/ 735772 h 3256604"/>
              <a:gd name="connsiteX5026" fmla="*/ 407074 w 5859445"/>
              <a:gd name="connsiteY5026" fmla="*/ 721184 h 3256604"/>
              <a:gd name="connsiteX5027" fmla="*/ 456895 w 5859445"/>
              <a:gd name="connsiteY5027" fmla="*/ 703608 h 3256604"/>
              <a:gd name="connsiteX5028" fmla="*/ 538016 w 5859445"/>
              <a:gd name="connsiteY5028" fmla="*/ 692470 h 3256604"/>
              <a:gd name="connsiteX5029" fmla="*/ 619138 w 5859445"/>
              <a:gd name="connsiteY5029" fmla="*/ 681329 h 3256604"/>
              <a:gd name="connsiteX5030" fmla="*/ 621353 w 5859445"/>
              <a:gd name="connsiteY5030" fmla="*/ 680787 h 3256604"/>
              <a:gd name="connsiteX5031" fmla="*/ 607495 w 5859445"/>
              <a:gd name="connsiteY5031" fmla="*/ 679919 h 3256604"/>
              <a:gd name="connsiteX5032" fmla="*/ 582183 w 5859445"/>
              <a:gd name="connsiteY5032" fmla="*/ 678332 h 3256604"/>
              <a:gd name="connsiteX5033" fmla="*/ 578260 w 5859445"/>
              <a:gd name="connsiteY5033" fmla="*/ 672225 h 3256604"/>
              <a:gd name="connsiteX5034" fmla="*/ 592163 w 5859445"/>
              <a:gd name="connsiteY5034" fmla="*/ 672259 h 3256604"/>
              <a:gd name="connsiteX5035" fmla="*/ 606066 w 5859445"/>
              <a:gd name="connsiteY5035" fmla="*/ 672292 h 3256604"/>
              <a:gd name="connsiteX5036" fmla="*/ 608561 w 5859445"/>
              <a:gd name="connsiteY5036" fmla="*/ 670774 h 3256604"/>
              <a:gd name="connsiteX5037" fmla="*/ 602142 w 5859445"/>
              <a:gd name="connsiteY5037" fmla="*/ 666185 h 3256604"/>
              <a:gd name="connsiteX5038" fmla="*/ 695544 w 5859445"/>
              <a:gd name="connsiteY5038" fmla="*/ 660315 h 3256604"/>
              <a:gd name="connsiteX5039" fmla="*/ 647415 w 5859445"/>
              <a:gd name="connsiteY5039" fmla="*/ 655623 h 3256604"/>
              <a:gd name="connsiteX5040" fmla="*/ 594294 w 5859445"/>
              <a:gd name="connsiteY5040" fmla="*/ 653969 h 3256604"/>
              <a:gd name="connsiteX5041" fmla="*/ 568448 w 5859445"/>
              <a:gd name="connsiteY5041" fmla="*/ 656954 h 3256604"/>
              <a:gd name="connsiteX5042" fmla="*/ 538678 w 5859445"/>
              <a:gd name="connsiteY5042" fmla="*/ 653831 h 3256604"/>
              <a:gd name="connsiteX5043" fmla="*/ 496968 w 5859445"/>
              <a:gd name="connsiteY5043" fmla="*/ 653728 h 3256604"/>
              <a:gd name="connsiteX5044" fmla="*/ 450268 w 5859445"/>
              <a:gd name="connsiteY5044" fmla="*/ 656664 h 3256604"/>
              <a:gd name="connsiteX5045" fmla="*/ 339572 w 5859445"/>
              <a:gd name="connsiteY5045" fmla="*/ 651819 h 3256604"/>
              <a:gd name="connsiteX5046" fmla="*/ 266943 w 5859445"/>
              <a:gd name="connsiteY5046" fmla="*/ 672310 h 3256604"/>
              <a:gd name="connsiteX5047" fmla="*/ 265429 w 5859445"/>
              <a:gd name="connsiteY5047" fmla="*/ 671457 h 3256604"/>
              <a:gd name="connsiteX5048" fmla="*/ 248497 w 5859445"/>
              <a:gd name="connsiteY5048" fmla="*/ 677513 h 3256604"/>
              <a:gd name="connsiteX5049" fmla="*/ 176316 w 5859445"/>
              <a:gd name="connsiteY5049" fmla="*/ 700205 h 3256604"/>
              <a:gd name="connsiteX5050" fmla="*/ 104134 w 5859445"/>
              <a:gd name="connsiteY5050" fmla="*/ 722897 h 3256604"/>
              <a:gd name="connsiteX5051" fmla="*/ 89163 w 5859445"/>
              <a:gd name="connsiteY5051" fmla="*/ 732007 h 3256604"/>
              <a:gd name="connsiteX5052" fmla="*/ 86548 w 5859445"/>
              <a:gd name="connsiteY5052" fmla="*/ 727935 h 3256604"/>
              <a:gd name="connsiteX5053" fmla="*/ 87735 w 5859445"/>
              <a:gd name="connsiteY5053" fmla="*/ 724382 h 3256604"/>
              <a:gd name="connsiteX5054" fmla="*/ 95220 w 5859445"/>
              <a:gd name="connsiteY5054" fmla="*/ 719826 h 3256604"/>
              <a:gd name="connsiteX5055" fmla="*/ 81315 w 5859445"/>
              <a:gd name="connsiteY5055" fmla="*/ 719791 h 3256604"/>
              <a:gd name="connsiteX5056" fmla="*/ 133709 w 5859445"/>
              <a:gd name="connsiteY5056" fmla="*/ 687905 h 3256604"/>
              <a:gd name="connsiteX5057" fmla="*/ 193949 w 5859445"/>
              <a:gd name="connsiteY5057" fmla="*/ 668233 h 3256604"/>
              <a:gd name="connsiteX5058" fmla="*/ 185034 w 5859445"/>
              <a:gd name="connsiteY5058" fmla="*/ 665163 h 3256604"/>
              <a:gd name="connsiteX5059" fmla="*/ 227812 w 5859445"/>
              <a:gd name="connsiteY5059" fmla="*/ 656119 h 3256604"/>
              <a:gd name="connsiteX5060" fmla="*/ 246704 w 5859445"/>
              <a:gd name="connsiteY5060" fmla="*/ 653117 h 3256604"/>
              <a:gd name="connsiteX5061" fmla="*/ 261140 w 5859445"/>
              <a:gd name="connsiteY5061" fmla="*/ 648577 h 3256604"/>
              <a:gd name="connsiteX5062" fmla="*/ 270588 w 5859445"/>
              <a:gd name="connsiteY5062" fmla="*/ 647077 h 3256604"/>
              <a:gd name="connsiteX5063" fmla="*/ 212114 w 5859445"/>
              <a:gd name="connsiteY5063" fmla="*/ 631686 h 3256604"/>
              <a:gd name="connsiteX5064" fmla="*/ 200705 w 5859445"/>
              <a:gd name="connsiteY5064" fmla="*/ 630133 h 3256604"/>
              <a:gd name="connsiteX5065" fmla="*/ 199278 w 5859445"/>
              <a:gd name="connsiteY5065" fmla="*/ 622507 h 3256604"/>
              <a:gd name="connsiteX5066" fmla="*/ 183411 w 5859445"/>
              <a:gd name="connsiteY5066" fmla="*/ 619419 h 3256604"/>
              <a:gd name="connsiteX5067" fmla="*/ 172536 w 5859445"/>
              <a:gd name="connsiteY5067" fmla="*/ 613294 h 3256604"/>
              <a:gd name="connsiteX5068" fmla="*/ 212114 w 5859445"/>
              <a:gd name="connsiteY5068" fmla="*/ 631686 h 3256604"/>
              <a:gd name="connsiteX5069" fmla="*/ 207125 w 5859445"/>
              <a:gd name="connsiteY5069" fmla="*/ 634723 h 3256604"/>
              <a:gd name="connsiteX5070" fmla="*/ 211049 w 5859445"/>
              <a:gd name="connsiteY5070" fmla="*/ 640833 h 3256604"/>
              <a:gd name="connsiteX5071" fmla="*/ 195629 w 5859445"/>
              <a:gd name="connsiteY5071" fmla="*/ 636410 h 3256604"/>
              <a:gd name="connsiteX5072" fmla="*/ 191083 w 5859445"/>
              <a:gd name="connsiteY5072" fmla="*/ 635991 h 3256604"/>
              <a:gd name="connsiteX5073" fmla="*/ 188232 w 5859445"/>
              <a:gd name="connsiteY5073" fmla="*/ 637726 h 3256604"/>
              <a:gd name="connsiteX5074" fmla="*/ 186868 w 5859445"/>
              <a:gd name="connsiteY5074" fmla="*/ 635603 h 3256604"/>
              <a:gd name="connsiteX5075" fmla="*/ 185022 w 5859445"/>
              <a:gd name="connsiteY5075" fmla="*/ 635431 h 3256604"/>
              <a:gd name="connsiteX5076" fmla="*/ 178251 w 5859445"/>
              <a:gd name="connsiteY5076" fmla="*/ 643800 h 3256604"/>
              <a:gd name="connsiteX5077" fmla="*/ 174328 w 5859445"/>
              <a:gd name="connsiteY5077" fmla="*/ 637693 h 3256604"/>
              <a:gd name="connsiteX5078" fmla="*/ 162920 w 5859445"/>
              <a:gd name="connsiteY5078" fmla="*/ 636140 h 3256604"/>
              <a:gd name="connsiteX5079" fmla="*/ 151510 w 5859445"/>
              <a:gd name="connsiteY5079" fmla="*/ 634587 h 3256604"/>
              <a:gd name="connsiteX5080" fmla="*/ 160957 w 5859445"/>
              <a:gd name="connsiteY5080" fmla="*/ 633087 h 3256604"/>
              <a:gd name="connsiteX5081" fmla="*/ 170403 w 5859445"/>
              <a:gd name="connsiteY5081" fmla="*/ 631585 h 3256604"/>
              <a:gd name="connsiteX5082" fmla="*/ 158632 w 5859445"/>
              <a:gd name="connsiteY5082" fmla="*/ 613261 h 3256604"/>
              <a:gd name="connsiteX5083" fmla="*/ 153642 w 5859445"/>
              <a:gd name="connsiteY5083" fmla="*/ 616297 h 3256604"/>
              <a:gd name="connsiteX5084" fmla="*/ 150251 w 5859445"/>
              <a:gd name="connsiteY5084" fmla="*/ 605617 h 3256604"/>
              <a:gd name="connsiteX5085" fmla="*/ 146861 w 5859445"/>
              <a:gd name="connsiteY5085" fmla="*/ 594939 h 3256604"/>
              <a:gd name="connsiteX5086" fmla="*/ 150783 w 5859445"/>
              <a:gd name="connsiteY5086" fmla="*/ 601046 h 3256604"/>
              <a:gd name="connsiteX5087" fmla="*/ 151568 w 5859445"/>
              <a:gd name="connsiteY5087" fmla="*/ 602267 h 3256604"/>
              <a:gd name="connsiteX5088" fmla="*/ 151849 w 5859445"/>
              <a:gd name="connsiteY5088" fmla="*/ 591901 h 3256604"/>
              <a:gd name="connsiteX5089" fmla="*/ 159697 w 5859445"/>
              <a:gd name="connsiteY5089" fmla="*/ 604117 h 3256604"/>
              <a:gd name="connsiteX5090" fmla="*/ 160764 w 5859445"/>
              <a:gd name="connsiteY5090" fmla="*/ 594972 h 3256604"/>
              <a:gd name="connsiteX5091" fmla="*/ 190703 w 5859445"/>
              <a:gd name="connsiteY5091" fmla="*/ 576751 h 3256604"/>
              <a:gd name="connsiteX5092" fmla="*/ 221367 w 5859445"/>
              <a:gd name="connsiteY5092" fmla="*/ 592072 h 3256604"/>
              <a:gd name="connsiteX5093" fmla="*/ 222433 w 5859445"/>
              <a:gd name="connsiteY5093" fmla="*/ 582927 h 3256604"/>
              <a:gd name="connsiteX5094" fmla="*/ 251669 w 5859445"/>
              <a:gd name="connsiteY5094" fmla="*/ 590620 h 3256604"/>
              <a:gd name="connsiteX5095" fmla="*/ 284831 w 5859445"/>
              <a:gd name="connsiteY5095" fmla="*/ 604424 h 3256604"/>
              <a:gd name="connsiteX5096" fmla="*/ 288755 w 5859445"/>
              <a:gd name="connsiteY5096" fmla="*/ 610531 h 3256604"/>
              <a:gd name="connsiteX5097" fmla="*/ 306582 w 5859445"/>
              <a:gd name="connsiteY5097" fmla="*/ 616673 h 3256604"/>
              <a:gd name="connsiteX5098" fmla="*/ 322979 w 5859445"/>
              <a:gd name="connsiteY5098" fmla="*/ 615189 h 3256604"/>
              <a:gd name="connsiteX5099" fmla="*/ 339378 w 5859445"/>
              <a:gd name="connsiteY5099" fmla="*/ 613704 h 3256604"/>
              <a:gd name="connsiteX5100" fmla="*/ 321550 w 5859445"/>
              <a:gd name="connsiteY5100" fmla="*/ 607562 h 3256604"/>
              <a:gd name="connsiteX5101" fmla="*/ 313170 w 5859445"/>
              <a:gd name="connsiteY5101" fmla="*/ 599920 h 3256604"/>
              <a:gd name="connsiteX5102" fmla="*/ 288027 w 5859445"/>
              <a:gd name="connsiteY5102" fmla="*/ 576988 h 3256604"/>
              <a:gd name="connsiteX5103" fmla="*/ 281608 w 5859445"/>
              <a:gd name="connsiteY5103" fmla="*/ 572400 h 3256604"/>
              <a:gd name="connsiteX5104" fmla="*/ 275189 w 5859445"/>
              <a:gd name="connsiteY5104" fmla="*/ 567811 h 3256604"/>
              <a:gd name="connsiteX5105" fmla="*/ 246194 w 5859445"/>
              <a:gd name="connsiteY5105" fmla="*/ 576695 h 3256604"/>
              <a:gd name="connsiteX5106" fmla="*/ 242087 w 5859445"/>
              <a:gd name="connsiteY5106" fmla="*/ 570301 h 3256604"/>
              <a:gd name="connsiteX5107" fmla="*/ 218049 w 5859445"/>
              <a:gd name="connsiteY5107" fmla="*/ 576104 h 3256604"/>
              <a:gd name="connsiteX5108" fmla="*/ 189968 w 5859445"/>
              <a:gd name="connsiteY5108" fmla="*/ 575605 h 3256604"/>
              <a:gd name="connsiteX5109" fmla="*/ 214915 w 5859445"/>
              <a:gd name="connsiteY5109" fmla="*/ 560421 h 3256604"/>
              <a:gd name="connsiteX5110" fmla="*/ 239864 w 5859445"/>
              <a:gd name="connsiteY5110" fmla="*/ 545236 h 3256604"/>
              <a:gd name="connsiteX5111" fmla="*/ 216739 w 5859445"/>
              <a:gd name="connsiteY5111" fmla="*/ 541654 h 3256604"/>
              <a:gd name="connsiteX5112" fmla="*/ 234876 w 5859445"/>
              <a:gd name="connsiteY5112" fmla="*/ 548273 h 3256604"/>
              <a:gd name="connsiteX5113" fmla="*/ 136446 w 5859445"/>
              <a:gd name="connsiteY5113" fmla="*/ 546316 h 3256604"/>
              <a:gd name="connsiteX5114" fmla="*/ 110416 w 5859445"/>
              <a:gd name="connsiteY5114" fmla="*/ 549016 h 3256604"/>
              <a:gd name="connsiteX5115" fmla="*/ 121476 w 5859445"/>
              <a:gd name="connsiteY5115" fmla="*/ 555427 h 3256604"/>
              <a:gd name="connsiteX5116" fmla="*/ 70301 w 5859445"/>
              <a:gd name="connsiteY5116" fmla="*/ 551395 h 3256604"/>
              <a:gd name="connsiteX5117" fmla="*/ 82744 w 5859445"/>
              <a:gd name="connsiteY5117" fmla="*/ 543753 h 3256604"/>
              <a:gd name="connsiteX5118" fmla="*/ 90259 w 5859445"/>
              <a:gd name="connsiteY5118" fmla="*/ 539247 h 3256604"/>
              <a:gd name="connsiteX5119" fmla="*/ 86151 w 5859445"/>
              <a:gd name="connsiteY5119" fmla="*/ 532853 h 3256604"/>
              <a:gd name="connsiteX5120" fmla="*/ 102064 w 5859445"/>
              <a:gd name="connsiteY5120" fmla="*/ 514408 h 3256604"/>
              <a:gd name="connsiteX5121" fmla="*/ 101120 w 5859445"/>
              <a:gd name="connsiteY5121" fmla="*/ 523742 h 3256604"/>
              <a:gd name="connsiteX5122" fmla="*/ 111101 w 5859445"/>
              <a:gd name="connsiteY5122" fmla="*/ 517667 h 3256604"/>
              <a:gd name="connsiteX5123" fmla="*/ 116090 w 5859445"/>
              <a:gd name="connsiteY5123" fmla="*/ 514632 h 3256604"/>
              <a:gd name="connsiteX5124" fmla="*/ 125188 w 5859445"/>
              <a:gd name="connsiteY5124" fmla="*/ 517987 h 3256604"/>
              <a:gd name="connsiteX5125" fmla="*/ 130178 w 5859445"/>
              <a:gd name="connsiteY5125" fmla="*/ 514952 h 3256604"/>
              <a:gd name="connsiteX5126" fmla="*/ 116090 w 5859445"/>
              <a:gd name="connsiteY5126" fmla="*/ 514632 h 3256604"/>
              <a:gd name="connsiteX5127" fmla="*/ 112045 w 5859445"/>
              <a:gd name="connsiteY5127" fmla="*/ 508333 h 3256604"/>
              <a:gd name="connsiteX5128" fmla="*/ 102946 w 5859445"/>
              <a:gd name="connsiteY5128" fmla="*/ 504976 h 3256604"/>
              <a:gd name="connsiteX5129" fmla="*/ 77356 w 5859445"/>
              <a:gd name="connsiteY5129" fmla="*/ 502959 h 3256604"/>
              <a:gd name="connsiteX5130" fmla="*/ 51708 w 5859445"/>
              <a:gd name="connsiteY5130" fmla="*/ 500847 h 3256604"/>
              <a:gd name="connsiteX5131" fmla="*/ 61687 w 5859445"/>
              <a:gd name="connsiteY5131" fmla="*/ 494773 h 3256604"/>
              <a:gd name="connsiteX5132" fmla="*/ 66676 w 5859445"/>
              <a:gd name="connsiteY5132" fmla="*/ 491736 h 3256604"/>
              <a:gd name="connsiteX5133" fmla="*/ 38564 w 5859445"/>
              <a:gd name="connsiteY5133" fmla="*/ 491191 h 3256604"/>
              <a:gd name="connsiteX5134" fmla="*/ 44025 w 5859445"/>
              <a:gd name="connsiteY5134" fmla="*/ 483486 h 3256604"/>
              <a:gd name="connsiteX5135" fmla="*/ 49486 w 5859445"/>
              <a:gd name="connsiteY5135" fmla="*/ 475782 h 3256604"/>
              <a:gd name="connsiteX5136" fmla="*/ 35583 w 5859445"/>
              <a:gd name="connsiteY5136" fmla="*/ 475748 h 3256604"/>
              <a:gd name="connsiteX5137" fmla="*/ 26670 w 5859445"/>
              <a:gd name="connsiteY5137" fmla="*/ 472676 h 3256604"/>
              <a:gd name="connsiteX5138" fmla="*/ 17224 w 5859445"/>
              <a:gd name="connsiteY5138" fmla="*/ 474178 h 3256604"/>
              <a:gd name="connsiteX5139" fmla="*/ 7776 w 5859445"/>
              <a:gd name="connsiteY5139" fmla="*/ 475679 h 3256604"/>
              <a:gd name="connsiteX5140" fmla="*/ 0 w 5859445"/>
              <a:gd name="connsiteY5140" fmla="*/ 476915 h 3256604"/>
              <a:gd name="connsiteX5141" fmla="*/ 0 w 5859445"/>
              <a:gd name="connsiteY5141" fmla="*/ 296290 h 3256604"/>
              <a:gd name="connsiteX5142" fmla="*/ 107 w 5859445"/>
              <a:gd name="connsiteY5142" fmla="*/ 296285 h 3256604"/>
              <a:gd name="connsiteX5143" fmla="*/ 47982 w 5859445"/>
              <a:gd name="connsiteY5143" fmla="*/ 289780 h 3256604"/>
              <a:gd name="connsiteX5144" fmla="*/ 41277 w 5859445"/>
              <a:gd name="connsiteY5144" fmla="*/ 276639 h 3256604"/>
              <a:gd name="connsiteX5145" fmla="*/ 41637 w 5859445"/>
              <a:gd name="connsiteY5145" fmla="*/ 274519 h 3256604"/>
              <a:gd name="connsiteX5146" fmla="*/ 45124 w 5859445"/>
              <a:gd name="connsiteY5146" fmla="*/ 274529 h 3256604"/>
              <a:gd name="connsiteX5147" fmla="*/ 42365 w 5859445"/>
              <a:gd name="connsiteY5147" fmla="*/ 270234 h 3256604"/>
              <a:gd name="connsiteX5148" fmla="*/ 37277 w 5859445"/>
              <a:gd name="connsiteY5148" fmla="*/ 262312 h 3256604"/>
              <a:gd name="connsiteX5149" fmla="*/ 34249 w 5859445"/>
              <a:gd name="connsiteY5149" fmla="*/ 268404 h 3256604"/>
              <a:gd name="connsiteX5150" fmla="*/ 31220 w 5859445"/>
              <a:gd name="connsiteY5150" fmla="*/ 274493 h 3256604"/>
              <a:gd name="connsiteX5151" fmla="*/ 35349 w 5859445"/>
              <a:gd name="connsiteY5151" fmla="*/ 274502 h 3256604"/>
              <a:gd name="connsiteX5152" fmla="*/ 27396 w 5859445"/>
              <a:gd name="connsiteY5152" fmla="*/ 279343 h 3256604"/>
              <a:gd name="connsiteX5153" fmla="*/ 12144 w 5859445"/>
              <a:gd name="connsiteY5153" fmla="*/ 277210 h 3256604"/>
              <a:gd name="connsiteX5154" fmla="*/ 1820 w 5859445"/>
              <a:gd name="connsiteY5154" fmla="*/ 271945 h 3256604"/>
              <a:gd name="connsiteX5155" fmla="*/ 0 w 5859445"/>
              <a:gd name="connsiteY5155" fmla="*/ 273052 h 3256604"/>
              <a:gd name="connsiteX5156" fmla="*/ 0 w 5859445"/>
              <a:gd name="connsiteY5156" fmla="*/ 251015 h 3256604"/>
              <a:gd name="connsiteX5157" fmla="*/ 29066 w 5859445"/>
              <a:gd name="connsiteY5157" fmla="*/ 233324 h 3256604"/>
              <a:gd name="connsiteX5158" fmla="*/ 62565 w 5859445"/>
              <a:gd name="connsiteY5158" fmla="*/ 204442 h 3256604"/>
              <a:gd name="connsiteX5159" fmla="*/ 53650 w 5859445"/>
              <a:gd name="connsiteY5159" fmla="*/ 201371 h 3256604"/>
              <a:gd name="connsiteX5160" fmla="*/ 44737 w 5859445"/>
              <a:gd name="connsiteY5160" fmla="*/ 198300 h 3256604"/>
              <a:gd name="connsiteX5161" fmla="*/ 58641 w 5859445"/>
              <a:gd name="connsiteY5161" fmla="*/ 198333 h 3256604"/>
              <a:gd name="connsiteX5162" fmla="*/ 73610 w 5859445"/>
              <a:gd name="connsiteY5162" fmla="*/ 189224 h 3256604"/>
              <a:gd name="connsiteX5163" fmla="*/ 50792 w 5859445"/>
              <a:gd name="connsiteY5163" fmla="*/ 186117 h 3256604"/>
              <a:gd name="connsiteX5164" fmla="*/ 27974 w 5859445"/>
              <a:gd name="connsiteY5164" fmla="*/ 183011 h 3256604"/>
              <a:gd name="connsiteX5165" fmla="*/ 0 w 5859445"/>
              <a:gd name="connsiteY5165" fmla="*/ 180620 h 3256604"/>
              <a:gd name="connsiteX5166" fmla="*/ 0 w 5859445"/>
              <a:gd name="connsiteY5166" fmla="*/ 178043 h 3256604"/>
              <a:gd name="connsiteX5167" fmla="*/ 10148 w 5859445"/>
              <a:gd name="connsiteY5167" fmla="*/ 176871 h 3256604"/>
              <a:gd name="connsiteX5168" fmla="*/ 61837 w 5859445"/>
              <a:gd name="connsiteY5168" fmla="*/ 170897 h 3256604"/>
              <a:gd name="connsiteX5169" fmla="*/ 71285 w 5859445"/>
              <a:gd name="connsiteY5169" fmla="*/ 169398 h 3256604"/>
              <a:gd name="connsiteX5170" fmla="*/ 80731 w 5859445"/>
              <a:gd name="connsiteY5170" fmla="*/ 167896 h 3256604"/>
              <a:gd name="connsiteX5171" fmla="*/ 90179 w 5859445"/>
              <a:gd name="connsiteY5171" fmla="*/ 166396 h 3256604"/>
              <a:gd name="connsiteX5172" fmla="*/ 99625 w 5859445"/>
              <a:gd name="connsiteY5172" fmla="*/ 164894 h 3256604"/>
              <a:gd name="connsiteX5173" fmla="*/ 108539 w 5859445"/>
              <a:gd name="connsiteY5173" fmla="*/ 167965 h 3256604"/>
              <a:gd name="connsiteX5174" fmla="*/ 113529 w 5859445"/>
              <a:gd name="connsiteY5174" fmla="*/ 164927 h 3256604"/>
              <a:gd name="connsiteX5175" fmla="*/ 118518 w 5859445"/>
              <a:gd name="connsiteY5175" fmla="*/ 161891 h 3256604"/>
              <a:gd name="connsiteX5176" fmla="*/ 123507 w 5859445"/>
              <a:gd name="connsiteY5176" fmla="*/ 158854 h 3256604"/>
              <a:gd name="connsiteX5177" fmla="*/ 114595 w 5859445"/>
              <a:gd name="connsiteY5177" fmla="*/ 155782 h 3256604"/>
              <a:gd name="connsiteX5178" fmla="*/ 120117 w 5859445"/>
              <a:gd name="connsiteY5178" fmla="*/ 148173 h 3256604"/>
              <a:gd name="connsiteX5179" fmla="*/ 110670 w 5859445"/>
              <a:gd name="connsiteY5179" fmla="*/ 149675 h 3256604"/>
              <a:gd name="connsiteX5180" fmla="*/ 128666 w 5859445"/>
              <a:gd name="connsiteY5180" fmla="*/ 134474 h 3256604"/>
              <a:gd name="connsiteX5181" fmla="*/ 150588 w 5859445"/>
              <a:gd name="connsiteY5181" fmla="*/ 125379 h 3256604"/>
              <a:gd name="connsiteX5182" fmla="*/ 151652 w 5859445"/>
              <a:gd name="connsiteY5182" fmla="*/ 116233 h 3256604"/>
              <a:gd name="connsiteX5183" fmla="*/ 166623 w 5859445"/>
              <a:gd name="connsiteY5183" fmla="*/ 107123 h 3256604"/>
              <a:gd name="connsiteX5184" fmla="*/ 175005 w 5859445"/>
              <a:gd name="connsiteY5184" fmla="*/ 114767 h 3256604"/>
              <a:gd name="connsiteX5185" fmla="*/ 184451 w 5859445"/>
              <a:gd name="connsiteY5185" fmla="*/ 113265 h 3256604"/>
              <a:gd name="connsiteX5186" fmla="*/ 218315 w 5859445"/>
              <a:gd name="connsiteY5186" fmla="*/ 101153 h 3256604"/>
              <a:gd name="connsiteX5187" fmla="*/ 208335 w 5859445"/>
              <a:gd name="connsiteY5187" fmla="*/ 107226 h 3256604"/>
              <a:gd name="connsiteX5188" fmla="*/ 239170 w 5859445"/>
              <a:gd name="connsiteY5188" fmla="*/ 101204 h 3256604"/>
              <a:gd name="connsiteX5189" fmla="*/ 266079 w 5859445"/>
              <a:gd name="connsiteY5189" fmla="*/ 89073 h 3256604"/>
              <a:gd name="connsiteX5190" fmla="*/ 217950 w 5859445"/>
              <a:gd name="connsiteY5190" fmla="*/ 84382 h 3256604"/>
              <a:gd name="connsiteX5191" fmla="*/ 169819 w 5859445"/>
              <a:gd name="connsiteY5191" fmla="*/ 79690 h 3256604"/>
              <a:gd name="connsiteX5192" fmla="*/ 183723 w 5859445"/>
              <a:gd name="connsiteY5192" fmla="*/ 79723 h 3256604"/>
              <a:gd name="connsiteX5193" fmla="*/ 206541 w 5859445"/>
              <a:gd name="connsiteY5193" fmla="*/ 82827 h 3256604"/>
              <a:gd name="connsiteX5194" fmla="*/ 250214 w 5859445"/>
              <a:gd name="connsiteY5194" fmla="*/ 85984 h 3256604"/>
              <a:gd name="connsiteX5195" fmla="*/ 293887 w 5859445"/>
              <a:gd name="connsiteY5195" fmla="*/ 89141 h 3256604"/>
              <a:gd name="connsiteX5196" fmla="*/ 284974 w 5859445"/>
              <a:gd name="connsiteY5196" fmla="*/ 86070 h 3256604"/>
              <a:gd name="connsiteX5197" fmla="*/ 303360 w 5859445"/>
              <a:gd name="connsiteY5197" fmla="*/ 76744 h 3256604"/>
              <a:gd name="connsiteX5198" fmla="*/ 299943 w 5859445"/>
              <a:gd name="connsiteY5198" fmla="*/ 76958 h 3256604"/>
              <a:gd name="connsiteX5199" fmla="*/ 278191 w 5859445"/>
              <a:gd name="connsiteY5199" fmla="*/ 64709 h 3256604"/>
              <a:gd name="connsiteX5200" fmla="*/ 294056 w 5859445"/>
              <a:gd name="connsiteY5200" fmla="*/ 67796 h 3256604"/>
              <a:gd name="connsiteX5201" fmla="*/ 318835 w 5859445"/>
              <a:gd name="connsiteY5201" fmla="*/ 73957 h 3256604"/>
              <a:gd name="connsiteX5202" fmla="*/ 364077 w 5859445"/>
              <a:gd name="connsiteY5202" fmla="*/ 63349 h 3256604"/>
              <a:gd name="connsiteX5203" fmla="*/ 409317 w 5859445"/>
              <a:gd name="connsiteY5203" fmla="*/ 52740 h 3256604"/>
              <a:gd name="connsiteX5204" fmla="*/ 458483 w 5859445"/>
              <a:gd name="connsiteY5204" fmla="*/ 48238 h 3256604"/>
              <a:gd name="connsiteX5205" fmla="*/ 512636 w 5859445"/>
              <a:gd name="connsiteY5205" fmla="*/ 40700 h 3256604"/>
              <a:gd name="connsiteX5206" fmla="*/ 610967 w 5859445"/>
              <a:gd name="connsiteY5206" fmla="*/ 31698 h 3256604"/>
              <a:gd name="connsiteX5207" fmla="*/ 636781 w 5859445"/>
              <a:gd name="connsiteY5207" fmla="*/ 28665 h 3256604"/>
              <a:gd name="connsiteX5208" fmla="*/ 662595 w 5859445"/>
              <a:gd name="connsiteY5208" fmla="*/ 25634 h 3256604"/>
              <a:gd name="connsiteX5209" fmla="*/ 687908 w 5859445"/>
              <a:gd name="connsiteY5209" fmla="*/ 27220 h 3256604"/>
              <a:gd name="connsiteX5210" fmla="*/ 713220 w 5859445"/>
              <a:gd name="connsiteY5210" fmla="*/ 28806 h 3256604"/>
              <a:gd name="connsiteX5211" fmla="*/ 935493 w 5859445"/>
              <a:gd name="connsiteY5211" fmla="*/ 29065 h 3256604"/>
              <a:gd name="connsiteX5212" fmla="*/ 1048026 w 5859445"/>
              <a:gd name="connsiteY5212" fmla="*/ 36774 h 3256604"/>
              <a:gd name="connsiteX5213" fmla="*/ 1160561 w 5859445"/>
              <a:gd name="connsiteY5213" fmla="*/ 44482 h 3256604"/>
              <a:gd name="connsiteX5214" fmla="*/ 1149517 w 5859445"/>
              <a:gd name="connsiteY5214" fmla="*/ 59699 h 3256604"/>
              <a:gd name="connsiteX5215" fmla="*/ 1220967 w 5859445"/>
              <a:gd name="connsiteY5215" fmla="*/ 62876 h 3256604"/>
              <a:gd name="connsiteX5216" fmla="*/ 1296276 w 5859445"/>
              <a:gd name="connsiteY5216" fmla="*/ 72066 h 3256604"/>
              <a:gd name="connsiteX5217" fmla="*/ 1295844 w 5859445"/>
              <a:gd name="connsiteY5217" fmla="*/ 66151 h 3256604"/>
              <a:gd name="connsiteX5218" fmla="*/ 1321133 w 5859445"/>
              <a:gd name="connsiteY5218" fmla="*/ 67541 h 3256604"/>
              <a:gd name="connsiteX5219" fmla="*/ 1351862 w 5859445"/>
              <a:gd name="connsiteY5219" fmla="*/ 72155 h 3256604"/>
              <a:gd name="connsiteX5220" fmla="*/ 1420222 w 5859445"/>
              <a:gd name="connsiteY5220" fmla="*/ 81328 h 3256604"/>
              <a:gd name="connsiteX5221" fmla="*/ 1452455 w 5859445"/>
              <a:gd name="connsiteY5221" fmla="*/ 82884 h 3256604"/>
              <a:gd name="connsiteX5222" fmla="*/ 1458134 w 5859445"/>
              <a:gd name="connsiteY5222" fmla="*/ 83157 h 3256604"/>
              <a:gd name="connsiteX5223" fmla="*/ 1462852 w 5859445"/>
              <a:gd name="connsiteY5223" fmla="*/ 82860 h 3256604"/>
              <a:gd name="connsiteX5224" fmla="*/ 1462053 w 5859445"/>
              <a:gd name="connsiteY5224" fmla="*/ 83347 h 3256604"/>
              <a:gd name="connsiteX5225" fmla="*/ 1484689 w 5859445"/>
              <a:gd name="connsiteY5225" fmla="*/ 84439 h 3256604"/>
              <a:gd name="connsiteX5226" fmla="*/ 1470815 w 5859445"/>
              <a:gd name="connsiteY5226" fmla="*/ 84453 h 3256604"/>
              <a:gd name="connsiteX5227" fmla="*/ 1465836 w 5859445"/>
              <a:gd name="connsiteY5227" fmla="*/ 87451 h 3256604"/>
              <a:gd name="connsiteX5228" fmla="*/ 1465794 w 5859445"/>
              <a:gd name="connsiteY5228" fmla="*/ 87442 h 3256604"/>
              <a:gd name="connsiteX5229" fmla="*/ 1460805 w 5859445"/>
              <a:gd name="connsiteY5229" fmla="*/ 90479 h 3256604"/>
              <a:gd name="connsiteX5230" fmla="*/ 1465836 w 5859445"/>
              <a:gd name="connsiteY5230" fmla="*/ 87451 h 3256604"/>
              <a:gd name="connsiteX5231" fmla="*/ 1481660 w 5859445"/>
              <a:gd name="connsiteY5231" fmla="*/ 90530 h 3256604"/>
              <a:gd name="connsiteX5232" fmla="*/ 1494127 w 5859445"/>
              <a:gd name="connsiteY5232" fmla="*/ 92957 h 3256604"/>
              <a:gd name="connsiteX5233" fmla="*/ 1494185 w 5859445"/>
              <a:gd name="connsiteY5233" fmla="*/ 92468 h 3256604"/>
              <a:gd name="connsiteX5234" fmla="*/ 1503498 w 5859445"/>
              <a:gd name="connsiteY5234" fmla="*/ 92108 h 3256604"/>
              <a:gd name="connsiteX5235" fmla="*/ 1495940 w 5859445"/>
              <a:gd name="connsiteY5235" fmla="*/ 93309 h 3256604"/>
              <a:gd name="connsiteX5236" fmla="*/ 1497527 w 5859445"/>
              <a:gd name="connsiteY5236" fmla="*/ 93618 h 3256604"/>
              <a:gd name="connsiteX5237" fmla="*/ 1705897 w 5859445"/>
              <a:gd name="connsiteY5237" fmla="*/ 93843 h 3256604"/>
              <a:gd name="connsiteX5238" fmla="*/ 1598586 w 5859445"/>
              <a:gd name="connsiteY5238" fmla="*/ 88864 h 3256604"/>
              <a:gd name="connsiteX5239" fmla="*/ 1503498 w 5859445"/>
              <a:gd name="connsiteY5239" fmla="*/ 92108 h 3256604"/>
              <a:gd name="connsiteX5240" fmla="*/ 1621475 w 5859445"/>
              <a:gd name="connsiteY5240" fmla="*/ 86680 h 3256604"/>
              <a:gd name="connsiteX5241" fmla="*/ 1710886 w 5859445"/>
              <a:gd name="connsiteY5241" fmla="*/ 90807 h 3256604"/>
              <a:gd name="connsiteX5242" fmla="*/ 1741587 w 5859445"/>
              <a:gd name="connsiteY5242" fmla="*/ 85928 h 3256604"/>
              <a:gd name="connsiteX5243" fmla="*/ 1757093 w 5859445"/>
              <a:gd name="connsiteY5243" fmla="*/ 85033 h 3256604"/>
              <a:gd name="connsiteX5244" fmla="*/ 1755777 w 5859445"/>
              <a:gd name="connsiteY5244" fmla="*/ 85056 h 3256604"/>
              <a:gd name="connsiteX5245" fmla="*/ 1676518 w 5859445"/>
              <a:gd name="connsiteY5245" fmla="*/ 80525 h 3256604"/>
              <a:gd name="connsiteX5246" fmla="*/ 1690116 w 5859445"/>
              <a:gd name="connsiteY5246" fmla="*/ 80084 h 3256604"/>
              <a:gd name="connsiteX5247" fmla="*/ 1725855 w 5859445"/>
              <a:gd name="connsiteY5247" fmla="*/ 81696 h 3256604"/>
              <a:gd name="connsiteX5248" fmla="*/ 1869816 w 5859445"/>
              <a:gd name="connsiteY5248" fmla="*/ 79238 h 3256604"/>
              <a:gd name="connsiteX5249" fmla="*/ 2008726 w 5859445"/>
              <a:gd name="connsiteY5249" fmla="*/ 79721 h 3256604"/>
              <a:gd name="connsiteX5250" fmla="*/ 2150193 w 5859445"/>
              <a:gd name="connsiteY5250" fmla="*/ 78782 h 3256604"/>
              <a:gd name="connsiteX5251" fmla="*/ 2291660 w 5859445"/>
              <a:gd name="connsiteY5251" fmla="*/ 77843 h 3256604"/>
              <a:gd name="connsiteX5252" fmla="*/ 2562590 w 5859445"/>
              <a:gd name="connsiteY5252" fmla="*/ 78887 h 3256604"/>
              <a:gd name="connsiteX5253" fmla="*/ 2820683 w 5859445"/>
              <a:gd name="connsiteY5253" fmla="*/ 70756 h 3256604"/>
              <a:gd name="connsiteX5254" fmla="*/ 2998872 w 5859445"/>
              <a:gd name="connsiteY5254" fmla="*/ 72956 h 3256604"/>
              <a:gd name="connsiteX5255" fmla="*/ 3173056 w 5859445"/>
              <a:gd name="connsiteY5255" fmla="*/ 69094 h 3256604"/>
              <a:gd name="connsiteX5256" fmla="*/ 3521504 w 5859445"/>
              <a:gd name="connsiteY5256" fmla="*/ 61326 h 3256604"/>
              <a:gd name="connsiteX5257" fmla="*/ 3686823 w 5859445"/>
              <a:gd name="connsiteY5257" fmla="*/ 54300 h 3256604"/>
              <a:gd name="connsiteX5258" fmla="*/ 3852065 w 5859445"/>
              <a:gd name="connsiteY5258" fmla="*/ 47322 h 3256604"/>
              <a:gd name="connsiteX5259" fmla="*/ 3931555 w 5859445"/>
              <a:gd name="connsiteY5259" fmla="*/ 41490 h 3256604"/>
              <a:gd name="connsiteX5260" fmla="*/ 4010965 w 5859445"/>
              <a:gd name="connsiteY5260" fmla="*/ 35704 h 3256604"/>
              <a:gd name="connsiteX5261" fmla="*/ 4057156 w 5859445"/>
              <a:gd name="connsiteY5261" fmla="*/ 37462 h 3256604"/>
              <a:gd name="connsiteX5262" fmla="*/ 4089380 w 5859445"/>
              <a:gd name="connsiteY5262" fmla="*/ 39089 h 3256604"/>
              <a:gd name="connsiteX5263" fmla="*/ 4127128 w 5859445"/>
              <a:gd name="connsiteY5263" fmla="*/ 33107 h 3256604"/>
              <a:gd name="connsiteX5264" fmla="*/ 4164875 w 5859445"/>
              <a:gd name="connsiteY5264" fmla="*/ 27125 h 3256604"/>
              <a:gd name="connsiteX5265" fmla="*/ 4227857 w 5859445"/>
              <a:gd name="connsiteY5265" fmla="*/ 22777 h 3256604"/>
              <a:gd name="connsiteX5266" fmla="*/ 4278080 w 5859445"/>
              <a:gd name="connsiteY5266" fmla="*/ 9203 h 3256604"/>
              <a:gd name="connsiteX5267" fmla="*/ 4166176 w 5859445"/>
              <a:gd name="connsiteY5267" fmla="*/ 7880 h 3256604"/>
              <a:gd name="connsiteX5268" fmla="*/ 4112217 w 5859445"/>
              <a:gd name="connsiteY5268" fmla="*/ 10322 h 3256604"/>
              <a:gd name="connsiteX5269" fmla="*/ 4058259 w 5859445"/>
              <a:gd name="connsiteY5269" fmla="*/ 12762 h 3256604"/>
              <a:gd name="connsiteX5270" fmla="*/ 3914895 w 5859445"/>
              <a:gd name="connsiteY5270" fmla="*/ 21891 h 3256604"/>
              <a:gd name="connsiteX5271" fmla="*/ 3771778 w 5859445"/>
              <a:gd name="connsiteY5271" fmla="*/ 31402 h 3256604"/>
              <a:gd name="connsiteX5272" fmla="*/ 3837997 w 5859445"/>
              <a:gd name="connsiteY5272" fmla="*/ 21034 h 3256604"/>
              <a:gd name="connsiteX5273" fmla="*/ 3864728 w 5859445"/>
              <a:gd name="connsiteY5273" fmla="*/ 16955 h 3256604"/>
              <a:gd name="connsiteX5274" fmla="*/ 3852916 w 5859445"/>
              <a:gd name="connsiteY5274" fmla="*/ 17250 h 3256604"/>
              <a:gd name="connsiteX5275" fmla="*/ 3843429 w 5859445"/>
              <a:gd name="connsiteY5275" fmla="*/ 13284 h 3256604"/>
              <a:gd name="connsiteX5276" fmla="*/ 3972324 w 5859445"/>
              <a:gd name="connsiteY5276" fmla="*/ 8644 h 3256604"/>
              <a:gd name="connsiteX5277" fmla="*/ 4101219 w 5859445"/>
              <a:gd name="connsiteY5277" fmla="*/ 4006 h 32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Lst>
            <a:rect l="l" t="t" r="r" b="b"/>
            <a:pathLst>
              <a:path w="5859445" h="3256604">
                <a:moveTo>
                  <a:pt x="1792638" y="3231139"/>
                </a:moveTo>
                <a:cubicBezTo>
                  <a:pt x="1780312" y="3233924"/>
                  <a:pt x="1768780" y="3236148"/>
                  <a:pt x="1758042" y="3237810"/>
                </a:cubicBezTo>
                <a:cubicBezTo>
                  <a:pt x="1747304" y="3239472"/>
                  <a:pt x="1735772" y="3241695"/>
                  <a:pt x="1723445" y="3244480"/>
                </a:cubicBezTo>
                <a:cubicBezTo>
                  <a:pt x="1738949" y="3239449"/>
                  <a:pt x="1752069" y="3236102"/>
                  <a:pt x="1762807" y="3234440"/>
                </a:cubicBezTo>
                <a:cubicBezTo>
                  <a:pt x="1773545" y="3232778"/>
                  <a:pt x="1783490" y="3231677"/>
                  <a:pt x="1792638" y="3231139"/>
                </a:cubicBezTo>
                <a:close/>
                <a:moveTo>
                  <a:pt x="1756660" y="3223219"/>
                </a:moveTo>
                <a:cubicBezTo>
                  <a:pt x="1758153" y="3223646"/>
                  <a:pt x="1759598" y="3224848"/>
                  <a:pt x="1760996" y="3226825"/>
                </a:cubicBezTo>
                <a:lnTo>
                  <a:pt x="1754679" y="3223666"/>
                </a:lnTo>
                <a:close/>
                <a:moveTo>
                  <a:pt x="1751480" y="3222068"/>
                </a:moveTo>
                <a:lnTo>
                  <a:pt x="1754679" y="3223666"/>
                </a:lnTo>
                <a:lnTo>
                  <a:pt x="1752038" y="3224263"/>
                </a:lnTo>
                <a:cubicBezTo>
                  <a:pt x="1748861" y="3226510"/>
                  <a:pt x="1745779" y="3227206"/>
                  <a:pt x="1742793" y="3226352"/>
                </a:cubicBezTo>
                <a:cubicBezTo>
                  <a:pt x="1739806" y="3225498"/>
                  <a:pt x="1736725" y="3226195"/>
                  <a:pt x="1733548" y="3228441"/>
                </a:cubicBezTo>
                <a:close/>
                <a:moveTo>
                  <a:pt x="1875558" y="3216990"/>
                </a:moveTo>
                <a:cubicBezTo>
                  <a:pt x="1857259" y="3218068"/>
                  <a:pt x="1842645" y="3220988"/>
                  <a:pt x="1831717" y="3225750"/>
                </a:cubicBezTo>
                <a:cubicBezTo>
                  <a:pt x="1820788" y="3230512"/>
                  <a:pt x="1807763" y="3232308"/>
                  <a:pt x="1792638" y="3231139"/>
                </a:cubicBezTo>
                <a:cubicBezTo>
                  <a:pt x="1804966" y="3228353"/>
                  <a:pt x="1817294" y="3225569"/>
                  <a:pt x="1829620" y="3222784"/>
                </a:cubicBezTo>
                <a:cubicBezTo>
                  <a:pt x="1841946" y="3219999"/>
                  <a:pt x="1857259" y="3218068"/>
                  <a:pt x="1875558" y="3216990"/>
                </a:cubicBezTo>
                <a:close/>
                <a:moveTo>
                  <a:pt x="1871365" y="3211060"/>
                </a:moveTo>
                <a:cubicBezTo>
                  <a:pt x="1849889" y="3214384"/>
                  <a:pt x="1832288" y="3216450"/>
                  <a:pt x="1818563" y="3217256"/>
                </a:cubicBezTo>
                <a:cubicBezTo>
                  <a:pt x="1804839" y="3218064"/>
                  <a:pt x="1787239" y="3220130"/>
                  <a:pt x="1765762" y="3223455"/>
                </a:cubicBezTo>
                <a:cubicBezTo>
                  <a:pt x="1787239" y="3220130"/>
                  <a:pt x="1805633" y="3217503"/>
                  <a:pt x="1820946" y="3215572"/>
                </a:cubicBezTo>
                <a:cubicBezTo>
                  <a:pt x="1836260" y="3213642"/>
                  <a:pt x="1853066" y="3212137"/>
                  <a:pt x="1871365" y="3211060"/>
                </a:cubicBezTo>
                <a:close/>
                <a:moveTo>
                  <a:pt x="2020858" y="3207662"/>
                </a:moveTo>
                <a:cubicBezTo>
                  <a:pt x="2033788" y="3207415"/>
                  <a:pt x="2046226" y="3208999"/>
                  <a:pt x="2058172" y="3212414"/>
                </a:cubicBezTo>
                <a:cubicBezTo>
                  <a:pt x="2049022" y="3212952"/>
                  <a:pt x="2036790" y="3214188"/>
                  <a:pt x="2021477" y="3216120"/>
                </a:cubicBezTo>
                <a:cubicBezTo>
                  <a:pt x="2006164" y="3218051"/>
                  <a:pt x="1992536" y="3217309"/>
                  <a:pt x="1980589" y="3213893"/>
                </a:cubicBezTo>
                <a:cubicBezTo>
                  <a:pt x="1994505" y="3209985"/>
                  <a:pt x="2007927" y="3207908"/>
                  <a:pt x="2020858" y="3207662"/>
                </a:cubicBezTo>
                <a:close/>
                <a:moveTo>
                  <a:pt x="3609470" y="3169713"/>
                </a:moveTo>
                <a:cubicBezTo>
                  <a:pt x="3610264" y="3169151"/>
                  <a:pt x="3612155" y="3169297"/>
                  <a:pt x="3615141" y="3170151"/>
                </a:cubicBezTo>
                <a:lnTo>
                  <a:pt x="3609652" y="3170475"/>
                </a:lnTo>
                <a:close/>
                <a:moveTo>
                  <a:pt x="1627470" y="3118854"/>
                </a:moveTo>
                <a:lnTo>
                  <a:pt x="1627846" y="3118905"/>
                </a:lnTo>
                <a:lnTo>
                  <a:pt x="1621656" y="3120741"/>
                </a:lnTo>
                <a:cubicBezTo>
                  <a:pt x="1623245" y="3119617"/>
                  <a:pt x="1625183" y="3118988"/>
                  <a:pt x="1627470" y="3118854"/>
                </a:cubicBezTo>
                <a:close/>
                <a:moveTo>
                  <a:pt x="1681891" y="3104838"/>
                </a:moveTo>
                <a:cubicBezTo>
                  <a:pt x="1657238" y="3110409"/>
                  <a:pt x="1641735" y="3115440"/>
                  <a:pt x="1635381" y="3119933"/>
                </a:cubicBezTo>
                <a:lnTo>
                  <a:pt x="1627846" y="3118905"/>
                </a:lnTo>
                <a:lnTo>
                  <a:pt x="1654156" y="3111105"/>
                </a:lnTo>
                <a:cubicBezTo>
                  <a:pt x="1666673" y="3105219"/>
                  <a:pt x="1675918" y="3103131"/>
                  <a:pt x="1681891" y="3104838"/>
                </a:cubicBezTo>
                <a:close/>
                <a:moveTo>
                  <a:pt x="1665116" y="3081113"/>
                </a:moveTo>
                <a:lnTo>
                  <a:pt x="1639837" y="3086280"/>
                </a:lnTo>
                <a:lnTo>
                  <a:pt x="1651105" y="3086572"/>
                </a:lnTo>
                <a:cubicBezTo>
                  <a:pt x="1654092" y="3087426"/>
                  <a:pt x="1660160" y="3087583"/>
                  <a:pt x="1669310" y="3087046"/>
                </a:cubicBezTo>
                <a:close/>
                <a:moveTo>
                  <a:pt x="1557481" y="3077157"/>
                </a:moveTo>
                <a:lnTo>
                  <a:pt x="1557989" y="3081245"/>
                </a:lnTo>
                <a:cubicBezTo>
                  <a:pt x="1556210" y="3085469"/>
                  <a:pt x="1555511" y="3084480"/>
                  <a:pt x="1555892" y="3078280"/>
                </a:cubicBezTo>
                <a:close/>
                <a:moveTo>
                  <a:pt x="4742268" y="3075978"/>
                </a:moveTo>
                <a:cubicBezTo>
                  <a:pt x="4717995" y="3075348"/>
                  <a:pt x="4692832" y="3076828"/>
                  <a:pt x="4666782" y="3080422"/>
                </a:cubicBezTo>
                <a:cubicBezTo>
                  <a:pt x="4640731" y="3084015"/>
                  <a:pt x="4615569" y="3085497"/>
                  <a:pt x="4591297" y="3084868"/>
                </a:cubicBezTo>
                <a:cubicBezTo>
                  <a:pt x="4542371" y="3089809"/>
                  <a:pt x="4495034" y="3093624"/>
                  <a:pt x="4449286" y="3096319"/>
                </a:cubicBezTo>
                <a:cubicBezTo>
                  <a:pt x="4403538" y="3099013"/>
                  <a:pt x="4356201" y="3102831"/>
                  <a:pt x="4307276" y="3107770"/>
                </a:cubicBezTo>
                <a:cubicBezTo>
                  <a:pt x="4261527" y="3110465"/>
                  <a:pt x="4216478" y="3114147"/>
                  <a:pt x="4172127" y="3118819"/>
                </a:cubicBezTo>
                <a:cubicBezTo>
                  <a:pt x="4127777" y="3123488"/>
                  <a:pt x="4081138" y="3128294"/>
                  <a:pt x="4032214" y="3133235"/>
                </a:cubicBezTo>
                <a:cubicBezTo>
                  <a:pt x="3983289" y="3138176"/>
                  <a:pt x="3935952" y="3141991"/>
                  <a:pt x="3890203" y="3144686"/>
                </a:cubicBezTo>
                <a:cubicBezTo>
                  <a:pt x="3844455" y="3147380"/>
                  <a:pt x="3798707" y="3150075"/>
                  <a:pt x="3752958" y="3152767"/>
                </a:cubicBezTo>
                <a:cubicBezTo>
                  <a:pt x="3731480" y="3156092"/>
                  <a:pt x="3707813" y="3158001"/>
                  <a:pt x="3681953" y="3158494"/>
                </a:cubicBezTo>
                <a:cubicBezTo>
                  <a:pt x="3656093" y="3158987"/>
                  <a:pt x="3632423" y="3160897"/>
                  <a:pt x="3610948" y="3164221"/>
                </a:cubicBezTo>
                <a:lnTo>
                  <a:pt x="3601989" y="3161659"/>
                </a:lnTo>
                <a:lnTo>
                  <a:pt x="3583499" y="3165837"/>
                </a:lnTo>
                <a:cubicBezTo>
                  <a:pt x="3577525" y="3164128"/>
                  <a:pt x="3566787" y="3165790"/>
                  <a:pt x="3551284" y="3170821"/>
                </a:cubicBezTo>
                <a:cubicBezTo>
                  <a:pt x="3539338" y="3167407"/>
                  <a:pt x="3527901" y="3168081"/>
                  <a:pt x="3516972" y="3172842"/>
                </a:cubicBezTo>
                <a:lnTo>
                  <a:pt x="3508369" y="3174933"/>
                </a:lnTo>
                <a:lnTo>
                  <a:pt x="3532793" y="3175000"/>
                </a:lnTo>
                <a:cubicBezTo>
                  <a:pt x="3547916" y="3176167"/>
                  <a:pt x="3564627" y="3176213"/>
                  <a:pt x="3582927" y="3175137"/>
                </a:cubicBezTo>
                <a:lnTo>
                  <a:pt x="3601417" y="3170960"/>
                </a:lnTo>
                <a:lnTo>
                  <a:pt x="3609652" y="3170475"/>
                </a:lnTo>
                <a:lnTo>
                  <a:pt x="3610376" y="3173521"/>
                </a:lnTo>
                <a:lnTo>
                  <a:pt x="3624100" y="3172713"/>
                </a:lnTo>
                <a:cubicBezTo>
                  <a:pt x="3633250" y="3172174"/>
                  <a:pt x="3640907" y="3171207"/>
                  <a:pt x="3647070" y="3169815"/>
                </a:cubicBezTo>
                <a:cubicBezTo>
                  <a:pt x="3653233" y="3168422"/>
                  <a:pt x="3660890" y="3167456"/>
                  <a:pt x="3670039" y="3166918"/>
                </a:cubicBezTo>
                <a:cubicBezTo>
                  <a:pt x="3703460" y="3167009"/>
                  <a:pt x="3735388" y="3166673"/>
                  <a:pt x="3765825" y="3165911"/>
                </a:cubicBezTo>
                <a:cubicBezTo>
                  <a:pt x="3796260" y="3165149"/>
                  <a:pt x="3826792" y="3162835"/>
                  <a:pt x="3857417" y="3158972"/>
                </a:cubicBezTo>
                <a:cubicBezTo>
                  <a:pt x="3985131" y="3157630"/>
                  <a:pt x="4108651" y="3150357"/>
                  <a:pt x="4227979" y="3137151"/>
                </a:cubicBezTo>
                <a:cubicBezTo>
                  <a:pt x="4346924" y="3130147"/>
                  <a:pt x="4462978" y="3120738"/>
                  <a:pt x="4576143" y="3108926"/>
                </a:cubicBezTo>
                <a:lnTo>
                  <a:pt x="4839989" y="3082284"/>
                </a:lnTo>
                <a:lnTo>
                  <a:pt x="4808220" y="3078271"/>
                </a:lnTo>
                <a:cubicBezTo>
                  <a:pt x="4785728" y="3073418"/>
                  <a:pt x="4763743" y="3072653"/>
                  <a:pt x="4742268" y="3075978"/>
                </a:cubicBezTo>
                <a:close/>
                <a:moveTo>
                  <a:pt x="5367113" y="3070071"/>
                </a:moveTo>
                <a:cubicBezTo>
                  <a:pt x="5388589" y="3066746"/>
                  <a:pt x="5403713" y="3067916"/>
                  <a:pt x="5412481" y="3073577"/>
                </a:cubicBezTo>
                <a:cubicBezTo>
                  <a:pt x="5394181" y="3074656"/>
                  <a:pt x="5378962" y="3075035"/>
                  <a:pt x="5366827" y="3074720"/>
                </a:cubicBezTo>
                <a:cubicBezTo>
                  <a:pt x="5354691" y="3074406"/>
                  <a:pt x="5339474" y="3074787"/>
                  <a:pt x="5321174" y="3075864"/>
                </a:cubicBezTo>
                <a:cubicBezTo>
                  <a:pt x="5330324" y="3075326"/>
                  <a:pt x="5345637" y="3073394"/>
                  <a:pt x="5367113" y="3070071"/>
                </a:cubicBezTo>
                <a:close/>
                <a:moveTo>
                  <a:pt x="1556464" y="3068979"/>
                </a:moveTo>
                <a:lnTo>
                  <a:pt x="1565423" y="3071541"/>
                </a:lnTo>
                <a:lnTo>
                  <a:pt x="1557481" y="3077157"/>
                </a:lnTo>
                <a:close/>
                <a:moveTo>
                  <a:pt x="1602404" y="3063184"/>
                </a:moveTo>
                <a:cubicBezTo>
                  <a:pt x="1599227" y="3065431"/>
                  <a:pt x="1596939" y="3065566"/>
                  <a:pt x="1595541" y="3063589"/>
                </a:cubicBezTo>
                <a:cubicBezTo>
                  <a:pt x="1594143" y="3061612"/>
                  <a:pt x="1591856" y="3061746"/>
                  <a:pt x="1588679" y="3063993"/>
                </a:cubicBezTo>
                <a:cubicBezTo>
                  <a:pt x="1600624" y="3067408"/>
                  <a:pt x="1608186" y="3067992"/>
                  <a:pt x="1611362" y="3065746"/>
                </a:cubicBezTo>
                <a:close/>
                <a:moveTo>
                  <a:pt x="1657300" y="3059952"/>
                </a:moveTo>
                <a:cubicBezTo>
                  <a:pt x="1657300" y="3059952"/>
                  <a:pt x="1652726" y="3060221"/>
                  <a:pt x="1643576" y="3060760"/>
                </a:cubicBezTo>
                <a:lnTo>
                  <a:pt x="1647770" y="3066691"/>
                </a:lnTo>
                <a:lnTo>
                  <a:pt x="1661494" y="3065883"/>
                </a:lnTo>
                <a:close/>
                <a:moveTo>
                  <a:pt x="5076420" y="3053211"/>
                </a:moveTo>
                <a:cubicBezTo>
                  <a:pt x="5064474" y="3049795"/>
                  <a:pt x="5049257" y="3050177"/>
                  <a:pt x="5030768" y="3054354"/>
                </a:cubicBezTo>
                <a:cubicBezTo>
                  <a:pt x="5012278" y="3058532"/>
                  <a:pt x="4995471" y="3060037"/>
                  <a:pt x="4980349" y="3058869"/>
                </a:cubicBezTo>
                <a:cubicBezTo>
                  <a:pt x="4973995" y="3063361"/>
                  <a:pt x="4960175" y="3065720"/>
                  <a:pt x="4938890" y="3065943"/>
                </a:cubicBezTo>
                <a:cubicBezTo>
                  <a:pt x="4917603" y="3066168"/>
                  <a:pt x="4903784" y="3068526"/>
                  <a:pt x="4897430" y="3073019"/>
                </a:cubicBezTo>
                <a:cubicBezTo>
                  <a:pt x="4894633" y="3069063"/>
                  <a:pt x="4896318" y="3066392"/>
                  <a:pt x="4902480" y="3064997"/>
                </a:cubicBezTo>
                <a:cubicBezTo>
                  <a:pt x="4908645" y="3063607"/>
                  <a:pt x="4907152" y="3063180"/>
                  <a:pt x="4898001" y="3063717"/>
                </a:cubicBezTo>
                <a:cubicBezTo>
                  <a:pt x="4849458" y="3062457"/>
                  <a:pt x="4803709" y="3065152"/>
                  <a:pt x="4760757" y="3071800"/>
                </a:cubicBezTo>
                <a:cubicBezTo>
                  <a:pt x="4775879" y="3072968"/>
                  <a:pt x="4795576" y="3073868"/>
                  <a:pt x="4819847" y="3074498"/>
                </a:cubicBezTo>
                <a:cubicBezTo>
                  <a:pt x="4831985" y="3074812"/>
                  <a:pt x="4842580" y="3075475"/>
                  <a:pt x="4851634" y="3076486"/>
                </a:cubicBezTo>
                <a:lnTo>
                  <a:pt x="4868027" y="3079453"/>
                </a:lnTo>
                <a:lnTo>
                  <a:pt x="4906389" y="3075580"/>
                </a:lnTo>
                <a:lnTo>
                  <a:pt x="4910916" y="3076086"/>
                </a:lnTo>
                <a:lnTo>
                  <a:pt x="4910940" y="3075698"/>
                </a:lnTo>
                <a:lnTo>
                  <a:pt x="4913998" y="3075389"/>
                </a:lnTo>
                <a:lnTo>
                  <a:pt x="4915634" y="3073491"/>
                </a:lnTo>
                <a:cubicBezTo>
                  <a:pt x="4915826" y="3070390"/>
                  <a:pt x="4920496" y="3068571"/>
                  <a:pt x="4929645" y="3068032"/>
                </a:cubicBezTo>
                <a:lnTo>
                  <a:pt x="4920113" y="3074772"/>
                </a:lnTo>
                <a:cubicBezTo>
                  <a:pt x="4947563" y="3073155"/>
                  <a:pt x="4975107" y="3069988"/>
                  <a:pt x="5002746" y="3065272"/>
                </a:cubicBezTo>
                <a:cubicBezTo>
                  <a:pt x="5030386" y="3060554"/>
                  <a:pt x="5054944" y="3056534"/>
                  <a:pt x="5076420" y="3053211"/>
                </a:cubicBezTo>
                <a:close/>
                <a:moveTo>
                  <a:pt x="609820" y="2954613"/>
                </a:moveTo>
                <a:lnTo>
                  <a:pt x="609235" y="2958435"/>
                </a:lnTo>
                <a:cubicBezTo>
                  <a:pt x="608345" y="2960547"/>
                  <a:pt x="607202" y="2960614"/>
                  <a:pt x="605804" y="2958637"/>
                </a:cubicBezTo>
                <a:cubicBezTo>
                  <a:pt x="604406" y="2956660"/>
                  <a:pt x="605249" y="2955323"/>
                  <a:pt x="608331" y="2954626"/>
                </a:cubicBezTo>
                <a:close/>
                <a:moveTo>
                  <a:pt x="542752" y="2936642"/>
                </a:moveTo>
                <a:lnTo>
                  <a:pt x="541901" y="2941551"/>
                </a:lnTo>
                <a:cubicBezTo>
                  <a:pt x="540916" y="2945212"/>
                  <a:pt x="539725" y="2946055"/>
                  <a:pt x="538327" y="2944078"/>
                </a:cubicBezTo>
                <a:close/>
                <a:moveTo>
                  <a:pt x="5749731" y="2926299"/>
                </a:moveTo>
                <a:cubicBezTo>
                  <a:pt x="5743664" y="2926142"/>
                  <a:pt x="5737548" y="2926759"/>
                  <a:pt x="5731385" y="2928152"/>
                </a:cubicBezTo>
                <a:cubicBezTo>
                  <a:pt x="5719059" y="2930937"/>
                  <a:pt x="5714293" y="2934306"/>
                  <a:pt x="5717089" y="2938260"/>
                </a:cubicBezTo>
                <a:cubicBezTo>
                  <a:pt x="5723442" y="2933767"/>
                  <a:pt x="5734276" y="2930556"/>
                  <a:pt x="5749588" y="2928624"/>
                </a:cubicBezTo>
                <a:lnTo>
                  <a:pt x="5759457" y="2927806"/>
                </a:lnTo>
                <a:close/>
                <a:moveTo>
                  <a:pt x="644500" y="2922381"/>
                </a:moveTo>
                <a:cubicBezTo>
                  <a:pt x="634969" y="2929119"/>
                  <a:pt x="627218" y="2931635"/>
                  <a:pt x="621245" y="2929927"/>
                </a:cubicBezTo>
                <a:lnTo>
                  <a:pt x="629632" y="2941789"/>
                </a:lnTo>
                <a:lnTo>
                  <a:pt x="634398" y="2938419"/>
                </a:lnTo>
                <a:cubicBezTo>
                  <a:pt x="634779" y="2932219"/>
                  <a:pt x="638146" y="2926873"/>
                  <a:pt x="644500" y="2922381"/>
                </a:cubicBezTo>
                <a:close/>
                <a:moveTo>
                  <a:pt x="555863" y="2918334"/>
                </a:moveTo>
                <a:lnTo>
                  <a:pt x="557302" y="2918529"/>
                </a:lnTo>
                <a:lnTo>
                  <a:pt x="557960" y="2921300"/>
                </a:lnTo>
                <a:lnTo>
                  <a:pt x="566919" y="2923861"/>
                </a:lnTo>
                <a:cubicBezTo>
                  <a:pt x="560565" y="2928353"/>
                  <a:pt x="555101" y="2930735"/>
                  <a:pt x="550526" y="2931004"/>
                </a:cubicBezTo>
                <a:cubicBezTo>
                  <a:pt x="548238" y="2931139"/>
                  <a:pt x="546078" y="2932295"/>
                  <a:pt x="544045" y="2934474"/>
                </a:cubicBezTo>
                <a:lnTo>
                  <a:pt x="542752" y="2936642"/>
                </a:lnTo>
                <a:lnTo>
                  <a:pt x="543223" y="2933944"/>
                </a:lnTo>
                <a:cubicBezTo>
                  <a:pt x="543612" y="2930703"/>
                  <a:pt x="543950" y="2926758"/>
                  <a:pt x="544236" y="2922108"/>
                </a:cubicBezTo>
                <a:lnTo>
                  <a:pt x="548429" y="2928039"/>
                </a:lnTo>
                <a:cubicBezTo>
                  <a:pt x="551606" y="2925792"/>
                  <a:pt x="551797" y="2922692"/>
                  <a:pt x="549001" y="2918738"/>
                </a:cubicBezTo>
                <a:cubicBezTo>
                  <a:pt x="552178" y="2916492"/>
                  <a:pt x="554465" y="2916357"/>
                  <a:pt x="555863" y="2918334"/>
                </a:cubicBezTo>
                <a:close/>
                <a:moveTo>
                  <a:pt x="557054" y="2917492"/>
                </a:moveTo>
                <a:lnTo>
                  <a:pt x="561645" y="2917846"/>
                </a:lnTo>
                <a:lnTo>
                  <a:pt x="559819" y="2918873"/>
                </a:lnTo>
                <a:lnTo>
                  <a:pt x="557302" y="2918529"/>
                </a:lnTo>
                <a:close/>
                <a:moveTo>
                  <a:pt x="567491" y="2914561"/>
                </a:moveTo>
                <a:cubicBezTo>
                  <a:pt x="570286" y="2918515"/>
                  <a:pt x="568698" y="2919638"/>
                  <a:pt x="562725" y="2917930"/>
                </a:cubicBezTo>
                <a:lnTo>
                  <a:pt x="561645" y="2917846"/>
                </a:lnTo>
                <a:close/>
                <a:moveTo>
                  <a:pt x="5713763" y="2899690"/>
                </a:moveTo>
                <a:lnTo>
                  <a:pt x="5702364" y="2899744"/>
                </a:lnTo>
                <a:cubicBezTo>
                  <a:pt x="5691817" y="2898306"/>
                  <a:pt x="5683366" y="2899833"/>
                  <a:pt x="5677012" y="2904326"/>
                </a:cubicBezTo>
                <a:cubicBezTo>
                  <a:pt x="5690737" y="2903518"/>
                  <a:pt x="5701824" y="2902350"/>
                  <a:pt x="5710274" y="2900823"/>
                </a:cubicBezTo>
                <a:close/>
                <a:moveTo>
                  <a:pt x="5829743" y="2885293"/>
                </a:moveTo>
                <a:cubicBezTo>
                  <a:pt x="5813859" y="2896524"/>
                  <a:pt x="5786728" y="2905329"/>
                  <a:pt x="5748350" y="2911708"/>
                </a:cubicBezTo>
                <a:cubicBezTo>
                  <a:pt x="5709972" y="2918087"/>
                  <a:pt x="5673883" y="2924331"/>
                  <a:pt x="5640079" y="2930440"/>
                </a:cubicBezTo>
                <a:cubicBezTo>
                  <a:pt x="5682651" y="2929992"/>
                  <a:pt x="5718645" y="2925298"/>
                  <a:pt x="5748063" y="2916358"/>
                </a:cubicBezTo>
                <a:cubicBezTo>
                  <a:pt x="5777483" y="2907418"/>
                  <a:pt x="5805916" y="2902140"/>
                  <a:pt x="5833366" y="2900525"/>
                </a:cubicBezTo>
                <a:cubicBezTo>
                  <a:pt x="5839720" y="2896032"/>
                  <a:pt x="5838228" y="2895605"/>
                  <a:pt x="5828887" y="2899244"/>
                </a:cubicBezTo>
                <a:cubicBezTo>
                  <a:pt x="5819547" y="2902883"/>
                  <a:pt x="5811890" y="2903849"/>
                  <a:pt x="5805916" y="2902140"/>
                </a:cubicBezTo>
                <a:cubicBezTo>
                  <a:pt x="5824598" y="2894864"/>
                  <a:pt x="5839912" y="2892932"/>
                  <a:pt x="5851857" y="2896347"/>
                </a:cubicBezTo>
                <a:cubicBezTo>
                  <a:pt x="5849061" y="2892393"/>
                  <a:pt x="5841690" y="2888709"/>
                  <a:pt x="5829743" y="2885293"/>
                </a:cubicBezTo>
                <a:close/>
                <a:moveTo>
                  <a:pt x="708834" y="2876892"/>
                </a:moveTo>
                <a:cubicBezTo>
                  <a:pt x="710423" y="2875768"/>
                  <a:pt x="712614" y="2877184"/>
                  <a:pt x="715410" y="2881138"/>
                </a:cubicBezTo>
                <a:lnTo>
                  <a:pt x="706452" y="2878576"/>
                </a:lnTo>
                <a:close/>
                <a:moveTo>
                  <a:pt x="484382" y="2857676"/>
                </a:moveTo>
                <a:lnTo>
                  <a:pt x="485780" y="2859653"/>
                </a:lnTo>
                <a:lnTo>
                  <a:pt x="483810" y="2866976"/>
                </a:lnTo>
                <a:close/>
                <a:moveTo>
                  <a:pt x="1526300" y="2836768"/>
                </a:moveTo>
                <a:cubicBezTo>
                  <a:pt x="1525506" y="2837330"/>
                  <a:pt x="1525013" y="2839161"/>
                  <a:pt x="1524822" y="2842261"/>
                </a:cubicBezTo>
                <a:lnTo>
                  <a:pt x="1529017" y="2848193"/>
                </a:lnTo>
                <a:lnTo>
                  <a:pt x="1529588" y="2838891"/>
                </a:lnTo>
                <a:cubicBezTo>
                  <a:pt x="1528190" y="2836914"/>
                  <a:pt x="1527094" y="2836207"/>
                  <a:pt x="1526300" y="2836768"/>
                </a:cubicBezTo>
                <a:close/>
                <a:moveTo>
                  <a:pt x="1561802" y="2833907"/>
                </a:moveTo>
                <a:cubicBezTo>
                  <a:pt x="1555449" y="2838400"/>
                  <a:pt x="1552367" y="2839096"/>
                  <a:pt x="1552558" y="2835996"/>
                </a:cubicBezTo>
                <a:cubicBezTo>
                  <a:pt x="1552748" y="2832896"/>
                  <a:pt x="1549667" y="2833592"/>
                  <a:pt x="1543313" y="2838085"/>
                </a:cubicBezTo>
                <a:cubicBezTo>
                  <a:pt x="1549285" y="2839792"/>
                  <a:pt x="1549889" y="2842331"/>
                  <a:pt x="1545124" y="2845700"/>
                </a:cubicBezTo>
                <a:cubicBezTo>
                  <a:pt x="1540358" y="2849070"/>
                  <a:pt x="1536578" y="2848777"/>
                  <a:pt x="1533782" y="2844824"/>
                </a:cubicBezTo>
                <a:cubicBezTo>
                  <a:pt x="1536578" y="2848777"/>
                  <a:pt x="1536387" y="2851878"/>
                  <a:pt x="1533210" y="2854124"/>
                </a:cubicBezTo>
                <a:cubicBezTo>
                  <a:pt x="1542360" y="2853585"/>
                  <a:pt x="1543948" y="2852462"/>
                  <a:pt x="1537976" y="2850754"/>
                </a:cubicBezTo>
                <a:cubicBezTo>
                  <a:pt x="1543948" y="2852462"/>
                  <a:pt x="1548523" y="2852193"/>
                  <a:pt x="1551700" y="2849946"/>
                </a:cubicBezTo>
                <a:cubicBezTo>
                  <a:pt x="1554877" y="2847700"/>
                  <a:pt x="1559452" y="2847431"/>
                  <a:pt x="1565424" y="2849138"/>
                </a:cubicBezTo>
                <a:lnTo>
                  <a:pt x="1561231" y="2843207"/>
                </a:lnTo>
                <a:close/>
                <a:moveTo>
                  <a:pt x="1508720" y="2829600"/>
                </a:moveTo>
                <a:lnTo>
                  <a:pt x="1508226" y="2833972"/>
                </a:lnTo>
                <a:lnTo>
                  <a:pt x="1502020" y="2834337"/>
                </a:lnTo>
                <a:close/>
                <a:moveTo>
                  <a:pt x="702066" y="2801611"/>
                </a:moveTo>
                <a:cubicBezTo>
                  <a:pt x="689740" y="2804397"/>
                  <a:pt x="678208" y="2806620"/>
                  <a:pt x="667470" y="2808282"/>
                </a:cubicBezTo>
                <a:cubicBezTo>
                  <a:pt x="656732" y="2809944"/>
                  <a:pt x="645199" y="2812168"/>
                  <a:pt x="632873" y="2814953"/>
                </a:cubicBezTo>
                <a:cubicBezTo>
                  <a:pt x="648377" y="2809921"/>
                  <a:pt x="661497" y="2806574"/>
                  <a:pt x="672235" y="2804912"/>
                </a:cubicBezTo>
                <a:cubicBezTo>
                  <a:pt x="682973" y="2803250"/>
                  <a:pt x="692918" y="2802149"/>
                  <a:pt x="702066" y="2801611"/>
                </a:cubicBezTo>
                <a:close/>
                <a:moveTo>
                  <a:pt x="666088" y="2793691"/>
                </a:moveTo>
                <a:cubicBezTo>
                  <a:pt x="667581" y="2794118"/>
                  <a:pt x="669026" y="2795320"/>
                  <a:pt x="670424" y="2797297"/>
                </a:cubicBezTo>
                <a:lnTo>
                  <a:pt x="664107" y="2794138"/>
                </a:lnTo>
                <a:close/>
                <a:moveTo>
                  <a:pt x="660908" y="2792540"/>
                </a:moveTo>
                <a:lnTo>
                  <a:pt x="664107" y="2794138"/>
                </a:lnTo>
                <a:lnTo>
                  <a:pt x="661466" y="2794736"/>
                </a:lnTo>
                <a:cubicBezTo>
                  <a:pt x="658289" y="2796982"/>
                  <a:pt x="655207" y="2797678"/>
                  <a:pt x="652221" y="2796824"/>
                </a:cubicBezTo>
                <a:cubicBezTo>
                  <a:pt x="649234" y="2795971"/>
                  <a:pt x="646153" y="2796667"/>
                  <a:pt x="642976" y="2798913"/>
                </a:cubicBezTo>
                <a:close/>
                <a:moveTo>
                  <a:pt x="784986" y="2787463"/>
                </a:moveTo>
                <a:cubicBezTo>
                  <a:pt x="766687" y="2788540"/>
                  <a:pt x="752073" y="2791460"/>
                  <a:pt x="741145" y="2796222"/>
                </a:cubicBezTo>
                <a:cubicBezTo>
                  <a:pt x="730216" y="2800984"/>
                  <a:pt x="717191" y="2802781"/>
                  <a:pt x="702066" y="2801611"/>
                </a:cubicBezTo>
                <a:cubicBezTo>
                  <a:pt x="714394" y="2798825"/>
                  <a:pt x="726722" y="2796042"/>
                  <a:pt x="739048" y="2793257"/>
                </a:cubicBezTo>
                <a:cubicBezTo>
                  <a:pt x="751374" y="2790472"/>
                  <a:pt x="766687" y="2788540"/>
                  <a:pt x="784986" y="2787463"/>
                </a:cubicBezTo>
                <a:close/>
                <a:moveTo>
                  <a:pt x="780793" y="2781532"/>
                </a:moveTo>
                <a:cubicBezTo>
                  <a:pt x="759316" y="2784856"/>
                  <a:pt x="741716" y="2786922"/>
                  <a:pt x="727991" y="2787728"/>
                </a:cubicBezTo>
                <a:cubicBezTo>
                  <a:pt x="714267" y="2788537"/>
                  <a:pt x="696667" y="2790603"/>
                  <a:pt x="675190" y="2793927"/>
                </a:cubicBezTo>
                <a:cubicBezTo>
                  <a:pt x="696667" y="2790603"/>
                  <a:pt x="715061" y="2787975"/>
                  <a:pt x="730374" y="2786044"/>
                </a:cubicBezTo>
                <a:cubicBezTo>
                  <a:pt x="745688" y="2784114"/>
                  <a:pt x="762494" y="2782609"/>
                  <a:pt x="780793" y="2781532"/>
                </a:cubicBezTo>
                <a:close/>
                <a:moveTo>
                  <a:pt x="930286" y="2778134"/>
                </a:moveTo>
                <a:cubicBezTo>
                  <a:pt x="943216" y="2777887"/>
                  <a:pt x="955654" y="2779471"/>
                  <a:pt x="967600" y="2782886"/>
                </a:cubicBezTo>
                <a:cubicBezTo>
                  <a:pt x="958450" y="2783425"/>
                  <a:pt x="946218" y="2784661"/>
                  <a:pt x="930905" y="2786592"/>
                </a:cubicBezTo>
                <a:cubicBezTo>
                  <a:pt x="915592" y="2788524"/>
                  <a:pt x="901964" y="2787782"/>
                  <a:pt x="890017" y="2784365"/>
                </a:cubicBezTo>
                <a:cubicBezTo>
                  <a:pt x="903933" y="2780458"/>
                  <a:pt x="917355" y="2778380"/>
                  <a:pt x="930286" y="2778134"/>
                </a:cubicBezTo>
                <a:close/>
                <a:moveTo>
                  <a:pt x="5604434" y="2768826"/>
                </a:moveTo>
                <a:cubicBezTo>
                  <a:pt x="5598080" y="2773319"/>
                  <a:pt x="5591218" y="2773722"/>
                  <a:pt x="5583848" y="2770038"/>
                </a:cubicBezTo>
                <a:cubicBezTo>
                  <a:pt x="5576477" y="2766354"/>
                  <a:pt x="5575588" y="2768465"/>
                  <a:pt x="5581179" y="2776373"/>
                </a:cubicBezTo>
                <a:cubicBezTo>
                  <a:pt x="5584356" y="2774127"/>
                  <a:pt x="5588931" y="2773857"/>
                  <a:pt x="5594903" y="2775565"/>
                </a:cubicBezTo>
                <a:cubicBezTo>
                  <a:pt x="5600876" y="2777272"/>
                  <a:pt x="5604053" y="2775026"/>
                  <a:pt x="5604434" y="2768826"/>
                </a:cubicBezTo>
                <a:close/>
                <a:moveTo>
                  <a:pt x="5808878" y="2764798"/>
                </a:moveTo>
                <a:cubicBezTo>
                  <a:pt x="5805701" y="2767045"/>
                  <a:pt x="5802631" y="2767757"/>
                  <a:pt x="5799666" y="2766934"/>
                </a:cubicBezTo>
                <a:cubicBezTo>
                  <a:pt x="5796702" y="2766111"/>
                  <a:pt x="5793630" y="2766822"/>
                  <a:pt x="5790454" y="2769069"/>
                </a:cubicBezTo>
                <a:cubicBezTo>
                  <a:pt x="5796807" y="2764576"/>
                  <a:pt x="5802949" y="2763153"/>
                  <a:pt x="5808878" y="2764798"/>
                </a:cubicBezTo>
                <a:close/>
                <a:moveTo>
                  <a:pt x="5805568" y="2757737"/>
                </a:moveTo>
                <a:lnTo>
                  <a:pt x="5808434" y="2758106"/>
                </a:lnTo>
                <a:lnTo>
                  <a:pt x="5804750" y="2758960"/>
                </a:lnTo>
                <a:close/>
                <a:moveTo>
                  <a:pt x="5823174" y="2754690"/>
                </a:moveTo>
                <a:cubicBezTo>
                  <a:pt x="5819997" y="2756936"/>
                  <a:pt x="5816133" y="2758211"/>
                  <a:pt x="5811580" y="2758511"/>
                </a:cubicBezTo>
                <a:lnTo>
                  <a:pt x="5808434" y="2758106"/>
                </a:lnTo>
                <a:close/>
                <a:moveTo>
                  <a:pt x="5616395" y="2750361"/>
                </a:moveTo>
                <a:cubicBezTo>
                  <a:pt x="5623607" y="2750451"/>
                  <a:pt x="5629849" y="2750855"/>
                  <a:pt x="5635123" y="2751574"/>
                </a:cubicBezTo>
                <a:lnTo>
                  <a:pt x="5642712" y="2751717"/>
                </a:lnTo>
                <a:lnTo>
                  <a:pt x="5621399" y="2752382"/>
                </a:lnTo>
                <a:cubicBezTo>
                  <a:pt x="5613043" y="2752360"/>
                  <a:pt x="5605657" y="2752022"/>
                  <a:pt x="5599240" y="2751371"/>
                </a:cubicBezTo>
                <a:lnTo>
                  <a:pt x="5596603" y="2750904"/>
                </a:lnTo>
                <a:close/>
                <a:moveTo>
                  <a:pt x="5592510" y="2750177"/>
                </a:moveTo>
                <a:lnTo>
                  <a:pt x="5596603" y="2750904"/>
                </a:lnTo>
                <a:lnTo>
                  <a:pt x="5591853" y="2751033"/>
                </a:lnTo>
                <a:close/>
                <a:moveTo>
                  <a:pt x="5683160" y="2748746"/>
                </a:moveTo>
                <a:cubicBezTo>
                  <a:pt x="5672421" y="2750407"/>
                  <a:pt x="5663049" y="2751473"/>
                  <a:pt x="5655043" y="2751945"/>
                </a:cubicBezTo>
                <a:lnTo>
                  <a:pt x="5642712" y="2751717"/>
                </a:lnTo>
                <a:lnTo>
                  <a:pt x="5649373" y="2751506"/>
                </a:lnTo>
                <a:cubicBezTo>
                  <a:pt x="5659666" y="2750901"/>
                  <a:pt x="5670928" y="2749980"/>
                  <a:pt x="5683160" y="2748746"/>
                </a:cubicBezTo>
                <a:close/>
                <a:moveTo>
                  <a:pt x="5759541" y="2743040"/>
                </a:moveTo>
                <a:lnTo>
                  <a:pt x="5764374" y="2743378"/>
                </a:lnTo>
                <a:lnTo>
                  <a:pt x="5757666" y="2745444"/>
                </a:lnTo>
                <a:cubicBezTo>
                  <a:pt x="5750393" y="2746951"/>
                  <a:pt x="5742201" y="2748004"/>
                  <a:pt x="5733095" y="2748605"/>
                </a:cubicBezTo>
                <a:cubicBezTo>
                  <a:pt x="5745379" y="2745757"/>
                  <a:pt x="5754194" y="2743902"/>
                  <a:pt x="5759541" y="2743040"/>
                </a:cubicBezTo>
                <a:close/>
                <a:moveTo>
                  <a:pt x="5819262" y="2703664"/>
                </a:moveTo>
                <a:lnTo>
                  <a:pt x="5859445" y="2707745"/>
                </a:lnTo>
                <a:lnTo>
                  <a:pt x="5859445" y="2712466"/>
                </a:lnTo>
                <a:lnTo>
                  <a:pt x="5838663" y="2715939"/>
                </a:lnTo>
                <a:cubicBezTo>
                  <a:pt x="5829032" y="2715798"/>
                  <a:pt x="5819414" y="2715673"/>
                  <a:pt x="5809803" y="2715563"/>
                </a:cubicBezTo>
                <a:cubicBezTo>
                  <a:pt x="5800197" y="2715452"/>
                  <a:pt x="5790577" y="2715328"/>
                  <a:pt x="5780947" y="2715188"/>
                </a:cubicBezTo>
                <a:cubicBezTo>
                  <a:pt x="5790478" y="2708449"/>
                  <a:pt x="5803249" y="2704608"/>
                  <a:pt x="5819262" y="2703664"/>
                </a:cubicBezTo>
                <a:close/>
                <a:moveTo>
                  <a:pt x="536898" y="2689326"/>
                </a:moveTo>
                <a:lnTo>
                  <a:pt x="537274" y="2689378"/>
                </a:lnTo>
                <a:lnTo>
                  <a:pt x="531084" y="2691213"/>
                </a:lnTo>
                <a:cubicBezTo>
                  <a:pt x="532673" y="2690090"/>
                  <a:pt x="534611" y="2689461"/>
                  <a:pt x="536898" y="2689326"/>
                </a:cubicBezTo>
                <a:close/>
                <a:moveTo>
                  <a:pt x="591319" y="2675311"/>
                </a:moveTo>
                <a:cubicBezTo>
                  <a:pt x="566666" y="2680881"/>
                  <a:pt x="551163" y="2685912"/>
                  <a:pt x="544809" y="2690405"/>
                </a:cubicBezTo>
                <a:lnTo>
                  <a:pt x="537274" y="2689378"/>
                </a:lnTo>
                <a:lnTo>
                  <a:pt x="563584" y="2681577"/>
                </a:lnTo>
                <a:cubicBezTo>
                  <a:pt x="576101" y="2675692"/>
                  <a:pt x="585346" y="2673603"/>
                  <a:pt x="591319" y="2675311"/>
                </a:cubicBezTo>
                <a:close/>
                <a:moveTo>
                  <a:pt x="574544" y="2651586"/>
                </a:moveTo>
                <a:lnTo>
                  <a:pt x="549265" y="2656753"/>
                </a:lnTo>
                <a:lnTo>
                  <a:pt x="560533" y="2657044"/>
                </a:lnTo>
                <a:cubicBezTo>
                  <a:pt x="563520" y="2657898"/>
                  <a:pt x="569587" y="2658055"/>
                  <a:pt x="578738" y="2657518"/>
                </a:cubicBezTo>
                <a:close/>
                <a:moveTo>
                  <a:pt x="466909" y="2647629"/>
                </a:moveTo>
                <a:lnTo>
                  <a:pt x="467417" y="2651717"/>
                </a:lnTo>
                <a:cubicBezTo>
                  <a:pt x="465638" y="2655941"/>
                  <a:pt x="464939" y="2654952"/>
                  <a:pt x="465320" y="2648752"/>
                </a:cubicBezTo>
                <a:close/>
                <a:moveTo>
                  <a:pt x="465892" y="2639452"/>
                </a:moveTo>
                <a:lnTo>
                  <a:pt x="474851" y="2642013"/>
                </a:lnTo>
                <a:lnTo>
                  <a:pt x="466909" y="2647629"/>
                </a:lnTo>
                <a:close/>
                <a:moveTo>
                  <a:pt x="5845042" y="2636508"/>
                </a:moveTo>
                <a:lnTo>
                  <a:pt x="5848943" y="2636607"/>
                </a:lnTo>
                <a:lnTo>
                  <a:pt x="5848832" y="2636644"/>
                </a:lnTo>
                <a:lnTo>
                  <a:pt x="5844906" y="2636570"/>
                </a:lnTo>
                <a:close/>
                <a:moveTo>
                  <a:pt x="511832" y="2633657"/>
                </a:moveTo>
                <a:cubicBezTo>
                  <a:pt x="508655" y="2635903"/>
                  <a:pt x="506367" y="2636038"/>
                  <a:pt x="504969" y="2634061"/>
                </a:cubicBezTo>
                <a:cubicBezTo>
                  <a:pt x="503571" y="2632084"/>
                  <a:pt x="501284" y="2632219"/>
                  <a:pt x="498107" y="2634465"/>
                </a:cubicBezTo>
                <a:cubicBezTo>
                  <a:pt x="510052" y="2637880"/>
                  <a:pt x="517614" y="2638464"/>
                  <a:pt x="520790" y="2636218"/>
                </a:cubicBezTo>
                <a:close/>
                <a:moveTo>
                  <a:pt x="566728" y="2630424"/>
                </a:moveTo>
                <a:cubicBezTo>
                  <a:pt x="566728" y="2630424"/>
                  <a:pt x="562154" y="2630693"/>
                  <a:pt x="553004" y="2631232"/>
                </a:cubicBezTo>
                <a:lnTo>
                  <a:pt x="557198" y="2637163"/>
                </a:lnTo>
                <a:lnTo>
                  <a:pt x="570922" y="2636355"/>
                </a:lnTo>
                <a:close/>
                <a:moveTo>
                  <a:pt x="5770155" y="2622303"/>
                </a:moveTo>
                <a:lnTo>
                  <a:pt x="5766675" y="2622974"/>
                </a:lnTo>
                <a:lnTo>
                  <a:pt x="5765310" y="2625799"/>
                </a:lnTo>
                <a:lnTo>
                  <a:pt x="5765936" y="2625720"/>
                </a:lnTo>
                <a:close/>
                <a:moveTo>
                  <a:pt x="5737105" y="2612747"/>
                </a:moveTo>
                <a:cubicBezTo>
                  <a:pt x="5736724" y="2618947"/>
                  <a:pt x="5739519" y="2622900"/>
                  <a:pt x="5745492" y="2624608"/>
                </a:cubicBezTo>
                <a:cubicBezTo>
                  <a:pt x="5749973" y="2625888"/>
                  <a:pt x="5753914" y="2626622"/>
                  <a:pt x="5757323" y="2626806"/>
                </a:cubicBezTo>
                <a:lnTo>
                  <a:pt x="5762959" y="2626096"/>
                </a:lnTo>
                <a:lnTo>
                  <a:pt x="5762648" y="2623597"/>
                </a:lnTo>
                <a:cubicBezTo>
                  <a:pt x="5763538" y="2621485"/>
                  <a:pt x="5765571" y="2619306"/>
                  <a:pt x="5768748" y="2617060"/>
                </a:cubicBezTo>
                <a:lnTo>
                  <a:pt x="5772884" y="2615898"/>
                </a:lnTo>
                <a:lnTo>
                  <a:pt x="5773513" y="2613690"/>
                </a:lnTo>
                <a:close/>
                <a:moveTo>
                  <a:pt x="5814687" y="2611265"/>
                </a:moveTo>
                <a:cubicBezTo>
                  <a:pt x="5808332" y="2615759"/>
                  <a:pt x="5802868" y="2618139"/>
                  <a:pt x="5798293" y="2618409"/>
                </a:cubicBezTo>
                <a:cubicBezTo>
                  <a:pt x="5793719" y="2618679"/>
                  <a:pt x="5789843" y="2619936"/>
                  <a:pt x="5786666" y="2622183"/>
                </a:cubicBezTo>
                <a:lnTo>
                  <a:pt x="5795625" y="2624744"/>
                </a:lnTo>
                <a:cubicBezTo>
                  <a:pt x="5789271" y="2629237"/>
                  <a:pt x="5782313" y="2631191"/>
                  <a:pt x="5774752" y="2630606"/>
                </a:cubicBezTo>
                <a:cubicBezTo>
                  <a:pt x="5767191" y="2630022"/>
                  <a:pt x="5761632" y="2633953"/>
                  <a:pt x="5758072" y="2642401"/>
                </a:cubicBezTo>
                <a:cubicBezTo>
                  <a:pt x="5779549" y="2639076"/>
                  <a:pt x="5798293" y="2636942"/>
                  <a:pt x="5814305" y="2635999"/>
                </a:cubicBezTo>
                <a:lnTo>
                  <a:pt x="5844906" y="2636570"/>
                </a:lnTo>
                <a:lnTo>
                  <a:pt x="5835656" y="2640920"/>
                </a:lnTo>
                <a:lnTo>
                  <a:pt x="5848832" y="2636644"/>
                </a:lnTo>
                <a:lnTo>
                  <a:pt x="5854144" y="2636744"/>
                </a:lnTo>
                <a:lnTo>
                  <a:pt x="5848943" y="2636607"/>
                </a:lnTo>
                <a:lnTo>
                  <a:pt x="5853097" y="2635260"/>
                </a:lnTo>
                <a:cubicBezTo>
                  <a:pt x="5856973" y="2634002"/>
                  <a:pt x="5858911" y="2633373"/>
                  <a:pt x="5858911" y="2633373"/>
                </a:cubicBezTo>
                <a:cubicBezTo>
                  <a:pt x="5853319" y="2625464"/>
                  <a:pt x="5842771" y="2624026"/>
                  <a:pt x="5827268" y="2629057"/>
                </a:cubicBezTo>
                <a:cubicBezTo>
                  <a:pt x="5836416" y="2628520"/>
                  <a:pt x="5838799" y="2626835"/>
                  <a:pt x="5834415" y="2624004"/>
                </a:cubicBezTo>
                <a:cubicBezTo>
                  <a:pt x="5830032" y="2621172"/>
                  <a:pt x="5826251" y="2620880"/>
                  <a:pt x="5823074" y="2623127"/>
                </a:cubicBezTo>
                <a:cubicBezTo>
                  <a:pt x="5816719" y="2627620"/>
                  <a:pt x="5810556" y="2629013"/>
                  <a:pt x="5804584" y="2627305"/>
                </a:cubicBezTo>
                <a:cubicBezTo>
                  <a:pt x="5814114" y="2620566"/>
                  <a:pt x="5817483" y="2615219"/>
                  <a:pt x="5814687" y="2611265"/>
                </a:cubicBezTo>
                <a:close/>
                <a:moveTo>
                  <a:pt x="5120264" y="2599647"/>
                </a:moveTo>
                <a:cubicBezTo>
                  <a:pt x="5133988" y="2598839"/>
                  <a:pt x="5143837" y="2599289"/>
                  <a:pt x="5149810" y="2600996"/>
                </a:cubicBezTo>
                <a:cubicBezTo>
                  <a:pt x="5146633" y="2603243"/>
                  <a:pt x="5140470" y="2604635"/>
                  <a:pt x="5131320" y="2605174"/>
                </a:cubicBezTo>
                <a:lnTo>
                  <a:pt x="5106921" y="2606611"/>
                </a:lnTo>
                <a:lnTo>
                  <a:pt x="5104031" y="2606412"/>
                </a:lnTo>
                <a:lnTo>
                  <a:pt x="5105873" y="2602039"/>
                </a:lnTo>
                <a:cubicBezTo>
                  <a:pt x="5108605" y="2600848"/>
                  <a:pt x="5113402" y="2600051"/>
                  <a:pt x="5120264" y="2599647"/>
                </a:cubicBezTo>
                <a:close/>
                <a:moveTo>
                  <a:pt x="5063841" y="2590613"/>
                </a:moveTo>
                <a:lnTo>
                  <a:pt x="5081534" y="2592163"/>
                </a:lnTo>
                <a:lnTo>
                  <a:pt x="5079664" y="2592772"/>
                </a:lnTo>
                <a:cubicBezTo>
                  <a:pt x="5075089" y="2593041"/>
                  <a:pt x="5069815" y="2592322"/>
                  <a:pt x="5063841" y="2590613"/>
                </a:cubicBezTo>
                <a:close/>
                <a:moveTo>
                  <a:pt x="5774943" y="2590440"/>
                </a:moveTo>
                <a:cubicBezTo>
                  <a:pt x="5762807" y="2590125"/>
                  <a:pt x="5747590" y="2590506"/>
                  <a:pt x="5729290" y="2591582"/>
                </a:cubicBezTo>
                <a:lnTo>
                  <a:pt x="5728718" y="2600885"/>
                </a:lnTo>
                <a:cubicBezTo>
                  <a:pt x="5768113" y="2602683"/>
                  <a:pt x="5797150" y="2599943"/>
                  <a:pt x="5815830" y="2592665"/>
                </a:cubicBezTo>
                <a:cubicBezTo>
                  <a:pt x="5800709" y="2591496"/>
                  <a:pt x="5787079" y="2590755"/>
                  <a:pt x="5774943" y="2590440"/>
                </a:cubicBezTo>
                <a:close/>
                <a:moveTo>
                  <a:pt x="5062265" y="2590162"/>
                </a:moveTo>
                <a:lnTo>
                  <a:pt x="5063841" y="2590613"/>
                </a:lnTo>
                <a:cubicBezTo>
                  <a:pt x="5062253" y="2591736"/>
                  <a:pt x="5060713" y="2592086"/>
                  <a:pt x="5059219" y="2591657"/>
                </a:cubicBezTo>
                <a:lnTo>
                  <a:pt x="5057552" y="2590273"/>
                </a:lnTo>
                <a:close/>
                <a:moveTo>
                  <a:pt x="5658999" y="2585683"/>
                </a:moveTo>
                <a:lnTo>
                  <a:pt x="5661490" y="2586395"/>
                </a:lnTo>
                <a:lnTo>
                  <a:pt x="5633791" y="2587940"/>
                </a:lnTo>
                <a:cubicBezTo>
                  <a:pt x="5644529" y="2586278"/>
                  <a:pt x="5652931" y="2585526"/>
                  <a:pt x="5658999" y="2585683"/>
                </a:cubicBezTo>
                <a:close/>
                <a:moveTo>
                  <a:pt x="5142126" y="2580020"/>
                </a:moveTo>
                <a:cubicBezTo>
                  <a:pt x="5151975" y="2580469"/>
                  <a:pt x="5162872" y="2582401"/>
                  <a:pt x="5174817" y="2585816"/>
                </a:cubicBezTo>
                <a:lnTo>
                  <a:pt x="5141215" y="2580126"/>
                </a:lnTo>
                <a:close/>
                <a:moveTo>
                  <a:pt x="5041729" y="2579560"/>
                </a:moveTo>
                <a:cubicBezTo>
                  <a:pt x="5035756" y="2577853"/>
                  <a:pt x="5031181" y="2578122"/>
                  <a:pt x="5028005" y="2580368"/>
                </a:cubicBezTo>
                <a:cubicBezTo>
                  <a:pt x="5037154" y="2579830"/>
                  <a:pt x="5044715" y="2580414"/>
                  <a:pt x="5050689" y="2582121"/>
                </a:cubicBezTo>
                <a:cubicBezTo>
                  <a:pt x="5056661" y="2583828"/>
                  <a:pt x="5061236" y="2583559"/>
                  <a:pt x="5064413" y="2581313"/>
                </a:cubicBezTo>
                <a:cubicBezTo>
                  <a:pt x="5055264" y="2581851"/>
                  <a:pt x="5047703" y="2581267"/>
                  <a:pt x="5041729" y="2579560"/>
                </a:cubicBezTo>
                <a:close/>
                <a:moveTo>
                  <a:pt x="4836720" y="2577732"/>
                </a:moveTo>
                <a:cubicBezTo>
                  <a:pt x="4824584" y="2577418"/>
                  <a:pt x="4812352" y="2578653"/>
                  <a:pt x="4800026" y="2581438"/>
                </a:cubicBezTo>
                <a:cubicBezTo>
                  <a:pt x="4811971" y="2584853"/>
                  <a:pt x="4830080" y="2586876"/>
                  <a:pt x="4854353" y="2587505"/>
                </a:cubicBezTo>
                <a:cubicBezTo>
                  <a:pt x="4872556" y="2587977"/>
                  <a:pt x="4880574" y="2587312"/>
                  <a:pt x="4878406" y="2585509"/>
                </a:cubicBezTo>
                <a:cubicBezTo>
                  <a:pt x="4877683" y="2584908"/>
                  <a:pt x="4875828" y="2584181"/>
                  <a:pt x="4872842" y="2583327"/>
                </a:cubicBezTo>
                <a:cubicBezTo>
                  <a:pt x="4860897" y="2579912"/>
                  <a:pt x="4848856" y="2578047"/>
                  <a:pt x="4836720" y="2577732"/>
                </a:cubicBezTo>
                <a:close/>
                <a:moveTo>
                  <a:pt x="5088849" y="2575435"/>
                </a:moveTo>
                <a:cubicBezTo>
                  <a:pt x="5100794" y="2578850"/>
                  <a:pt x="5115916" y="2580019"/>
                  <a:pt x="5134215" y="2578941"/>
                </a:cubicBezTo>
                <a:lnTo>
                  <a:pt x="5141215" y="2580126"/>
                </a:lnTo>
                <a:lnTo>
                  <a:pt x="5115725" y="2583119"/>
                </a:lnTo>
                <a:cubicBezTo>
                  <a:pt x="5130848" y="2584288"/>
                  <a:pt x="5142189" y="2585164"/>
                  <a:pt x="5149750" y="2585748"/>
                </a:cubicBezTo>
                <a:cubicBezTo>
                  <a:pt x="5157312" y="2586332"/>
                  <a:pt x="5164079" y="2587478"/>
                  <a:pt x="5170052" y="2589186"/>
                </a:cubicBezTo>
                <a:cubicBezTo>
                  <a:pt x="5146156" y="2592460"/>
                  <a:pt x="5125358" y="2594214"/>
                  <a:pt x="5107656" y="2594452"/>
                </a:cubicBezTo>
                <a:lnTo>
                  <a:pt x="5081534" y="2592163"/>
                </a:lnTo>
                <a:lnTo>
                  <a:pt x="5082570" y="2591828"/>
                </a:lnTo>
                <a:cubicBezTo>
                  <a:pt x="5082221" y="2591334"/>
                  <a:pt x="5080553" y="2590660"/>
                  <a:pt x="5077567" y="2589806"/>
                </a:cubicBezTo>
                <a:lnTo>
                  <a:pt x="5062265" y="2590162"/>
                </a:lnTo>
                <a:lnTo>
                  <a:pt x="5054883" y="2588052"/>
                </a:lnTo>
                <a:lnTo>
                  <a:pt x="5057552" y="2590273"/>
                </a:lnTo>
                <a:lnTo>
                  <a:pt x="5047680" y="2590503"/>
                </a:lnTo>
                <a:cubicBezTo>
                  <a:pt x="5036949" y="2590492"/>
                  <a:pt x="5025451" y="2590236"/>
                  <a:pt x="5013184" y="2589735"/>
                </a:cubicBezTo>
                <a:cubicBezTo>
                  <a:pt x="4988651" y="2588735"/>
                  <a:pt x="4970324" y="2586404"/>
                  <a:pt x="4958204" y="2582741"/>
                </a:cubicBezTo>
                <a:lnTo>
                  <a:pt x="4967294" y="2585488"/>
                </a:lnTo>
                <a:lnTo>
                  <a:pt x="4976384" y="2588235"/>
                </a:lnTo>
                <a:cubicBezTo>
                  <a:pt x="4949010" y="2583219"/>
                  <a:pt x="4927528" y="2583165"/>
                  <a:pt x="4911937" y="2588073"/>
                </a:cubicBezTo>
                <a:lnTo>
                  <a:pt x="4939141" y="2596220"/>
                </a:lnTo>
                <a:cubicBezTo>
                  <a:pt x="4926728" y="2598882"/>
                  <a:pt x="4920521" y="2600212"/>
                  <a:pt x="4920521" y="2600212"/>
                </a:cubicBezTo>
                <a:cubicBezTo>
                  <a:pt x="4898914" y="2603351"/>
                  <a:pt x="4875916" y="2602838"/>
                  <a:pt x="4851528" y="2598676"/>
                </a:cubicBezTo>
                <a:cubicBezTo>
                  <a:pt x="4827141" y="2594513"/>
                  <a:pt x="4804122" y="2593971"/>
                  <a:pt x="4782472" y="2597047"/>
                </a:cubicBezTo>
                <a:cubicBezTo>
                  <a:pt x="4818645" y="2601030"/>
                  <a:pt x="4855719" y="2602918"/>
                  <a:pt x="4893694" y="2602708"/>
                </a:cubicBezTo>
                <a:cubicBezTo>
                  <a:pt x="4931668" y="2602499"/>
                  <a:pt x="4965779" y="2603563"/>
                  <a:pt x="4996023" y="2605901"/>
                </a:cubicBezTo>
                <a:cubicBezTo>
                  <a:pt x="4986873" y="2606439"/>
                  <a:pt x="4972450" y="2606259"/>
                  <a:pt x="4952752" y="2605361"/>
                </a:cubicBezTo>
                <a:lnTo>
                  <a:pt x="4918442" y="2607381"/>
                </a:lnTo>
                <a:lnTo>
                  <a:pt x="4904717" y="2608189"/>
                </a:lnTo>
                <a:cubicBezTo>
                  <a:pt x="4907894" y="2605943"/>
                  <a:pt x="4910182" y="2605808"/>
                  <a:pt x="4911580" y="2607786"/>
                </a:cubicBezTo>
                <a:cubicBezTo>
                  <a:pt x="4912977" y="2609762"/>
                  <a:pt x="4915265" y="2609628"/>
                  <a:pt x="4918442" y="2607381"/>
                </a:cubicBezTo>
                <a:lnTo>
                  <a:pt x="4927400" y="2609942"/>
                </a:lnTo>
                <a:cubicBezTo>
                  <a:pt x="4902748" y="2615513"/>
                  <a:pt x="4872312" y="2616276"/>
                  <a:pt x="4836094" y="2612230"/>
                </a:cubicBezTo>
                <a:cubicBezTo>
                  <a:pt x="4799877" y="2608185"/>
                  <a:pt x="4767852" y="2610071"/>
                  <a:pt x="4740023" y="2617888"/>
                </a:cubicBezTo>
                <a:cubicBezTo>
                  <a:pt x="4761499" y="2614564"/>
                  <a:pt x="4781990" y="2614902"/>
                  <a:pt x="4801497" y="2618900"/>
                </a:cubicBezTo>
                <a:cubicBezTo>
                  <a:pt x="4821004" y="2622900"/>
                  <a:pt x="4841494" y="2623237"/>
                  <a:pt x="4862972" y="2619915"/>
                </a:cubicBezTo>
                <a:cubicBezTo>
                  <a:pt x="4887244" y="2620544"/>
                  <a:pt x="4911818" y="2619917"/>
                  <a:pt x="4936696" y="2618034"/>
                </a:cubicBezTo>
                <a:cubicBezTo>
                  <a:pt x="4961574" y="2616152"/>
                  <a:pt x="4984866" y="2617079"/>
                  <a:pt x="5006572" y="2620820"/>
                </a:cubicBezTo>
                <a:lnTo>
                  <a:pt x="5011338" y="2617451"/>
                </a:lnTo>
                <a:cubicBezTo>
                  <a:pt x="5026898" y="2619239"/>
                  <a:pt x="5046114" y="2619459"/>
                  <a:pt x="5068988" y="2618112"/>
                </a:cubicBezTo>
                <a:cubicBezTo>
                  <a:pt x="5091863" y="2616764"/>
                  <a:pt x="5115435" y="2616406"/>
                  <a:pt x="5139707" y="2617035"/>
                </a:cubicBezTo>
                <a:cubicBezTo>
                  <a:pt x="5127762" y="2613621"/>
                  <a:pt x="5114228" y="2611328"/>
                  <a:pt x="5099106" y="2610160"/>
                </a:cubicBezTo>
                <a:cubicBezTo>
                  <a:pt x="5083984" y="2608991"/>
                  <a:pt x="5070451" y="2606699"/>
                  <a:pt x="5058504" y="2603285"/>
                </a:cubicBezTo>
                <a:lnTo>
                  <a:pt x="5104031" y="2606412"/>
                </a:lnTo>
                <a:lnTo>
                  <a:pt x="5103872" y="2606790"/>
                </a:lnTo>
                <a:lnTo>
                  <a:pt x="5106921" y="2606611"/>
                </a:lnTo>
                <a:lnTo>
                  <a:pt x="5112973" y="2607027"/>
                </a:lnTo>
                <a:cubicBezTo>
                  <a:pt x="5129589" y="2608622"/>
                  <a:pt x="5144663" y="2610566"/>
                  <a:pt x="5158197" y="2612858"/>
                </a:cubicBezTo>
                <a:cubicBezTo>
                  <a:pt x="5185265" y="2617441"/>
                  <a:pt x="5214303" y="2614703"/>
                  <a:pt x="5245310" y="2604640"/>
                </a:cubicBezTo>
                <a:lnTo>
                  <a:pt x="5218432" y="2596955"/>
                </a:lnTo>
                <a:cubicBezTo>
                  <a:pt x="5242324" y="2603786"/>
                  <a:pt x="5265008" y="2605538"/>
                  <a:pt x="5286484" y="2602214"/>
                </a:cubicBezTo>
                <a:cubicBezTo>
                  <a:pt x="5307960" y="2598891"/>
                  <a:pt x="5329435" y="2595567"/>
                  <a:pt x="5350913" y="2592242"/>
                </a:cubicBezTo>
                <a:cubicBezTo>
                  <a:pt x="5310819" y="2589456"/>
                  <a:pt x="5267762" y="2585845"/>
                  <a:pt x="5221738" y="2581412"/>
                </a:cubicBezTo>
                <a:cubicBezTo>
                  <a:pt x="5175717" y="2576979"/>
                  <a:pt x="5131419" y="2574987"/>
                  <a:pt x="5088849" y="2575435"/>
                </a:cubicBezTo>
                <a:close/>
                <a:moveTo>
                  <a:pt x="5078471" y="2565812"/>
                </a:moveTo>
                <a:cubicBezTo>
                  <a:pt x="5071259" y="2565722"/>
                  <a:pt x="5065366" y="2565812"/>
                  <a:pt x="5060792" y="2566082"/>
                </a:cubicBezTo>
                <a:lnTo>
                  <a:pt x="5089443" y="2566160"/>
                </a:lnTo>
                <a:close/>
                <a:moveTo>
                  <a:pt x="5194451" y="2563038"/>
                </a:moveTo>
                <a:cubicBezTo>
                  <a:pt x="5197246" y="2566992"/>
                  <a:pt x="5200233" y="2567846"/>
                  <a:pt x="5203409" y="2565599"/>
                </a:cubicBezTo>
                <a:cubicBezTo>
                  <a:pt x="5206586" y="2563353"/>
                  <a:pt x="5211161" y="2563083"/>
                  <a:pt x="5217134" y="2564791"/>
                </a:cubicBezTo>
                <a:cubicBezTo>
                  <a:pt x="5220017" y="2568868"/>
                  <a:pt x="5218428" y="2569991"/>
                  <a:pt x="5212368" y="2568161"/>
                </a:cubicBezTo>
                <a:cubicBezTo>
                  <a:pt x="5239655" y="2573052"/>
                  <a:pt x="5267810" y="2575804"/>
                  <a:pt x="5296831" y="2576412"/>
                </a:cubicBezTo>
                <a:lnTo>
                  <a:pt x="5376102" y="2580669"/>
                </a:lnTo>
                <a:lnTo>
                  <a:pt x="5378032" y="2580051"/>
                </a:lnTo>
                <a:cubicBezTo>
                  <a:pt x="5380331" y="2579932"/>
                  <a:pt x="5382984" y="2580314"/>
                  <a:pt x="5385992" y="2581199"/>
                </a:cubicBezTo>
                <a:cubicBezTo>
                  <a:pt x="5407599" y="2578061"/>
                  <a:pt x="5426092" y="2575573"/>
                  <a:pt x="5441472" y="2573733"/>
                </a:cubicBezTo>
                <a:lnTo>
                  <a:pt x="5475262" y="2570939"/>
                </a:lnTo>
                <a:lnTo>
                  <a:pt x="5425016" y="2569418"/>
                </a:lnTo>
                <a:cubicBezTo>
                  <a:pt x="5400869" y="2568122"/>
                  <a:pt x="5375399" y="2566218"/>
                  <a:pt x="5348608" y="2563709"/>
                </a:cubicBezTo>
                <a:cubicBezTo>
                  <a:pt x="5295024" y="2558693"/>
                  <a:pt x="5243638" y="2558467"/>
                  <a:pt x="5194451" y="2563038"/>
                </a:cubicBezTo>
                <a:close/>
                <a:moveTo>
                  <a:pt x="5827077" y="2558025"/>
                </a:moveTo>
                <a:lnTo>
                  <a:pt x="5834376" y="2559260"/>
                </a:lnTo>
                <a:lnTo>
                  <a:pt x="5817165" y="2561697"/>
                </a:lnTo>
                <a:cubicBezTo>
                  <a:pt x="5802997" y="2563562"/>
                  <a:pt x="5787111" y="2565527"/>
                  <a:pt x="5769511" y="2567593"/>
                </a:cubicBezTo>
                <a:cubicBezTo>
                  <a:pt x="5795561" y="2564000"/>
                  <a:pt x="5814751" y="2560810"/>
                  <a:pt x="5827077" y="2558025"/>
                </a:cubicBezTo>
                <a:close/>
                <a:moveTo>
                  <a:pt x="5854526" y="2556408"/>
                </a:moveTo>
                <a:cubicBezTo>
                  <a:pt x="5857322" y="2560362"/>
                  <a:pt x="5854939" y="2562047"/>
                  <a:pt x="5847378" y="2561463"/>
                </a:cubicBezTo>
                <a:lnTo>
                  <a:pt x="5834376" y="2559260"/>
                </a:lnTo>
                <a:close/>
                <a:moveTo>
                  <a:pt x="5819833" y="2527561"/>
                </a:moveTo>
                <a:cubicBezTo>
                  <a:pt x="5813670" y="2528954"/>
                  <a:pt x="5808972" y="2529681"/>
                  <a:pt x="5805739" y="2529742"/>
                </a:cubicBezTo>
                <a:lnTo>
                  <a:pt x="5805110" y="2529529"/>
                </a:lnTo>
                <a:close/>
                <a:moveTo>
                  <a:pt x="5747257" y="2503263"/>
                </a:moveTo>
                <a:cubicBezTo>
                  <a:pt x="5732929" y="2501533"/>
                  <a:pt x="5716520" y="2502757"/>
                  <a:pt x="5698029" y="2506935"/>
                </a:cubicBezTo>
                <a:cubicBezTo>
                  <a:pt x="5704002" y="2508643"/>
                  <a:pt x="5712357" y="2508666"/>
                  <a:pt x="5723095" y="2507003"/>
                </a:cubicBezTo>
                <a:cubicBezTo>
                  <a:pt x="5733833" y="2505342"/>
                  <a:pt x="5736025" y="2506757"/>
                  <a:pt x="5729671" y="2511249"/>
                </a:cubicBezTo>
                <a:cubicBezTo>
                  <a:pt x="5741616" y="2514665"/>
                  <a:pt x="5750672" y="2515675"/>
                  <a:pt x="5756834" y="2514283"/>
                </a:cubicBezTo>
                <a:cubicBezTo>
                  <a:pt x="5762997" y="2512891"/>
                  <a:pt x="5772053" y="2513901"/>
                  <a:pt x="5783998" y="2517316"/>
                </a:cubicBezTo>
                <a:cubicBezTo>
                  <a:pt x="5773832" y="2509678"/>
                  <a:pt x="5761584" y="2504993"/>
                  <a:pt x="5747257" y="2503263"/>
                </a:cubicBezTo>
                <a:close/>
                <a:moveTo>
                  <a:pt x="5851238" y="2498684"/>
                </a:moveTo>
                <a:cubicBezTo>
                  <a:pt x="5854320" y="2497987"/>
                  <a:pt x="5856560" y="2498628"/>
                  <a:pt x="5857958" y="2500605"/>
                </a:cubicBezTo>
                <a:lnTo>
                  <a:pt x="5839468" y="2504782"/>
                </a:lnTo>
                <a:close/>
                <a:moveTo>
                  <a:pt x="4659159" y="2496771"/>
                </a:moveTo>
                <a:cubicBezTo>
                  <a:pt x="4653091" y="2496614"/>
                  <a:pt x="4646976" y="2497231"/>
                  <a:pt x="4640813" y="2498624"/>
                </a:cubicBezTo>
                <a:cubicBezTo>
                  <a:pt x="4628486" y="2501409"/>
                  <a:pt x="4623721" y="2504778"/>
                  <a:pt x="4626517" y="2508732"/>
                </a:cubicBezTo>
                <a:cubicBezTo>
                  <a:pt x="4632870" y="2504240"/>
                  <a:pt x="4643704" y="2501028"/>
                  <a:pt x="4659017" y="2499097"/>
                </a:cubicBezTo>
                <a:lnTo>
                  <a:pt x="4668885" y="2498278"/>
                </a:lnTo>
                <a:close/>
                <a:moveTo>
                  <a:pt x="5731102" y="2487998"/>
                </a:moveTo>
                <a:cubicBezTo>
                  <a:pt x="5729608" y="2487572"/>
                  <a:pt x="5731125" y="2487611"/>
                  <a:pt x="5735652" y="2488117"/>
                </a:cubicBezTo>
                <a:lnTo>
                  <a:pt x="5747869" y="2489692"/>
                </a:lnTo>
                <a:lnTo>
                  <a:pt x="5746751" y="2489994"/>
                </a:lnTo>
                <a:lnTo>
                  <a:pt x="5740131" y="2489398"/>
                </a:lnTo>
                <a:cubicBezTo>
                  <a:pt x="5735604" y="2488892"/>
                  <a:pt x="5732594" y="2488426"/>
                  <a:pt x="5731102" y="2487998"/>
                </a:cubicBezTo>
                <a:close/>
                <a:moveTo>
                  <a:pt x="4823997" y="2484748"/>
                </a:moveTo>
                <a:cubicBezTo>
                  <a:pt x="4802521" y="2488072"/>
                  <a:pt x="4787113" y="2491553"/>
                  <a:pt x="4777773" y="2495192"/>
                </a:cubicBezTo>
                <a:cubicBezTo>
                  <a:pt x="4773102" y="2497013"/>
                  <a:pt x="4766915" y="2498793"/>
                  <a:pt x="4759211" y="2500533"/>
                </a:cubicBezTo>
                <a:lnTo>
                  <a:pt x="4747133" y="2502762"/>
                </a:lnTo>
                <a:lnTo>
                  <a:pt x="4762165" y="2503448"/>
                </a:lnTo>
                <a:cubicBezTo>
                  <a:pt x="4786708" y="2502774"/>
                  <a:pt x="4807318" y="2496541"/>
                  <a:pt x="4823997" y="2484748"/>
                </a:cubicBezTo>
                <a:close/>
                <a:moveTo>
                  <a:pt x="4881968" y="2483275"/>
                </a:moveTo>
                <a:lnTo>
                  <a:pt x="4878611" y="2486166"/>
                </a:lnTo>
                <a:cubicBezTo>
                  <a:pt x="4876927" y="2488839"/>
                  <a:pt x="4874568" y="2490137"/>
                  <a:pt x="4871534" y="2490058"/>
                </a:cubicBezTo>
                <a:lnTo>
                  <a:pt x="4867975" y="2488663"/>
                </a:lnTo>
                <a:close/>
                <a:moveTo>
                  <a:pt x="4677591" y="2483100"/>
                </a:moveTo>
                <a:lnTo>
                  <a:pt x="4640181" y="2486793"/>
                </a:lnTo>
                <a:lnTo>
                  <a:pt x="4622576" y="2488270"/>
                </a:lnTo>
                <a:lnTo>
                  <a:pt x="4549507" y="2500913"/>
                </a:lnTo>
                <a:cubicBezTo>
                  <a:pt x="4592079" y="2500464"/>
                  <a:pt x="4628074" y="2495771"/>
                  <a:pt x="4657492" y="2486831"/>
                </a:cubicBezTo>
                <a:close/>
                <a:moveTo>
                  <a:pt x="4897386" y="2477338"/>
                </a:moveTo>
                <a:lnTo>
                  <a:pt x="4881968" y="2483275"/>
                </a:lnTo>
                <a:lnTo>
                  <a:pt x="4885830" y="2479949"/>
                </a:lnTo>
                <a:cubicBezTo>
                  <a:pt x="4888959" y="2478478"/>
                  <a:pt x="4892811" y="2477608"/>
                  <a:pt x="4897386" y="2477338"/>
                </a:cubicBezTo>
                <a:close/>
                <a:moveTo>
                  <a:pt x="4843059" y="2471270"/>
                </a:moveTo>
                <a:cubicBezTo>
                  <a:pt x="4830732" y="2474055"/>
                  <a:pt x="4816913" y="2476413"/>
                  <a:pt x="4801600" y="2478345"/>
                </a:cubicBezTo>
                <a:cubicBezTo>
                  <a:pt x="4786287" y="2480276"/>
                  <a:pt x="4775454" y="2483488"/>
                  <a:pt x="4769100" y="2487981"/>
                </a:cubicBezTo>
                <a:cubicBezTo>
                  <a:pt x="4781045" y="2491396"/>
                  <a:pt x="4797851" y="2489891"/>
                  <a:pt x="4819517" y="2483467"/>
                </a:cubicBezTo>
                <a:cubicBezTo>
                  <a:pt x="4841184" y="2477043"/>
                  <a:pt x="4849032" y="2472976"/>
                  <a:pt x="4843059" y="2471270"/>
                </a:cubicBezTo>
                <a:close/>
                <a:moveTo>
                  <a:pt x="5317293" y="2464861"/>
                </a:moveTo>
                <a:lnTo>
                  <a:pt x="5244357" y="2471873"/>
                </a:lnTo>
                <a:cubicBezTo>
                  <a:pt x="5235207" y="2472410"/>
                  <a:pt x="5236795" y="2471287"/>
                  <a:pt x="5249123" y="2468503"/>
                </a:cubicBezTo>
                <a:close/>
                <a:moveTo>
                  <a:pt x="5548568" y="2459062"/>
                </a:moveTo>
                <a:lnTo>
                  <a:pt x="5542437" y="2461268"/>
                </a:lnTo>
                <a:cubicBezTo>
                  <a:pt x="5537068" y="2462099"/>
                  <a:pt x="5530602" y="2462223"/>
                  <a:pt x="5523041" y="2461639"/>
                </a:cubicBezTo>
                <a:close/>
                <a:moveTo>
                  <a:pt x="5416494" y="2458403"/>
                </a:moveTo>
                <a:lnTo>
                  <a:pt x="5354595" y="2462870"/>
                </a:lnTo>
                <a:lnTo>
                  <a:pt x="5317293" y="2464861"/>
                </a:lnTo>
                <a:lnTo>
                  <a:pt x="5348102" y="2461901"/>
                </a:lnTo>
                <a:close/>
                <a:moveTo>
                  <a:pt x="5518847" y="2455708"/>
                </a:moveTo>
                <a:cubicBezTo>
                  <a:pt x="5475895" y="2462356"/>
                  <a:pt x="5433133" y="2465904"/>
                  <a:pt x="5390561" y="2466350"/>
                </a:cubicBezTo>
                <a:cubicBezTo>
                  <a:pt x="5347991" y="2466798"/>
                  <a:pt x="5302242" y="2469493"/>
                  <a:pt x="5253316" y="2474434"/>
                </a:cubicBezTo>
                <a:cubicBezTo>
                  <a:pt x="5293092" y="2470032"/>
                  <a:pt x="5335060" y="2467046"/>
                  <a:pt x="5379220" y="2465474"/>
                </a:cubicBezTo>
                <a:cubicBezTo>
                  <a:pt x="5423380" y="2463905"/>
                  <a:pt x="5469923" y="2460648"/>
                  <a:pt x="5518847" y="2455708"/>
                </a:cubicBezTo>
                <a:close/>
                <a:moveTo>
                  <a:pt x="5587470" y="2451666"/>
                </a:moveTo>
                <a:cubicBezTo>
                  <a:pt x="5584293" y="2453912"/>
                  <a:pt x="5575048" y="2456001"/>
                  <a:pt x="5559735" y="2457932"/>
                </a:cubicBezTo>
                <a:lnTo>
                  <a:pt x="5548568" y="2459062"/>
                </a:lnTo>
                <a:lnTo>
                  <a:pt x="5555256" y="2456652"/>
                </a:lnTo>
                <a:cubicBezTo>
                  <a:pt x="5561610" y="2452159"/>
                  <a:pt x="5572348" y="2450498"/>
                  <a:pt x="5587470" y="2451666"/>
                </a:cubicBezTo>
                <a:close/>
                <a:moveTo>
                  <a:pt x="5647706" y="2435765"/>
                </a:moveTo>
                <a:cubicBezTo>
                  <a:pt x="5580099" y="2447982"/>
                  <a:pt x="5513573" y="2454989"/>
                  <a:pt x="5448129" y="2456783"/>
                </a:cubicBezTo>
                <a:lnTo>
                  <a:pt x="5416494" y="2458403"/>
                </a:lnTo>
                <a:lnTo>
                  <a:pt x="5456183" y="2455537"/>
                </a:lnTo>
                <a:cubicBezTo>
                  <a:pt x="5522612" y="2450081"/>
                  <a:pt x="5586453" y="2443489"/>
                  <a:pt x="5647706" y="2435765"/>
                </a:cubicBezTo>
                <a:close/>
                <a:moveTo>
                  <a:pt x="435727" y="2407241"/>
                </a:moveTo>
                <a:cubicBezTo>
                  <a:pt x="434933" y="2407802"/>
                  <a:pt x="434441" y="2409633"/>
                  <a:pt x="434250" y="2412733"/>
                </a:cubicBezTo>
                <a:lnTo>
                  <a:pt x="438445" y="2418666"/>
                </a:lnTo>
                <a:lnTo>
                  <a:pt x="439016" y="2409364"/>
                </a:lnTo>
                <a:cubicBezTo>
                  <a:pt x="437618" y="2407387"/>
                  <a:pt x="436522" y="2406679"/>
                  <a:pt x="435727" y="2407241"/>
                </a:cubicBezTo>
                <a:close/>
                <a:moveTo>
                  <a:pt x="471230" y="2404380"/>
                </a:moveTo>
                <a:cubicBezTo>
                  <a:pt x="464877" y="2408872"/>
                  <a:pt x="461795" y="2409568"/>
                  <a:pt x="461986" y="2406468"/>
                </a:cubicBezTo>
                <a:cubicBezTo>
                  <a:pt x="462176" y="2403368"/>
                  <a:pt x="459095" y="2404065"/>
                  <a:pt x="452741" y="2408557"/>
                </a:cubicBezTo>
                <a:cubicBezTo>
                  <a:pt x="458713" y="2410265"/>
                  <a:pt x="459317" y="2412803"/>
                  <a:pt x="454552" y="2416173"/>
                </a:cubicBezTo>
                <a:cubicBezTo>
                  <a:pt x="449786" y="2419542"/>
                  <a:pt x="446006" y="2419250"/>
                  <a:pt x="443210" y="2415296"/>
                </a:cubicBezTo>
                <a:cubicBezTo>
                  <a:pt x="446006" y="2419250"/>
                  <a:pt x="445815" y="2422350"/>
                  <a:pt x="442638" y="2424596"/>
                </a:cubicBezTo>
                <a:cubicBezTo>
                  <a:pt x="451788" y="2424057"/>
                  <a:pt x="453376" y="2422934"/>
                  <a:pt x="447404" y="2421227"/>
                </a:cubicBezTo>
                <a:cubicBezTo>
                  <a:pt x="453376" y="2422934"/>
                  <a:pt x="457951" y="2422665"/>
                  <a:pt x="461128" y="2420419"/>
                </a:cubicBezTo>
                <a:cubicBezTo>
                  <a:pt x="464305" y="2418173"/>
                  <a:pt x="468880" y="2417903"/>
                  <a:pt x="474852" y="2419610"/>
                </a:cubicBezTo>
                <a:lnTo>
                  <a:pt x="470659" y="2413680"/>
                </a:lnTo>
                <a:close/>
                <a:moveTo>
                  <a:pt x="4893001" y="2400373"/>
                </a:moveTo>
                <a:cubicBezTo>
                  <a:pt x="4895797" y="2404327"/>
                  <a:pt x="4895701" y="2405877"/>
                  <a:pt x="4892715" y="2405024"/>
                </a:cubicBezTo>
                <a:cubicBezTo>
                  <a:pt x="4889730" y="2404169"/>
                  <a:pt x="4889635" y="2405719"/>
                  <a:pt x="4892430" y="2409673"/>
                </a:cubicBezTo>
                <a:cubicBezTo>
                  <a:pt x="4898403" y="2411380"/>
                  <a:pt x="4902277" y="2410123"/>
                  <a:pt x="4904057" y="2405900"/>
                </a:cubicBezTo>
                <a:cubicBezTo>
                  <a:pt x="4904947" y="2403788"/>
                  <a:pt x="4904470" y="2402272"/>
                  <a:pt x="4902628" y="2401350"/>
                </a:cubicBezTo>
                <a:cubicBezTo>
                  <a:pt x="4900786" y="2400429"/>
                  <a:pt x="4897576" y="2400104"/>
                  <a:pt x="4893001" y="2400373"/>
                </a:cubicBezTo>
                <a:close/>
                <a:moveTo>
                  <a:pt x="418148" y="2400072"/>
                </a:moveTo>
                <a:lnTo>
                  <a:pt x="417654" y="2404445"/>
                </a:lnTo>
                <a:lnTo>
                  <a:pt x="411448" y="2404809"/>
                </a:lnTo>
                <a:close/>
                <a:moveTo>
                  <a:pt x="4889953" y="2375841"/>
                </a:moveTo>
                <a:cubicBezTo>
                  <a:pt x="4841026" y="2380781"/>
                  <a:pt x="4813196" y="2388597"/>
                  <a:pt x="4806461" y="2399290"/>
                </a:cubicBezTo>
                <a:cubicBezTo>
                  <a:pt x="4812433" y="2400998"/>
                  <a:pt x="4813831" y="2402974"/>
                  <a:pt x="4810654" y="2405221"/>
                </a:cubicBezTo>
                <a:cubicBezTo>
                  <a:pt x="4813831" y="2402974"/>
                  <a:pt x="4816913" y="2402278"/>
                  <a:pt x="4819900" y="2403134"/>
                </a:cubicBezTo>
                <a:cubicBezTo>
                  <a:pt x="4822887" y="2403987"/>
                  <a:pt x="4825968" y="2403291"/>
                  <a:pt x="4829145" y="2401045"/>
                </a:cubicBezTo>
                <a:cubicBezTo>
                  <a:pt x="4832322" y="2398799"/>
                  <a:pt x="4835308" y="2399652"/>
                  <a:pt x="4838104" y="2403606"/>
                </a:cubicBezTo>
                <a:lnTo>
                  <a:pt x="4842869" y="2400237"/>
                </a:lnTo>
                <a:cubicBezTo>
                  <a:pt x="4842869" y="2400237"/>
                  <a:pt x="4847444" y="2399967"/>
                  <a:pt x="4856594" y="2399429"/>
                </a:cubicBezTo>
                <a:cubicBezTo>
                  <a:pt x="4841471" y="2398260"/>
                  <a:pt x="4839280" y="2396844"/>
                  <a:pt x="4850018" y="2395183"/>
                </a:cubicBezTo>
                <a:cubicBezTo>
                  <a:pt x="4860755" y="2393520"/>
                  <a:pt x="4872097" y="2394397"/>
                  <a:pt x="4884043" y="2397811"/>
                </a:cubicBezTo>
                <a:cubicBezTo>
                  <a:pt x="4884805" y="2385412"/>
                  <a:pt x="4886776" y="2378088"/>
                  <a:pt x="4889953" y="2375841"/>
                </a:cubicBezTo>
                <a:close/>
                <a:moveTo>
                  <a:pt x="5045115" y="2372883"/>
                </a:moveTo>
                <a:cubicBezTo>
                  <a:pt x="5041557" y="2381329"/>
                  <a:pt x="5036093" y="2383710"/>
                  <a:pt x="5028722" y="2380026"/>
                </a:cubicBezTo>
                <a:cubicBezTo>
                  <a:pt x="5021352" y="2376341"/>
                  <a:pt x="5013091" y="2374767"/>
                  <a:pt x="5003941" y="2375306"/>
                </a:cubicBezTo>
                <a:cubicBezTo>
                  <a:pt x="4997969" y="2373598"/>
                  <a:pt x="5001050" y="2372902"/>
                  <a:pt x="5013186" y="2373217"/>
                </a:cubicBezTo>
                <a:cubicBezTo>
                  <a:pt x="5025323" y="2373534"/>
                  <a:pt x="5035966" y="2373422"/>
                  <a:pt x="5045115" y="2372883"/>
                </a:cubicBezTo>
                <a:close/>
                <a:moveTo>
                  <a:pt x="428723" y="2354370"/>
                </a:moveTo>
                <a:lnTo>
                  <a:pt x="409334" y="2373164"/>
                </a:lnTo>
                <a:lnTo>
                  <a:pt x="406992" y="2374183"/>
                </a:lnTo>
                <a:cubicBezTo>
                  <a:pt x="405213" y="2378407"/>
                  <a:pt x="401147" y="2382764"/>
                  <a:pt x="394792" y="2387258"/>
                </a:cubicBezTo>
                <a:lnTo>
                  <a:pt x="409334" y="2373164"/>
                </a:lnTo>
                <a:lnTo>
                  <a:pt x="423385" y="2367040"/>
                </a:lnTo>
                <a:cubicBezTo>
                  <a:pt x="425800" y="2377194"/>
                  <a:pt x="425514" y="2381844"/>
                  <a:pt x="422527" y="2380991"/>
                </a:cubicBezTo>
                <a:cubicBezTo>
                  <a:pt x="419541" y="2380137"/>
                  <a:pt x="417857" y="2382810"/>
                  <a:pt x="417476" y="2389010"/>
                </a:cubicBezTo>
                <a:cubicBezTo>
                  <a:pt x="429421" y="2392425"/>
                  <a:pt x="432694" y="2388629"/>
                  <a:pt x="427293" y="2377621"/>
                </a:cubicBezTo>
                <a:cubicBezTo>
                  <a:pt x="421892" y="2366613"/>
                  <a:pt x="425164" y="2362817"/>
                  <a:pt x="437110" y="2366232"/>
                </a:cubicBezTo>
                <a:cubicBezTo>
                  <a:pt x="431137" y="2364525"/>
                  <a:pt x="429739" y="2362548"/>
                  <a:pt x="432916" y="2360301"/>
                </a:cubicBezTo>
                <a:cubicBezTo>
                  <a:pt x="434505" y="2359178"/>
                  <a:pt x="434949" y="2358122"/>
                  <a:pt x="434250" y="2357134"/>
                </a:cubicBezTo>
                <a:cubicBezTo>
                  <a:pt x="433551" y="2356145"/>
                  <a:pt x="431709" y="2355224"/>
                  <a:pt x="428723" y="2354370"/>
                </a:cubicBezTo>
                <a:close/>
                <a:moveTo>
                  <a:pt x="488386" y="2347767"/>
                </a:moveTo>
                <a:lnTo>
                  <a:pt x="478854" y="2354507"/>
                </a:lnTo>
                <a:lnTo>
                  <a:pt x="483048" y="2360438"/>
                </a:lnTo>
                <a:lnTo>
                  <a:pt x="487814" y="2357068"/>
                </a:lnTo>
                <a:lnTo>
                  <a:pt x="497345" y="2350328"/>
                </a:lnTo>
                <a:close/>
                <a:moveTo>
                  <a:pt x="484193" y="2341837"/>
                </a:moveTo>
                <a:cubicBezTo>
                  <a:pt x="472248" y="2338421"/>
                  <a:pt x="456743" y="2343454"/>
                  <a:pt x="437681" y="2356932"/>
                </a:cubicBezTo>
                <a:cubicBezTo>
                  <a:pt x="449627" y="2360347"/>
                  <a:pt x="458776" y="2359808"/>
                  <a:pt x="465130" y="2355315"/>
                </a:cubicBezTo>
                <a:lnTo>
                  <a:pt x="474089" y="2357877"/>
                </a:lnTo>
                <a:cubicBezTo>
                  <a:pt x="480444" y="2353383"/>
                  <a:pt x="483811" y="2348037"/>
                  <a:pt x="484193" y="2341837"/>
                </a:cubicBezTo>
                <a:close/>
                <a:moveTo>
                  <a:pt x="5859445" y="2339545"/>
                </a:moveTo>
                <a:lnTo>
                  <a:pt x="5859445" y="2339592"/>
                </a:lnTo>
                <a:lnTo>
                  <a:pt x="5859167" y="2339621"/>
                </a:lnTo>
                <a:close/>
                <a:moveTo>
                  <a:pt x="4513862" y="2339298"/>
                </a:moveTo>
                <a:cubicBezTo>
                  <a:pt x="4507508" y="2343791"/>
                  <a:pt x="4500646" y="2344195"/>
                  <a:pt x="4493276" y="2340511"/>
                </a:cubicBezTo>
                <a:cubicBezTo>
                  <a:pt x="4485905" y="2336826"/>
                  <a:pt x="4485016" y="2338938"/>
                  <a:pt x="4490607" y="2346845"/>
                </a:cubicBezTo>
                <a:cubicBezTo>
                  <a:pt x="4493784" y="2344599"/>
                  <a:pt x="4498359" y="2344330"/>
                  <a:pt x="4504331" y="2346037"/>
                </a:cubicBezTo>
                <a:cubicBezTo>
                  <a:pt x="4510304" y="2347745"/>
                  <a:pt x="4513481" y="2345498"/>
                  <a:pt x="4513862" y="2339298"/>
                </a:cubicBezTo>
                <a:close/>
                <a:moveTo>
                  <a:pt x="5315938" y="2336329"/>
                </a:moveTo>
                <a:cubicBezTo>
                  <a:pt x="5311341" y="2336568"/>
                  <a:pt x="5305768" y="2337110"/>
                  <a:pt x="5299216" y="2337953"/>
                </a:cubicBezTo>
                <a:lnTo>
                  <a:pt x="5298370" y="2338083"/>
                </a:lnTo>
                <a:close/>
                <a:moveTo>
                  <a:pt x="4718306" y="2335271"/>
                </a:moveTo>
                <a:cubicBezTo>
                  <a:pt x="4715129" y="2337517"/>
                  <a:pt x="4712058" y="2338230"/>
                  <a:pt x="4709094" y="2337407"/>
                </a:cubicBezTo>
                <a:cubicBezTo>
                  <a:pt x="4706130" y="2336584"/>
                  <a:pt x="4703059" y="2337295"/>
                  <a:pt x="4699882" y="2339541"/>
                </a:cubicBezTo>
                <a:cubicBezTo>
                  <a:pt x="4706235" y="2335049"/>
                  <a:pt x="4712377" y="2333625"/>
                  <a:pt x="4718306" y="2335271"/>
                </a:cubicBezTo>
                <a:close/>
                <a:moveTo>
                  <a:pt x="471040" y="2333345"/>
                </a:moveTo>
                <a:lnTo>
                  <a:pt x="451977" y="2346823"/>
                </a:lnTo>
                <a:cubicBezTo>
                  <a:pt x="455156" y="2344576"/>
                  <a:pt x="459825" y="2342758"/>
                  <a:pt x="465987" y="2341365"/>
                </a:cubicBezTo>
                <a:cubicBezTo>
                  <a:pt x="472152" y="2339972"/>
                  <a:pt x="476822" y="2338152"/>
                  <a:pt x="479999" y="2335906"/>
                </a:cubicBezTo>
                <a:close/>
                <a:moveTo>
                  <a:pt x="5859445" y="2332527"/>
                </a:moveTo>
                <a:lnTo>
                  <a:pt x="5859445" y="2332890"/>
                </a:lnTo>
                <a:lnTo>
                  <a:pt x="5854974" y="2333690"/>
                </a:lnTo>
                <a:close/>
                <a:moveTo>
                  <a:pt x="4714996" y="2328210"/>
                </a:moveTo>
                <a:lnTo>
                  <a:pt x="4717862" y="2328578"/>
                </a:lnTo>
                <a:lnTo>
                  <a:pt x="4714178" y="2329433"/>
                </a:lnTo>
                <a:close/>
                <a:moveTo>
                  <a:pt x="4732602" y="2325163"/>
                </a:moveTo>
                <a:cubicBezTo>
                  <a:pt x="4729425" y="2327409"/>
                  <a:pt x="4725560" y="2328683"/>
                  <a:pt x="4721008" y="2328983"/>
                </a:cubicBezTo>
                <a:lnTo>
                  <a:pt x="4717862" y="2328578"/>
                </a:lnTo>
                <a:close/>
                <a:moveTo>
                  <a:pt x="4525823" y="2320833"/>
                </a:moveTo>
                <a:cubicBezTo>
                  <a:pt x="4533035" y="2320923"/>
                  <a:pt x="4539277" y="2321328"/>
                  <a:pt x="4544551" y="2322047"/>
                </a:cubicBezTo>
                <a:lnTo>
                  <a:pt x="4552140" y="2322189"/>
                </a:lnTo>
                <a:lnTo>
                  <a:pt x="4530827" y="2322855"/>
                </a:lnTo>
                <a:cubicBezTo>
                  <a:pt x="4522471" y="2322832"/>
                  <a:pt x="4515085" y="2322495"/>
                  <a:pt x="4508668" y="2321843"/>
                </a:cubicBezTo>
                <a:lnTo>
                  <a:pt x="4506031" y="2321376"/>
                </a:lnTo>
                <a:close/>
                <a:moveTo>
                  <a:pt x="4501938" y="2320649"/>
                </a:moveTo>
                <a:lnTo>
                  <a:pt x="4506031" y="2321376"/>
                </a:lnTo>
                <a:lnTo>
                  <a:pt x="4501281" y="2321506"/>
                </a:lnTo>
                <a:close/>
                <a:moveTo>
                  <a:pt x="4592588" y="2319219"/>
                </a:moveTo>
                <a:cubicBezTo>
                  <a:pt x="4581849" y="2320879"/>
                  <a:pt x="4572477" y="2321946"/>
                  <a:pt x="4564471" y="2322417"/>
                </a:cubicBezTo>
                <a:lnTo>
                  <a:pt x="4552140" y="2322189"/>
                </a:lnTo>
                <a:lnTo>
                  <a:pt x="4558801" y="2321979"/>
                </a:lnTo>
                <a:cubicBezTo>
                  <a:pt x="4569094" y="2321373"/>
                  <a:pt x="4580356" y="2320452"/>
                  <a:pt x="4592588" y="2319219"/>
                </a:cubicBezTo>
                <a:close/>
                <a:moveTo>
                  <a:pt x="4668969" y="2313513"/>
                </a:moveTo>
                <a:lnTo>
                  <a:pt x="4673802" y="2313850"/>
                </a:lnTo>
                <a:lnTo>
                  <a:pt x="4667094" y="2315916"/>
                </a:lnTo>
                <a:cubicBezTo>
                  <a:pt x="4659820" y="2317423"/>
                  <a:pt x="4651629" y="2318477"/>
                  <a:pt x="4642523" y="2319078"/>
                </a:cubicBezTo>
                <a:cubicBezTo>
                  <a:pt x="4654807" y="2316230"/>
                  <a:pt x="4663621" y="2314375"/>
                  <a:pt x="4668969" y="2313513"/>
                </a:cubicBezTo>
                <a:close/>
                <a:moveTo>
                  <a:pt x="345947" y="2310594"/>
                </a:moveTo>
                <a:lnTo>
                  <a:pt x="359719" y="2311659"/>
                </a:lnTo>
                <a:lnTo>
                  <a:pt x="356096" y="2312314"/>
                </a:lnTo>
                <a:cubicBezTo>
                  <a:pt x="348346" y="2314828"/>
                  <a:pt x="339894" y="2316356"/>
                  <a:pt x="330744" y="2316895"/>
                </a:cubicBezTo>
                <a:cubicBezTo>
                  <a:pt x="335510" y="2313526"/>
                  <a:pt x="340577" y="2311425"/>
                  <a:pt x="345947" y="2310594"/>
                </a:cubicBezTo>
                <a:close/>
                <a:moveTo>
                  <a:pt x="5705845" y="2305694"/>
                </a:moveTo>
                <a:cubicBezTo>
                  <a:pt x="5690722" y="2304527"/>
                  <a:pt x="5680683" y="2307177"/>
                  <a:pt x="5675727" y="2313647"/>
                </a:cubicBezTo>
                <a:cubicBezTo>
                  <a:pt x="5670771" y="2320116"/>
                  <a:pt x="5662130" y="2324743"/>
                  <a:pt x="5649804" y="2327528"/>
                </a:cubicBezTo>
                <a:cubicBezTo>
                  <a:pt x="5658953" y="2326990"/>
                  <a:pt x="5667404" y="2325462"/>
                  <a:pt x="5675155" y="2322947"/>
                </a:cubicBezTo>
                <a:cubicBezTo>
                  <a:pt x="5682907" y="2320431"/>
                  <a:pt x="5694344" y="2319757"/>
                  <a:pt x="5709467" y="2320925"/>
                </a:cubicBezTo>
                <a:cubicBezTo>
                  <a:pt x="5713025" y="2312479"/>
                  <a:pt x="5711627" y="2310502"/>
                  <a:pt x="5705274" y="2314994"/>
                </a:cubicBezTo>
                <a:cubicBezTo>
                  <a:pt x="5698918" y="2319488"/>
                  <a:pt x="5695932" y="2318634"/>
                  <a:pt x="5696313" y="2312434"/>
                </a:cubicBezTo>
                <a:cubicBezTo>
                  <a:pt x="5708259" y="2315849"/>
                  <a:pt x="5711437" y="2313602"/>
                  <a:pt x="5705845" y="2305694"/>
                </a:cubicBezTo>
                <a:close/>
                <a:moveTo>
                  <a:pt x="4968880" y="2298089"/>
                </a:moveTo>
                <a:lnTo>
                  <a:pt x="4971537" y="2309259"/>
                </a:lnTo>
                <a:cubicBezTo>
                  <a:pt x="4962769" y="2303598"/>
                  <a:pt x="4961465" y="2300069"/>
                  <a:pt x="4967630" y="2298678"/>
                </a:cubicBezTo>
                <a:close/>
                <a:moveTo>
                  <a:pt x="4967914" y="2294026"/>
                </a:moveTo>
                <a:cubicBezTo>
                  <a:pt x="4970901" y="2294880"/>
                  <a:pt x="4972371" y="2295696"/>
                  <a:pt x="4972323" y="2296471"/>
                </a:cubicBezTo>
                <a:lnTo>
                  <a:pt x="4968880" y="2298089"/>
                </a:lnTo>
                <a:close/>
                <a:moveTo>
                  <a:pt x="4728690" y="2274136"/>
                </a:moveTo>
                <a:cubicBezTo>
                  <a:pt x="4744701" y="2273193"/>
                  <a:pt x="4763953" y="2275149"/>
                  <a:pt x="4786446" y="2280002"/>
                </a:cubicBezTo>
                <a:lnTo>
                  <a:pt x="4748090" y="2286411"/>
                </a:lnTo>
                <a:cubicBezTo>
                  <a:pt x="4738460" y="2286270"/>
                  <a:pt x="4728842" y="2286146"/>
                  <a:pt x="4719231" y="2286035"/>
                </a:cubicBezTo>
                <a:cubicBezTo>
                  <a:pt x="4709624" y="2285924"/>
                  <a:pt x="4700005" y="2285801"/>
                  <a:pt x="4690375" y="2285660"/>
                </a:cubicBezTo>
                <a:cubicBezTo>
                  <a:pt x="4699906" y="2278921"/>
                  <a:pt x="4712677" y="2275080"/>
                  <a:pt x="4728690" y="2274136"/>
                </a:cubicBezTo>
                <a:close/>
                <a:moveTo>
                  <a:pt x="5068561" y="2213965"/>
                </a:moveTo>
                <a:cubicBezTo>
                  <a:pt x="5093914" y="2209385"/>
                  <a:pt x="5109992" y="2209693"/>
                  <a:pt x="5116794" y="2214891"/>
                </a:cubicBezTo>
                <a:cubicBezTo>
                  <a:pt x="5119061" y="2216624"/>
                  <a:pt x="5120299" y="2218900"/>
                  <a:pt x="5120505" y="2221719"/>
                </a:cubicBezTo>
                <a:cubicBezTo>
                  <a:pt x="5121331" y="2232996"/>
                  <a:pt x="5106431" y="2240566"/>
                  <a:pt x="5075806" y="2244429"/>
                </a:cubicBezTo>
                <a:cubicBezTo>
                  <a:pt x="5070214" y="2236521"/>
                  <a:pt x="5074980" y="2233152"/>
                  <a:pt x="5090102" y="2234321"/>
                </a:cubicBezTo>
                <a:cubicBezTo>
                  <a:pt x="5087306" y="2230367"/>
                  <a:pt x="5082128" y="2228098"/>
                  <a:pt x="5074567" y="2227513"/>
                </a:cubicBezTo>
                <a:cubicBezTo>
                  <a:pt x="5067006" y="2226929"/>
                  <a:pt x="5065003" y="2222412"/>
                  <a:pt x="5068561" y="2213965"/>
                </a:cubicBezTo>
                <a:close/>
                <a:moveTo>
                  <a:pt x="4754470" y="2206980"/>
                </a:moveTo>
                <a:lnTo>
                  <a:pt x="4758371" y="2207080"/>
                </a:lnTo>
                <a:lnTo>
                  <a:pt x="4758260" y="2207117"/>
                </a:lnTo>
                <a:lnTo>
                  <a:pt x="4754334" y="2207042"/>
                </a:lnTo>
                <a:close/>
                <a:moveTo>
                  <a:pt x="5150576" y="2196009"/>
                </a:moveTo>
                <a:lnTo>
                  <a:pt x="5153977" y="2196272"/>
                </a:lnTo>
                <a:lnTo>
                  <a:pt x="5152220" y="2197070"/>
                </a:lnTo>
                <a:lnTo>
                  <a:pt x="5150756" y="2196772"/>
                </a:lnTo>
                <a:close/>
                <a:moveTo>
                  <a:pt x="5161012" y="2193078"/>
                </a:moveTo>
                <a:cubicBezTo>
                  <a:pt x="5163808" y="2197032"/>
                  <a:pt x="5162219" y="2198155"/>
                  <a:pt x="5156247" y="2196447"/>
                </a:cubicBezTo>
                <a:lnTo>
                  <a:pt x="5153977" y="2196272"/>
                </a:lnTo>
                <a:close/>
                <a:moveTo>
                  <a:pt x="4679583" y="2192776"/>
                </a:moveTo>
                <a:lnTo>
                  <a:pt x="4676103" y="2193446"/>
                </a:lnTo>
                <a:lnTo>
                  <a:pt x="4674738" y="2196272"/>
                </a:lnTo>
                <a:lnTo>
                  <a:pt x="4675364" y="2196192"/>
                </a:lnTo>
                <a:close/>
                <a:moveTo>
                  <a:pt x="5124604" y="2192134"/>
                </a:moveTo>
                <a:cubicBezTo>
                  <a:pt x="5133753" y="2191595"/>
                  <a:pt x="5140521" y="2192740"/>
                  <a:pt x="5144905" y="2195571"/>
                </a:cubicBezTo>
                <a:lnTo>
                  <a:pt x="5150756" y="2196772"/>
                </a:lnTo>
                <a:lnTo>
                  <a:pt x="5151481" y="2199817"/>
                </a:lnTo>
                <a:cubicBezTo>
                  <a:pt x="5126827" y="2205388"/>
                  <a:pt x="5120855" y="2203680"/>
                  <a:pt x="5133564" y="2194694"/>
                </a:cubicBezTo>
                <a:close/>
                <a:moveTo>
                  <a:pt x="845450" y="2188301"/>
                </a:moveTo>
                <a:lnTo>
                  <a:pt x="844271" y="2193987"/>
                </a:lnTo>
                <a:cubicBezTo>
                  <a:pt x="842874" y="2192010"/>
                  <a:pt x="842397" y="2190493"/>
                  <a:pt x="842842" y="2189438"/>
                </a:cubicBezTo>
                <a:close/>
                <a:moveTo>
                  <a:pt x="893908" y="2187358"/>
                </a:moveTo>
                <a:lnTo>
                  <a:pt x="895952" y="2187469"/>
                </a:lnTo>
                <a:lnTo>
                  <a:pt x="901634" y="2190198"/>
                </a:lnTo>
                <a:close/>
                <a:moveTo>
                  <a:pt x="846511" y="2185361"/>
                </a:moveTo>
                <a:lnTo>
                  <a:pt x="849847" y="2186709"/>
                </a:lnTo>
                <a:cubicBezTo>
                  <a:pt x="850196" y="2187203"/>
                  <a:pt x="849227" y="2187517"/>
                  <a:pt x="846940" y="2187652"/>
                </a:cubicBezTo>
                <a:lnTo>
                  <a:pt x="845450" y="2188301"/>
                </a:lnTo>
                <a:lnTo>
                  <a:pt x="845891" y="2186169"/>
                </a:lnTo>
                <a:close/>
                <a:moveTo>
                  <a:pt x="888113" y="2185228"/>
                </a:moveTo>
                <a:lnTo>
                  <a:pt x="893908" y="2187358"/>
                </a:lnTo>
                <a:lnTo>
                  <a:pt x="885730" y="2186912"/>
                </a:lnTo>
                <a:cubicBezTo>
                  <a:pt x="879567" y="2188305"/>
                  <a:pt x="873499" y="2188147"/>
                  <a:pt x="867526" y="2186440"/>
                </a:cubicBezTo>
                <a:cubicBezTo>
                  <a:pt x="873880" y="2181947"/>
                  <a:pt x="880742" y="2181543"/>
                  <a:pt x="888113" y="2185228"/>
                </a:cubicBezTo>
                <a:close/>
                <a:moveTo>
                  <a:pt x="4772998" y="2183647"/>
                </a:moveTo>
                <a:lnTo>
                  <a:pt x="4777020" y="2183959"/>
                </a:lnTo>
                <a:lnTo>
                  <a:pt x="4771852" y="2184841"/>
                </a:lnTo>
                <a:lnTo>
                  <a:pt x="4770809" y="2184641"/>
                </a:lnTo>
                <a:close/>
                <a:moveTo>
                  <a:pt x="4646533" y="2183219"/>
                </a:moveTo>
                <a:cubicBezTo>
                  <a:pt x="4646151" y="2189419"/>
                  <a:pt x="4648947" y="2193373"/>
                  <a:pt x="4654920" y="2195081"/>
                </a:cubicBezTo>
                <a:cubicBezTo>
                  <a:pt x="4659400" y="2196360"/>
                  <a:pt x="4663342" y="2197094"/>
                  <a:pt x="4666751" y="2197279"/>
                </a:cubicBezTo>
                <a:lnTo>
                  <a:pt x="4672387" y="2196568"/>
                </a:lnTo>
                <a:lnTo>
                  <a:pt x="4672076" y="2194069"/>
                </a:lnTo>
                <a:cubicBezTo>
                  <a:pt x="4672966" y="2191958"/>
                  <a:pt x="4674999" y="2189779"/>
                  <a:pt x="4678176" y="2187532"/>
                </a:cubicBezTo>
                <a:lnTo>
                  <a:pt x="4682312" y="2186371"/>
                </a:lnTo>
                <a:lnTo>
                  <a:pt x="4682941" y="2184163"/>
                </a:lnTo>
                <a:close/>
                <a:moveTo>
                  <a:pt x="4724115" y="2181737"/>
                </a:moveTo>
                <a:cubicBezTo>
                  <a:pt x="4717760" y="2186231"/>
                  <a:pt x="4712296" y="2188612"/>
                  <a:pt x="4707721" y="2188882"/>
                </a:cubicBezTo>
                <a:cubicBezTo>
                  <a:pt x="4703146" y="2189151"/>
                  <a:pt x="4699270" y="2190409"/>
                  <a:pt x="4696094" y="2192655"/>
                </a:cubicBezTo>
                <a:lnTo>
                  <a:pt x="4705052" y="2195216"/>
                </a:lnTo>
                <a:cubicBezTo>
                  <a:pt x="4698699" y="2199709"/>
                  <a:pt x="4691741" y="2201663"/>
                  <a:pt x="4684180" y="2201079"/>
                </a:cubicBezTo>
                <a:cubicBezTo>
                  <a:pt x="4676619" y="2200495"/>
                  <a:pt x="4671060" y="2204426"/>
                  <a:pt x="4667500" y="2212873"/>
                </a:cubicBezTo>
                <a:cubicBezTo>
                  <a:pt x="4688977" y="2209548"/>
                  <a:pt x="4707721" y="2207415"/>
                  <a:pt x="4723733" y="2206472"/>
                </a:cubicBezTo>
                <a:lnTo>
                  <a:pt x="4754334" y="2207042"/>
                </a:lnTo>
                <a:lnTo>
                  <a:pt x="4745084" y="2211393"/>
                </a:lnTo>
                <a:lnTo>
                  <a:pt x="4758260" y="2207117"/>
                </a:lnTo>
                <a:lnTo>
                  <a:pt x="4763572" y="2207216"/>
                </a:lnTo>
                <a:lnTo>
                  <a:pt x="4758371" y="2207080"/>
                </a:lnTo>
                <a:lnTo>
                  <a:pt x="4762525" y="2205732"/>
                </a:lnTo>
                <a:cubicBezTo>
                  <a:pt x="4766401" y="2204475"/>
                  <a:pt x="4768339" y="2203846"/>
                  <a:pt x="4768339" y="2203846"/>
                </a:cubicBezTo>
                <a:cubicBezTo>
                  <a:pt x="4762747" y="2195937"/>
                  <a:pt x="4752199" y="2194499"/>
                  <a:pt x="4736696" y="2199530"/>
                </a:cubicBezTo>
                <a:cubicBezTo>
                  <a:pt x="4745844" y="2198992"/>
                  <a:pt x="4748227" y="2197307"/>
                  <a:pt x="4743843" y="2194477"/>
                </a:cubicBezTo>
                <a:cubicBezTo>
                  <a:pt x="4739460" y="2191645"/>
                  <a:pt x="4735679" y="2191353"/>
                  <a:pt x="4732502" y="2193599"/>
                </a:cubicBezTo>
                <a:cubicBezTo>
                  <a:pt x="4726147" y="2198093"/>
                  <a:pt x="4719984" y="2199485"/>
                  <a:pt x="4714012" y="2197778"/>
                </a:cubicBezTo>
                <a:cubicBezTo>
                  <a:pt x="4723542" y="2191039"/>
                  <a:pt x="4726911" y="2185691"/>
                  <a:pt x="4724115" y="2181737"/>
                </a:cubicBezTo>
                <a:close/>
                <a:moveTo>
                  <a:pt x="4778274" y="2181251"/>
                </a:moveTo>
                <a:lnTo>
                  <a:pt x="4772998" y="2183647"/>
                </a:lnTo>
                <a:lnTo>
                  <a:pt x="4760523" y="2182683"/>
                </a:lnTo>
                <a:lnTo>
                  <a:pt x="4770809" y="2184641"/>
                </a:lnTo>
                <a:lnTo>
                  <a:pt x="4769481" y="2185244"/>
                </a:lnTo>
                <a:lnTo>
                  <a:pt x="4771852" y="2184841"/>
                </a:lnTo>
                <a:lnTo>
                  <a:pt x="4785304" y="2187403"/>
                </a:lnTo>
                <a:cubicBezTo>
                  <a:pt x="4795851" y="2188841"/>
                  <a:pt x="4802713" y="2188436"/>
                  <a:pt x="4805890" y="2186190"/>
                </a:cubicBezTo>
                <a:cubicBezTo>
                  <a:pt x="4796741" y="2186729"/>
                  <a:pt x="4789180" y="2186145"/>
                  <a:pt x="4783207" y="2184437"/>
                </a:cubicBezTo>
                <a:lnTo>
                  <a:pt x="4777020" y="2183959"/>
                </a:lnTo>
                <a:lnTo>
                  <a:pt x="4779846" y="2183475"/>
                </a:lnTo>
                <a:cubicBezTo>
                  <a:pt x="4785167" y="2183419"/>
                  <a:pt x="4792356" y="2183899"/>
                  <a:pt x="4801411" y="2184910"/>
                </a:cubicBezTo>
                <a:cubicBezTo>
                  <a:pt x="4819519" y="2186932"/>
                  <a:pt x="4827177" y="2185965"/>
                  <a:pt x="4824381" y="2182012"/>
                </a:cubicBezTo>
                <a:cubicBezTo>
                  <a:pt x="4804079" y="2178575"/>
                  <a:pt x="4788710" y="2178320"/>
                  <a:pt x="4778274" y="2181251"/>
                </a:cubicBezTo>
                <a:close/>
                <a:moveTo>
                  <a:pt x="4907298" y="2167862"/>
                </a:moveTo>
                <a:cubicBezTo>
                  <a:pt x="4900944" y="2172355"/>
                  <a:pt x="4902342" y="2174332"/>
                  <a:pt x="4911492" y="2173793"/>
                </a:cubicBezTo>
                <a:lnTo>
                  <a:pt x="4906726" y="2177163"/>
                </a:lnTo>
                <a:cubicBezTo>
                  <a:pt x="4903549" y="2179409"/>
                  <a:pt x="4900563" y="2178555"/>
                  <a:pt x="4897767" y="2174601"/>
                </a:cubicBezTo>
                <a:close/>
                <a:moveTo>
                  <a:pt x="3973269" y="2161085"/>
                </a:moveTo>
                <a:lnTo>
                  <a:pt x="3990962" y="2162636"/>
                </a:lnTo>
                <a:lnTo>
                  <a:pt x="3989092" y="2163244"/>
                </a:lnTo>
                <a:cubicBezTo>
                  <a:pt x="3984517" y="2163513"/>
                  <a:pt x="3979243" y="2162794"/>
                  <a:pt x="3973269" y="2161085"/>
                </a:cubicBezTo>
                <a:close/>
                <a:moveTo>
                  <a:pt x="4684371" y="2160912"/>
                </a:moveTo>
                <a:cubicBezTo>
                  <a:pt x="4672235" y="2160597"/>
                  <a:pt x="4657018" y="2160979"/>
                  <a:pt x="4638718" y="2162055"/>
                </a:cubicBezTo>
                <a:lnTo>
                  <a:pt x="4638146" y="2171357"/>
                </a:lnTo>
                <a:cubicBezTo>
                  <a:pt x="4677541" y="2173155"/>
                  <a:pt x="4706577" y="2170416"/>
                  <a:pt x="4725258" y="2163138"/>
                </a:cubicBezTo>
                <a:cubicBezTo>
                  <a:pt x="4710137" y="2161968"/>
                  <a:pt x="4696507" y="2161227"/>
                  <a:pt x="4684371" y="2160912"/>
                </a:cubicBezTo>
                <a:close/>
                <a:moveTo>
                  <a:pt x="3971693" y="2160634"/>
                </a:moveTo>
                <a:lnTo>
                  <a:pt x="3973269" y="2161085"/>
                </a:lnTo>
                <a:cubicBezTo>
                  <a:pt x="3971681" y="2162208"/>
                  <a:pt x="3970141" y="2162558"/>
                  <a:pt x="3968647" y="2162130"/>
                </a:cubicBezTo>
                <a:lnTo>
                  <a:pt x="3966980" y="2160745"/>
                </a:lnTo>
                <a:close/>
                <a:moveTo>
                  <a:pt x="4053070" y="2150761"/>
                </a:moveTo>
                <a:lnTo>
                  <a:pt x="4084245" y="2156289"/>
                </a:lnTo>
                <a:lnTo>
                  <a:pt x="4052074" y="2150841"/>
                </a:lnTo>
                <a:close/>
                <a:moveTo>
                  <a:pt x="4072087" y="2149227"/>
                </a:moveTo>
                <a:lnTo>
                  <a:pt x="4053070" y="2150761"/>
                </a:lnTo>
                <a:lnTo>
                  <a:pt x="4051554" y="2150492"/>
                </a:lnTo>
                <a:cubicBezTo>
                  <a:pt x="4041705" y="2150042"/>
                  <a:pt x="4032905" y="2151076"/>
                  <a:pt x="4025153" y="2153591"/>
                </a:cubicBezTo>
                <a:cubicBezTo>
                  <a:pt x="4040275" y="2154760"/>
                  <a:pt x="4051617" y="2155637"/>
                  <a:pt x="4059178" y="2156221"/>
                </a:cubicBezTo>
                <a:cubicBezTo>
                  <a:pt x="4066740" y="2156804"/>
                  <a:pt x="4073507" y="2157950"/>
                  <a:pt x="4079480" y="2159658"/>
                </a:cubicBezTo>
                <a:cubicBezTo>
                  <a:pt x="4055584" y="2162932"/>
                  <a:pt x="4034786" y="2164687"/>
                  <a:pt x="4017085" y="2164925"/>
                </a:cubicBezTo>
                <a:lnTo>
                  <a:pt x="3990962" y="2162636"/>
                </a:lnTo>
                <a:lnTo>
                  <a:pt x="3991998" y="2162301"/>
                </a:lnTo>
                <a:cubicBezTo>
                  <a:pt x="3991649" y="2161806"/>
                  <a:pt x="3989981" y="2161132"/>
                  <a:pt x="3986995" y="2160279"/>
                </a:cubicBezTo>
                <a:lnTo>
                  <a:pt x="3971693" y="2160634"/>
                </a:lnTo>
                <a:lnTo>
                  <a:pt x="3964311" y="2158524"/>
                </a:lnTo>
                <a:lnTo>
                  <a:pt x="3966980" y="2160745"/>
                </a:lnTo>
                <a:lnTo>
                  <a:pt x="3957108" y="2160976"/>
                </a:lnTo>
                <a:lnTo>
                  <a:pt x="3933981" y="2160461"/>
                </a:lnTo>
                <a:lnTo>
                  <a:pt x="3886086" y="2164376"/>
                </a:lnTo>
                <a:lnTo>
                  <a:pt x="3834656" y="2169675"/>
                </a:lnTo>
                <a:lnTo>
                  <a:pt x="3829949" y="2170685"/>
                </a:lnTo>
                <a:lnTo>
                  <a:pt x="3825764" y="2170591"/>
                </a:lnTo>
                <a:lnTo>
                  <a:pt x="3801459" y="2173096"/>
                </a:lnTo>
                <a:lnTo>
                  <a:pt x="3803122" y="2173181"/>
                </a:lnTo>
                <a:cubicBezTo>
                  <a:pt x="3841096" y="2172972"/>
                  <a:pt x="3875207" y="2174036"/>
                  <a:pt x="3905451" y="2176373"/>
                </a:cubicBezTo>
                <a:cubicBezTo>
                  <a:pt x="3896302" y="2176912"/>
                  <a:pt x="3881879" y="2176732"/>
                  <a:pt x="3862180" y="2175833"/>
                </a:cubicBezTo>
                <a:lnTo>
                  <a:pt x="3827870" y="2177854"/>
                </a:lnTo>
                <a:cubicBezTo>
                  <a:pt x="3824693" y="2180100"/>
                  <a:pt x="3822406" y="2180235"/>
                  <a:pt x="3821008" y="2178258"/>
                </a:cubicBezTo>
                <a:cubicBezTo>
                  <a:pt x="3819610" y="2176281"/>
                  <a:pt x="3817323" y="2176416"/>
                  <a:pt x="3814146" y="2178662"/>
                </a:cubicBezTo>
                <a:lnTo>
                  <a:pt x="3827870" y="2177854"/>
                </a:lnTo>
                <a:lnTo>
                  <a:pt x="3836829" y="2180415"/>
                </a:lnTo>
                <a:cubicBezTo>
                  <a:pt x="3812176" y="2185985"/>
                  <a:pt x="3781740" y="2186749"/>
                  <a:pt x="3745522" y="2182702"/>
                </a:cubicBezTo>
                <a:cubicBezTo>
                  <a:pt x="3709305" y="2178657"/>
                  <a:pt x="3677281" y="2180544"/>
                  <a:pt x="3649451" y="2188360"/>
                </a:cubicBezTo>
                <a:cubicBezTo>
                  <a:pt x="3670927" y="2185037"/>
                  <a:pt x="3691418" y="2185374"/>
                  <a:pt x="3710925" y="2189373"/>
                </a:cubicBezTo>
                <a:cubicBezTo>
                  <a:pt x="3730432" y="2193372"/>
                  <a:pt x="3750923" y="2193710"/>
                  <a:pt x="3772400" y="2190388"/>
                </a:cubicBezTo>
                <a:lnTo>
                  <a:pt x="3841478" y="2188623"/>
                </a:lnTo>
                <a:lnTo>
                  <a:pt x="3941937" y="2182708"/>
                </a:lnTo>
                <a:lnTo>
                  <a:pt x="3995265" y="2178385"/>
                </a:lnTo>
                <a:lnTo>
                  <a:pt x="3967932" y="2173758"/>
                </a:lnTo>
                <a:lnTo>
                  <a:pt x="4013459" y="2176884"/>
                </a:lnTo>
                <a:lnTo>
                  <a:pt x="4013449" y="2176911"/>
                </a:lnTo>
                <a:lnTo>
                  <a:pt x="4013636" y="2176896"/>
                </a:lnTo>
                <a:lnTo>
                  <a:pt x="4013459" y="2176884"/>
                </a:lnTo>
                <a:lnTo>
                  <a:pt x="4015301" y="2172511"/>
                </a:lnTo>
                <a:cubicBezTo>
                  <a:pt x="4018033" y="2171321"/>
                  <a:pt x="4022830" y="2170524"/>
                  <a:pt x="4029692" y="2170120"/>
                </a:cubicBezTo>
                <a:cubicBezTo>
                  <a:pt x="4043416" y="2169312"/>
                  <a:pt x="4053265" y="2169761"/>
                  <a:pt x="4059238" y="2171469"/>
                </a:cubicBezTo>
                <a:lnTo>
                  <a:pt x="4047291" y="2174168"/>
                </a:lnTo>
                <a:lnTo>
                  <a:pt x="4128431" y="2167589"/>
                </a:lnTo>
                <a:lnTo>
                  <a:pt x="4127860" y="2167427"/>
                </a:lnTo>
                <a:lnTo>
                  <a:pt x="4129184" y="2167529"/>
                </a:lnTo>
                <a:lnTo>
                  <a:pt x="4225063" y="2159756"/>
                </a:lnTo>
                <a:lnTo>
                  <a:pt x="4131166" y="2151884"/>
                </a:lnTo>
                <a:close/>
                <a:moveTo>
                  <a:pt x="4837232" y="2135393"/>
                </a:moveTo>
                <a:lnTo>
                  <a:pt x="4797241" y="2140064"/>
                </a:lnTo>
                <a:cubicBezTo>
                  <a:pt x="4775759" y="2143485"/>
                  <a:pt x="4755866" y="2145758"/>
                  <a:pt x="4737564" y="2146884"/>
                </a:cubicBezTo>
                <a:lnTo>
                  <a:pt x="4707789" y="2150265"/>
                </a:lnTo>
                <a:lnTo>
                  <a:pt x="4778369" y="2147268"/>
                </a:lnTo>
                <a:cubicBezTo>
                  <a:pt x="4784211" y="2148790"/>
                  <a:pt x="4793229" y="2148066"/>
                  <a:pt x="4805426" y="2145095"/>
                </a:cubicBezTo>
                <a:cubicBezTo>
                  <a:pt x="4817621" y="2142124"/>
                  <a:pt x="4827573" y="2139350"/>
                  <a:pt x="4835281" y="2136773"/>
                </a:cubicBezTo>
                <a:close/>
                <a:moveTo>
                  <a:pt x="4258368" y="2134205"/>
                </a:moveTo>
                <a:lnTo>
                  <a:pt x="4163244" y="2141876"/>
                </a:lnTo>
                <a:lnTo>
                  <a:pt x="4158728" y="2142240"/>
                </a:lnTo>
                <a:lnTo>
                  <a:pt x="4206259" y="2146884"/>
                </a:lnTo>
                <a:lnTo>
                  <a:pt x="4285530" y="2151141"/>
                </a:lnTo>
                <a:lnTo>
                  <a:pt x="4287460" y="2150523"/>
                </a:lnTo>
                <a:cubicBezTo>
                  <a:pt x="4289759" y="2150405"/>
                  <a:pt x="4292412" y="2150787"/>
                  <a:pt x="4295420" y="2151671"/>
                </a:cubicBezTo>
                <a:cubicBezTo>
                  <a:pt x="4317027" y="2148533"/>
                  <a:pt x="4335520" y="2146045"/>
                  <a:pt x="4350899" y="2144206"/>
                </a:cubicBezTo>
                <a:lnTo>
                  <a:pt x="4384690" y="2141411"/>
                </a:lnTo>
                <a:lnTo>
                  <a:pt x="4334444" y="2139890"/>
                </a:lnTo>
                <a:close/>
                <a:moveTo>
                  <a:pt x="1362937" y="2129970"/>
                </a:moveTo>
                <a:lnTo>
                  <a:pt x="1353795" y="2131837"/>
                </a:lnTo>
                <a:lnTo>
                  <a:pt x="1365063" y="2132129"/>
                </a:lnTo>
                <a:cubicBezTo>
                  <a:pt x="1368050" y="2132983"/>
                  <a:pt x="1374118" y="2133140"/>
                  <a:pt x="1383269" y="2132603"/>
                </a:cubicBezTo>
                <a:lnTo>
                  <a:pt x="1381654" y="2130319"/>
                </a:lnTo>
                <a:close/>
                <a:moveTo>
                  <a:pt x="1276784" y="2128361"/>
                </a:moveTo>
                <a:cubicBezTo>
                  <a:pt x="1252511" y="2127732"/>
                  <a:pt x="1227351" y="2129214"/>
                  <a:pt x="1201300" y="2132807"/>
                </a:cubicBezTo>
                <a:cubicBezTo>
                  <a:pt x="1175248" y="2136402"/>
                  <a:pt x="1150087" y="2137883"/>
                  <a:pt x="1125814" y="2137252"/>
                </a:cubicBezTo>
                <a:cubicBezTo>
                  <a:pt x="1076888" y="2142193"/>
                  <a:pt x="1029362" y="2149110"/>
                  <a:pt x="983232" y="2158005"/>
                </a:cubicBezTo>
                <a:cubicBezTo>
                  <a:pt x="937102" y="2166898"/>
                  <a:pt x="892560" y="2174669"/>
                  <a:pt x="849609" y="2181317"/>
                </a:cubicBezTo>
                <a:lnTo>
                  <a:pt x="846511" y="2185361"/>
                </a:lnTo>
                <a:lnTo>
                  <a:pt x="844843" y="2184687"/>
                </a:lnTo>
                <a:cubicBezTo>
                  <a:pt x="813835" y="2194750"/>
                  <a:pt x="792169" y="2201175"/>
                  <a:pt x="779842" y="2203960"/>
                </a:cubicBezTo>
                <a:cubicBezTo>
                  <a:pt x="788611" y="2209621"/>
                  <a:pt x="795377" y="2210767"/>
                  <a:pt x="800143" y="2207398"/>
                </a:cubicBezTo>
                <a:cubicBezTo>
                  <a:pt x="804908" y="2204028"/>
                  <a:pt x="811866" y="2202074"/>
                  <a:pt x="821015" y="2201535"/>
                </a:cubicBezTo>
                <a:cubicBezTo>
                  <a:pt x="824192" y="2199289"/>
                  <a:pt x="829562" y="2198457"/>
                  <a:pt x="837123" y="2199041"/>
                </a:cubicBezTo>
                <a:cubicBezTo>
                  <a:pt x="844685" y="2199626"/>
                  <a:pt x="850053" y="2198794"/>
                  <a:pt x="853230" y="2196548"/>
                </a:cubicBezTo>
                <a:cubicBezTo>
                  <a:pt x="865175" y="2199963"/>
                  <a:pt x="875025" y="2200412"/>
                  <a:pt x="882776" y="2197897"/>
                </a:cubicBezTo>
                <a:cubicBezTo>
                  <a:pt x="890527" y="2195382"/>
                  <a:pt x="898978" y="2193854"/>
                  <a:pt x="908128" y="2193317"/>
                </a:cubicBezTo>
                <a:lnTo>
                  <a:pt x="901634" y="2190198"/>
                </a:lnTo>
                <a:lnTo>
                  <a:pt x="917087" y="2195879"/>
                </a:lnTo>
                <a:cubicBezTo>
                  <a:pt x="926237" y="2195340"/>
                  <a:pt x="936277" y="2192688"/>
                  <a:pt x="947205" y="2187926"/>
                </a:cubicBezTo>
                <a:cubicBezTo>
                  <a:pt x="958134" y="2183164"/>
                  <a:pt x="968173" y="2180514"/>
                  <a:pt x="977323" y="2179975"/>
                </a:cubicBezTo>
                <a:cubicBezTo>
                  <a:pt x="986472" y="2179436"/>
                  <a:pt x="996416" y="2178336"/>
                  <a:pt x="1007155" y="2176673"/>
                </a:cubicBezTo>
                <a:cubicBezTo>
                  <a:pt x="1017893" y="2175011"/>
                  <a:pt x="1027837" y="2173911"/>
                  <a:pt x="1036986" y="2173372"/>
                </a:cubicBezTo>
                <a:cubicBezTo>
                  <a:pt x="1049313" y="2170587"/>
                  <a:pt x="1060051" y="2168925"/>
                  <a:pt x="1069200" y="2168386"/>
                </a:cubicBezTo>
                <a:cubicBezTo>
                  <a:pt x="1078349" y="2167847"/>
                  <a:pt x="1087499" y="2167309"/>
                  <a:pt x="1096650" y="2166769"/>
                </a:cubicBezTo>
                <a:cubicBezTo>
                  <a:pt x="1114950" y="2165693"/>
                  <a:pt x="1132550" y="2163627"/>
                  <a:pt x="1149451" y="2160572"/>
                </a:cubicBezTo>
                <a:cubicBezTo>
                  <a:pt x="1166353" y="2157518"/>
                  <a:pt x="1185541" y="2154329"/>
                  <a:pt x="1207018" y="2151004"/>
                </a:cubicBezTo>
                <a:lnTo>
                  <a:pt x="1283717" y="2143448"/>
                </a:lnTo>
                <a:lnTo>
                  <a:pt x="1279679" y="2137737"/>
                </a:lnTo>
                <a:lnTo>
                  <a:pt x="1286593" y="2128544"/>
                </a:lnTo>
                <a:close/>
                <a:moveTo>
                  <a:pt x="4456226" y="2121535"/>
                </a:moveTo>
                <a:cubicBezTo>
                  <a:pt x="4431953" y="2120905"/>
                  <a:pt x="4406791" y="2122386"/>
                  <a:pt x="4380740" y="2125979"/>
                </a:cubicBezTo>
                <a:lnTo>
                  <a:pt x="4372334" y="2126475"/>
                </a:lnTo>
                <a:lnTo>
                  <a:pt x="4385958" y="2130607"/>
                </a:lnTo>
                <a:lnTo>
                  <a:pt x="4400184" y="2140130"/>
                </a:lnTo>
                <a:lnTo>
                  <a:pt x="4401547" y="2140017"/>
                </a:lnTo>
                <a:cubicBezTo>
                  <a:pt x="4417094" y="2135048"/>
                  <a:pt x="4435503" y="2134124"/>
                  <a:pt x="4456773" y="2137247"/>
                </a:cubicBezTo>
                <a:cubicBezTo>
                  <a:pt x="4462789" y="2139016"/>
                  <a:pt x="4479756" y="2136055"/>
                  <a:pt x="4507673" y="2128362"/>
                </a:cubicBezTo>
                <a:lnTo>
                  <a:pt x="4518078" y="2131463"/>
                </a:lnTo>
                <a:lnTo>
                  <a:pt x="4553947" y="2127841"/>
                </a:lnTo>
                <a:lnTo>
                  <a:pt x="4522178" y="2123828"/>
                </a:lnTo>
                <a:cubicBezTo>
                  <a:pt x="4499686" y="2118975"/>
                  <a:pt x="4477702" y="2118211"/>
                  <a:pt x="4456226" y="2121535"/>
                </a:cubicBezTo>
                <a:close/>
                <a:moveTo>
                  <a:pt x="5081071" y="2115628"/>
                </a:moveTo>
                <a:cubicBezTo>
                  <a:pt x="5102547" y="2112304"/>
                  <a:pt x="5117671" y="2113473"/>
                  <a:pt x="5126439" y="2119134"/>
                </a:cubicBezTo>
                <a:cubicBezTo>
                  <a:pt x="5108139" y="2120213"/>
                  <a:pt x="5092921" y="2120593"/>
                  <a:pt x="5080785" y="2120278"/>
                </a:cubicBezTo>
                <a:cubicBezTo>
                  <a:pt x="5068649" y="2119963"/>
                  <a:pt x="5053432" y="2120344"/>
                  <a:pt x="5035133" y="2121422"/>
                </a:cubicBezTo>
                <a:cubicBezTo>
                  <a:pt x="5044282" y="2120883"/>
                  <a:pt x="5059595" y="2118951"/>
                  <a:pt x="5081071" y="2115628"/>
                </a:cubicBezTo>
                <a:close/>
                <a:moveTo>
                  <a:pt x="4579894" y="2111162"/>
                </a:moveTo>
                <a:lnTo>
                  <a:pt x="4574370" y="2111488"/>
                </a:lnTo>
                <a:lnTo>
                  <a:pt x="4577720" y="2116226"/>
                </a:lnTo>
                <a:lnTo>
                  <a:pt x="4572955" y="2119595"/>
                </a:lnTo>
                <a:lnTo>
                  <a:pt x="4514048" y="2115041"/>
                </a:lnTo>
                <a:lnTo>
                  <a:pt x="4474715" y="2117357"/>
                </a:lnTo>
                <a:cubicBezTo>
                  <a:pt x="4489837" y="2118525"/>
                  <a:pt x="4509534" y="2119425"/>
                  <a:pt x="4533806" y="2120055"/>
                </a:cubicBezTo>
                <a:cubicBezTo>
                  <a:pt x="4545943" y="2120369"/>
                  <a:pt x="4556538" y="2121032"/>
                  <a:pt x="4565592" y="2122043"/>
                </a:cubicBezTo>
                <a:lnTo>
                  <a:pt x="4581985" y="2125010"/>
                </a:lnTo>
                <a:lnTo>
                  <a:pt x="4620347" y="2121137"/>
                </a:lnTo>
                <a:lnTo>
                  <a:pt x="4624874" y="2121643"/>
                </a:lnTo>
                <a:lnTo>
                  <a:pt x="4624898" y="2121255"/>
                </a:lnTo>
                <a:lnTo>
                  <a:pt x="4627956" y="2120947"/>
                </a:lnTo>
                <a:lnTo>
                  <a:pt x="4629592" y="2119048"/>
                </a:lnTo>
                <a:lnTo>
                  <a:pt x="4631704" y="2118225"/>
                </a:lnTo>
                <a:lnTo>
                  <a:pt x="4621552" y="2116842"/>
                </a:lnTo>
                <a:lnTo>
                  <a:pt x="4611388" y="2118576"/>
                </a:lnTo>
                <a:lnTo>
                  <a:pt x="4613197" y="2115702"/>
                </a:lnTo>
                <a:close/>
                <a:moveTo>
                  <a:pt x="4790378" y="2098768"/>
                </a:moveTo>
                <a:cubicBezTo>
                  <a:pt x="4778432" y="2095352"/>
                  <a:pt x="4763215" y="2095734"/>
                  <a:pt x="4744726" y="2099911"/>
                </a:cubicBezTo>
                <a:cubicBezTo>
                  <a:pt x="4726236" y="2104089"/>
                  <a:pt x="4709429" y="2105594"/>
                  <a:pt x="4694307" y="2104426"/>
                </a:cubicBezTo>
                <a:lnTo>
                  <a:pt x="4656025" y="2110959"/>
                </a:lnTo>
                <a:lnTo>
                  <a:pt x="4636812" y="2118923"/>
                </a:lnTo>
                <a:lnTo>
                  <a:pt x="4636182" y="2118837"/>
                </a:lnTo>
                <a:lnTo>
                  <a:pt x="4634072" y="2120329"/>
                </a:lnTo>
                <a:cubicBezTo>
                  <a:pt x="4661521" y="2118712"/>
                  <a:pt x="4689065" y="2115545"/>
                  <a:pt x="4716704" y="2110829"/>
                </a:cubicBezTo>
                <a:cubicBezTo>
                  <a:pt x="4744345" y="2106112"/>
                  <a:pt x="4768902" y="2102091"/>
                  <a:pt x="4790378" y="2098768"/>
                </a:cubicBezTo>
                <a:close/>
                <a:moveTo>
                  <a:pt x="5463689" y="1971856"/>
                </a:moveTo>
                <a:cubicBezTo>
                  <a:pt x="5457622" y="1971699"/>
                  <a:pt x="5451506" y="1972316"/>
                  <a:pt x="5445343" y="1973709"/>
                </a:cubicBezTo>
                <a:cubicBezTo>
                  <a:pt x="5433017" y="1976494"/>
                  <a:pt x="5428251" y="1979863"/>
                  <a:pt x="5431047" y="1983817"/>
                </a:cubicBezTo>
                <a:cubicBezTo>
                  <a:pt x="5437401" y="1979325"/>
                  <a:pt x="5448234" y="1976113"/>
                  <a:pt x="5463547" y="1974181"/>
                </a:cubicBezTo>
                <a:lnTo>
                  <a:pt x="5473415" y="1973363"/>
                </a:lnTo>
                <a:close/>
                <a:moveTo>
                  <a:pt x="5628527" y="1959833"/>
                </a:moveTo>
                <a:cubicBezTo>
                  <a:pt x="5607051" y="1963157"/>
                  <a:pt x="5591643" y="1966638"/>
                  <a:pt x="5582303" y="1970277"/>
                </a:cubicBezTo>
                <a:cubicBezTo>
                  <a:pt x="5577632" y="1972097"/>
                  <a:pt x="5571445" y="1973877"/>
                  <a:pt x="5563741" y="1975618"/>
                </a:cubicBezTo>
                <a:lnTo>
                  <a:pt x="5551663" y="1977846"/>
                </a:lnTo>
                <a:lnTo>
                  <a:pt x="5566695" y="1978533"/>
                </a:lnTo>
                <a:cubicBezTo>
                  <a:pt x="5591238" y="1977859"/>
                  <a:pt x="5611848" y="1971626"/>
                  <a:pt x="5628527" y="1959833"/>
                </a:cubicBezTo>
                <a:close/>
                <a:moveTo>
                  <a:pt x="5686498" y="1958360"/>
                </a:moveTo>
                <a:lnTo>
                  <a:pt x="5683141" y="1961251"/>
                </a:lnTo>
                <a:cubicBezTo>
                  <a:pt x="5681457" y="1963924"/>
                  <a:pt x="5679098" y="1965221"/>
                  <a:pt x="5676064" y="1965142"/>
                </a:cubicBezTo>
                <a:lnTo>
                  <a:pt x="5672505" y="1963748"/>
                </a:lnTo>
                <a:close/>
                <a:moveTo>
                  <a:pt x="5701916" y="1952423"/>
                </a:moveTo>
                <a:lnTo>
                  <a:pt x="5686498" y="1958360"/>
                </a:lnTo>
                <a:lnTo>
                  <a:pt x="5690360" y="1955034"/>
                </a:lnTo>
                <a:cubicBezTo>
                  <a:pt x="5693489" y="1953563"/>
                  <a:pt x="5697341" y="1952692"/>
                  <a:pt x="5701916" y="1952423"/>
                </a:cubicBezTo>
                <a:close/>
                <a:moveTo>
                  <a:pt x="5647589" y="1946355"/>
                </a:moveTo>
                <a:cubicBezTo>
                  <a:pt x="5635262" y="1949140"/>
                  <a:pt x="5621443" y="1951498"/>
                  <a:pt x="5606130" y="1953429"/>
                </a:cubicBezTo>
                <a:cubicBezTo>
                  <a:pt x="5590817" y="1955361"/>
                  <a:pt x="5579984" y="1958573"/>
                  <a:pt x="5573630" y="1963066"/>
                </a:cubicBezTo>
                <a:cubicBezTo>
                  <a:pt x="5585575" y="1966480"/>
                  <a:pt x="5602381" y="1964976"/>
                  <a:pt x="5624048" y="1958552"/>
                </a:cubicBezTo>
                <a:cubicBezTo>
                  <a:pt x="5645714" y="1952128"/>
                  <a:pt x="5653563" y="1948061"/>
                  <a:pt x="5647589" y="1946355"/>
                </a:cubicBezTo>
                <a:close/>
                <a:moveTo>
                  <a:pt x="5427721" y="1945247"/>
                </a:moveTo>
                <a:lnTo>
                  <a:pt x="5416322" y="1945301"/>
                </a:lnTo>
                <a:cubicBezTo>
                  <a:pt x="5405775" y="1943863"/>
                  <a:pt x="5397324" y="1945391"/>
                  <a:pt x="5390970" y="1949883"/>
                </a:cubicBezTo>
                <a:cubicBezTo>
                  <a:pt x="5404695" y="1949075"/>
                  <a:pt x="5415782" y="1947907"/>
                  <a:pt x="5424233" y="1946380"/>
                </a:cubicBezTo>
                <a:close/>
                <a:moveTo>
                  <a:pt x="5543701" y="1930850"/>
                </a:moveTo>
                <a:cubicBezTo>
                  <a:pt x="5527817" y="1942081"/>
                  <a:pt x="5500686" y="1950886"/>
                  <a:pt x="5462308" y="1957265"/>
                </a:cubicBezTo>
                <a:cubicBezTo>
                  <a:pt x="5423931" y="1963644"/>
                  <a:pt x="5387841" y="1969888"/>
                  <a:pt x="5354037" y="1975998"/>
                </a:cubicBezTo>
                <a:cubicBezTo>
                  <a:pt x="5396609" y="1975549"/>
                  <a:pt x="5432604" y="1970855"/>
                  <a:pt x="5462022" y="1961916"/>
                </a:cubicBezTo>
                <a:cubicBezTo>
                  <a:pt x="5491441" y="1952975"/>
                  <a:pt x="5519875" y="1947697"/>
                  <a:pt x="5547324" y="1946082"/>
                </a:cubicBezTo>
                <a:cubicBezTo>
                  <a:pt x="5553678" y="1941590"/>
                  <a:pt x="5552186" y="1941162"/>
                  <a:pt x="5542845" y="1944802"/>
                </a:cubicBezTo>
                <a:cubicBezTo>
                  <a:pt x="5533505" y="1948440"/>
                  <a:pt x="5525848" y="1949406"/>
                  <a:pt x="5519875" y="1947697"/>
                </a:cubicBezTo>
                <a:cubicBezTo>
                  <a:pt x="5538556" y="1940421"/>
                  <a:pt x="5553870" y="1938489"/>
                  <a:pt x="5565815" y="1941904"/>
                </a:cubicBezTo>
                <a:cubicBezTo>
                  <a:pt x="5563020" y="1937950"/>
                  <a:pt x="5555648" y="1934266"/>
                  <a:pt x="5543701" y="1930850"/>
                </a:cubicBezTo>
                <a:close/>
                <a:moveTo>
                  <a:pt x="5671417" y="1929506"/>
                </a:moveTo>
                <a:cubicBezTo>
                  <a:pt x="5662267" y="1930045"/>
                  <a:pt x="5653118" y="1930584"/>
                  <a:pt x="5643967" y="1931124"/>
                </a:cubicBezTo>
                <a:cubicBezTo>
                  <a:pt x="5634819" y="1931662"/>
                  <a:pt x="5624079" y="1933324"/>
                  <a:pt x="5611753" y="1936110"/>
                </a:cubicBezTo>
                <a:lnTo>
                  <a:pt x="5593835" y="1930987"/>
                </a:lnTo>
                <a:cubicBezTo>
                  <a:pt x="5589261" y="1931256"/>
                  <a:pt x="5583844" y="1932862"/>
                  <a:pt x="5577586" y="1935805"/>
                </a:cubicBezTo>
                <a:lnTo>
                  <a:pt x="5561758" y="1945343"/>
                </a:lnTo>
                <a:lnTo>
                  <a:pt x="5583137" y="1947448"/>
                </a:lnTo>
                <a:cubicBezTo>
                  <a:pt x="5591889" y="1947189"/>
                  <a:pt x="5602032" y="1945949"/>
                  <a:pt x="5613564" y="1943725"/>
                </a:cubicBezTo>
                <a:cubicBezTo>
                  <a:pt x="5636628" y="1939278"/>
                  <a:pt x="5655913" y="1934538"/>
                  <a:pt x="5671417" y="1929506"/>
                </a:cubicBezTo>
                <a:close/>
                <a:moveTo>
                  <a:pt x="5859445" y="1915943"/>
                </a:moveTo>
                <a:lnTo>
                  <a:pt x="5859445" y="1919124"/>
                </a:lnTo>
                <a:lnTo>
                  <a:pt x="5857746" y="1920078"/>
                </a:lnTo>
                <a:cubicBezTo>
                  <a:pt x="5853870" y="1921336"/>
                  <a:pt x="5851233" y="1920977"/>
                  <a:pt x="5849836" y="1919000"/>
                </a:cubicBezTo>
                <a:cubicBezTo>
                  <a:pt x="5851424" y="1917877"/>
                  <a:pt x="5853759" y="1916967"/>
                  <a:pt x="5856841" y="1916271"/>
                </a:cubicBezTo>
                <a:close/>
                <a:moveTo>
                  <a:pt x="5741755" y="1897564"/>
                </a:moveTo>
                <a:cubicBezTo>
                  <a:pt x="5717483" y="1896934"/>
                  <a:pt x="5708143" y="1900573"/>
                  <a:pt x="5713734" y="1908480"/>
                </a:cubicBezTo>
                <a:cubicBezTo>
                  <a:pt x="5719326" y="1916388"/>
                  <a:pt x="5711382" y="1922005"/>
                  <a:pt x="5689906" y="1925329"/>
                </a:cubicBezTo>
                <a:cubicBezTo>
                  <a:pt x="5699056" y="1924790"/>
                  <a:pt x="5699755" y="1925778"/>
                  <a:pt x="5692003" y="1928294"/>
                </a:cubicBezTo>
                <a:cubicBezTo>
                  <a:pt x="5684251" y="1930810"/>
                  <a:pt x="5686348" y="1933775"/>
                  <a:pt x="5698295" y="1937192"/>
                </a:cubicBezTo>
                <a:cubicBezTo>
                  <a:pt x="5716974" y="1929913"/>
                  <a:pt x="5736355" y="1923624"/>
                  <a:pt x="5756433" y="1918323"/>
                </a:cubicBezTo>
                <a:cubicBezTo>
                  <a:pt x="5776511" y="1913022"/>
                  <a:pt x="5788330" y="1906149"/>
                  <a:pt x="5791888" y="1897702"/>
                </a:cubicBezTo>
                <a:cubicBezTo>
                  <a:pt x="5776384" y="1902734"/>
                  <a:pt x="5764757" y="1906507"/>
                  <a:pt x="5757005" y="1909023"/>
                </a:cubicBezTo>
                <a:cubicBezTo>
                  <a:pt x="5749252" y="1911537"/>
                  <a:pt x="5736228" y="1913335"/>
                  <a:pt x="5717928" y="1914411"/>
                </a:cubicBezTo>
                <a:cubicBezTo>
                  <a:pt x="5715133" y="1910458"/>
                  <a:pt x="5718309" y="1908211"/>
                  <a:pt x="5727457" y="1907673"/>
                </a:cubicBezTo>
                <a:cubicBezTo>
                  <a:pt x="5736608" y="1907133"/>
                  <a:pt x="5741374" y="1903764"/>
                  <a:pt x="5741755" y="1897564"/>
                </a:cubicBezTo>
                <a:close/>
                <a:moveTo>
                  <a:pt x="5769777" y="1886649"/>
                </a:moveTo>
                <a:lnTo>
                  <a:pt x="5742327" y="1888264"/>
                </a:lnTo>
                <a:lnTo>
                  <a:pt x="5750715" y="1900127"/>
                </a:lnTo>
                <a:cubicBezTo>
                  <a:pt x="5759863" y="1899586"/>
                  <a:pt x="5764534" y="1897768"/>
                  <a:pt x="5764725" y="1894668"/>
                </a:cubicBezTo>
                <a:cubicBezTo>
                  <a:pt x="5764915" y="1891567"/>
                  <a:pt x="5766600" y="1888895"/>
                  <a:pt x="5769777" y="1886649"/>
                </a:cubicBezTo>
                <a:close/>
                <a:moveTo>
                  <a:pt x="1240258" y="1882326"/>
                </a:moveTo>
                <a:cubicBezTo>
                  <a:pt x="1239463" y="1882887"/>
                  <a:pt x="1238971" y="1884718"/>
                  <a:pt x="1238780" y="1887818"/>
                </a:cubicBezTo>
                <a:lnTo>
                  <a:pt x="1242975" y="1893750"/>
                </a:lnTo>
                <a:lnTo>
                  <a:pt x="1243546" y="1884449"/>
                </a:lnTo>
                <a:cubicBezTo>
                  <a:pt x="1242148" y="1882472"/>
                  <a:pt x="1241052" y="1881764"/>
                  <a:pt x="1240258" y="1882326"/>
                </a:cubicBezTo>
                <a:close/>
                <a:moveTo>
                  <a:pt x="1275761" y="1879464"/>
                </a:moveTo>
                <a:cubicBezTo>
                  <a:pt x="1269407" y="1883957"/>
                  <a:pt x="1266325" y="1884653"/>
                  <a:pt x="1266516" y="1881553"/>
                </a:cubicBezTo>
                <a:cubicBezTo>
                  <a:pt x="1266706" y="1878453"/>
                  <a:pt x="1263625" y="1879149"/>
                  <a:pt x="1257271" y="1883642"/>
                </a:cubicBezTo>
                <a:cubicBezTo>
                  <a:pt x="1263244" y="1885350"/>
                  <a:pt x="1263847" y="1887888"/>
                  <a:pt x="1259082" y="1891258"/>
                </a:cubicBezTo>
                <a:cubicBezTo>
                  <a:pt x="1254318" y="1894626"/>
                  <a:pt x="1250536" y="1894335"/>
                  <a:pt x="1247740" y="1890381"/>
                </a:cubicBezTo>
                <a:cubicBezTo>
                  <a:pt x="1250536" y="1894335"/>
                  <a:pt x="1250346" y="1897435"/>
                  <a:pt x="1247169" y="1899681"/>
                </a:cubicBezTo>
                <a:cubicBezTo>
                  <a:pt x="1256318" y="1899142"/>
                  <a:pt x="1257906" y="1898019"/>
                  <a:pt x="1251934" y="1896312"/>
                </a:cubicBezTo>
                <a:cubicBezTo>
                  <a:pt x="1257906" y="1898019"/>
                  <a:pt x="1262481" y="1897750"/>
                  <a:pt x="1265658" y="1895503"/>
                </a:cubicBezTo>
                <a:cubicBezTo>
                  <a:pt x="1268835" y="1893257"/>
                  <a:pt x="1273410" y="1892988"/>
                  <a:pt x="1279382" y="1894695"/>
                </a:cubicBezTo>
                <a:lnTo>
                  <a:pt x="1275189" y="1888764"/>
                </a:lnTo>
                <a:close/>
                <a:moveTo>
                  <a:pt x="5697531" y="1875458"/>
                </a:moveTo>
                <a:cubicBezTo>
                  <a:pt x="5700327" y="1879412"/>
                  <a:pt x="5700232" y="1880962"/>
                  <a:pt x="5697245" y="1880108"/>
                </a:cubicBezTo>
                <a:cubicBezTo>
                  <a:pt x="5694260" y="1879254"/>
                  <a:pt x="5694165" y="1880804"/>
                  <a:pt x="5696961" y="1884758"/>
                </a:cubicBezTo>
                <a:cubicBezTo>
                  <a:pt x="5702933" y="1886465"/>
                  <a:pt x="5706808" y="1885208"/>
                  <a:pt x="5708587" y="1880985"/>
                </a:cubicBezTo>
                <a:cubicBezTo>
                  <a:pt x="5709478" y="1878872"/>
                  <a:pt x="5709000" y="1877357"/>
                  <a:pt x="5707159" y="1876435"/>
                </a:cubicBezTo>
                <a:cubicBezTo>
                  <a:pt x="5705316" y="1875514"/>
                  <a:pt x="5702106" y="1875189"/>
                  <a:pt x="5697531" y="1875458"/>
                </a:cubicBezTo>
                <a:close/>
                <a:moveTo>
                  <a:pt x="1222678" y="1875157"/>
                </a:moveTo>
                <a:lnTo>
                  <a:pt x="1222184" y="1879529"/>
                </a:lnTo>
                <a:lnTo>
                  <a:pt x="1215978" y="1879894"/>
                </a:lnTo>
                <a:close/>
                <a:moveTo>
                  <a:pt x="5694483" y="1850926"/>
                </a:moveTo>
                <a:cubicBezTo>
                  <a:pt x="5645556" y="1855866"/>
                  <a:pt x="5617726" y="1863682"/>
                  <a:pt x="5610991" y="1874375"/>
                </a:cubicBezTo>
                <a:cubicBezTo>
                  <a:pt x="5616964" y="1876083"/>
                  <a:pt x="5618362" y="1878059"/>
                  <a:pt x="5615185" y="1880306"/>
                </a:cubicBezTo>
                <a:cubicBezTo>
                  <a:pt x="5618362" y="1878059"/>
                  <a:pt x="5621443" y="1877363"/>
                  <a:pt x="5624430" y="1878218"/>
                </a:cubicBezTo>
                <a:cubicBezTo>
                  <a:pt x="5627417" y="1879072"/>
                  <a:pt x="5630498" y="1878376"/>
                  <a:pt x="5633675" y="1876130"/>
                </a:cubicBezTo>
                <a:cubicBezTo>
                  <a:pt x="5636852" y="1873883"/>
                  <a:pt x="5639838" y="1874737"/>
                  <a:pt x="5642634" y="1878691"/>
                </a:cubicBezTo>
                <a:lnTo>
                  <a:pt x="5647400" y="1875321"/>
                </a:lnTo>
                <a:cubicBezTo>
                  <a:pt x="5647400" y="1875321"/>
                  <a:pt x="5651975" y="1875052"/>
                  <a:pt x="5661124" y="1874513"/>
                </a:cubicBezTo>
                <a:cubicBezTo>
                  <a:pt x="5646002" y="1873345"/>
                  <a:pt x="5643810" y="1871929"/>
                  <a:pt x="5654548" y="1870267"/>
                </a:cubicBezTo>
                <a:cubicBezTo>
                  <a:pt x="5665286" y="1868605"/>
                  <a:pt x="5676627" y="1869482"/>
                  <a:pt x="5688574" y="1872896"/>
                </a:cubicBezTo>
                <a:cubicBezTo>
                  <a:pt x="5689335" y="1860497"/>
                  <a:pt x="5691306" y="1853172"/>
                  <a:pt x="5694483" y="1850926"/>
                </a:cubicBezTo>
                <a:close/>
                <a:moveTo>
                  <a:pt x="5849645" y="1847968"/>
                </a:moveTo>
                <a:cubicBezTo>
                  <a:pt x="5846087" y="1856414"/>
                  <a:pt x="5840623" y="1858795"/>
                  <a:pt x="5833252" y="1855110"/>
                </a:cubicBezTo>
                <a:cubicBezTo>
                  <a:pt x="5825882" y="1851426"/>
                  <a:pt x="5817621" y="1849852"/>
                  <a:pt x="5808471" y="1850390"/>
                </a:cubicBezTo>
                <a:cubicBezTo>
                  <a:pt x="5802499" y="1848683"/>
                  <a:pt x="5805580" y="1847987"/>
                  <a:pt x="5817716" y="1848302"/>
                </a:cubicBezTo>
                <a:cubicBezTo>
                  <a:pt x="5829853" y="1848618"/>
                  <a:pt x="5840496" y="1848506"/>
                  <a:pt x="5849645" y="1847968"/>
                </a:cubicBezTo>
                <a:close/>
                <a:moveTo>
                  <a:pt x="1233253" y="1829455"/>
                </a:moveTo>
                <a:lnTo>
                  <a:pt x="1213864" y="1848249"/>
                </a:lnTo>
                <a:lnTo>
                  <a:pt x="1211523" y="1849268"/>
                </a:lnTo>
                <a:cubicBezTo>
                  <a:pt x="1209743" y="1853491"/>
                  <a:pt x="1205677" y="1857849"/>
                  <a:pt x="1199322" y="1862343"/>
                </a:cubicBezTo>
                <a:lnTo>
                  <a:pt x="1213864" y="1848249"/>
                </a:lnTo>
                <a:lnTo>
                  <a:pt x="1227916" y="1842125"/>
                </a:lnTo>
                <a:cubicBezTo>
                  <a:pt x="1230330" y="1852279"/>
                  <a:pt x="1230044" y="1856929"/>
                  <a:pt x="1227058" y="1856075"/>
                </a:cubicBezTo>
                <a:cubicBezTo>
                  <a:pt x="1224071" y="1855221"/>
                  <a:pt x="1222388" y="1857895"/>
                  <a:pt x="1222006" y="1864095"/>
                </a:cubicBezTo>
                <a:cubicBezTo>
                  <a:pt x="1233951" y="1867510"/>
                  <a:pt x="1237224" y="1863714"/>
                  <a:pt x="1231823" y="1852706"/>
                </a:cubicBezTo>
                <a:cubicBezTo>
                  <a:pt x="1226422" y="1841698"/>
                  <a:pt x="1229694" y="1837902"/>
                  <a:pt x="1241640" y="1841317"/>
                </a:cubicBezTo>
                <a:cubicBezTo>
                  <a:pt x="1235667" y="1839609"/>
                  <a:pt x="1234269" y="1837632"/>
                  <a:pt x="1237446" y="1835386"/>
                </a:cubicBezTo>
                <a:cubicBezTo>
                  <a:pt x="1239035" y="1834263"/>
                  <a:pt x="1239480" y="1833207"/>
                  <a:pt x="1238781" y="1832219"/>
                </a:cubicBezTo>
                <a:cubicBezTo>
                  <a:pt x="1238082" y="1831230"/>
                  <a:pt x="1236239" y="1830309"/>
                  <a:pt x="1233253" y="1829455"/>
                </a:cubicBezTo>
                <a:close/>
                <a:moveTo>
                  <a:pt x="1292916" y="1822852"/>
                </a:moveTo>
                <a:lnTo>
                  <a:pt x="1283384" y="1829592"/>
                </a:lnTo>
                <a:lnTo>
                  <a:pt x="1287578" y="1835523"/>
                </a:lnTo>
                <a:lnTo>
                  <a:pt x="1292344" y="1832152"/>
                </a:lnTo>
                <a:lnTo>
                  <a:pt x="1301875" y="1825414"/>
                </a:lnTo>
                <a:close/>
                <a:moveTo>
                  <a:pt x="1288723" y="1816921"/>
                </a:moveTo>
                <a:cubicBezTo>
                  <a:pt x="1276778" y="1813506"/>
                  <a:pt x="1261273" y="1818539"/>
                  <a:pt x="1242212" y="1832017"/>
                </a:cubicBezTo>
                <a:cubicBezTo>
                  <a:pt x="1254157" y="1835432"/>
                  <a:pt x="1263306" y="1834893"/>
                  <a:pt x="1269660" y="1830400"/>
                </a:cubicBezTo>
                <a:lnTo>
                  <a:pt x="1278620" y="1832960"/>
                </a:lnTo>
                <a:cubicBezTo>
                  <a:pt x="1284974" y="1828468"/>
                  <a:pt x="1288342" y="1823122"/>
                  <a:pt x="1288723" y="1816921"/>
                </a:cubicBezTo>
                <a:close/>
                <a:moveTo>
                  <a:pt x="5318392" y="1814383"/>
                </a:moveTo>
                <a:cubicBezTo>
                  <a:pt x="5312038" y="1818876"/>
                  <a:pt x="5305176" y="1819280"/>
                  <a:pt x="5297806" y="1815595"/>
                </a:cubicBezTo>
                <a:cubicBezTo>
                  <a:pt x="5290435" y="1811911"/>
                  <a:pt x="5289546" y="1814022"/>
                  <a:pt x="5295137" y="1821930"/>
                </a:cubicBezTo>
                <a:cubicBezTo>
                  <a:pt x="5298314" y="1819684"/>
                  <a:pt x="5302889" y="1819414"/>
                  <a:pt x="5308861" y="1821122"/>
                </a:cubicBezTo>
                <a:cubicBezTo>
                  <a:pt x="5314834" y="1822830"/>
                  <a:pt x="5318011" y="1820583"/>
                  <a:pt x="5318392" y="1814383"/>
                </a:cubicBezTo>
                <a:close/>
                <a:moveTo>
                  <a:pt x="5522836" y="1810356"/>
                </a:moveTo>
                <a:cubicBezTo>
                  <a:pt x="5519659" y="1812602"/>
                  <a:pt x="5516589" y="1813315"/>
                  <a:pt x="5513624" y="1812492"/>
                </a:cubicBezTo>
                <a:cubicBezTo>
                  <a:pt x="5510660" y="1811669"/>
                  <a:pt x="5507589" y="1812380"/>
                  <a:pt x="5504412" y="1814626"/>
                </a:cubicBezTo>
                <a:cubicBezTo>
                  <a:pt x="5510765" y="1810133"/>
                  <a:pt x="5516907" y="1808710"/>
                  <a:pt x="5522836" y="1810356"/>
                </a:cubicBezTo>
                <a:close/>
                <a:moveTo>
                  <a:pt x="1275570" y="1808429"/>
                </a:moveTo>
                <a:lnTo>
                  <a:pt x="1256508" y="1821908"/>
                </a:lnTo>
                <a:cubicBezTo>
                  <a:pt x="1259686" y="1819661"/>
                  <a:pt x="1264355" y="1817842"/>
                  <a:pt x="1270518" y="1816450"/>
                </a:cubicBezTo>
                <a:cubicBezTo>
                  <a:pt x="1276682" y="1815056"/>
                  <a:pt x="1281352" y="1813237"/>
                  <a:pt x="1284529" y="1810991"/>
                </a:cubicBezTo>
                <a:close/>
                <a:moveTo>
                  <a:pt x="5519526" y="1803295"/>
                </a:moveTo>
                <a:lnTo>
                  <a:pt x="5522392" y="1803663"/>
                </a:lnTo>
                <a:lnTo>
                  <a:pt x="5518708" y="1804517"/>
                </a:lnTo>
                <a:close/>
                <a:moveTo>
                  <a:pt x="5537132" y="1800247"/>
                </a:moveTo>
                <a:cubicBezTo>
                  <a:pt x="5533955" y="1802493"/>
                  <a:pt x="5530091" y="1803768"/>
                  <a:pt x="5525538" y="1804068"/>
                </a:cubicBezTo>
                <a:lnTo>
                  <a:pt x="5522392" y="1803663"/>
                </a:lnTo>
                <a:close/>
                <a:moveTo>
                  <a:pt x="5330353" y="1795918"/>
                </a:moveTo>
                <a:cubicBezTo>
                  <a:pt x="5337565" y="1796008"/>
                  <a:pt x="5343807" y="1796412"/>
                  <a:pt x="5349081" y="1797132"/>
                </a:cubicBezTo>
                <a:lnTo>
                  <a:pt x="5356670" y="1797274"/>
                </a:lnTo>
                <a:lnTo>
                  <a:pt x="5335357" y="1797940"/>
                </a:lnTo>
                <a:cubicBezTo>
                  <a:pt x="5327002" y="1797917"/>
                  <a:pt x="5319615" y="1797580"/>
                  <a:pt x="5313198" y="1796928"/>
                </a:cubicBezTo>
                <a:lnTo>
                  <a:pt x="5310561" y="1796461"/>
                </a:lnTo>
                <a:close/>
                <a:moveTo>
                  <a:pt x="5306468" y="1795734"/>
                </a:moveTo>
                <a:lnTo>
                  <a:pt x="5310561" y="1796461"/>
                </a:lnTo>
                <a:lnTo>
                  <a:pt x="5305812" y="1796591"/>
                </a:lnTo>
                <a:close/>
                <a:moveTo>
                  <a:pt x="5397119" y="1794304"/>
                </a:moveTo>
                <a:cubicBezTo>
                  <a:pt x="5386379" y="1795964"/>
                  <a:pt x="5377007" y="1797031"/>
                  <a:pt x="5369002" y="1797502"/>
                </a:cubicBezTo>
                <a:lnTo>
                  <a:pt x="5356670" y="1797274"/>
                </a:lnTo>
                <a:lnTo>
                  <a:pt x="5363331" y="1797064"/>
                </a:lnTo>
                <a:cubicBezTo>
                  <a:pt x="5373624" y="1796458"/>
                  <a:pt x="5384886" y="1795537"/>
                  <a:pt x="5397119" y="1794304"/>
                </a:cubicBezTo>
                <a:close/>
                <a:moveTo>
                  <a:pt x="1024946" y="1789728"/>
                </a:moveTo>
                <a:lnTo>
                  <a:pt x="1007224" y="1790885"/>
                </a:lnTo>
                <a:cubicBezTo>
                  <a:pt x="1011855" y="1790800"/>
                  <a:pt x="1017477" y="1790449"/>
                  <a:pt x="1024091" y="1789830"/>
                </a:cubicBezTo>
                <a:close/>
                <a:moveTo>
                  <a:pt x="5473499" y="1788597"/>
                </a:moveTo>
                <a:lnTo>
                  <a:pt x="5478332" y="1788935"/>
                </a:lnTo>
                <a:lnTo>
                  <a:pt x="5471624" y="1791001"/>
                </a:lnTo>
                <a:cubicBezTo>
                  <a:pt x="5464351" y="1792508"/>
                  <a:pt x="5456159" y="1793562"/>
                  <a:pt x="5447053" y="1794162"/>
                </a:cubicBezTo>
                <a:cubicBezTo>
                  <a:pt x="5459337" y="1791314"/>
                  <a:pt x="5468152" y="1789460"/>
                  <a:pt x="5473499" y="1788597"/>
                </a:cubicBezTo>
                <a:close/>
                <a:moveTo>
                  <a:pt x="671151" y="1788494"/>
                </a:moveTo>
                <a:cubicBezTo>
                  <a:pt x="661932" y="1788723"/>
                  <a:pt x="653388" y="1789958"/>
                  <a:pt x="645518" y="1792199"/>
                </a:cubicBezTo>
                <a:cubicBezTo>
                  <a:pt x="637648" y="1794439"/>
                  <a:pt x="626124" y="1794726"/>
                  <a:pt x="610946" y="1793063"/>
                </a:cubicBezTo>
                <a:cubicBezTo>
                  <a:pt x="607122" y="1801333"/>
                  <a:pt x="608473" y="1803344"/>
                  <a:pt x="614992" y="1799093"/>
                </a:cubicBezTo>
                <a:cubicBezTo>
                  <a:pt x="621515" y="1794842"/>
                  <a:pt x="624494" y="1795791"/>
                  <a:pt x="623933" y="1801935"/>
                </a:cubicBezTo>
                <a:cubicBezTo>
                  <a:pt x="612016" y="1798144"/>
                  <a:pt x="608754" y="1800271"/>
                  <a:pt x="614149" y="1808311"/>
                </a:cubicBezTo>
                <a:cubicBezTo>
                  <a:pt x="629327" y="1809975"/>
                  <a:pt x="639502" y="1807677"/>
                  <a:pt x="644674" y="1801418"/>
                </a:cubicBezTo>
                <a:cubicBezTo>
                  <a:pt x="649845" y="1795157"/>
                  <a:pt x="658671" y="1790848"/>
                  <a:pt x="671151" y="1788494"/>
                </a:cubicBezTo>
                <a:close/>
                <a:moveTo>
                  <a:pt x="1150478" y="1785678"/>
                </a:moveTo>
                <a:lnTo>
                  <a:pt x="1164249" y="1786744"/>
                </a:lnTo>
                <a:lnTo>
                  <a:pt x="1160626" y="1787398"/>
                </a:lnTo>
                <a:cubicBezTo>
                  <a:pt x="1152876" y="1789913"/>
                  <a:pt x="1144424" y="1791441"/>
                  <a:pt x="1135275" y="1791980"/>
                </a:cubicBezTo>
                <a:cubicBezTo>
                  <a:pt x="1140040" y="1788611"/>
                  <a:pt x="1145107" y="1786510"/>
                  <a:pt x="1150478" y="1785678"/>
                </a:cubicBezTo>
                <a:close/>
                <a:moveTo>
                  <a:pt x="464956" y="1775533"/>
                </a:moveTo>
                <a:cubicBezTo>
                  <a:pt x="461390" y="1777857"/>
                  <a:pt x="458030" y="1778604"/>
                  <a:pt x="454872" y="1777772"/>
                </a:cubicBezTo>
                <a:cubicBezTo>
                  <a:pt x="451714" y="1776942"/>
                  <a:pt x="448352" y="1777688"/>
                  <a:pt x="444785" y="1780012"/>
                </a:cubicBezTo>
                <a:cubicBezTo>
                  <a:pt x="442977" y="1781191"/>
                  <a:pt x="441284" y="1781573"/>
                  <a:pt x="439706" y="1781158"/>
                </a:cubicBezTo>
                <a:lnTo>
                  <a:pt x="437630" y="1779438"/>
                </a:lnTo>
                <a:close/>
                <a:moveTo>
                  <a:pt x="5773410" y="1773173"/>
                </a:moveTo>
                <a:lnTo>
                  <a:pt x="5776067" y="1784344"/>
                </a:lnTo>
                <a:cubicBezTo>
                  <a:pt x="5767299" y="1778683"/>
                  <a:pt x="5765995" y="1775154"/>
                  <a:pt x="5772160" y="1773763"/>
                </a:cubicBezTo>
                <a:close/>
                <a:moveTo>
                  <a:pt x="460911" y="1769503"/>
                </a:moveTo>
                <a:cubicBezTo>
                  <a:pt x="466868" y="1771397"/>
                  <a:pt x="463417" y="1772203"/>
                  <a:pt x="450557" y="1771917"/>
                </a:cubicBezTo>
                <a:cubicBezTo>
                  <a:pt x="437697" y="1771631"/>
                  <a:pt x="432616" y="1773498"/>
                  <a:pt x="435314" y="1777518"/>
                </a:cubicBezTo>
                <a:lnTo>
                  <a:pt x="437630" y="1779438"/>
                </a:lnTo>
                <a:lnTo>
                  <a:pt x="435152" y="1779791"/>
                </a:lnTo>
                <a:cubicBezTo>
                  <a:pt x="407854" y="1784581"/>
                  <a:pt x="388094" y="1790961"/>
                  <a:pt x="375868" y="1798930"/>
                </a:cubicBezTo>
                <a:cubicBezTo>
                  <a:pt x="373170" y="1794910"/>
                  <a:pt x="379972" y="1787586"/>
                  <a:pt x="396274" y="1776960"/>
                </a:cubicBezTo>
                <a:lnTo>
                  <a:pt x="415142" y="1781997"/>
                </a:lnTo>
                <a:cubicBezTo>
                  <a:pt x="421407" y="1783693"/>
                  <a:pt x="423190" y="1782530"/>
                  <a:pt x="420492" y="1778509"/>
                </a:cubicBezTo>
                <a:lnTo>
                  <a:pt x="416445" y="1772480"/>
                </a:lnTo>
                <a:close/>
                <a:moveTo>
                  <a:pt x="5772444" y="1769111"/>
                </a:moveTo>
                <a:cubicBezTo>
                  <a:pt x="5775431" y="1769965"/>
                  <a:pt x="5776901" y="1770781"/>
                  <a:pt x="5776853" y="1771556"/>
                </a:cubicBezTo>
                <a:lnTo>
                  <a:pt x="5773410" y="1773173"/>
                </a:lnTo>
                <a:close/>
                <a:moveTo>
                  <a:pt x="5533220" y="1749221"/>
                </a:moveTo>
                <a:cubicBezTo>
                  <a:pt x="5549231" y="1748278"/>
                  <a:pt x="5568483" y="1750233"/>
                  <a:pt x="5590976" y="1755087"/>
                </a:cubicBezTo>
                <a:lnTo>
                  <a:pt x="5552621" y="1761496"/>
                </a:lnTo>
                <a:cubicBezTo>
                  <a:pt x="5542991" y="1761355"/>
                  <a:pt x="5533372" y="1761230"/>
                  <a:pt x="5523761" y="1761120"/>
                </a:cubicBezTo>
                <a:cubicBezTo>
                  <a:pt x="5514155" y="1761009"/>
                  <a:pt x="5504535" y="1760885"/>
                  <a:pt x="5494905" y="1760745"/>
                </a:cubicBezTo>
                <a:cubicBezTo>
                  <a:pt x="5504436" y="1754006"/>
                  <a:pt x="5517208" y="1750164"/>
                  <a:pt x="5533220" y="1749221"/>
                </a:cubicBezTo>
                <a:close/>
                <a:moveTo>
                  <a:pt x="311180" y="1702533"/>
                </a:moveTo>
                <a:lnTo>
                  <a:pt x="301463" y="1708867"/>
                </a:lnTo>
                <a:lnTo>
                  <a:pt x="308411" y="1707573"/>
                </a:lnTo>
                <a:cubicBezTo>
                  <a:pt x="311606" y="1706224"/>
                  <a:pt x="312530" y="1704546"/>
                  <a:pt x="311180" y="1702533"/>
                </a:cubicBezTo>
                <a:close/>
                <a:moveTo>
                  <a:pt x="5559001" y="1682065"/>
                </a:moveTo>
                <a:lnTo>
                  <a:pt x="5562902" y="1682164"/>
                </a:lnTo>
                <a:lnTo>
                  <a:pt x="5562791" y="1682202"/>
                </a:lnTo>
                <a:lnTo>
                  <a:pt x="5558864" y="1682127"/>
                </a:lnTo>
                <a:close/>
                <a:moveTo>
                  <a:pt x="5484113" y="1667860"/>
                </a:moveTo>
                <a:lnTo>
                  <a:pt x="5480633" y="1668531"/>
                </a:lnTo>
                <a:lnTo>
                  <a:pt x="5479269" y="1671357"/>
                </a:lnTo>
                <a:lnTo>
                  <a:pt x="5479895" y="1671277"/>
                </a:lnTo>
                <a:close/>
                <a:moveTo>
                  <a:pt x="909606" y="1666287"/>
                </a:moveTo>
                <a:lnTo>
                  <a:pt x="869602" y="1667809"/>
                </a:lnTo>
                <a:cubicBezTo>
                  <a:pt x="802626" y="1671013"/>
                  <a:pt x="738220" y="1675432"/>
                  <a:pt x="676385" y="1681061"/>
                </a:cubicBezTo>
                <a:cubicBezTo>
                  <a:pt x="744741" y="1671182"/>
                  <a:pt x="811858" y="1666439"/>
                  <a:pt x="877737" y="1666839"/>
                </a:cubicBezTo>
                <a:close/>
                <a:moveTo>
                  <a:pt x="1009572" y="1663178"/>
                </a:moveTo>
                <a:lnTo>
                  <a:pt x="978499" y="1665092"/>
                </a:lnTo>
                <a:lnTo>
                  <a:pt x="909606" y="1666287"/>
                </a:lnTo>
                <a:lnTo>
                  <a:pt x="971995" y="1663913"/>
                </a:lnTo>
                <a:close/>
                <a:moveTo>
                  <a:pt x="776777" y="1661227"/>
                </a:moveTo>
                <a:lnTo>
                  <a:pt x="769980" y="1663397"/>
                </a:lnTo>
                <a:cubicBezTo>
                  <a:pt x="763459" y="1667647"/>
                  <a:pt x="752611" y="1668941"/>
                  <a:pt x="737434" y="1667275"/>
                </a:cubicBezTo>
                <a:cubicBezTo>
                  <a:pt x="740694" y="1665150"/>
                  <a:pt x="750054" y="1663384"/>
                  <a:pt x="765512" y="1661977"/>
                </a:cubicBezTo>
                <a:close/>
                <a:moveTo>
                  <a:pt x="1651041" y="1660446"/>
                </a:moveTo>
                <a:lnTo>
                  <a:pt x="1654377" y="1661794"/>
                </a:lnTo>
                <a:cubicBezTo>
                  <a:pt x="1654727" y="1662288"/>
                  <a:pt x="1653758" y="1662602"/>
                  <a:pt x="1651470" y="1662737"/>
                </a:cubicBezTo>
                <a:lnTo>
                  <a:pt x="1649980" y="1663386"/>
                </a:lnTo>
                <a:lnTo>
                  <a:pt x="1650422" y="1661254"/>
                </a:lnTo>
                <a:close/>
                <a:moveTo>
                  <a:pt x="1692643" y="1660312"/>
                </a:moveTo>
                <a:lnTo>
                  <a:pt x="1698438" y="1662443"/>
                </a:lnTo>
                <a:lnTo>
                  <a:pt x="1690260" y="1661997"/>
                </a:lnTo>
                <a:cubicBezTo>
                  <a:pt x="1684097" y="1663390"/>
                  <a:pt x="1678029" y="1663232"/>
                  <a:pt x="1672057" y="1661524"/>
                </a:cubicBezTo>
                <a:cubicBezTo>
                  <a:pt x="1678410" y="1657032"/>
                  <a:pt x="1685273" y="1656628"/>
                  <a:pt x="1692643" y="1660312"/>
                </a:cubicBezTo>
                <a:close/>
                <a:moveTo>
                  <a:pt x="783007" y="1659242"/>
                </a:moveTo>
                <a:cubicBezTo>
                  <a:pt x="788432" y="1658595"/>
                  <a:pt x="794939" y="1658686"/>
                  <a:pt x="802528" y="1659519"/>
                </a:cubicBezTo>
                <a:lnTo>
                  <a:pt x="776777" y="1661227"/>
                </a:lnTo>
                <a:close/>
                <a:moveTo>
                  <a:pt x="5577529" y="1658732"/>
                </a:moveTo>
                <a:lnTo>
                  <a:pt x="5581550" y="1659044"/>
                </a:lnTo>
                <a:lnTo>
                  <a:pt x="5576382" y="1659926"/>
                </a:lnTo>
                <a:lnTo>
                  <a:pt x="5575340" y="1659726"/>
                </a:lnTo>
                <a:close/>
                <a:moveTo>
                  <a:pt x="1083139" y="1658647"/>
                </a:moveTo>
                <a:cubicBezTo>
                  <a:pt x="1092358" y="1658418"/>
                  <a:pt x="1090727" y="1659480"/>
                  <a:pt x="1078248" y="1661834"/>
                </a:cubicBezTo>
                <a:lnTo>
                  <a:pt x="1009572" y="1663178"/>
                </a:lnTo>
                <a:close/>
                <a:moveTo>
                  <a:pt x="5451063" y="1658304"/>
                </a:moveTo>
                <a:cubicBezTo>
                  <a:pt x="5450682" y="1664504"/>
                  <a:pt x="5453477" y="1668458"/>
                  <a:pt x="5459450" y="1670165"/>
                </a:cubicBezTo>
                <a:cubicBezTo>
                  <a:pt x="5463931" y="1671445"/>
                  <a:pt x="5467873" y="1672179"/>
                  <a:pt x="5471281" y="1672363"/>
                </a:cubicBezTo>
                <a:lnTo>
                  <a:pt x="5476918" y="1671653"/>
                </a:lnTo>
                <a:lnTo>
                  <a:pt x="5476606" y="1669154"/>
                </a:lnTo>
                <a:cubicBezTo>
                  <a:pt x="5477496" y="1667042"/>
                  <a:pt x="5479529" y="1664864"/>
                  <a:pt x="5482706" y="1662617"/>
                </a:cubicBezTo>
                <a:lnTo>
                  <a:pt x="5486842" y="1661456"/>
                </a:lnTo>
                <a:lnTo>
                  <a:pt x="5487472" y="1659248"/>
                </a:lnTo>
                <a:close/>
                <a:moveTo>
                  <a:pt x="5528646" y="1656822"/>
                </a:moveTo>
                <a:cubicBezTo>
                  <a:pt x="5522290" y="1661316"/>
                  <a:pt x="5516826" y="1663697"/>
                  <a:pt x="5512251" y="1663966"/>
                </a:cubicBezTo>
                <a:cubicBezTo>
                  <a:pt x="5507677" y="1664236"/>
                  <a:pt x="5503801" y="1665494"/>
                  <a:pt x="5500624" y="1667740"/>
                </a:cubicBezTo>
                <a:lnTo>
                  <a:pt x="5509583" y="1670301"/>
                </a:lnTo>
                <a:cubicBezTo>
                  <a:pt x="5503229" y="1674794"/>
                  <a:pt x="5496272" y="1676748"/>
                  <a:pt x="5488711" y="1676164"/>
                </a:cubicBezTo>
                <a:cubicBezTo>
                  <a:pt x="5481149" y="1675579"/>
                  <a:pt x="5475590" y="1679510"/>
                  <a:pt x="5472030" y="1687958"/>
                </a:cubicBezTo>
                <a:cubicBezTo>
                  <a:pt x="5493507" y="1684633"/>
                  <a:pt x="5512251" y="1682499"/>
                  <a:pt x="5528263" y="1681557"/>
                </a:cubicBezTo>
                <a:lnTo>
                  <a:pt x="5558864" y="1682127"/>
                </a:lnTo>
                <a:lnTo>
                  <a:pt x="5549614" y="1686478"/>
                </a:lnTo>
                <a:lnTo>
                  <a:pt x="5562791" y="1682202"/>
                </a:lnTo>
                <a:lnTo>
                  <a:pt x="5568103" y="1682301"/>
                </a:lnTo>
                <a:lnTo>
                  <a:pt x="5562902" y="1682164"/>
                </a:lnTo>
                <a:lnTo>
                  <a:pt x="5567055" y="1680817"/>
                </a:lnTo>
                <a:cubicBezTo>
                  <a:pt x="5570931" y="1679560"/>
                  <a:pt x="5572869" y="1678931"/>
                  <a:pt x="5572869" y="1678931"/>
                </a:cubicBezTo>
                <a:cubicBezTo>
                  <a:pt x="5567277" y="1671021"/>
                  <a:pt x="5556729" y="1669583"/>
                  <a:pt x="5541226" y="1674614"/>
                </a:cubicBezTo>
                <a:cubicBezTo>
                  <a:pt x="5550374" y="1674077"/>
                  <a:pt x="5552757" y="1672392"/>
                  <a:pt x="5548373" y="1669561"/>
                </a:cubicBezTo>
                <a:cubicBezTo>
                  <a:pt x="5543990" y="1666730"/>
                  <a:pt x="5540209" y="1666437"/>
                  <a:pt x="5537032" y="1668684"/>
                </a:cubicBezTo>
                <a:cubicBezTo>
                  <a:pt x="5530677" y="1673177"/>
                  <a:pt x="5524514" y="1674570"/>
                  <a:pt x="5518542" y="1672862"/>
                </a:cubicBezTo>
                <a:cubicBezTo>
                  <a:pt x="5528072" y="1666123"/>
                  <a:pt x="5531441" y="1660776"/>
                  <a:pt x="5528646" y="1656822"/>
                </a:cubicBezTo>
                <a:close/>
                <a:moveTo>
                  <a:pt x="5582804" y="1656336"/>
                </a:moveTo>
                <a:lnTo>
                  <a:pt x="5577529" y="1658732"/>
                </a:lnTo>
                <a:lnTo>
                  <a:pt x="5565053" y="1657767"/>
                </a:lnTo>
                <a:lnTo>
                  <a:pt x="5575340" y="1659726"/>
                </a:lnTo>
                <a:lnTo>
                  <a:pt x="5574012" y="1660328"/>
                </a:lnTo>
                <a:lnTo>
                  <a:pt x="5576382" y="1659926"/>
                </a:lnTo>
                <a:lnTo>
                  <a:pt x="5589834" y="1662487"/>
                </a:lnTo>
                <a:cubicBezTo>
                  <a:pt x="5600381" y="1663925"/>
                  <a:pt x="5607243" y="1663521"/>
                  <a:pt x="5610420" y="1661275"/>
                </a:cubicBezTo>
                <a:cubicBezTo>
                  <a:pt x="5601271" y="1661814"/>
                  <a:pt x="5593710" y="1661229"/>
                  <a:pt x="5587737" y="1659522"/>
                </a:cubicBezTo>
                <a:lnTo>
                  <a:pt x="5581550" y="1659044"/>
                </a:lnTo>
                <a:lnTo>
                  <a:pt x="5584376" y="1658560"/>
                </a:lnTo>
                <a:cubicBezTo>
                  <a:pt x="5589698" y="1658504"/>
                  <a:pt x="5596887" y="1658983"/>
                  <a:pt x="5605941" y="1659994"/>
                </a:cubicBezTo>
                <a:cubicBezTo>
                  <a:pt x="5624049" y="1662017"/>
                  <a:pt x="5631707" y="1661050"/>
                  <a:pt x="5628911" y="1657097"/>
                </a:cubicBezTo>
                <a:cubicBezTo>
                  <a:pt x="5608609" y="1653660"/>
                  <a:pt x="5593240" y="1653405"/>
                  <a:pt x="5582804" y="1656336"/>
                </a:cubicBezTo>
                <a:close/>
                <a:moveTo>
                  <a:pt x="1074202" y="1655804"/>
                </a:moveTo>
                <a:cubicBezTo>
                  <a:pt x="1034065" y="1658850"/>
                  <a:pt x="991766" y="1660417"/>
                  <a:pt x="947301" y="1660505"/>
                </a:cubicBezTo>
                <a:cubicBezTo>
                  <a:pt x="902837" y="1660591"/>
                  <a:pt x="855928" y="1662273"/>
                  <a:pt x="806575" y="1665549"/>
                </a:cubicBezTo>
                <a:cubicBezTo>
                  <a:pt x="849970" y="1660380"/>
                  <a:pt x="893085" y="1658279"/>
                  <a:pt x="935919" y="1659257"/>
                </a:cubicBezTo>
                <a:cubicBezTo>
                  <a:pt x="978752" y="1660231"/>
                  <a:pt x="1024845" y="1659080"/>
                  <a:pt x="1074202" y="1655804"/>
                </a:cubicBezTo>
                <a:close/>
                <a:moveTo>
                  <a:pt x="4834223" y="1645204"/>
                </a:moveTo>
                <a:cubicBezTo>
                  <a:pt x="4847947" y="1644396"/>
                  <a:pt x="4857795" y="1644846"/>
                  <a:pt x="4863768" y="1646553"/>
                </a:cubicBezTo>
                <a:cubicBezTo>
                  <a:pt x="4860591" y="1648800"/>
                  <a:pt x="4854428" y="1650192"/>
                  <a:pt x="4845278" y="1650731"/>
                </a:cubicBezTo>
                <a:lnTo>
                  <a:pt x="4820879" y="1652169"/>
                </a:lnTo>
                <a:lnTo>
                  <a:pt x="4817989" y="1651969"/>
                </a:lnTo>
                <a:lnTo>
                  <a:pt x="4819831" y="1647596"/>
                </a:lnTo>
                <a:cubicBezTo>
                  <a:pt x="4822563" y="1646406"/>
                  <a:pt x="4827360" y="1645609"/>
                  <a:pt x="4834223" y="1645204"/>
                </a:cubicBezTo>
                <a:close/>
                <a:moveTo>
                  <a:pt x="5711829" y="1642947"/>
                </a:moveTo>
                <a:cubicBezTo>
                  <a:pt x="5705475" y="1647440"/>
                  <a:pt x="5706872" y="1649417"/>
                  <a:pt x="5716022" y="1648878"/>
                </a:cubicBezTo>
                <a:lnTo>
                  <a:pt x="5711257" y="1652247"/>
                </a:lnTo>
                <a:cubicBezTo>
                  <a:pt x="5708080" y="1654494"/>
                  <a:pt x="5705093" y="1653640"/>
                  <a:pt x="5702298" y="1649686"/>
                </a:cubicBezTo>
                <a:close/>
                <a:moveTo>
                  <a:pt x="1908093" y="1641043"/>
                </a:moveTo>
                <a:lnTo>
                  <a:pt x="1740197" y="1641388"/>
                </a:lnTo>
                <a:lnTo>
                  <a:pt x="1654139" y="1656402"/>
                </a:lnTo>
                <a:lnTo>
                  <a:pt x="1651041" y="1660446"/>
                </a:lnTo>
                <a:lnTo>
                  <a:pt x="1649373" y="1659772"/>
                </a:lnTo>
                <a:lnTo>
                  <a:pt x="1619722" y="1668564"/>
                </a:lnTo>
                <a:lnTo>
                  <a:pt x="1648071" y="1666745"/>
                </a:lnTo>
                <a:lnTo>
                  <a:pt x="1647372" y="1664523"/>
                </a:lnTo>
                <a:lnTo>
                  <a:pt x="1649980" y="1663386"/>
                </a:lnTo>
                <a:lnTo>
                  <a:pt x="1649301" y="1666666"/>
                </a:lnTo>
                <a:lnTo>
                  <a:pt x="1691283" y="1663973"/>
                </a:lnTo>
                <a:lnTo>
                  <a:pt x="1701255" y="1663478"/>
                </a:lnTo>
                <a:lnTo>
                  <a:pt x="1698438" y="1662443"/>
                </a:lnTo>
                <a:lnTo>
                  <a:pt x="1700482" y="1662553"/>
                </a:lnTo>
                <a:lnTo>
                  <a:pt x="1702300" y="1663426"/>
                </a:lnTo>
                <a:lnTo>
                  <a:pt x="1761236" y="1660503"/>
                </a:lnTo>
                <a:lnTo>
                  <a:pt x="1781853" y="1655060"/>
                </a:lnTo>
                <a:cubicBezTo>
                  <a:pt x="1791002" y="1654521"/>
                  <a:pt x="1800946" y="1653421"/>
                  <a:pt x="1811685" y="1651758"/>
                </a:cubicBezTo>
                <a:cubicBezTo>
                  <a:pt x="1822423" y="1650096"/>
                  <a:pt x="1832367" y="1648996"/>
                  <a:pt x="1841516" y="1648457"/>
                </a:cubicBezTo>
                <a:cubicBezTo>
                  <a:pt x="1853843" y="1645672"/>
                  <a:pt x="1864581" y="1644010"/>
                  <a:pt x="1873730" y="1643471"/>
                </a:cubicBezTo>
                <a:cubicBezTo>
                  <a:pt x="1882880" y="1642932"/>
                  <a:pt x="1892029" y="1642393"/>
                  <a:pt x="1901180" y="1641854"/>
                </a:cubicBezTo>
                <a:close/>
                <a:moveTo>
                  <a:pt x="4777799" y="1636170"/>
                </a:moveTo>
                <a:lnTo>
                  <a:pt x="4795492" y="1637721"/>
                </a:lnTo>
                <a:lnTo>
                  <a:pt x="4793622" y="1638329"/>
                </a:lnTo>
                <a:cubicBezTo>
                  <a:pt x="4789047" y="1638598"/>
                  <a:pt x="4783773" y="1637879"/>
                  <a:pt x="4777799" y="1636170"/>
                </a:cubicBezTo>
                <a:close/>
                <a:moveTo>
                  <a:pt x="5488901" y="1635997"/>
                </a:moveTo>
                <a:cubicBezTo>
                  <a:pt x="5476766" y="1635682"/>
                  <a:pt x="5461548" y="1636063"/>
                  <a:pt x="5443248" y="1637140"/>
                </a:cubicBezTo>
                <a:lnTo>
                  <a:pt x="5442676" y="1646442"/>
                </a:lnTo>
                <a:cubicBezTo>
                  <a:pt x="5482071" y="1648240"/>
                  <a:pt x="5511108" y="1645500"/>
                  <a:pt x="5529788" y="1638223"/>
                </a:cubicBezTo>
                <a:cubicBezTo>
                  <a:pt x="5514667" y="1637053"/>
                  <a:pt x="5501037" y="1636312"/>
                  <a:pt x="5488901" y="1635997"/>
                </a:cubicBezTo>
                <a:close/>
                <a:moveTo>
                  <a:pt x="4776223" y="1635719"/>
                </a:moveTo>
                <a:lnTo>
                  <a:pt x="4777799" y="1636170"/>
                </a:lnTo>
                <a:cubicBezTo>
                  <a:pt x="4776211" y="1637293"/>
                  <a:pt x="4774671" y="1637643"/>
                  <a:pt x="4773177" y="1637214"/>
                </a:cubicBezTo>
                <a:lnTo>
                  <a:pt x="4771510" y="1635830"/>
                </a:lnTo>
                <a:close/>
                <a:moveTo>
                  <a:pt x="5372958" y="1631241"/>
                </a:moveTo>
                <a:lnTo>
                  <a:pt x="5375448" y="1631953"/>
                </a:lnTo>
                <a:lnTo>
                  <a:pt x="5347749" y="1633497"/>
                </a:lnTo>
                <a:cubicBezTo>
                  <a:pt x="5358487" y="1631836"/>
                  <a:pt x="5366890" y="1631083"/>
                  <a:pt x="5372958" y="1631241"/>
                </a:cubicBezTo>
                <a:close/>
                <a:moveTo>
                  <a:pt x="4856084" y="1625577"/>
                </a:moveTo>
                <a:cubicBezTo>
                  <a:pt x="4865933" y="1626026"/>
                  <a:pt x="4876830" y="1627958"/>
                  <a:pt x="4888775" y="1631373"/>
                </a:cubicBezTo>
                <a:lnTo>
                  <a:pt x="4855173" y="1625684"/>
                </a:lnTo>
                <a:close/>
                <a:moveTo>
                  <a:pt x="4755687" y="1625118"/>
                </a:moveTo>
                <a:cubicBezTo>
                  <a:pt x="4749714" y="1623410"/>
                  <a:pt x="4745140" y="1623679"/>
                  <a:pt x="4741963" y="1625926"/>
                </a:cubicBezTo>
                <a:cubicBezTo>
                  <a:pt x="4751112" y="1625387"/>
                  <a:pt x="4758673" y="1625971"/>
                  <a:pt x="4764647" y="1627678"/>
                </a:cubicBezTo>
                <a:cubicBezTo>
                  <a:pt x="4770620" y="1629385"/>
                  <a:pt x="4775194" y="1629116"/>
                  <a:pt x="4778371" y="1626870"/>
                </a:cubicBezTo>
                <a:cubicBezTo>
                  <a:pt x="4769222" y="1627409"/>
                  <a:pt x="4761661" y="1626824"/>
                  <a:pt x="4755687" y="1625118"/>
                </a:cubicBezTo>
                <a:close/>
                <a:moveTo>
                  <a:pt x="578327" y="1623898"/>
                </a:moveTo>
                <a:lnTo>
                  <a:pt x="584968" y="1624711"/>
                </a:lnTo>
                <a:cubicBezTo>
                  <a:pt x="589507" y="1625364"/>
                  <a:pt x="592521" y="1625927"/>
                  <a:pt x="594009" y="1626402"/>
                </a:cubicBezTo>
                <a:cubicBezTo>
                  <a:pt x="595500" y="1626874"/>
                  <a:pt x="593975" y="1626784"/>
                  <a:pt x="589436" y="1626131"/>
                </a:cubicBezTo>
                <a:lnTo>
                  <a:pt x="577194" y="1624160"/>
                </a:lnTo>
                <a:close/>
                <a:moveTo>
                  <a:pt x="4802807" y="1620992"/>
                </a:moveTo>
                <a:cubicBezTo>
                  <a:pt x="4814752" y="1624407"/>
                  <a:pt x="4829874" y="1625576"/>
                  <a:pt x="4848173" y="1624498"/>
                </a:cubicBezTo>
                <a:lnTo>
                  <a:pt x="4855173" y="1625684"/>
                </a:lnTo>
                <a:lnTo>
                  <a:pt x="4829684" y="1628676"/>
                </a:lnTo>
                <a:cubicBezTo>
                  <a:pt x="4844806" y="1629845"/>
                  <a:pt x="4856147" y="1630721"/>
                  <a:pt x="4863708" y="1631306"/>
                </a:cubicBezTo>
                <a:cubicBezTo>
                  <a:pt x="4871271" y="1631889"/>
                  <a:pt x="4878037" y="1633035"/>
                  <a:pt x="4884010" y="1634743"/>
                </a:cubicBezTo>
                <a:cubicBezTo>
                  <a:pt x="4860114" y="1638017"/>
                  <a:pt x="4839316" y="1639772"/>
                  <a:pt x="4821615" y="1640010"/>
                </a:cubicBezTo>
                <a:lnTo>
                  <a:pt x="4795492" y="1637721"/>
                </a:lnTo>
                <a:lnTo>
                  <a:pt x="4796529" y="1637385"/>
                </a:lnTo>
                <a:cubicBezTo>
                  <a:pt x="4796179" y="1636891"/>
                  <a:pt x="4794511" y="1636217"/>
                  <a:pt x="4791525" y="1635363"/>
                </a:cubicBezTo>
                <a:lnTo>
                  <a:pt x="4776223" y="1635719"/>
                </a:lnTo>
                <a:lnTo>
                  <a:pt x="4768841" y="1633609"/>
                </a:lnTo>
                <a:lnTo>
                  <a:pt x="4771510" y="1635830"/>
                </a:lnTo>
                <a:lnTo>
                  <a:pt x="4761638" y="1636061"/>
                </a:lnTo>
                <a:cubicBezTo>
                  <a:pt x="4750908" y="1636049"/>
                  <a:pt x="4739409" y="1635793"/>
                  <a:pt x="4727143" y="1635293"/>
                </a:cubicBezTo>
                <a:cubicBezTo>
                  <a:pt x="4702609" y="1634292"/>
                  <a:pt x="4684282" y="1631961"/>
                  <a:pt x="4672162" y="1628299"/>
                </a:cubicBezTo>
                <a:lnTo>
                  <a:pt x="4681252" y="1631045"/>
                </a:lnTo>
                <a:lnTo>
                  <a:pt x="4690342" y="1633792"/>
                </a:lnTo>
                <a:cubicBezTo>
                  <a:pt x="4662968" y="1628776"/>
                  <a:pt x="4641486" y="1628722"/>
                  <a:pt x="4625895" y="1633630"/>
                </a:cubicBezTo>
                <a:lnTo>
                  <a:pt x="4653099" y="1641777"/>
                </a:lnTo>
                <a:cubicBezTo>
                  <a:pt x="4640686" y="1644439"/>
                  <a:pt x="4634479" y="1645770"/>
                  <a:pt x="4634479" y="1645770"/>
                </a:cubicBezTo>
                <a:cubicBezTo>
                  <a:pt x="4612872" y="1648908"/>
                  <a:pt x="4589874" y="1648395"/>
                  <a:pt x="4565486" y="1644233"/>
                </a:cubicBezTo>
                <a:lnTo>
                  <a:pt x="4539495" y="1643621"/>
                </a:lnTo>
                <a:lnTo>
                  <a:pt x="4535915" y="1644572"/>
                </a:lnTo>
                <a:lnTo>
                  <a:pt x="4535782" y="1644608"/>
                </a:lnTo>
                <a:lnTo>
                  <a:pt x="4607652" y="1648266"/>
                </a:lnTo>
                <a:cubicBezTo>
                  <a:pt x="4645626" y="1648056"/>
                  <a:pt x="4679737" y="1649121"/>
                  <a:pt x="4709981" y="1651458"/>
                </a:cubicBezTo>
                <a:cubicBezTo>
                  <a:pt x="4700832" y="1651997"/>
                  <a:pt x="4686409" y="1651817"/>
                  <a:pt x="4666710" y="1650918"/>
                </a:cubicBezTo>
                <a:lnTo>
                  <a:pt x="4632400" y="1652939"/>
                </a:lnTo>
                <a:lnTo>
                  <a:pt x="4618676" y="1653747"/>
                </a:lnTo>
                <a:cubicBezTo>
                  <a:pt x="4621852" y="1651500"/>
                  <a:pt x="4624140" y="1651366"/>
                  <a:pt x="4625538" y="1653343"/>
                </a:cubicBezTo>
                <a:cubicBezTo>
                  <a:pt x="4626936" y="1655320"/>
                  <a:pt x="4629223" y="1655185"/>
                  <a:pt x="4632400" y="1652939"/>
                </a:cubicBezTo>
                <a:lnTo>
                  <a:pt x="4641359" y="1655500"/>
                </a:lnTo>
                <a:cubicBezTo>
                  <a:pt x="4616706" y="1661070"/>
                  <a:pt x="4586270" y="1661834"/>
                  <a:pt x="4550052" y="1657787"/>
                </a:cubicBezTo>
                <a:cubicBezTo>
                  <a:pt x="4513835" y="1653742"/>
                  <a:pt x="4481811" y="1655629"/>
                  <a:pt x="4453981" y="1663445"/>
                </a:cubicBezTo>
                <a:cubicBezTo>
                  <a:pt x="4475457" y="1660121"/>
                  <a:pt x="4495948" y="1660459"/>
                  <a:pt x="4515455" y="1664457"/>
                </a:cubicBezTo>
                <a:cubicBezTo>
                  <a:pt x="4534962" y="1668457"/>
                  <a:pt x="4555453" y="1668795"/>
                  <a:pt x="4576930" y="1665472"/>
                </a:cubicBezTo>
                <a:cubicBezTo>
                  <a:pt x="4601203" y="1666102"/>
                  <a:pt x="4625776" y="1665474"/>
                  <a:pt x="4650654" y="1663591"/>
                </a:cubicBezTo>
                <a:cubicBezTo>
                  <a:pt x="4675532" y="1661709"/>
                  <a:pt x="4698824" y="1662636"/>
                  <a:pt x="4720530" y="1666378"/>
                </a:cubicBezTo>
                <a:lnTo>
                  <a:pt x="4725296" y="1663008"/>
                </a:lnTo>
                <a:cubicBezTo>
                  <a:pt x="4740856" y="1664796"/>
                  <a:pt x="4760072" y="1665016"/>
                  <a:pt x="4782946" y="1663669"/>
                </a:cubicBezTo>
                <a:cubicBezTo>
                  <a:pt x="4805821" y="1662321"/>
                  <a:pt x="4829394" y="1661963"/>
                  <a:pt x="4853665" y="1662593"/>
                </a:cubicBezTo>
                <a:cubicBezTo>
                  <a:pt x="4841720" y="1659178"/>
                  <a:pt x="4828186" y="1656886"/>
                  <a:pt x="4813064" y="1655717"/>
                </a:cubicBezTo>
                <a:cubicBezTo>
                  <a:pt x="4797942" y="1654548"/>
                  <a:pt x="4784409" y="1652256"/>
                  <a:pt x="4772462" y="1648842"/>
                </a:cubicBezTo>
                <a:lnTo>
                  <a:pt x="4817989" y="1651969"/>
                </a:lnTo>
                <a:lnTo>
                  <a:pt x="4817830" y="1652348"/>
                </a:lnTo>
                <a:lnTo>
                  <a:pt x="4820879" y="1652169"/>
                </a:lnTo>
                <a:lnTo>
                  <a:pt x="4826931" y="1652584"/>
                </a:lnTo>
                <a:cubicBezTo>
                  <a:pt x="4843547" y="1654179"/>
                  <a:pt x="4858621" y="1656123"/>
                  <a:pt x="4872155" y="1658415"/>
                </a:cubicBezTo>
                <a:cubicBezTo>
                  <a:pt x="4899223" y="1662998"/>
                  <a:pt x="4928261" y="1660260"/>
                  <a:pt x="4959268" y="1650197"/>
                </a:cubicBezTo>
                <a:lnTo>
                  <a:pt x="4932390" y="1642512"/>
                </a:lnTo>
                <a:cubicBezTo>
                  <a:pt x="4956282" y="1649343"/>
                  <a:pt x="4978966" y="1651096"/>
                  <a:pt x="5000442" y="1647772"/>
                </a:cubicBezTo>
                <a:cubicBezTo>
                  <a:pt x="5021918" y="1644448"/>
                  <a:pt x="5043394" y="1641124"/>
                  <a:pt x="5064871" y="1637799"/>
                </a:cubicBezTo>
                <a:cubicBezTo>
                  <a:pt x="5024777" y="1635013"/>
                  <a:pt x="4981720" y="1631403"/>
                  <a:pt x="4935696" y="1626969"/>
                </a:cubicBezTo>
                <a:cubicBezTo>
                  <a:pt x="4889675" y="1622536"/>
                  <a:pt x="4845377" y="1620545"/>
                  <a:pt x="4802807" y="1620992"/>
                </a:cubicBezTo>
                <a:close/>
                <a:moveTo>
                  <a:pt x="4792429" y="1611370"/>
                </a:moveTo>
                <a:cubicBezTo>
                  <a:pt x="4785218" y="1611280"/>
                  <a:pt x="4779324" y="1611369"/>
                  <a:pt x="4774750" y="1611639"/>
                </a:cubicBezTo>
                <a:lnTo>
                  <a:pt x="4803401" y="1611718"/>
                </a:lnTo>
                <a:close/>
                <a:moveTo>
                  <a:pt x="4908409" y="1608595"/>
                </a:moveTo>
                <a:cubicBezTo>
                  <a:pt x="4911204" y="1612549"/>
                  <a:pt x="4914191" y="1613403"/>
                  <a:pt x="4917368" y="1611156"/>
                </a:cubicBezTo>
                <a:cubicBezTo>
                  <a:pt x="4920544" y="1608910"/>
                  <a:pt x="4925119" y="1608641"/>
                  <a:pt x="4931092" y="1610348"/>
                </a:cubicBezTo>
                <a:cubicBezTo>
                  <a:pt x="4933975" y="1614426"/>
                  <a:pt x="4932386" y="1615549"/>
                  <a:pt x="4926326" y="1613718"/>
                </a:cubicBezTo>
                <a:cubicBezTo>
                  <a:pt x="4953613" y="1618609"/>
                  <a:pt x="4981768" y="1621361"/>
                  <a:pt x="5010789" y="1621969"/>
                </a:cubicBezTo>
                <a:lnTo>
                  <a:pt x="5090060" y="1626226"/>
                </a:lnTo>
                <a:lnTo>
                  <a:pt x="5091990" y="1625608"/>
                </a:lnTo>
                <a:cubicBezTo>
                  <a:pt x="5094289" y="1625489"/>
                  <a:pt x="5096942" y="1625872"/>
                  <a:pt x="5099950" y="1626756"/>
                </a:cubicBezTo>
                <a:cubicBezTo>
                  <a:pt x="5121557" y="1623618"/>
                  <a:pt x="5140050" y="1621130"/>
                  <a:pt x="5155430" y="1619290"/>
                </a:cubicBezTo>
                <a:lnTo>
                  <a:pt x="5189220" y="1616496"/>
                </a:lnTo>
                <a:lnTo>
                  <a:pt x="5138974" y="1614975"/>
                </a:lnTo>
                <a:cubicBezTo>
                  <a:pt x="5114827" y="1613679"/>
                  <a:pt x="5089357" y="1611775"/>
                  <a:pt x="5062566" y="1609266"/>
                </a:cubicBezTo>
                <a:cubicBezTo>
                  <a:pt x="5008982" y="1604250"/>
                  <a:pt x="4957596" y="1604025"/>
                  <a:pt x="4908409" y="1608595"/>
                </a:cubicBezTo>
                <a:close/>
                <a:moveTo>
                  <a:pt x="485494" y="1606117"/>
                </a:moveTo>
                <a:lnTo>
                  <a:pt x="473479" y="1611784"/>
                </a:lnTo>
                <a:cubicBezTo>
                  <a:pt x="470359" y="1612370"/>
                  <a:pt x="468125" y="1611660"/>
                  <a:pt x="466775" y="1609649"/>
                </a:cubicBezTo>
                <a:close/>
                <a:moveTo>
                  <a:pt x="5620255" y="1604418"/>
                </a:moveTo>
                <a:cubicBezTo>
                  <a:pt x="5638292" y="1602970"/>
                  <a:pt x="5647988" y="1603204"/>
                  <a:pt x="5649342" y="1605119"/>
                </a:cubicBezTo>
                <a:lnTo>
                  <a:pt x="5649248" y="1605185"/>
                </a:lnTo>
                <a:close/>
                <a:moveTo>
                  <a:pt x="5541036" y="1603582"/>
                </a:moveTo>
                <a:lnTo>
                  <a:pt x="5548334" y="1604818"/>
                </a:lnTo>
                <a:lnTo>
                  <a:pt x="5531124" y="1607255"/>
                </a:lnTo>
                <a:cubicBezTo>
                  <a:pt x="5516955" y="1609119"/>
                  <a:pt x="5501069" y="1611085"/>
                  <a:pt x="5483469" y="1613151"/>
                </a:cubicBezTo>
                <a:cubicBezTo>
                  <a:pt x="5509519" y="1609557"/>
                  <a:pt x="5528709" y="1606367"/>
                  <a:pt x="5541036" y="1603582"/>
                </a:cubicBezTo>
                <a:close/>
                <a:moveTo>
                  <a:pt x="5568484" y="1601966"/>
                </a:moveTo>
                <a:cubicBezTo>
                  <a:pt x="5571280" y="1605920"/>
                  <a:pt x="5568897" y="1607604"/>
                  <a:pt x="5561336" y="1607020"/>
                </a:cubicBezTo>
                <a:lnTo>
                  <a:pt x="5548334" y="1604818"/>
                </a:lnTo>
                <a:close/>
                <a:moveTo>
                  <a:pt x="541651" y="1595519"/>
                </a:moveTo>
                <a:cubicBezTo>
                  <a:pt x="561661" y="1611369"/>
                  <a:pt x="590385" y="1615762"/>
                  <a:pt x="627822" y="1608694"/>
                </a:cubicBezTo>
                <a:cubicBezTo>
                  <a:pt x="621865" y="1606801"/>
                  <a:pt x="613460" y="1606498"/>
                  <a:pt x="602611" y="1607792"/>
                </a:cubicBezTo>
                <a:cubicBezTo>
                  <a:pt x="591763" y="1609084"/>
                  <a:pt x="589599" y="1607604"/>
                  <a:pt x="596119" y="1603355"/>
                </a:cubicBezTo>
                <a:cubicBezTo>
                  <a:pt x="584204" y="1599565"/>
                  <a:pt x="575125" y="1598259"/>
                  <a:pt x="568886" y="1599437"/>
                </a:cubicBezTo>
                <a:cubicBezTo>
                  <a:pt x="562647" y="1600613"/>
                  <a:pt x="553567" y="1599308"/>
                  <a:pt x="541651" y="1595519"/>
                </a:cubicBezTo>
                <a:close/>
                <a:moveTo>
                  <a:pt x="520141" y="1582450"/>
                </a:moveTo>
                <a:lnTo>
                  <a:pt x="520766" y="1582683"/>
                </a:lnTo>
                <a:lnTo>
                  <a:pt x="505901" y="1584147"/>
                </a:lnTo>
                <a:cubicBezTo>
                  <a:pt x="512141" y="1582969"/>
                  <a:pt x="516887" y="1582405"/>
                  <a:pt x="520141" y="1582450"/>
                </a:cubicBezTo>
                <a:close/>
                <a:moveTo>
                  <a:pt x="5533791" y="1573119"/>
                </a:moveTo>
                <a:cubicBezTo>
                  <a:pt x="5527628" y="1574511"/>
                  <a:pt x="5522930" y="1575238"/>
                  <a:pt x="5519698" y="1575300"/>
                </a:cubicBezTo>
                <a:lnTo>
                  <a:pt x="5519069" y="1575086"/>
                </a:lnTo>
                <a:close/>
                <a:moveTo>
                  <a:pt x="1241682" y="1570162"/>
                </a:moveTo>
                <a:lnTo>
                  <a:pt x="1252708" y="1570875"/>
                </a:lnTo>
                <a:cubicBezTo>
                  <a:pt x="1259960" y="1571205"/>
                  <a:pt x="1265890" y="1571311"/>
                  <a:pt x="1270500" y="1571197"/>
                </a:cubicBezTo>
                <a:close/>
                <a:moveTo>
                  <a:pt x="1458980" y="1556290"/>
                </a:moveTo>
                <a:cubicBezTo>
                  <a:pt x="1454939" y="1556487"/>
                  <a:pt x="1453450" y="1557051"/>
                  <a:pt x="1454514" y="1557982"/>
                </a:cubicBezTo>
                <a:cubicBezTo>
                  <a:pt x="1455223" y="1558603"/>
                  <a:pt x="1457068" y="1559388"/>
                  <a:pt x="1460047" y="1560335"/>
                </a:cubicBezTo>
                <a:cubicBezTo>
                  <a:pt x="1483880" y="1567915"/>
                  <a:pt x="1508276" y="1569350"/>
                  <a:pt x="1533234" y="1564639"/>
                </a:cubicBezTo>
                <a:cubicBezTo>
                  <a:pt x="1521319" y="1560849"/>
                  <a:pt x="1503162" y="1558237"/>
                  <a:pt x="1478766" y="1556802"/>
                </a:cubicBezTo>
                <a:cubicBezTo>
                  <a:pt x="1469617" y="1556264"/>
                  <a:pt x="1463022" y="1556093"/>
                  <a:pt x="1458980" y="1556290"/>
                </a:cubicBezTo>
                <a:close/>
                <a:moveTo>
                  <a:pt x="1281123" y="1555604"/>
                </a:moveTo>
                <a:cubicBezTo>
                  <a:pt x="1275165" y="1553708"/>
                  <a:pt x="1270557" y="1553823"/>
                  <a:pt x="1267296" y="1555948"/>
                </a:cubicBezTo>
                <a:cubicBezTo>
                  <a:pt x="1276516" y="1555718"/>
                  <a:pt x="1284103" y="1556550"/>
                  <a:pt x="1290063" y="1558445"/>
                </a:cubicBezTo>
                <a:cubicBezTo>
                  <a:pt x="1296021" y="1560340"/>
                  <a:pt x="1300630" y="1560225"/>
                  <a:pt x="1303891" y="1558099"/>
                </a:cubicBezTo>
                <a:cubicBezTo>
                  <a:pt x="1294672" y="1558329"/>
                  <a:pt x="1287083" y="1557498"/>
                  <a:pt x="1281123" y="1555604"/>
                </a:cubicBezTo>
                <a:close/>
                <a:moveTo>
                  <a:pt x="479175" y="1549557"/>
                </a:moveTo>
                <a:lnTo>
                  <a:pt x="492188" y="1552178"/>
                </a:lnTo>
                <a:lnTo>
                  <a:pt x="471838" y="1554340"/>
                </a:lnTo>
                <a:cubicBezTo>
                  <a:pt x="469141" y="1550318"/>
                  <a:pt x="471586" y="1548724"/>
                  <a:pt x="479175" y="1549557"/>
                </a:cubicBezTo>
                <a:close/>
                <a:moveTo>
                  <a:pt x="5461215" y="1548820"/>
                </a:moveTo>
                <a:cubicBezTo>
                  <a:pt x="5446887" y="1547090"/>
                  <a:pt x="5430478" y="1548314"/>
                  <a:pt x="5411987" y="1552492"/>
                </a:cubicBezTo>
                <a:cubicBezTo>
                  <a:pt x="5417960" y="1554200"/>
                  <a:pt x="5426315" y="1554223"/>
                  <a:pt x="5437053" y="1552561"/>
                </a:cubicBezTo>
                <a:cubicBezTo>
                  <a:pt x="5447791" y="1550899"/>
                  <a:pt x="5449983" y="1552314"/>
                  <a:pt x="5443630" y="1556807"/>
                </a:cubicBezTo>
                <a:cubicBezTo>
                  <a:pt x="5455575" y="1560222"/>
                  <a:pt x="5464630" y="1561232"/>
                  <a:pt x="5470792" y="1559840"/>
                </a:cubicBezTo>
                <a:cubicBezTo>
                  <a:pt x="5476955" y="1558448"/>
                  <a:pt x="5486011" y="1559458"/>
                  <a:pt x="5497956" y="1562873"/>
                </a:cubicBezTo>
                <a:cubicBezTo>
                  <a:pt x="5487790" y="1555235"/>
                  <a:pt x="5475543" y="1550551"/>
                  <a:pt x="5461215" y="1548820"/>
                </a:cubicBezTo>
                <a:close/>
                <a:moveTo>
                  <a:pt x="390695" y="1548448"/>
                </a:moveTo>
                <a:lnTo>
                  <a:pt x="419835" y="1550176"/>
                </a:lnTo>
                <a:cubicBezTo>
                  <a:pt x="401651" y="1551014"/>
                  <a:pt x="391905" y="1550458"/>
                  <a:pt x="390598" y="1548512"/>
                </a:cubicBezTo>
                <a:close/>
                <a:moveTo>
                  <a:pt x="1156376" y="1547793"/>
                </a:moveTo>
                <a:lnTo>
                  <a:pt x="1190012" y="1554566"/>
                </a:lnTo>
                <a:lnTo>
                  <a:pt x="1189090" y="1554642"/>
                </a:lnTo>
                <a:cubicBezTo>
                  <a:pt x="1179197" y="1553867"/>
                  <a:pt x="1168292" y="1551584"/>
                  <a:pt x="1156376" y="1547793"/>
                </a:cubicBezTo>
                <a:close/>
                <a:moveTo>
                  <a:pt x="557674" y="1546064"/>
                </a:moveTo>
                <a:cubicBezTo>
                  <a:pt x="531367" y="1548766"/>
                  <a:pt x="511973" y="1551293"/>
                  <a:pt x="499495" y="1553649"/>
                </a:cubicBezTo>
                <a:lnTo>
                  <a:pt x="492188" y="1552178"/>
                </a:lnTo>
                <a:lnTo>
                  <a:pt x="509571" y="1550331"/>
                </a:lnTo>
                <a:cubicBezTo>
                  <a:pt x="523875" y="1548952"/>
                  <a:pt x="539911" y="1547529"/>
                  <a:pt x="557674" y="1546064"/>
                </a:cubicBezTo>
                <a:close/>
                <a:moveTo>
                  <a:pt x="1272819" y="1545846"/>
                </a:moveTo>
                <a:lnTo>
                  <a:pt x="1274456" y="1547277"/>
                </a:lnTo>
                <a:lnTo>
                  <a:pt x="1269713" y="1547231"/>
                </a:lnTo>
                <a:lnTo>
                  <a:pt x="1268141" y="1546731"/>
                </a:lnTo>
                <a:cubicBezTo>
                  <a:pt x="1269770" y="1545669"/>
                  <a:pt x="1271329" y="1545371"/>
                  <a:pt x="1272819" y="1545846"/>
                </a:cubicBezTo>
                <a:close/>
                <a:moveTo>
                  <a:pt x="943832" y="1545339"/>
                </a:moveTo>
                <a:cubicBezTo>
                  <a:pt x="922008" y="1547735"/>
                  <a:pt x="903334" y="1549590"/>
                  <a:pt x="887812" y="1550904"/>
                </a:cubicBezTo>
                <a:lnTo>
                  <a:pt x="853742" y="1552552"/>
                </a:lnTo>
                <a:lnTo>
                  <a:pt x="904239" y="1555739"/>
                </a:lnTo>
                <a:cubicBezTo>
                  <a:pt x="928488" y="1557831"/>
                  <a:pt x="954055" y="1560572"/>
                  <a:pt x="980928" y="1563956"/>
                </a:cubicBezTo>
                <a:cubicBezTo>
                  <a:pt x="1034682" y="1570725"/>
                  <a:pt x="1086362" y="1572662"/>
                  <a:pt x="1135969" y="1569763"/>
                </a:cubicBezTo>
                <a:cubicBezTo>
                  <a:pt x="1133272" y="1565744"/>
                  <a:pt x="1130293" y="1564795"/>
                  <a:pt x="1127033" y="1566920"/>
                </a:cubicBezTo>
                <a:cubicBezTo>
                  <a:pt x="1123773" y="1569047"/>
                  <a:pt x="1119163" y="1569161"/>
                  <a:pt x="1113204" y="1567265"/>
                </a:cubicBezTo>
                <a:cubicBezTo>
                  <a:pt x="1110423" y="1563121"/>
                  <a:pt x="1112052" y="1562059"/>
                  <a:pt x="1118095" y="1564078"/>
                </a:cubicBezTo>
                <a:cubicBezTo>
                  <a:pt x="1090789" y="1558309"/>
                  <a:pt x="1062550" y="1554637"/>
                  <a:pt x="1033376" y="1553067"/>
                </a:cubicBezTo>
                <a:lnTo>
                  <a:pt x="953764" y="1546195"/>
                </a:lnTo>
                <a:lnTo>
                  <a:pt x="951805" y="1546746"/>
                </a:lnTo>
                <a:cubicBezTo>
                  <a:pt x="949490" y="1546786"/>
                  <a:pt x="946832" y="1546317"/>
                  <a:pt x="943832" y="1545339"/>
                </a:cubicBezTo>
                <a:close/>
                <a:moveTo>
                  <a:pt x="5565196" y="1544241"/>
                </a:moveTo>
                <a:cubicBezTo>
                  <a:pt x="5568278" y="1543545"/>
                  <a:pt x="5570518" y="1544185"/>
                  <a:pt x="5571916" y="1546162"/>
                </a:cubicBezTo>
                <a:lnTo>
                  <a:pt x="5553426" y="1550340"/>
                </a:lnTo>
                <a:close/>
                <a:moveTo>
                  <a:pt x="1252286" y="1544058"/>
                </a:moveTo>
                <a:cubicBezTo>
                  <a:pt x="1256896" y="1543944"/>
                  <a:pt x="1262181" y="1544834"/>
                  <a:pt x="1268141" y="1546731"/>
                </a:cubicBezTo>
                <a:lnTo>
                  <a:pt x="1250389" y="1544600"/>
                </a:lnTo>
                <a:close/>
                <a:moveTo>
                  <a:pt x="5445061" y="1533555"/>
                </a:moveTo>
                <a:cubicBezTo>
                  <a:pt x="5443566" y="1533129"/>
                  <a:pt x="5445083" y="1533169"/>
                  <a:pt x="5449610" y="1533674"/>
                </a:cubicBezTo>
                <a:lnTo>
                  <a:pt x="5461827" y="1535249"/>
                </a:lnTo>
                <a:lnTo>
                  <a:pt x="5460709" y="1535552"/>
                </a:lnTo>
                <a:lnTo>
                  <a:pt x="5454089" y="1534955"/>
                </a:lnTo>
                <a:cubicBezTo>
                  <a:pt x="5449562" y="1534449"/>
                  <a:pt x="5446552" y="1533983"/>
                  <a:pt x="5445061" y="1533555"/>
                </a:cubicBezTo>
                <a:close/>
                <a:moveTo>
                  <a:pt x="694777" y="1530380"/>
                </a:moveTo>
                <a:cubicBezTo>
                  <a:pt x="683928" y="1531675"/>
                  <a:pt x="675454" y="1532140"/>
                  <a:pt x="669354" y="1531781"/>
                </a:cubicBezTo>
                <a:lnTo>
                  <a:pt x="666870" y="1530991"/>
                </a:lnTo>
                <a:close/>
                <a:moveTo>
                  <a:pt x="1225270" y="1529404"/>
                </a:moveTo>
                <a:lnTo>
                  <a:pt x="1228171" y="1529699"/>
                </a:lnTo>
                <a:lnTo>
                  <a:pt x="1226192" y="1533980"/>
                </a:lnTo>
                <a:cubicBezTo>
                  <a:pt x="1223410" y="1535072"/>
                  <a:pt x="1218561" y="1535703"/>
                  <a:pt x="1211647" y="1535876"/>
                </a:cubicBezTo>
                <a:cubicBezTo>
                  <a:pt x="1197819" y="1536221"/>
                  <a:pt x="1187927" y="1535446"/>
                  <a:pt x="1181968" y="1533551"/>
                </a:cubicBezTo>
                <a:cubicBezTo>
                  <a:pt x="1185229" y="1531426"/>
                  <a:pt x="1191468" y="1530248"/>
                  <a:pt x="1200687" y="1530018"/>
                </a:cubicBezTo>
                <a:close/>
                <a:moveTo>
                  <a:pt x="1192593" y="1517957"/>
                </a:moveTo>
                <a:cubicBezTo>
                  <a:pt x="1204510" y="1521748"/>
                  <a:pt x="1218056" y="1524475"/>
                  <a:pt x="1233234" y="1526141"/>
                </a:cubicBezTo>
                <a:cubicBezTo>
                  <a:pt x="1248410" y="1527805"/>
                  <a:pt x="1261956" y="1530532"/>
                  <a:pt x="1273874" y="1534322"/>
                </a:cubicBezTo>
                <a:lnTo>
                  <a:pt x="1228171" y="1529699"/>
                </a:lnTo>
                <a:lnTo>
                  <a:pt x="1228343" y="1529328"/>
                </a:lnTo>
                <a:lnTo>
                  <a:pt x="1225270" y="1529404"/>
                </a:lnTo>
                <a:lnTo>
                  <a:pt x="1219194" y="1528789"/>
                </a:lnTo>
                <a:cubicBezTo>
                  <a:pt x="1202528" y="1526651"/>
                  <a:pt x="1187422" y="1524218"/>
                  <a:pt x="1173875" y="1521489"/>
                </a:cubicBezTo>
                <a:cubicBezTo>
                  <a:pt x="1146780" y="1516035"/>
                  <a:pt x="1117494" y="1517787"/>
                  <a:pt x="1086014" y="1526749"/>
                </a:cubicBezTo>
                <a:lnTo>
                  <a:pt x="1112827" y="1535277"/>
                </a:lnTo>
                <a:cubicBezTo>
                  <a:pt x="1088993" y="1527695"/>
                  <a:pt x="1066226" y="1525199"/>
                  <a:pt x="1044529" y="1527784"/>
                </a:cubicBezTo>
                <a:cubicBezTo>
                  <a:pt x="1022831" y="1530370"/>
                  <a:pt x="1001133" y="1532953"/>
                  <a:pt x="979434" y="1535540"/>
                </a:cubicBezTo>
                <a:cubicBezTo>
                  <a:pt x="1019682" y="1539644"/>
                  <a:pt x="1062887" y="1544666"/>
                  <a:pt x="1109053" y="1550604"/>
                </a:cubicBezTo>
                <a:cubicBezTo>
                  <a:pt x="1155216" y="1556541"/>
                  <a:pt x="1199716" y="1559997"/>
                  <a:pt x="1242547" y="1560972"/>
                </a:cubicBezTo>
                <a:cubicBezTo>
                  <a:pt x="1230630" y="1557181"/>
                  <a:pt x="1215454" y="1555517"/>
                  <a:pt x="1197018" y="1555976"/>
                </a:cubicBezTo>
                <a:lnTo>
                  <a:pt x="1190012" y="1554566"/>
                </a:lnTo>
                <a:lnTo>
                  <a:pt x="1215736" y="1552444"/>
                </a:lnTo>
                <a:cubicBezTo>
                  <a:pt x="1200559" y="1550778"/>
                  <a:pt x="1189176" y="1549531"/>
                  <a:pt x="1181588" y="1548697"/>
                </a:cubicBezTo>
                <a:cubicBezTo>
                  <a:pt x="1173997" y="1547866"/>
                  <a:pt x="1167225" y="1546502"/>
                  <a:pt x="1161267" y="1544606"/>
                </a:cubicBezTo>
                <a:cubicBezTo>
                  <a:pt x="1185397" y="1542151"/>
                  <a:pt x="1206366" y="1541102"/>
                  <a:pt x="1224179" y="1541456"/>
                </a:cubicBezTo>
                <a:lnTo>
                  <a:pt x="1250389" y="1544600"/>
                </a:lnTo>
                <a:lnTo>
                  <a:pt x="1249336" y="1544898"/>
                </a:lnTo>
                <a:cubicBezTo>
                  <a:pt x="1249674" y="1545401"/>
                  <a:pt x="1251331" y="1546126"/>
                  <a:pt x="1254311" y="1547074"/>
                </a:cubicBezTo>
                <a:lnTo>
                  <a:pt x="1269713" y="1547231"/>
                </a:lnTo>
                <a:lnTo>
                  <a:pt x="1277077" y="1549574"/>
                </a:lnTo>
                <a:lnTo>
                  <a:pt x="1274456" y="1547277"/>
                </a:lnTo>
                <a:lnTo>
                  <a:pt x="1284393" y="1547378"/>
                </a:lnTo>
                <a:cubicBezTo>
                  <a:pt x="1295186" y="1547748"/>
                  <a:pt x="1306744" y="1548384"/>
                  <a:pt x="1319068" y="1549290"/>
                </a:cubicBezTo>
                <a:cubicBezTo>
                  <a:pt x="1343717" y="1551102"/>
                  <a:pt x="1362083" y="1554029"/>
                  <a:pt x="1374168" y="1558072"/>
                </a:cubicBezTo>
                <a:lnTo>
                  <a:pt x="1365105" y="1555038"/>
                </a:lnTo>
                <a:lnTo>
                  <a:pt x="1356040" y="1552008"/>
                </a:lnTo>
                <a:cubicBezTo>
                  <a:pt x="1383430" y="1557903"/>
                  <a:pt x="1405036" y="1558673"/>
                  <a:pt x="1420861" y="1554317"/>
                </a:cubicBezTo>
                <a:lnTo>
                  <a:pt x="1393732" y="1545319"/>
                </a:lnTo>
                <a:cubicBezTo>
                  <a:pt x="1406295" y="1543089"/>
                  <a:pt x="1412576" y="1541974"/>
                  <a:pt x="1412576" y="1541974"/>
                </a:cubicBezTo>
                <a:cubicBezTo>
                  <a:pt x="1434400" y="1539579"/>
                  <a:pt x="1457518" y="1540854"/>
                  <a:pt x="1481929" y="1545802"/>
                </a:cubicBezTo>
                <a:cubicBezTo>
                  <a:pt x="1506338" y="1550748"/>
                  <a:pt x="1529476" y="1552055"/>
                  <a:pt x="1551342" y="1549721"/>
                </a:cubicBezTo>
                <a:cubicBezTo>
                  <a:pt x="1515073" y="1544559"/>
                  <a:pt x="1477836" y="1541448"/>
                  <a:pt x="1439632" y="1540391"/>
                </a:cubicBezTo>
                <a:cubicBezTo>
                  <a:pt x="1401430" y="1539332"/>
                  <a:pt x="1367150" y="1537137"/>
                  <a:pt x="1336796" y="1533807"/>
                </a:cubicBezTo>
                <a:cubicBezTo>
                  <a:pt x="1346015" y="1533577"/>
                  <a:pt x="1360517" y="1534238"/>
                  <a:pt x="1380305" y="1535787"/>
                </a:cubicBezTo>
                <a:lnTo>
                  <a:pt x="1414876" y="1534924"/>
                </a:lnTo>
                <a:lnTo>
                  <a:pt x="1428702" y="1534578"/>
                </a:lnTo>
                <a:cubicBezTo>
                  <a:pt x="1425443" y="1536704"/>
                  <a:pt x="1423138" y="1536761"/>
                  <a:pt x="1421789" y="1534750"/>
                </a:cubicBezTo>
                <a:cubicBezTo>
                  <a:pt x="1420440" y="1532740"/>
                  <a:pt x="1418135" y="1532797"/>
                  <a:pt x="1414876" y="1534924"/>
                </a:cubicBezTo>
                <a:lnTo>
                  <a:pt x="1405937" y="1532080"/>
                </a:lnTo>
                <a:cubicBezTo>
                  <a:pt x="1430895" y="1527370"/>
                  <a:pt x="1461532" y="1527627"/>
                  <a:pt x="1497845" y="1532853"/>
                </a:cubicBezTo>
                <a:cubicBezTo>
                  <a:pt x="1534157" y="1538079"/>
                  <a:pt x="1566423" y="1537272"/>
                  <a:pt x="1594641" y="1530437"/>
                </a:cubicBezTo>
                <a:cubicBezTo>
                  <a:pt x="1572945" y="1533022"/>
                  <a:pt x="1552343" y="1532004"/>
                  <a:pt x="1532837" y="1527381"/>
                </a:cubicBezTo>
                <a:cubicBezTo>
                  <a:pt x="1513331" y="1522759"/>
                  <a:pt x="1492731" y="1521740"/>
                  <a:pt x="1471032" y="1524324"/>
                </a:cubicBezTo>
                <a:cubicBezTo>
                  <a:pt x="1446635" y="1522891"/>
                  <a:pt x="1421899" y="1522694"/>
                  <a:pt x="1396823" y="1523735"/>
                </a:cubicBezTo>
                <a:cubicBezTo>
                  <a:pt x="1371744" y="1524773"/>
                  <a:pt x="1348343" y="1523077"/>
                  <a:pt x="1326617" y="1518637"/>
                </a:cubicBezTo>
                <a:lnTo>
                  <a:pt x="1321726" y="1521825"/>
                </a:lnTo>
                <a:cubicBezTo>
                  <a:pt x="1306126" y="1519531"/>
                  <a:pt x="1286804" y="1518671"/>
                  <a:pt x="1263758" y="1519245"/>
                </a:cubicBezTo>
                <a:cubicBezTo>
                  <a:pt x="1240710" y="1519821"/>
                  <a:pt x="1216988" y="1519392"/>
                  <a:pt x="1192593" y="1517957"/>
                </a:cubicBezTo>
                <a:close/>
                <a:moveTo>
                  <a:pt x="4936489" y="1513430"/>
                </a:moveTo>
                <a:cubicBezTo>
                  <a:pt x="4931599" y="1516617"/>
                  <a:pt x="4926442" y="1518535"/>
                  <a:pt x="4921016" y="1519181"/>
                </a:cubicBezTo>
                <a:lnTo>
                  <a:pt x="4907194" y="1517664"/>
                </a:lnTo>
                <a:lnTo>
                  <a:pt x="4910856" y="1517135"/>
                </a:lnTo>
                <a:cubicBezTo>
                  <a:pt x="4918726" y="1514897"/>
                  <a:pt x="4927272" y="1513660"/>
                  <a:pt x="4936489" y="1513430"/>
                </a:cubicBezTo>
                <a:close/>
                <a:moveTo>
                  <a:pt x="548023" y="1513349"/>
                </a:moveTo>
                <a:cubicBezTo>
                  <a:pt x="533380" y="1514226"/>
                  <a:pt x="521308" y="1516315"/>
                  <a:pt x="511808" y="1519619"/>
                </a:cubicBezTo>
                <a:cubicBezTo>
                  <a:pt x="526983" y="1521284"/>
                  <a:pt x="540672" y="1522473"/>
                  <a:pt x="552869" y="1523191"/>
                </a:cubicBezTo>
                <a:cubicBezTo>
                  <a:pt x="565067" y="1523909"/>
                  <a:pt x="580385" y="1524039"/>
                  <a:pt x="598823" y="1523580"/>
                </a:cubicBezTo>
                <a:lnTo>
                  <a:pt x="599667" y="1514358"/>
                </a:lnTo>
                <a:cubicBezTo>
                  <a:pt x="579880" y="1512809"/>
                  <a:pt x="562666" y="1512472"/>
                  <a:pt x="548023" y="1513349"/>
                </a:cubicBezTo>
                <a:close/>
                <a:moveTo>
                  <a:pt x="5031251" y="1510419"/>
                </a:moveTo>
                <a:lnTo>
                  <a:pt x="4958316" y="1517430"/>
                </a:lnTo>
                <a:cubicBezTo>
                  <a:pt x="4949165" y="1517967"/>
                  <a:pt x="4950753" y="1516844"/>
                  <a:pt x="4963081" y="1514061"/>
                </a:cubicBezTo>
                <a:close/>
                <a:moveTo>
                  <a:pt x="5262526" y="1504619"/>
                </a:moveTo>
                <a:lnTo>
                  <a:pt x="5256395" y="1506825"/>
                </a:lnTo>
                <a:cubicBezTo>
                  <a:pt x="5251026" y="1507656"/>
                  <a:pt x="5244560" y="1507780"/>
                  <a:pt x="5236999" y="1507196"/>
                </a:cubicBezTo>
                <a:close/>
                <a:moveTo>
                  <a:pt x="5130452" y="1503960"/>
                </a:moveTo>
                <a:lnTo>
                  <a:pt x="5068553" y="1508427"/>
                </a:lnTo>
                <a:lnTo>
                  <a:pt x="5031251" y="1510419"/>
                </a:lnTo>
                <a:lnTo>
                  <a:pt x="5062060" y="1507458"/>
                </a:lnTo>
                <a:close/>
                <a:moveTo>
                  <a:pt x="5232805" y="1501265"/>
                </a:moveTo>
                <a:cubicBezTo>
                  <a:pt x="5189854" y="1507913"/>
                  <a:pt x="5147091" y="1511462"/>
                  <a:pt x="5104519" y="1511908"/>
                </a:cubicBezTo>
                <a:cubicBezTo>
                  <a:pt x="5061949" y="1512355"/>
                  <a:pt x="5016200" y="1515050"/>
                  <a:pt x="4967274" y="1519991"/>
                </a:cubicBezTo>
                <a:cubicBezTo>
                  <a:pt x="5007051" y="1515589"/>
                  <a:pt x="5049018" y="1512603"/>
                  <a:pt x="5093178" y="1511031"/>
                </a:cubicBezTo>
                <a:cubicBezTo>
                  <a:pt x="5137338" y="1509462"/>
                  <a:pt x="5183881" y="1506205"/>
                  <a:pt x="5232805" y="1501265"/>
                </a:cubicBezTo>
                <a:close/>
                <a:moveTo>
                  <a:pt x="329682" y="1499638"/>
                </a:moveTo>
                <a:cubicBezTo>
                  <a:pt x="332943" y="1497513"/>
                  <a:pt x="335921" y="1498460"/>
                  <a:pt x="338620" y="1502480"/>
                </a:cubicBezTo>
                <a:lnTo>
                  <a:pt x="328838" y="1508855"/>
                </a:lnTo>
                <a:cubicBezTo>
                  <a:pt x="335358" y="1504606"/>
                  <a:pt x="334010" y="1502596"/>
                  <a:pt x="324791" y="1502826"/>
                </a:cubicBezTo>
                <a:close/>
                <a:moveTo>
                  <a:pt x="5301428" y="1497223"/>
                </a:moveTo>
                <a:cubicBezTo>
                  <a:pt x="5298251" y="1499470"/>
                  <a:pt x="5289006" y="1501559"/>
                  <a:pt x="5273693" y="1503490"/>
                </a:cubicBezTo>
                <a:lnTo>
                  <a:pt x="5262526" y="1504619"/>
                </a:lnTo>
                <a:lnTo>
                  <a:pt x="5269214" y="1502209"/>
                </a:lnTo>
                <a:cubicBezTo>
                  <a:pt x="5275568" y="1497716"/>
                  <a:pt x="5286306" y="1496055"/>
                  <a:pt x="5301428" y="1497223"/>
                </a:cubicBezTo>
                <a:close/>
                <a:moveTo>
                  <a:pt x="465568" y="1496509"/>
                </a:moveTo>
                <a:lnTo>
                  <a:pt x="466609" y="1496741"/>
                </a:lnTo>
                <a:lnTo>
                  <a:pt x="464380" y="1497657"/>
                </a:lnTo>
                <a:lnTo>
                  <a:pt x="460343" y="1497212"/>
                </a:lnTo>
                <a:close/>
                <a:moveTo>
                  <a:pt x="452110" y="1493515"/>
                </a:moveTo>
                <a:cubicBezTo>
                  <a:pt x="441542" y="1491736"/>
                  <a:pt x="434630" y="1491907"/>
                  <a:pt x="431369" y="1494032"/>
                </a:cubicBezTo>
                <a:cubicBezTo>
                  <a:pt x="440588" y="1493803"/>
                  <a:pt x="448176" y="1494636"/>
                  <a:pt x="454135" y="1496532"/>
                </a:cubicBezTo>
                <a:lnTo>
                  <a:pt x="460343" y="1497212"/>
                </a:lnTo>
                <a:lnTo>
                  <a:pt x="457487" y="1497598"/>
                </a:lnTo>
                <a:cubicBezTo>
                  <a:pt x="452133" y="1497477"/>
                  <a:pt x="444916" y="1496761"/>
                  <a:pt x="435837" y="1495455"/>
                </a:cubicBezTo>
                <a:cubicBezTo>
                  <a:pt x="417681" y="1492842"/>
                  <a:pt x="409953" y="1493547"/>
                  <a:pt x="412650" y="1497567"/>
                </a:cubicBezTo>
                <a:cubicBezTo>
                  <a:pt x="432971" y="1501657"/>
                  <a:pt x="448424" y="1502423"/>
                  <a:pt x="459004" y="1499860"/>
                </a:cubicBezTo>
                <a:lnTo>
                  <a:pt x="464380" y="1497657"/>
                </a:lnTo>
                <a:lnTo>
                  <a:pt x="476902" y="1499030"/>
                </a:lnTo>
                <a:lnTo>
                  <a:pt x="466609" y="1496741"/>
                </a:lnTo>
                <a:lnTo>
                  <a:pt x="467963" y="1496187"/>
                </a:lnTo>
                <a:lnTo>
                  <a:pt x="465568" y="1496509"/>
                </a:lnTo>
                <a:close/>
                <a:moveTo>
                  <a:pt x="4798155" y="1490909"/>
                </a:moveTo>
                <a:lnTo>
                  <a:pt x="4793505" y="1491668"/>
                </a:lnTo>
                <a:lnTo>
                  <a:pt x="4795848" y="1492414"/>
                </a:lnTo>
                <a:close/>
                <a:moveTo>
                  <a:pt x="563581" y="1488393"/>
                </a:moveTo>
                <a:lnTo>
                  <a:pt x="562947" y="1488451"/>
                </a:lnTo>
                <a:lnTo>
                  <a:pt x="558605" y="1491704"/>
                </a:lnTo>
                <a:lnTo>
                  <a:pt x="562125" y="1491154"/>
                </a:lnTo>
                <a:close/>
                <a:moveTo>
                  <a:pt x="571644" y="1487659"/>
                </a:moveTo>
                <a:lnTo>
                  <a:pt x="565953" y="1488177"/>
                </a:lnTo>
                <a:lnTo>
                  <a:pt x="566193" y="1490670"/>
                </a:lnTo>
                <a:cubicBezTo>
                  <a:pt x="565238" y="1492737"/>
                  <a:pt x="563130" y="1494833"/>
                  <a:pt x="559870" y="1496960"/>
                </a:cubicBezTo>
                <a:lnTo>
                  <a:pt x="555676" y="1497974"/>
                </a:lnTo>
                <a:lnTo>
                  <a:pt x="554980" y="1500147"/>
                </a:lnTo>
                <a:lnTo>
                  <a:pt x="591574" y="1502298"/>
                </a:lnTo>
                <a:cubicBezTo>
                  <a:pt x="592137" y="1496153"/>
                  <a:pt x="589439" y="1492132"/>
                  <a:pt x="583480" y="1490237"/>
                </a:cubicBezTo>
                <a:cubicBezTo>
                  <a:pt x="579010" y="1488816"/>
                  <a:pt x="575067" y="1487956"/>
                  <a:pt x="571644" y="1487659"/>
                </a:cubicBezTo>
                <a:close/>
                <a:moveTo>
                  <a:pt x="5361665" y="1481322"/>
                </a:moveTo>
                <a:cubicBezTo>
                  <a:pt x="5294057" y="1493539"/>
                  <a:pt x="5227532" y="1500546"/>
                  <a:pt x="5162087" y="1502341"/>
                </a:cubicBezTo>
                <a:lnTo>
                  <a:pt x="5130452" y="1503960"/>
                </a:lnTo>
                <a:lnTo>
                  <a:pt x="5170141" y="1501094"/>
                </a:lnTo>
                <a:cubicBezTo>
                  <a:pt x="5236570" y="1495638"/>
                  <a:pt x="5300411" y="1489046"/>
                  <a:pt x="5361665" y="1481322"/>
                </a:cubicBezTo>
                <a:close/>
                <a:moveTo>
                  <a:pt x="479882" y="1474837"/>
                </a:moveTo>
                <a:lnTo>
                  <a:pt x="483829" y="1475041"/>
                </a:lnTo>
                <a:lnTo>
                  <a:pt x="483690" y="1475100"/>
                </a:lnTo>
                <a:lnTo>
                  <a:pt x="479770" y="1474870"/>
                </a:lnTo>
                <a:close/>
                <a:moveTo>
                  <a:pt x="79257" y="1472163"/>
                </a:moveTo>
                <a:lnTo>
                  <a:pt x="81536" y="1472415"/>
                </a:lnTo>
                <a:lnTo>
                  <a:pt x="74367" y="1475352"/>
                </a:lnTo>
                <a:cubicBezTo>
                  <a:pt x="71669" y="1471332"/>
                  <a:pt x="73300" y="1470269"/>
                  <a:pt x="79257" y="1472163"/>
                </a:cubicBezTo>
                <a:close/>
                <a:moveTo>
                  <a:pt x="83326" y="1471678"/>
                </a:moveTo>
                <a:lnTo>
                  <a:pt x="84790" y="1472026"/>
                </a:lnTo>
                <a:lnTo>
                  <a:pt x="84949" y="1472789"/>
                </a:lnTo>
                <a:lnTo>
                  <a:pt x="81536" y="1472415"/>
                </a:lnTo>
                <a:close/>
                <a:moveTo>
                  <a:pt x="493260" y="1471028"/>
                </a:moveTo>
                <a:lnTo>
                  <a:pt x="479882" y="1474837"/>
                </a:lnTo>
                <a:lnTo>
                  <a:pt x="474542" y="1474562"/>
                </a:lnTo>
                <a:lnTo>
                  <a:pt x="479770" y="1474870"/>
                </a:lnTo>
                <a:lnTo>
                  <a:pt x="475553" y="1476069"/>
                </a:lnTo>
                <a:cubicBezTo>
                  <a:pt x="471617" y="1477189"/>
                  <a:pt x="469650" y="1477750"/>
                  <a:pt x="469650" y="1477750"/>
                </a:cubicBezTo>
                <a:cubicBezTo>
                  <a:pt x="475046" y="1485792"/>
                  <a:pt x="485615" y="1487573"/>
                  <a:pt x="501354" y="1483092"/>
                </a:cubicBezTo>
                <a:cubicBezTo>
                  <a:pt x="492136" y="1483320"/>
                  <a:pt x="489692" y="1484915"/>
                  <a:pt x="494018" y="1487872"/>
                </a:cubicBezTo>
                <a:cubicBezTo>
                  <a:pt x="498346" y="1490830"/>
                  <a:pt x="502140" y="1491247"/>
                  <a:pt x="505400" y="1489122"/>
                </a:cubicBezTo>
                <a:cubicBezTo>
                  <a:pt x="511923" y="1484871"/>
                  <a:pt x="518162" y="1483693"/>
                  <a:pt x="524120" y="1485588"/>
                </a:cubicBezTo>
                <a:cubicBezTo>
                  <a:pt x="514338" y="1491964"/>
                  <a:pt x="510796" y="1497163"/>
                  <a:pt x="513495" y="1501182"/>
                </a:cubicBezTo>
                <a:cubicBezTo>
                  <a:pt x="520016" y="1496932"/>
                  <a:pt x="525581" y="1494748"/>
                  <a:pt x="530191" y="1494634"/>
                </a:cubicBezTo>
                <a:cubicBezTo>
                  <a:pt x="534800" y="1494519"/>
                  <a:pt x="538734" y="1493398"/>
                  <a:pt x="541995" y="1491273"/>
                </a:cubicBezTo>
                <a:lnTo>
                  <a:pt x="533058" y="1488430"/>
                </a:lnTo>
                <a:cubicBezTo>
                  <a:pt x="539578" y="1484181"/>
                  <a:pt x="546633" y="1482470"/>
                  <a:pt x="554221" y="1483303"/>
                </a:cubicBezTo>
                <a:cubicBezTo>
                  <a:pt x="561809" y="1484137"/>
                  <a:pt x="567516" y="1480416"/>
                  <a:pt x="571340" y="1472146"/>
                </a:cubicBezTo>
                <a:cubicBezTo>
                  <a:pt x="549642" y="1474732"/>
                  <a:pt x="530726" y="1476226"/>
                  <a:pt x="514593" y="1476628"/>
                </a:cubicBezTo>
                <a:lnTo>
                  <a:pt x="483829" y="1475041"/>
                </a:lnTo>
                <a:close/>
                <a:moveTo>
                  <a:pt x="107337" y="1466864"/>
                </a:moveTo>
                <a:cubicBezTo>
                  <a:pt x="110315" y="1467811"/>
                  <a:pt x="108545" y="1470412"/>
                  <a:pt x="102023" y="1474662"/>
                </a:cubicBezTo>
                <a:lnTo>
                  <a:pt x="110963" y="1477503"/>
                </a:lnTo>
                <a:cubicBezTo>
                  <a:pt x="101743" y="1477732"/>
                  <a:pt x="94969" y="1476370"/>
                  <a:pt x="90640" y="1473413"/>
                </a:cubicBezTo>
                <a:lnTo>
                  <a:pt x="84790" y="1472026"/>
                </a:lnTo>
                <a:lnTo>
                  <a:pt x="84148" y="1468975"/>
                </a:lnTo>
                <a:cubicBezTo>
                  <a:pt x="96628" y="1466621"/>
                  <a:pt x="104357" y="1465916"/>
                  <a:pt x="107337" y="1466864"/>
                </a:cubicBezTo>
                <a:close/>
                <a:moveTo>
                  <a:pt x="5733242" y="1440851"/>
                </a:moveTo>
                <a:lnTo>
                  <a:pt x="5726379" y="1442385"/>
                </a:lnTo>
                <a:cubicBezTo>
                  <a:pt x="5723244" y="1443848"/>
                  <a:pt x="5722375" y="1445568"/>
                  <a:pt x="5723774" y="1447546"/>
                </a:cubicBezTo>
                <a:close/>
                <a:moveTo>
                  <a:pt x="161555" y="1427189"/>
                </a:moveTo>
                <a:cubicBezTo>
                  <a:pt x="166950" y="1435230"/>
                  <a:pt x="162060" y="1438417"/>
                  <a:pt x="146884" y="1436753"/>
                </a:cubicBezTo>
                <a:cubicBezTo>
                  <a:pt x="149581" y="1440774"/>
                  <a:pt x="154724" y="1443200"/>
                  <a:pt x="162312" y="1444031"/>
                </a:cubicBezTo>
                <a:cubicBezTo>
                  <a:pt x="169901" y="1444864"/>
                  <a:pt x="171786" y="1449418"/>
                  <a:pt x="167962" y="1457688"/>
                </a:cubicBezTo>
                <a:cubicBezTo>
                  <a:pt x="142329" y="1461392"/>
                  <a:pt x="126166" y="1460549"/>
                  <a:pt x="119475" y="1455160"/>
                </a:cubicBezTo>
                <a:cubicBezTo>
                  <a:pt x="117243" y="1453364"/>
                  <a:pt x="116065" y="1451061"/>
                  <a:pt x="115938" y="1448255"/>
                </a:cubicBezTo>
                <a:cubicBezTo>
                  <a:pt x="115433" y="1437027"/>
                  <a:pt x="130638" y="1430005"/>
                  <a:pt x="161555" y="1427189"/>
                </a:cubicBezTo>
                <a:close/>
                <a:moveTo>
                  <a:pt x="4857852" y="1423421"/>
                </a:moveTo>
                <a:lnTo>
                  <a:pt x="4850977" y="1427901"/>
                </a:lnTo>
                <a:lnTo>
                  <a:pt x="4851599" y="1423575"/>
                </a:lnTo>
                <a:close/>
                <a:moveTo>
                  <a:pt x="4831097" y="1408759"/>
                </a:moveTo>
                <a:lnTo>
                  <a:pt x="4830255" y="1417978"/>
                </a:lnTo>
                <a:cubicBezTo>
                  <a:pt x="4832952" y="1421999"/>
                  <a:pt x="4834583" y="1420936"/>
                  <a:pt x="4835146" y="1414790"/>
                </a:cubicBezTo>
                <a:close/>
                <a:moveTo>
                  <a:pt x="4827050" y="1402728"/>
                </a:moveTo>
                <a:cubicBezTo>
                  <a:pt x="4817831" y="1402957"/>
                  <a:pt x="4816202" y="1404021"/>
                  <a:pt x="4822161" y="1405916"/>
                </a:cubicBezTo>
                <a:cubicBezTo>
                  <a:pt x="4816202" y="1404021"/>
                  <a:pt x="4811592" y="1404135"/>
                  <a:pt x="4808332" y="1406260"/>
                </a:cubicBezTo>
                <a:cubicBezTo>
                  <a:pt x="4805072" y="1408387"/>
                  <a:pt x="4800463" y="1408500"/>
                  <a:pt x="4794503" y="1406605"/>
                </a:cubicBezTo>
                <a:lnTo>
                  <a:pt x="4798551" y="1412637"/>
                </a:lnTo>
                <a:lnTo>
                  <a:pt x="4797707" y="1421854"/>
                </a:lnTo>
                <a:cubicBezTo>
                  <a:pt x="4804228" y="1417604"/>
                  <a:pt x="4807348" y="1417015"/>
                  <a:pt x="4807066" y="1420089"/>
                </a:cubicBezTo>
                <a:cubicBezTo>
                  <a:pt x="4806785" y="1423160"/>
                  <a:pt x="4809905" y="1422571"/>
                  <a:pt x="4816425" y="1418322"/>
                </a:cubicBezTo>
                <a:cubicBezTo>
                  <a:pt x="4810468" y="1416425"/>
                  <a:pt x="4809933" y="1413884"/>
                  <a:pt x="4814824" y="1410697"/>
                </a:cubicBezTo>
                <a:cubicBezTo>
                  <a:pt x="4819715" y="1407509"/>
                  <a:pt x="4823509" y="1407926"/>
                  <a:pt x="4826207" y="1411946"/>
                </a:cubicBezTo>
                <a:cubicBezTo>
                  <a:pt x="4823509" y="1407926"/>
                  <a:pt x="4823789" y="1404853"/>
                  <a:pt x="4827050" y="1402728"/>
                </a:cubicBezTo>
                <a:close/>
                <a:moveTo>
                  <a:pt x="492401" y="1396418"/>
                </a:moveTo>
                <a:cubicBezTo>
                  <a:pt x="502083" y="1396880"/>
                  <a:pt x="511755" y="1397323"/>
                  <a:pt x="521418" y="1397755"/>
                </a:cubicBezTo>
                <a:cubicBezTo>
                  <a:pt x="531078" y="1398184"/>
                  <a:pt x="540752" y="1398628"/>
                  <a:pt x="550433" y="1399089"/>
                </a:cubicBezTo>
                <a:cubicBezTo>
                  <a:pt x="530872" y="1411840"/>
                  <a:pt x="498605" y="1412647"/>
                  <a:pt x="453637" y="1401507"/>
                </a:cubicBezTo>
                <a:close/>
                <a:moveTo>
                  <a:pt x="4982032" y="1387697"/>
                </a:moveTo>
                <a:lnTo>
                  <a:pt x="4978955" y="1387965"/>
                </a:lnTo>
                <a:lnTo>
                  <a:pt x="4961166" y="1392275"/>
                </a:lnTo>
                <a:close/>
                <a:moveTo>
                  <a:pt x="5029896" y="1381887"/>
                </a:moveTo>
                <a:cubicBezTo>
                  <a:pt x="5025300" y="1382125"/>
                  <a:pt x="5019726" y="1382667"/>
                  <a:pt x="5013174" y="1383510"/>
                </a:cubicBezTo>
                <a:lnTo>
                  <a:pt x="5012328" y="1383640"/>
                </a:lnTo>
                <a:close/>
                <a:moveTo>
                  <a:pt x="270656" y="1377459"/>
                </a:moveTo>
                <a:lnTo>
                  <a:pt x="271511" y="1381526"/>
                </a:lnTo>
                <a:cubicBezTo>
                  <a:pt x="268531" y="1380578"/>
                  <a:pt x="267076" y="1379719"/>
                  <a:pt x="267145" y="1378951"/>
                </a:cubicBezTo>
                <a:close/>
                <a:moveTo>
                  <a:pt x="5593849" y="1372749"/>
                </a:moveTo>
                <a:lnTo>
                  <a:pt x="5595961" y="1374408"/>
                </a:lnTo>
                <a:lnTo>
                  <a:pt x="5568932" y="1379247"/>
                </a:lnTo>
                <a:cubicBezTo>
                  <a:pt x="5572407" y="1376790"/>
                  <a:pt x="5575724" y="1375928"/>
                  <a:pt x="5578884" y="1376659"/>
                </a:cubicBezTo>
                <a:cubicBezTo>
                  <a:pt x="5582045" y="1377389"/>
                  <a:pt x="5585362" y="1376526"/>
                  <a:pt x="5588836" y="1374070"/>
                </a:cubicBezTo>
                <a:cubicBezTo>
                  <a:pt x="5590599" y="1372823"/>
                  <a:pt x="5592270" y="1372383"/>
                  <a:pt x="5593849" y="1372749"/>
                </a:cubicBezTo>
                <a:close/>
                <a:moveTo>
                  <a:pt x="736887" y="1369762"/>
                </a:moveTo>
                <a:lnTo>
                  <a:pt x="741669" y="1369792"/>
                </a:lnTo>
                <a:lnTo>
                  <a:pt x="740984" y="1370620"/>
                </a:lnTo>
                <a:close/>
                <a:moveTo>
                  <a:pt x="599531" y="1367494"/>
                </a:moveTo>
                <a:cubicBezTo>
                  <a:pt x="587092" y="1369913"/>
                  <a:pt x="578173" y="1371462"/>
                  <a:pt x="572770" y="1372139"/>
                </a:cubicBezTo>
                <a:lnTo>
                  <a:pt x="567916" y="1371642"/>
                </a:lnTo>
                <a:lnTo>
                  <a:pt x="574724" y="1369815"/>
                </a:lnTo>
                <a:cubicBezTo>
                  <a:pt x="582084" y="1368560"/>
                  <a:pt x="590354" y="1367786"/>
                  <a:pt x="599531" y="1367494"/>
                </a:cubicBezTo>
                <a:close/>
                <a:moveTo>
                  <a:pt x="690532" y="1367416"/>
                </a:moveTo>
                <a:lnTo>
                  <a:pt x="711990" y="1367467"/>
                </a:lnTo>
                <a:cubicBezTo>
                  <a:pt x="720393" y="1367768"/>
                  <a:pt x="727812" y="1368348"/>
                  <a:pt x="734249" y="1369210"/>
                </a:cubicBezTo>
                <a:lnTo>
                  <a:pt x="736887" y="1369762"/>
                </a:lnTo>
                <a:lnTo>
                  <a:pt x="716964" y="1369641"/>
                </a:lnTo>
                <a:cubicBezTo>
                  <a:pt x="709713" y="1369311"/>
                  <a:pt x="703446" y="1368702"/>
                  <a:pt x="698162" y="1367812"/>
                </a:cubicBezTo>
                <a:close/>
                <a:moveTo>
                  <a:pt x="678136" y="1366780"/>
                </a:moveTo>
                <a:lnTo>
                  <a:pt x="690532" y="1367416"/>
                </a:lnTo>
                <a:lnTo>
                  <a:pt x="683827" y="1367404"/>
                </a:lnTo>
                <a:cubicBezTo>
                  <a:pt x="673456" y="1367662"/>
                  <a:pt x="662100" y="1368201"/>
                  <a:pt x="649762" y="1369019"/>
                </a:cubicBezTo>
                <a:cubicBezTo>
                  <a:pt x="660611" y="1367727"/>
                  <a:pt x="670068" y="1366980"/>
                  <a:pt x="678136" y="1366780"/>
                </a:cubicBezTo>
                <a:close/>
                <a:moveTo>
                  <a:pt x="268307" y="1366275"/>
                </a:moveTo>
                <a:cubicBezTo>
                  <a:pt x="276962" y="1372190"/>
                  <a:pt x="278172" y="1375738"/>
                  <a:pt x="271931" y="1376915"/>
                </a:cubicBezTo>
                <a:lnTo>
                  <a:pt x="270656" y="1377459"/>
                </a:lnTo>
                <a:close/>
                <a:moveTo>
                  <a:pt x="520872" y="1355039"/>
                </a:moveTo>
                <a:lnTo>
                  <a:pt x="524024" y="1355545"/>
                </a:lnTo>
                <a:lnTo>
                  <a:pt x="509100" y="1358447"/>
                </a:lnTo>
                <a:cubicBezTo>
                  <a:pt x="512360" y="1356322"/>
                  <a:pt x="516284" y="1355184"/>
                  <a:pt x="520872" y="1355039"/>
                </a:cubicBezTo>
                <a:close/>
                <a:moveTo>
                  <a:pt x="527756" y="1354820"/>
                </a:moveTo>
                <a:lnTo>
                  <a:pt x="526895" y="1356006"/>
                </a:lnTo>
                <a:lnTo>
                  <a:pt x="524024" y="1355545"/>
                </a:lnTo>
                <a:close/>
                <a:moveTo>
                  <a:pt x="5389599" y="1354817"/>
                </a:moveTo>
                <a:cubicBezTo>
                  <a:pt x="5355916" y="1354355"/>
                  <a:pt x="5319076" y="1356169"/>
                  <a:pt x="5279082" y="1360262"/>
                </a:cubicBezTo>
                <a:cubicBezTo>
                  <a:pt x="5260652" y="1361154"/>
                  <a:pt x="5242943" y="1363066"/>
                  <a:pt x="5225953" y="1365998"/>
                </a:cubicBezTo>
                <a:cubicBezTo>
                  <a:pt x="5208964" y="1368929"/>
                  <a:pt x="5191255" y="1370840"/>
                  <a:pt x="5172825" y="1371733"/>
                </a:cubicBezTo>
                <a:cubicBezTo>
                  <a:pt x="5123592" y="1376240"/>
                  <a:pt x="5076588" y="1382210"/>
                  <a:pt x="5031805" y="1389640"/>
                </a:cubicBezTo>
                <a:cubicBezTo>
                  <a:pt x="4987024" y="1397072"/>
                  <a:pt x="4940106" y="1403166"/>
                  <a:pt x="4891048" y="1407921"/>
                </a:cubicBezTo>
                <a:lnTo>
                  <a:pt x="4940059" y="1396969"/>
                </a:lnTo>
                <a:lnTo>
                  <a:pt x="4892387" y="1400570"/>
                </a:lnTo>
                <a:cubicBezTo>
                  <a:pt x="4877372" y="1402637"/>
                  <a:pt x="4861554" y="1405253"/>
                  <a:pt x="4844928" y="1408415"/>
                </a:cubicBezTo>
                <a:cubicBezTo>
                  <a:pt x="4848575" y="1413847"/>
                  <a:pt x="4850902" y="1418188"/>
                  <a:pt x="4851907" y="1421435"/>
                </a:cubicBezTo>
                <a:lnTo>
                  <a:pt x="4851599" y="1423575"/>
                </a:lnTo>
                <a:lnTo>
                  <a:pt x="4848130" y="1423662"/>
                </a:lnTo>
                <a:lnTo>
                  <a:pt x="4850977" y="1427901"/>
                </a:lnTo>
                <a:lnTo>
                  <a:pt x="4853377" y="1431479"/>
                </a:lnTo>
                <a:lnTo>
                  <a:pt x="4858430" y="1430949"/>
                </a:lnTo>
                <a:lnTo>
                  <a:pt x="4859092" y="1429521"/>
                </a:lnTo>
                <a:cubicBezTo>
                  <a:pt x="4857742" y="1427510"/>
                  <a:pt x="4858697" y="1425444"/>
                  <a:pt x="4861958" y="1423317"/>
                </a:cubicBezTo>
                <a:lnTo>
                  <a:pt x="4857852" y="1423421"/>
                </a:lnTo>
                <a:lnTo>
                  <a:pt x="4865648" y="1418340"/>
                </a:lnTo>
                <a:cubicBezTo>
                  <a:pt x="4874572" y="1417671"/>
                  <a:pt x="4879644" y="1418246"/>
                  <a:pt x="4880867" y="1420067"/>
                </a:cubicBezTo>
                <a:cubicBezTo>
                  <a:pt x="4882089" y="1421890"/>
                  <a:pt x="4885554" y="1423559"/>
                  <a:pt x="4891260" y="1425077"/>
                </a:cubicBezTo>
                <a:lnTo>
                  <a:pt x="4905930" y="1415514"/>
                </a:lnTo>
                <a:lnTo>
                  <a:pt x="4918137" y="1424689"/>
                </a:lnTo>
                <a:lnTo>
                  <a:pt x="4971126" y="1419133"/>
                </a:lnTo>
                <a:cubicBezTo>
                  <a:pt x="4995780" y="1413562"/>
                  <a:pt x="5021829" y="1409994"/>
                  <a:pt x="5049276" y="1408425"/>
                </a:cubicBezTo>
                <a:cubicBezTo>
                  <a:pt x="5076721" y="1406857"/>
                  <a:pt x="5102746" y="1403304"/>
                  <a:pt x="5127350" y="1397771"/>
                </a:cubicBezTo>
                <a:cubicBezTo>
                  <a:pt x="5145693" y="1396755"/>
                  <a:pt x="5160920" y="1396413"/>
                  <a:pt x="5173031" y="1396745"/>
                </a:cubicBezTo>
                <a:cubicBezTo>
                  <a:pt x="5185142" y="1397078"/>
                  <a:pt x="5195773" y="1396975"/>
                  <a:pt x="5204922" y="1396436"/>
                </a:cubicBezTo>
                <a:cubicBezTo>
                  <a:pt x="5217249" y="1393651"/>
                  <a:pt x="5229564" y="1390874"/>
                  <a:pt x="5241865" y="1388106"/>
                </a:cubicBezTo>
                <a:cubicBezTo>
                  <a:pt x="5254167" y="1385339"/>
                  <a:pt x="5266481" y="1382562"/>
                  <a:pt x="5278808" y="1379777"/>
                </a:cubicBezTo>
                <a:cubicBezTo>
                  <a:pt x="5300234" y="1376488"/>
                  <a:pt x="5320880" y="1373753"/>
                  <a:pt x="5340743" y="1371570"/>
                </a:cubicBezTo>
                <a:cubicBezTo>
                  <a:pt x="5360606" y="1369387"/>
                  <a:pt x="5376891" y="1363802"/>
                  <a:pt x="5389599" y="1354817"/>
                </a:cubicBezTo>
                <a:close/>
                <a:moveTo>
                  <a:pt x="5656741" y="1352743"/>
                </a:moveTo>
                <a:cubicBezTo>
                  <a:pt x="5659537" y="1356697"/>
                  <a:pt x="5652992" y="1364290"/>
                  <a:pt x="5637108" y="1375521"/>
                </a:cubicBezTo>
                <a:lnTo>
                  <a:pt x="5618221" y="1371084"/>
                </a:lnTo>
                <a:cubicBezTo>
                  <a:pt x="5611950" y="1369587"/>
                  <a:pt x="5610213" y="1370816"/>
                  <a:pt x="5613009" y="1374770"/>
                </a:cubicBezTo>
                <a:lnTo>
                  <a:pt x="5617202" y="1380700"/>
                </a:lnTo>
                <a:lnTo>
                  <a:pt x="5573126" y="1385178"/>
                </a:lnTo>
                <a:cubicBezTo>
                  <a:pt x="5567153" y="1383471"/>
                  <a:pt x="5570557" y="1382546"/>
                  <a:pt x="5583338" y="1382405"/>
                </a:cubicBezTo>
                <a:cubicBezTo>
                  <a:pt x="5596119" y="1382263"/>
                  <a:pt x="5601112" y="1380216"/>
                  <a:pt x="5598317" y="1376262"/>
                </a:cubicBezTo>
                <a:lnTo>
                  <a:pt x="5595961" y="1374408"/>
                </a:lnTo>
                <a:lnTo>
                  <a:pt x="5598412" y="1373970"/>
                </a:lnTo>
                <a:cubicBezTo>
                  <a:pt x="5625385" y="1368242"/>
                  <a:pt x="5644828" y="1361167"/>
                  <a:pt x="5656741" y="1352743"/>
                </a:cubicBezTo>
                <a:close/>
                <a:moveTo>
                  <a:pt x="5419804" y="1351252"/>
                </a:moveTo>
                <a:cubicBezTo>
                  <a:pt x="5404680" y="1350084"/>
                  <a:pt x="5394641" y="1352734"/>
                  <a:pt x="5389685" y="1359204"/>
                </a:cubicBezTo>
                <a:cubicBezTo>
                  <a:pt x="5384729" y="1365673"/>
                  <a:pt x="5376088" y="1370301"/>
                  <a:pt x="5363762" y="1373086"/>
                </a:cubicBezTo>
                <a:cubicBezTo>
                  <a:pt x="5372911" y="1372547"/>
                  <a:pt x="5381362" y="1371020"/>
                  <a:pt x="5389113" y="1368504"/>
                </a:cubicBezTo>
                <a:cubicBezTo>
                  <a:pt x="5396865" y="1365988"/>
                  <a:pt x="5408302" y="1365315"/>
                  <a:pt x="5423425" y="1366483"/>
                </a:cubicBezTo>
                <a:cubicBezTo>
                  <a:pt x="5426983" y="1358036"/>
                  <a:pt x="5425586" y="1356059"/>
                  <a:pt x="5419232" y="1360552"/>
                </a:cubicBezTo>
                <a:cubicBezTo>
                  <a:pt x="5412877" y="1365045"/>
                  <a:pt x="5409890" y="1364192"/>
                  <a:pt x="5410272" y="1357991"/>
                </a:cubicBezTo>
                <a:cubicBezTo>
                  <a:pt x="5422217" y="1361406"/>
                  <a:pt x="5425395" y="1359159"/>
                  <a:pt x="5419804" y="1351252"/>
                </a:cubicBezTo>
                <a:close/>
                <a:moveTo>
                  <a:pt x="542426" y="1345256"/>
                </a:moveTo>
                <a:cubicBezTo>
                  <a:pt x="535905" y="1349506"/>
                  <a:pt x="529687" y="1350716"/>
                  <a:pt x="523771" y="1348883"/>
                </a:cubicBezTo>
                <a:cubicBezTo>
                  <a:pt x="527032" y="1346758"/>
                  <a:pt x="530140" y="1346152"/>
                  <a:pt x="533099" y="1347070"/>
                </a:cubicBezTo>
                <a:cubicBezTo>
                  <a:pt x="536056" y="1347985"/>
                  <a:pt x="539166" y="1347381"/>
                  <a:pt x="542426" y="1345256"/>
                </a:cubicBezTo>
                <a:close/>
                <a:moveTo>
                  <a:pt x="753137" y="1344979"/>
                </a:moveTo>
                <a:cubicBezTo>
                  <a:pt x="749877" y="1347104"/>
                  <a:pt x="745268" y="1347220"/>
                  <a:pt x="739309" y="1345324"/>
                </a:cubicBezTo>
                <a:cubicBezTo>
                  <a:pt x="733350" y="1343429"/>
                  <a:pt x="730091" y="1345555"/>
                  <a:pt x="729529" y="1351700"/>
                </a:cubicBezTo>
                <a:cubicBezTo>
                  <a:pt x="736048" y="1347449"/>
                  <a:pt x="742964" y="1347278"/>
                  <a:pt x="750270" y="1351183"/>
                </a:cubicBezTo>
                <a:cubicBezTo>
                  <a:pt x="757577" y="1355088"/>
                  <a:pt x="758533" y="1353020"/>
                  <a:pt x="753137" y="1344979"/>
                </a:cubicBezTo>
                <a:close/>
                <a:moveTo>
                  <a:pt x="203176" y="1292790"/>
                </a:moveTo>
                <a:cubicBezTo>
                  <a:pt x="205959" y="1291698"/>
                  <a:pt x="209177" y="1292129"/>
                  <a:pt x="212830" y="1294081"/>
                </a:cubicBezTo>
                <a:cubicBezTo>
                  <a:pt x="220137" y="1297986"/>
                  <a:pt x="228402" y="1299827"/>
                  <a:pt x="237618" y="1299596"/>
                </a:cubicBezTo>
                <a:cubicBezTo>
                  <a:pt x="243578" y="1301491"/>
                  <a:pt x="240458" y="1302080"/>
                  <a:pt x="228261" y="1301362"/>
                </a:cubicBezTo>
                <a:cubicBezTo>
                  <a:pt x="216062" y="1300644"/>
                  <a:pt x="205353" y="1300400"/>
                  <a:pt x="196134" y="1300629"/>
                </a:cubicBezTo>
                <a:cubicBezTo>
                  <a:pt x="198046" y="1296494"/>
                  <a:pt x="200393" y="1293881"/>
                  <a:pt x="203176" y="1292790"/>
                </a:cubicBezTo>
                <a:close/>
                <a:moveTo>
                  <a:pt x="432902" y="1276328"/>
                </a:moveTo>
                <a:cubicBezTo>
                  <a:pt x="429641" y="1278454"/>
                  <a:pt x="426523" y="1279042"/>
                  <a:pt x="423541" y="1278093"/>
                </a:cubicBezTo>
                <a:cubicBezTo>
                  <a:pt x="420563" y="1277145"/>
                  <a:pt x="417443" y="1277734"/>
                  <a:pt x="414182" y="1279859"/>
                </a:cubicBezTo>
                <a:cubicBezTo>
                  <a:pt x="410922" y="1281984"/>
                  <a:pt x="407943" y="1281037"/>
                  <a:pt x="405245" y="1277017"/>
                </a:cubicBezTo>
                <a:lnTo>
                  <a:pt x="400354" y="1280205"/>
                </a:lnTo>
                <a:cubicBezTo>
                  <a:pt x="400354" y="1280205"/>
                  <a:pt x="395745" y="1280320"/>
                  <a:pt x="386527" y="1280549"/>
                </a:cubicBezTo>
                <a:cubicBezTo>
                  <a:pt x="401703" y="1282216"/>
                  <a:pt x="403866" y="1283693"/>
                  <a:pt x="393019" y="1284986"/>
                </a:cubicBezTo>
                <a:cubicBezTo>
                  <a:pt x="382168" y="1286279"/>
                  <a:pt x="370787" y="1285030"/>
                  <a:pt x="358869" y="1281240"/>
                </a:cubicBezTo>
                <a:cubicBezTo>
                  <a:pt x="357745" y="1293531"/>
                  <a:pt x="355551" y="1300739"/>
                  <a:pt x="352290" y="1302864"/>
                </a:cubicBezTo>
                <a:cubicBezTo>
                  <a:pt x="401646" y="1299590"/>
                  <a:pt x="429866" y="1292755"/>
                  <a:pt x="436948" y="1282359"/>
                </a:cubicBezTo>
                <a:cubicBezTo>
                  <a:pt x="430991" y="1280462"/>
                  <a:pt x="429641" y="1278454"/>
                  <a:pt x="432902" y="1276328"/>
                </a:cubicBezTo>
                <a:close/>
                <a:moveTo>
                  <a:pt x="350776" y="1269181"/>
                </a:moveTo>
                <a:cubicBezTo>
                  <a:pt x="344817" y="1267286"/>
                  <a:pt x="340884" y="1268404"/>
                  <a:pt x="338972" y="1272540"/>
                </a:cubicBezTo>
                <a:cubicBezTo>
                  <a:pt x="338015" y="1274609"/>
                  <a:pt x="338452" y="1276129"/>
                  <a:pt x="340277" y="1277106"/>
                </a:cubicBezTo>
                <a:cubicBezTo>
                  <a:pt x="342104" y="1278083"/>
                  <a:pt x="345324" y="1278513"/>
                  <a:pt x="349933" y="1278397"/>
                </a:cubicBezTo>
                <a:cubicBezTo>
                  <a:pt x="347235" y="1274377"/>
                  <a:pt x="347376" y="1272841"/>
                  <a:pt x="350355" y="1273788"/>
                </a:cubicBezTo>
                <a:cubicBezTo>
                  <a:pt x="353333" y="1274738"/>
                  <a:pt x="353475" y="1273201"/>
                  <a:pt x="350776" y="1269181"/>
                </a:cubicBezTo>
                <a:close/>
                <a:moveTo>
                  <a:pt x="297150" y="1252124"/>
                </a:moveTo>
                <a:cubicBezTo>
                  <a:pt x="287932" y="1252355"/>
                  <a:pt x="283182" y="1254004"/>
                  <a:pt x="282900" y="1257076"/>
                </a:cubicBezTo>
                <a:cubicBezTo>
                  <a:pt x="282621" y="1260151"/>
                  <a:pt x="280848" y="1262748"/>
                  <a:pt x="277589" y="1264875"/>
                </a:cubicBezTo>
                <a:lnTo>
                  <a:pt x="305245" y="1264184"/>
                </a:lnTo>
                <a:close/>
                <a:moveTo>
                  <a:pt x="180873" y="1233459"/>
                </a:moveTo>
                <a:lnTo>
                  <a:pt x="174386" y="1236793"/>
                </a:lnTo>
                <a:cubicBezTo>
                  <a:pt x="171407" y="1235846"/>
                  <a:pt x="170325" y="1235106"/>
                  <a:pt x="171138" y="1234575"/>
                </a:cubicBezTo>
                <a:cubicBezTo>
                  <a:pt x="171955" y="1234044"/>
                  <a:pt x="174667" y="1233721"/>
                  <a:pt x="179276" y="1233605"/>
                </a:cubicBezTo>
                <a:close/>
                <a:moveTo>
                  <a:pt x="190069" y="1228737"/>
                </a:moveTo>
                <a:cubicBezTo>
                  <a:pt x="194004" y="1227618"/>
                  <a:pt x="196645" y="1228062"/>
                  <a:pt x="197995" y="1230073"/>
                </a:cubicBezTo>
                <a:cubicBezTo>
                  <a:pt x="196365" y="1231135"/>
                  <a:pt x="193990" y="1231961"/>
                  <a:pt x="190870" y="1232550"/>
                </a:cubicBezTo>
                <a:lnTo>
                  <a:pt x="180873" y="1233459"/>
                </a:lnTo>
                <a:close/>
                <a:moveTo>
                  <a:pt x="350948" y="1217057"/>
                </a:moveTo>
                <a:cubicBezTo>
                  <a:pt x="331949" y="1223665"/>
                  <a:pt x="312274" y="1229264"/>
                  <a:pt x="291924" y="1233859"/>
                </a:cubicBezTo>
                <a:cubicBezTo>
                  <a:pt x="271575" y="1238454"/>
                  <a:pt x="259490" y="1244888"/>
                  <a:pt x="255667" y="1253158"/>
                </a:cubicBezTo>
                <a:cubicBezTo>
                  <a:pt x="271406" y="1248677"/>
                  <a:pt x="283210" y="1245317"/>
                  <a:pt x="291080" y="1243076"/>
                </a:cubicBezTo>
                <a:cubicBezTo>
                  <a:pt x="298950" y="1240838"/>
                  <a:pt x="312104" y="1239487"/>
                  <a:pt x="330542" y="1239028"/>
                </a:cubicBezTo>
                <a:cubicBezTo>
                  <a:pt x="333240" y="1243048"/>
                  <a:pt x="329979" y="1245173"/>
                  <a:pt x="320761" y="1245402"/>
                </a:cubicBezTo>
                <a:cubicBezTo>
                  <a:pt x="311542" y="1245634"/>
                  <a:pt x="306652" y="1248821"/>
                  <a:pt x="306089" y="1254967"/>
                </a:cubicBezTo>
                <a:cubicBezTo>
                  <a:pt x="330485" y="1256402"/>
                  <a:pt x="339984" y="1253099"/>
                  <a:pt x="334589" y="1245058"/>
                </a:cubicBezTo>
                <a:cubicBezTo>
                  <a:pt x="329194" y="1237018"/>
                  <a:pt x="337345" y="1231703"/>
                  <a:pt x="359043" y="1229120"/>
                </a:cubicBezTo>
                <a:cubicBezTo>
                  <a:pt x="349823" y="1229350"/>
                  <a:pt x="349149" y="1228344"/>
                  <a:pt x="357019" y="1226103"/>
                </a:cubicBezTo>
                <a:cubicBezTo>
                  <a:pt x="364890" y="1223864"/>
                  <a:pt x="362865" y="1220848"/>
                  <a:pt x="350948" y="1217057"/>
                </a:cubicBezTo>
                <a:close/>
                <a:moveTo>
                  <a:pt x="660437" y="1214699"/>
                </a:moveTo>
                <a:cubicBezTo>
                  <a:pt x="646610" y="1215043"/>
                  <a:pt x="635425" y="1215834"/>
                  <a:pt x="626880" y="1217069"/>
                </a:cubicBezTo>
                <a:lnTo>
                  <a:pt x="623339" y="1218078"/>
                </a:lnTo>
                <a:lnTo>
                  <a:pt x="634805" y="1218405"/>
                </a:lnTo>
                <a:cubicBezTo>
                  <a:pt x="645373" y="1220185"/>
                  <a:pt x="653917" y="1218948"/>
                  <a:pt x="660437" y="1214699"/>
                </a:cubicBezTo>
                <a:close/>
                <a:moveTo>
                  <a:pt x="467076" y="1210709"/>
                </a:moveTo>
                <a:cubicBezTo>
                  <a:pt x="458265" y="1210675"/>
                  <a:pt x="448027" y="1211569"/>
                  <a:pt x="436363" y="1213393"/>
                </a:cubicBezTo>
                <a:cubicBezTo>
                  <a:pt x="413036" y="1217040"/>
                  <a:pt x="393501" y="1221106"/>
                  <a:pt x="377760" y="1225586"/>
                </a:cubicBezTo>
                <a:cubicBezTo>
                  <a:pt x="386979" y="1225357"/>
                  <a:pt x="396199" y="1225127"/>
                  <a:pt x="405418" y="1224895"/>
                </a:cubicBezTo>
                <a:cubicBezTo>
                  <a:pt x="414636" y="1224666"/>
                  <a:pt x="425486" y="1223373"/>
                  <a:pt x="437965" y="1221017"/>
                </a:cubicBezTo>
                <a:lnTo>
                  <a:pt x="455839" y="1226702"/>
                </a:lnTo>
                <a:cubicBezTo>
                  <a:pt x="460449" y="1226588"/>
                  <a:pt x="465944" y="1225173"/>
                  <a:pt x="472324" y="1222459"/>
                </a:cubicBezTo>
                <a:lnTo>
                  <a:pt x="488520" y="1213514"/>
                </a:lnTo>
                <a:close/>
                <a:moveTo>
                  <a:pt x="363423" y="1196426"/>
                </a:moveTo>
                <a:lnTo>
                  <a:pt x="359445" y="1199600"/>
                </a:lnTo>
                <a:cubicBezTo>
                  <a:pt x="356254" y="1200956"/>
                  <a:pt x="352354" y="1201692"/>
                  <a:pt x="347745" y="1201808"/>
                </a:cubicBezTo>
                <a:close/>
                <a:moveTo>
                  <a:pt x="477089" y="1195516"/>
                </a:moveTo>
                <a:cubicBezTo>
                  <a:pt x="465172" y="1191725"/>
                  <a:pt x="448225" y="1192659"/>
                  <a:pt x="426246" y="1198316"/>
                </a:cubicBezTo>
                <a:cubicBezTo>
                  <a:pt x="404268" y="1203976"/>
                  <a:pt x="396256" y="1207753"/>
                  <a:pt x="402215" y="1209646"/>
                </a:cubicBezTo>
                <a:cubicBezTo>
                  <a:pt x="414695" y="1207291"/>
                  <a:pt x="428664" y="1205410"/>
                  <a:pt x="444122" y="1204003"/>
                </a:cubicBezTo>
                <a:cubicBezTo>
                  <a:pt x="459578" y="1202594"/>
                  <a:pt x="470569" y="1199765"/>
                  <a:pt x="477089" y="1195516"/>
                </a:cubicBezTo>
                <a:close/>
                <a:moveTo>
                  <a:pt x="374116" y="1190036"/>
                </a:moveTo>
                <a:lnTo>
                  <a:pt x="377655" y="1191540"/>
                </a:lnTo>
                <a:lnTo>
                  <a:pt x="363423" y="1196426"/>
                </a:lnTo>
                <a:lnTo>
                  <a:pt x="366886" y="1193666"/>
                </a:lnTo>
                <a:cubicBezTo>
                  <a:pt x="368656" y="1191068"/>
                  <a:pt x="371067" y="1189858"/>
                  <a:pt x="374116" y="1190036"/>
                </a:cubicBezTo>
                <a:close/>
                <a:moveTo>
                  <a:pt x="698341" y="1189993"/>
                </a:moveTo>
                <a:cubicBezTo>
                  <a:pt x="655507" y="1189019"/>
                  <a:pt x="619167" y="1192480"/>
                  <a:pt x="589318" y="1200378"/>
                </a:cubicBezTo>
                <a:cubicBezTo>
                  <a:pt x="559467" y="1208277"/>
                  <a:pt x="530716" y="1212573"/>
                  <a:pt x="503060" y="1213261"/>
                </a:cubicBezTo>
                <a:cubicBezTo>
                  <a:pt x="496538" y="1217511"/>
                  <a:pt x="498026" y="1217986"/>
                  <a:pt x="507527" y="1214682"/>
                </a:cubicBezTo>
                <a:cubicBezTo>
                  <a:pt x="517027" y="1211378"/>
                  <a:pt x="524756" y="1210676"/>
                  <a:pt x="530716" y="1212573"/>
                </a:cubicBezTo>
                <a:cubicBezTo>
                  <a:pt x="511715" y="1219175"/>
                  <a:pt x="496255" y="1220584"/>
                  <a:pt x="484340" y="1216794"/>
                </a:cubicBezTo>
                <a:cubicBezTo>
                  <a:pt x="487038" y="1220815"/>
                  <a:pt x="494346" y="1224719"/>
                  <a:pt x="506263" y="1228510"/>
                </a:cubicBezTo>
                <a:cubicBezTo>
                  <a:pt x="522565" y="1217885"/>
                  <a:pt x="550109" y="1210044"/>
                  <a:pt x="588896" y="1204988"/>
                </a:cubicBezTo>
                <a:cubicBezTo>
                  <a:pt x="627682" y="1199932"/>
                  <a:pt x="664164" y="1194935"/>
                  <a:pt x="698341" y="1189993"/>
                </a:cubicBezTo>
                <a:close/>
                <a:moveTo>
                  <a:pt x="484512" y="1180384"/>
                </a:moveTo>
                <a:cubicBezTo>
                  <a:pt x="459806" y="1180235"/>
                  <a:pt x="438896" y="1185739"/>
                  <a:pt x="421777" y="1196896"/>
                </a:cubicBezTo>
                <a:cubicBezTo>
                  <a:pt x="443475" y="1194310"/>
                  <a:pt x="459073" y="1191366"/>
                  <a:pt x="468574" y="1188064"/>
                </a:cubicBezTo>
                <a:cubicBezTo>
                  <a:pt x="473326" y="1186411"/>
                  <a:pt x="479599" y="1184850"/>
                  <a:pt x="487399" y="1183378"/>
                </a:cubicBezTo>
                <a:lnTo>
                  <a:pt x="499612" y="1181566"/>
                </a:lnTo>
                <a:close/>
                <a:moveTo>
                  <a:pt x="621107" y="1179659"/>
                </a:moveTo>
                <a:cubicBezTo>
                  <a:pt x="614586" y="1183909"/>
                  <a:pt x="603597" y="1186738"/>
                  <a:pt x="588140" y="1188145"/>
                </a:cubicBezTo>
                <a:lnTo>
                  <a:pt x="578189" y="1188629"/>
                </a:lnTo>
                <a:lnTo>
                  <a:pt x="587927" y="1190449"/>
                </a:lnTo>
                <a:cubicBezTo>
                  <a:pt x="594026" y="1190809"/>
                  <a:pt x="600196" y="1190399"/>
                  <a:pt x="606435" y="1189221"/>
                </a:cubicBezTo>
                <a:cubicBezTo>
                  <a:pt x="618915" y="1186866"/>
                  <a:pt x="623805" y="1183679"/>
                  <a:pt x="621107" y="1179659"/>
                </a:cubicBezTo>
                <a:close/>
                <a:moveTo>
                  <a:pt x="5095611" y="1179446"/>
                </a:moveTo>
                <a:lnTo>
                  <a:pt x="5095105" y="1181550"/>
                </a:lnTo>
                <a:lnTo>
                  <a:pt x="5094458" y="1182334"/>
                </a:lnTo>
                <a:lnTo>
                  <a:pt x="5091141" y="1180882"/>
                </a:lnTo>
                <a:cubicBezTo>
                  <a:pt x="5090804" y="1180380"/>
                  <a:pt x="5091788" y="1180101"/>
                  <a:pt x="5094092" y="1180042"/>
                </a:cubicBezTo>
                <a:close/>
                <a:moveTo>
                  <a:pt x="5046842" y="1178768"/>
                </a:moveTo>
                <a:lnTo>
                  <a:pt x="5055054" y="1179484"/>
                </a:lnTo>
                <a:cubicBezTo>
                  <a:pt x="5061293" y="1178307"/>
                  <a:pt x="5067394" y="1178665"/>
                  <a:pt x="5073351" y="1180559"/>
                </a:cubicBezTo>
                <a:cubicBezTo>
                  <a:pt x="5066831" y="1184811"/>
                  <a:pt x="5059917" y="1184984"/>
                  <a:pt x="5052609" y="1181077"/>
                </a:cubicBezTo>
                <a:close/>
                <a:moveTo>
                  <a:pt x="5039152" y="1175690"/>
                </a:moveTo>
                <a:lnTo>
                  <a:pt x="5046842" y="1178768"/>
                </a:lnTo>
                <a:lnTo>
                  <a:pt x="5044789" y="1178591"/>
                </a:lnTo>
                <a:close/>
                <a:moveTo>
                  <a:pt x="5096960" y="1173840"/>
                </a:moveTo>
                <a:cubicBezTo>
                  <a:pt x="5098308" y="1175849"/>
                  <a:pt x="5098744" y="1177372"/>
                  <a:pt x="5098266" y="1178405"/>
                </a:cubicBezTo>
                <a:lnTo>
                  <a:pt x="5095611" y="1179446"/>
                </a:lnTo>
                <a:close/>
                <a:moveTo>
                  <a:pt x="5141735" y="1161991"/>
                </a:moveTo>
                <a:cubicBezTo>
                  <a:pt x="5136844" y="1165179"/>
                  <a:pt x="5129790" y="1166887"/>
                  <a:pt x="5120570" y="1167119"/>
                </a:cubicBezTo>
                <a:cubicBezTo>
                  <a:pt x="5117311" y="1169243"/>
                  <a:pt x="5111884" y="1169891"/>
                  <a:pt x="5104295" y="1169058"/>
                </a:cubicBezTo>
                <a:cubicBezTo>
                  <a:pt x="5096708" y="1168226"/>
                  <a:pt x="5091283" y="1168873"/>
                  <a:pt x="5088023" y="1170997"/>
                </a:cubicBezTo>
                <a:cubicBezTo>
                  <a:pt x="5076106" y="1167206"/>
                  <a:pt x="5066213" y="1166432"/>
                  <a:pt x="5058343" y="1168673"/>
                </a:cubicBezTo>
                <a:cubicBezTo>
                  <a:pt x="5050472" y="1170912"/>
                  <a:pt x="5041930" y="1172148"/>
                  <a:pt x="5032709" y="1172376"/>
                </a:cubicBezTo>
                <a:lnTo>
                  <a:pt x="5039152" y="1175690"/>
                </a:lnTo>
                <a:lnTo>
                  <a:pt x="5023773" y="1169533"/>
                </a:lnTo>
                <a:cubicBezTo>
                  <a:pt x="5014554" y="1169763"/>
                  <a:pt x="5004378" y="1172061"/>
                  <a:pt x="4993248" y="1176426"/>
                </a:cubicBezTo>
                <a:cubicBezTo>
                  <a:pt x="4982118" y="1180792"/>
                  <a:pt x="4971943" y="1183090"/>
                  <a:pt x="4962725" y="1183321"/>
                </a:cubicBezTo>
                <a:cubicBezTo>
                  <a:pt x="4953507" y="1183550"/>
                  <a:pt x="4943473" y="1184311"/>
                  <a:pt x="4932623" y="1185604"/>
                </a:cubicBezTo>
                <a:cubicBezTo>
                  <a:pt x="4921774" y="1186898"/>
                  <a:pt x="4911741" y="1187659"/>
                  <a:pt x="4902522" y="1187889"/>
                </a:cubicBezTo>
                <a:cubicBezTo>
                  <a:pt x="4890042" y="1190244"/>
                  <a:pt x="4879194" y="1191537"/>
                  <a:pt x="4869975" y="1191766"/>
                </a:cubicBezTo>
                <a:cubicBezTo>
                  <a:pt x="4860756" y="1191996"/>
                  <a:pt x="4851538" y="1192227"/>
                  <a:pt x="4842318" y="1192458"/>
                </a:cubicBezTo>
                <a:lnTo>
                  <a:pt x="4811159" y="1195027"/>
                </a:lnTo>
                <a:lnTo>
                  <a:pt x="4836235" y="1196422"/>
                </a:lnTo>
                <a:lnTo>
                  <a:pt x="4826454" y="1202799"/>
                </a:lnTo>
                <a:lnTo>
                  <a:pt x="4821564" y="1205986"/>
                </a:lnTo>
                <a:cubicBezTo>
                  <a:pt x="4828085" y="1201736"/>
                  <a:pt x="4837408" y="1201662"/>
                  <a:pt x="4849536" y="1205768"/>
                </a:cubicBezTo>
                <a:cubicBezTo>
                  <a:pt x="4846275" y="1207893"/>
                  <a:pt x="4844525" y="1210522"/>
                  <a:pt x="4844288" y="1213658"/>
                </a:cubicBezTo>
                <a:lnTo>
                  <a:pt x="4841699" y="1217546"/>
                </a:lnTo>
                <a:lnTo>
                  <a:pt x="4956148" y="1204944"/>
                </a:lnTo>
                <a:cubicBezTo>
                  <a:pt x="5002804" y="1197650"/>
                  <a:pt x="5047830" y="1191416"/>
                  <a:pt x="5091227" y="1186246"/>
                </a:cubicBezTo>
                <a:lnTo>
                  <a:pt x="5094458" y="1182334"/>
                </a:lnTo>
                <a:lnTo>
                  <a:pt x="5096116" y="1183057"/>
                </a:lnTo>
                <a:cubicBezTo>
                  <a:pt x="5127596" y="1174096"/>
                  <a:pt x="5149575" y="1168438"/>
                  <a:pt x="5162055" y="1166083"/>
                </a:cubicBezTo>
                <a:cubicBezTo>
                  <a:pt x="5153398" y="1160167"/>
                  <a:pt x="5146625" y="1158804"/>
                  <a:pt x="5141735" y="1161991"/>
                </a:cubicBezTo>
                <a:close/>
                <a:moveTo>
                  <a:pt x="757245" y="1099616"/>
                </a:moveTo>
                <a:lnTo>
                  <a:pt x="757203" y="1099619"/>
                </a:lnTo>
                <a:lnTo>
                  <a:pt x="757202" y="1099617"/>
                </a:lnTo>
                <a:close/>
                <a:moveTo>
                  <a:pt x="1318450" y="1087034"/>
                </a:moveTo>
                <a:lnTo>
                  <a:pt x="1310026" y="1087196"/>
                </a:lnTo>
                <a:lnTo>
                  <a:pt x="1314798" y="1087236"/>
                </a:lnTo>
                <a:close/>
                <a:moveTo>
                  <a:pt x="1378572" y="1082691"/>
                </a:moveTo>
                <a:lnTo>
                  <a:pt x="1366392" y="1082995"/>
                </a:lnTo>
                <a:cubicBezTo>
                  <a:pt x="1357173" y="1083225"/>
                  <a:pt x="1347955" y="1083456"/>
                  <a:pt x="1338735" y="1083686"/>
                </a:cubicBezTo>
                <a:lnTo>
                  <a:pt x="1344711" y="1085586"/>
                </a:lnTo>
                <a:lnTo>
                  <a:pt x="1365643" y="1084432"/>
                </a:lnTo>
                <a:close/>
                <a:moveTo>
                  <a:pt x="5617042" y="1068887"/>
                </a:moveTo>
                <a:cubicBezTo>
                  <a:pt x="5612152" y="1072074"/>
                  <a:pt x="5606995" y="1073992"/>
                  <a:pt x="5601570" y="1074638"/>
                </a:cubicBezTo>
                <a:lnTo>
                  <a:pt x="5587747" y="1073121"/>
                </a:lnTo>
                <a:lnTo>
                  <a:pt x="5591410" y="1072592"/>
                </a:lnTo>
                <a:cubicBezTo>
                  <a:pt x="5599279" y="1070354"/>
                  <a:pt x="5607824" y="1069118"/>
                  <a:pt x="5617042" y="1068887"/>
                </a:cubicBezTo>
                <a:close/>
                <a:moveTo>
                  <a:pt x="1010235" y="1055095"/>
                </a:moveTo>
                <a:lnTo>
                  <a:pt x="1013410" y="1056103"/>
                </a:lnTo>
                <a:lnTo>
                  <a:pt x="1023313" y="1056187"/>
                </a:lnTo>
                <a:lnTo>
                  <a:pt x="1015818" y="1056871"/>
                </a:lnTo>
                <a:lnTo>
                  <a:pt x="1019172" y="1057937"/>
                </a:lnTo>
                <a:lnTo>
                  <a:pt x="1009390" y="1064313"/>
                </a:lnTo>
                <a:cubicBezTo>
                  <a:pt x="1015911" y="1060063"/>
                  <a:pt x="1014563" y="1058053"/>
                  <a:pt x="1005344" y="1058283"/>
                </a:cubicBezTo>
                <a:lnTo>
                  <a:pt x="1006164" y="1057749"/>
                </a:lnTo>
                <a:lnTo>
                  <a:pt x="976938" y="1060410"/>
                </a:lnTo>
                <a:cubicBezTo>
                  <a:pt x="955240" y="1062996"/>
                  <a:pt x="940060" y="1061330"/>
                  <a:pt x="931406" y="1055414"/>
                </a:cubicBezTo>
                <a:cubicBezTo>
                  <a:pt x="949843" y="1054953"/>
                  <a:pt x="965162" y="1055084"/>
                  <a:pt x="977359" y="1055801"/>
                </a:cubicBezTo>
                <a:lnTo>
                  <a:pt x="1008746" y="1056065"/>
                </a:lnTo>
                <a:close/>
                <a:moveTo>
                  <a:pt x="1146120" y="1051965"/>
                </a:moveTo>
                <a:lnTo>
                  <a:pt x="1147163" y="1052198"/>
                </a:lnTo>
                <a:lnTo>
                  <a:pt x="1144934" y="1053113"/>
                </a:lnTo>
                <a:lnTo>
                  <a:pt x="1140896" y="1052669"/>
                </a:lnTo>
                <a:close/>
                <a:moveTo>
                  <a:pt x="1132663" y="1048972"/>
                </a:moveTo>
                <a:cubicBezTo>
                  <a:pt x="1122096" y="1047193"/>
                  <a:pt x="1115183" y="1047364"/>
                  <a:pt x="1111922" y="1049489"/>
                </a:cubicBezTo>
                <a:cubicBezTo>
                  <a:pt x="1121141" y="1049260"/>
                  <a:pt x="1128730" y="1050093"/>
                  <a:pt x="1134688" y="1051989"/>
                </a:cubicBezTo>
                <a:lnTo>
                  <a:pt x="1140896" y="1052669"/>
                </a:lnTo>
                <a:lnTo>
                  <a:pt x="1138041" y="1053056"/>
                </a:lnTo>
                <a:cubicBezTo>
                  <a:pt x="1132686" y="1052934"/>
                  <a:pt x="1125469" y="1052218"/>
                  <a:pt x="1116390" y="1050912"/>
                </a:cubicBezTo>
                <a:cubicBezTo>
                  <a:pt x="1098235" y="1048299"/>
                  <a:pt x="1090504" y="1049005"/>
                  <a:pt x="1093202" y="1053025"/>
                </a:cubicBezTo>
                <a:cubicBezTo>
                  <a:pt x="1113524" y="1057114"/>
                  <a:pt x="1128977" y="1057880"/>
                  <a:pt x="1139558" y="1055317"/>
                </a:cubicBezTo>
                <a:lnTo>
                  <a:pt x="1144934" y="1053113"/>
                </a:lnTo>
                <a:lnTo>
                  <a:pt x="1156281" y="1054359"/>
                </a:lnTo>
                <a:lnTo>
                  <a:pt x="1156716" y="1054322"/>
                </a:lnTo>
                <a:lnTo>
                  <a:pt x="1147163" y="1052198"/>
                </a:lnTo>
                <a:lnTo>
                  <a:pt x="1148516" y="1051643"/>
                </a:lnTo>
                <a:lnTo>
                  <a:pt x="1146120" y="1051965"/>
                </a:lnTo>
                <a:close/>
                <a:moveTo>
                  <a:pt x="1244132" y="1043851"/>
                </a:moveTo>
                <a:lnTo>
                  <a:pt x="1243500" y="1043908"/>
                </a:lnTo>
                <a:lnTo>
                  <a:pt x="1239158" y="1047161"/>
                </a:lnTo>
                <a:lnTo>
                  <a:pt x="1242678" y="1046611"/>
                </a:lnTo>
                <a:close/>
                <a:moveTo>
                  <a:pt x="1252196" y="1043117"/>
                </a:moveTo>
                <a:lnTo>
                  <a:pt x="1246506" y="1043634"/>
                </a:lnTo>
                <a:lnTo>
                  <a:pt x="1246746" y="1046126"/>
                </a:lnTo>
                <a:lnTo>
                  <a:pt x="1245849" y="1047019"/>
                </a:lnTo>
                <a:lnTo>
                  <a:pt x="1263135" y="1045603"/>
                </a:lnTo>
                <a:lnTo>
                  <a:pt x="1263485" y="1045574"/>
                </a:lnTo>
                <a:close/>
                <a:moveTo>
                  <a:pt x="5495964" y="1035118"/>
                </a:moveTo>
                <a:cubicBezTo>
                  <a:pt x="5492703" y="1037246"/>
                  <a:pt x="5487955" y="1038897"/>
                  <a:pt x="5481714" y="1040073"/>
                </a:cubicBezTo>
                <a:cubicBezTo>
                  <a:pt x="5475474" y="1041252"/>
                  <a:pt x="5470724" y="1042903"/>
                  <a:pt x="5467463" y="1045029"/>
                </a:cubicBezTo>
                <a:lnTo>
                  <a:pt x="5476400" y="1047871"/>
                </a:lnTo>
                <a:close/>
                <a:moveTo>
                  <a:pt x="1160435" y="1030294"/>
                </a:moveTo>
                <a:lnTo>
                  <a:pt x="1164383" y="1030499"/>
                </a:lnTo>
                <a:lnTo>
                  <a:pt x="1164243" y="1030557"/>
                </a:lnTo>
                <a:lnTo>
                  <a:pt x="1160322" y="1030328"/>
                </a:lnTo>
                <a:close/>
                <a:moveTo>
                  <a:pt x="759809" y="1027620"/>
                </a:moveTo>
                <a:lnTo>
                  <a:pt x="762089" y="1027871"/>
                </a:lnTo>
                <a:lnTo>
                  <a:pt x="754920" y="1030809"/>
                </a:lnTo>
                <a:cubicBezTo>
                  <a:pt x="752222" y="1026789"/>
                  <a:pt x="753852" y="1025727"/>
                  <a:pt x="759809" y="1027620"/>
                </a:cubicBezTo>
                <a:close/>
                <a:moveTo>
                  <a:pt x="763879" y="1027135"/>
                </a:moveTo>
                <a:lnTo>
                  <a:pt x="765342" y="1027481"/>
                </a:lnTo>
                <a:lnTo>
                  <a:pt x="765502" y="1028245"/>
                </a:lnTo>
                <a:lnTo>
                  <a:pt x="762089" y="1027871"/>
                </a:lnTo>
                <a:close/>
                <a:moveTo>
                  <a:pt x="1173811" y="1026486"/>
                </a:moveTo>
                <a:lnTo>
                  <a:pt x="1160435" y="1030294"/>
                </a:lnTo>
                <a:lnTo>
                  <a:pt x="1155094" y="1030018"/>
                </a:lnTo>
                <a:lnTo>
                  <a:pt x="1160322" y="1030328"/>
                </a:lnTo>
                <a:lnTo>
                  <a:pt x="1156106" y="1031526"/>
                </a:lnTo>
                <a:cubicBezTo>
                  <a:pt x="1152170" y="1032646"/>
                  <a:pt x="1150204" y="1033207"/>
                  <a:pt x="1150204" y="1033207"/>
                </a:cubicBezTo>
                <a:cubicBezTo>
                  <a:pt x="1155599" y="1041248"/>
                  <a:pt x="1166167" y="1043028"/>
                  <a:pt x="1181907" y="1038549"/>
                </a:cubicBezTo>
                <a:cubicBezTo>
                  <a:pt x="1172689" y="1038777"/>
                  <a:pt x="1170245" y="1040372"/>
                  <a:pt x="1174572" y="1043330"/>
                </a:cubicBezTo>
                <a:cubicBezTo>
                  <a:pt x="1178899" y="1046287"/>
                  <a:pt x="1182693" y="1046704"/>
                  <a:pt x="1185953" y="1044579"/>
                </a:cubicBezTo>
                <a:cubicBezTo>
                  <a:pt x="1192476" y="1040328"/>
                  <a:pt x="1198715" y="1039150"/>
                  <a:pt x="1204673" y="1041045"/>
                </a:cubicBezTo>
                <a:lnTo>
                  <a:pt x="1197927" y="1050946"/>
                </a:lnTo>
                <a:lnTo>
                  <a:pt x="1211706" y="1049816"/>
                </a:lnTo>
                <a:lnTo>
                  <a:pt x="1222548" y="1046730"/>
                </a:lnTo>
                <a:lnTo>
                  <a:pt x="1213611" y="1043887"/>
                </a:lnTo>
                <a:cubicBezTo>
                  <a:pt x="1220131" y="1039638"/>
                  <a:pt x="1227185" y="1037928"/>
                  <a:pt x="1234774" y="1038760"/>
                </a:cubicBezTo>
                <a:cubicBezTo>
                  <a:pt x="1242363" y="1039594"/>
                  <a:pt x="1248068" y="1035874"/>
                  <a:pt x="1251893" y="1027603"/>
                </a:cubicBezTo>
                <a:cubicBezTo>
                  <a:pt x="1230193" y="1030189"/>
                  <a:pt x="1211279" y="1031683"/>
                  <a:pt x="1195147" y="1032087"/>
                </a:cubicBezTo>
                <a:lnTo>
                  <a:pt x="1164383" y="1030499"/>
                </a:lnTo>
                <a:close/>
                <a:moveTo>
                  <a:pt x="5474043" y="1023403"/>
                </a:moveTo>
                <a:cubicBezTo>
                  <a:pt x="5467521" y="1027655"/>
                  <a:pt x="5463980" y="1032853"/>
                  <a:pt x="5463417" y="1038999"/>
                </a:cubicBezTo>
                <a:cubicBezTo>
                  <a:pt x="5475333" y="1042788"/>
                  <a:pt x="5491073" y="1038308"/>
                  <a:pt x="5510636" y="1025556"/>
                </a:cubicBezTo>
                <a:cubicBezTo>
                  <a:pt x="5498719" y="1021765"/>
                  <a:pt x="5489501" y="1021996"/>
                  <a:pt x="5482980" y="1026246"/>
                </a:cubicBezTo>
                <a:close/>
                <a:moveTo>
                  <a:pt x="787889" y="1022322"/>
                </a:moveTo>
                <a:cubicBezTo>
                  <a:pt x="790868" y="1023268"/>
                  <a:pt x="789098" y="1025869"/>
                  <a:pt x="782576" y="1030119"/>
                </a:cubicBezTo>
                <a:lnTo>
                  <a:pt x="791514" y="1032961"/>
                </a:lnTo>
                <a:cubicBezTo>
                  <a:pt x="782295" y="1033190"/>
                  <a:pt x="775522" y="1031827"/>
                  <a:pt x="771193" y="1028870"/>
                </a:cubicBezTo>
                <a:lnTo>
                  <a:pt x="765342" y="1027481"/>
                </a:lnTo>
                <a:lnTo>
                  <a:pt x="764701" y="1024432"/>
                </a:lnTo>
                <a:cubicBezTo>
                  <a:pt x="777181" y="1022078"/>
                  <a:pt x="784910" y="1021373"/>
                  <a:pt x="787889" y="1022322"/>
                </a:cubicBezTo>
                <a:close/>
                <a:moveTo>
                  <a:pt x="5465106" y="1020562"/>
                </a:moveTo>
                <a:lnTo>
                  <a:pt x="5460214" y="1023750"/>
                </a:lnTo>
                <a:lnTo>
                  <a:pt x="5450432" y="1030125"/>
                </a:lnTo>
                <a:lnTo>
                  <a:pt x="5459370" y="1032967"/>
                </a:lnTo>
                <a:lnTo>
                  <a:pt x="5469152" y="1026592"/>
                </a:lnTo>
                <a:close/>
                <a:moveTo>
                  <a:pt x="5520397" y="994273"/>
                </a:moveTo>
                <a:cubicBezTo>
                  <a:pt x="5518697" y="996103"/>
                  <a:pt x="5519125" y="999797"/>
                  <a:pt x="5521682" y="1005353"/>
                </a:cubicBezTo>
                <a:cubicBezTo>
                  <a:pt x="5526797" y="1016466"/>
                  <a:pt x="5523396" y="1020128"/>
                  <a:pt x="5511479" y="1016337"/>
                </a:cubicBezTo>
                <a:cubicBezTo>
                  <a:pt x="5517438" y="1018233"/>
                  <a:pt x="5518786" y="1020242"/>
                  <a:pt x="5515527" y="1022369"/>
                </a:cubicBezTo>
                <a:cubicBezTo>
                  <a:pt x="5513896" y="1023432"/>
                  <a:pt x="5513417" y="1024465"/>
                  <a:pt x="5514093" y="1025470"/>
                </a:cubicBezTo>
                <a:cubicBezTo>
                  <a:pt x="5514768" y="1026475"/>
                  <a:pt x="5516595" y="1027452"/>
                  <a:pt x="5519573" y="1028399"/>
                </a:cubicBezTo>
                <a:lnTo>
                  <a:pt x="5539618" y="1010380"/>
                </a:lnTo>
                <a:lnTo>
                  <a:pt x="5542002" y="1009445"/>
                </a:lnTo>
                <a:cubicBezTo>
                  <a:pt x="5543914" y="1005309"/>
                  <a:pt x="5548131" y="1001117"/>
                  <a:pt x="5554654" y="996866"/>
                </a:cubicBezTo>
                <a:lnTo>
                  <a:pt x="5539618" y="1010380"/>
                </a:lnTo>
                <a:lnTo>
                  <a:pt x="5525308" y="1015992"/>
                </a:lnTo>
                <a:cubicBezTo>
                  <a:pt x="5523171" y="1005827"/>
                  <a:pt x="5523595" y="1001218"/>
                  <a:pt x="5526573" y="1002166"/>
                </a:cubicBezTo>
                <a:cubicBezTo>
                  <a:pt x="5529552" y="1003112"/>
                  <a:pt x="5531324" y="1000514"/>
                  <a:pt x="5531885" y="994369"/>
                </a:cubicBezTo>
                <a:cubicBezTo>
                  <a:pt x="5525927" y="992474"/>
                  <a:pt x="5522098" y="992442"/>
                  <a:pt x="5520397" y="994273"/>
                </a:cubicBezTo>
                <a:close/>
                <a:moveTo>
                  <a:pt x="842108" y="982646"/>
                </a:moveTo>
                <a:cubicBezTo>
                  <a:pt x="847504" y="990687"/>
                  <a:pt x="842613" y="993874"/>
                  <a:pt x="827437" y="992210"/>
                </a:cubicBezTo>
                <a:cubicBezTo>
                  <a:pt x="830135" y="996231"/>
                  <a:pt x="835277" y="998657"/>
                  <a:pt x="842864" y="999489"/>
                </a:cubicBezTo>
                <a:cubicBezTo>
                  <a:pt x="850454" y="1000321"/>
                  <a:pt x="852338" y="1004876"/>
                  <a:pt x="848516" y="1013145"/>
                </a:cubicBezTo>
                <a:cubicBezTo>
                  <a:pt x="822882" y="1016849"/>
                  <a:pt x="806719" y="1016006"/>
                  <a:pt x="800027" y="1010618"/>
                </a:cubicBezTo>
                <a:cubicBezTo>
                  <a:pt x="797796" y="1008821"/>
                  <a:pt x="796616" y="1006519"/>
                  <a:pt x="796492" y="1003712"/>
                </a:cubicBezTo>
                <a:cubicBezTo>
                  <a:pt x="795986" y="992484"/>
                  <a:pt x="811191" y="985462"/>
                  <a:pt x="842108" y="982646"/>
                </a:cubicBezTo>
                <a:close/>
                <a:moveTo>
                  <a:pt x="5538406" y="978877"/>
                </a:moveTo>
                <a:lnTo>
                  <a:pt x="5531529" y="983360"/>
                </a:lnTo>
                <a:lnTo>
                  <a:pt x="5532152" y="979034"/>
                </a:lnTo>
                <a:close/>
                <a:moveTo>
                  <a:pt x="5511651" y="964216"/>
                </a:moveTo>
                <a:lnTo>
                  <a:pt x="5510808" y="973435"/>
                </a:lnTo>
                <a:cubicBezTo>
                  <a:pt x="5513505" y="977456"/>
                  <a:pt x="5515136" y="976393"/>
                  <a:pt x="5515698" y="970248"/>
                </a:cubicBezTo>
                <a:close/>
                <a:moveTo>
                  <a:pt x="5507603" y="958185"/>
                </a:moveTo>
                <a:cubicBezTo>
                  <a:pt x="5498385" y="958416"/>
                  <a:pt x="5496756" y="959478"/>
                  <a:pt x="5502713" y="961372"/>
                </a:cubicBezTo>
                <a:cubicBezTo>
                  <a:pt x="5496756" y="959478"/>
                  <a:pt x="5492145" y="959592"/>
                  <a:pt x="5488885" y="961717"/>
                </a:cubicBezTo>
                <a:cubicBezTo>
                  <a:pt x="5485625" y="963844"/>
                  <a:pt x="5481015" y="963958"/>
                  <a:pt x="5475057" y="962062"/>
                </a:cubicBezTo>
                <a:lnTo>
                  <a:pt x="5479104" y="968094"/>
                </a:lnTo>
                <a:lnTo>
                  <a:pt x="5478260" y="977311"/>
                </a:lnTo>
                <a:cubicBezTo>
                  <a:pt x="5484781" y="973061"/>
                  <a:pt x="5487900" y="972472"/>
                  <a:pt x="5487619" y="975546"/>
                </a:cubicBezTo>
                <a:cubicBezTo>
                  <a:pt x="5487338" y="978617"/>
                  <a:pt x="5490457" y="978029"/>
                  <a:pt x="5496980" y="973778"/>
                </a:cubicBezTo>
                <a:cubicBezTo>
                  <a:pt x="5491020" y="971883"/>
                  <a:pt x="5490486" y="969341"/>
                  <a:pt x="5495377" y="966154"/>
                </a:cubicBezTo>
                <a:cubicBezTo>
                  <a:pt x="5500268" y="962966"/>
                  <a:pt x="5504062" y="963383"/>
                  <a:pt x="5506760" y="967403"/>
                </a:cubicBezTo>
                <a:cubicBezTo>
                  <a:pt x="5504062" y="963383"/>
                  <a:pt x="5504343" y="960310"/>
                  <a:pt x="5507603" y="958185"/>
                </a:cubicBezTo>
                <a:close/>
                <a:moveTo>
                  <a:pt x="1172954" y="951875"/>
                </a:moveTo>
                <a:cubicBezTo>
                  <a:pt x="1182637" y="952337"/>
                  <a:pt x="1192307" y="952781"/>
                  <a:pt x="1201971" y="953212"/>
                </a:cubicBezTo>
                <a:cubicBezTo>
                  <a:pt x="1211631" y="953641"/>
                  <a:pt x="1221304" y="954086"/>
                  <a:pt x="1230985" y="954547"/>
                </a:cubicBezTo>
                <a:cubicBezTo>
                  <a:pt x="1211424" y="967298"/>
                  <a:pt x="1179158" y="968104"/>
                  <a:pt x="1134190" y="956964"/>
                </a:cubicBezTo>
                <a:close/>
                <a:moveTo>
                  <a:pt x="951209" y="932916"/>
                </a:moveTo>
                <a:lnTo>
                  <a:pt x="952063" y="936984"/>
                </a:lnTo>
                <a:cubicBezTo>
                  <a:pt x="949084" y="936035"/>
                  <a:pt x="947628" y="935177"/>
                  <a:pt x="947698" y="934408"/>
                </a:cubicBezTo>
                <a:close/>
                <a:moveTo>
                  <a:pt x="1417440" y="925219"/>
                </a:moveTo>
                <a:lnTo>
                  <a:pt x="1422222" y="925249"/>
                </a:lnTo>
                <a:lnTo>
                  <a:pt x="1421537" y="926078"/>
                </a:lnTo>
                <a:close/>
                <a:moveTo>
                  <a:pt x="1280083" y="922952"/>
                </a:moveTo>
                <a:cubicBezTo>
                  <a:pt x="1267644" y="925370"/>
                  <a:pt x="1258725" y="926919"/>
                  <a:pt x="1253321" y="927597"/>
                </a:cubicBezTo>
                <a:lnTo>
                  <a:pt x="1248470" y="927101"/>
                </a:lnTo>
                <a:lnTo>
                  <a:pt x="1255277" y="925272"/>
                </a:lnTo>
                <a:cubicBezTo>
                  <a:pt x="1262635" y="924018"/>
                  <a:pt x="1270906" y="923244"/>
                  <a:pt x="1280083" y="922952"/>
                </a:cubicBezTo>
                <a:close/>
                <a:moveTo>
                  <a:pt x="1371084" y="922873"/>
                </a:moveTo>
                <a:lnTo>
                  <a:pt x="1392542" y="922922"/>
                </a:lnTo>
                <a:cubicBezTo>
                  <a:pt x="1400946" y="923225"/>
                  <a:pt x="1408365" y="923805"/>
                  <a:pt x="1414802" y="924667"/>
                </a:cubicBezTo>
                <a:lnTo>
                  <a:pt x="1417440" y="925219"/>
                </a:lnTo>
                <a:lnTo>
                  <a:pt x="1397516" y="925099"/>
                </a:lnTo>
                <a:cubicBezTo>
                  <a:pt x="1390266" y="924768"/>
                  <a:pt x="1383998" y="924160"/>
                  <a:pt x="1378715" y="923269"/>
                </a:cubicBezTo>
                <a:close/>
                <a:moveTo>
                  <a:pt x="1358689" y="922237"/>
                </a:moveTo>
                <a:lnTo>
                  <a:pt x="1371084" y="922873"/>
                </a:lnTo>
                <a:lnTo>
                  <a:pt x="1364380" y="922861"/>
                </a:lnTo>
                <a:cubicBezTo>
                  <a:pt x="1354008" y="923120"/>
                  <a:pt x="1342653" y="923658"/>
                  <a:pt x="1330315" y="924476"/>
                </a:cubicBezTo>
                <a:cubicBezTo>
                  <a:pt x="1341164" y="923184"/>
                  <a:pt x="1350621" y="922438"/>
                  <a:pt x="1358689" y="922237"/>
                </a:cubicBezTo>
                <a:close/>
                <a:moveTo>
                  <a:pt x="948859" y="921733"/>
                </a:moveTo>
                <a:cubicBezTo>
                  <a:pt x="957515" y="927647"/>
                  <a:pt x="958724" y="931196"/>
                  <a:pt x="952484" y="932372"/>
                </a:cubicBezTo>
                <a:lnTo>
                  <a:pt x="951209" y="932916"/>
                </a:lnTo>
                <a:close/>
                <a:moveTo>
                  <a:pt x="1201425" y="910496"/>
                </a:moveTo>
                <a:lnTo>
                  <a:pt x="1204577" y="911002"/>
                </a:lnTo>
                <a:lnTo>
                  <a:pt x="1189653" y="913904"/>
                </a:lnTo>
                <a:cubicBezTo>
                  <a:pt x="1192914" y="911779"/>
                  <a:pt x="1196836" y="910642"/>
                  <a:pt x="1201425" y="910496"/>
                </a:cubicBezTo>
                <a:close/>
                <a:moveTo>
                  <a:pt x="1208307" y="910276"/>
                </a:moveTo>
                <a:lnTo>
                  <a:pt x="1207448" y="911463"/>
                </a:lnTo>
                <a:lnTo>
                  <a:pt x="1204577" y="911002"/>
                </a:lnTo>
                <a:close/>
                <a:moveTo>
                  <a:pt x="1222980" y="900713"/>
                </a:moveTo>
                <a:cubicBezTo>
                  <a:pt x="1219719" y="902838"/>
                  <a:pt x="1216610" y="903442"/>
                  <a:pt x="1213652" y="902527"/>
                </a:cubicBezTo>
                <a:cubicBezTo>
                  <a:pt x="1210693" y="901609"/>
                  <a:pt x="1207585" y="902215"/>
                  <a:pt x="1204324" y="904340"/>
                </a:cubicBezTo>
                <a:cubicBezTo>
                  <a:pt x="1210240" y="906173"/>
                  <a:pt x="1216459" y="904963"/>
                  <a:pt x="1222980" y="900713"/>
                </a:cubicBezTo>
                <a:close/>
                <a:moveTo>
                  <a:pt x="1433690" y="900436"/>
                </a:moveTo>
                <a:cubicBezTo>
                  <a:pt x="1430429" y="902561"/>
                  <a:pt x="1425820" y="902677"/>
                  <a:pt x="1419862" y="900781"/>
                </a:cubicBezTo>
                <a:cubicBezTo>
                  <a:pt x="1413905" y="898887"/>
                  <a:pt x="1410644" y="901013"/>
                  <a:pt x="1410081" y="907158"/>
                </a:cubicBezTo>
                <a:cubicBezTo>
                  <a:pt x="1416603" y="902908"/>
                  <a:pt x="1423517" y="902735"/>
                  <a:pt x="1430823" y="906640"/>
                </a:cubicBezTo>
                <a:cubicBezTo>
                  <a:pt x="1438130" y="910545"/>
                  <a:pt x="1439086" y="908477"/>
                  <a:pt x="1433690" y="900436"/>
                </a:cubicBezTo>
                <a:close/>
                <a:moveTo>
                  <a:pt x="883729" y="848247"/>
                </a:moveTo>
                <a:cubicBezTo>
                  <a:pt x="886511" y="847156"/>
                  <a:pt x="889729" y="847587"/>
                  <a:pt x="893382" y="849539"/>
                </a:cubicBezTo>
                <a:cubicBezTo>
                  <a:pt x="900690" y="853443"/>
                  <a:pt x="908954" y="855284"/>
                  <a:pt x="918172" y="855053"/>
                </a:cubicBezTo>
                <a:cubicBezTo>
                  <a:pt x="924130" y="856949"/>
                  <a:pt x="921011" y="857537"/>
                  <a:pt x="908813" y="856820"/>
                </a:cubicBezTo>
                <a:cubicBezTo>
                  <a:pt x="896615" y="856101"/>
                  <a:pt x="885906" y="855857"/>
                  <a:pt x="876687" y="856086"/>
                </a:cubicBezTo>
                <a:cubicBezTo>
                  <a:pt x="878599" y="851951"/>
                  <a:pt x="880946" y="849338"/>
                  <a:pt x="883729" y="848247"/>
                </a:cubicBezTo>
                <a:close/>
                <a:moveTo>
                  <a:pt x="1113455" y="831786"/>
                </a:moveTo>
                <a:cubicBezTo>
                  <a:pt x="1110194" y="833911"/>
                  <a:pt x="1107074" y="834500"/>
                  <a:pt x="1104094" y="833549"/>
                </a:cubicBezTo>
                <a:cubicBezTo>
                  <a:pt x="1101115" y="832603"/>
                  <a:pt x="1097996" y="833191"/>
                  <a:pt x="1094735" y="835316"/>
                </a:cubicBezTo>
                <a:cubicBezTo>
                  <a:pt x="1091474" y="837441"/>
                  <a:pt x="1088495" y="836495"/>
                  <a:pt x="1085797" y="832474"/>
                </a:cubicBezTo>
                <a:lnTo>
                  <a:pt x="1080907" y="835662"/>
                </a:lnTo>
                <a:cubicBezTo>
                  <a:pt x="1080907" y="835662"/>
                  <a:pt x="1076298" y="835777"/>
                  <a:pt x="1067079" y="836007"/>
                </a:cubicBezTo>
                <a:cubicBezTo>
                  <a:pt x="1082257" y="837673"/>
                  <a:pt x="1084420" y="839150"/>
                  <a:pt x="1073572" y="840443"/>
                </a:cubicBezTo>
                <a:cubicBezTo>
                  <a:pt x="1062722" y="841736"/>
                  <a:pt x="1051339" y="840488"/>
                  <a:pt x="1039422" y="836697"/>
                </a:cubicBezTo>
                <a:cubicBezTo>
                  <a:pt x="1038298" y="848988"/>
                  <a:pt x="1036104" y="856196"/>
                  <a:pt x="1032843" y="858321"/>
                </a:cubicBezTo>
                <a:cubicBezTo>
                  <a:pt x="1082199" y="855047"/>
                  <a:pt x="1110419" y="848212"/>
                  <a:pt x="1117501" y="837816"/>
                </a:cubicBezTo>
                <a:cubicBezTo>
                  <a:pt x="1111543" y="835920"/>
                  <a:pt x="1110194" y="833911"/>
                  <a:pt x="1113455" y="831786"/>
                </a:cubicBezTo>
                <a:close/>
                <a:moveTo>
                  <a:pt x="205335" y="829102"/>
                </a:moveTo>
                <a:lnTo>
                  <a:pt x="206839" y="829177"/>
                </a:lnTo>
                <a:lnTo>
                  <a:pt x="206047" y="832915"/>
                </a:lnTo>
                <a:cubicBezTo>
                  <a:pt x="205038" y="834944"/>
                  <a:pt x="203879" y="834942"/>
                  <a:pt x="202572" y="832906"/>
                </a:cubicBezTo>
                <a:cubicBezTo>
                  <a:pt x="201264" y="830870"/>
                  <a:pt x="202186" y="829602"/>
                  <a:pt x="205335" y="829102"/>
                </a:cubicBezTo>
                <a:close/>
                <a:moveTo>
                  <a:pt x="1031329" y="824638"/>
                </a:moveTo>
                <a:cubicBezTo>
                  <a:pt x="1025370" y="822743"/>
                  <a:pt x="1021437" y="823861"/>
                  <a:pt x="1019525" y="827997"/>
                </a:cubicBezTo>
                <a:cubicBezTo>
                  <a:pt x="1018569" y="830066"/>
                  <a:pt x="1019005" y="831586"/>
                  <a:pt x="1020830" y="832564"/>
                </a:cubicBezTo>
                <a:cubicBezTo>
                  <a:pt x="1022657" y="833540"/>
                  <a:pt x="1025877" y="833970"/>
                  <a:pt x="1030486" y="833854"/>
                </a:cubicBezTo>
                <a:cubicBezTo>
                  <a:pt x="1027788" y="829834"/>
                  <a:pt x="1027929" y="828298"/>
                  <a:pt x="1030908" y="829244"/>
                </a:cubicBezTo>
                <a:cubicBezTo>
                  <a:pt x="1033886" y="830194"/>
                  <a:pt x="1034025" y="828657"/>
                  <a:pt x="1031329" y="824638"/>
                </a:cubicBezTo>
                <a:close/>
                <a:moveTo>
                  <a:pt x="977703" y="807580"/>
                </a:moveTo>
                <a:cubicBezTo>
                  <a:pt x="968485" y="807812"/>
                  <a:pt x="963734" y="809461"/>
                  <a:pt x="963454" y="812535"/>
                </a:cubicBezTo>
                <a:cubicBezTo>
                  <a:pt x="963172" y="815609"/>
                  <a:pt x="961401" y="818205"/>
                  <a:pt x="958141" y="820332"/>
                </a:cubicBezTo>
                <a:lnTo>
                  <a:pt x="985798" y="819641"/>
                </a:lnTo>
                <a:close/>
                <a:moveTo>
                  <a:pt x="140046" y="807376"/>
                </a:moveTo>
                <a:lnTo>
                  <a:pt x="138930" y="812170"/>
                </a:lnTo>
                <a:cubicBezTo>
                  <a:pt x="137743" y="815723"/>
                  <a:pt x="136495" y="816483"/>
                  <a:pt x="135187" y="814448"/>
                </a:cubicBezTo>
                <a:close/>
                <a:moveTo>
                  <a:pt x="243556" y="799467"/>
                </a:moveTo>
                <a:cubicBezTo>
                  <a:pt x="233577" y="805540"/>
                  <a:pt x="225616" y="807553"/>
                  <a:pt x="219673" y="805507"/>
                </a:cubicBezTo>
                <a:lnTo>
                  <a:pt x="227522" y="817721"/>
                </a:lnTo>
                <a:lnTo>
                  <a:pt x="232511" y="814685"/>
                </a:lnTo>
                <a:cubicBezTo>
                  <a:pt x="233222" y="808588"/>
                  <a:pt x="236902" y="803516"/>
                  <a:pt x="243556" y="799467"/>
                </a:cubicBezTo>
                <a:close/>
                <a:moveTo>
                  <a:pt x="147298" y="790085"/>
                </a:moveTo>
                <a:cubicBezTo>
                  <a:pt x="150624" y="788060"/>
                  <a:pt x="152942" y="788065"/>
                  <a:pt x="154249" y="790101"/>
                </a:cubicBezTo>
                <a:lnTo>
                  <a:pt x="155692" y="790380"/>
                </a:lnTo>
                <a:lnTo>
                  <a:pt x="156211" y="793154"/>
                </a:lnTo>
                <a:lnTo>
                  <a:pt x="165125" y="796225"/>
                </a:lnTo>
                <a:cubicBezTo>
                  <a:pt x="158472" y="800276"/>
                  <a:pt x="152828" y="802294"/>
                  <a:pt x="148194" y="802283"/>
                </a:cubicBezTo>
                <a:cubicBezTo>
                  <a:pt x="145878" y="802277"/>
                  <a:pt x="143634" y="803288"/>
                  <a:pt x="141466" y="805316"/>
                </a:cubicBezTo>
                <a:lnTo>
                  <a:pt x="140046" y="807376"/>
                </a:lnTo>
                <a:lnTo>
                  <a:pt x="140664" y="804742"/>
                </a:lnTo>
                <a:cubicBezTo>
                  <a:pt x="141227" y="801567"/>
                  <a:pt x="141775" y="797694"/>
                  <a:pt x="142307" y="793121"/>
                </a:cubicBezTo>
                <a:lnTo>
                  <a:pt x="146233" y="799229"/>
                </a:lnTo>
                <a:cubicBezTo>
                  <a:pt x="149558" y="797205"/>
                  <a:pt x="149915" y="794156"/>
                  <a:pt x="147298" y="790085"/>
                </a:cubicBezTo>
                <a:close/>
                <a:moveTo>
                  <a:pt x="155497" y="789343"/>
                </a:moveTo>
                <a:lnTo>
                  <a:pt x="160114" y="789970"/>
                </a:lnTo>
                <a:lnTo>
                  <a:pt x="158215" y="790874"/>
                </a:lnTo>
                <a:lnTo>
                  <a:pt x="155692" y="790380"/>
                </a:lnTo>
                <a:close/>
                <a:moveTo>
                  <a:pt x="861426" y="788916"/>
                </a:moveTo>
                <a:lnTo>
                  <a:pt x="854938" y="792250"/>
                </a:lnTo>
                <a:cubicBezTo>
                  <a:pt x="851960" y="791303"/>
                  <a:pt x="850877" y="790564"/>
                  <a:pt x="851692" y="790032"/>
                </a:cubicBezTo>
                <a:cubicBezTo>
                  <a:pt x="852508" y="789501"/>
                  <a:pt x="855220" y="789178"/>
                  <a:pt x="859829" y="789062"/>
                </a:cubicBezTo>
                <a:close/>
                <a:moveTo>
                  <a:pt x="166191" y="787080"/>
                </a:moveTo>
                <a:cubicBezTo>
                  <a:pt x="168806" y="791153"/>
                  <a:pt x="167142" y="792165"/>
                  <a:pt x="161201" y="790119"/>
                </a:cubicBezTo>
                <a:lnTo>
                  <a:pt x="160114" y="789970"/>
                </a:lnTo>
                <a:close/>
                <a:moveTo>
                  <a:pt x="870622" y="784194"/>
                </a:moveTo>
                <a:cubicBezTo>
                  <a:pt x="874557" y="783075"/>
                  <a:pt x="877198" y="783519"/>
                  <a:pt x="878548" y="785530"/>
                </a:cubicBezTo>
                <a:cubicBezTo>
                  <a:pt x="876917" y="786593"/>
                  <a:pt x="874542" y="787419"/>
                  <a:pt x="871422" y="788008"/>
                </a:cubicBezTo>
                <a:lnTo>
                  <a:pt x="861426" y="788916"/>
                </a:lnTo>
                <a:close/>
                <a:moveTo>
                  <a:pt x="1031501" y="772514"/>
                </a:moveTo>
                <a:cubicBezTo>
                  <a:pt x="1012502" y="779122"/>
                  <a:pt x="992825" y="784720"/>
                  <a:pt x="972477" y="789316"/>
                </a:cubicBezTo>
                <a:cubicBezTo>
                  <a:pt x="952128" y="793911"/>
                  <a:pt x="940043" y="800344"/>
                  <a:pt x="936220" y="808615"/>
                </a:cubicBezTo>
                <a:cubicBezTo>
                  <a:pt x="951958" y="804135"/>
                  <a:pt x="963764" y="800774"/>
                  <a:pt x="971633" y="798533"/>
                </a:cubicBezTo>
                <a:cubicBezTo>
                  <a:pt x="979503" y="796295"/>
                  <a:pt x="992657" y="794944"/>
                  <a:pt x="1011094" y="794486"/>
                </a:cubicBezTo>
                <a:cubicBezTo>
                  <a:pt x="1013792" y="798506"/>
                  <a:pt x="1010531" y="800631"/>
                  <a:pt x="1001315" y="800859"/>
                </a:cubicBezTo>
                <a:cubicBezTo>
                  <a:pt x="992095" y="801091"/>
                  <a:pt x="987205" y="804278"/>
                  <a:pt x="986642" y="810424"/>
                </a:cubicBezTo>
                <a:cubicBezTo>
                  <a:pt x="1011038" y="811859"/>
                  <a:pt x="1020537" y="808556"/>
                  <a:pt x="1015140" y="800516"/>
                </a:cubicBezTo>
                <a:cubicBezTo>
                  <a:pt x="1009746" y="792476"/>
                  <a:pt x="1017898" y="787160"/>
                  <a:pt x="1039596" y="784577"/>
                </a:cubicBezTo>
                <a:cubicBezTo>
                  <a:pt x="1030377" y="784807"/>
                  <a:pt x="1029703" y="783801"/>
                  <a:pt x="1037572" y="781560"/>
                </a:cubicBezTo>
                <a:cubicBezTo>
                  <a:pt x="1045441" y="779320"/>
                  <a:pt x="1043418" y="776305"/>
                  <a:pt x="1031501" y="772514"/>
                </a:cubicBezTo>
                <a:close/>
                <a:moveTo>
                  <a:pt x="1340990" y="770155"/>
                </a:moveTo>
                <a:cubicBezTo>
                  <a:pt x="1327162" y="770501"/>
                  <a:pt x="1315977" y="771291"/>
                  <a:pt x="1307433" y="772526"/>
                </a:cubicBezTo>
                <a:lnTo>
                  <a:pt x="1303892" y="773535"/>
                </a:lnTo>
                <a:lnTo>
                  <a:pt x="1315359" y="773862"/>
                </a:lnTo>
                <a:cubicBezTo>
                  <a:pt x="1325926" y="775642"/>
                  <a:pt x="1334470" y="774405"/>
                  <a:pt x="1340990" y="770155"/>
                </a:cubicBezTo>
                <a:close/>
                <a:moveTo>
                  <a:pt x="1147628" y="766167"/>
                </a:moveTo>
                <a:cubicBezTo>
                  <a:pt x="1138817" y="766132"/>
                  <a:pt x="1128580" y="767026"/>
                  <a:pt x="1116916" y="768850"/>
                </a:cubicBezTo>
                <a:cubicBezTo>
                  <a:pt x="1093589" y="772498"/>
                  <a:pt x="1074054" y="776563"/>
                  <a:pt x="1058313" y="781043"/>
                </a:cubicBezTo>
                <a:cubicBezTo>
                  <a:pt x="1067533" y="780813"/>
                  <a:pt x="1076751" y="780582"/>
                  <a:pt x="1085971" y="780352"/>
                </a:cubicBezTo>
                <a:cubicBezTo>
                  <a:pt x="1095189" y="780123"/>
                  <a:pt x="1106039" y="778830"/>
                  <a:pt x="1118518" y="776474"/>
                </a:cubicBezTo>
                <a:lnTo>
                  <a:pt x="1136392" y="782159"/>
                </a:lnTo>
                <a:cubicBezTo>
                  <a:pt x="1141002" y="782045"/>
                  <a:pt x="1146496" y="780631"/>
                  <a:pt x="1152877" y="777916"/>
                </a:cubicBezTo>
                <a:lnTo>
                  <a:pt x="1169072" y="768970"/>
                </a:lnTo>
                <a:close/>
                <a:moveTo>
                  <a:pt x="310918" y="758468"/>
                </a:moveTo>
                <a:cubicBezTo>
                  <a:pt x="312581" y="757455"/>
                  <a:pt x="314721" y="758986"/>
                  <a:pt x="317335" y="763058"/>
                </a:cubicBezTo>
                <a:lnTo>
                  <a:pt x="308424" y="759987"/>
                </a:lnTo>
                <a:close/>
                <a:moveTo>
                  <a:pt x="1151492" y="752556"/>
                </a:moveTo>
                <a:lnTo>
                  <a:pt x="1124690" y="753174"/>
                </a:lnTo>
                <a:lnTo>
                  <a:pt x="1117448" y="753189"/>
                </a:lnTo>
                <a:lnTo>
                  <a:pt x="1106799" y="753773"/>
                </a:lnTo>
                <a:cubicBezTo>
                  <a:pt x="1084821" y="759432"/>
                  <a:pt x="1076809" y="763210"/>
                  <a:pt x="1082768" y="765103"/>
                </a:cubicBezTo>
                <a:cubicBezTo>
                  <a:pt x="1095246" y="762749"/>
                  <a:pt x="1109217" y="760867"/>
                  <a:pt x="1124675" y="759460"/>
                </a:cubicBezTo>
                <a:close/>
                <a:moveTo>
                  <a:pt x="1347744" y="748418"/>
                </a:moveTo>
                <a:lnTo>
                  <a:pt x="1269871" y="755835"/>
                </a:lnTo>
                <a:cubicBezTo>
                  <a:pt x="1240021" y="763734"/>
                  <a:pt x="1211269" y="768030"/>
                  <a:pt x="1183613" y="768718"/>
                </a:cubicBezTo>
                <a:cubicBezTo>
                  <a:pt x="1177091" y="772968"/>
                  <a:pt x="1178579" y="773443"/>
                  <a:pt x="1188080" y="770139"/>
                </a:cubicBezTo>
                <a:cubicBezTo>
                  <a:pt x="1197580" y="766835"/>
                  <a:pt x="1205309" y="766133"/>
                  <a:pt x="1211269" y="768030"/>
                </a:cubicBezTo>
                <a:cubicBezTo>
                  <a:pt x="1192268" y="774632"/>
                  <a:pt x="1176807" y="776042"/>
                  <a:pt x="1164893" y="772251"/>
                </a:cubicBezTo>
                <a:cubicBezTo>
                  <a:pt x="1167591" y="776272"/>
                  <a:pt x="1174899" y="780176"/>
                  <a:pt x="1186816" y="783967"/>
                </a:cubicBezTo>
                <a:cubicBezTo>
                  <a:pt x="1203118" y="773342"/>
                  <a:pt x="1230662" y="765501"/>
                  <a:pt x="1269449" y="760445"/>
                </a:cubicBezTo>
                <a:lnTo>
                  <a:pt x="1356341" y="748540"/>
                </a:lnTo>
                <a:close/>
                <a:moveTo>
                  <a:pt x="5435105" y="745392"/>
                </a:moveTo>
                <a:lnTo>
                  <a:pt x="5444041" y="748234"/>
                </a:lnTo>
                <a:cubicBezTo>
                  <a:pt x="5447303" y="746109"/>
                  <a:pt x="5449607" y="746052"/>
                  <a:pt x="5450955" y="748062"/>
                </a:cubicBezTo>
                <a:cubicBezTo>
                  <a:pt x="5452306" y="750072"/>
                  <a:pt x="5454609" y="750014"/>
                  <a:pt x="5457871" y="747888"/>
                </a:cubicBezTo>
                <a:cubicBezTo>
                  <a:pt x="5445954" y="744100"/>
                  <a:pt x="5438365" y="743266"/>
                  <a:pt x="5435105" y="745392"/>
                </a:cubicBezTo>
                <a:close/>
                <a:moveTo>
                  <a:pt x="5398512" y="743239"/>
                </a:moveTo>
                <a:lnTo>
                  <a:pt x="5384683" y="743584"/>
                </a:lnTo>
                <a:lnTo>
                  <a:pt x="5388731" y="749613"/>
                </a:lnTo>
                <a:cubicBezTo>
                  <a:pt x="5388731" y="749613"/>
                  <a:pt x="5393340" y="749500"/>
                  <a:pt x="5402558" y="749269"/>
                </a:cubicBezTo>
                <a:close/>
                <a:moveTo>
                  <a:pt x="5489632" y="735856"/>
                </a:moveTo>
                <a:lnTo>
                  <a:pt x="5490417" y="744011"/>
                </a:lnTo>
                <a:lnTo>
                  <a:pt x="5481481" y="741168"/>
                </a:lnTo>
                <a:close/>
                <a:moveTo>
                  <a:pt x="5491178" y="729430"/>
                </a:moveTo>
                <a:cubicBezTo>
                  <a:pt x="5491516" y="729932"/>
                  <a:pt x="5491544" y="731720"/>
                  <a:pt x="5491263" y="734792"/>
                </a:cubicBezTo>
                <a:lnTo>
                  <a:pt x="5489632" y="735856"/>
                </a:lnTo>
                <a:lnTo>
                  <a:pt x="5489238" y="731776"/>
                </a:lnTo>
                <a:cubicBezTo>
                  <a:pt x="5490194" y="729709"/>
                  <a:pt x="5490841" y="728927"/>
                  <a:pt x="5491178" y="729430"/>
                </a:cubicBezTo>
                <a:close/>
                <a:moveTo>
                  <a:pt x="85240" y="725900"/>
                </a:moveTo>
                <a:lnTo>
                  <a:pt x="86548" y="727935"/>
                </a:lnTo>
                <a:lnTo>
                  <a:pt x="84174" y="735044"/>
                </a:lnTo>
                <a:close/>
                <a:moveTo>
                  <a:pt x="5377433" y="722304"/>
                </a:moveTo>
                <a:lnTo>
                  <a:pt x="5381480" y="728336"/>
                </a:lnTo>
                <a:lnTo>
                  <a:pt x="5407056" y="724046"/>
                </a:lnTo>
                <a:lnTo>
                  <a:pt x="5395731" y="723380"/>
                </a:lnTo>
                <a:cubicBezTo>
                  <a:pt x="5392751" y="722434"/>
                  <a:pt x="5386653" y="722076"/>
                  <a:pt x="5377433" y="722304"/>
                </a:cubicBezTo>
                <a:close/>
                <a:moveTo>
                  <a:pt x="5412510" y="690771"/>
                </a:moveTo>
                <a:lnTo>
                  <a:pt x="5420060" y="692044"/>
                </a:lnTo>
                <a:lnTo>
                  <a:pt x="5393370" y="698913"/>
                </a:lnTo>
                <a:cubicBezTo>
                  <a:pt x="5380611" y="704341"/>
                  <a:pt x="5371250" y="706108"/>
                  <a:pt x="5365293" y="704212"/>
                </a:cubicBezTo>
                <a:cubicBezTo>
                  <a:pt x="5390251" y="699502"/>
                  <a:pt x="5405990" y="695021"/>
                  <a:pt x="5412510" y="690771"/>
                </a:cubicBezTo>
                <a:close/>
                <a:moveTo>
                  <a:pt x="5426338" y="690426"/>
                </a:moveTo>
                <a:cubicBezTo>
                  <a:pt x="5424708" y="691488"/>
                  <a:pt x="5422741" y="692048"/>
                  <a:pt x="5420437" y="692106"/>
                </a:cubicBezTo>
                <a:lnTo>
                  <a:pt x="5420060" y="692044"/>
                </a:lnTo>
                <a:close/>
                <a:moveTo>
                  <a:pt x="308035" y="683757"/>
                </a:moveTo>
                <a:cubicBezTo>
                  <a:pt x="295439" y="685760"/>
                  <a:pt x="283675" y="687255"/>
                  <a:pt x="272743" y="688245"/>
                </a:cubicBezTo>
                <a:cubicBezTo>
                  <a:pt x="261812" y="689234"/>
                  <a:pt x="250047" y="690729"/>
                  <a:pt x="237453" y="692731"/>
                </a:cubicBezTo>
                <a:cubicBezTo>
                  <a:pt x="253374" y="688706"/>
                  <a:pt x="266800" y="686197"/>
                  <a:pt x="277734" y="685208"/>
                </a:cubicBezTo>
                <a:cubicBezTo>
                  <a:pt x="288664" y="684217"/>
                  <a:pt x="298767" y="683734"/>
                  <a:pt x="308035" y="683757"/>
                </a:cubicBezTo>
                <a:close/>
                <a:moveTo>
                  <a:pt x="392522" y="674819"/>
                </a:moveTo>
                <a:cubicBezTo>
                  <a:pt x="373985" y="674772"/>
                  <a:pt x="359072" y="676770"/>
                  <a:pt x="347786" y="680807"/>
                </a:cubicBezTo>
                <a:cubicBezTo>
                  <a:pt x="336497" y="684843"/>
                  <a:pt x="323248" y="685828"/>
                  <a:pt x="308035" y="683757"/>
                </a:cubicBezTo>
                <a:cubicBezTo>
                  <a:pt x="320631" y="681755"/>
                  <a:pt x="333227" y="679754"/>
                  <a:pt x="345822" y="677752"/>
                </a:cubicBezTo>
                <a:cubicBezTo>
                  <a:pt x="358417" y="675750"/>
                  <a:pt x="373985" y="674772"/>
                  <a:pt x="392522" y="674819"/>
                </a:cubicBezTo>
                <a:close/>
                <a:moveTo>
                  <a:pt x="539758" y="674417"/>
                </a:moveTo>
                <a:cubicBezTo>
                  <a:pt x="552830" y="674958"/>
                  <a:pt x="565309" y="677275"/>
                  <a:pt x="577194" y="681369"/>
                </a:cubicBezTo>
                <a:cubicBezTo>
                  <a:pt x="567926" y="681346"/>
                  <a:pt x="555506" y="681824"/>
                  <a:pt x="539939" y="682802"/>
                </a:cubicBezTo>
                <a:cubicBezTo>
                  <a:pt x="524373" y="683781"/>
                  <a:pt x="510647" y="682222"/>
                  <a:pt x="498761" y="678126"/>
                </a:cubicBezTo>
                <a:cubicBezTo>
                  <a:pt x="513021" y="675114"/>
                  <a:pt x="526686" y="673877"/>
                  <a:pt x="539758" y="674417"/>
                </a:cubicBezTo>
                <a:close/>
                <a:moveTo>
                  <a:pt x="272114" y="673760"/>
                </a:moveTo>
                <a:cubicBezTo>
                  <a:pt x="273598" y="674271"/>
                  <a:pt x="274996" y="675546"/>
                  <a:pt x="276304" y="677582"/>
                </a:cubicBezTo>
                <a:lnTo>
                  <a:pt x="270089" y="674080"/>
                </a:lnTo>
                <a:close/>
                <a:moveTo>
                  <a:pt x="266943" y="672310"/>
                </a:moveTo>
                <a:lnTo>
                  <a:pt x="270089" y="674080"/>
                </a:lnTo>
                <a:lnTo>
                  <a:pt x="267390" y="674511"/>
                </a:lnTo>
                <a:cubicBezTo>
                  <a:pt x="264064" y="676536"/>
                  <a:pt x="260915" y="677036"/>
                  <a:pt x="257943" y="676011"/>
                </a:cubicBezTo>
                <a:cubicBezTo>
                  <a:pt x="254972" y="674988"/>
                  <a:pt x="251824" y="675488"/>
                  <a:pt x="248497" y="677513"/>
                </a:cubicBezTo>
                <a:close/>
                <a:moveTo>
                  <a:pt x="388597" y="668710"/>
                </a:moveTo>
                <a:cubicBezTo>
                  <a:pt x="366734" y="670689"/>
                  <a:pt x="348850" y="671663"/>
                  <a:pt x="334946" y="671626"/>
                </a:cubicBezTo>
                <a:cubicBezTo>
                  <a:pt x="321043" y="671592"/>
                  <a:pt x="303158" y="672565"/>
                  <a:pt x="281294" y="674544"/>
                </a:cubicBezTo>
                <a:cubicBezTo>
                  <a:pt x="303158" y="672565"/>
                  <a:pt x="321874" y="671085"/>
                  <a:pt x="337440" y="670108"/>
                </a:cubicBezTo>
                <a:cubicBezTo>
                  <a:pt x="353009" y="669132"/>
                  <a:pt x="370061" y="668666"/>
                  <a:pt x="388597" y="668710"/>
                </a:cubicBezTo>
                <a:close/>
                <a:moveTo>
                  <a:pt x="5284356" y="583604"/>
                </a:moveTo>
                <a:cubicBezTo>
                  <a:pt x="5262657" y="586191"/>
                  <a:pt x="5244080" y="588186"/>
                  <a:pt x="5228622" y="589593"/>
                </a:cubicBezTo>
                <a:cubicBezTo>
                  <a:pt x="5213161" y="590998"/>
                  <a:pt x="5196213" y="591933"/>
                  <a:pt x="5177777" y="592393"/>
                </a:cubicBezTo>
                <a:cubicBezTo>
                  <a:pt x="5199473" y="589808"/>
                  <a:pt x="5217238" y="588343"/>
                  <a:pt x="5231067" y="587999"/>
                </a:cubicBezTo>
                <a:cubicBezTo>
                  <a:pt x="5244894" y="587655"/>
                  <a:pt x="5262657" y="586191"/>
                  <a:pt x="5284356" y="583604"/>
                </a:cubicBezTo>
                <a:close/>
                <a:moveTo>
                  <a:pt x="5026931" y="582362"/>
                </a:moveTo>
                <a:cubicBezTo>
                  <a:pt x="5042389" y="580954"/>
                  <a:pt x="5056076" y="582146"/>
                  <a:pt x="5067995" y="585937"/>
                </a:cubicBezTo>
                <a:cubicBezTo>
                  <a:pt x="5039775" y="592772"/>
                  <a:pt x="5013749" y="592399"/>
                  <a:pt x="4989915" y="584820"/>
                </a:cubicBezTo>
                <a:cubicBezTo>
                  <a:pt x="4999134" y="584590"/>
                  <a:pt x="5011472" y="583770"/>
                  <a:pt x="5026931" y="582362"/>
                </a:cubicBezTo>
                <a:close/>
                <a:moveTo>
                  <a:pt x="5289246" y="580416"/>
                </a:moveTo>
                <a:lnTo>
                  <a:pt x="5295509" y="583762"/>
                </a:lnTo>
                <a:lnTo>
                  <a:pt x="5293504" y="584141"/>
                </a:lnTo>
                <a:cubicBezTo>
                  <a:pt x="5292015" y="583667"/>
                  <a:pt x="5290596" y="582425"/>
                  <a:pt x="5289246" y="580416"/>
                </a:cubicBezTo>
                <a:close/>
                <a:moveTo>
                  <a:pt x="5316902" y="579724"/>
                </a:moveTo>
                <a:lnTo>
                  <a:pt x="5298681" y="585458"/>
                </a:lnTo>
                <a:lnTo>
                  <a:pt x="5295509" y="583762"/>
                </a:lnTo>
                <a:lnTo>
                  <a:pt x="5298184" y="583258"/>
                </a:lnTo>
                <a:cubicBezTo>
                  <a:pt x="5301444" y="581132"/>
                  <a:pt x="5304564" y="580545"/>
                  <a:pt x="5307543" y="581491"/>
                </a:cubicBezTo>
                <a:cubicBezTo>
                  <a:pt x="5310521" y="582439"/>
                  <a:pt x="5313641" y="581849"/>
                  <a:pt x="5316902" y="579724"/>
                </a:cubicBezTo>
                <a:close/>
                <a:moveTo>
                  <a:pt x="5257544" y="575074"/>
                </a:moveTo>
                <a:cubicBezTo>
                  <a:pt x="5245064" y="577431"/>
                  <a:pt x="5232583" y="579785"/>
                  <a:pt x="5220104" y="582141"/>
                </a:cubicBezTo>
                <a:cubicBezTo>
                  <a:pt x="5207626" y="584495"/>
                  <a:pt x="5192168" y="585902"/>
                  <a:pt x="5173731" y="586363"/>
                </a:cubicBezTo>
                <a:cubicBezTo>
                  <a:pt x="5192168" y="585902"/>
                  <a:pt x="5206950" y="583490"/>
                  <a:pt x="5218082" y="579125"/>
                </a:cubicBezTo>
                <a:cubicBezTo>
                  <a:pt x="5229211" y="574761"/>
                  <a:pt x="5242365" y="573409"/>
                  <a:pt x="5257544" y="575074"/>
                </a:cubicBezTo>
                <a:close/>
                <a:moveTo>
                  <a:pt x="5327527" y="564130"/>
                </a:moveTo>
                <a:cubicBezTo>
                  <a:pt x="5311787" y="568612"/>
                  <a:pt x="5298494" y="571498"/>
                  <a:pt x="5287644" y="572790"/>
                </a:cubicBezTo>
                <a:cubicBezTo>
                  <a:pt x="5276796" y="574084"/>
                  <a:pt x="5266762" y="574846"/>
                  <a:pt x="5257544" y="575074"/>
                </a:cubicBezTo>
                <a:cubicBezTo>
                  <a:pt x="5270024" y="572720"/>
                  <a:pt x="5281686" y="570897"/>
                  <a:pt x="5292535" y="569602"/>
                </a:cubicBezTo>
                <a:cubicBezTo>
                  <a:pt x="5303384" y="568311"/>
                  <a:pt x="5315048" y="566487"/>
                  <a:pt x="5327527" y="564130"/>
                </a:cubicBezTo>
                <a:close/>
                <a:moveTo>
                  <a:pt x="147116" y="562922"/>
                </a:moveTo>
                <a:lnTo>
                  <a:pt x="147491" y="562996"/>
                </a:lnTo>
                <a:lnTo>
                  <a:pt x="141145" y="564433"/>
                </a:lnTo>
                <a:cubicBezTo>
                  <a:pt x="142808" y="563420"/>
                  <a:pt x="144797" y="562916"/>
                  <a:pt x="147116" y="562922"/>
                </a:cubicBezTo>
                <a:close/>
                <a:moveTo>
                  <a:pt x="202813" y="552386"/>
                </a:moveTo>
                <a:cubicBezTo>
                  <a:pt x="177622" y="556391"/>
                  <a:pt x="161701" y="560418"/>
                  <a:pt x="155048" y="564466"/>
                </a:cubicBezTo>
                <a:lnTo>
                  <a:pt x="147491" y="562996"/>
                </a:lnTo>
                <a:lnTo>
                  <a:pt x="174474" y="556891"/>
                </a:lnTo>
                <a:cubicBezTo>
                  <a:pt x="187425" y="551842"/>
                  <a:pt x="196871" y="550340"/>
                  <a:pt x="202813" y="552386"/>
                </a:cubicBezTo>
                <a:close/>
                <a:moveTo>
                  <a:pt x="187116" y="527955"/>
                </a:moveTo>
                <a:lnTo>
                  <a:pt x="161315" y="531521"/>
                </a:lnTo>
                <a:lnTo>
                  <a:pt x="172680" y="532493"/>
                </a:lnTo>
                <a:cubicBezTo>
                  <a:pt x="175651" y="533516"/>
                  <a:pt x="181772" y="534039"/>
                  <a:pt x="191041" y="534064"/>
                </a:cubicBezTo>
                <a:close/>
                <a:moveTo>
                  <a:pt x="78617" y="517525"/>
                </a:moveTo>
                <a:lnTo>
                  <a:pt x="78916" y="521591"/>
                </a:lnTo>
                <a:cubicBezTo>
                  <a:pt x="76898" y="525652"/>
                  <a:pt x="76244" y="524634"/>
                  <a:pt x="76955" y="518538"/>
                </a:cubicBezTo>
                <a:close/>
                <a:moveTo>
                  <a:pt x="5478965" y="517431"/>
                </a:moveTo>
                <a:lnTo>
                  <a:pt x="5478122" y="526650"/>
                </a:lnTo>
                <a:lnTo>
                  <a:pt x="5476773" y="524638"/>
                </a:lnTo>
                <a:close/>
                <a:moveTo>
                  <a:pt x="4559959" y="517338"/>
                </a:moveTo>
                <a:cubicBezTo>
                  <a:pt x="4535122" y="518293"/>
                  <a:pt x="4515575" y="520277"/>
                  <a:pt x="4501316" y="523292"/>
                </a:cubicBezTo>
                <a:lnTo>
                  <a:pt x="4495072" y="526105"/>
                </a:lnTo>
                <a:lnTo>
                  <a:pt x="4557641" y="524281"/>
                </a:lnTo>
                <a:close/>
                <a:moveTo>
                  <a:pt x="78020" y="509393"/>
                </a:moveTo>
                <a:lnTo>
                  <a:pt x="86934" y="512464"/>
                </a:lnTo>
                <a:lnTo>
                  <a:pt x="78617" y="517525"/>
                </a:lnTo>
                <a:close/>
                <a:moveTo>
                  <a:pt x="166432" y="506561"/>
                </a:moveTo>
                <a:lnTo>
                  <a:pt x="170355" y="512668"/>
                </a:lnTo>
                <a:lnTo>
                  <a:pt x="184258" y="512702"/>
                </a:lnTo>
                <a:lnTo>
                  <a:pt x="180334" y="506595"/>
                </a:lnTo>
                <a:cubicBezTo>
                  <a:pt x="180334" y="506595"/>
                  <a:pt x="175699" y="506582"/>
                  <a:pt x="166432" y="506561"/>
                </a:cubicBezTo>
                <a:close/>
                <a:moveTo>
                  <a:pt x="110817" y="506423"/>
                </a:moveTo>
                <a:cubicBezTo>
                  <a:pt x="122702" y="510518"/>
                  <a:pt x="130308" y="511553"/>
                  <a:pt x="133635" y="509530"/>
                </a:cubicBezTo>
                <a:lnTo>
                  <a:pt x="124721" y="506459"/>
                </a:lnTo>
                <a:cubicBezTo>
                  <a:pt x="121394" y="508482"/>
                  <a:pt x="119078" y="508476"/>
                  <a:pt x="117770" y="506441"/>
                </a:cubicBezTo>
                <a:cubicBezTo>
                  <a:pt x="116462" y="504405"/>
                  <a:pt x="114144" y="504400"/>
                  <a:pt x="110817" y="506423"/>
                </a:cubicBezTo>
                <a:close/>
                <a:moveTo>
                  <a:pt x="5246418" y="495643"/>
                </a:moveTo>
                <a:lnTo>
                  <a:pt x="5255355" y="498486"/>
                </a:lnTo>
                <a:lnTo>
                  <a:pt x="5252910" y="500080"/>
                </a:lnTo>
                <a:cubicBezTo>
                  <a:pt x="5251281" y="501142"/>
                  <a:pt x="5249116" y="499663"/>
                  <a:pt x="5246418" y="495643"/>
                </a:cubicBezTo>
                <a:close/>
                <a:moveTo>
                  <a:pt x="4388732" y="466892"/>
                </a:moveTo>
                <a:cubicBezTo>
                  <a:pt x="4385406" y="468916"/>
                  <a:pt x="4382268" y="469433"/>
                  <a:pt x="4379317" y="468443"/>
                </a:cubicBezTo>
                <a:cubicBezTo>
                  <a:pt x="4376366" y="467452"/>
                  <a:pt x="4373227" y="467967"/>
                  <a:pt x="4369900" y="469990"/>
                </a:cubicBezTo>
                <a:cubicBezTo>
                  <a:pt x="4376553" y="465942"/>
                  <a:pt x="4382831" y="464909"/>
                  <a:pt x="4388732" y="466892"/>
                </a:cubicBezTo>
                <a:close/>
                <a:moveTo>
                  <a:pt x="5401059" y="464190"/>
                </a:moveTo>
                <a:lnTo>
                  <a:pt x="5402144" y="464311"/>
                </a:lnTo>
                <a:lnTo>
                  <a:pt x="5396169" y="467378"/>
                </a:lnTo>
                <a:cubicBezTo>
                  <a:pt x="5393472" y="463359"/>
                  <a:pt x="5395100" y="462295"/>
                  <a:pt x="5401059" y="464190"/>
                </a:cubicBezTo>
                <a:close/>
                <a:moveTo>
                  <a:pt x="5404011" y="463352"/>
                </a:moveTo>
                <a:lnTo>
                  <a:pt x="5406531" y="463777"/>
                </a:lnTo>
                <a:lnTo>
                  <a:pt x="5406751" y="464816"/>
                </a:lnTo>
                <a:lnTo>
                  <a:pt x="5402144" y="464311"/>
                </a:lnTo>
                <a:close/>
                <a:moveTo>
                  <a:pt x="4385760" y="459724"/>
                </a:moveTo>
                <a:lnTo>
                  <a:pt x="4388635" y="460259"/>
                </a:lnTo>
                <a:lnTo>
                  <a:pt x="4384870" y="460881"/>
                </a:lnTo>
                <a:close/>
                <a:moveTo>
                  <a:pt x="4403701" y="457783"/>
                </a:moveTo>
                <a:cubicBezTo>
                  <a:pt x="4400376" y="459808"/>
                  <a:pt x="4396406" y="460830"/>
                  <a:pt x="4391791" y="460849"/>
                </a:cubicBezTo>
                <a:lnTo>
                  <a:pt x="4388635" y="460259"/>
                </a:lnTo>
                <a:close/>
                <a:moveTo>
                  <a:pt x="4154992" y="456886"/>
                </a:moveTo>
                <a:cubicBezTo>
                  <a:pt x="4154488" y="457901"/>
                  <a:pt x="4155543" y="460444"/>
                  <a:pt x="4158159" y="464516"/>
                </a:cubicBezTo>
                <a:cubicBezTo>
                  <a:pt x="4161486" y="462491"/>
                  <a:pt x="4166121" y="462503"/>
                  <a:pt x="4172063" y="464550"/>
                </a:cubicBezTo>
                <a:cubicBezTo>
                  <a:pt x="4178005" y="466598"/>
                  <a:pt x="4181331" y="464573"/>
                  <a:pt x="4182042" y="458476"/>
                </a:cubicBezTo>
                <a:cubicBezTo>
                  <a:pt x="4175390" y="462526"/>
                  <a:pt x="4168437" y="462509"/>
                  <a:pt x="4161186" y="458426"/>
                </a:cubicBezTo>
                <a:cubicBezTo>
                  <a:pt x="4157562" y="456384"/>
                  <a:pt x="4155497" y="455871"/>
                  <a:pt x="4154992" y="456886"/>
                </a:cubicBezTo>
                <a:close/>
                <a:moveTo>
                  <a:pt x="5421689" y="446272"/>
                </a:moveTo>
                <a:lnTo>
                  <a:pt x="5421139" y="448936"/>
                </a:lnTo>
                <a:cubicBezTo>
                  <a:pt x="5420653" y="452143"/>
                  <a:pt x="5420200" y="456048"/>
                  <a:pt x="5419778" y="460658"/>
                </a:cubicBezTo>
                <a:lnTo>
                  <a:pt x="5415731" y="454628"/>
                </a:lnTo>
                <a:cubicBezTo>
                  <a:pt x="5412471" y="456753"/>
                  <a:pt x="5412190" y="459826"/>
                  <a:pt x="5414887" y="463845"/>
                </a:cubicBezTo>
                <a:cubicBezTo>
                  <a:pt x="5411626" y="465970"/>
                  <a:pt x="5409322" y="466029"/>
                  <a:pt x="5407973" y="464018"/>
                </a:cubicBezTo>
                <a:lnTo>
                  <a:pt x="5406531" y="463777"/>
                </a:lnTo>
                <a:lnTo>
                  <a:pt x="5405949" y="461003"/>
                </a:lnTo>
                <a:lnTo>
                  <a:pt x="5397013" y="458160"/>
                </a:lnTo>
                <a:cubicBezTo>
                  <a:pt x="5403534" y="453910"/>
                  <a:pt x="5409097" y="451727"/>
                  <a:pt x="5413708" y="451614"/>
                </a:cubicBezTo>
                <a:cubicBezTo>
                  <a:pt x="5416011" y="451555"/>
                  <a:pt x="5418218" y="450477"/>
                  <a:pt x="5420326" y="448382"/>
                </a:cubicBezTo>
                <a:close/>
                <a:moveTo>
                  <a:pt x="4643755" y="445381"/>
                </a:moveTo>
                <a:lnTo>
                  <a:pt x="4645851" y="456567"/>
                </a:lnTo>
                <a:cubicBezTo>
                  <a:pt x="4637292" y="450448"/>
                  <a:pt x="4636160" y="446886"/>
                  <a:pt x="4642459" y="445887"/>
                </a:cubicBezTo>
                <a:close/>
                <a:moveTo>
                  <a:pt x="4262606" y="443431"/>
                </a:moveTo>
                <a:cubicBezTo>
                  <a:pt x="4251673" y="444418"/>
                  <a:pt x="4242152" y="444903"/>
                  <a:pt x="4234041" y="444882"/>
                </a:cubicBezTo>
                <a:lnTo>
                  <a:pt x="4221600" y="443911"/>
                </a:lnTo>
                <a:lnTo>
                  <a:pt x="4228338" y="444106"/>
                </a:lnTo>
                <a:cubicBezTo>
                  <a:pt x="4238764" y="444132"/>
                  <a:pt x="4250186" y="443906"/>
                  <a:pt x="4262606" y="443431"/>
                </a:cubicBezTo>
                <a:close/>
                <a:moveTo>
                  <a:pt x="4340046" y="442428"/>
                </a:moveTo>
                <a:lnTo>
                  <a:pt x="4344910" y="443054"/>
                </a:lnTo>
                <a:lnTo>
                  <a:pt x="4338027" y="444687"/>
                </a:lnTo>
                <a:cubicBezTo>
                  <a:pt x="4330602" y="445733"/>
                  <a:pt x="4322273" y="446277"/>
                  <a:pt x="4313045" y="446317"/>
                </a:cubicBezTo>
                <a:cubicBezTo>
                  <a:pt x="4325601" y="444250"/>
                  <a:pt x="4334601" y="442954"/>
                  <a:pt x="4340046" y="442428"/>
                </a:cubicBezTo>
                <a:close/>
                <a:moveTo>
                  <a:pt x="4642990" y="441312"/>
                </a:moveTo>
                <a:cubicBezTo>
                  <a:pt x="4645961" y="442335"/>
                  <a:pt x="4647405" y="443231"/>
                  <a:pt x="4647315" y="443992"/>
                </a:cubicBezTo>
                <a:lnTo>
                  <a:pt x="4643755" y="445381"/>
                </a:lnTo>
                <a:close/>
                <a:moveTo>
                  <a:pt x="4175075" y="440314"/>
                </a:moveTo>
                <a:lnTo>
                  <a:pt x="4195092" y="440977"/>
                </a:lnTo>
                <a:cubicBezTo>
                  <a:pt x="4202371" y="441503"/>
                  <a:pt x="4208654" y="442281"/>
                  <a:pt x="4213941" y="443310"/>
                </a:cubicBezTo>
                <a:lnTo>
                  <a:pt x="4221600" y="443911"/>
                </a:lnTo>
                <a:lnTo>
                  <a:pt x="4200039" y="443276"/>
                </a:lnTo>
                <a:cubicBezTo>
                  <a:pt x="4191602" y="442747"/>
                  <a:pt x="4184159" y="441967"/>
                  <a:pt x="4177713" y="440934"/>
                </a:cubicBezTo>
                <a:close/>
                <a:moveTo>
                  <a:pt x="4170978" y="439348"/>
                </a:moveTo>
                <a:lnTo>
                  <a:pt x="4175075" y="440314"/>
                </a:lnTo>
                <a:lnTo>
                  <a:pt x="4170270" y="440154"/>
                </a:lnTo>
                <a:close/>
                <a:moveTo>
                  <a:pt x="5426356" y="439034"/>
                </a:moveTo>
                <a:lnTo>
                  <a:pt x="5421689" y="446272"/>
                </a:lnTo>
                <a:lnTo>
                  <a:pt x="5422688" y="441425"/>
                </a:lnTo>
                <a:cubicBezTo>
                  <a:pt x="5423784" y="437821"/>
                  <a:pt x="5425007" y="437023"/>
                  <a:pt x="5426356" y="439034"/>
                </a:cubicBezTo>
                <a:close/>
                <a:moveTo>
                  <a:pt x="5334449" y="438263"/>
                </a:moveTo>
                <a:lnTo>
                  <a:pt x="5329559" y="441450"/>
                </a:lnTo>
                <a:cubicBezTo>
                  <a:pt x="5328996" y="447596"/>
                  <a:pt x="5325455" y="452795"/>
                  <a:pt x="5318934" y="457044"/>
                </a:cubicBezTo>
                <a:cubicBezTo>
                  <a:pt x="5328716" y="450669"/>
                  <a:pt x="5336585" y="448429"/>
                  <a:pt x="5342544" y="450324"/>
                </a:cubicBezTo>
                <a:close/>
                <a:moveTo>
                  <a:pt x="5358904" y="422323"/>
                </a:moveTo>
                <a:cubicBezTo>
                  <a:pt x="5360253" y="424334"/>
                  <a:pt x="5359366" y="425635"/>
                  <a:pt x="5356247" y="426223"/>
                </a:cubicBezTo>
                <a:lnTo>
                  <a:pt x="5354748" y="426186"/>
                </a:lnTo>
                <a:lnTo>
                  <a:pt x="5355447" y="422409"/>
                </a:lnTo>
                <a:cubicBezTo>
                  <a:pt x="5356402" y="420342"/>
                  <a:pt x="5357555" y="420314"/>
                  <a:pt x="5358904" y="422323"/>
                </a:cubicBezTo>
                <a:close/>
                <a:moveTo>
                  <a:pt x="4402428" y="407183"/>
                </a:moveTo>
                <a:cubicBezTo>
                  <a:pt x="4418649" y="407223"/>
                  <a:pt x="4437991" y="410320"/>
                  <a:pt x="4460452" y="416473"/>
                </a:cubicBezTo>
                <a:lnTo>
                  <a:pt x="4421378" y="420474"/>
                </a:lnTo>
                <a:cubicBezTo>
                  <a:pt x="4411660" y="419752"/>
                  <a:pt x="4401951" y="419045"/>
                  <a:pt x="4392251" y="418353"/>
                </a:cubicBezTo>
                <a:cubicBezTo>
                  <a:pt x="4382555" y="417662"/>
                  <a:pt x="4372846" y="416958"/>
                  <a:pt x="4363127" y="416234"/>
                </a:cubicBezTo>
                <a:cubicBezTo>
                  <a:pt x="4373107" y="410160"/>
                  <a:pt x="4386207" y="407142"/>
                  <a:pt x="4402428" y="407183"/>
                </a:cubicBezTo>
                <a:close/>
                <a:moveTo>
                  <a:pt x="4780392" y="367114"/>
                </a:moveTo>
                <a:cubicBezTo>
                  <a:pt x="4788503" y="367753"/>
                  <a:pt x="4794208" y="369458"/>
                  <a:pt x="4797506" y="372229"/>
                </a:cubicBezTo>
                <a:cubicBezTo>
                  <a:pt x="4799706" y="374077"/>
                  <a:pt x="4800835" y="376398"/>
                  <a:pt x="4800896" y="379193"/>
                </a:cubicBezTo>
                <a:cubicBezTo>
                  <a:pt x="4801138" y="390374"/>
                  <a:pt x="4785693" y="396942"/>
                  <a:pt x="4754559" y="398899"/>
                </a:cubicBezTo>
                <a:cubicBezTo>
                  <a:pt x="4749328" y="390756"/>
                  <a:pt x="4754316" y="387718"/>
                  <a:pt x="4769529" y="389789"/>
                </a:cubicBezTo>
                <a:cubicBezTo>
                  <a:pt x="4766912" y="385716"/>
                  <a:pt x="4761801" y="383163"/>
                  <a:pt x="4754197" y="382129"/>
                </a:cubicBezTo>
                <a:cubicBezTo>
                  <a:pt x="4746591" y="381093"/>
                  <a:pt x="4744804" y="376514"/>
                  <a:pt x="4748842" y="368394"/>
                </a:cubicBezTo>
                <a:cubicBezTo>
                  <a:pt x="4761765" y="366901"/>
                  <a:pt x="4772282" y="366475"/>
                  <a:pt x="4780392" y="367114"/>
                </a:cubicBezTo>
                <a:close/>
                <a:moveTo>
                  <a:pt x="4832616" y="355641"/>
                </a:moveTo>
                <a:lnTo>
                  <a:pt x="4836037" y="356107"/>
                </a:lnTo>
                <a:lnTo>
                  <a:pt x="4834220" y="356787"/>
                </a:lnTo>
                <a:lnTo>
                  <a:pt x="4832758" y="356404"/>
                </a:lnTo>
                <a:close/>
                <a:moveTo>
                  <a:pt x="4843308" y="353380"/>
                </a:moveTo>
                <a:cubicBezTo>
                  <a:pt x="4845925" y="357452"/>
                  <a:pt x="4844262" y="358465"/>
                  <a:pt x="4838320" y="356417"/>
                </a:cubicBezTo>
                <a:lnTo>
                  <a:pt x="4836037" y="356107"/>
                </a:lnTo>
                <a:close/>
                <a:moveTo>
                  <a:pt x="4806588" y="350241"/>
                </a:moveTo>
                <a:cubicBezTo>
                  <a:pt x="4815857" y="350265"/>
                  <a:pt x="4822632" y="351805"/>
                  <a:pt x="4826911" y="354863"/>
                </a:cubicBezTo>
                <a:lnTo>
                  <a:pt x="4832758" y="356404"/>
                </a:lnTo>
                <a:lnTo>
                  <a:pt x="4833329" y="359453"/>
                </a:lnTo>
                <a:cubicBezTo>
                  <a:pt x="4808139" y="363457"/>
                  <a:pt x="4802194" y="361410"/>
                  <a:pt x="4815503" y="353312"/>
                </a:cubicBezTo>
                <a:close/>
                <a:moveTo>
                  <a:pt x="4431990" y="342462"/>
                </a:moveTo>
                <a:lnTo>
                  <a:pt x="4435926" y="342796"/>
                </a:lnTo>
                <a:lnTo>
                  <a:pt x="4435813" y="342827"/>
                </a:lnTo>
                <a:lnTo>
                  <a:pt x="4431850" y="342515"/>
                </a:lnTo>
                <a:close/>
                <a:moveTo>
                  <a:pt x="4357103" y="323904"/>
                </a:moveTo>
                <a:lnTo>
                  <a:pt x="4353553" y="324354"/>
                </a:lnTo>
                <a:lnTo>
                  <a:pt x="4352028" y="327061"/>
                </a:lnTo>
                <a:lnTo>
                  <a:pt x="4352664" y="327021"/>
                </a:lnTo>
                <a:close/>
                <a:moveTo>
                  <a:pt x="4451929" y="320556"/>
                </a:moveTo>
                <a:lnTo>
                  <a:pt x="4455973" y="321108"/>
                </a:lnTo>
                <a:lnTo>
                  <a:pt x="4450707" y="321666"/>
                </a:lnTo>
                <a:lnTo>
                  <a:pt x="4449665" y="321405"/>
                </a:lnTo>
                <a:close/>
                <a:moveTo>
                  <a:pt x="4457381" y="318510"/>
                </a:moveTo>
                <a:lnTo>
                  <a:pt x="4451929" y="320556"/>
                </a:lnTo>
                <a:lnTo>
                  <a:pt x="4439379" y="318849"/>
                </a:lnTo>
                <a:lnTo>
                  <a:pt x="4449665" y="321405"/>
                </a:lnTo>
                <a:lnTo>
                  <a:pt x="4448291" y="321918"/>
                </a:lnTo>
                <a:lnTo>
                  <a:pt x="4450707" y="321666"/>
                </a:lnTo>
                <a:lnTo>
                  <a:pt x="4464159" y="325008"/>
                </a:lnTo>
                <a:cubicBezTo>
                  <a:pt x="4474735" y="327067"/>
                  <a:pt x="4481688" y="327084"/>
                  <a:pt x="4485013" y="325059"/>
                </a:cubicBezTo>
                <a:cubicBezTo>
                  <a:pt x="4475745" y="325036"/>
                  <a:pt x="4468139" y="324001"/>
                  <a:pt x="4462197" y="321954"/>
                </a:cubicBezTo>
                <a:lnTo>
                  <a:pt x="4455973" y="321108"/>
                </a:lnTo>
                <a:lnTo>
                  <a:pt x="4458852" y="320801"/>
                </a:lnTo>
                <a:cubicBezTo>
                  <a:pt x="4464230" y="321068"/>
                  <a:pt x="4471466" y="321978"/>
                  <a:pt x="4480557" y="323523"/>
                </a:cubicBezTo>
                <a:cubicBezTo>
                  <a:pt x="4498739" y="326618"/>
                  <a:pt x="4506524" y="326127"/>
                  <a:pt x="4503908" y="322056"/>
                </a:cubicBezTo>
                <a:cubicBezTo>
                  <a:pt x="4483584" y="317432"/>
                  <a:pt x="4468075" y="316250"/>
                  <a:pt x="4457381" y="318510"/>
                </a:cubicBezTo>
                <a:close/>
                <a:moveTo>
                  <a:pt x="4402659" y="315708"/>
                </a:moveTo>
                <a:cubicBezTo>
                  <a:pt x="4396004" y="319758"/>
                  <a:pt x="4390361" y="321777"/>
                  <a:pt x="4385727" y="321767"/>
                </a:cubicBezTo>
                <a:cubicBezTo>
                  <a:pt x="4381092" y="321754"/>
                  <a:pt x="4377112" y="322762"/>
                  <a:pt x="4373785" y="324785"/>
                </a:cubicBezTo>
                <a:lnTo>
                  <a:pt x="4382699" y="327856"/>
                </a:lnTo>
                <a:cubicBezTo>
                  <a:pt x="4376046" y="331906"/>
                  <a:pt x="4368916" y="333412"/>
                  <a:pt x="4361311" y="332378"/>
                </a:cubicBezTo>
                <a:cubicBezTo>
                  <a:pt x="4353706" y="331342"/>
                  <a:pt x="4347884" y="334886"/>
                  <a:pt x="4343846" y="343008"/>
                </a:cubicBezTo>
                <a:cubicBezTo>
                  <a:pt x="4365711" y="341028"/>
                  <a:pt x="4384753" y="340056"/>
                  <a:pt x="4400974" y="340097"/>
                </a:cubicBezTo>
                <a:lnTo>
                  <a:pt x="4431850" y="342515"/>
                </a:lnTo>
                <a:lnTo>
                  <a:pt x="4422279" y="346249"/>
                </a:lnTo>
                <a:lnTo>
                  <a:pt x="4435813" y="342827"/>
                </a:lnTo>
                <a:lnTo>
                  <a:pt x="4441171" y="343247"/>
                </a:lnTo>
                <a:lnTo>
                  <a:pt x="4435926" y="342796"/>
                </a:lnTo>
                <a:lnTo>
                  <a:pt x="4440190" y="341719"/>
                </a:lnTo>
                <a:cubicBezTo>
                  <a:pt x="4444172" y="340713"/>
                  <a:pt x="4446162" y="340208"/>
                  <a:pt x="4446162" y="340208"/>
                </a:cubicBezTo>
                <a:cubicBezTo>
                  <a:pt x="4440929" y="332064"/>
                  <a:pt x="4430352" y="330006"/>
                  <a:pt x="4414430" y="334031"/>
                </a:cubicBezTo>
                <a:cubicBezTo>
                  <a:pt x="4423698" y="334055"/>
                  <a:pt x="4426193" y="332537"/>
                  <a:pt x="4421914" y="329478"/>
                </a:cubicBezTo>
                <a:cubicBezTo>
                  <a:pt x="4417636" y="326417"/>
                  <a:pt x="4413833" y="325899"/>
                  <a:pt x="4410507" y="327924"/>
                </a:cubicBezTo>
                <a:cubicBezTo>
                  <a:pt x="4403852" y="331973"/>
                  <a:pt x="4397555" y="332975"/>
                  <a:pt x="4391612" y="330927"/>
                </a:cubicBezTo>
                <a:cubicBezTo>
                  <a:pt x="4401592" y="324853"/>
                  <a:pt x="4405274" y="319780"/>
                  <a:pt x="4402659" y="315708"/>
                </a:cubicBezTo>
                <a:close/>
                <a:moveTo>
                  <a:pt x="4588393" y="313117"/>
                </a:moveTo>
                <a:cubicBezTo>
                  <a:pt x="4581740" y="317164"/>
                  <a:pt x="4583048" y="319200"/>
                  <a:pt x="4592317" y="319223"/>
                </a:cubicBezTo>
                <a:lnTo>
                  <a:pt x="4587327" y="322261"/>
                </a:lnTo>
                <a:cubicBezTo>
                  <a:pt x="4584000" y="324284"/>
                  <a:pt x="4581029" y="323261"/>
                  <a:pt x="4578415" y="319189"/>
                </a:cubicBezTo>
                <a:close/>
                <a:moveTo>
                  <a:pt x="4324226" y="312470"/>
                </a:moveTo>
                <a:cubicBezTo>
                  <a:pt x="4323515" y="318564"/>
                  <a:pt x="4326132" y="322637"/>
                  <a:pt x="4332074" y="324683"/>
                </a:cubicBezTo>
                <a:cubicBezTo>
                  <a:pt x="4336531" y="326218"/>
                  <a:pt x="4340475" y="327182"/>
                  <a:pt x="4343907" y="327571"/>
                </a:cubicBezTo>
                <a:lnTo>
                  <a:pt x="4349636" y="327211"/>
                </a:lnTo>
                <a:lnTo>
                  <a:pt x="4349454" y="324726"/>
                </a:lnTo>
                <a:cubicBezTo>
                  <a:pt x="4350464" y="322695"/>
                  <a:pt x="4352631" y="320667"/>
                  <a:pt x="4355958" y="318644"/>
                </a:cubicBezTo>
                <a:lnTo>
                  <a:pt x="4360195" y="317748"/>
                </a:lnTo>
                <a:lnTo>
                  <a:pt x="4360947" y="315607"/>
                </a:lnTo>
                <a:close/>
                <a:moveTo>
                  <a:pt x="4317444" y="291107"/>
                </a:moveTo>
                <a:lnTo>
                  <a:pt x="4316378" y="300254"/>
                </a:lnTo>
                <a:cubicBezTo>
                  <a:pt x="4356070" y="304414"/>
                  <a:pt x="4385540" y="303470"/>
                  <a:pt x="4404788" y="297420"/>
                </a:cubicBezTo>
                <a:cubicBezTo>
                  <a:pt x="4389579" y="295350"/>
                  <a:pt x="4375852" y="293792"/>
                  <a:pt x="4363611" y="292744"/>
                </a:cubicBezTo>
                <a:cubicBezTo>
                  <a:pt x="4351371" y="291698"/>
                  <a:pt x="4335984" y="291154"/>
                  <a:pt x="4317444" y="291107"/>
                </a:cubicBezTo>
                <a:close/>
                <a:moveTo>
                  <a:pt x="4246764" y="281024"/>
                </a:moveTo>
                <a:lnTo>
                  <a:pt x="4249240" y="281877"/>
                </a:lnTo>
                <a:lnTo>
                  <a:pt x="4221185" y="281723"/>
                </a:lnTo>
                <a:cubicBezTo>
                  <a:pt x="4232117" y="280733"/>
                  <a:pt x="4240643" y="280501"/>
                  <a:pt x="4246764" y="281024"/>
                </a:cubicBezTo>
                <a:close/>
                <a:moveTo>
                  <a:pt x="59744" y="278374"/>
                </a:moveTo>
                <a:cubicBezTo>
                  <a:pt x="58912" y="278880"/>
                  <a:pt x="58318" y="280657"/>
                  <a:pt x="57963" y="283706"/>
                </a:cubicBezTo>
                <a:lnTo>
                  <a:pt x="61888" y="289814"/>
                </a:lnTo>
                <a:lnTo>
                  <a:pt x="62954" y="280669"/>
                </a:lnTo>
                <a:cubicBezTo>
                  <a:pt x="61646" y="278633"/>
                  <a:pt x="60575" y="277868"/>
                  <a:pt x="59744" y="278374"/>
                </a:cubicBezTo>
                <a:close/>
                <a:moveTo>
                  <a:pt x="95749" y="277701"/>
                </a:moveTo>
                <a:cubicBezTo>
                  <a:pt x="89097" y="281751"/>
                  <a:pt x="85947" y="282252"/>
                  <a:pt x="86303" y="279203"/>
                </a:cubicBezTo>
                <a:cubicBezTo>
                  <a:pt x="86658" y="276155"/>
                  <a:pt x="83509" y="276655"/>
                  <a:pt x="76857" y="280705"/>
                </a:cubicBezTo>
                <a:cubicBezTo>
                  <a:pt x="82800" y="282753"/>
                  <a:pt x="83276" y="285294"/>
                  <a:pt x="78286" y="288332"/>
                </a:cubicBezTo>
                <a:cubicBezTo>
                  <a:pt x="73297" y="291367"/>
                  <a:pt x="69494" y="290849"/>
                  <a:pt x="66878" y="286779"/>
                </a:cubicBezTo>
                <a:cubicBezTo>
                  <a:pt x="69494" y="290849"/>
                  <a:pt x="69138" y="293898"/>
                  <a:pt x="65812" y="295923"/>
                </a:cubicBezTo>
                <a:cubicBezTo>
                  <a:pt x="75081" y="295946"/>
                  <a:pt x="76745" y="294933"/>
                  <a:pt x="70803" y="292887"/>
                </a:cubicBezTo>
                <a:cubicBezTo>
                  <a:pt x="76745" y="294933"/>
                  <a:pt x="81378" y="294944"/>
                  <a:pt x="84705" y="292921"/>
                </a:cubicBezTo>
                <a:cubicBezTo>
                  <a:pt x="88031" y="290896"/>
                  <a:pt x="92665" y="290907"/>
                  <a:pt x="98608" y="292955"/>
                </a:cubicBezTo>
                <a:lnTo>
                  <a:pt x="94685" y="286847"/>
                </a:lnTo>
                <a:close/>
                <a:moveTo>
                  <a:pt x="42365" y="270234"/>
                </a:moveTo>
                <a:lnTo>
                  <a:pt x="41637" y="274519"/>
                </a:lnTo>
                <a:lnTo>
                  <a:pt x="35349" y="274502"/>
                </a:lnTo>
                <a:close/>
                <a:moveTo>
                  <a:pt x="4497930" y="269538"/>
                </a:moveTo>
                <a:cubicBezTo>
                  <a:pt x="4516222" y="269201"/>
                  <a:pt x="4526004" y="270020"/>
                  <a:pt x="4527271" y="271992"/>
                </a:cubicBezTo>
                <a:lnTo>
                  <a:pt x="4527171" y="272053"/>
                </a:lnTo>
                <a:close/>
                <a:moveTo>
                  <a:pt x="4445774" y="263980"/>
                </a:moveTo>
                <a:cubicBezTo>
                  <a:pt x="4448389" y="268052"/>
                  <a:pt x="4445894" y="269570"/>
                  <a:pt x="4438289" y="268536"/>
                </a:cubicBezTo>
                <a:lnTo>
                  <a:pt x="4425273" y="265573"/>
                </a:lnTo>
                <a:close/>
                <a:moveTo>
                  <a:pt x="4417967" y="263911"/>
                </a:moveTo>
                <a:lnTo>
                  <a:pt x="4425273" y="265573"/>
                </a:lnTo>
                <a:lnTo>
                  <a:pt x="4407763" y="266936"/>
                </a:lnTo>
                <a:cubicBezTo>
                  <a:pt x="4393355" y="267916"/>
                  <a:pt x="4377208" y="268894"/>
                  <a:pt x="4359325" y="269868"/>
                </a:cubicBezTo>
                <a:cubicBezTo>
                  <a:pt x="4385823" y="267899"/>
                  <a:pt x="4405371" y="265914"/>
                  <a:pt x="4417967" y="263911"/>
                </a:cubicBezTo>
                <a:close/>
                <a:moveTo>
                  <a:pt x="3701933" y="262155"/>
                </a:moveTo>
                <a:cubicBezTo>
                  <a:pt x="3715836" y="262189"/>
                  <a:pt x="3725759" y="263230"/>
                  <a:pt x="3731702" y="265278"/>
                </a:cubicBezTo>
                <a:cubicBezTo>
                  <a:pt x="3728375" y="267301"/>
                  <a:pt x="3722077" y="268303"/>
                  <a:pt x="3712808" y="268280"/>
                </a:cubicBezTo>
                <a:lnTo>
                  <a:pt x="3688091" y="268219"/>
                </a:lnTo>
                <a:lnTo>
                  <a:pt x="3685182" y="267847"/>
                </a:lnTo>
                <a:lnTo>
                  <a:pt x="3687271" y="263644"/>
                </a:lnTo>
                <a:cubicBezTo>
                  <a:pt x="3690095" y="262635"/>
                  <a:pt x="3694981" y="262138"/>
                  <a:pt x="3701933" y="262155"/>
                </a:cubicBezTo>
                <a:close/>
                <a:moveTo>
                  <a:pt x="3645422" y="249818"/>
                </a:moveTo>
                <a:lnTo>
                  <a:pt x="3663209" y="252421"/>
                </a:lnTo>
                <a:lnTo>
                  <a:pt x="3661289" y="252909"/>
                </a:lnTo>
                <a:cubicBezTo>
                  <a:pt x="3656654" y="252897"/>
                  <a:pt x="3651365" y="251868"/>
                  <a:pt x="3645422" y="249818"/>
                </a:cubicBezTo>
                <a:close/>
                <a:moveTo>
                  <a:pt x="3639089" y="249102"/>
                </a:moveTo>
                <a:lnTo>
                  <a:pt x="3643852" y="249277"/>
                </a:lnTo>
                <a:lnTo>
                  <a:pt x="3645422" y="249818"/>
                </a:lnTo>
                <a:cubicBezTo>
                  <a:pt x="3643758" y="250831"/>
                  <a:pt x="3642185" y="251083"/>
                  <a:pt x="3640698" y="250568"/>
                </a:cubicBezTo>
                <a:close/>
                <a:moveTo>
                  <a:pt x="3725042" y="244107"/>
                </a:moveTo>
                <a:cubicBezTo>
                  <a:pt x="3734965" y="245148"/>
                  <a:pt x="3745869" y="247716"/>
                  <a:pt x="3757754" y="251810"/>
                </a:cubicBezTo>
                <a:lnTo>
                  <a:pt x="3724117" y="244158"/>
                </a:lnTo>
                <a:close/>
                <a:moveTo>
                  <a:pt x="3609767" y="237536"/>
                </a:moveTo>
                <a:cubicBezTo>
                  <a:pt x="3619035" y="237557"/>
                  <a:pt x="3626640" y="238593"/>
                  <a:pt x="3632585" y="240640"/>
                </a:cubicBezTo>
                <a:cubicBezTo>
                  <a:pt x="3638526" y="242686"/>
                  <a:pt x="3643161" y="242699"/>
                  <a:pt x="3646488" y="240673"/>
                </a:cubicBezTo>
                <a:cubicBezTo>
                  <a:pt x="3637218" y="240651"/>
                  <a:pt x="3629614" y="239617"/>
                  <a:pt x="3623669" y="237570"/>
                </a:cubicBezTo>
                <a:cubicBezTo>
                  <a:pt x="3617727" y="235522"/>
                  <a:pt x="3613093" y="235511"/>
                  <a:pt x="3609767" y="237536"/>
                </a:cubicBezTo>
                <a:close/>
                <a:moveTo>
                  <a:pt x="3539147" y="235648"/>
                </a:moveTo>
                <a:lnTo>
                  <a:pt x="3548182" y="238908"/>
                </a:lnTo>
                <a:lnTo>
                  <a:pt x="3557218" y="242172"/>
                </a:lnTo>
                <a:cubicBezTo>
                  <a:pt x="3529835" y="235562"/>
                  <a:pt x="3508143" y="234206"/>
                  <a:pt x="3492138" y="238105"/>
                </a:cubicBezTo>
                <a:lnTo>
                  <a:pt x="3519186" y="247796"/>
                </a:lnTo>
                <a:cubicBezTo>
                  <a:pt x="3506509" y="249670"/>
                  <a:pt x="3500171" y="250607"/>
                  <a:pt x="3500171" y="250607"/>
                </a:cubicBezTo>
                <a:cubicBezTo>
                  <a:pt x="3478183" y="252395"/>
                  <a:pt x="3454984" y="250495"/>
                  <a:pt x="3430571" y="244910"/>
                </a:cubicBezTo>
                <a:cubicBezTo>
                  <a:pt x="3406161" y="239323"/>
                  <a:pt x="3382942" y="237393"/>
                  <a:pt x="3360914" y="239117"/>
                </a:cubicBezTo>
                <a:cubicBezTo>
                  <a:pt x="3397237" y="245240"/>
                  <a:pt x="3434582" y="249351"/>
                  <a:pt x="3472946" y="251445"/>
                </a:cubicBezTo>
                <a:cubicBezTo>
                  <a:pt x="3511308" y="253539"/>
                  <a:pt x="3545704" y="256658"/>
                  <a:pt x="3576126" y="260798"/>
                </a:cubicBezTo>
                <a:cubicBezTo>
                  <a:pt x="3566857" y="260775"/>
                  <a:pt x="3552299" y="259722"/>
                  <a:pt x="3532452" y="257641"/>
                </a:cubicBezTo>
                <a:lnTo>
                  <a:pt x="3497694" y="257557"/>
                </a:lnTo>
                <a:cubicBezTo>
                  <a:pt x="3494368" y="259582"/>
                  <a:pt x="3492052" y="259576"/>
                  <a:pt x="3490743" y="257539"/>
                </a:cubicBezTo>
                <a:cubicBezTo>
                  <a:pt x="3489435" y="255503"/>
                  <a:pt x="3487117" y="255498"/>
                  <a:pt x="3483792" y="257523"/>
                </a:cubicBezTo>
                <a:lnTo>
                  <a:pt x="3497694" y="257557"/>
                </a:lnTo>
                <a:lnTo>
                  <a:pt x="3506608" y="260628"/>
                </a:lnTo>
                <a:cubicBezTo>
                  <a:pt x="3481418" y="264632"/>
                  <a:pt x="3450639" y="263541"/>
                  <a:pt x="3414273" y="257351"/>
                </a:cubicBezTo>
                <a:cubicBezTo>
                  <a:pt x="3377908" y="251165"/>
                  <a:pt x="3345465" y="251086"/>
                  <a:pt x="3316949" y="257114"/>
                </a:cubicBezTo>
                <a:cubicBezTo>
                  <a:pt x="3338813" y="255134"/>
                  <a:pt x="3359489" y="256709"/>
                  <a:pt x="3378981" y="261838"/>
                </a:cubicBezTo>
                <a:cubicBezTo>
                  <a:pt x="3398472" y="266967"/>
                  <a:pt x="3419150" y="268544"/>
                  <a:pt x="3441015" y="266566"/>
                </a:cubicBezTo>
                <a:cubicBezTo>
                  <a:pt x="3465495" y="268658"/>
                  <a:pt x="3490348" y="269528"/>
                  <a:pt x="3515571" y="269178"/>
                </a:cubicBezTo>
                <a:cubicBezTo>
                  <a:pt x="3540796" y="268826"/>
                  <a:pt x="3564271" y="271154"/>
                  <a:pt x="3585998" y="276163"/>
                </a:cubicBezTo>
                <a:lnTo>
                  <a:pt x="3590987" y="273126"/>
                </a:lnTo>
                <a:cubicBezTo>
                  <a:pt x="3606607" y="275834"/>
                  <a:pt x="3626004" y="277214"/>
                  <a:pt x="3649177" y="277272"/>
                </a:cubicBezTo>
                <a:cubicBezTo>
                  <a:pt x="3672349" y="277328"/>
                  <a:pt x="3696176" y="278402"/>
                  <a:pt x="3720656" y="280496"/>
                </a:cubicBezTo>
                <a:cubicBezTo>
                  <a:pt x="3708771" y="276400"/>
                  <a:pt x="3695223" y="273318"/>
                  <a:pt x="3680013" y="271249"/>
                </a:cubicBezTo>
                <a:cubicBezTo>
                  <a:pt x="3664800" y="269178"/>
                  <a:pt x="3651252" y="266097"/>
                  <a:pt x="3639366" y="262003"/>
                </a:cubicBezTo>
                <a:lnTo>
                  <a:pt x="3685182" y="267847"/>
                </a:lnTo>
                <a:lnTo>
                  <a:pt x="3685001" y="268212"/>
                </a:lnTo>
                <a:lnTo>
                  <a:pt x="3688091" y="268219"/>
                </a:lnTo>
                <a:lnTo>
                  <a:pt x="3694182" y="268997"/>
                </a:lnTo>
                <a:cubicBezTo>
                  <a:pt x="3710879" y="271578"/>
                  <a:pt x="3726001" y="274410"/>
                  <a:pt x="3739549" y="277492"/>
                </a:cubicBezTo>
                <a:cubicBezTo>
                  <a:pt x="3766646" y="283657"/>
                  <a:pt x="3796117" y="282714"/>
                  <a:pt x="3827961" y="274662"/>
                </a:cubicBezTo>
                <a:lnTo>
                  <a:pt x="3801219" y="265447"/>
                </a:lnTo>
                <a:cubicBezTo>
                  <a:pt x="3824989" y="273637"/>
                  <a:pt x="3847808" y="276743"/>
                  <a:pt x="3869672" y="274763"/>
                </a:cubicBezTo>
                <a:cubicBezTo>
                  <a:pt x="3891536" y="272784"/>
                  <a:pt x="3913401" y="270805"/>
                  <a:pt x="3935266" y="268824"/>
                </a:cubicBezTo>
                <a:cubicBezTo>
                  <a:pt x="3894918" y="263645"/>
                  <a:pt x="3851623" y="257472"/>
                  <a:pt x="3805374" y="250306"/>
                </a:cubicBezTo>
                <a:cubicBezTo>
                  <a:pt x="3759126" y="243143"/>
                  <a:pt x="3714493" y="238492"/>
                  <a:pt x="3671475" y="236354"/>
                </a:cubicBezTo>
                <a:cubicBezTo>
                  <a:pt x="3683360" y="240448"/>
                  <a:pt x="3698570" y="242518"/>
                  <a:pt x="3717109" y="242563"/>
                </a:cubicBezTo>
                <a:lnTo>
                  <a:pt x="3724117" y="244158"/>
                </a:lnTo>
                <a:lnTo>
                  <a:pt x="3698215" y="245566"/>
                </a:lnTo>
                <a:cubicBezTo>
                  <a:pt x="3713427" y="247637"/>
                  <a:pt x="3724836" y="249188"/>
                  <a:pt x="3732441" y="250223"/>
                </a:cubicBezTo>
                <a:cubicBezTo>
                  <a:pt x="3740048" y="251258"/>
                  <a:pt x="3746822" y="252799"/>
                  <a:pt x="3752765" y="254847"/>
                </a:cubicBezTo>
                <a:cubicBezTo>
                  <a:pt x="3728460" y="256631"/>
                  <a:pt x="3707361" y="257101"/>
                  <a:pt x="3689472" y="256264"/>
                </a:cubicBezTo>
                <a:lnTo>
                  <a:pt x="3663209" y="252421"/>
                </a:lnTo>
                <a:lnTo>
                  <a:pt x="3664274" y="252154"/>
                </a:lnTo>
                <a:cubicBezTo>
                  <a:pt x="3663946" y="251644"/>
                  <a:pt x="3662298" y="250878"/>
                  <a:pt x="3659326" y="249853"/>
                </a:cubicBezTo>
                <a:lnTo>
                  <a:pt x="3643852" y="249277"/>
                </a:lnTo>
                <a:lnTo>
                  <a:pt x="3636509" y="246747"/>
                </a:lnTo>
                <a:lnTo>
                  <a:pt x="3639089" y="249102"/>
                </a:lnTo>
                <a:lnTo>
                  <a:pt x="3629104" y="248731"/>
                </a:lnTo>
                <a:cubicBezTo>
                  <a:pt x="3618270" y="248070"/>
                  <a:pt x="3606670" y="247119"/>
                  <a:pt x="3594307" y="245882"/>
                </a:cubicBezTo>
                <a:cubicBezTo>
                  <a:pt x="3569581" y="243409"/>
                  <a:pt x="3551194" y="239995"/>
                  <a:pt x="3539147" y="235648"/>
                </a:cubicBezTo>
                <a:close/>
                <a:moveTo>
                  <a:pt x="4412249" y="233405"/>
                </a:moveTo>
                <a:cubicBezTo>
                  <a:pt x="4405950" y="234405"/>
                  <a:pt x="4401168" y="234838"/>
                  <a:pt x="4397900" y="234703"/>
                </a:cubicBezTo>
                <a:lnTo>
                  <a:pt x="4397276" y="234455"/>
                </a:lnTo>
                <a:close/>
                <a:moveTo>
                  <a:pt x="3778779" y="230518"/>
                </a:moveTo>
                <a:cubicBezTo>
                  <a:pt x="3781395" y="234589"/>
                  <a:pt x="3784366" y="235612"/>
                  <a:pt x="3787693" y="233589"/>
                </a:cubicBezTo>
                <a:cubicBezTo>
                  <a:pt x="3791018" y="231564"/>
                  <a:pt x="3795653" y="231577"/>
                  <a:pt x="3801595" y="233623"/>
                </a:cubicBezTo>
                <a:cubicBezTo>
                  <a:pt x="3804293" y="237821"/>
                  <a:pt x="3802630" y="238834"/>
                  <a:pt x="3796606" y="236660"/>
                </a:cubicBezTo>
                <a:cubicBezTo>
                  <a:pt x="3823908" y="243141"/>
                  <a:pt x="3852198" y="247565"/>
                  <a:pt x="3881475" y="249923"/>
                </a:cubicBezTo>
                <a:lnTo>
                  <a:pt x="3961313" y="258930"/>
                </a:lnTo>
                <a:lnTo>
                  <a:pt x="3963295" y="258436"/>
                </a:lnTo>
                <a:cubicBezTo>
                  <a:pt x="3965623" y="258458"/>
                  <a:pt x="3968283" y="258996"/>
                  <a:pt x="3971274" y="260051"/>
                </a:cubicBezTo>
                <a:cubicBezTo>
                  <a:pt x="3993260" y="258264"/>
                  <a:pt x="4012069" y="256929"/>
                  <a:pt x="4027698" y="256046"/>
                </a:cubicBezTo>
                <a:lnTo>
                  <a:pt x="4061970" y="255335"/>
                </a:lnTo>
                <a:lnTo>
                  <a:pt x="4011305" y="250789"/>
                </a:lnTo>
                <a:cubicBezTo>
                  <a:pt x="3986985" y="248045"/>
                  <a:pt x="3961361" y="244623"/>
                  <a:pt x="3934435" y="240522"/>
                </a:cubicBezTo>
                <a:cubicBezTo>
                  <a:pt x="3880581" y="232325"/>
                  <a:pt x="3828696" y="228987"/>
                  <a:pt x="3778779" y="230518"/>
                </a:cubicBezTo>
                <a:close/>
                <a:moveTo>
                  <a:pt x="55443" y="225767"/>
                </a:moveTo>
                <a:lnTo>
                  <a:pt x="34876" y="243140"/>
                </a:lnTo>
                <a:lnTo>
                  <a:pt x="32457" y="244005"/>
                </a:lnTo>
                <a:cubicBezTo>
                  <a:pt x="30439" y="248066"/>
                  <a:pt x="26103" y="252121"/>
                  <a:pt x="19448" y="256171"/>
                </a:cubicBezTo>
                <a:lnTo>
                  <a:pt x="34876" y="243140"/>
                </a:lnTo>
                <a:lnTo>
                  <a:pt x="49389" y="237949"/>
                </a:lnTo>
                <a:cubicBezTo>
                  <a:pt x="51293" y="248117"/>
                  <a:pt x="50761" y="252690"/>
                  <a:pt x="47789" y="251665"/>
                </a:cubicBezTo>
                <a:cubicBezTo>
                  <a:pt x="44818" y="250642"/>
                  <a:pt x="42977" y="253178"/>
                  <a:pt x="42267" y="259274"/>
                </a:cubicBezTo>
                <a:cubicBezTo>
                  <a:pt x="54152" y="263368"/>
                  <a:pt x="57656" y="259820"/>
                  <a:pt x="52780" y="248629"/>
                </a:cubicBezTo>
                <a:cubicBezTo>
                  <a:pt x="47902" y="237437"/>
                  <a:pt x="51406" y="233889"/>
                  <a:pt x="63291" y="237983"/>
                </a:cubicBezTo>
                <a:cubicBezTo>
                  <a:pt x="57349" y="235937"/>
                  <a:pt x="56041" y="233898"/>
                  <a:pt x="59368" y="231875"/>
                </a:cubicBezTo>
                <a:cubicBezTo>
                  <a:pt x="61031" y="230863"/>
                  <a:pt x="61536" y="229848"/>
                  <a:pt x="60881" y="228830"/>
                </a:cubicBezTo>
                <a:cubicBezTo>
                  <a:pt x="60228" y="227812"/>
                  <a:pt x="58415" y="226792"/>
                  <a:pt x="55443" y="225767"/>
                </a:cubicBezTo>
                <a:close/>
                <a:moveTo>
                  <a:pt x="3643630" y="225422"/>
                </a:moveTo>
                <a:lnTo>
                  <a:pt x="3672562" y="227236"/>
                </a:lnTo>
                <a:lnTo>
                  <a:pt x="3661500" y="226228"/>
                </a:lnTo>
                <a:cubicBezTo>
                  <a:pt x="3654220" y="225701"/>
                  <a:pt x="3648264" y="225432"/>
                  <a:pt x="3643630" y="225422"/>
                </a:cubicBezTo>
                <a:close/>
                <a:moveTo>
                  <a:pt x="3416716" y="223340"/>
                </a:moveTo>
                <a:cubicBezTo>
                  <a:pt x="3404475" y="222294"/>
                  <a:pt x="3392057" y="222772"/>
                  <a:pt x="3379462" y="224773"/>
                </a:cubicBezTo>
                <a:cubicBezTo>
                  <a:pt x="3391348" y="228869"/>
                  <a:pt x="3409529" y="231962"/>
                  <a:pt x="3434011" y="234054"/>
                </a:cubicBezTo>
                <a:cubicBezTo>
                  <a:pt x="3452370" y="235624"/>
                  <a:pt x="3460504" y="235453"/>
                  <a:pt x="3458408" y="233542"/>
                </a:cubicBezTo>
                <a:cubicBezTo>
                  <a:pt x="3457709" y="232905"/>
                  <a:pt x="3455874" y="232076"/>
                  <a:pt x="3452902" y="231051"/>
                </a:cubicBezTo>
                <a:cubicBezTo>
                  <a:pt x="3441018" y="226956"/>
                  <a:pt x="3428956" y="224386"/>
                  <a:pt x="3416716" y="223340"/>
                </a:cubicBezTo>
                <a:close/>
                <a:moveTo>
                  <a:pt x="116047" y="222866"/>
                </a:moveTo>
                <a:lnTo>
                  <a:pt x="106066" y="228941"/>
                </a:lnTo>
                <a:lnTo>
                  <a:pt x="109990" y="235047"/>
                </a:lnTo>
                <a:lnTo>
                  <a:pt x="114981" y="232011"/>
                </a:lnTo>
                <a:lnTo>
                  <a:pt x="124962" y="225936"/>
                </a:lnTo>
                <a:close/>
                <a:moveTo>
                  <a:pt x="91268" y="216707"/>
                </a:moveTo>
                <a:cubicBezTo>
                  <a:pt x="83307" y="218721"/>
                  <a:pt x="74337" y="222765"/>
                  <a:pt x="64357" y="228838"/>
                </a:cubicBezTo>
                <a:cubicBezTo>
                  <a:pt x="76241" y="232933"/>
                  <a:pt x="85511" y="232955"/>
                  <a:pt x="92164" y="228907"/>
                </a:cubicBezTo>
                <a:lnTo>
                  <a:pt x="101078" y="231978"/>
                </a:lnTo>
                <a:cubicBezTo>
                  <a:pt x="107732" y="227927"/>
                  <a:pt x="111412" y="222854"/>
                  <a:pt x="112124" y="216759"/>
                </a:cubicBezTo>
                <a:cubicBezTo>
                  <a:pt x="106182" y="214711"/>
                  <a:pt x="99230" y="214694"/>
                  <a:pt x="91268" y="216707"/>
                </a:cubicBezTo>
                <a:close/>
                <a:moveTo>
                  <a:pt x="99285" y="207579"/>
                </a:moveTo>
                <a:lnTo>
                  <a:pt x="79326" y="219726"/>
                </a:lnTo>
                <a:cubicBezTo>
                  <a:pt x="82655" y="217702"/>
                  <a:pt x="87466" y="216191"/>
                  <a:pt x="93762" y="215189"/>
                </a:cubicBezTo>
                <a:cubicBezTo>
                  <a:pt x="100061" y="214188"/>
                  <a:pt x="104874" y="212675"/>
                  <a:pt x="108199" y="210650"/>
                </a:cubicBezTo>
                <a:close/>
                <a:moveTo>
                  <a:pt x="4445482" y="206807"/>
                </a:moveTo>
                <a:cubicBezTo>
                  <a:pt x="4448632" y="206306"/>
                  <a:pt x="4450860" y="207074"/>
                  <a:pt x="4452168" y="209110"/>
                </a:cubicBezTo>
                <a:lnTo>
                  <a:pt x="4433274" y="212112"/>
                </a:lnTo>
                <a:close/>
                <a:moveTo>
                  <a:pt x="4340225" y="205025"/>
                </a:moveTo>
                <a:cubicBezTo>
                  <a:pt x="4325846" y="202449"/>
                  <a:pt x="4309209" y="202662"/>
                  <a:pt x="4290315" y="205665"/>
                </a:cubicBezTo>
                <a:cubicBezTo>
                  <a:pt x="4296257" y="207713"/>
                  <a:pt x="4304694" y="208242"/>
                  <a:pt x="4315627" y="207251"/>
                </a:cubicBezTo>
                <a:cubicBezTo>
                  <a:pt x="4326558" y="206262"/>
                  <a:pt x="4328698" y="207793"/>
                  <a:pt x="4322046" y="211840"/>
                </a:cubicBezTo>
                <a:cubicBezTo>
                  <a:pt x="4333930" y="215935"/>
                  <a:pt x="4343023" y="217482"/>
                  <a:pt x="4349319" y="216480"/>
                </a:cubicBezTo>
                <a:cubicBezTo>
                  <a:pt x="4355617" y="215481"/>
                  <a:pt x="4364710" y="217028"/>
                  <a:pt x="4376594" y="221122"/>
                </a:cubicBezTo>
                <a:cubicBezTo>
                  <a:pt x="4366728" y="212967"/>
                  <a:pt x="4354605" y="207601"/>
                  <a:pt x="4340225" y="205025"/>
                </a:cubicBezTo>
                <a:close/>
                <a:moveTo>
                  <a:pt x="4324711" y="188979"/>
                </a:moveTo>
                <a:cubicBezTo>
                  <a:pt x="4323224" y="188467"/>
                  <a:pt x="4324754" y="188597"/>
                  <a:pt x="4329300" y="189373"/>
                </a:cubicBezTo>
                <a:lnTo>
                  <a:pt x="4341555" y="191666"/>
                </a:lnTo>
                <a:lnTo>
                  <a:pt x="4340411" y="191897"/>
                </a:lnTo>
                <a:lnTo>
                  <a:pt x="4333757" y="190908"/>
                </a:lnTo>
                <a:cubicBezTo>
                  <a:pt x="4329211" y="190133"/>
                  <a:pt x="4326196" y="189492"/>
                  <a:pt x="4324711" y="188979"/>
                </a:cubicBezTo>
                <a:close/>
                <a:moveTo>
                  <a:pt x="4141878" y="149356"/>
                </a:moveTo>
                <a:lnTo>
                  <a:pt x="4135571" y="151162"/>
                </a:lnTo>
                <a:cubicBezTo>
                  <a:pt x="4130106" y="151657"/>
                  <a:pt x="4123567" y="151388"/>
                  <a:pt x="4115962" y="150352"/>
                </a:cubicBezTo>
                <a:close/>
                <a:moveTo>
                  <a:pt x="4181556" y="144414"/>
                </a:moveTo>
                <a:cubicBezTo>
                  <a:pt x="4178229" y="146439"/>
                  <a:pt x="4168783" y="147941"/>
                  <a:pt x="4153216" y="148918"/>
                </a:cubicBezTo>
                <a:lnTo>
                  <a:pt x="4141878" y="149356"/>
                </a:lnTo>
                <a:lnTo>
                  <a:pt x="4148759" y="147383"/>
                </a:lnTo>
                <a:cubicBezTo>
                  <a:pt x="4155413" y="143334"/>
                  <a:pt x="4166345" y="142344"/>
                  <a:pt x="4181556" y="144414"/>
                </a:cubicBezTo>
                <a:close/>
                <a:moveTo>
                  <a:pt x="4112039" y="144245"/>
                </a:moveTo>
                <a:cubicBezTo>
                  <a:pt x="4068309" y="148202"/>
                  <a:pt x="4024934" y="149113"/>
                  <a:pt x="3981916" y="146974"/>
                </a:cubicBezTo>
                <a:cubicBezTo>
                  <a:pt x="3938898" y="144836"/>
                  <a:pt x="3892554" y="144723"/>
                  <a:pt x="3842881" y="146634"/>
                </a:cubicBezTo>
                <a:cubicBezTo>
                  <a:pt x="3883285" y="144700"/>
                  <a:pt x="3925825" y="144295"/>
                  <a:pt x="3970507" y="145420"/>
                </a:cubicBezTo>
                <a:cubicBezTo>
                  <a:pt x="4015190" y="146549"/>
                  <a:pt x="4062367" y="146155"/>
                  <a:pt x="4112039" y="144245"/>
                </a:cubicBezTo>
                <a:close/>
                <a:moveTo>
                  <a:pt x="3838957" y="140525"/>
                </a:moveTo>
                <a:lnTo>
                  <a:pt x="3907996" y="141063"/>
                </a:lnTo>
                <a:lnTo>
                  <a:pt x="3833967" y="143563"/>
                </a:lnTo>
                <a:cubicBezTo>
                  <a:pt x="3824697" y="143539"/>
                  <a:pt x="3826360" y="142526"/>
                  <a:pt x="3838957" y="140525"/>
                </a:cubicBezTo>
                <a:close/>
                <a:moveTo>
                  <a:pt x="3939268" y="140009"/>
                </a:moveTo>
                <a:lnTo>
                  <a:pt x="4008525" y="140700"/>
                </a:lnTo>
                <a:lnTo>
                  <a:pt x="3945774" y="141359"/>
                </a:lnTo>
                <a:lnTo>
                  <a:pt x="3907996" y="141063"/>
                </a:lnTo>
                <a:close/>
                <a:moveTo>
                  <a:pt x="4243227" y="132370"/>
                </a:moveTo>
                <a:cubicBezTo>
                  <a:pt x="4174306" y="140332"/>
                  <a:pt x="4106749" y="143215"/>
                  <a:pt x="4040560" y="141021"/>
                </a:cubicBezTo>
                <a:lnTo>
                  <a:pt x="4008525" y="140700"/>
                </a:lnTo>
                <a:lnTo>
                  <a:pt x="4048759" y="140278"/>
                </a:lnTo>
                <a:cubicBezTo>
                  <a:pt x="4116136" y="138919"/>
                  <a:pt x="4180957" y="136282"/>
                  <a:pt x="4243227" y="132370"/>
                </a:cubicBezTo>
                <a:close/>
                <a:moveTo>
                  <a:pt x="2593691" y="125274"/>
                </a:moveTo>
                <a:cubicBezTo>
                  <a:pt x="2624116" y="129415"/>
                  <a:pt x="2651567" y="132530"/>
                  <a:pt x="2676047" y="134622"/>
                </a:cubicBezTo>
                <a:cubicBezTo>
                  <a:pt x="2700527" y="136716"/>
                  <a:pt x="2726673" y="137796"/>
                  <a:pt x="2754480" y="137865"/>
                </a:cubicBezTo>
                <a:cubicBezTo>
                  <a:pt x="2730000" y="135773"/>
                  <a:pt x="2702546" y="132655"/>
                  <a:pt x="2672123" y="128515"/>
                </a:cubicBezTo>
                <a:cubicBezTo>
                  <a:pt x="2641701" y="124374"/>
                  <a:pt x="2615558" y="123295"/>
                  <a:pt x="2593691" y="125274"/>
                </a:cubicBezTo>
                <a:close/>
                <a:moveTo>
                  <a:pt x="4620627" y="114946"/>
                </a:moveTo>
                <a:lnTo>
                  <a:pt x="4613616" y="116043"/>
                </a:lnTo>
                <a:cubicBezTo>
                  <a:pt x="4610373" y="117297"/>
                  <a:pt x="4609404" y="118943"/>
                  <a:pt x="4610713" y="120980"/>
                </a:cubicBezTo>
                <a:close/>
                <a:moveTo>
                  <a:pt x="3196398" y="101882"/>
                </a:moveTo>
                <a:cubicBezTo>
                  <a:pt x="3078884" y="106233"/>
                  <a:pt x="2963233" y="108078"/>
                  <a:pt x="2849441" y="107416"/>
                </a:cubicBezTo>
                <a:cubicBezTo>
                  <a:pt x="2735649" y="106754"/>
                  <a:pt x="2621285" y="110603"/>
                  <a:pt x="2506346" y="118961"/>
                </a:cubicBezTo>
                <a:cubicBezTo>
                  <a:pt x="2623861" y="114612"/>
                  <a:pt x="2739700" y="111259"/>
                  <a:pt x="2853868" y="108904"/>
                </a:cubicBezTo>
                <a:cubicBezTo>
                  <a:pt x="2968032" y="106547"/>
                  <a:pt x="3082211" y="104207"/>
                  <a:pt x="3196398" y="101882"/>
                </a:cubicBezTo>
                <a:close/>
                <a:moveTo>
                  <a:pt x="534026" y="89120"/>
                </a:moveTo>
                <a:lnTo>
                  <a:pt x="536084" y="89353"/>
                </a:lnTo>
                <a:lnTo>
                  <a:pt x="541680" y="92392"/>
                </a:lnTo>
                <a:close/>
                <a:moveTo>
                  <a:pt x="485036" y="87113"/>
                </a:moveTo>
                <a:lnTo>
                  <a:pt x="483548" y="92655"/>
                </a:lnTo>
                <a:cubicBezTo>
                  <a:pt x="482240" y="90619"/>
                  <a:pt x="481838" y="89094"/>
                  <a:pt x="482342" y="88079"/>
                </a:cubicBezTo>
                <a:close/>
                <a:moveTo>
                  <a:pt x="507430" y="86615"/>
                </a:moveTo>
                <a:cubicBezTo>
                  <a:pt x="514084" y="82566"/>
                  <a:pt x="521034" y="82583"/>
                  <a:pt x="528285" y="86667"/>
                </a:cubicBezTo>
                <a:lnTo>
                  <a:pt x="534026" y="89120"/>
                </a:lnTo>
                <a:lnTo>
                  <a:pt x="525790" y="88184"/>
                </a:lnTo>
                <a:cubicBezTo>
                  <a:pt x="519493" y="89186"/>
                  <a:pt x="513373" y="88663"/>
                  <a:pt x="507430" y="86615"/>
                </a:cubicBezTo>
                <a:close/>
                <a:moveTo>
                  <a:pt x="1855668" y="86588"/>
                </a:moveTo>
                <a:lnTo>
                  <a:pt x="1855283" y="87363"/>
                </a:lnTo>
                <a:lnTo>
                  <a:pt x="1852572" y="87192"/>
                </a:lnTo>
                <a:close/>
                <a:moveTo>
                  <a:pt x="486262" y="84276"/>
                </a:moveTo>
                <a:lnTo>
                  <a:pt x="489560" y="85809"/>
                </a:lnTo>
                <a:cubicBezTo>
                  <a:pt x="489888" y="86319"/>
                  <a:pt x="488891" y="86570"/>
                  <a:pt x="486575" y="86564"/>
                </a:cubicBezTo>
                <a:lnTo>
                  <a:pt x="485036" y="87113"/>
                </a:lnTo>
                <a:lnTo>
                  <a:pt x="485593" y="85037"/>
                </a:lnTo>
                <a:close/>
                <a:moveTo>
                  <a:pt x="1866057" y="83851"/>
                </a:moveTo>
                <a:cubicBezTo>
                  <a:pt x="1861421" y="83837"/>
                  <a:pt x="1857528" y="84083"/>
                  <a:pt x="1854378" y="84584"/>
                </a:cubicBezTo>
                <a:lnTo>
                  <a:pt x="1847169" y="86850"/>
                </a:lnTo>
                <a:lnTo>
                  <a:pt x="1847195" y="86856"/>
                </a:lnTo>
                <a:lnTo>
                  <a:pt x="1852572" y="87192"/>
                </a:lnTo>
                <a:lnTo>
                  <a:pt x="1851072" y="87487"/>
                </a:lnTo>
                <a:lnTo>
                  <a:pt x="1854912" y="88110"/>
                </a:lnTo>
                <a:lnTo>
                  <a:pt x="1855283" y="87363"/>
                </a:lnTo>
                <a:lnTo>
                  <a:pt x="1872475" y="88441"/>
                </a:lnTo>
                <a:cubicBezTo>
                  <a:pt x="1880082" y="89475"/>
                  <a:pt x="1887211" y="87968"/>
                  <a:pt x="1893863" y="83918"/>
                </a:cubicBezTo>
                <a:cubicBezTo>
                  <a:pt x="1884595" y="83897"/>
                  <a:pt x="1875326" y="83874"/>
                  <a:pt x="1866057" y="83851"/>
                </a:cubicBezTo>
                <a:close/>
                <a:moveTo>
                  <a:pt x="1435045" y="82791"/>
                </a:moveTo>
                <a:cubicBezTo>
                  <a:pt x="1437661" y="86865"/>
                  <a:pt x="1440631" y="87888"/>
                  <a:pt x="1443958" y="85862"/>
                </a:cubicBezTo>
                <a:lnTo>
                  <a:pt x="1445215" y="85469"/>
                </a:lnTo>
                <a:close/>
                <a:moveTo>
                  <a:pt x="1837084" y="81969"/>
                </a:moveTo>
                <a:lnTo>
                  <a:pt x="1809884" y="83641"/>
                </a:lnTo>
                <a:lnTo>
                  <a:pt x="1828751" y="83854"/>
                </a:lnTo>
                <a:lnTo>
                  <a:pt x="1838316" y="85411"/>
                </a:lnTo>
                <a:close/>
                <a:moveTo>
                  <a:pt x="1509554" y="79928"/>
                </a:moveTo>
                <a:cubicBezTo>
                  <a:pt x="1522149" y="77925"/>
                  <a:pt x="1534389" y="78972"/>
                  <a:pt x="1546273" y="83066"/>
                </a:cubicBezTo>
                <a:lnTo>
                  <a:pt x="1532371" y="83032"/>
                </a:lnTo>
                <a:cubicBezTo>
                  <a:pt x="1513833" y="82987"/>
                  <a:pt x="1502901" y="83976"/>
                  <a:pt x="1499574" y="86001"/>
                </a:cubicBezTo>
                <a:cubicBezTo>
                  <a:pt x="1493630" y="83954"/>
                  <a:pt x="1496958" y="81928"/>
                  <a:pt x="1509554" y="79928"/>
                </a:cubicBezTo>
                <a:close/>
                <a:moveTo>
                  <a:pt x="1292353" y="65958"/>
                </a:moveTo>
                <a:cubicBezTo>
                  <a:pt x="1294018" y="64945"/>
                  <a:pt x="1295176" y="64948"/>
                  <a:pt x="1295830" y="65965"/>
                </a:cubicBezTo>
                <a:lnTo>
                  <a:pt x="1295844" y="66151"/>
                </a:lnTo>
                <a:close/>
                <a:moveTo>
                  <a:pt x="770871" y="53721"/>
                </a:moveTo>
                <a:cubicBezTo>
                  <a:pt x="721198" y="55633"/>
                  <a:pt x="672837" y="59580"/>
                  <a:pt x="625780" y="65562"/>
                </a:cubicBezTo>
                <a:cubicBezTo>
                  <a:pt x="578725" y="71544"/>
                  <a:pt x="533331" y="76514"/>
                  <a:pt x="489602" y="80473"/>
                </a:cubicBezTo>
                <a:lnTo>
                  <a:pt x="486262" y="84276"/>
                </a:lnTo>
                <a:lnTo>
                  <a:pt x="484614" y="83510"/>
                </a:lnTo>
                <a:cubicBezTo>
                  <a:pt x="452769" y="91564"/>
                  <a:pt x="430549" y="96591"/>
                  <a:pt x="417954" y="98594"/>
                </a:cubicBezTo>
                <a:cubicBezTo>
                  <a:pt x="426513" y="104713"/>
                  <a:pt x="433286" y="106254"/>
                  <a:pt x="438275" y="103216"/>
                </a:cubicBezTo>
                <a:cubicBezTo>
                  <a:pt x="443266" y="100180"/>
                  <a:pt x="450395" y="98673"/>
                  <a:pt x="459663" y="98696"/>
                </a:cubicBezTo>
                <a:cubicBezTo>
                  <a:pt x="462990" y="96670"/>
                  <a:pt x="468457" y="96175"/>
                  <a:pt x="476063" y="97211"/>
                </a:cubicBezTo>
                <a:cubicBezTo>
                  <a:pt x="483668" y="98245"/>
                  <a:pt x="489135" y="97749"/>
                  <a:pt x="492462" y="95726"/>
                </a:cubicBezTo>
                <a:cubicBezTo>
                  <a:pt x="504346" y="99820"/>
                  <a:pt x="514268" y="100862"/>
                  <a:pt x="522230" y="98848"/>
                </a:cubicBezTo>
                <a:cubicBezTo>
                  <a:pt x="530190" y="96834"/>
                  <a:pt x="538805" y="95839"/>
                  <a:pt x="548075" y="95864"/>
                </a:cubicBezTo>
                <a:lnTo>
                  <a:pt x="541680" y="92392"/>
                </a:lnTo>
                <a:lnTo>
                  <a:pt x="556988" y="98935"/>
                </a:lnTo>
                <a:cubicBezTo>
                  <a:pt x="566258" y="98957"/>
                  <a:pt x="576538" y="96949"/>
                  <a:pt x="587824" y="92912"/>
                </a:cubicBezTo>
                <a:cubicBezTo>
                  <a:pt x="599112" y="88874"/>
                  <a:pt x="609390" y="86867"/>
                  <a:pt x="618659" y="86890"/>
                </a:cubicBezTo>
                <a:cubicBezTo>
                  <a:pt x="627929" y="86912"/>
                  <a:pt x="638028" y="86428"/>
                  <a:pt x="648961" y="85438"/>
                </a:cubicBezTo>
                <a:cubicBezTo>
                  <a:pt x="659894" y="84448"/>
                  <a:pt x="669994" y="83966"/>
                  <a:pt x="679263" y="83987"/>
                </a:cubicBezTo>
                <a:cubicBezTo>
                  <a:pt x="691859" y="81986"/>
                  <a:pt x="702790" y="80997"/>
                  <a:pt x="712059" y="81018"/>
                </a:cubicBezTo>
                <a:cubicBezTo>
                  <a:pt x="721327" y="81041"/>
                  <a:pt x="730596" y="81064"/>
                  <a:pt x="739867" y="81086"/>
                </a:cubicBezTo>
                <a:cubicBezTo>
                  <a:pt x="758406" y="81134"/>
                  <a:pt x="776290" y="80162"/>
                  <a:pt x="793519" y="78170"/>
                </a:cubicBezTo>
                <a:cubicBezTo>
                  <a:pt x="810750" y="76180"/>
                  <a:pt x="830296" y="74196"/>
                  <a:pt x="852162" y="72216"/>
                </a:cubicBezTo>
                <a:cubicBezTo>
                  <a:pt x="892563" y="70283"/>
                  <a:pt x="932136" y="68853"/>
                  <a:pt x="970875" y="67935"/>
                </a:cubicBezTo>
                <a:cubicBezTo>
                  <a:pt x="1009613" y="67012"/>
                  <a:pt x="1047521" y="66596"/>
                  <a:pt x="1084596" y="66688"/>
                </a:cubicBezTo>
                <a:cubicBezTo>
                  <a:pt x="1060118" y="64595"/>
                  <a:pt x="1033320" y="62496"/>
                  <a:pt x="1004203" y="60393"/>
                </a:cubicBezTo>
                <a:cubicBezTo>
                  <a:pt x="975088" y="58289"/>
                  <a:pt x="948290" y="56189"/>
                  <a:pt x="923812" y="54096"/>
                </a:cubicBezTo>
                <a:cubicBezTo>
                  <a:pt x="899329" y="52004"/>
                  <a:pt x="873840" y="51942"/>
                  <a:pt x="847341" y="53909"/>
                </a:cubicBezTo>
                <a:cubicBezTo>
                  <a:pt x="820842" y="55878"/>
                  <a:pt x="795352" y="55815"/>
                  <a:pt x="770871" y="53721"/>
                </a:cubicBezTo>
                <a:close/>
                <a:moveTo>
                  <a:pt x="4483421" y="39281"/>
                </a:moveTo>
                <a:lnTo>
                  <a:pt x="4485468" y="41048"/>
                </a:lnTo>
                <a:lnTo>
                  <a:pt x="4457915" y="44184"/>
                </a:lnTo>
                <a:cubicBezTo>
                  <a:pt x="4461553" y="41970"/>
                  <a:pt x="4464948" y="41321"/>
                  <a:pt x="4468102" y="42234"/>
                </a:cubicBezTo>
                <a:cubicBezTo>
                  <a:pt x="4471256" y="43145"/>
                  <a:pt x="4474651" y="42495"/>
                  <a:pt x="4478289" y="40281"/>
                </a:cubicBezTo>
                <a:cubicBezTo>
                  <a:pt x="4480134" y="39157"/>
                  <a:pt x="4481846" y="38824"/>
                  <a:pt x="4483421" y="39281"/>
                </a:cubicBezTo>
                <a:close/>
                <a:moveTo>
                  <a:pt x="4547989" y="23348"/>
                </a:moveTo>
                <a:cubicBezTo>
                  <a:pt x="4550605" y="27419"/>
                  <a:pt x="4543598" y="34517"/>
                  <a:pt x="4526966" y="44639"/>
                </a:cubicBezTo>
                <a:lnTo>
                  <a:pt x="4508124" y="39116"/>
                </a:lnTo>
                <a:cubicBezTo>
                  <a:pt x="4501868" y="37257"/>
                  <a:pt x="4500050" y="38365"/>
                  <a:pt x="4502666" y="42436"/>
                </a:cubicBezTo>
                <a:lnTo>
                  <a:pt x="4506590" y="48546"/>
                </a:lnTo>
                <a:lnTo>
                  <a:pt x="4461840" y="50292"/>
                </a:lnTo>
                <a:cubicBezTo>
                  <a:pt x="4455896" y="48245"/>
                  <a:pt x="4459384" y="47540"/>
                  <a:pt x="4472299" y="48175"/>
                </a:cubicBezTo>
                <a:cubicBezTo>
                  <a:pt x="4485215" y="48810"/>
                  <a:pt x="4490364" y="47091"/>
                  <a:pt x="4487750" y="43019"/>
                </a:cubicBezTo>
                <a:lnTo>
                  <a:pt x="4485468" y="41048"/>
                </a:lnTo>
                <a:lnTo>
                  <a:pt x="4487966" y="40764"/>
                </a:lnTo>
                <a:cubicBezTo>
                  <a:pt x="4515508" y="36745"/>
                  <a:pt x="4535516" y="30941"/>
                  <a:pt x="4547989" y="23348"/>
                </a:cubicBezTo>
                <a:close/>
                <a:moveTo>
                  <a:pt x="3913374" y="14121"/>
                </a:moveTo>
                <a:cubicBezTo>
                  <a:pt x="3908720" y="14078"/>
                  <a:pt x="3903061" y="14275"/>
                  <a:pt x="3896401" y="14709"/>
                </a:cubicBezTo>
                <a:lnTo>
                  <a:pt x="3895539" y="14787"/>
                </a:lnTo>
                <a:close/>
                <a:moveTo>
                  <a:pt x="4308771" y="7515"/>
                </a:moveTo>
                <a:cubicBezTo>
                  <a:pt x="4293560" y="5447"/>
                  <a:pt x="4283281" y="7454"/>
                  <a:pt x="4277936" y="13539"/>
                </a:cubicBezTo>
                <a:cubicBezTo>
                  <a:pt x="4272591" y="19625"/>
                  <a:pt x="4263621" y="23668"/>
                  <a:pt x="4251026" y="25669"/>
                </a:cubicBezTo>
                <a:cubicBezTo>
                  <a:pt x="4260295" y="25692"/>
                  <a:pt x="4268910" y="24697"/>
                  <a:pt x="4276870" y="22683"/>
                </a:cubicBezTo>
                <a:cubicBezTo>
                  <a:pt x="4284832" y="20670"/>
                  <a:pt x="4296418" y="20698"/>
                  <a:pt x="4311629" y="22767"/>
                </a:cubicBezTo>
                <a:cubicBezTo>
                  <a:pt x="4315667" y="14647"/>
                  <a:pt x="4314359" y="12611"/>
                  <a:pt x="4307705" y="16660"/>
                </a:cubicBezTo>
                <a:cubicBezTo>
                  <a:pt x="4301052" y="20709"/>
                  <a:pt x="4298081" y="19686"/>
                  <a:pt x="4298790" y="13590"/>
                </a:cubicBezTo>
                <a:cubicBezTo>
                  <a:pt x="4310675" y="17684"/>
                  <a:pt x="4314004" y="15659"/>
                  <a:pt x="4308771" y="7515"/>
                </a:cubicBezTo>
                <a:close/>
                <a:moveTo>
                  <a:pt x="4130961" y="1357"/>
                </a:moveTo>
                <a:lnTo>
                  <a:pt x="4326297" y="1357"/>
                </a:lnTo>
                <a:lnTo>
                  <a:pt x="4322675" y="7549"/>
                </a:lnTo>
                <a:cubicBezTo>
                  <a:pt x="4329328" y="3501"/>
                  <a:pt x="4334140" y="1988"/>
                  <a:pt x="4337111" y="3011"/>
                </a:cubicBezTo>
                <a:cubicBezTo>
                  <a:pt x="4340083" y="4036"/>
                  <a:pt x="4343231" y="3534"/>
                  <a:pt x="4346558" y="1510"/>
                </a:cubicBezTo>
                <a:cubicBezTo>
                  <a:pt x="4349884" y="-514"/>
                  <a:pt x="4354519" y="-504"/>
                  <a:pt x="4360460" y="1544"/>
                </a:cubicBezTo>
                <a:cubicBezTo>
                  <a:pt x="4364739" y="4603"/>
                  <a:pt x="4366999" y="6768"/>
                  <a:pt x="4367237" y="8039"/>
                </a:cubicBezTo>
                <a:lnTo>
                  <a:pt x="4364945" y="8525"/>
                </a:lnTo>
                <a:lnTo>
                  <a:pt x="4372232" y="19867"/>
                </a:lnTo>
                <a:cubicBezTo>
                  <a:pt x="4372232" y="19867"/>
                  <a:pt x="4376867" y="19880"/>
                  <a:pt x="4386136" y="19903"/>
                </a:cubicBezTo>
                <a:cubicBezTo>
                  <a:pt x="4379483" y="23951"/>
                  <a:pt x="4370682" y="26455"/>
                  <a:pt x="4359729" y="27413"/>
                </a:cubicBezTo>
                <a:cubicBezTo>
                  <a:pt x="4348776" y="28371"/>
                  <a:pt x="4342965" y="31929"/>
                  <a:pt x="4342295" y="38090"/>
                </a:cubicBezTo>
                <a:cubicBezTo>
                  <a:pt x="4317062" y="42029"/>
                  <a:pt x="4292018" y="44462"/>
                  <a:pt x="4267163" y="45385"/>
                </a:cubicBezTo>
                <a:cubicBezTo>
                  <a:pt x="4242305" y="46309"/>
                  <a:pt x="4218925" y="47729"/>
                  <a:pt x="4197019" y="49644"/>
                </a:cubicBezTo>
                <a:lnTo>
                  <a:pt x="4202009" y="46606"/>
                </a:lnTo>
                <a:cubicBezTo>
                  <a:pt x="4182762" y="52658"/>
                  <a:pt x="4158381" y="56124"/>
                  <a:pt x="4128869" y="57003"/>
                </a:cubicBezTo>
                <a:cubicBezTo>
                  <a:pt x="4114113" y="57444"/>
                  <a:pt x="4101058" y="58278"/>
                  <a:pt x="4089699" y="59503"/>
                </a:cubicBezTo>
                <a:lnTo>
                  <a:pt x="4066942" y="63321"/>
                </a:lnTo>
                <a:lnTo>
                  <a:pt x="4074930" y="64874"/>
                </a:lnTo>
                <a:cubicBezTo>
                  <a:pt x="4073267" y="65887"/>
                  <a:pt x="4071274" y="66391"/>
                  <a:pt x="4068958" y="66385"/>
                </a:cubicBezTo>
                <a:lnTo>
                  <a:pt x="4063504" y="65325"/>
                </a:lnTo>
                <a:lnTo>
                  <a:pt x="4087461" y="73576"/>
                </a:lnTo>
                <a:cubicBezTo>
                  <a:pt x="4045636" y="87704"/>
                  <a:pt x="4002840" y="96714"/>
                  <a:pt x="3959071" y="100609"/>
                </a:cubicBezTo>
                <a:cubicBezTo>
                  <a:pt x="3953088" y="98499"/>
                  <a:pt x="3951759" y="96432"/>
                  <a:pt x="3955085" y="94407"/>
                </a:cubicBezTo>
                <a:cubicBezTo>
                  <a:pt x="3958412" y="92382"/>
                  <a:pt x="3957104" y="90346"/>
                  <a:pt x="3951161" y="88298"/>
                </a:cubicBezTo>
                <a:cubicBezTo>
                  <a:pt x="3941893" y="88275"/>
                  <a:pt x="3941060" y="88783"/>
                  <a:pt x="3948668" y="89817"/>
                </a:cubicBezTo>
                <a:cubicBezTo>
                  <a:pt x="3956272" y="90851"/>
                  <a:pt x="3955441" y="91358"/>
                  <a:pt x="3946171" y="91336"/>
                </a:cubicBezTo>
                <a:cubicBezTo>
                  <a:pt x="3940228" y="89288"/>
                  <a:pt x="3935595" y="89277"/>
                  <a:pt x="3932269" y="91302"/>
                </a:cubicBezTo>
                <a:cubicBezTo>
                  <a:pt x="3897766" y="95217"/>
                  <a:pt x="3853500" y="96539"/>
                  <a:pt x="3799467" y="95264"/>
                </a:cubicBezTo>
                <a:cubicBezTo>
                  <a:pt x="3745436" y="93988"/>
                  <a:pt x="3700832" y="98387"/>
                  <a:pt x="3665662" y="108465"/>
                </a:cubicBezTo>
                <a:cubicBezTo>
                  <a:pt x="3628503" y="108247"/>
                  <a:pt x="3592021" y="109078"/>
                  <a:pt x="3556212" y="110961"/>
                </a:cubicBezTo>
                <a:cubicBezTo>
                  <a:pt x="3520402" y="112842"/>
                  <a:pt x="3483940" y="113704"/>
                  <a:pt x="3446820" y="113550"/>
                </a:cubicBezTo>
                <a:lnTo>
                  <a:pt x="3222994" y="121672"/>
                </a:lnTo>
                <a:cubicBezTo>
                  <a:pt x="3145432" y="123388"/>
                  <a:pt x="3067861" y="125088"/>
                  <a:pt x="2990280" y="126771"/>
                </a:cubicBezTo>
                <a:cubicBezTo>
                  <a:pt x="2912701" y="128455"/>
                  <a:pt x="2830829" y="127063"/>
                  <a:pt x="2744669" y="122596"/>
                </a:cubicBezTo>
                <a:cubicBezTo>
                  <a:pt x="2814711" y="131119"/>
                  <a:pt x="2888228" y="136112"/>
                  <a:pt x="2965226" y="137572"/>
                </a:cubicBezTo>
                <a:cubicBezTo>
                  <a:pt x="3042225" y="139030"/>
                  <a:pt x="3120708" y="141004"/>
                  <a:pt x="3200676" y="143486"/>
                </a:cubicBezTo>
                <a:cubicBezTo>
                  <a:pt x="3240305" y="147774"/>
                  <a:pt x="3280290" y="149018"/>
                  <a:pt x="3320629" y="147209"/>
                </a:cubicBezTo>
                <a:cubicBezTo>
                  <a:pt x="3360968" y="145404"/>
                  <a:pt x="3400954" y="146644"/>
                  <a:pt x="3440583" y="150935"/>
                </a:cubicBezTo>
                <a:cubicBezTo>
                  <a:pt x="3480252" y="155289"/>
                  <a:pt x="3519426" y="157068"/>
                  <a:pt x="3558102" y="156272"/>
                </a:cubicBezTo>
                <a:cubicBezTo>
                  <a:pt x="3596779" y="155478"/>
                  <a:pt x="3634602" y="155159"/>
                  <a:pt x="3671575" y="155313"/>
                </a:cubicBezTo>
                <a:cubicBezTo>
                  <a:pt x="3726456" y="161737"/>
                  <a:pt x="3777856" y="164568"/>
                  <a:pt x="3825777" y="163815"/>
                </a:cubicBezTo>
                <a:cubicBezTo>
                  <a:pt x="3873696" y="163058"/>
                  <a:pt x="3916162" y="162790"/>
                  <a:pt x="3953173" y="163007"/>
                </a:cubicBezTo>
                <a:cubicBezTo>
                  <a:pt x="3999447" y="163343"/>
                  <a:pt x="4042740" y="162591"/>
                  <a:pt x="4083061" y="160755"/>
                </a:cubicBezTo>
                <a:cubicBezTo>
                  <a:pt x="4123378" y="158916"/>
                  <a:pt x="4160736" y="156067"/>
                  <a:pt x="4195134" y="152214"/>
                </a:cubicBezTo>
                <a:cubicBezTo>
                  <a:pt x="4269871" y="146553"/>
                  <a:pt x="4337662" y="140827"/>
                  <a:pt x="4398506" y="135038"/>
                </a:cubicBezTo>
                <a:cubicBezTo>
                  <a:pt x="4459350" y="129248"/>
                  <a:pt x="4521198" y="121474"/>
                  <a:pt x="4584050" y="111719"/>
                </a:cubicBezTo>
                <a:cubicBezTo>
                  <a:pt x="4590703" y="107668"/>
                  <a:pt x="4598649" y="105664"/>
                  <a:pt x="4607893" y="105702"/>
                </a:cubicBezTo>
                <a:cubicBezTo>
                  <a:pt x="4617137" y="105740"/>
                  <a:pt x="4626392" y="105771"/>
                  <a:pt x="4635661" y="105796"/>
                </a:cubicBezTo>
                <a:lnTo>
                  <a:pt x="4640652" y="102759"/>
                </a:lnTo>
                <a:cubicBezTo>
                  <a:pt x="4649251" y="108943"/>
                  <a:pt x="4645757" y="112506"/>
                  <a:pt x="4630169" y="113452"/>
                </a:cubicBezTo>
                <a:lnTo>
                  <a:pt x="4620872" y="114907"/>
                </a:lnTo>
                <a:lnTo>
                  <a:pt x="4627675" y="114971"/>
                </a:lnTo>
                <a:cubicBezTo>
                  <a:pt x="4629004" y="117039"/>
                  <a:pt x="4631331" y="117061"/>
                  <a:pt x="4634657" y="115036"/>
                </a:cubicBezTo>
                <a:cubicBezTo>
                  <a:pt x="4640601" y="117083"/>
                  <a:pt x="4642739" y="118612"/>
                  <a:pt x="4641076" y="119625"/>
                </a:cubicBezTo>
                <a:cubicBezTo>
                  <a:pt x="4639413" y="120637"/>
                  <a:pt x="4643217" y="121154"/>
                  <a:pt x="4652485" y="121178"/>
                </a:cubicBezTo>
                <a:cubicBezTo>
                  <a:pt x="4611182" y="134988"/>
                  <a:pt x="4563039" y="143048"/>
                  <a:pt x="4508056" y="145359"/>
                </a:cubicBezTo>
                <a:cubicBezTo>
                  <a:pt x="4453073" y="147669"/>
                  <a:pt x="4397838" y="151553"/>
                  <a:pt x="4342345" y="157005"/>
                </a:cubicBezTo>
                <a:lnTo>
                  <a:pt x="4360172" y="163150"/>
                </a:lnTo>
                <a:cubicBezTo>
                  <a:pt x="4323806" y="156960"/>
                  <a:pt x="4288214" y="157381"/>
                  <a:pt x="4253401" y="164410"/>
                </a:cubicBezTo>
                <a:cubicBezTo>
                  <a:pt x="4218584" y="171439"/>
                  <a:pt x="4180976" y="175922"/>
                  <a:pt x="4140572" y="177857"/>
                </a:cubicBezTo>
                <a:cubicBezTo>
                  <a:pt x="4165054" y="179948"/>
                  <a:pt x="4190188" y="183058"/>
                  <a:pt x="4215976" y="187188"/>
                </a:cubicBezTo>
                <a:cubicBezTo>
                  <a:pt x="4241764" y="191315"/>
                  <a:pt x="4271534" y="194437"/>
                  <a:pt x="4305284" y="196553"/>
                </a:cubicBezTo>
                <a:cubicBezTo>
                  <a:pt x="4302667" y="192481"/>
                  <a:pt x="4299696" y="191457"/>
                  <a:pt x="4296370" y="193482"/>
                </a:cubicBezTo>
                <a:cubicBezTo>
                  <a:pt x="4293042" y="195506"/>
                  <a:pt x="4290071" y="194483"/>
                  <a:pt x="4287456" y="190411"/>
                </a:cubicBezTo>
                <a:cubicBezTo>
                  <a:pt x="4305638" y="193504"/>
                  <a:pt x="4321770" y="194309"/>
                  <a:pt x="4335853" y="192818"/>
                </a:cubicBezTo>
                <a:lnTo>
                  <a:pt x="4340411" y="191897"/>
                </a:lnTo>
                <a:lnTo>
                  <a:pt x="4351984" y="193619"/>
                </a:lnTo>
                <a:lnTo>
                  <a:pt x="4341555" y="191666"/>
                </a:lnTo>
                <a:lnTo>
                  <a:pt x="4355437" y="188864"/>
                </a:lnTo>
                <a:cubicBezTo>
                  <a:pt x="4361451" y="186973"/>
                  <a:pt x="4366954" y="184508"/>
                  <a:pt x="4371944" y="181472"/>
                </a:cubicBezTo>
                <a:lnTo>
                  <a:pt x="4379792" y="193688"/>
                </a:lnTo>
                <a:cubicBezTo>
                  <a:pt x="4388351" y="199807"/>
                  <a:pt x="4395778" y="202366"/>
                  <a:pt x="4402076" y="201364"/>
                </a:cubicBezTo>
                <a:cubicBezTo>
                  <a:pt x="4408373" y="200364"/>
                  <a:pt x="4412475" y="204948"/>
                  <a:pt x="4414380" y="215116"/>
                </a:cubicBezTo>
                <a:lnTo>
                  <a:pt x="4433274" y="212112"/>
                </a:lnTo>
                <a:cubicBezTo>
                  <a:pt x="4441833" y="218232"/>
                  <a:pt x="4444449" y="222305"/>
                  <a:pt x="4441123" y="224330"/>
                </a:cubicBezTo>
                <a:cubicBezTo>
                  <a:pt x="4437795" y="226354"/>
                  <a:pt x="4437440" y="229404"/>
                  <a:pt x="4440056" y="233476"/>
                </a:cubicBezTo>
                <a:cubicBezTo>
                  <a:pt x="4436730" y="235499"/>
                  <a:pt x="4434591" y="233970"/>
                  <a:pt x="4433637" y="228887"/>
                </a:cubicBezTo>
                <a:cubicBezTo>
                  <a:pt x="4432683" y="223799"/>
                  <a:pt x="4430544" y="222270"/>
                  <a:pt x="4427219" y="224295"/>
                </a:cubicBezTo>
                <a:cubicBezTo>
                  <a:pt x="4417948" y="224271"/>
                  <a:pt x="4416285" y="225284"/>
                  <a:pt x="4422228" y="227332"/>
                </a:cubicBezTo>
                <a:cubicBezTo>
                  <a:pt x="4428171" y="229380"/>
                  <a:pt x="4429480" y="231417"/>
                  <a:pt x="4426153" y="233440"/>
                </a:cubicBezTo>
                <a:cubicBezTo>
                  <a:pt x="4420210" y="231392"/>
                  <a:pt x="4414622" y="226296"/>
                  <a:pt x="4409391" y="218153"/>
                </a:cubicBezTo>
                <a:cubicBezTo>
                  <a:pt x="4397749" y="225239"/>
                  <a:pt x="4392165" y="230053"/>
                  <a:pt x="4392642" y="232596"/>
                </a:cubicBezTo>
                <a:lnTo>
                  <a:pt x="4397276" y="234455"/>
                </a:lnTo>
                <a:lnTo>
                  <a:pt x="4349150" y="237825"/>
                </a:lnTo>
                <a:cubicBezTo>
                  <a:pt x="4328949" y="238792"/>
                  <a:pt x="4318493" y="242322"/>
                  <a:pt x="4317782" y="248419"/>
                </a:cubicBezTo>
                <a:cubicBezTo>
                  <a:pt x="4317782" y="248419"/>
                  <a:pt x="4296629" y="244302"/>
                  <a:pt x="4254320" y="236069"/>
                </a:cubicBezTo>
                <a:lnTo>
                  <a:pt x="4258244" y="242175"/>
                </a:lnTo>
                <a:lnTo>
                  <a:pt x="4253254" y="245213"/>
                </a:lnTo>
                <a:cubicBezTo>
                  <a:pt x="4231391" y="247192"/>
                  <a:pt x="4208572" y="244086"/>
                  <a:pt x="4184802" y="235896"/>
                </a:cubicBezTo>
                <a:cubicBezTo>
                  <a:pt x="4169590" y="233827"/>
                  <a:pt x="4155864" y="232269"/>
                  <a:pt x="4143625" y="231222"/>
                </a:cubicBezTo>
                <a:cubicBezTo>
                  <a:pt x="4131385" y="230176"/>
                  <a:pt x="4119322" y="227605"/>
                  <a:pt x="4107437" y="223511"/>
                </a:cubicBezTo>
                <a:cubicBezTo>
                  <a:pt x="4104821" y="219440"/>
                  <a:pt x="4100365" y="217904"/>
                  <a:pt x="4094067" y="218904"/>
                </a:cubicBezTo>
                <a:cubicBezTo>
                  <a:pt x="4087769" y="219906"/>
                  <a:pt x="4087947" y="218381"/>
                  <a:pt x="4094601" y="214333"/>
                </a:cubicBezTo>
                <a:cubicBezTo>
                  <a:pt x="4066791" y="214263"/>
                  <a:pt x="4035358" y="212154"/>
                  <a:pt x="4000303" y="208002"/>
                </a:cubicBezTo>
                <a:cubicBezTo>
                  <a:pt x="3965244" y="203851"/>
                  <a:pt x="3929178" y="201730"/>
                  <a:pt x="3892100" y="201638"/>
                </a:cubicBezTo>
                <a:cubicBezTo>
                  <a:pt x="3907313" y="203708"/>
                  <a:pt x="3926327" y="206297"/>
                  <a:pt x="3949145" y="209401"/>
                </a:cubicBezTo>
                <a:cubicBezTo>
                  <a:pt x="3971961" y="212506"/>
                  <a:pt x="3989314" y="216107"/>
                  <a:pt x="4001198" y="220201"/>
                </a:cubicBezTo>
                <a:cubicBezTo>
                  <a:pt x="3991930" y="220178"/>
                  <a:pt x="4001497" y="224267"/>
                  <a:pt x="4029901" y="232468"/>
                </a:cubicBezTo>
                <a:cubicBezTo>
                  <a:pt x="4044104" y="236569"/>
                  <a:pt x="4055410" y="240663"/>
                  <a:pt x="4063818" y="244747"/>
                </a:cubicBezTo>
                <a:lnTo>
                  <a:pt x="4077687" y="255008"/>
                </a:lnTo>
                <a:lnTo>
                  <a:pt x="4079068" y="254980"/>
                </a:lnTo>
                <a:cubicBezTo>
                  <a:pt x="4095031" y="251018"/>
                  <a:pt x="4113671" y="251221"/>
                  <a:pt x="4134989" y="255593"/>
                </a:cubicBezTo>
                <a:cubicBezTo>
                  <a:pt x="4140973" y="257705"/>
                  <a:pt x="4158264" y="255809"/>
                  <a:pt x="4186863" y="249909"/>
                </a:cubicBezTo>
                <a:lnTo>
                  <a:pt x="4204875" y="256337"/>
                </a:lnTo>
                <a:cubicBezTo>
                  <a:pt x="4223496" y="256510"/>
                  <a:pt x="4245285" y="256215"/>
                  <a:pt x="4270242" y="255451"/>
                </a:cubicBezTo>
                <a:cubicBezTo>
                  <a:pt x="4295202" y="254684"/>
                  <a:pt x="4316990" y="254388"/>
                  <a:pt x="4335610" y="254561"/>
                </a:cubicBezTo>
                <a:cubicBezTo>
                  <a:pt x="4322304" y="262660"/>
                  <a:pt x="4299431" y="266670"/>
                  <a:pt x="4266988" y="266591"/>
                </a:cubicBezTo>
                <a:cubicBezTo>
                  <a:pt x="4234547" y="266512"/>
                  <a:pt x="4212982" y="272555"/>
                  <a:pt x="4202291" y="284728"/>
                </a:cubicBezTo>
                <a:cubicBezTo>
                  <a:pt x="4211560" y="284748"/>
                  <a:pt x="4220830" y="284771"/>
                  <a:pt x="4230098" y="284794"/>
                </a:cubicBezTo>
                <a:cubicBezTo>
                  <a:pt x="4239367" y="284817"/>
                  <a:pt x="4248637" y="284839"/>
                  <a:pt x="4257906" y="284863"/>
                </a:cubicBezTo>
                <a:lnTo>
                  <a:pt x="4249240" y="281877"/>
                </a:lnTo>
                <a:lnTo>
                  <a:pt x="4260364" y="281939"/>
                </a:lnTo>
                <a:cubicBezTo>
                  <a:pt x="4277217" y="282060"/>
                  <a:pt x="4297857" y="282229"/>
                  <a:pt x="4322292" y="282448"/>
                </a:cubicBezTo>
                <a:cubicBezTo>
                  <a:pt x="4371159" y="282886"/>
                  <a:pt x="4416817" y="283728"/>
                  <a:pt x="4459262" y="284976"/>
                </a:cubicBezTo>
                <a:cubicBezTo>
                  <a:pt x="4465080" y="286832"/>
                  <a:pt x="4474227" y="286663"/>
                  <a:pt x="4486702" y="284470"/>
                </a:cubicBezTo>
                <a:cubicBezTo>
                  <a:pt x="4499174" y="282277"/>
                  <a:pt x="4509370" y="280142"/>
                  <a:pt x="4517291" y="278065"/>
                </a:cubicBezTo>
                <a:lnTo>
                  <a:pt x="4527171" y="272053"/>
                </a:lnTo>
                <a:lnTo>
                  <a:pt x="4615475" y="279641"/>
                </a:lnTo>
                <a:cubicBezTo>
                  <a:pt x="4611439" y="287762"/>
                  <a:pt x="4604993" y="290335"/>
                  <a:pt x="4596141" y="287359"/>
                </a:cubicBezTo>
                <a:cubicBezTo>
                  <a:pt x="4587288" y="284384"/>
                  <a:pt x="4579536" y="284920"/>
                  <a:pt x="4572882" y="288971"/>
                </a:cubicBezTo>
                <a:cubicBezTo>
                  <a:pt x="4572882" y="288971"/>
                  <a:pt x="4577099" y="291934"/>
                  <a:pt x="4585535" y="297863"/>
                </a:cubicBezTo>
                <a:cubicBezTo>
                  <a:pt x="4576265" y="297840"/>
                  <a:pt x="4561653" y="303902"/>
                  <a:pt x="4541694" y="316049"/>
                </a:cubicBezTo>
                <a:cubicBezTo>
                  <a:pt x="4536201" y="314702"/>
                  <a:pt x="4535660" y="313859"/>
                  <a:pt x="4540069" y="313521"/>
                </a:cubicBezTo>
                <a:cubicBezTo>
                  <a:pt x="4544478" y="313181"/>
                  <a:pt x="4545600" y="311327"/>
                  <a:pt x="4543433" y="307955"/>
                </a:cubicBezTo>
                <a:lnTo>
                  <a:pt x="4516915" y="309891"/>
                </a:lnTo>
                <a:cubicBezTo>
                  <a:pt x="4508096" y="310567"/>
                  <a:pt x="4505890" y="310737"/>
                  <a:pt x="4510300" y="310399"/>
                </a:cubicBezTo>
                <a:cubicBezTo>
                  <a:pt x="4514709" y="310059"/>
                  <a:pt x="4516334" y="312589"/>
                  <a:pt x="4515175" y="317986"/>
                </a:cubicBezTo>
                <a:lnTo>
                  <a:pt x="4498235" y="317156"/>
                </a:lnTo>
                <a:lnTo>
                  <a:pt x="4485956" y="315724"/>
                </a:lnTo>
                <a:cubicBezTo>
                  <a:pt x="4482630" y="317749"/>
                  <a:pt x="4478035" y="317798"/>
                  <a:pt x="4472177" y="315881"/>
                </a:cubicBezTo>
                <a:lnTo>
                  <a:pt x="4498235" y="317156"/>
                </a:lnTo>
                <a:lnTo>
                  <a:pt x="4508469" y="318351"/>
                </a:lnTo>
                <a:cubicBezTo>
                  <a:pt x="4521851" y="331977"/>
                  <a:pt x="4547054" y="338433"/>
                  <a:pt x="4584079" y="337711"/>
                </a:cubicBezTo>
                <a:cubicBezTo>
                  <a:pt x="4621104" y="336994"/>
                  <a:pt x="4651714" y="337457"/>
                  <a:pt x="4675909" y="339105"/>
                </a:cubicBezTo>
                <a:cubicBezTo>
                  <a:pt x="4660110" y="343324"/>
                  <a:pt x="4651684" y="349843"/>
                  <a:pt x="4650631" y="358671"/>
                </a:cubicBezTo>
                <a:cubicBezTo>
                  <a:pt x="4649577" y="367497"/>
                  <a:pt x="4637342" y="370852"/>
                  <a:pt x="4613928" y="368730"/>
                </a:cubicBezTo>
                <a:cubicBezTo>
                  <a:pt x="4628469" y="370766"/>
                  <a:pt x="4644352" y="374728"/>
                  <a:pt x="4661583" y="380614"/>
                </a:cubicBezTo>
                <a:cubicBezTo>
                  <a:pt x="4678813" y="386501"/>
                  <a:pt x="4686615" y="395382"/>
                  <a:pt x="4684988" y="407256"/>
                </a:cubicBezTo>
                <a:cubicBezTo>
                  <a:pt x="4658317" y="412781"/>
                  <a:pt x="4640947" y="412643"/>
                  <a:pt x="4632884" y="406842"/>
                </a:cubicBezTo>
                <a:cubicBezTo>
                  <a:pt x="4624818" y="401042"/>
                  <a:pt x="4613995" y="394266"/>
                  <a:pt x="4600412" y="386515"/>
                </a:cubicBezTo>
                <a:cubicBezTo>
                  <a:pt x="4579042" y="388813"/>
                  <a:pt x="4561090" y="393057"/>
                  <a:pt x="4546558" y="399248"/>
                </a:cubicBezTo>
                <a:cubicBezTo>
                  <a:pt x="4532025" y="405436"/>
                  <a:pt x="4511061" y="408815"/>
                  <a:pt x="4483661" y="409383"/>
                </a:cubicBezTo>
                <a:cubicBezTo>
                  <a:pt x="4496134" y="407189"/>
                  <a:pt x="4508598" y="404983"/>
                  <a:pt x="4521049" y="402757"/>
                </a:cubicBezTo>
                <a:cubicBezTo>
                  <a:pt x="4533501" y="400532"/>
                  <a:pt x="4540145" y="396469"/>
                  <a:pt x="4540978" y="390564"/>
                </a:cubicBezTo>
                <a:cubicBezTo>
                  <a:pt x="4526053" y="388939"/>
                  <a:pt x="4514431" y="390654"/>
                  <a:pt x="4506115" y="395716"/>
                </a:cubicBezTo>
                <a:cubicBezTo>
                  <a:pt x="4497798" y="400777"/>
                  <a:pt x="4486178" y="402497"/>
                  <a:pt x="4471251" y="400873"/>
                </a:cubicBezTo>
                <a:cubicBezTo>
                  <a:pt x="4468799" y="397055"/>
                  <a:pt x="4469020" y="395594"/>
                  <a:pt x="4471907" y="396491"/>
                </a:cubicBezTo>
                <a:cubicBezTo>
                  <a:pt x="4474797" y="397386"/>
                  <a:pt x="4475015" y="395926"/>
                  <a:pt x="4472563" y="392108"/>
                </a:cubicBezTo>
                <a:cubicBezTo>
                  <a:pt x="4460679" y="388013"/>
                  <a:pt x="4439169" y="386945"/>
                  <a:pt x="4408036" y="388901"/>
                </a:cubicBezTo>
                <a:cubicBezTo>
                  <a:pt x="4376903" y="390858"/>
                  <a:pt x="4353729" y="390802"/>
                  <a:pt x="4338518" y="388731"/>
                </a:cubicBezTo>
                <a:cubicBezTo>
                  <a:pt x="4329249" y="388708"/>
                  <a:pt x="4324437" y="390220"/>
                  <a:pt x="4324082" y="393268"/>
                </a:cubicBezTo>
                <a:cubicBezTo>
                  <a:pt x="4323726" y="396317"/>
                  <a:pt x="4321884" y="398853"/>
                  <a:pt x="4318558" y="400878"/>
                </a:cubicBezTo>
                <a:cubicBezTo>
                  <a:pt x="4291462" y="394713"/>
                  <a:pt x="4271260" y="395680"/>
                  <a:pt x="4257954" y="403779"/>
                </a:cubicBezTo>
                <a:cubicBezTo>
                  <a:pt x="4244649" y="411877"/>
                  <a:pt x="4230035" y="417940"/>
                  <a:pt x="4214113" y="421966"/>
                </a:cubicBezTo>
                <a:cubicBezTo>
                  <a:pt x="4208169" y="419919"/>
                  <a:pt x="4206861" y="417883"/>
                  <a:pt x="4210189" y="415859"/>
                </a:cubicBezTo>
                <a:cubicBezTo>
                  <a:pt x="4213516" y="413833"/>
                  <a:pt x="4218150" y="413844"/>
                  <a:pt x="4224092" y="415892"/>
                </a:cubicBezTo>
                <a:cubicBezTo>
                  <a:pt x="4218150" y="413844"/>
                  <a:pt x="4213440" y="412817"/>
                  <a:pt x="4209965" y="412808"/>
                </a:cubicBezTo>
                <a:lnTo>
                  <a:pt x="4203892" y="415544"/>
                </a:lnTo>
                <a:lnTo>
                  <a:pt x="4210189" y="415859"/>
                </a:lnTo>
                <a:cubicBezTo>
                  <a:pt x="4206150" y="423980"/>
                  <a:pt x="4199498" y="428030"/>
                  <a:pt x="4190230" y="428006"/>
                </a:cubicBezTo>
                <a:cubicBezTo>
                  <a:pt x="4185593" y="427995"/>
                  <a:pt x="4181614" y="429001"/>
                  <a:pt x="4178289" y="431026"/>
                </a:cubicBezTo>
                <a:lnTo>
                  <a:pt x="4170978" y="439348"/>
                </a:lnTo>
                <a:lnTo>
                  <a:pt x="4161356" y="437082"/>
                </a:lnTo>
                <a:cubicBezTo>
                  <a:pt x="4154704" y="441133"/>
                  <a:pt x="4148230" y="443657"/>
                  <a:pt x="4141931" y="444658"/>
                </a:cubicBezTo>
                <a:cubicBezTo>
                  <a:pt x="4135633" y="445658"/>
                  <a:pt x="4129158" y="448183"/>
                  <a:pt x="4122504" y="452235"/>
                </a:cubicBezTo>
                <a:cubicBezTo>
                  <a:pt x="4151022" y="446204"/>
                  <a:pt x="4178829" y="446272"/>
                  <a:pt x="4205925" y="452438"/>
                </a:cubicBezTo>
                <a:lnTo>
                  <a:pt x="4247637" y="452541"/>
                </a:lnTo>
                <a:cubicBezTo>
                  <a:pt x="4240983" y="456590"/>
                  <a:pt x="4230705" y="458595"/>
                  <a:pt x="4216800" y="458563"/>
                </a:cubicBezTo>
                <a:cubicBezTo>
                  <a:pt x="4202897" y="458527"/>
                  <a:pt x="4192619" y="460535"/>
                  <a:pt x="4185966" y="464585"/>
                </a:cubicBezTo>
                <a:cubicBezTo>
                  <a:pt x="4188582" y="468656"/>
                  <a:pt x="4191553" y="469680"/>
                  <a:pt x="4194880" y="467656"/>
                </a:cubicBezTo>
                <a:cubicBezTo>
                  <a:pt x="4198206" y="465632"/>
                  <a:pt x="4204505" y="464631"/>
                  <a:pt x="4213772" y="464652"/>
                </a:cubicBezTo>
                <a:cubicBezTo>
                  <a:pt x="4219715" y="466700"/>
                  <a:pt x="4226014" y="465702"/>
                  <a:pt x="4232668" y="461651"/>
                </a:cubicBezTo>
                <a:cubicBezTo>
                  <a:pt x="4244551" y="465746"/>
                  <a:pt x="4257147" y="463743"/>
                  <a:pt x="4270454" y="455647"/>
                </a:cubicBezTo>
                <a:cubicBezTo>
                  <a:pt x="4267127" y="457669"/>
                  <a:pt x="4264810" y="457664"/>
                  <a:pt x="4263502" y="455628"/>
                </a:cubicBezTo>
                <a:cubicBezTo>
                  <a:pt x="4262194" y="453593"/>
                  <a:pt x="4259877" y="453588"/>
                  <a:pt x="4256550" y="455611"/>
                </a:cubicBezTo>
                <a:cubicBezTo>
                  <a:pt x="4263204" y="451562"/>
                  <a:pt x="4279343" y="451475"/>
                  <a:pt x="4304967" y="455348"/>
                </a:cubicBezTo>
                <a:cubicBezTo>
                  <a:pt x="4330591" y="459223"/>
                  <a:pt x="4344177" y="455158"/>
                  <a:pt x="4345720" y="443156"/>
                </a:cubicBezTo>
                <a:lnTo>
                  <a:pt x="4344910" y="443054"/>
                </a:lnTo>
                <a:lnTo>
                  <a:pt x="4357600" y="440041"/>
                </a:lnTo>
                <a:lnTo>
                  <a:pt x="4366110" y="437833"/>
                </a:lnTo>
                <a:lnTo>
                  <a:pt x="4358235" y="438328"/>
                </a:lnTo>
                <a:cubicBezTo>
                  <a:pt x="4355085" y="438829"/>
                  <a:pt x="4352680" y="439584"/>
                  <a:pt x="4351016" y="440597"/>
                </a:cubicBezTo>
                <a:cubicBezTo>
                  <a:pt x="4347690" y="442622"/>
                  <a:pt x="4344719" y="441599"/>
                  <a:pt x="4342102" y="437526"/>
                </a:cubicBezTo>
                <a:cubicBezTo>
                  <a:pt x="4348045" y="439574"/>
                  <a:pt x="4352680" y="439584"/>
                  <a:pt x="4356007" y="437560"/>
                </a:cubicBezTo>
                <a:cubicBezTo>
                  <a:pt x="4359333" y="435536"/>
                  <a:pt x="4362155" y="434525"/>
                  <a:pt x="4364471" y="434531"/>
                </a:cubicBezTo>
                <a:lnTo>
                  <a:pt x="4369001" y="437083"/>
                </a:lnTo>
                <a:lnTo>
                  <a:pt x="4378421" y="434638"/>
                </a:lnTo>
                <a:cubicBezTo>
                  <a:pt x="4386677" y="433085"/>
                  <a:pt x="4396252" y="431782"/>
                  <a:pt x="4407144" y="430729"/>
                </a:cubicBezTo>
                <a:cubicBezTo>
                  <a:pt x="4412254" y="438682"/>
                  <a:pt x="4410840" y="443681"/>
                  <a:pt x="4402897" y="445727"/>
                </a:cubicBezTo>
                <a:cubicBezTo>
                  <a:pt x="4398927" y="446749"/>
                  <a:pt x="4395440" y="448524"/>
                  <a:pt x="4392435" y="451049"/>
                </a:cubicBezTo>
                <a:lnTo>
                  <a:pt x="4385760" y="459724"/>
                </a:lnTo>
                <a:lnTo>
                  <a:pt x="4376017" y="457905"/>
                </a:lnTo>
                <a:cubicBezTo>
                  <a:pt x="4372691" y="459928"/>
                  <a:pt x="4371673" y="461945"/>
                  <a:pt x="4372961" y="463948"/>
                </a:cubicBezTo>
                <a:cubicBezTo>
                  <a:pt x="4374247" y="465953"/>
                  <a:pt x="4373227" y="467967"/>
                  <a:pt x="4369900" y="469990"/>
                </a:cubicBezTo>
                <a:cubicBezTo>
                  <a:pt x="4391642" y="467821"/>
                  <a:pt x="4410256" y="466185"/>
                  <a:pt x="4425742" y="465079"/>
                </a:cubicBezTo>
                <a:cubicBezTo>
                  <a:pt x="4441227" y="463972"/>
                  <a:pt x="4456138" y="467376"/>
                  <a:pt x="4470475" y="475288"/>
                </a:cubicBezTo>
                <a:cubicBezTo>
                  <a:pt x="4504020" y="477087"/>
                  <a:pt x="4531862" y="475406"/>
                  <a:pt x="4553999" y="470252"/>
                </a:cubicBezTo>
                <a:cubicBezTo>
                  <a:pt x="4576138" y="465096"/>
                  <a:pt x="4598079" y="461433"/>
                  <a:pt x="4619821" y="459265"/>
                </a:cubicBezTo>
                <a:cubicBezTo>
                  <a:pt x="4610632" y="459368"/>
                  <a:pt x="4601427" y="459442"/>
                  <a:pt x="4592199" y="459482"/>
                </a:cubicBezTo>
                <a:cubicBezTo>
                  <a:pt x="4582969" y="459525"/>
                  <a:pt x="4573762" y="459597"/>
                  <a:pt x="4564574" y="459702"/>
                </a:cubicBezTo>
                <a:cubicBezTo>
                  <a:pt x="4561999" y="455692"/>
                  <a:pt x="4572226" y="453606"/>
                  <a:pt x="4595257" y="453441"/>
                </a:cubicBezTo>
                <a:cubicBezTo>
                  <a:pt x="4618286" y="453274"/>
                  <a:pt x="4634040" y="456188"/>
                  <a:pt x="4642515" y="462181"/>
                </a:cubicBezTo>
                <a:cubicBezTo>
                  <a:pt x="4643267" y="456147"/>
                  <a:pt x="4648890" y="454096"/>
                  <a:pt x="4659385" y="456028"/>
                </a:cubicBezTo>
                <a:cubicBezTo>
                  <a:pt x="4669881" y="457958"/>
                  <a:pt x="4669246" y="456973"/>
                  <a:pt x="4657485" y="453069"/>
                </a:cubicBezTo>
                <a:cubicBezTo>
                  <a:pt x="4667465" y="446995"/>
                  <a:pt x="4681285" y="446902"/>
                  <a:pt x="4698951" y="452788"/>
                </a:cubicBezTo>
                <a:lnTo>
                  <a:pt x="4736024" y="465125"/>
                </a:lnTo>
                <a:lnTo>
                  <a:pt x="4730437" y="458583"/>
                </a:lnTo>
                <a:cubicBezTo>
                  <a:pt x="4752178" y="456413"/>
                  <a:pt x="4763424" y="452312"/>
                  <a:pt x="4764175" y="446279"/>
                </a:cubicBezTo>
                <a:cubicBezTo>
                  <a:pt x="4770077" y="448264"/>
                  <a:pt x="4769702" y="451280"/>
                  <a:pt x="4763048" y="455328"/>
                </a:cubicBezTo>
                <a:cubicBezTo>
                  <a:pt x="4756396" y="459378"/>
                  <a:pt x="4755625" y="465378"/>
                  <a:pt x="4760733" y="473332"/>
                </a:cubicBezTo>
                <a:cubicBezTo>
                  <a:pt x="4775863" y="475274"/>
                  <a:pt x="4790598" y="480204"/>
                  <a:pt x="4804936" y="488115"/>
                </a:cubicBezTo>
                <a:cubicBezTo>
                  <a:pt x="4819273" y="496026"/>
                  <a:pt x="4835649" y="499910"/>
                  <a:pt x="4854064" y="499765"/>
                </a:cubicBezTo>
                <a:cubicBezTo>
                  <a:pt x="4820314" y="497648"/>
                  <a:pt x="4783238" y="497559"/>
                  <a:pt x="4742836" y="499492"/>
                </a:cubicBezTo>
                <a:cubicBezTo>
                  <a:pt x="4741416" y="511684"/>
                  <a:pt x="4733100" y="516747"/>
                  <a:pt x="4717887" y="514677"/>
                </a:cubicBezTo>
                <a:cubicBezTo>
                  <a:pt x="4708619" y="514654"/>
                  <a:pt x="4703329" y="513624"/>
                  <a:pt x="4702021" y="511588"/>
                </a:cubicBezTo>
                <a:cubicBezTo>
                  <a:pt x="4700712" y="509551"/>
                  <a:pt x="4695424" y="508523"/>
                  <a:pt x="4686155" y="508500"/>
                </a:cubicBezTo>
                <a:cubicBezTo>
                  <a:pt x="4664291" y="510479"/>
                  <a:pt x="4646407" y="511451"/>
                  <a:pt x="4632504" y="511417"/>
                </a:cubicBezTo>
                <a:cubicBezTo>
                  <a:pt x="4618601" y="511384"/>
                  <a:pt x="4600715" y="512357"/>
                  <a:pt x="4578851" y="514336"/>
                </a:cubicBezTo>
                <a:lnTo>
                  <a:pt x="4580590" y="523612"/>
                </a:lnTo>
                <a:lnTo>
                  <a:pt x="4654392" y="521458"/>
                </a:lnTo>
                <a:cubicBezTo>
                  <a:pt x="4721496" y="520024"/>
                  <a:pt x="4788433" y="520117"/>
                  <a:pt x="4855208" y="521742"/>
                </a:cubicBezTo>
                <a:cubicBezTo>
                  <a:pt x="4848686" y="525992"/>
                  <a:pt x="4841514" y="529269"/>
                  <a:pt x="4833686" y="531571"/>
                </a:cubicBezTo>
                <a:cubicBezTo>
                  <a:pt x="4825858" y="533874"/>
                  <a:pt x="4818685" y="537151"/>
                  <a:pt x="4812163" y="541402"/>
                </a:cubicBezTo>
                <a:lnTo>
                  <a:pt x="4820974" y="544056"/>
                </a:lnTo>
                <a:cubicBezTo>
                  <a:pt x="4817713" y="546180"/>
                  <a:pt x="4828499" y="544794"/>
                  <a:pt x="4853331" y="539895"/>
                </a:cubicBezTo>
                <a:cubicBezTo>
                  <a:pt x="4862506" y="539601"/>
                  <a:pt x="4873305" y="538206"/>
                  <a:pt x="4885726" y="535710"/>
                </a:cubicBezTo>
                <a:cubicBezTo>
                  <a:pt x="4898146" y="533212"/>
                  <a:pt x="4908945" y="531817"/>
                  <a:pt x="4918121" y="531523"/>
                </a:cubicBezTo>
                <a:cubicBezTo>
                  <a:pt x="4939744" y="528717"/>
                  <a:pt x="4962169" y="525385"/>
                  <a:pt x="4985396" y="521535"/>
                </a:cubicBezTo>
                <a:cubicBezTo>
                  <a:pt x="5008625" y="517681"/>
                  <a:pt x="5031048" y="514350"/>
                  <a:pt x="5052673" y="511544"/>
                </a:cubicBezTo>
                <a:cubicBezTo>
                  <a:pt x="5099126" y="503837"/>
                  <a:pt x="5141970" y="494242"/>
                  <a:pt x="5181201" y="482755"/>
                </a:cubicBezTo>
                <a:cubicBezTo>
                  <a:pt x="5220432" y="471269"/>
                  <a:pt x="5255751" y="460937"/>
                  <a:pt x="5287154" y="451754"/>
                </a:cubicBezTo>
                <a:cubicBezTo>
                  <a:pt x="5308903" y="449135"/>
                  <a:pt x="5321971" y="440617"/>
                  <a:pt x="5326356" y="426202"/>
                </a:cubicBezTo>
                <a:cubicBezTo>
                  <a:pt x="5301346" y="430946"/>
                  <a:pt x="5288843" y="433317"/>
                  <a:pt x="5288843" y="433317"/>
                </a:cubicBezTo>
                <a:cubicBezTo>
                  <a:pt x="5279621" y="433546"/>
                  <a:pt x="5272568" y="435254"/>
                  <a:pt x="5267679" y="438443"/>
                </a:cubicBezTo>
                <a:cubicBezTo>
                  <a:pt x="5262786" y="441632"/>
                  <a:pt x="5255706" y="443358"/>
                  <a:pt x="5246436" y="443621"/>
                </a:cubicBezTo>
                <a:cubicBezTo>
                  <a:pt x="5224739" y="446206"/>
                  <a:pt x="5206681" y="450752"/>
                  <a:pt x="5192266" y="457259"/>
                </a:cubicBezTo>
                <a:cubicBezTo>
                  <a:pt x="5177849" y="463766"/>
                  <a:pt x="5159766" y="468330"/>
                  <a:pt x="5138018" y="470948"/>
                </a:cubicBezTo>
                <a:cubicBezTo>
                  <a:pt x="5138018" y="470948"/>
                  <a:pt x="5157069" y="464308"/>
                  <a:pt x="5195171" y="451031"/>
                </a:cubicBezTo>
                <a:cubicBezTo>
                  <a:pt x="5189160" y="449170"/>
                  <a:pt x="5183711" y="449832"/>
                  <a:pt x="5178820" y="453021"/>
                </a:cubicBezTo>
                <a:cubicBezTo>
                  <a:pt x="5173929" y="456208"/>
                  <a:pt x="5170136" y="455793"/>
                  <a:pt x="5167439" y="451772"/>
                </a:cubicBezTo>
                <a:cubicBezTo>
                  <a:pt x="5183229" y="447257"/>
                  <a:pt x="5198179" y="443292"/>
                  <a:pt x="5212288" y="439874"/>
                </a:cubicBezTo>
                <a:cubicBezTo>
                  <a:pt x="5226399" y="436456"/>
                  <a:pt x="5242977" y="431427"/>
                  <a:pt x="5262031" y="424788"/>
                </a:cubicBezTo>
                <a:cubicBezTo>
                  <a:pt x="5267986" y="426684"/>
                  <a:pt x="5274225" y="425505"/>
                  <a:pt x="5280747" y="421255"/>
                </a:cubicBezTo>
                <a:cubicBezTo>
                  <a:pt x="5287268" y="417005"/>
                  <a:pt x="5292032" y="415346"/>
                  <a:pt x="5295036" y="416277"/>
                </a:cubicBezTo>
                <a:cubicBezTo>
                  <a:pt x="5298039" y="417207"/>
                  <a:pt x="5301173" y="416610"/>
                  <a:pt x="5304434" y="414485"/>
                </a:cubicBezTo>
                <a:cubicBezTo>
                  <a:pt x="5310955" y="410235"/>
                  <a:pt x="5318150" y="406989"/>
                  <a:pt x="5326019" y="404749"/>
                </a:cubicBezTo>
                <a:cubicBezTo>
                  <a:pt x="5333889" y="402508"/>
                  <a:pt x="5341086" y="399265"/>
                  <a:pt x="5347608" y="395014"/>
                </a:cubicBezTo>
                <a:lnTo>
                  <a:pt x="5342716" y="398202"/>
                </a:lnTo>
                <a:cubicBezTo>
                  <a:pt x="5345416" y="402222"/>
                  <a:pt x="5346903" y="402697"/>
                  <a:pt x="5347185" y="399623"/>
                </a:cubicBezTo>
                <a:cubicBezTo>
                  <a:pt x="5347466" y="396551"/>
                  <a:pt x="5348956" y="397024"/>
                  <a:pt x="5351654" y="401044"/>
                </a:cubicBezTo>
                <a:cubicBezTo>
                  <a:pt x="5345132" y="405295"/>
                  <a:pt x="5341308" y="413566"/>
                  <a:pt x="5340184" y="425856"/>
                </a:cubicBezTo>
                <a:lnTo>
                  <a:pt x="5354748" y="426186"/>
                </a:lnTo>
                <a:lnTo>
                  <a:pt x="5353170" y="434729"/>
                </a:lnTo>
                <a:lnTo>
                  <a:pt x="5362950" y="428353"/>
                </a:lnTo>
                <a:lnTo>
                  <a:pt x="5362107" y="437572"/>
                </a:lnTo>
                <a:lnTo>
                  <a:pt x="5366999" y="434384"/>
                </a:lnTo>
                <a:cubicBezTo>
                  <a:pt x="5366436" y="440529"/>
                  <a:pt x="5363848" y="443661"/>
                  <a:pt x="5359239" y="443775"/>
                </a:cubicBezTo>
                <a:cubicBezTo>
                  <a:pt x="5354629" y="443891"/>
                  <a:pt x="5353392" y="449031"/>
                  <a:pt x="5355527" y="459197"/>
                </a:cubicBezTo>
                <a:cubicBezTo>
                  <a:pt x="5345901" y="459692"/>
                  <a:pt x="5336783" y="462747"/>
                  <a:pt x="5328174" y="468359"/>
                </a:cubicBezTo>
                <a:cubicBezTo>
                  <a:pt x="5319564" y="473969"/>
                  <a:pt x="5310447" y="477023"/>
                  <a:pt x="5300820" y="477519"/>
                </a:cubicBezTo>
                <a:cubicBezTo>
                  <a:pt x="5304285" y="475262"/>
                  <a:pt x="5304668" y="472123"/>
                  <a:pt x="5301969" y="468101"/>
                </a:cubicBezTo>
                <a:cubicBezTo>
                  <a:pt x="5297739" y="476637"/>
                  <a:pt x="5289103" y="482268"/>
                  <a:pt x="5276063" y="484987"/>
                </a:cubicBezTo>
                <a:cubicBezTo>
                  <a:pt x="5263025" y="487707"/>
                  <a:pt x="5253142" y="491260"/>
                  <a:pt x="5246418" y="495643"/>
                </a:cubicBezTo>
                <a:lnTo>
                  <a:pt x="5250465" y="501673"/>
                </a:lnTo>
                <a:lnTo>
                  <a:pt x="5252910" y="500080"/>
                </a:lnTo>
                <a:cubicBezTo>
                  <a:pt x="5254540" y="499018"/>
                  <a:pt x="5256704" y="500497"/>
                  <a:pt x="5259402" y="504517"/>
                </a:cubicBezTo>
                <a:lnTo>
                  <a:pt x="5219433" y="539236"/>
                </a:lnTo>
                <a:lnTo>
                  <a:pt x="5207291" y="521145"/>
                </a:lnTo>
                <a:cubicBezTo>
                  <a:pt x="5204083" y="523239"/>
                  <a:pt x="5204293" y="525268"/>
                  <a:pt x="5207921" y="527238"/>
                </a:cubicBezTo>
                <a:cubicBezTo>
                  <a:pt x="5211549" y="529206"/>
                  <a:pt x="5211759" y="531238"/>
                  <a:pt x="5208549" y="533329"/>
                </a:cubicBezTo>
                <a:lnTo>
                  <a:pt x="5202478" y="524283"/>
                </a:lnTo>
                <a:cubicBezTo>
                  <a:pt x="5189742" y="532586"/>
                  <a:pt x="5174970" y="537881"/>
                  <a:pt x="5158162" y="540167"/>
                </a:cubicBezTo>
                <a:cubicBezTo>
                  <a:pt x="5141353" y="542456"/>
                  <a:pt x="5124976" y="548796"/>
                  <a:pt x="5109032" y="559189"/>
                </a:cubicBezTo>
                <a:cubicBezTo>
                  <a:pt x="5081321" y="565692"/>
                  <a:pt x="5054515" y="570162"/>
                  <a:pt x="5028617" y="572596"/>
                </a:cubicBezTo>
                <a:cubicBezTo>
                  <a:pt x="5002717" y="575032"/>
                  <a:pt x="4975910" y="579501"/>
                  <a:pt x="4948203" y="586005"/>
                </a:cubicBezTo>
                <a:lnTo>
                  <a:pt x="4946013" y="586609"/>
                </a:lnTo>
                <a:lnTo>
                  <a:pt x="4959814" y="587105"/>
                </a:lnTo>
                <a:cubicBezTo>
                  <a:pt x="4968217" y="587406"/>
                  <a:pt x="4976622" y="587706"/>
                  <a:pt x="4985025" y="588007"/>
                </a:cubicBezTo>
                <a:cubicBezTo>
                  <a:pt x="4990983" y="589903"/>
                  <a:pt x="4992332" y="591912"/>
                  <a:pt x="4989072" y="594039"/>
                </a:cubicBezTo>
                <a:cubicBezTo>
                  <a:pt x="4985811" y="596164"/>
                  <a:pt x="4981201" y="596278"/>
                  <a:pt x="4975243" y="594383"/>
                </a:cubicBezTo>
                <a:cubicBezTo>
                  <a:pt x="4971982" y="596507"/>
                  <a:pt x="4967373" y="596623"/>
                  <a:pt x="4961414" y="594727"/>
                </a:cubicBezTo>
                <a:cubicBezTo>
                  <a:pt x="4952196" y="594959"/>
                  <a:pt x="4951382" y="595489"/>
                  <a:pt x="4958970" y="596322"/>
                </a:cubicBezTo>
                <a:cubicBezTo>
                  <a:pt x="4966559" y="597155"/>
                  <a:pt x="4968722" y="598634"/>
                  <a:pt x="4965462" y="600759"/>
                </a:cubicBezTo>
                <a:cubicBezTo>
                  <a:pt x="4937244" y="607594"/>
                  <a:pt x="4906328" y="610409"/>
                  <a:pt x="4872712" y="609205"/>
                </a:cubicBezTo>
                <a:cubicBezTo>
                  <a:pt x="4887890" y="610871"/>
                  <a:pt x="4903881" y="612005"/>
                  <a:pt x="4920688" y="612607"/>
                </a:cubicBezTo>
                <a:cubicBezTo>
                  <a:pt x="4937496" y="613208"/>
                  <a:pt x="4955118" y="613279"/>
                  <a:pt x="4973555" y="612818"/>
                </a:cubicBezTo>
                <a:cubicBezTo>
                  <a:pt x="4982775" y="612589"/>
                  <a:pt x="4991318" y="611354"/>
                  <a:pt x="4999188" y="609113"/>
                </a:cubicBezTo>
                <a:cubicBezTo>
                  <a:pt x="5007057" y="606874"/>
                  <a:pt x="5016952" y="607648"/>
                  <a:pt x="5028870" y="611439"/>
                </a:cubicBezTo>
                <a:lnTo>
                  <a:pt x="5070353" y="610404"/>
                </a:lnTo>
                <a:cubicBezTo>
                  <a:pt x="5088790" y="609944"/>
                  <a:pt x="5104249" y="608535"/>
                  <a:pt x="5116729" y="606181"/>
                </a:cubicBezTo>
                <a:cubicBezTo>
                  <a:pt x="5156301" y="609280"/>
                  <a:pt x="5193038" y="609897"/>
                  <a:pt x="5226933" y="608029"/>
                </a:cubicBezTo>
                <a:lnTo>
                  <a:pt x="5298681" y="585458"/>
                </a:lnTo>
                <a:lnTo>
                  <a:pt x="5300207" y="586274"/>
                </a:lnTo>
                <a:cubicBezTo>
                  <a:pt x="5304816" y="586158"/>
                  <a:pt x="5310381" y="583976"/>
                  <a:pt x="5316902" y="579724"/>
                </a:cubicBezTo>
                <a:cubicBezTo>
                  <a:pt x="5341861" y="575015"/>
                  <a:pt x="5365610" y="566758"/>
                  <a:pt x="5388153" y="554954"/>
                </a:cubicBezTo>
                <a:cubicBezTo>
                  <a:pt x="5410694" y="543149"/>
                  <a:pt x="5434445" y="534893"/>
                  <a:pt x="5459404" y="530182"/>
                </a:cubicBezTo>
                <a:lnTo>
                  <a:pt x="5474075" y="520618"/>
                </a:lnTo>
                <a:lnTo>
                  <a:pt x="5476773" y="524638"/>
                </a:lnTo>
                <a:lnTo>
                  <a:pt x="5475677" y="528243"/>
                </a:lnTo>
                <a:cubicBezTo>
                  <a:pt x="5468087" y="527410"/>
                  <a:pt x="5465642" y="529004"/>
                  <a:pt x="5468340" y="533025"/>
                </a:cubicBezTo>
                <a:cubicBezTo>
                  <a:pt x="5471039" y="537045"/>
                  <a:pt x="5475647" y="536930"/>
                  <a:pt x="5482168" y="532680"/>
                </a:cubicBezTo>
                <a:cubicBezTo>
                  <a:pt x="5468565" y="547327"/>
                  <a:pt x="5451446" y="558485"/>
                  <a:pt x="5430816" y="566151"/>
                </a:cubicBezTo>
                <a:cubicBezTo>
                  <a:pt x="5410186" y="573820"/>
                  <a:pt x="5390370" y="580957"/>
                  <a:pt x="5371372" y="587562"/>
                </a:cubicBezTo>
                <a:lnTo>
                  <a:pt x="5380308" y="590405"/>
                </a:lnTo>
                <a:cubicBezTo>
                  <a:pt x="5355349" y="595116"/>
                  <a:pt x="5341240" y="598533"/>
                  <a:pt x="5337980" y="600660"/>
                </a:cubicBezTo>
                <a:cubicBezTo>
                  <a:pt x="5332022" y="598764"/>
                  <a:pt x="5325782" y="599943"/>
                  <a:pt x="5319262" y="604192"/>
                </a:cubicBezTo>
                <a:cubicBezTo>
                  <a:pt x="5312740" y="608442"/>
                  <a:pt x="5307991" y="610094"/>
                  <a:pt x="5305010" y="609146"/>
                </a:cubicBezTo>
                <a:cubicBezTo>
                  <a:pt x="5302032" y="608198"/>
                  <a:pt x="5298912" y="608787"/>
                  <a:pt x="5295652" y="610912"/>
                </a:cubicBezTo>
                <a:cubicBezTo>
                  <a:pt x="5325443" y="620388"/>
                  <a:pt x="5344948" y="625010"/>
                  <a:pt x="5354169" y="624782"/>
                </a:cubicBezTo>
                <a:cubicBezTo>
                  <a:pt x="5356867" y="628803"/>
                  <a:pt x="5360661" y="629219"/>
                  <a:pt x="5365550" y="626031"/>
                </a:cubicBezTo>
                <a:cubicBezTo>
                  <a:pt x="5370442" y="622842"/>
                  <a:pt x="5370975" y="625384"/>
                  <a:pt x="5367152" y="633655"/>
                </a:cubicBezTo>
                <a:cubicBezTo>
                  <a:pt x="5376371" y="633426"/>
                  <a:pt x="5381655" y="634315"/>
                  <a:pt x="5383004" y="636324"/>
                </a:cubicBezTo>
                <a:cubicBezTo>
                  <a:pt x="5384353" y="638336"/>
                  <a:pt x="5388006" y="640288"/>
                  <a:pt x="5393965" y="642183"/>
                </a:cubicBezTo>
                <a:cubicBezTo>
                  <a:pt x="5380474" y="622082"/>
                  <a:pt x="5367209" y="616281"/>
                  <a:pt x="5354169" y="624782"/>
                </a:cubicBezTo>
                <a:lnTo>
                  <a:pt x="5359059" y="621595"/>
                </a:lnTo>
                <a:lnTo>
                  <a:pt x="5355011" y="615562"/>
                </a:lnTo>
                <a:cubicBezTo>
                  <a:pt x="5360970" y="617459"/>
                  <a:pt x="5366117" y="618799"/>
                  <a:pt x="5370453" y="619586"/>
                </a:cubicBezTo>
                <a:lnTo>
                  <a:pt x="5374983" y="619882"/>
                </a:lnTo>
                <a:lnTo>
                  <a:pt x="5377777" y="618061"/>
                </a:lnTo>
                <a:lnTo>
                  <a:pt x="5379185" y="620158"/>
                </a:lnTo>
                <a:lnTo>
                  <a:pt x="5381023" y="620280"/>
                </a:lnTo>
                <a:cubicBezTo>
                  <a:pt x="5386448" y="619633"/>
                  <a:pt x="5388625" y="616769"/>
                  <a:pt x="5387560" y="611685"/>
                </a:cubicBezTo>
                <a:lnTo>
                  <a:pt x="5391606" y="617715"/>
                </a:lnTo>
                <a:cubicBezTo>
                  <a:pt x="5397563" y="619611"/>
                  <a:pt x="5401357" y="620028"/>
                  <a:pt x="5402990" y="618964"/>
                </a:cubicBezTo>
                <a:cubicBezTo>
                  <a:pt x="5404619" y="617902"/>
                  <a:pt x="5408413" y="618319"/>
                  <a:pt x="5414372" y="620214"/>
                </a:cubicBezTo>
                <a:cubicBezTo>
                  <a:pt x="5411111" y="622339"/>
                  <a:pt x="5407993" y="622928"/>
                  <a:pt x="5405012" y="621979"/>
                </a:cubicBezTo>
                <a:cubicBezTo>
                  <a:pt x="5402033" y="621033"/>
                  <a:pt x="5398913" y="621622"/>
                  <a:pt x="5395653" y="623747"/>
                </a:cubicBezTo>
                <a:lnTo>
                  <a:pt x="5407795" y="641837"/>
                </a:lnTo>
                <a:lnTo>
                  <a:pt x="5412685" y="638650"/>
                </a:lnTo>
                <a:cubicBezTo>
                  <a:pt x="5415381" y="642669"/>
                  <a:pt x="5416590" y="646216"/>
                  <a:pt x="5416310" y="649289"/>
                </a:cubicBezTo>
                <a:cubicBezTo>
                  <a:pt x="5416026" y="652362"/>
                  <a:pt x="5417236" y="655908"/>
                  <a:pt x="5419934" y="659929"/>
                </a:cubicBezTo>
                <a:lnTo>
                  <a:pt x="5415887" y="653897"/>
                </a:lnTo>
                <a:lnTo>
                  <a:pt x="5415079" y="652693"/>
                </a:lnTo>
                <a:lnTo>
                  <a:pt x="5415044" y="663116"/>
                </a:lnTo>
                <a:lnTo>
                  <a:pt x="5406949" y="651055"/>
                </a:lnTo>
                <a:cubicBezTo>
                  <a:pt x="5403687" y="653181"/>
                  <a:pt x="5403407" y="656255"/>
                  <a:pt x="5406105" y="660275"/>
                </a:cubicBezTo>
                <a:cubicBezTo>
                  <a:pt x="5386542" y="673025"/>
                  <a:pt x="5376762" y="679401"/>
                  <a:pt x="5376762" y="679401"/>
                </a:cubicBezTo>
                <a:lnTo>
                  <a:pt x="5345903" y="664842"/>
                </a:lnTo>
                <a:cubicBezTo>
                  <a:pt x="5348601" y="668863"/>
                  <a:pt x="5348319" y="671934"/>
                  <a:pt x="5345057" y="674060"/>
                </a:cubicBezTo>
                <a:cubicBezTo>
                  <a:pt x="5335839" y="674292"/>
                  <a:pt x="5326088" y="671979"/>
                  <a:pt x="5315801" y="667128"/>
                </a:cubicBezTo>
                <a:cubicBezTo>
                  <a:pt x="5305513" y="662275"/>
                  <a:pt x="5294411" y="657952"/>
                  <a:pt x="5282494" y="654161"/>
                </a:cubicBezTo>
                <a:cubicBezTo>
                  <a:pt x="5283057" y="648015"/>
                  <a:pt x="5281708" y="646006"/>
                  <a:pt x="5278448" y="648131"/>
                </a:cubicBezTo>
                <a:lnTo>
                  <a:pt x="5260573" y="642446"/>
                </a:lnTo>
                <a:cubicBezTo>
                  <a:pt x="5251354" y="642676"/>
                  <a:pt x="5245929" y="643322"/>
                  <a:pt x="5244299" y="644384"/>
                </a:cubicBezTo>
                <a:cubicBezTo>
                  <a:pt x="5242670" y="645446"/>
                  <a:pt x="5237246" y="646094"/>
                  <a:pt x="5228027" y="646323"/>
                </a:cubicBezTo>
                <a:lnTo>
                  <a:pt x="5245901" y="652008"/>
                </a:lnTo>
                <a:cubicBezTo>
                  <a:pt x="5239942" y="650113"/>
                  <a:pt x="5242782" y="652597"/>
                  <a:pt x="5254417" y="659460"/>
                </a:cubicBezTo>
                <a:cubicBezTo>
                  <a:pt x="5266052" y="666323"/>
                  <a:pt x="5274569" y="673776"/>
                  <a:pt x="5279965" y="681817"/>
                </a:cubicBezTo>
                <a:cubicBezTo>
                  <a:pt x="5282663" y="685838"/>
                  <a:pt x="5284827" y="687317"/>
                  <a:pt x="5286457" y="686254"/>
                </a:cubicBezTo>
                <a:cubicBezTo>
                  <a:pt x="5288087" y="685193"/>
                  <a:pt x="5290250" y="686670"/>
                  <a:pt x="5292948" y="690690"/>
                </a:cubicBezTo>
                <a:cubicBezTo>
                  <a:pt x="5305990" y="682190"/>
                  <a:pt x="5315532" y="678950"/>
                  <a:pt x="5321575" y="680971"/>
                </a:cubicBezTo>
                <a:lnTo>
                  <a:pt x="5325812" y="687283"/>
                </a:lnTo>
                <a:cubicBezTo>
                  <a:pt x="5332333" y="683033"/>
                  <a:pt x="5340254" y="680871"/>
                  <a:pt x="5349580" y="680797"/>
                </a:cubicBezTo>
                <a:cubicBezTo>
                  <a:pt x="5358904" y="680725"/>
                  <a:pt x="5368217" y="680636"/>
                  <a:pt x="5377520" y="680531"/>
                </a:cubicBezTo>
                <a:cubicBezTo>
                  <a:pt x="5376606" y="693135"/>
                  <a:pt x="5368455" y="698450"/>
                  <a:pt x="5353067" y="696470"/>
                </a:cubicBezTo>
                <a:cubicBezTo>
                  <a:pt x="5337680" y="694491"/>
                  <a:pt x="5329527" y="699804"/>
                  <a:pt x="5328614" y="712409"/>
                </a:cubicBezTo>
                <a:cubicBezTo>
                  <a:pt x="5340741" y="716515"/>
                  <a:pt x="5348434" y="717503"/>
                  <a:pt x="5351696" y="715378"/>
                </a:cubicBezTo>
                <a:lnTo>
                  <a:pt x="5333504" y="709222"/>
                </a:lnTo>
                <a:cubicBezTo>
                  <a:pt x="5355412" y="706950"/>
                  <a:pt x="5388058" y="706710"/>
                  <a:pt x="5431439" y="708503"/>
                </a:cubicBezTo>
                <a:cubicBezTo>
                  <a:pt x="5440743" y="708399"/>
                  <a:pt x="5449351" y="707258"/>
                  <a:pt x="5457263" y="705080"/>
                </a:cubicBezTo>
                <a:cubicBezTo>
                  <a:pt x="5465175" y="702902"/>
                  <a:pt x="5461458" y="700856"/>
                  <a:pt x="5446113" y="698940"/>
                </a:cubicBezTo>
                <a:cubicBezTo>
                  <a:pt x="5455894" y="692563"/>
                  <a:pt x="5472891" y="693449"/>
                  <a:pt x="5497102" y="701594"/>
                </a:cubicBezTo>
                <a:cubicBezTo>
                  <a:pt x="5493408" y="710054"/>
                  <a:pt x="5489341" y="712727"/>
                  <a:pt x="5484908" y="709611"/>
                </a:cubicBezTo>
                <a:cubicBezTo>
                  <a:pt x="5480474" y="706496"/>
                  <a:pt x="5478018" y="708074"/>
                  <a:pt x="5477540" y="714345"/>
                </a:cubicBezTo>
                <a:lnTo>
                  <a:pt x="5481776" y="720658"/>
                </a:lnTo>
                <a:cubicBezTo>
                  <a:pt x="5481299" y="726931"/>
                  <a:pt x="5476169" y="733253"/>
                  <a:pt x="5466388" y="739627"/>
                </a:cubicBezTo>
                <a:lnTo>
                  <a:pt x="5467105" y="730222"/>
                </a:lnTo>
                <a:lnTo>
                  <a:pt x="5457322" y="736598"/>
                </a:lnTo>
                <a:lnTo>
                  <a:pt x="5452431" y="739785"/>
                </a:lnTo>
                <a:lnTo>
                  <a:pt x="5443306" y="736662"/>
                </a:lnTo>
                <a:lnTo>
                  <a:pt x="5438416" y="739849"/>
                </a:lnTo>
                <a:cubicBezTo>
                  <a:pt x="5444500" y="741931"/>
                  <a:pt x="5449172" y="741912"/>
                  <a:pt x="5452431" y="739785"/>
                </a:cubicBezTo>
                <a:lnTo>
                  <a:pt x="5456606" y="746005"/>
                </a:lnTo>
                <a:cubicBezTo>
                  <a:pt x="5459866" y="743880"/>
                  <a:pt x="5462909" y="744921"/>
                  <a:pt x="5465734" y="749130"/>
                </a:cubicBezTo>
                <a:cubicBezTo>
                  <a:pt x="5475035" y="749025"/>
                  <a:pt x="5483537" y="749468"/>
                  <a:pt x="5491229" y="750457"/>
                </a:cubicBezTo>
                <a:cubicBezTo>
                  <a:pt x="5498923" y="751448"/>
                  <a:pt x="5507443" y="751920"/>
                  <a:pt x="5516788" y="751879"/>
                </a:cubicBezTo>
                <a:lnTo>
                  <a:pt x="5507007" y="758256"/>
                </a:lnTo>
                <a:lnTo>
                  <a:pt x="5502117" y="761443"/>
                </a:lnTo>
                <a:cubicBezTo>
                  <a:pt x="5508638" y="757193"/>
                  <a:pt x="5517960" y="757120"/>
                  <a:pt x="5530089" y="761224"/>
                </a:cubicBezTo>
                <a:cubicBezTo>
                  <a:pt x="5526828" y="763350"/>
                  <a:pt x="5525079" y="765979"/>
                  <a:pt x="5524839" y="769116"/>
                </a:cubicBezTo>
                <a:cubicBezTo>
                  <a:pt x="5524600" y="772250"/>
                  <a:pt x="5522852" y="774882"/>
                  <a:pt x="5519591" y="777007"/>
                </a:cubicBezTo>
                <a:cubicBezTo>
                  <a:pt x="5525548" y="778901"/>
                  <a:pt x="5530159" y="778787"/>
                  <a:pt x="5533419" y="776662"/>
                </a:cubicBezTo>
                <a:cubicBezTo>
                  <a:pt x="5536117" y="780682"/>
                  <a:pt x="5539095" y="781630"/>
                  <a:pt x="5542356" y="779504"/>
                </a:cubicBezTo>
                <a:cubicBezTo>
                  <a:pt x="5545617" y="777379"/>
                  <a:pt x="5548737" y="776790"/>
                  <a:pt x="5551715" y="777737"/>
                </a:cubicBezTo>
                <a:cubicBezTo>
                  <a:pt x="5554695" y="778686"/>
                  <a:pt x="5557814" y="778097"/>
                  <a:pt x="5561075" y="775972"/>
                </a:cubicBezTo>
                <a:cubicBezTo>
                  <a:pt x="5564334" y="773845"/>
                  <a:pt x="5567455" y="773258"/>
                  <a:pt x="5570433" y="774205"/>
                </a:cubicBezTo>
                <a:cubicBezTo>
                  <a:pt x="5573412" y="775151"/>
                  <a:pt x="5576532" y="774565"/>
                  <a:pt x="5579793" y="772437"/>
                </a:cubicBezTo>
                <a:cubicBezTo>
                  <a:pt x="5583053" y="770313"/>
                  <a:pt x="5586034" y="771260"/>
                  <a:pt x="5588732" y="775281"/>
                </a:cubicBezTo>
                <a:cubicBezTo>
                  <a:pt x="5595252" y="771029"/>
                  <a:pt x="5599861" y="770916"/>
                  <a:pt x="5602558" y="774935"/>
                </a:cubicBezTo>
                <a:cubicBezTo>
                  <a:pt x="5605821" y="772810"/>
                  <a:pt x="5608939" y="772220"/>
                  <a:pt x="5611919" y="773168"/>
                </a:cubicBezTo>
                <a:cubicBezTo>
                  <a:pt x="5614897" y="774116"/>
                  <a:pt x="5618018" y="773528"/>
                  <a:pt x="5621278" y="771401"/>
                </a:cubicBezTo>
                <a:cubicBezTo>
                  <a:pt x="5624539" y="769276"/>
                  <a:pt x="5627658" y="768690"/>
                  <a:pt x="5630638" y="769636"/>
                </a:cubicBezTo>
                <a:cubicBezTo>
                  <a:pt x="5633616" y="770583"/>
                  <a:pt x="5636736" y="769994"/>
                  <a:pt x="5639996" y="767869"/>
                </a:cubicBezTo>
                <a:cubicBezTo>
                  <a:pt x="5643257" y="765744"/>
                  <a:pt x="5646376" y="765156"/>
                  <a:pt x="5649356" y="766104"/>
                </a:cubicBezTo>
                <a:cubicBezTo>
                  <a:pt x="5652334" y="767051"/>
                  <a:pt x="5655454" y="766462"/>
                  <a:pt x="5658715" y="764337"/>
                </a:cubicBezTo>
                <a:lnTo>
                  <a:pt x="5676591" y="770023"/>
                </a:lnTo>
                <a:lnTo>
                  <a:pt x="5681482" y="766835"/>
                </a:lnTo>
                <a:cubicBezTo>
                  <a:pt x="5684742" y="764711"/>
                  <a:pt x="5687048" y="764653"/>
                  <a:pt x="5688396" y="766662"/>
                </a:cubicBezTo>
                <a:cubicBezTo>
                  <a:pt x="5689746" y="768673"/>
                  <a:pt x="5692050" y="768615"/>
                  <a:pt x="5695310" y="766490"/>
                </a:cubicBezTo>
                <a:lnTo>
                  <a:pt x="5670856" y="782430"/>
                </a:lnTo>
                <a:lnTo>
                  <a:pt x="5679794" y="785272"/>
                </a:lnTo>
                <a:cubicBezTo>
                  <a:pt x="5670012" y="791647"/>
                  <a:pt x="5662142" y="793888"/>
                  <a:pt x="5656183" y="791992"/>
                </a:cubicBezTo>
                <a:lnTo>
                  <a:pt x="5651294" y="795181"/>
                </a:lnTo>
                <a:lnTo>
                  <a:pt x="5646404" y="798368"/>
                </a:lnTo>
                <a:cubicBezTo>
                  <a:pt x="5652362" y="800264"/>
                  <a:pt x="5656971" y="800148"/>
                  <a:pt x="5660232" y="798023"/>
                </a:cubicBezTo>
                <a:cubicBezTo>
                  <a:pt x="5666191" y="799919"/>
                  <a:pt x="5669984" y="800334"/>
                  <a:pt x="5671613" y="799272"/>
                </a:cubicBezTo>
                <a:cubicBezTo>
                  <a:pt x="5673244" y="798209"/>
                  <a:pt x="5677038" y="798625"/>
                  <a:pt x="5682997" y="800521"/>
                </a:cubicBezTo>
                <a:lnTo>
                  <a:pt x="5668325" y="810083"/>
                </a:lnTo>
                <a:cubicBezTo>
                  <a:pt x="5674283" y="811979"/>
                  <a:pt x="5676307" y="814993"/>
                  <a:pt x="5674396" y="819130"/>
                </a:cubicBezTo>
                <a:cubicBezTo>
                  <a:pt x="5672484" y="823266"/>
                  <a:pt x="5673157" y="824270"/>
                  <a:pt x="5676419" y="822144"/>
                </a:cubicBezTo>
                <a:lnTo>
                  <a:pt x="5671528" y="825332"/>
                </a:lnTo>
                <a:lnTo>
                  <a:pt x="5666637" y="828519"/>
                </a:lnTo>
                <a:cubicBezTo>
                  <a:pt x="5669335" y="832540"/>
                  <a:pt x="5672314" y="833489"/>
                  <a:pt x="5675574" y="831362"/>
                </a:cubicBezTo>
                <a:lnTo>
                  <a:pt x="5665794" y="837738"/>
                </a:lnTo>
                <a:lnTo>
                  <a:pt x="5683669" y="843423"/>
                </a:lnTo>
                <a:lnTo>
                  <a:pt x="5673887" y="849798"/>
                </a:lnTo>
                <a:cubicBezTo>
                  <a:pt x="5673887" y="849798"/>
                  <a:pt x="5669278" y="849914"/>
                  <a:pt x="5660060" y="850145"/>
                </a:cubicBezTo>
                <a:lnTo>
                  <a:pt x="5644544" y="868926"/>
                </a:lnTo>
                <a:cubicBezTo>
                  <a:pt x="5665146" y="864706"/>
                  <a:pt x="5678172" y="863170"/>
                  <a:pt x="5683625" y="864311"/>
                </a:cubicBezTo>
                <a:cubicBezTo>
                  <a:pt x="5686886" y="862186"/>
                  <a:pt x="5689870" y="861393"/>
                  <a:pt x="5692574" y="861931"/>
                </a:cubicBezTo>
                <a:cubicBezTo>
                  <a:pt x="5695279" y="862470"/>
                  <a:pt x="5698262" y="861679"/>
                  <a:pt x="5701523" y="859554"/>
                </a:cubicBezTo>
                <a:cubicBezTo>
                  <a:pt x="5704783" y="857428"/>
                  <a:pt x="5709118" y="856906"/>
                  <a:pt x="5714528" y="857984"/>
                </a:cubicBezTo>
                <a:cubicBezTo>
                  <a:pt x="5711268" y="860109"/>
                  <a:pt x="5707100" y="860883"/>
                  <a:pt x="5702028" y="860307"/>
                </a:cubicBezTo>
                <a:lnTo>
                  <a:pt x="5687357" y="869871"/>
                </a:lnTo>
                <a:cubicBezTo>
                  <a:pt x="5685346" y="880842"/>
                  <a:pt x="5691929" y="887161"/>
                  <a:pt x="5707106" y="888827"/>
                </a:cubicBezTo>
                <a:cubicBezTo>
                  <a:pt x="5713064" y="890721"/>
                  <a:pt x="5717674" y="890607"/>
                  <a:pt x="5720933" y="888480"/>
                </a:cubicBezTo>
                <a:lnTo>
                  <a:pt x="5729871" y="891322"/>
                </a:lnTo>
                <a:lnTo>
                  <a:pt x="5739652" y="884948"/>
                </a:lnTo>
                <a:lnTo>
                  <a:pt x="5777091" y="877882"/>
                </a:lnTo>
                <a:cubicBezTo>
                  <a:pt x="5779790" y="881902"/>
                  <a:pt x="5774898" y="885090"/>
                  <a:pt x="5762419" y="887443"/>
                </a:cubicBezTo>
                <a:cubicBezTo>
                  <a:pt x="5749939" y="889801"/>
                  <a:pt x="5742070" y="892041"/>
                  <a:pt x="5738809" y="894166"/>
                </a:cubicBezTo>
                <a:cubicBezTo>
                  <a:pt x="5744768" y="896062"/>
                  <a:pt x="5748421" y="898015"/>
                  <a:pt x="5749769" y="900024"/>
                </a:cubicBezTo>
                <a:cubicBezTo>
                  <a:pt x="5751119" y="902035"/>
                  <a:pt x="5759665" y="900798"/>
                  <a:pt x="5775403" y="896318"/>
                </a:cubicBezTo>
                <a:cubicBezTo>
                  <a:pt x="5765621" y="902693"/>
                  <a:pt x="5757752" y="904934"/>
                  <a:pt x="5751793" y="903039"/>
                </a:cubicBezTo>
                <a:lnTo>
                  <a:pt x="5737122" y="912602"/>
                </a:lnTo>
                <a:cubicBezTo>
                  <a:pt x="5731163" y="910707"/>
                  <a:pt x="5726554" y="910823"/>
                  <a:pt x="5723294" y="912948"/>
                </a:cubicBezTo>
                <a:cubicBezTo>
                  <a:pt x="5707553" y="917428"/>
                  <a:pt x="5696704" y="918722"/>
                  <a:pt x="5690747" y="916825"/>
                </a:cubicBezTo>
                <a:lnTo>
                  <a:pt x="5679824" y="920886"/>
                </a:lnTo>
                <a:lnTo>
                  <a:pt x="5704154" y="921089"/>
                </a:lnTo>
                <a:cubicBezTo>
                  <a:pt x="5716351" y="921807"/>
                  <a:pt x="5731669" y="921935"/>
                  <a:pt x="5750106" y="921474"/>
                </a:cubicBezTo>
                <a:cubicBezTo>
                  <a:pt x="5702888" y="934916"/>
                  <a:pt x="5660559" y="945172"/>
                  <a:pt x="5623122" y="952236"/>
                </a:cubicBezTo>
                <a:cubicBezTo>
                  <a:pt x="5604683" y="952698"/>
                  <a:pt x="5587956" y="953959"/>
                  <a:pt x="5572940" y="956027"/>
                </a:cubicBezTo>
                <a:cubicBezTo>
                  <a:pt x="5557925" y="958094"/>
                  <a:pt x="5542107" y="960710"/>
                  <a:pt x="5525481" y="963872"/>
                </a:cubicBezTo>
                <a:cubicBezTo>
                  <a:pt x="5529127" y="969305"/>
                  <a:pt x="5531455" y="973645"/>
                  <a:pt x="5532460" y="976892"/>
                </a:cubicBezTo>
                <a:lnTo>
                  <a:pt x="5532152" y="979034"/>
                </a:lnTo>
                <a:lnTo>
                  <a:pt x="5528683" y="979119"/>
                </a:lnTo>
                <a:lnTo>
                  <a:pt x="5531529" y="983360"/>
                </a:lnTo>
                <a:lnTo>
                  <a:pt x="5536778" y="991180"/>
                </a:lnTo>
                <a:cubicBezTo>
                  <a:pt x="5540036" y="989057"/>
                  <a:pt x="5540993" y="986987"/>
                  <a:pt x="5539645" y="984978"/>
                </a:cubicBezTo>
                <a:cubicBezTo>
                  <a:pt x="5538295" y="982967"/>
                  <a:pt x="5539251" y="980901"/>
                  <a:pt x="5542511" y="978774"/>
                </a:cubicBezTo>
                <a:lnTo>
                  <a:pt x="5538406" y="978877"/>
                </a:lnTo>
                <a:lnTo>
                  <a:pt x="5546201" y="973797"/>
                </a:lnTo>
                <a:cubicBezTo>
                  <a:pt x="5555125" y="973127"/>
                  <a:pt x="5560198" y="973704"/>
                  <a:pt x="5561420" y="975524"/>
                </a:cubicBezTo>
                <a:cubicBezTo>
                  <a:pt x="5562642" y="977347"/>
                  <a:pt x="5566107" y="979016"/>
                  <a:pt x="5571813" y="980534"/>
                </a:cubicBezTo>
                <a:lnTo>
                  <a:pt x="5586483" y="970971"/>
                </a:lnTo>
                <a:cubicBezTo>
                  <a:pt x="5597853" y="973944"/>
                  <a:pt x="5607309" y="981053"/>
                  <a:pt x="5614854" y="992297"/>
                </a:cubicBezTo>
                <a:cubicBezTo>
                  <a:pt x="5612157" y="988277"/>
                  <a:pt x="5602657" y="991580"/>
                  <a:pt x="5586355" y="1002207"/>
                </a:cubicBezTo>
                <a:lnTo>
                  <a:pt x="5587198" y="992988"/>
                </a:lnTo>
                <a:lnTo>
                  <a:pt x="5582308" y="996175"/>
                </a:lnTo>
                <a:cubicBezTo>
                  <a:pt x="5566568" y="1000656"/>
                  <a:pt x="5554342" y="1008626"/>
                  <a:pt x="5545628" y="1020084"/>
                </a:cubicBezTo>
                <a:cubicBezTo>
                  <a:pt x="5536914" y="1031542"/>
                  <a:pt x="5526037" y="1041523"/>
                  <a:pt x="5512995" y="1050022"/>
                </a:cubicBezTo>
                <a:lnTo>
                  <a:pt x="5521932" y="1052865"/>
                </a:lnTo>
                <a:lnTo>
                  <a:pt x="5530869" y="1055708"/>
                </a:lnTo>
                <a:cubicBezTo>
                  <a:pt x="5527609" y="1057835"/>
                  <a:pt x="5523000" y="1057948"/>
                  <a:pt x="5517042" y="1056052"/>
                </a:cubicBezTo>
                <a:lnTo>
                  <a:pt x="5502370" y="1065616"/>
                </a:lnTo>
                <a:cubicBezTo>
                  <a:pt x="5511587" y="1065388"/>
                  <a:pt x="5519177" y="1066218"/>
                  <a:pt x="5525135" y="1068114"/>
                </a:cubicBezTo>
                <a:cubicBezTo>
                  <a:pt x="5531094" y="1070009"/>
                  <a:pt x="5538682" y="1070843"/>
                  <a:pt x="5547901" y="1070613"/>
                </a:cubicBezTo>
                <a:cubicBezTo>
                  <a:pt x="5559818" y="1074404"/>
                  <a:pt x="5572015" y="1075122"/>
                  <a:pt x="5584494" y="1072765"/>
                </a:cubicBezTo>
                <a:lnTo>
                  <a:pt x="5587747" y="1073121"/>
                </a:lnTo>
                <a:lnTo>
                  <a:pt x="5565777" y="1076300"/>
                </a:lnTo>
                <a:cubicBezTo>
                  <a:pt x="5559818" y="1074404"/>
                  <a:pt x="5542731" y="1076873"/>
                  <a:pt x="5514511" y="1083709"/>
                </a:cubicBezTo>
                <a:cubicBezTo>
                  <a:pt x="5511251" y="1085835"/>
                  <a:pt x="5508130" y="1086422"/>
                  <a:pt x="5505149" y="1085474"/>
                </a:cubicBezTo>
                <a:cubicBezTo>
                  <a:pt x="5502171" y="1084527"/>
                  <a:pt x="5499051" y="1085116"/>
                  <a:pt x="5495790" y="1087241"/>
                </a:cubicBezTo>
                <a:cubicBezTo>
                  <a:pt x="5492530" y="1089366"/>
                  <a:pt x="5489410" y="1089956"/>
                  <a:pt x="5486432" y="1089008"/>
                </a:cubicBezTo>
                <a:cubicBezTo>
                  <a:pt x="5483452" y="1088059"/>
                  <a:pt x="5480332" y="1088649"/>
                  <a:pt x="5477072" y="1090774"/>
                </a:cubicBezTo>
                <a:cubicBezTo>
                  <a:pt x="5473811" y="1092899"/>
                  <a:pt x="5470833" y="1091951"/>
                  <a:pt x="5468134" y="1087932"/>
                </a:cubicBezTo>
                <a:lnTo>
                  <a:pt x="5463243" y="1091119"/>
                </a:lnTo>
                <a:lnTo>
                  <a:pt x="5458354" y="1094308"/>
                </a:lnTo>
                <a:lnTo>
                  <a:pt x="5453463" y="1097496"/>
                </a:lnTo>
                <a:lnTo>
                  <a:pt x="5462400" y="1100338"/>
                </a:lnTo>
                <a:cubicBezTo>
                  <a:pt x="5459140" y="1102463"/>
                  <a:pt x="5457369" y="1105061"/>
                  <a:pt x="5457088" y="1108135"/>
                </a:cubicBezTo>
                <a:cubicBezTo>
                  <a:pt x="5456807" y="1111206"/>
                  <a:pt x="5459927" y="1110617"/>
                  <a:pt x="5466447" y="1106368"/>
                </a:cubicBezTo>
                <a:cubicBezTo>
                  <a:pt x="5462624" y="1114637"/>
                  <a:pt x="5456777" y="1119894"/>
                  <a:pt x="5448908" y="1122134"/>
                </a:cubicBezTo>
                <a:cubicBezTo>
                  <a:pt x="5441038" y="1124375"/>
                  <a:pt x="5433844" y="1127621"/>
                  <a:pt x="5427321" y="1131869"/>
                </a:cubicBezTo>
                <a:cubicBezTo>
                  <a:pt x="5430019" y="1135890"/>
                  <a:pt x="5429740" y="1138965"/>
                  <a:pt x="5426479" y="1141090"/>
                </a:cubicBezTo>
                <a:lnTo>
                  <a:pt x="5411808" y="1150654"/>
                </a:lnTo>
                <a:cubicBezTo>
                  <a:pt x="5405848" y="1148757"/>
                  <a:pt x="5403008" y="1146273"/>
                  <a:pt x="5403291" y="1143201"/>
                </a:cubicBezTo>
                <a:cubicBezTo>
                  <a:pt x="5403571" y="1140127"/>
                  <a:pt x="5400453" y="1140716"/>
                  <a:pt x="5393931" y="1144966"/>
                </a:cubicBezTo>
                <a:cubicBezTo>
                  <a:pt x="5377629" y="1155593"/>
                  <a:pt x="5366499" y="1159959"/>
                  <a:pt x="5360539" y="1158064"/>
                </a:cubicBezTo>
                <a:lnTo>
                  <a:pt x="5370321" y="1151689"/>
                </a:lnTo>
                <a:cubicBezTo>
                  <a:pt x="5358404" y="1147898"/>
                  <a:pt x="5348229" y="1150196"/>
                  <a:pt x="5339798" y="1158581"/>
                </a:cubicBezTo>
                <a:cubicBezTo>
                  <a:pt x="5331365" y="1166967"/>
                  <a:pt x="5322539" y="1171275"/>
                  <a:pt x="5313322" y="1171505"/>
                </a:cubicBezTo>
                <a:cubicBezTo>
                  <a:pt x="5328499" y="1173169"/>
                  <a:pt x="5344490" y="1174304"/>
                  <a:pt x="5361296" y="1174906"/>
                </a:cubicBezTo>
                <a:cubicBezTo>
                  <a:pt x="5378106" y="1175510"/>
                  <a:pt x="5394099" y="1176644"/>
                  <a:pt x="5409275" y="1178308"/>
                </a:cubicBezTo>
                <a:cubicBezTo>
                  <a:pt x="5406015" y="1180433"/>
                  <a:pt x="5401407" y="1180548"/>
                  <a:pt x="5395447" y="1178653"/>
                </a:cubicBezTo>
                <a:cubicBezTo>
                  <a:pt x="5389487" y="1176759"/>
                  <a:pt x="5381900" y="1175927"/>
                  <a:pt x="5372681" y="1176157"/>
                </a:cubicBezTo>
                <a:cubicBezTo>
                  <a:pt x="5357503" y="1174491"/>
                  <a:pt x="5343001" y="1173830"/>
                  <a:pt x="5329173" y="1174175"/>
                </a:cubicBezTo>
                <a:cubicBezTo>
                  <a:pt x="5315345" y="1174520"/>
                  <a:pt x="5300842" y="1173860"/>
                  <a:pt x="5285664" y="1172196"/>
                </a:cubicBezTo>
                <a:cubicBezTo>
                  <a:pt x="5288362" y="1176217"/>
                  <a:pt x="5291342" y="1177163"/>
                  <a:pt x="5294602" y="1175038"/>
                </a:cubicBezTo>
                <a:lnTo>
                  <a:pt x="5276537" y="1184910"/>
                </a:lnTo>
                <a:lnTo>
                  <a:pt x="5279931" y="1184602"/>
                </a:lnTo>
                <a:cubicBezTo>
                  <a:pt x="5289149" y="1184371"/>
                  <a:pt x="5296455" y="1188277"/>
                  <a:pt x="5301852" y="1196317"/>
                </a:cubicBezTo>
                <a:cubicBezTo>
                  <a:pt x="5295893" y="1194422"/>
                  <a:pt x="5290609" y="1193532"/>
                  <a:pt x="5286000" y="1193648"/>
                </a:cubicBezTo>
                <a:cubicBezTo>
                  <a:pt x="5281389" y="1193762"/>
                  <a:pt x="5273127" y="1191925"/>
                  <a:pt x="5261213" y="1188135"/>
                </a:cubicBezTo>
                <a:cubicBezTo>
                  <a:pt x="5245472" y="1192614"/>
                  <a:pt x="5230558" y="1196578"/>
                  <a:pt x="5216469" y="1200029"/>
                </a:cubicBezTo>
                <a:cubicBezTo>
                  <a:pt x="5202380" y="1203478"/>
                  <a:pt x="5187467" y="1207443"/>
                  <a:pt x="5171727" y="1211925"/>
                </a:cubicBezTo>
                <a:cubicBezTo>
                  <a:pt x="5153291" y="1212385"/>
                  <a:pt x="5137026" y="1214338"/>
                  <a:pt x="5122939" y="1217788"/>
                </a:cubicBezTo>
                <a:cubicBezTo>
                  <a:pt x="5108849" y="1221237"/>
                  <a:pt x="5090956" y="1224254"/>
                  <a:pt x="5069258" y="1226840"/>
                </a:cubicBezTo>
                <a:lnTo>
                  <a:pt x="4972700" y="1238446"/>
                </a:lnTo>
                <a:lnTo>
                  <a:pt x="4970741" y="1239724"/>
                </a:lnTo>
                <a:lnTo>
                  <a:pt x="4965851" y="1242911"/>
                </a:lnTo>
                <a:cubicBezTo>
                  <a:pt x="4971809" y="1244807"/>
                  <a:pt x="4976418" y="1244691"/>
                  <a:pt x="4979679" y="1242566"/>
                </a:cubicBezTo>
                <a:cubicBezTo>
                  <a:pt x="4985638" y="1244462"/>
                  <a:pt x="4989430" y="1244877"/>
                  <a:pt x="4991062" y="1243814"/>
                </a:cubicBezTo>
                <a:cubicBezTo>
                  <a:pt x="4992691" y="1242752"/>
                  <a:pt x="4996485" y="1243168"/>
                  <a:pt x="5002444" y="1245064"/>
                </a:cubicBezTo>
                <a:lnTo>
                  <a:pt x="4987771" y="1254626"/>
                </a:lnTo>
                <a:cubicBezTo>
                  <a:pt x="4993730" y="1256522"/>
                  <a:pt x="4995754" y="1259536"/>
                  <a:pt x="4993842" y="1263672"/>
                </a:cubicBezTo>
                <a:cubicBezTo>
                  <a:pt x="4991931" y="1267809"/>
                  <a:pt x="4992604" y="1268813"/>
                  <a:pt x="4995866" y="1266687"/>
                </a:cubicBezTo>
                <a:lnTo>
                  <a:pt x="4990975" y="1269875"/>
                </a:lnTo>
                <a:lnTo>
                  <a:pt x="4986084" y="1273062"/>
                </a:lnTo>
                <a:cubicBezTo>
                  <a:pt x="4988782" y="1277083"/>
                  <a:pt x="4991761" y="1278032"/>
                  <a:pt x="4995021" y="1275905"/>
                </a:cubicBezTo>
                <a:lnTo>
                  <a:pt x="4985241" y="1282281"/>
                </a:lnTo>
                <a:lnTo>
                  <a:pt x="5003116" y="1287966"/>
                </a:lnTo>
                <a:lnTo>
                  <a:pt x="4993334" y="1294341"/>
                </a:lnTo>
                <a:cubicBezTo>
                  <a:pt x="4993334" y="1294341"/>
                  <a:pt x="4988725" y="1294457"/>
                  <a:pt x="4979507" y="1294688"/>
                </a:cubicBezTo>
                <a:lnTo>
                  <a:pt x="4963991" y="1313469"/>
                </a:lnTo>
                <a:cubicBezTo>
                  <a:pt x="4984593" y="1309249"/>
                  <a:pt x="4997621" y="1307712"/>
                  <a:pt x="5003072" y="1308854"/>
                </a:cubicBezTo>
                <a:cubicBezTo>
                  <a:pt x="5006333" y="1306729"/>
                  <a:pt x="5009315" y="1305934"/>
                  <a:pt x="5012021" y="1306474"/>
                </a:cubicBezTo>
                <a:cubicBezTo>
                  <a:pt x="5014726" y="1307013"/>
                  <a:pt x="5017709" y="1306222"/>
                  <a:pt x="5020970" y="1304097"/>
                </a:cubicBezTo>
                <a:cubicBezTo>
                  <a:pt x="5024229" y="1301970"/>
                  <a:pt x="5028565" y="1301448"/>
                  <a:pt x="5033975" y="1302527"/>
                </a:cubicBezTo>
                <a:cubicBezTo>
                  <a:pt x="5030714" y="1304652"/>
                  <a:pt x="5026547" y="1305426"/>
                  <a:pt x="5021475" y="1304850"/>
                </a:cubicBezTo>
                <a:lnTo>
                  <a:pt x="5006804" y="1314414"/>
                </a:lnTo>
                <a:cubicBezTo>
                  <a:pt x="5004793" y="1325385"/>
                  <a:pt x="5011377" y="1331703"/>
                  <a:pt x="5026553" y="1333370"/>
                </a:cubicBezTo>
                <a:cubicBezTo>
                  <a:pt x="5032511" y="1335264"/>
                  <a:pt x="5037121" y="1335150"/>
                  <a:pt x="5040380" y="1333023"/>
                </a:cubicBezTo>
                <a:lnTo>
                  <a:pt x="5049318" y="1335865"/>
                </a:lnTo>
                <a:lnTo>
                  <a:pt x="5059100" y="1329490"/>
                </a:lnTo>
                <a:lnTo>
                  <a:pt x="5096539" y="1322424"/>
                </a:lnTo>
                <a:cubicBezTo>
                  <a:pt x="5099237" y="1326445"/>
                  <a:pt x="5094345" y="1329633"/>
                  <a:pt x="5081866" y="1331986"/>
                </a:cubicBezTo>
                <a:cubicBezTo>
                  <a:pt x="5069386" y="1334344"/>
                  <a:pt x="5061517" y="1336584"/>
                  <a:pt x="5058256" y="1338710"/>
                </a:cubicBezTo>
                <a:cubicBezTo>
                  <a:pt x="5064216" y="1340604"/>
                  <a:pt x="5067867" y="1342556"/>
                  <a:pt x="5069217" y="1344566"/>
                </a:cubicBezTo>
                <a:cubicBezTo>
                  <a:pt x="5070565" y="1346576"/>
                  <a:pt x="5079112" y="1345342"/>
                  <a:pt x="5094850" y="1340861"/>
                </a:cubicBezTo>
                <a:cubicBezTo>
                  <a:pt x="5085068" y="1347236"/>
                  <a:pt x="5077198" y="1349477"/>
                  <a:pt x="5071240" y="1347581"/>
                </a:cubicBezTo>
                <a:lnTo>
                  <a:pt x="5056569" y="1357146"/>
                </a:lnTo>
                <a:cubicBezTo>
                  <a:pt x="5050610" y="1355250"/>
                  <a:pt x="5046001" y="1355366"/>
                  <a:pt x="5042741" y="1357491"/>
                </a:cubicBezTo>
                <a:cubicBezTo>
                  <a:pt x="5027001" y="1361970"/>
                  <a:pt x="5016151" y="1363265"/>
                  <a:pt x="5010194" y="1361368"/>
                </a:cubicBezTo>
                <a:lnTo>
                  <a:pt x="4999272" y="1365428"/>
                </a:lnTo>
                <a:lnTo>
                  <a:pt x="5023601" y="1365632"/>
                </a:lnTo>
                <a:cubicBezTo>
                  <a:pt x="5035798" y="1366350"/>
                  <a:pt x="5051116" y="1366478"/>
                  <a:pt x="5069553" y="1366018"/>
                </a:cubicBezTo>
                <a:lnTo>
                  <a:pt x="5010040" y="1380435"/>
                </a:lnTo>
                <a:lnTo>
                  <a:pt x="5087791" y="1372782"/>
                </a:lnTo>
                <a:cubicBezTo>
                  <a:pt x="5126386" y="1366712"/>
                  <a:pt x="5168713" y="1362547"/>
                  <a:pt x="5214766" y="1360286"/>
                </a:cubicBezTo>
                <a:cubicBezTo>
                  <a:pt x="5257938" y="1353946"/>
                  <a:pt x="5298933" y="1347662"/>
                  <a:pt x="5337752" y="1341435"/>
                </a:cubicBezTo>
                <a:cubicBezTo>
                  <a:pt x="5376573" y="1335208"/>
                  <a:pt x="5412098" y="1326769"/>
                  <a:pt x="5444328" y="1316120"/>
                </a:cubicBezTo>
                <a:cubicBezTo>
                  <a:pt x="5453775" y="1315370"/>
                  <a:pt x="5455306" y="1315770"/>
                  <a:pt x="5448918" y="1317322"/>
                </a:cubicBezTo>
                <a:cubicBezTo>
                  <a:pt x="5442533" y="1318871"/>
                  <a:pt x="5437701" y="1320805"/>
                  <a:pt x="5434425" y="1323122"/>
                </a:cubicBezTo>
                <a:cubicBezTo>
                  <a:pt x="5440496" y="1324759"/>
                  <a:pt x="5445195" y="1324402"/>
                  <a:pt x="5448521" y="1322050"/>
                </a:cubicBezTo>
                <a:cubicBezTo>
                  <a:pt x="5451847" y="1319699"/>
                  <a:pt x="5456571" y="1319324"/>
                  <a:pt x="5462692" y="1320926"/>
                </a:cubicBezTo>
                <a:cubicBezTo>
                  <a:pt x="5440454" y="1336650"/>
                  <a:pt x="5430732" y="1346490"/>
                  <a:pt x="5433528" y="1350443"/>
                </a:cubicBezTo>
                <a:cubicBezTo>
                  <a:pt x="5439882" y="1345951"/>
                  <a:pt x="5444552" y="1344131"/>
                  <a:pt x="5447538" y="1344985"/>
                </a:cubicBezTo>
                <a:cubicBezTo>
                  <a:pt x="5450524" y="1345839"/>
                  <a:pt x="5453606" y="1345143"/>
                  <a:pt x="5456783" y="1342896"/>
                </a:cubicBezTo>
                <a:cubicBezTo>
                  <a:pt x="5459960" y="1340650"/>
                  <a:pt x="5464535" y="1340380"/>
                  <a:pt x="5470507" y="1342088"/>
                </a:cubicBezTo>
                <a:cubicBezTo>
                  <a:pt x="5474891" y="1344919"/>
                  <a:pt x="5477234" y="1346969"/>
                  <a:pt x="5477536" y="1348238"/>
                </a:cubicBezTo>
                <a:lnTo>
                  <a:pt x="5475300" y="1348866"/>
                </a:lnTo>
                <a:lnTo>
                  <a:pt x="5483088" y="1359880"/>
                </a:lnTo>
                <a:cubicBezTo>
                  <a:pt x="5483088" y="1359880"/>
                  <a:pt x="5487662" y="1359611"/>
                  <a:pt x="5496812" y="1359072"/>
                </a:cubicBezTo>
                <a:cubicBezTo>
                  <a:pt x="5490458" y="1363565"/>
                  <a:pt x="5481902" y="1366627"/>
                  <a:pt x="5471142" y="1368259"/>
                </a:cubicBezTo>
                <a:cubicBezTo>
                  <a:pt x="5460382" y="1369890"/>
                  <a:pt x="5454833" y="1373835"/>
                  <a:pt x="5454495" y="1380097"/>
                </a:cubicBezTo>
                <a:cubicBezTo>
                  <a:pt x="5429798" y="1385607"/>
                  <a:pt x="5405208" y="1389581"/>
                  <a:pt x="5380724" y="1392020"/>
                </a:cubicBezTo>
                <a:cubicBezTo>
                  <a:pt x="5356237" y="1394459"/>
                  <a:pt x="5333236" y="1397310"/>
                  <a:pt x="5311717" y="1400572"/>
                </a:cubicBezTo>
                <a:lnTo>
                  <a:pt x="5316482" y="1397203"/>
                </a:lnTo>
                <a:cubicBezTo>
                  <a:pt x="5297802" y="1404481"/>
                  <a:pt x="5273920" y="1409460"/>
                  <a:pt x="5244838" y="1412136"/>
                </a:cubicBezTo>
                <a:cubicBezTo>
                  <a:pt x="5230298" y="1413474"/>
                  <a:pt x="5217455" y="1415108"/>
                  <a:pt x="5206309" y="1417034"/>
                </a:cubicBezTo>
                <a:lnTo>
                  <a:pt x="5184048" y="1422269"/>
                </a:lnTo>
                <a:lnTo>
                  <a:pt x="5192014" y="1423355"/>
                </a:lnTo>
                <a:cubicBezTo>
                  <a:pt x="5190426" y="1424478"/>
                  <a:pt x="5188487" y="1425107"/>
                  <a:pt x="5186199" y="1425242"/>
                </a:cubicBezTo>
                <a:lnTo>
                  <a:pt x="5180761" y="1424501"/>
                </a:lnTo>
                <a:lnTo>
                  <a:pt x="5204839" y="1431383"/>
                </a:lnTo>
                <a:cubicBezTo>
                  <a:pt x="5164300" y="1448186"/>
                  <a:pt x="5122534" y="1459880"/>
                  <a:pt x="5079537" y="1466467"/>
                </a:cubicBezTo>
                <a:cubicBezTo>
                  <a:pt x="5073521" y="1464698"/>
                  <a:pt x="5072101" y="1462690"/>
                  <a:pt x="5075278" y="1460443"/>
                </a:cubicBezTo>
                <a:cubicBezTo>
                  <a:pt x="5078455" y="1458197"/>
                  <a:pt x="5077057" y="1456220"/>
                  <a:pt x="5071085" y="1454513"/>
                </a:cubicBezTo>
                <a:cubicBezTo>
                  <a:pt x="5061935" y="1455051"/>
                  <a:pt x="5061141" y="1455613"/>
                  <a:pt x="5068702" y="1456197"/>
                </a:cubicBezTo>
                <a:cubicBezTo>
                  <a:pt x="5076263" y="1456782"/>
                  <a:pt x="5075469" y="1457343"/>
                  <a:pt x="5066319" y="1457882"/>
                </a:cubicBezTo>
                <a:cubicBezTo>
                  <a:pt x="5060347" y="1456175"/>
                  <a:pt x="5055772" y="1456444"/>
                  <a:pt x="5052595" y="1458690"/>
                </a:cubicBezTo>
                <a:cubicBezTo>
                  <a:pt x="5018747" y="1464737"/>
                  <a:pt x="4975126" y="1468753"/>
                  <a:pt x="4921729" y="1470740"/>
                </a:cubicBezTo>
                <a:lnTo>
                  <a:pt x="4844708" y="1483312"/>
                </a:lnTo>
                <a:lnTo>
                  <a:pt x="4832442" y="1494565"/>
                </a:lnTo>
                <a:lnTo>
                  <a:pt x="4841379" y="1497408"/>
                </a:lnTo>
                <a:lnTo>
                  <a:pt x="4850315" y="1500251"/>
                </a:lnTo>
                <a:cubicBezTo>
                  <a:pt x="4847057" y="1502377"/>
                  <a:pt x="4842447" y="1502491"/>
                  <a:pt x="4836488" y="1500595"/>
                </a:cubicBezTo>
                <a:lnTo>
                  <a:pt x="4821817" y="1510159"/>
                </a:lnTo>
                <a:cubicBezTo>
                  <a:pt x="4831035" y="1509931"/>
                  <a:pt x="4838624" y="1510761"/>
                  <a:pt x="4844582" y="1512657"/>
                </a:cubicBezTo>
                <a:cubicBezTo>
                  <a:pt x="4850541" y="1514552"/>
                  <a:pt x="4858130" y="1515385"/>
                  <a:pt x="4867349" y="1515155"/>
                </a:cubicBezTo>
                <a:cubicBezTo>
                  <a:pt x="4879265" y="1518947"/>
                  <a:pt x="4891463" y="1519664"/>
                  <a:pt x="4903942" y="1517308"/>
                </a:cubicBezTo>
                <a:lnTo>
                  <a:pt x="4907194" y="1517664"/>
                </a:lnTo>
                <a:lnTo>
                  <a:pt x="4885225" y="1520842"/>
                </a:lnTo>
                <a:cubicBezTo>
                  <a:pt x="4879265" y="1518947"/>
                  <a:pt x="4862177" y="1521416"/>
                  <a:pt x="4833958" y="1528253"/>
                </a:cubicBezTo>
                <a:cubicBezTo>
                  <a:pt x="4830698" y="1530378"/>
                  <a:pt x="4827576" y="1530965"/>
                  <a:pt x="4824596" y="1530017"/>
                </a:cubicBezTo>
                <a:cubicBezTo>
                  <a:pt x="4821618" y="1529070"/>
                  <a:pt x="4818498" y="1529659"/>
                  <a:pt x="4815237" y="1531784"/>
                </a:cubicBezTo>
                <a:cubicBezTo>
                  <a:pt x="4811976" y="1533909"/>
                  <a:pt x="4808858" y="1534498"/>
                  <a:pt x="4805878" y="1533551"/>
                </a:cubicBezTo>
                <a:cubicBezTo>
                  <a:pt x="4802899" y="1532602"/>
                  <a:pt x="4799779" y="1533192"/>
                  <a:pt x="4796519" y="1535317"/>
                </a:cubicBezTo>
                <a:cubicBezTo>
                  <a:pt x="4793258" y="1537442"/>
                  <a:pt x="4790280" y="1536494"/>
                  <a:pt x="4787582" y="1532474"/>
                </a:cubicBezTo>
                <a:lnTo>
                  <a:pt x="4782690" y="1535662"/>
                </a:lnTo>
                <a:lnTo>
                  <a:pt x="4777801" y="1538851"/>
                </a:lnTo>
                <a:lnTo>
                  <a:pt x="4774790" y="1540811"/>
                </a:lnTo>
                <a:lnTo>
                  <a:pt x="4798653" y="1539138"/>
                </a:lnTo>
                <a:cubicBezTo>
                  <a:pt x="4853156" y="1542299"/>
                  <a:pt x="4904037" y="1542046"/>
                  <a:pt x="4951295" y="1538379"/>
                </a:cubicBezTo>
                <a:cubicBezTo>
                  <a:pt x="4998550" y="1534712"/>
                  <a:pt x="5040450" y="1531866"/>
                  <a:pt x="5076992" y="1529842"/>
                </a:cubicBezTo>
                <a:cubicBezTo>
                  <a:pt x="5122680" y="1527378"/>
                  <a:pt x="5165371" y="1523994"/>
                  <a:pt x="5205071" y="1519695"/>
                </a:cubicBezTo>
                <a:cubicBezTo>
                  <a:pt x="5244769" y="1515394"/>
                  <a:pt x="5281492" y="1510254"/>
                  <a:pt x="5315239" y="1504279"/>
                </a:cubicBezTo>
                <a:cubicBezTo>
                  <a:pt x="5388707" y="1494031"/>
                  <a:pt x="5455315" y="1484139"/>
                  <a:pt x="5515065" y="1474605"/>
                </a:cubicBezTo>
                <a:cubicBezTo>
                  <a:pt x="5574813" y="1465070"/>
                  <a:pt x="5635448" y="1453470"/>
                  <a:pt x="5696971" y="1439808"/>
                </a:cubicBezTo>
                <a:cubicBezTo>
                  <a:pt x="5703324" y="1435315"/>
                  <a:pt x="5711063" y="1432809"/>
                  <a:pt x="5720189" y="1432287"/>
                </a:cubicBezTo>
                <a:cubicBezTo>
                  <a:pt x="5729313" y="1431765"/>
                  <a:pt x="5738450" y="1431236"/>
                  <a:pt x="5747601" y="1430699"/>
                </a:cubicBezTo>
                <a:lnTo>
                  <a:pt x="5752366" y="1427329"/>
                </a:lnTo>
                <a:cubicBezTo>
                  <a:pt x="5761178" y="1433052"/>
                  <a:pt x="5757916" y="1436863"/>
                  <a:pt x="5742582" y="1438764"/>
                </a:cubicBezTo>
                <a:lnTo>
                  <a:pt x="5733481" y="1440797"/>
                </a:lnTo>
                <a:lnTo>
                  <a:pt x="5740199" y="1440448"/>
                </a:lnTo>
                <a:cubicBezTo>
                  <a:pt x="5741618" y="1442456"/>
                  <a:pt x="5743917" y="1442338"/>
                  <a:pt x="5747094" y="1440092"/>
                </a:cubicBezTo>
                <a:cubicBezTo>
                  <a:pt x="5753068" y="1441798"/>
                  <a:pt x="5755259" y="1443214"/>
                  <a:pt x="5753670" y="1444338"/>
                </a:cubicBezTo>
                <a:cubicBezTo>
                  <a:pt x="5752082" y="1445461"/>
                  <a:pt x="5755864" y="1445752"/>
                  <a:pt x="5765012" y="1445214"/>
                </a:cubicBezTo>
                <a:cubicBezTo>
                  <a:pt x="5724971" y="1461665"/>
                  <a:pt x="5677877" y="1472722"/>
                  <a:pt x="5623731" y="1478389"/>
                </a:cubicBezTo>
                <a:cubicBezTo>
                  <a:pt x="5569586" y="1484056"/>
                  <a:pt x="5515272" y="1491324"/>
                  <a:pt x="5460785" y="1500195"/>
                </a:cubicBezTo>
                <a:lnTo>
                  <a:pt x="5478704" y="1505319"/>
                </a:lnTo>
                <a:cubicBezTo>
                  <a:pt x="5442486" y="1501272"/>
                  <a:pt x="5407380" y="1503855"/>
                  <a:pt x="5373387" y="1513064"/>
                </a:cubicBezTo>
                <a:cubicBezTo>
                  <a:pt x="5339393" y="1522274"/>
                  <a:pt x="5302509" y="1529079"/>
                  <a:pt x="5262733" y="1533482"/>
                </a:cubicBezTo>
                <a:cubicBezTo>
                  <a:pt x="5287006" y="1534111"/>
                  <a:pt x="5311976" y="1535729"/>
                  <a:pt x="5337646" y="1538336"/>
                </a:cubicBezTo>
                <a:cubicBezTo>
                  <a:pt x="5363315" y="1540943"/>
                  <a:pt x="5392861" y="1542291"/>
                  <a:pt x="5426284" y="1542384"/>
                </a:cubicBezTo>
                <a:cubicBezTo>
                  <a:pt x="5423487" y="1538429"/>
                  <a:pt x="5420500" y="1537575"/>
                  <a:pt x="5417324" y="1539821"/>
                </a:cubicBezTo>
                <a:cubicBezTo>
                  <a:pt x="5414147" y="1542067"/>
                  <a:pt x="5411160" y="1541214"/>
                  <a:pt x="5408365" y="1537260"/>
                </a:cubicBezTo>
                <a:cubicBezTo>
                  <a:pt x="5426473" y="1539282"/>
                  <a:pt x="5442438" y="1539116"/>
                  <a:pt x="5456258" y="1536758"/>
                </a:cubicBezTo>
                <a:lnTo>
                  <a:pt x="5460709" y="1535552"/>
                </a:lnTo>
                <a:lnTo>
                  <a:pt x="5472223" y="1536589"/>
                </a:lnTo>
                <a:lnTo>
                  <a:pt x="5461827" y="1535249"/>
                </a:lnTo>
                <a:lnTo>
                  <a:pt x="5475380" y="1531577"/>
                </a:lnTo>
                <a:cubicBezTo>
                  <a:pt x="5481218" y="1529302"/>
                  <a:pt x="5486519" y="1526481"/>
                  <a:pt x="5491285" y="1523111"/>
                </a:cubicBezTo>
                <a:lnTo>
                  <a:pt x="5499671" y="1534973"/>
                </a:lnTo>
                <a:cubicBezTo>
                  <a:pt x="5508440" y="1540634"/>
                  <a:pt x="5515905" y="1542768"/>
                  <a:pt x="5522069" y="1541376"/>
                </a:cubicBezTo>
                <a:cubicBezTo>
                  <a:pt x="5528232" y="1539983"/>
                  <a:pt x="5532521" y="1544364"/>
                  <a:pt x="5534935" y="1554518"/>
                </a:cubicBezTo>
                <a:lnTo>
                  <a:pt x="5553426" y="1550340"/>
                </a:lnTo>
                <a:cubicBezTo>
                  <a:pt x="5562194" y="1556001"/>
                  <a:pt x="5564991" y="1559956"/>
                  <a:pt x="5561814" y="1562203"/>
                </a:cubicBezTo>
                <a:cubicBezTo>
                  <a:pt x="5558636" y="1564450"/>
                  <a:pt x="5558445" y="1567550"/>
                  <a:pt x="5561241" y="1571504"/>
                </a:cubicBezTo>
                <a:cubicBezTo>
                  <a:pt x="5558064" y="1573750"/>
                  <a:pt x="5555872" y="1572335"/>
                  <a:pt x="5554665" y="1567258"/>
                </a:cubicBezTo>
                <a:cubicBezTo>
                  <a:pt x="5553456" y="1562179"/>
                  <a:pt x="5551264" y="1560764"/>
                  <a:pt x="5548087" y="1563010"/>
                </a:cubicBezTo>
                <a:cubicBezTo>
                  <a:pt x="5538938" y="1563549"/>
                  <a:pt x="5537349" y="1564672"/>
                  <a:pt x="5543322" y="1566380"/>
                </a:cubicBezTo>
                <a:cubicBezTo>
                  <a:pt x="5549296" y="1568089"/>
                  <a:pt x="5550694" y="1570066"/>
                  <a:pt x="5547517" y="1572312"/>
                </a:cubicBezTo>
                <a:cubicBezTo>
                  <a:pt x="5541543" y="1570603"/>
                  <a:pt x="5535761" y="1565795"/>
                  <a:pt x="5530170" y="1557888"/>
                </a:cubicBezTo>
                <a:cubicBezTo>
                  <a:pt x="5519051" y="1565750"/>
                  <a:pt x="5513793" y="1570950"/>
                  <a:pt x="5514396" y="1573488"/>
                </a:cubicBezTo>
                <a:lnTo>
                  <a:pt x="5519069" y="1575086"/>
                </a:lnTo>
                <a:lnTo>
                  <a:pt x="5471745" y="1581406"/>
                </a:lnTo>
                <a:cubicBezTo>
                  <a:pt x="5451858" y="1583607"/>
                  <a:pt x="5441723" y="1587807"/>
                  <a:pt x="5441342" y="1594008"/>
                </a:cubicBezTo>
                <a:cubicBezTo>
                  <a:pt x="5441342" y="1594008"/>
                  <a:pt x="5420247" y="1591132"/>
                  <a:pt x="5378057" y="1585380"/>
                </a:cubicBezTo>
                <a:lnTo>
                  <a:pt x="5382250" y="1591311"/>
                </a:lnTo>
                <a:lnTo>
                  <a:pt x="5377485" y="1594680"/>
                </a:lnTo>
                <a:cubicBezTo>
                  <a:pt x="5356009" y="1598004"/>
                  <a:pt x="5333325" y="1596249"/>
                  <a:pt x="5309434" y="1589419"/>
                </a:cubicBezTo>
                <a:cubicBezTo>
                  <a:pt x="5294311" y="1588251"/>
                  <a:pt x="5280682" y="1587509"/>
                  <a:pt x="5268546" y="1587195"/>
                </a:cubicBezTo>
                <a:cubicBezTo>
                  <a:pt x="5256411" y="1586880"/>
                  <a:pt x="5244370" y="1585014"/>
                  <a:pt x="5232425" y="1581599"/>
                </a:cubicBezTo>
                <a:cubicBezTo>
                  <a:pt x="5229629" y="1577646"/>
                  <a:pt x="5225150" y="1576365"/>
                  <a:pt x="5218987" y="1577757"/>
                </a:cubicBezTo>
                <a:cubicBezTo>
                  <a:pt x="5212823" y="1579150"/>
                  <a:pt x="5212919" y="1577600"/>
                  <a:pt x="5219273" y="1573107"/>
                </a:cubicBezTo>
                <a:cubicBezTo>
                  <a:pt x="5191822" y="1574723"/>
                  <a:pt x="5160688" y="1574497"/>
                  <a:pt x="5125869" y="1572429"/>
                </a:cubicBezTo>
                <a:cubicBezTo>
                  <a:pt x="5091049" y="1570362"/>
                  <a:pt x="5055340" y="1570405"/>
                  <a:pt x="5018741" y="1572559"/>
                </a:cubicBezTo>
                <a:cubicBezTo>
                  <a:pt x="5033863" y="1573728"/>
                  <a:pt x="5052767" y="1575190"/>
                  <a:pt x="5075450" y="1576944"/>
                </a:cubicBezTo>
                <a:cubicBezTo>
                  <a:pt x="5098133" y="1578697"/>
                  <a:pt x="5115449" y="1581280"/>
                  <a:pt x="5127394" y="1584695"/>
                </a:cubicBezTo>
                <a:cubicBezTo>
                  <a:pt x="5118244" y="1585233"/>
                  <a:pt x="5127902" y="1588783"/>
                  <a:pt x="5156367" y="1595344"/>
                </a:cubicBezTo>
                <a:cubicBezTo>
                  <a:pt x="5170601" y="1598626"/>
                  <a:pt x="5181974" y="1602075"/>
                  <a:pt x="5190488" y="1605692"/>
                </a:cubicBezTo>
                <a:lnTo>
                  <a:pt x="5204715" y="1615215"/>
                </a:lnTo>
                <a:lnTo>
                  <a:pt x="5206077" y="1615102"/>
                </a:lnTo>
                <a:cubicBezTo>
                  <a:pt x="5221624" y="1610133"/>
                  <a:pt x="5240033" y="1609208"/>
                  <a:pt x="5261303" y="1612332"/>
                </a:cubicBezTo>
                <a:cubicBezTo>
                  <a:pt x="5267319" y="1614101"/>
                  <a:pt x="5284286" y="1611139"/>
                  <a:pt x="5312203" y="1603446"/>
                </a:cubicBezTo>
                <a:lnTo>
                  <a:pt x="5330320" y="1608847"/>
                </a:lnTo>
                <a:cubicBezTo>
                  <a:pt x="5348706" y="1607894"/>
                  <a:pt x="5370196" y="1606274"/>
                  <a:pt x="5394789" y="1603989"/>
                </a:cubicBezTo>
                <a:cubicBezTo>
                  <a:pt x="5419383" y="1601704"/>
                  <a:pt x="5440873" y="1600084"/>
                  <a:pt x="5459260" y="1599130"/>
                </a:cubicBezTo>
                <a:cubicBezTo>
                  <a:pt x="5446552" y="1608115"/>
                  <a:pt x="5424187" y="1613551"/>
                  <a:pt x="5392162" y="1615438"/>
                </a:cubicBezTo>
                <a:cubicBezTo>
                  <a:pt x="5360139" y="1617324"/>
                  <a:pt x="5339171" y="1624736"/>
                  <a:pt x="5329258" y="1637676"/>
                </a:cubicBezTo>
                <a:cubicBezTo>
                  <a:pt x="5338407" y="1637137"/>
                  <a:pt x="5347558" y="1636597"/>
                  <a:pt x="5356708" y="1636059"/>
                </a:cubicBezTo>
                <a:cubicBezTo>
                  <a:pt x="5365857" y="1635520"/>
                  <a:pt x="5375007" y="1634981"/>
                  <a:pt x="5384156" y="1634442"/>
                </a:cubicBezTo>
                <a:lnTo>
                  <a:pt x="5375448" y="1631953"/>
                </a:lnTo>
                <a:lnTo>
                  <a:pt x="5386430" y="1631340"/>
                </a:lnTo>
                <a:cubicBezTo>
                  <a:pt x="5403069" y="1630441"/>
                  <a:pt x="5423451" y="1629361"/>
                  <a:pt x="5447578" y="1628100"/>
                </a:cubicBezTo>
                <a:cubicBezTo>
                  <a:pt x="5495833" y="1625582"/>
                  <a:pt x="5540940" y="1623665"/>
                  <a:pt x="5582899" y="1622353"/>
                </a:cubicBezTo>
                <a:cubicBezTo>
                  <a:pt x="5588741" y="1623875"/>
                  <a:pt x="5597759" y="1623151"/>
                  <a:pt x="5609956" y="1620180"/>
                </a:cubicBezTo>
                <a:cubicBezTo>
                  <a:pt x="5622151" y="1617209"/>
                  <a:pt x="5632103" y="1614435"/>
                  <a:pt x="5639811" y="1611858"/>
                </a:cubicBezTo>
                <a:lnTo>
                  <a:pt x="5649248" y="1605185"/>
                </a:lnTo>
                <a:lnTo>
                  <a:pt x="5736800" y="1607498"/>
                </a:lnTo>
                <a:cubicBezTo>
                  <a:pt x="5733242" y="1615945"/>
                  <a:pt x="5727016" y="1618933"/>
                  <a:pt x="5718122" y="1616464"/>
                </a:cubicBezTo>
                <a:cubicBezTo>
                  <a:pt x="5709229" y="1613996"/>
                  <a:pt x="5701606" y="1615009"/>
                  <a:pt x="5695251" y="1619502"/>
                </a:cubicBezTo>
                <a:cubicBezTo>
                  <a:pt x="5695251" y="1619502"/>
                  <a:pt x="5699570" y="1622240"/>
                  <a:pt x="5708207" y="1627716"/>
                </a:cubicBezTo>
                <a:cubicBezTo>
                  <a:pt x="5699057" y="1628255"/>
                  <a:pt x="5684952" y="1635263"/>
                  <a:pt x="5665890" y="1648741"/>
                </a:cubicBezTo>
                <a:cubicBezTo>
                  <a:pt x="5660398" y="1647713"/>
                  <a:pt x="5659819" y="1646894"/>
                  <a:pt x="5664153" y="1646285"/>
                </a:cubicBezTo>
                <a:cubicBezTo>
                  <a:pt x="5668488" y="1645675"/>
                  <a:pt x="5669498" y="1643735"/>
                  <a:pt x="5667183" y="1640460"/>
                </a:cubicBezTo>
                <a:lnTo>
                  <a:pt x="5641110" y="1644023"/>
                </a:lnTo>
                <a:cubicBezTo>
                  <a:pt x="5632441" y="1645241"/>
                  <a:pt x="5630274" y="1645545"/>
                  <a:pt x="5634608" y="1644936"/>
                </a:cubicBezTo>
                <a:cubicBezTo>
                  <a:pt x="5638943" y="1644326"/>
                  <a:pt x="5640679" y="1646783"/>
                  <a:pt x="5639818" y="1652304"/>
                </a:cubicBezTo>
                <a:lnTo>
                  <a:pt x="5623056" y="1652492"/>
                </a:lnTo>
                <a:lnTo>
                  <a:pt x="5610861" y="1651790"/>
                </a:lnTo>
                <a:cubicBezTo>
                  <a:pt x="5607684" y="1654036"/>
                  <a:pt x="5603152" y="1654365"/>
                  <a:pt x="5597268" y="1652783"/>
                </a:cubicBezTo>
                <a:lnTo>
                  <a:pt x="5623056" y="1652492"/>
                </a:lnTo>
                <a:lnTo>
                  <a:pt x="5633218" y="1653078"/>
                </a:lnTo>
                <a:cubicBezTo>
                  <a:pt x="5647141" y="1666030"/>
                  <a:pt x="5672355" y="1671021"/>
                  <a:pt x="5708862" y="1668050"/>
                </a:cubicBezTo>
                <a:cubicBezTo>
                  <a:pt x="5745367" y="1665080"/>
                  <a:pt x="5775604" y="1663694"/>
                  <a:pt x="5799570" y="1663891"/>
                </a:cubicBezTo>
                <a:cubicBezTo>
                  <a:pt x="5784198" y="1669109"/>
                  <a:pt x="5776223" y="1676205"/>
                  <a:pt x="5775647" y="1685184"/>
                </a:cubicBezTo>
                <a:cubicBezTo>
                  <a:pt x="5775071" y="1694163"/>
                  <a:pt x="5763172" y="1698292"/>
                  <a:pt x="5739951" y="1697568"/>
                </a:cubicBezTo>
                <a:cubicBezTo>
                  <a:pt x="5754409" y="1698743"/>
                  <a:pt x="5770293" y="1701782"/>
                  <a:pt x="5787609" y="1706682"/>
                </a:cubicBezTo>
                <a:cubicBezTo>
                  <a:pt x="5804923" y="1711582"/>
                  <a:pt x="5813090" y="1720078"/>
                  <a:pt x="5812109" y="1732170"/>
                </a:cubicBezTo>
                <a:cubicBezTo>
                  <a:pt x="5786073" y="1739367"/>
                  <a:pt x="5768923" y="1740280"/>
                  <a:pt x="5760659" y="1734911"/>
                </a:cubicBezTo>
                <a:cubicBezTo>
                  <a:pt x="5752395" y="1729542"/>
                  <a:pt x="5741357" y="1723354"/>
                  <a:pt x="5727543" y="1716349"/>
                </a:cubicBezTo>
                <a:cubicBezTo>
                  <a:pt x="5706572" y="1719965"/>
                  <a:pt x="5689077" y="1725339"/>
                  <a:pt x="5675057" y="1732472"/>
                </a:cubicBezTo>
                <a:cubicBezTo>
                  <a:pt x="5661039" y="1739604"/>
                  <a:pt x="5640524" y="1744287"/>
                  <a:pt x="5613510" y="1746520"/>
                </a:cubicBezTo>
                <a:cubicBezTo>
                  <a:pt x="5625707" y="1743549"/>
                  <a:pt x="5637892" y="1740564"/>
                  <a:pt x="5650065" y="1737562"/>
                </a:cubicBezTo>
                <a:cubicBezTo>
                  <a:pt x="5662239" y="1734561"/>
                  <a:pt x="5668582" y="1730054"/>
                  <a:pt x="5669095" y="1724039"/>
                </a:cubicBezTo>
                <a:cubicBezTo>
                  <a:pt x="5654278" y="1723302"/>
                  <a:pt x="5642898" y="1725741"/>
                  <a:pt x="5634956" y="1731356"/>
                </a:cubicBezTo>
                <a:cubicBezTo>
                  <a:pt x="5627013" y="1736972"/>
                  <a:pt x="5615634" y="1739412"/>
                  <a:pt x="5600816" y="1738677"/>
                </a:cubicBezTo>
                <a:cubicBezTo>
                  <a:pt x="5598195" y="1734970"/>
                  <a:pt x="5598336" y="1733481"/>
                  <a:pt x="5601233" y="1734212"/>
                </a:cubicBezTo>
                <a:cubicBezTo>
                  <a:pt x="5604134" y="1734941"/>
                  <a:pt x="5604271" y="1733454"/>
                  <a:pt x="5601650" y="1729747"/>
                </a:cubicBezTo>
                <a:cubicBezTo>
                  <a:pt x="5589707" y="1726331"/>
                  <a:pt x="5568420" y="1726556"/>
                  <a:pt x="5537795" y="1730419"/>
                </a:cubicBezTo>
                <a:cubicBezTo>
                  <a:pt x="5507169" y="1734281"/>
                  <a:pt x="5484294" y="1735629"/>
                  <a:pt x="5469171" y="1734459"/>
                </a:cubicBezTo>
                <a:cubicBezTo>
                  <a:pt x="5460022" y="1734998"/>
                  <a:pt x="5455351" y="1736817"/>
                  <a:pt x="5455161" y="1739917"/>
                </a:cubicBezTo>
                <a:cubicBezTo>
                  <a:pt x="5454970" y="1743017"/>
                  <a:pt x="5453286" y="1745690"/>
                  <a:pt x="5450109" y="1747936"/>
                </a:cubicBezTo>
                <a:cubicBezTo>
                  <a:pt x="5423042" y="1743353"/>
                  <a:pt x="5403154" y="1745555"/>
                  <a:pt x="5390446" y="1754540"/>
                </a:cubicBezTo>
                <a:cubicBezTo>
                  <a:pt x="5377738" y="1763525"/>
                  <a:pt x="5363633" y="1770534"/>
                  <a:pt x="5348129" y="1775565"/>
                </a:cubicBezTo>
                <a:cubicBezTo>
                  <a:pt x="5342156" y="1773858"/>
                  <a:pt x="5340758" y="1771881"/>
                  <a:pt x="5343936" y="1769634"/>
                </a:cubicBezTo>
                <a:cubicBezTo>
                  <a:pt x="5347113" y="1767388"/>
                  <a:pt x="5351688" y="1767118"/>
                  <a:pt x="5357660" y="1768826"/>
                </a:cubicBezTo>
                <a:cubicBezTo>
                  <a:pt x="5351688" y="1767118"/>
                  <a:pt x="5346986" y="1766366"/>
                  <a:pt x="5343555" y="1766568"/>
                </a:cubicBezTo>
                <a:lnTo>
                  <a:pt x="5337704" y="1769699"/>
                </a:lnTo>
                <a:lnTo>
                  <a:pt x="5343936" y="1769634"/>
                </a:lnTo>
                <a:cubicBezTo>
                  <a:pt x="5340376" y="1778081"/>
                  <a:pt x="5334022" y="1782574"/>
                  <a:pt x="5324873" y="1783113"/>
                </a:cubicBezTo>
                <a:cubicBezTo>
                  <a:pt x="5320298" y="1783382"/>
                  <a:pt x="5316422" y="1784640"/>
                  <a:pt x="5313246" y="1786886"/>
                </a:cubicBezTo>
                <a:lnTo>
                  <a:pt x="5306468" y="1795734"/>
                </a:lnTo>
                <a:lnTo>
                  <a:pt x="5296853" y="1794030"/>
                </a:lnTo>
                <a:cubicBezTo>
                  <a:pt x="5290499" y="1798522"/>
                  <a:pt x="5284240" y="1801465"/>
                  <a:pt x="5278077" y="1802857"/>
                </a:cubicBezTo>
                <a:cubicBezTo>
                  <a:pt x="5271914" y="1804250"/>
                  <a:pt x="5265655" y="1807192"/>
                  <a:pt x="5259300" y="1811686"/>
                </a:cubicBezTo>
                <a:cubicBezTo>
                  <a:pt x="5287131" y="1803869"/>
                  <a:pt x="5314580" y="1802252"/>
                  <a:pt x="5341647" y="1806836"/>
                </a:cubicBezTo>
                <a:lnTo>
                  <a:pt x="5382822" y="1804412"/>
                </a:lnTo>
                <a:cubicBezTo>
                  <a:pt x="5376469" y="1808905"/>
                  <a:pt x="5366428" y="1811553"/>
                  <a:pt x="5352703" y="1812363"/>
                </a:cubicBezTo>
                <a:cubicBezTo>
                  <a:pt x="5338979" y="1813171"/>
                  <a:pt x="5328939" y="1815821"/>
                  <a:pt x="5322586" y="1820314"/>
                </a:cubicBezTo>
                <a:cubicBezTo>
                  <a:pt x="5325381" y="1824268"/>
                  <a:pt x="5328367" y="1825121"/>
                  <a:pt x="5331544" y="1822875"/>
                </a:cubicBezTo>
                <a:cubicBezTo>
                  <a:pt x="5334721" y="1820629"/>
                  <a:pt x="5340885" y="1819236"/>
                  <a:pt x="5350034" y="1818697"/>
                </a:cubicBezTo>
                <a:cubicBezTo>
                  <a:pt x="5356007" y="1820405"/>
                  <a:pt x="5362171" y="1819014"/>
                  <a:pt x="5368526" y="1814521"/>
                </a:cubicBezTo>
                <a:cubicBezTo>
                  <a:pt x="5380470" y="1817936"/>
                  <a:pt x="5392798" y="1815151"/>
                  <a:pt x="5405505" y="1806165"/>
                </a:cubicBezTo>
                <a:cubicBezTo>
                  <a:pt x="5402328" y="1808412"/>
                  <a:pt x="5400041" y="1808546"/>
                  <a:pt x="5398643" y="1806569"/>
                </a:cubicBezTo>
                <a:cubicBezTo>
                  <a:pt x="5397245" y="1804592"/>
                  <a:pt x="5394958" y="1804727"/>
                  <a:pt x="5391781" y="1806974"/>
                </a:cubicBezTo>
                <a:cubicBezTo>
                  <a:pt x="5398135" y="1802481"/>
                  <a:pt x="5414059" y="1801414"/>
                  <a:pt x="5439554" y="1803774"/>
                </a:cubicBezTo>
                <a:cubicBezTo>
                  <a:pt x="5465049" y="1806134"/>
                  <a:pt x="5478244" y="1801205"/>
                  <a:pt x="5479137" y="1788990"/>
                </a:cubicBezTo>
                <a:lnTo>
                  <a:pt x="5478332" y="1788935"/>
                </a:lnTo>
                <a:lnTo>
                  <a:pt x="5490699" y="1785124"/>
                </a:lnTo>
                <a:lnTo>
                  <a:pt x="5498981" y="1782377"/>
                </a:lnTo>
                <a:lnTo>
                  <a:pt x="5491236" y="1783355"/>
                </a:lnTo>
                <a:cubicBezTo>
                  <a:pt x="5488154" y="1784051"/>
                  <a:pt x="5485819" y="1784961"/>
                  <a:pt x="5484230" y="1786084"/>
                </a:cubicBezTo>
                <a:cubicBezTo>
                  <a:pt x="5481053" y="1788330"/>
                  <a:pt x="5478067" y="1787477"/>
                  <a:pt x="5475272" y="1783523"/>
                </a:cubicBezTo>
                <a:cubicBezTo>
                  <a:pt x="5481244" y="1785230"/>
                  <a:pt x="5485819" y="1784961"/>
                  <a:pt x="5488996" y="1782715"/>
                </a:cubicBezTo>
                <a:cubicBezTo>
                  <a:pt x="5492173" y="1780468"/>
                  <a:pt x="5494905" y="1779278"/>
                  <a:pt x="5497192" y="1779143"/>
                </a:cubicBezTo>
                <a:lnTo>
                  <a:pt x="5501796" y="1781445"/>
                </a:lnTo>
                <a:lnTo>
                  <a:pt x="5510966" y="1778405"/>
                </a:lnTo>
                <a:cubicBezTo>
                  <a:pt x="5519034" y="1776336"/>
                  <a:pt x="5528415" y="1774441"/>
                  <a:pt x="5539111" y="1772716"/>
                </a:cubicBezTo>
                <a:cubicBezTo>
                  <a:pt x="5544571" y="1780438"/>
                  <a:pt x="5543437" y="1785574"/>
                  <a:pt x="5535706" y="1788121"/>
                </a:cubicBezTo>
                <a:cubicBezTo>
                  <a:pt x="5531840" y="1789394"/>
                  <a:pt x="5528492" y="1791398"/>
                  <a:pt x="5525659" y="1794130"/>
                </a:cubicBezTo>
                <a:lnTo>
                  <a:pt x="5519526" y="1803295"/>
                </a:lnTo>
                <a:lnTo>
                  <a:pt x="5509814" y="1802049"/>
                </a:lnTo>
                <a:cubicBezTo>
                  <a:pt x="5506638" y="1804295"/>
                  <a:pt x="5505738" y="1806392"/>
                  <a:pt x="5507114" y="1808338"/>
                </a:cubicBezTo>
                <a:cubicBezTo>
                  <a:pt x="5508490" y="1810284"/>
                  <a:pt x="5507589" y="1812380"/>
                  <a:pt x="5504412" y="1814626"/>
                </a:cubicBezTo>
                <a:cubicBezTo>
                  <a:pt x="5525757" y="1811117"/>
                  <a:pt x="5544043" y="1808336"/>
                  <a:pt x="5559269" y="1806280"/>
                </a:cubicBezTo>
                <a:cubicBezTo>
                  <a:pt x="5574495" y="1804226"/>
                  <a:pt x="5589390" y="1806759"/>
                  <a:pt x="5603956" y="1813881"/>
                </a:cubicBezTo>
                <a:cubicBezTo>
                  <a:pt x="5637159" y="1813663"/>
                  <a:pt x="5664551" y="1810279"/>
                  <a:pt x="5686131" y="1803732"/>
                </a:cubicBezTo>
                <a:cubicBezTo>
                  <a:pt x="5707710" y="1797184"/>
                  <a:pt x="5729173" y="1792155"/>
                  <a:pt x="5750519" y="1788647"/>
                </a:cubicBezTo>
                <a:cubicBezTo>
                  <a:pt x="5741456" y="1789308"/>
                  <a:pt x="5732372" y="1789940"/>
                  <a:pt x="5723266" y="1790540"/>
                </a:cubicBezTo>
                <a:cubicBezTo>
                  <a:pt x="5714159" y="1791142"/>
                  <a:pt x="5705075" y="1791773"/>
                  <a:pt x="5696013" y="1792436"/>
                </a:cubicBezTo>
                <a:cubicBezTo>
                  <a:pt x="5693261" y="1788544"/>
                  <a:pt x="5703246" y="1785817"/>
                  <a:pt x="5725968" y="1784253"/>
                </a:cubicBezTo>
                <a:cubicBezTo>
                  <a:pt x="5748689" y="1782689"/>
                  <a:pt x="5764390" y="1784678"/>
                  <a:pt x="5773071" y="1790215"/>
                </a:cubicBezTo>
                <a:cubicBezTo>
                  <a:pt x="5773496" y="1784077"/>
                  <a:pt x="5778938" y="1781665"/>
                  <a:pt x="5789398" y="1782979"/>
                </a:cubicBezTo>
                <a:cubicBezTo>
                  <a:pt x="5799858" y="1784294"/>
                  <a:pt x="5799181" y="1783336"/>
                  <a:pt x="5787367" y="1780107"/>
                </a:cubicBezTo>
                <a:cubicBezTo>
                  <a:pt x="5796898" y="1773368"/>
                  <a:pt x="5810535" y="1772436"/>
                  <a:pt x="5828279" y="1777311"/>
                </a:cubicBezTo>
                <a:lnTo>
                  <a:pt x="5859445" y="1785858"/>
                </a:lnTo>
                <a:lnTo>
                  <a:pt x="5859445" y="1836888"/>
                </a:lnTo>
                <a:lnTo>
                  <a:pt x="5850217" y="1838667"/>
                </a:lnTo>
                <a:cubicBezTo>
                  <a:pt x="5841068" y="1839206"/>
                  <a:pt x="5835793" y="1838485"/>
                  <a:pt x="5834395" y="1836508"/>
                </a:cubicBezTo>
                <a:cubicBezTo>
                  <a:pt x="5832997" y="1834532"/>
                  <a:pt x="5827724" y="1833812"/>
                  <a:pt x="5818574" y="1834351"/>
                </a:cubicBezTo>
                <a:cubicBezTo>
                  <a:pt x="5797098" y="1837675"/>
                  <a:pt x="5779498" y="1839741"/>
                  <a:pt x="5765774" y="1840549"/>
                </a:cubicBezTo>
                <a:cubicBezTo>
                  <a:pt x="5752048" y="1841358"/>
                  <a:pt x="5734448" y="1843424"/>
                  <a:pt x="5712972" y="1846748"/>
                </a:cubicBezTo>
                <a:cubicBezTo>
                  <a:pt x="5721741" y="1852410"/>
                  <a:pt x="5722948" y="1857487"/>
                  <a:pt x="5716594" y="1861979"/>
                </a:cubicBezTo>
                <a:cubicBezTo>
                  <a:pt x="5710240" y="1866472"/>
                  <a:pt x="5713036" y="1870426"/>
                  <a:pt x="5724981" y="1873841"/>
                </a:cubicBezTo>
                <a:cubicBezTo>
                  <a:pt x="5728158" y="1871595"/>
                  <a:pt x="5728253" y="1870045"/>
                  <a:pt x="5725267" y="1869191"/>
                </a:cubicBezTo>
                <a:cubicBezTo>
                  <a:pt x="5722281" y="1868337"/>
                  <a:pt x="5723964" y="1865664"/>
                  <a:pt x="5730318" y="1861171"/>
                </a:cubicBezTo>
                <a:cubicBezTo>
                  <a:pt x="5748236" y="1866294"/>
                  <a:pt x="5752429" y="1872224"/>
                  <a:pt x="5742899" y="1878963"/>
                </a:cubicBezTo>
                <a:cubicBezTo>
                  <a:pt x="5767170" y="1879593"/>
                  <a:pt x="5779497" y="1876808"/>
                  <a:pt x="5779879" y="1870607"/>
                </a:cubicBezTo>
                <a:cubicBezTo>
                  <a:pt x="5800975" y="1873485"/>
                  <a:pt x="5820481" y="1877485"/>
                  <a:pt x="5838399" y="1882607"/>
                </a:cubicBezTo>
                <a:lnTo>
                  <a:pt x="5859445" y="1876057"/>
                </a:lnTo>
                <a:lnTo>
                  <a:pt x="5859445" y="1897693"/>
                </a:lnTo>
                <a:lnTo>
                  <a:pt x="5807948" y="1905250"/>
                </a:lnTo>
                <a:cubicBezTo>
                  <a:pt x="5789807" y="1909923"/>
                  <a:pt x="5774033" y="1916257"/>
                  <a:pt x="5760627" y="1924254"/>
                </a:cubicBezTo>
                <a:cubicBezTo>
                  <a:pt x="5733814" y="1940248"/>
                  <a:pt x="5701916" y="1952423"/>
                  <a:pt x="5664936" y="1960779"/>
                </a:cubicBezTo>
                <a:lnTo>
                  <a:pt x="5672505" y="1963748"/>
                </a:lnTo>
                <a:lnTo>
                  <a:pt x="5660480" y="1968378"/>
                </a:lnTo>
                <a:cubicBezTo>
                  <a:pt x="5645373" y="1973126"/>
                  <a:pt x="5628972" y="1977310"/>
                  <a:pt x="5611276" y="1980926"/>
                </a:cubicBezTo>
                <a:cubicBezTo>
                  <a:pt x="5575884" y="1988159"/>
                  <a:pt x="5548849" y="1995414"/>
                  <a:pt x="5530169" y="2002692"/>
                </a:cubicBezTo>
                <a:cubicBezTo>
                  <a:pt x="5526992" y="2004938"/>
                  <a:pt x="5524705" y="2005073"/>
                  <a:pt x="5523307" y="2003096"/>
                </a:cubicBezTo>
                <a:cubicBezTo>
                  <a:pt x="5521909" y="2001119"/>
                  <a:pt x="5518033" y="2002377"/>
                  <a:pt x="5511679" y="2006870"/>
                </a:cubicBezTo>
                <a:cubicBezTo>
                  <a:pt x="5514475" y="2010823"/>
                  <a:pt x="5523434" y="2013385"/>
                  <a:pt x="5538556" y="2014553"/>
                </a:cubicBezTo>
                <a:lnTo>
                  <a:pt x="5533790" y="2017923"/>
                </a:lnTo>
                <a:lnTo>
                  <a:pt x="5542749" y="2020484"/>
                </a:lnTo>
                <a:cubicBezTo>
                  <a:pt x="5536395" y="2024977"/>
                  <a:pt x="5522479" y="2028886"/>
                  <a:pt x="5501003" y="2032210"/>
                </a:cubicBezTo>
                <a:cubicBezTo>
                  <a:pt x="5479527" y="2035534"/>
                  <a:pt x="5461038" y="2039711"/>
                  <a:pt x="5445535" y="2044743"/>
                </a:cubicBezTo>
                <a:cubicBezTo>
                  <a:pt x="5451507" y="2046450"/>
                  <a:pt x="5454303" y="2050404"/>
                  <a:pt x="5453922" y="2056604"/>
                </a:cubicBezTo>
                <a:cubicBezTo>
                  <a:pt x="5444771" y="2057144"/>
                  <a:pt x="5435621" y="2057683"/>
                  <a:pt x="5426472" y="2058222"/>
                </a:cubicBezTo>
                <a:cubicBezTo>
                  <a:pt x="5417322" y="2058760"/>
                  <a:pt x="5409570" y="2061276"/>
                  <a:pt x="5403217" y="2065769"/>
                </a:cubicBezTo>
                <a:cubicBezTo>
                  <a:pt x="5391272" y="2062354"/>
                  <a:pt x="5384600" y="2059658"/>
                  <a:pt x="5383202" y="2057681"/>
                </a:cubicBezTo>
                <a:cubicBezTo>
                  <a:pt x="5381804" y="2055704"/>
                  <a:pt x="5376531" y="2054985"/>
                  <a:pt x="5367380" y="2055522"/>
                </a:cubicBezTo>
                <a:cubicBezTo>
                  <a:pt x="5357849" y="2062261"/>
                  <a:pt x="5343934" y="2066172"/>
                  <a:pt x="5325634" y="2067248"/>
                </a:cubicBezTo>
                <a:lnTo>
                  <a:pt x="5298181" y="2068865"/>
                </a:lnTo>
                <a:lnTo>
                  <a:pt x="5298186" y="2068864"/>
                </a:lnTo>
                <a:lnTo>
                  <a:pt x="5270737" y="2070480"/>
                </a:lnTo>
                <a:lnTo>
                  <a:pt x="5298181" y="2068865"/>
                </a:lnTo>
                <a:lnTo>
                  <a:pt x="5224798" y="2076275"/>
                </a:lnTo>
                <a:cubicBezTo>
                  <a:pt x="5200145" y="2081845"/>
                  <a:pt x="5175491" y="2087417"/>
                  <a:pt x="5150838" y="2092987"/>
                </a:cubicBezTo>
                <a:cubicBezTo>
                  <a:pt x="5172314" y="2089663"/>
                  <a:pt x="5192107" y="2089011"/>
                  <a:pt x="5210216" y="2091034"/>
                </a:cubicBezTo>
                <a:cubicBezTo>
                  <a:pt x="5228324" y="2093056"/>
                  <a:pt x="5248116" y="2092406"/>
                  <a:pt x="5269592" y="2089082"/>
                </a:cubicBezTo>
                <a:cubicBezTo>
                  <a:pt x="5284716" y="2090250"/>
                  <a:pt x="5296851" y="2090565"/>
                  <a:pt x="5306001" y="2090026"/>
                </a:cubicBezTo>
                <a:cubicBezTo>
                  <a:pt x="5315150" y="2089487"/>
                  <a:pt x="5324301" y="2088950"/>
                  <a:pt x="5333450" y="2088411"/>
                </a:cubicBezTo>
                <a:cubicBezTo>
                  <a:pt x="5345396" y="2091826"/>
                  <a:pt x="5354545" y="2091287"/>
                  <a:pt x="5360899" y="2086795"/>
                </a:cubicBezTo>
                <a:cubicBezTo>
                  <a:pt x="5366872" y="2088502"/>
                  <a:pt x="5372147" y="2089221"/>
                  <a:pt x="5376721" y="2088951"/>
                </a:cubicBezTo>
                <a:cubicBezTo>
                  <a:pt x="5381295" y="2088682"/>
                  <a:pt x="5386570" y="2089401"/>
                  <a:pt x="5392542" y="2091108"/>
                </a:cubicBezTo>
                <a:cubicBezTo>
                  <a:pt x="5386187" y="2095602"/>
                  <a:pt x="5373162" y="2097398"/>
                  <a:pt x="5353465" y="2096499"/>
                </a:cubicBezTo>
                <a:cubicBezTo>
                  <a:pt x="5333768" y="2095600"/>
                  <a:pt x="5316359" y="2094565"/>
                  <a:pt x="5301236" y="2093395"/>
                </a:cubicBezTo>
                <a:cubicBezTo>
                  <a:pt x="5261878" y="2091756"/>
                  <a:pt x="5226197" y="2091919"/>
                  <a:pt x="5194193" y="2093884"/>
                </a:cubicBezTo>
                <a:lnTo>
                  <a:pt x="5108437" y="2096468"/>
                </a:lnTo>
                <a:lnTo>
                  <a:pt x="5069030" y="2109339"/>
                </a:lnTo>
                <a:cubicBezTo>
                  <a:pt x="5054413" y="2112308"/>
                  <a:pt x="5038758" y="2113808"/>
                  <a:pt x="5022067" y="2113841"/>
                </a:cubicBezTo>
                <a:cubicBezTo>
                  <a:pt x="4985511" y="2116059"/>
                  <a:pt x="4948053" y="2120420"/>
                  <a:pt x="4909690" y="2126927"/>
                </a:cubicBezTo>
                <a:lnTo>
                  <a:pt x="4875561" y="2130914"/>
                </a:lnTo>
                <a:lnTo>
                  <a:pt x="4932270" y="2132414"/>
                </a:lnTo>
                <a:cubicBezTo>
                  <a:pt x="4928712" y="2140860"/>
                  <a:pt x="4922486" y="2143848"/>
                  <a:pt x="4913592" y="2141380"/>
                </a:cubicBezTo>
                <a:cubicBezTo>
                  <a:pt x="4904699" y="2138911"/>
                  <a:pt x="4897076" y="2139924"/>
                  <a:pt x="4890721" y="2144417"/>
                </a:cubicBezTo>
                <a:cubicBezTo>
                  <a:pt x="4890721" y="2144417"/>
                  <a:pt x="4895039" y="2147155"/>
                  <a:pt x="4903677" y="2152631"/>
                </a:cubicBezTo>
                <a:cubicBezTo>
                  <a:pt x="4894527" y="2153170"/>
                  <a:pt x="4880422" y="2160179"/>
                  <a:pt x="4861360" y="2173657"/>
                </a:cubicBezTo>
                <a:cubicBezTo>
                  <a:pt x="4855868" y="2172628"/>
                  <a:pt x="4855289" y="2171809"/>
                  <a:pt x="4859623" y="2171200"/>
                </a:cubicBezTo>
                <a:cubicBezTo>
                  <a:pt x="4863958" y="2170591"/>
                  <a:pt x="4864968" y="2168650"/>
                  <a:pt x="4862653" y="2165375"/>
                </a:cubicBezTo>
                <a:lnTo>
                  <a:pt x="4836580" y="2168938"/>
                </a:lnTo>
                <a:cubicBezTo>
                  <a:pt x="4827911" y="2170156"/>
                  <a:pt x="4825744" y="2170460"/>
                  <a:pt x="4830078" y="2169851"/>
                </a:cubicBezTo>
                <a:cubicBezTo>
                  <a:pt x="4834413" y="2169242"/>
                  <a:pt x="4836149" y="2171698"/>
                  <a:pt x="4835288" y="2177219"/>
                </a:cubicBezTo>
                <a:lnTo>
                  <a:pt x="4818525" y="2177407"/>
                </a:lnTo>
                <a:lnTo>
                  <a:pt x="4806331" y="2176705"/>
                </a:lnTo>
                <a:cubicBezTo>
                  <a:pt x="4803154" y="2178951"/>
                  <a:pt x="4798622" y="2179281"/>
                  <a:pt x="4792738" y="2177698"/>
                </a:cubicBezTo>
                <a:lnTo>
                  <a:pt x="4818525" y="2177407"/>
                </a:lnTo>
                <a:lnTo>
                  <a:pt x="4828687" y="2177993"/>
                </a:lnTo>
                <a:cubicBezTo>
                  <a:pt x="4842610" y="2190945"/>
                  <a:pt x="4867825" y="2195937"/>
                  <a:pt x="4904331" y="2192965"/>
                </a:cubicBezTo>
                <a:cubicBezTo>
                  <a:pt x="4940837" y="2189995"/>
                  <a:pt x="4971074" y="2188609"/>
                  <a:pt x="4995040" y="2188807"/>
                </a:cubicBezTo>
                <a:cubicBezTo>
                  <a:pt x="4979667" y="2194024"/>
                  <a:pt x="4971693" y="2201120"/>
                  <a:pt x="4971117" y="2210099"/>
                </a:cubicBezTo>
                <a:cubicBezTo>
                  <a:pt x="4970541" y="2219078"/>
                  <a:pt x="4958642" y="2223207"/>
                  <a:pt x="4935421" y="2222483"/>
                </a:cubicBezTo>
                <a:cubicBezTo>
                  <a:pt x="4949879" y="2223658"/>
                  <a:pt x="4965763" y="2226697"/>
                  <a:pt x="4983078" y="2231597"/>
                </a:cubicBezTo>
                <a:cubicBezTo>
                  <a:pt x="5000392" y="2236497"/>
                  <a:pt x="5008559" y="2244993"/>
                  <a:pt x="5007578" y="2257085"/>
                </a:cubicBezTo>
                <a:cubicBezTo>
                  <a:pt x="4981542" y="2264282"/>
                  <a:pt x="4964393" y="2265195"/>
                  <a:pt x="4956129" y="2259826"/>
                </a:cubicBezTo>
                <a:cubicBezTo>
                  <a:pt x="4947865" y="2254457"/>
                  <a:pt x="4936826" y="2248269"/>
                  <a:pt x="4923013" y="2241264"/>
                </a:cubicBezTo>
                <a:cubicBezTo>
                  <a:pt x="4902041" y="2244880"/>
                  <a:pt x="4884546" y="2250254"/>
                  <a:pt x="4870527" y="2257387"/>
                </a:cubicBezTo>
                <a:cubicBezTo>
                  <a:pt x="4856509" y="2264519"/>
                  <a:pt x="4835994" y="2269202"/>
                  <a:pt x="4808980" y="2271435"/>
                </a:cubicBezTo>
                <a:cubicBezTo>
                  <a:pt x="4821176" y="2268464"/>
                  <a:pt x="4833362" y="2265479"/>
                  <a:pt x="4845535" y="2262478"/>
                </a:cubicBezTo>
                <a:cubicBezTo>
                  <a:pt x="4857709" y="2259476"/>
                  <a:pt x="4864052" y="2254969"/>
                  <a:pt x="4864564" y="2248954"/>
                </a:cubicBezTo>
                <a:cubicBezTo>
                  <a:pt x="4849748" y="2248218"/>
                  <a:pt x="4838368" y="2250656"/>
                  <a:pt x="4830425" y="2256272"/>
                </a:cubicBezTo>
                <a:cubicBezTo>
                  <a:pt x="4822483" y="2261888"/>
                  <a:pt x="4811104" y="2264327"/>
                  <a:pt x="4796286" y="2263592"/>
                </a:cubicBezTo>
                <a:cubicBezTo>
                  <a:pt x="4793665" y="2259885"/>
                  <a:pt x="4793806" y="2258396"/>
                  <a:pt x="4796703" y="2259127"/>
                </a:cubicBezTo>
                <a:cubicBezTo>
                  <a:pt x="4799603" y="2259856"/>
                  <a:pt x="4799741" y="2258369"/>
                  <a:pt x="4797120" y="2254662"/>
                </a:cubicBezTo>
                <a:cubicBezTo>
                  <a:pt x="4785176" y="2251247"/>
                  <a:pt x="4763890" y="2251471"/>
                  <a:pt x="4733264" y="2255334"/>
                </a:cubicBezTo>
                <a:cubicBezTo>
                  <a:pt x="4702639" y="2259196"/>
                  <a:pt x="4679764" y="2260544"/>
                  <a:pt x="4664641" y="2259374"/>
                </a:cubicBezTo>
                <a:cubicBezTo>
                  <a:pt x="4655491" y="2259913"/>
                  <a:pt x="4650821" y="2261732"/>
                  <a:pt x="4650630" y="2264832"/>
                </a:cubicBezTo>
                <a:cubicBezTo>
                  <a:pt x="4650440" y="2267933"/>
                  <a:pt x="4648756" y="2270606"/>
                  <a:pt x="4645579" y="2272852"/>
                </a:cubicBezTo>
                <a:cubicBezTo>
                  <a:pt x="4618512" y="2268268"/>
                  <a:pt x="4598623" y="2270470"/>
                  <a:pt x="4585916" y="2279455"/>
                </a:cubicBezTo>
                <a:cubicBezTo>
                  <a:pt x="4573208" y="2288440"/>
                  <a:pt x="4559102" y="2295449"/>
                  <a:pt x="4543599" y="2300480"/>
                </a:cubicBezTo>
                <a:cubicBezTo>
                  <a:pt x="4537625" y="2298774"/>
                  <a:pt x="4536227" y="2296796"/>
                  <a:pt x="4539406" y="2294549"/>
                </a:cubicBezTo>
                <a:cubicBezTo>
                  <a:pt x="4542583" y="2292303"/>
                  <a:pt x="4547157" y="2292034"/>
                  <a:pt x="4553130" y="2293741"/>
                </a:cubicBezTo>
                <a:cubicBezTo>
                  <a:pt x="4547157" y="2292034"/>
                  <a:pt x="4542455" y="2291281"/>
                  <a:pt x="4539024" y="2291483"/>
                </a:cubicBezTo>
                <a:lnTo>
                  <a:pt x="4533174" y="2294615"/>
                </a:lnTo>
                <a:lnTo>
                  <a:pt x="4539406" y="2294549"/>
                </a:lnTo>
                <a:cubicBezTo>
                  <a:pt x="4535846" y="2302997"/>
                  <a:pt x="4529492" y="2307489"/>
                  <a:pt x="4520343" y="2308028"/>
                </a:cubicBezTo>
                <a:cubicBezTo>
                  <a:pt x="4515768" y="2308298"/>
                  <a:pt x="4511892" y="2309556"/>
                  <a:pt x="4508716" y="2311802"/>
                </a:cubicBezTo>
                <a:lnTo>
                  <a:pt x="4501938" y="2320649"/>
                </a:lnTo>
                <a:lnTo>
                  <a:pt x="4492323" y="2318945"/>
                </a:lnTo>
                <a:cubicBezTo>
                  <a:pt x="4485969" y="2323437"/>
                  <a:pt x="4479710" y="2326380"/>
                  <a:pt x="4473547" y="2327772"/>
                </a:cubicBezTo>
                <a:cubicBezTo>
                  <a:pt x="4467384" y="2329165"/>
                  <a:pt x="4461125" y="2332108"/>
                  <a:pt x="4454770" y="2336601"/>
                </a:cubicBezTo>
                <a:cubicBezTo>
                  <a:pt x="4482601" y="2328784"/>
                  <a:pt x="4510050" y="2327167"/>
                  <a:pt x="4537117" y="2331751"/>
                </a:cubicBezTo>
                <a:lnTo>
                  <a:pt x="4578292" y="2329327"/>
                </a:lnTo>
                <a:cubicBezTo>
                  <a:pt x="4571938" y="2333820"/>
                  <a:pt x="4561898" y="2336469"/>
                  <a:pt x="4548172" y="2337278"/>
                </a:cubicBezTo>
                <a:cubicBezTo>
                  <a:pt x="4534448" y="2338086"/>
                  <a:pt x="4524409" y="2340737"/>
                  <a:pt x="4518056" y="2345229"/>
                </a:cubicBezTo>
                <a:cubicBezTo>
                  <a:pt x="4520851" y="2349183"/>
                  <a:pt x="4523837" y="2350037"/>
                  <a:pt x="4527014" y="2347790"/>
                </a:cubicBezTo>
                <a:cubicBezTo>
                  <a:pt x="4530191" y="2345544"/>
                  <a:pt x="4536354" y="2344151"/>
                  <a:pt x="4545504" y="2343613"/>
                </a:cubicBezTo>
                <a:cubicBezTo>
                  <a:pt x="4551476" y="2345320"/>
                  <a:pt x="4557641" y="2343929"/>
                  <a:pt x="4563996" y="2339436"/>
                </a:cubicBezTo>
                <a:cubicBezTo>
                  <a:pt x="4575940" y="2342852"/>
                  <a:pt x="4588267" y="2340066"/>
                  <a:pt x="4600975" y="2331080"/>
                </a:cubicBezTo>
                <a:cubicBezTo>
                  <a:pt x="4597798" y="2333327"/>
                  <a:pt x="4595511" y="2333461"/>
                  <a:pt x="4594113" y="2331485"/>
                </a:cubicBezTo>
                <a:cubicBezTo>
                  <a:pt x="4592715" y="2329507"/>
                  <a:pt x="4590428" y="2329642"/>
                  <a:pt x="4587251" y="2331889"/>
                </a:cubicBezTo>
                <a:cubicBezTo>
                  <a:pt x="4593605" y="2327396"/>
                  <a:pt x="4609529" y="2326330"/>
                  <a:pt x="4635024" y="2328689"/>
                </a:cubicBezTo>
                <a:cubicBezTo>
                  <a:pt x="4660518" y="2331049"/>
                  <a:pt x="4673714" y="2326120"/>
                  <a:pt x="4674607" y="2313906"/>
                </a:cubicBezTo>
                <a:lnTo>
                  <a:pt x="4673802" y="2313850"/>
                </a:lnTo>
                <a:lnTo>
                  <a:pt x="4686169" y="2310039"/>
                </a:lnTo>
                <a:lnTo>
                  <a:pt x="4694451" y="2307293"/>
                </a:lnTo>
                <a:lnTo>
                  <a:pt x="4686705" y="2308270"/>
                </a:lnTo>
                <a:cubicBezTo>
                  <a:pt x="4683624" y="2308966"/>
                  <a:pt x="4681289" y="2309876"/>
                  <a:pt x="4679700" y="2310999"/>
                </a:cubicBezTo>
                <a:cubicBezTo>
                  <a:pt x="4676523" y="2313246"/>
                  <a:pt x="4673537" y="2312392"/>
                  <a:pt x="4670742" y="2308438"/>
                </a:cubicBezTo>
                <a:cubicBezTo>
                  <a:pt x="4676714" y="2310145"/>
                  <a:pt x="4681289" y="2309876"/>
                  <a:pt x="4684466" y="2307630"/>
                </a:cubicBezTo>
                <a:cubicBezTo>
                  <a:pt x="4687643" y="2305384"/>
                  <a:pt x="4690375" y="2304193"/>
                  <a:pt x="4692662" y="2304059"/>
                </a:cubicBezTo>
                <a:lnTo>
                  <a:pt x="4697266" y="2306360"/>
                </a:lnTo>
                <a:lnTo>
                  <a:pt x="4706436" y="2303320"/>
                </a:lnTo>
                <a:cubicBezTo>
                  <a:pt x="4714503" y="2301251"/>
                  <a:pt x="4723885" y="2299356"/>
                  <a:pt x="4734581" y="2297631"/>
                </a:cubicBezTo>
                <a:cubicBezTo>
                  <a:pt x="4740041" y="2305354"/>
                  <a:pt x="4738907" y="2310489"/>
                  <a:pt x="4731175" y="2313036"/>
                </a:cubicBezTo>
                <a:cubicBezTo>
                  <a:pt x="4727310" y="2314309"/>
                  <a:pt x="4723962" y="2316313"/>
                  <a:pt x="4721129" y="2319045"/>
                </a:cubicBezTo>
                <a:lnTo>
                  <a:pt x="4714996" y="2328210"/>
                </a:lnTo>
                <a:lnTo>
                  <a:pt x="4705284" y="2326964"/>
                </a:lnTo>
                <a:cubicBezTo>
                  <a:pt x="4702107" y="2329210"/>
                  <a:pt x="4701207" y="2331308"/>
                  <a:pt x="4702583" y="2333253"/>
                </a:cubicBezTo>
                <a:cubicBezTo>
                  <a:pt x="4703959" y="2335199"/>
                  <a:pt x="4703059" y="2337295"/>
                  <a:pt x="4699882" y="2339541"/>
                </a:cubicBezTo>
                <a:cubicBezTo>
                  <a:pt x="4721226" y="2336032"/>
                  <a:pt x="4739513" y="2333251"/>
                  <a:pt x="4754739" y="2331196"/>
                </a:cubicBezTo>
                <a:cubicBezTo>
                  <a:pt x="4769964" y="2329141"/>
                  <a:pt x="4784860" y="2331674"/>
                  <a:pt x="4799426" y="2338796"/>
                </a:cubicBezTo>
                <a:cubicBezTo>
                  <a:pt x="4832629" y="2338578"/>
                  <a:pt x="4860021" y="2335195"/>
                  <a:pt x="4881600" y="2328647"/>
                </a:cubicBezTo>
                <a:cubicBezTo>
                  <a:pt x="4903179" y="2322099"/>
                  <a:pt x="4924643" y="2317070"/>
                  <a:pt x="4945989" y="2313563"/>
                </a:cubicBezTo>
                <a:cubicBezTo>
                  <a:pt x="4936925" y="2314224"/>
                  <a:pt x="4927841" y="2314855"/>
                  <a:pt x="4918736" y="2315456"/>
                </a:cubicBezTo>
                <a:cubicBezTo>
                  <a:pt x="4909628" y="2316057"/>
                  <a:pt x="4900545" y="2316689"/>
                  <a:pt x="4891482" y="2317351"/>
                </a:cubicBezTo>
                <a:cubicBezTo>
                  <a:pt x="4888730" y="2313459"/>
                  <a:pt x="4898715" y="2310732"/>
                  <a:pt x="4921438" y="2309168"/>
                </a:cubicBezTo>
                <a:cubicBezTo>
                  <a:pt x="4944158" y="2307605"/>
                  <a:pt x="4959860" y="2309593"/>
                  <a:pt x="4968541" y="2315130"/>
                </a:cubicBezTo>
                <a:cubicBezTo>
                  <a:pt x="4968966" y="2308992"/>
                  <a:pt x="4974408" y="2306580"/>
                  <a:pt x="4984868" y="2307895"/>
                </a:cubicBezTo>
                <a:cubicBezTo>
                  <a:pt x="4995328" y="2309209"/>
                  <a:pt x="4994651" y="2308252"/>
                  <a:pt x="4982837" y="2305022"/>
                </a:cubicBezTo>
                <a:cubicBezTo>
                  <a:pt x="4992368" y="2298283"/>
                  <a:pt x="5006005" y="2297352"/>
                  <a:pt x="5023749" y="2302226"/>
                </a:cubicBezTo>
                <a:lnTo>
                  <a:pt x="5060988" y="2312439"/>
                </a:lnTo>
                <a:lnTo>
                  <a:pt x="5055129" y="2306170"/>
                </a:lnTo>
                <a:cubicBezTo>
                  <a:pt x="5076474" y="2302661"/>
                  <a:pt x="5087358" y="2297837"/>
                  <a:pt x="5087783" y="2291698"/>
                </a:cubicBezTo>
                <a:cubicBezTo>
                  <a:pt x="5093712" y="2293344"/>
                  <a:pt x="5093500" y="2296413"/>
                  <a:pt x="5087146" y="2300906"/>
                </a:cubicBezTo>
                <a:cubicBezTo>
                  <a:pt x="5080792" y="2305398"/>
                  <a:pt x="5080345" y="2311506"/>
                  <a:pt x="5085806" y="2319228"/>
                </a:cubicBezTo>
                <a:cubicBezTo>
                  <a:pt x="5100840" y="2320274"/>
                  <a:pt x="5115642" y="2324358"/>
                  <a:pt x="5130209" y="2331479"/>
                </a:cubicBezTo>
                <a:cubicBezTo>
                  <a:pt x="5144775" y="2338601"/>
                  <a:pt x="5161142" y="2341531"/>
                  <a:pt x="5179310" y="2340268"/>
                </a:cubicBezTo>
                <a:cubicBezTo>
                  <a:pt x="5145889" y="2340177"/>
                  <a:pt x="5109290" y="2342333"/>
                  <a:pt x="5069515" y="2346734"/>
                </a:cubicBezTo>
                <a:cubicBezTo>
                  <a:pt x="5068753" y="2359135"/>
                  <a:pt x="5060810" y="2364750"/>
                  <a:pt x="5045687" y="2363582"/>
                </a:cubicBezTo>
                <a:cubicBezTo>
                  <a:pt x="5036537" y="2364121"/>
                  <a:pt x="5031263" y="2363401"/>
                  <a:pt x="5029865" y="2361423"/>
                </a:cubicBezTo>
                <a:cubicBezTo>
                  <a:pt x="5028467" y="2359447"/>
                  <a:pt x="5023193" y="2358728"/>
                  <a:pt x="5014044" y="2359266"/>
                </a:cubicBezTo>
                <a:cubicBezTo>
                  <a:pt x="4992568" y="2362590"/>
                  <a:pt x="4974968" y="2364656"/>
                  <a:pt x="4961244" y="2365465"/>
                </a:cubicBezTo>
                <a:cubicBezTo>
                  <a:pt x="4947518" y="2366274"/>
                  <a:pt x="4929918" y="2368339"/>
                  <a:pt x="4908442" y="2371664"/>
                </a:cubicBezTo>
                <a:cubicBezTo>
                  <a:pt x="4917210" y="2377325"/>
                  <a:pt x="4918418" y="2382402"/>
                  <a:pt x="4912064" y="2386895"/>
                </a:cubicBezTo>
                <a:cubicBezTo>
                  <a:pt x="4905710" y="2391387"/>
                  <a:pt x="4908506" y="2395341"/>
                  <a:pt x="4920451" y="2398756"/>
                </a:cubicBezTo>
                <a:cubicBezTo>
                  <a:pt x="4923628" y="2396510"/>
                  <a:pt x="4923723" y="2394960"/>
                  <a:pt x="4920737" y="2394106"/>
                </a:cubicBezTo>
                <a:cubicBezTo>
                  <a:pt x="4917750" y="2393252"/>
                  <a:pt x="4919434" y="2390579"/>
                  <a:pt x="4925788" y="2386086"/>
                </a:cubicBezTo>
                <a:cubicBezTo>
                  <a:pt x="4943706" y="2391209"/>
                  <a:pt x="4947899" y="2397140"/>
                  <a:pt x="4938369" y="2403879"/>
                </a:cubicBezTo>
                <a:cubicBezTo>
                  <a:pt x="4962640" y="2404509"/>
                  <a:pt x="4974966" y="2401724"/>
                  <a:pt x="4975349" y="2395522"/>
                </a:cubicBezTo>
                <a:lnTo>
                  <a:pt x="4999971" y="2400569"/>
                </a:lnTo>
                <a:lnTo>
                  <a:pt x="5094442" y="2390639"/>
                </a:lnTo>
                <a:cubicBezTo>
                  <a:pt x="5150923" y="2386379"/>
                  <a:pt x="5205166" y="2380692"/>
                  <a:pt x="5257168" y="2373576"/>
                </a:cubicBezTo>
                <a:cubicBezTo>
                  <a:pt x="5281822" y="2368004"/>
                  <a:pt x="5307871" y="2364437"/>
                  <a:pt x="5335318" y="2362868"/>
                </a:cubicBezTo>
                <a:cubicBezTo>
                  <a:pt x="5362763" y="2361300"/>
                  <a:pt x="5388788" y="2357747"/>
                  <a:pt x="5413392" y="2352214"/>
                </a:cubicBezTo>
                <a:cubicBezTo>
                  <a:pt x="5431735" y="2351198"/>
                  <a:pt x="5446962" y="2350856"/>
                  <a:pt x="5459073" y="2351188"/>
                </a:cubicBezTo>
                <a:cubicBezTo>
                  <a:pt x="5471184" y="2351521"/>
                  <a:pt x="5481815" y="2351417"/>
                  <a:pt x="5490964" y="2350879"/>
                </a:cubicBezTo>
                <a:cubicBezTo>
                  <a:pt x="5503291" y="2348094"/>
                  <a:pt x="5515605" y="2345316"/>
                  <a:pt x="5527907" y="2342549"/>
                </a:cubicBezTo>
                <a:cubicBezTo>
                  <a:pt x="5540209" y="2339782"/>
                  <a:pt x="5552523" y="2337005"/>
                  <a:pt x="5564850" y="2334219"/>
                </a:cubicBezTo>
                <a:cubicBezTo>
                  <a:pt x="5586276" y="2330931"/>
                  <a:pt x="5606922" y="2328196"/>
                  <a:pt x="5626785" y="2326013"/>
                </a:cubicBezTo>
                <a:cubicBezTo>
                  <a:pt x="5646647" y="2323829"/>
                  <a:pt x="5662933" y="2318245"/>
                  <a:pt x="5675641" y="2309260"/>
                </a:cubicBezTo>
                <a:cubicBezTo>
                  <a:pt x="5641958" y="2308798"/>
                  <a:pt x="5605118" y="2310612"/>
                  <a:pt x="5565124" y="2314705"/>
                </a:cubicBezTo>
                <a:cubicBezTo>
                  <a:pt x="5546694" y="2315597"/>
                  <a:pt x="5528984" y="2317509"/>
                  <a:pt x="5511995" y="2320441"/>
                </a:cubicBezTo>
                <a:cubicBezTo>
                  <a:pt x="5495006" y="2323372"/>
                  <a:pt x="5477297" y="2325283"/>
                  <a:pt x="5458867" y="2326175"/>
                </a:cubicBezTo>
                <a:cubicBezTo>
                  <a:pt x="5409634" y="2330682"/>
                  <a:pt x="5362629" y="2336653"/>
                  <a:pt x="5317846" y="2344083"/>
                </a:cubicBezTo>
                <a:cubicBezTo>
                  <a:pt x="5273066" y="2351515"/>
                  <a:pt x="5226147" y="2357609"/>
                  <a:pt x="5177089" y="2362363"/>
                </a:cubicBezTo>
                <a:cubicBezTo>
                  <a:pt x="5198567" y="2359039"/>
                  <a:pt x="5220171" y="2354212"/>
                  <a:pt x="5241903" y="2347881"/>
                </a:cubicBezTo>
                <a:lnTo>
                  <a:pt x="5268074" y="2342140"/>
                </a:lnTo>
                <a:lnTo>
                  <a:pt x="5256429" y="2343152"/>
                </a:lnTo>
                <a:cubicBezTo>
                  <a:pt x="5251467" y="2342874"/>
                  <a:pt x="5248277" y="2341731"/>
                  <a:pt x="5246857" y="2339723"/>
                </a:cubicBezTo>
                <a:cubicBezTo>
                  <a:pt x="5292911" y="2337460"/>
                  <a:pt x="5335236" y="2333295"/>
                  <a:pt x="5373832" y="2327224"/>
                </a:cubicBezTo>
                <a:cubicBezTo>
                  <a:pt x="5412428" y="2321155"/>
                  <a:pt x="5454755" y="2316990"/>
                  <a:pt x="5500808" y="2314729"/>
                </a:cubicBezTo>
                <a:cubicBezTo>
                  <a:pt x="5543979" y="2308389"/>
                  <a:pt x="5584975" y="2302105"/>
                  <a:pt x="5623793" y="2295878"/>
                </a:cubicBezTo>
                <a:cubicBezTo>
                  <a:pt x="5662615" y="2289651"/>
                  <a:pt x="5698140" y="2281212"/>
                  <a:pt x="5730369" y="2270562"/>
                </a:cubicBezTo>
                <a:cubicBezTo>
                  <a:pt x="5739817" y="2269813"/>
                  <a:pt x="5741348" y="2270213"/>
                  <a:pt x="5734960" y="2271765"/>
                </a:cubicBezTo>
                <a:cubicBezTo>
                  <a:pt x="5728575" y="2273314"/>
                  <a:pt x="5723743" y="2275248"/>
                  <a:pt x="5720466" y="2277565"/>
                </a:cubicBezTo>
                <a:cubicBezTo>
                  <a:pt x="5726538" y="2279202"/>
                  <a:pt x="5731237" y="2278845"/>
                  <a:pt x="5734563" y="2276493"/>
                </a:cubicBezTo>
                <a:cubicBezTo>
                  <a:pt x="5737889" y="2274141"/>
                  <a:pt x="5742613" y="2273767"/>
                  <a:pt x="5748734" y="2275369"/>
                </a:cubicBezTo>
                <a:cubicBezTo>
                  <a:pt x="5726495" y="2291093"/>
                  <a:pt x="5716774" y="2300932"/>
                  <a:pt x="5719570" y="2304886"/>
                </a:cubicBezTo>
                <a:cubicBezTo>
                  <a:pt x="5725924" y="2300393"/>
                  <a:pt x="5730594" y="2298574"/>
                  <a:pt x="5733580" y="2299428"/>
                </a:cubicBezTo>
                <a:cubicBezTo>
                  <a:pt x="5736566" y="2300281"/>
                  <a:pt x="5739648" y="2299585"/>
                  <a:pt x="5742825" y="2297339"/>
                </a:cubicBezTo>
                <a:cubicBezTo>
                  <a:pt x="5746002" y="2295093"/>
                  <a:pt x="5750576" y="2294823"/>
                  <a:pt x="5756549" y="2296531"/>
                </a:cubicBezTo>
                <a:cubicBezTo>
                  <a:pt x="5760933" y="2299361"/>
                  <a:pt x="5763276" y="2301411"/>
                  <a:pt x="5763578" y="2302681"/>
                </a:cubicBezTo>
                <a:lnTo>
                  <a:pt x="5761341" y="2303308"/>
                </a:lnTo>
                <a:lnTo>
                  <a:pt x="5769129" y="2314323"/>
                </a:lnTo>
                <a:cubicBezTo>
                  <a:pt x="5769129" y="2314323"/>
                  <a:pt x="5773704" y="2314054"/>
                  <a:pt x="5782854" y="2313515"/>
                </a:cubicBezTo>
                <a:cubicBezTo>
                  <a:pt x="5776500" y="2318007"/>
                  <a:pt x="5767944" y="2321070"/>
                  <a:pt x="5757184" y="2322701"/>
                </a:cubicBezTo>
                <a:cubicBezTo>
                  <a:pt x="5746424" y="2324332"/>
                  <a:pt x="5740875" y="2328278"/>
                  <a:pt x="5740537" y="2334540"/>
                </a:cubicBezTo>
                <a:cubicBezTo>
                  <a:pt x="5715839" y="2340049"/>
                  <a:pt x="5691250" y="2344024"/>
                  <a:pt x="5666766" y="2346463"/>
                </a:cubicBezTo>
                <a:cubicBezTo>
                  <a:pt x="5642279" y="2348902"/>
                  <a:pt x="5619278" y="2351753"/>
                  <a:pt x="5597759" y="2355015"/>
                </a:cubicBezTo>
                <a:lnTo>
                  <a:pt x="5602524" y="2351646"/>
                </a:lnTo>
                <a:cubicBezTo>
                  <a:pt x="5583844" y="2358924"/>
                  <a:pt x="5559962" y="2363902"/>
                  <a:pt x="5530880" y="2366578"/>
                </a:cubicBezTo>
                <a:cubicBezTo>
                  <a:pt x="5516340" y="2367917"/>
                  <a:pt x="5503497" y="2369551"/>
                  <a:pt x="5492350" y="2371477"/>
                </a:cubicBezTo>
                <a:lnTo>
                  <a:pt x="5470090" y="2376712"/>
                </a:lnTo>
                <a:lnTo>
                  <a:pt x="5478056" y="2377797"/>
                </a:lnTo>
                <a:cubicBezTo>
                  <a:pt x="5476468" y="2378920"/>
                  <a:pt x="5474528" y="2379550"/>
                  <a:pt x="5472241" y="2379685"/>
                </a:cubicBezTo>
                <a:lnTo>
                  <a:pt x="5466803" y="2378944"/>
                </a:lnTo>
                <a:lnTo>
                  <a:pt x="5490881" y="2385826"/>
                </a:lnTo>
                <a:cubicBezTo>
                  <a:pt x="5450342" y="2402629"/>
                  <a:pt x="5408576" y="2414323"/>
                  <a:pt x="5365579" y="2420910"/>
                </a:cubicBezTo>
                <a:cubicBezTo>
                  <a:pt x="5359563" y="2419140"/>
                  <a:pt x="5358143" y="2417132"/>
                  <a:pt x="5361320" y="2414886"/>
                </a:cubicBezTo>
                <a:cubicBezTo>
                  <a:pt x="5364497" y="2412640"/>
                  <a:pt x="5363099" y="2410663"/>
                  <a:pt x="5357126" y="2408955"/>
                </a:cubicBezTo>
                <a:cubicBezTo>
                  <a:pt x="5347977" y="2409494"/>
                  <a:pt x="5347183" y="2410056"/>
                  <a:pt x="5354744" y="2410640"/>
                </a:cubicBezTo>
                <a:cubicBezTo>
                  <a:pt x="5362305" y="2411224"/>
                  <a:pt x="5361511" y="2411786"/>
                  <a:pt x="5352361" y="2412325"/>
                </a:cubicBezTo>
                <a:cubicBezTo>
                  <a:pt x="5346389" y="2410617"/>
                  <a:pt x="5341814" y="2410887"/>
                  <a:pt x="5338637" y="2413133"/>
                </a:cubicBezTo>
                <a:cubicBezTo>
                  <a:pt x="5304789" y="2419180"/>
                  <a:pt x="5261167" y="2423196"/>
                  <a:pt x="5207770" y="2425183"/>
                </a:cubicBezTo>
                <a:cubicBezTo>
                  <a:pt x="5154374" y="2427169"/>
                  <a:pt x="5110582" y="2434316"/>
                  <a:pt x="5076399" y="2446625"/>
                </a:cubicBezTo>
                <a:cubicBezTo>
                  <a:pt x="5039712" y="2448658"/>
                  <a:pt x="5003748" y="2451709"/>
                  <a:pt x="4968504" y="2455779"/>
                </a:cubicBezTo>
                <a:lnTo>
                  <a:pt x="4930168" y="2459065"/>
                </a:lnTo>
                <a:lnTo>
                  <a:pt x="4860405" y="2485694"/>
                </a:lnTo>
                <a:lnTo>
                  <a:pt x="4867975" y="2488663"/>
                </a:lnTo>
                <a:lnTo>
                  <a:pt x="4855950" y="2493293"/>
                </a:lnTo>
                <a:lnTo>
                  <a:pt x="4812111" y="2504472"/>
                </a:lnTo>
                <a:lnTo>
                  <a:pt x="4856476" y="2503160"/>
                </a:lnTo>
                <a:cubicBezTo>
                  <a:pt x="4895858" y="2505152"/>
                  <a:pt x="4934616" y="2504575"/>
                  <a:pt x="4972746" y="2501428"/>
                </a:cubicBezTo>
                <a:cubicBezTo>
                  <a:pt x="5010878" y="2498281"/>
                  <a:pt x="5048195" y="2495667"/>
                  <a:pt x="5084694" y="2493581"/>
                </a:cubicBezTo>
                <a:cubicBezTo>
                  <a:pt x="5139198" y="2496742"/>
                  <a:pt x="5190078" y="2496488"/>
                  <a:pt x="5237336" y="2492822"/>
                </a:cubicBezTo>
                <a:cubicBezTo>
                  <a:pt x="5284592" y="2489154"/>
                  <a:pt x="5326491" y="2486308"/>
                  <a:pt x="5363034" y="2484285"/>
                </a:cubicBezTo>
                <a:cubicBezTo>
                  <a:pt x="5408722" y="2481821"/>
                  <a:pt x="5451413" y="2478437"/>
                  <a:pt x="5491113" y="2474138"/>
                </a:cubicBezTo>
                <a:cubicBezTo>
                  <a:pt x="5530811" y="2469837"/>
                  <a:pt x="5567533" y="2464697"/>
                  <a:pt x="5601281" y="2458721"/>
                </a:cubicBezTo>
                <a:cubicBezTo>
                  <a:pt x="5674748" y="2448474"/>
                  <a:pt x="5741357" y="2438582"/>
                  <a:pt x="5801107" y="2429047"/>
                </a:cubicBezTo>
                <a:lnTo>
                  <a:pt x="5859445" y="2417888"/>
                </a:lnTo>
                <a:lnTo>
                  <a:pt x="5859445" y="2439566"/>
                </a:lnTo>
                <a:lnTo>
                  <a:pt x="5746827" y="2454637"/>
                </a:lnTo>
                <a:lnTo>
                  <a:pt x="5764746" y="2459762"/>
                </a:lnTo>
                <a:cubicBezTo>
                  <a:pt x="5728528" y="2455715"/>
                  <a:pt x="5693422" y="2458298"/>
                  <a:pt x="5659429" y="2467507"/>
                </a:cubicBezTo>
                <a:cubicBezTo>
                  <a:pt x="5625435" y="2476717"/>
                  <a:pt x="5588551" y="2483522"/>
                  <a:pt x="5548775" y="2487925"/>
                </a:cubicBezTo>
                <a:cubicBezTo>
                  <a:pt x="5573048" y="2488554"/>
                  <a:pt x="5598018" y="2490172"/>
                  <a:pt x="5623687" y="2492779"/>
                </a:cubicBezTo>
                <a:cubicBezTo>
                  <a:pt x="5649357" y="2495386"/>
                  <a:pt x="5678903" y="2496734"/>
                  <a:pt x="5712325" y="2496827"/>
                </a:cubicBezTo>
                <a:cubicBezTo>
                  <a:pt x="5709529" y="2492871"/>
                  <a:pt x="5706542" y="2492018"/>
                  <a:pt x="5703365" y="2494264"/>
                </a:cubicBezTo>
                <a:cubicBezTo>
                  <a:pt x="5700189" y="2496510"/>
                  <a:pt x="5697202" y="2495657"/>
                  <a:pt x="5694407" y="2491703"/>
                </a:cubicBezTo>
                <a:cubicBezTo>
                  <a:pt x="5712515" y="2493725"/>
                  <a:pt x="5728480" y="2493559"/>
                  <a:pt x="5742299" y="2491200"/>
                </a:cubicBezTo>
                <a:lnTo>
                  <a:pt x="5746751" y="2489994"/>
                </a:lnTo>
                <a:lnTo>
                  <a:pt x="5758265" y="2491032"/>
                </a:lnTo>
                <a:lnTo>
                  <a:pt x="5747869" y="2489692"/>
                </a:lnTo>
                <a:lnTo>
                  <a:pt x="5761422" y="2486020"/>
                </a:lnTo>
                <a:cubicBezTo>
                  <a:pt x="5767259" y="2483745"/>
                  <a:pt x="5772561" y="2480923"/>
                  <a:pt x="5777326" y="2477554"/>
                </a:cubicBezTo>
                <a:lnTo>
                  <a:pt x="5785713" y="2489416"/>
                </a:lnTo>
                <a:cubicBezTo>
                  <a:pt x="5794481" y="2495077"/>
                  <a:pt x="5801947" y="2497211"/>
                  <a:pt x="5808110" y="2495818"/>
                </a:cubicBezTo>
                <a:cubicBezTo>
                  <a:pt x="5814274" y="2494426"/>
                  <a:pt x="5818562" y="2498807"/>
                  <a:pt x="5820977" y="2508961"/>
                </a:cubicBezTo>
                <a:lnTo>
                  <a:pt x="5839468" y="2504782"/>
                </a:lnTo>
                <a:cubicBezTo>
                  <a:pt x="5848236" y="2510444"/>
                  <a:pt x="5851033" y="2514399"/>
                  <a:pt x="5847856" y="2516646"/>
                </a:cubicBezTo>
                <a:cubicBezTo>
                  <a:pt x="5844678" y="2518893"/>
                  <a:pt x="5844487" y="2521993"/>
                  <a:pt x="5847283" y="2525947"/>
                </a:cubicBezTo>
                <a:cubicBezTo>
                  <a:pt x="5844106" y="2528193"/>
                  <a:pt x="5841914" y="2526777"/>
                  <a:pt x="5840707" y="2521701"/>
                </a:cubicBezTo>
                <a:cubicBezTo>
                  <a:pt x="5839498" y="2516622"/>
                  <a:pt x="5837306" y="2515207"/>
                  <a:pt x="5834129" y="2517453"/>
                </a:cubicBezTo>
                <a:cubicBezTo>
                  <a:pt x="5824980" y="2517992"/>
                  <a:pt x="5823391" y="2519115"/>
                  <a:pt x="5829364" y="2520823"/>
                </a:cubicBezTo>
                <a:cubicBezTo>
                  <a:pt x="5835337" y="2522531"/>
                  <a:pt x="5836735" y="2524509"/>
                  <a:pt x="5833559" y="2526755"/>
                </a:cubicBezTo>
                <a:cubicBezTo>
                  <a:pt x="5827585" y="2525046"/>
                  <a:pt x="5821803" y="2520238"/>
                  <a:pt x="5816211" y="2512330"/>
                </a:cubicBezTo>
                <a:cubicBezTo>
                  <a:pt x="5805092" y="2520192"/>
                  <a:pt x="5799834" y="2525393"/>
                  <a:pt x="5800438" y="2527931"/>
                </a:cubicBezTo>
                <a:lnTo>
                  <a:pt x="5805110" y="2529529"/>
                </a:lnTo>
                <a:lnTo>
                  <a:pt x="5757787" y="2535849"/>
                </a:lnTo>
                <a:cubicBezTo>
                  <a:pt x="5737899" y="2538050"/>
                  <a:pt x="5727765" y="2542250"/>
                  <a:pt x="5727384" y="2548451"/>
                </a:cubicBezTo>
                <a:cubicBezTo>
                  <a:pt x="5727384" y="2548451"/>
                  <a:pt x="5706289" y="2545574"/>
                  <a:pt x="5664098" y="2539823"/>
                </a:cubicBezTo>
                <a:lnTo>
                  <a:pt x="5668292" y="2545753"/>
                </a:lnTo>
                <a:lnTo>
                  <a:pt x="5663527" y="2549123"/>
                </a:lnTo>
                <a:cubicBezTo>
                  <a:pt x="5642051" y="2552447"/>
                  <a:pt x="5619367" y="2550692"/>
                  <a:pt x="5595476" y="2543862"/>
                </a:cubicBezTo>
                <a:cubicBezTo>
                  <a:pt x="5580353" y="2542694"/>
                  <a:pt x="5566724" y="2541952"/>
                  <a:pt x="5554588" y="2541637"/>
                </a:cubicBezTo>
                <a:cubicBezTo>
                  <a:pt x="5542452" y="2541322"/>
                  <a:pt x="5530412" y="2539457"/>
                  <a:pt x="5518467" y="2536042"/>
                </a:cubicBezTo>
                <a:cubicBezTo>
                  <a:pt x="5515671" y="2532088"/>
                  <a:pt x="5511192" y="2530808"/>
                  <a:pt x="5505028" y="2532200"/>
                </a:cubicBezTo>
                <a:cubicBezTo>
                  <a:pt x="5498865" y="2533593"/>
                  <a:pt x="5498960" y="2532043"/>
                  <a:pt x="5505314" y="2527550"/>
                </a:cubicBezTo>
                <a:cubicBezTo>
                  <a:pt x="5477863" y="2529166"/>
                  <a:pt x="5446730" y="2528940"/>
                  <a:pt x="5411911" y="2526872"/>
                </a:cubicBezTo>
                <a:cubicBezTo>
                  <a:pt x="5377091" y="2524805"/>
                  <a:pt x="5341382" y="2524848"/>
                  <a:pt x="5304783" y="2527002"/>
                </a:cubicBezTo>
                <a:cubicBezTo>
                  <a:pt x="5319905" y="2528171"/>
                  <a:pt x="5338809" y="2529633"/>
                  <a:pt x="5361492" y="2531386"/>
                </a:cubicBezTo>
                <a:cubicBezTo>
                  <a:pt x="5384175" y="2533139"/>
                  <a:pt x="5401491" y="2535722"/>
                  <a:pt x="5413436" y="2539138"/>
                </a:cubicBezTo>
                <a:cubicBezTo>
                  <a:pt x="5404286" y="2539676"/>
                  <a:pt x="5413944" y="2543226"/>
                  <a:pt x="5442409" y="2549787"/>
                </a:cubicBezTo>
                <a:cubicBezTo>
                  <a:pt x="5456643" y="2553069"/>
                  <a:pt x="5468016" y="2556517"/>
                  <a:pt x="5476530" y="2560135"/>
                </a:cubicBezTo>
                <a:lnTo>
                  <a:pt x="5490756" y="2569657"/>
                </a:lnTo>
                <a:lnTo>
                  <a:pt x="5492119" y="2569545"/>
                </a:lnTo>
                <a:cubicBezTo>
                  <a:pt x="5507666" y="2564575"/>
                  <a:pt x="5526075" y="2563651"/>
                  <a:pt x="5547345" y="2566775"/>
                </a:cubicBezTo>
                <a:cubicBezTo>
                  <a:pt x="5553361" y="2568544"/>
                  <a:pt x="5570328" y="2565582"/>
                  <a:pt x="5598245" y="2557889"/>
                </a:cubicBezTo>
                <a:lnTo>
                  <a:pt x="5616361" y="2563290"/>
                </a:lnTo>
                <a:cubicBezTo>
                  <a:pt x="5634748" y="2562336"/>
                  <a:pt x="5656238" y="2560717"/>
                  <a:pt x="5680831" y="2558432"/>
                </a:cubicBezTo>
                <a:cubicBezTo>
                  <a:pt x="5705425" y="2556147"/>
                  <a:pt x="5726915" y="2554527"/>
                  <a:pt x="5745301" y="2553573"/>
                </a:cubicBezTo>
                <a:cubicBezTo>
                  <a:pt x="5732594" y="2562558"/>
                  <a:pt x="5710228" y="2567994"/>
                  <a:pt x="5678204" y="2569880"/>
                </a:cubicBezTo>
                <a:cubicBezTo>
                  <a:pt x="5646181" y="2571766"/>
                  <a:pt x="5625213" y="2579179"/>
                  <a:pt x="5615300" y="2592119"/>
                </a:cubicBezTo>
                <a:cubicBezTo>
                  <a:pt x="5624449" y="2591580"/>
                  <a:pt x="5633600" y="2591040"/>
                  <a:pt x="5642750" y="2590502"/>
                </a:cubicBezTo>
                <a:cubicBezTo>
                  <a:pt x="5651899" y="2589963"/>
                  <a:pt x="5661049" y="2589424"/>
                  <a:pt x="5670198" y="2588885"/>
                </a:cubicBezTo>
                <a:lnTo>
                  <a:pt x="5661490" y="2586395"/>
                </a:lnTo>
                <a:lnTo>
                  <a:pt x="5672472" y="2585783"/>
                </a:lnTo>
                <a:cubicBezTo>
                  <a:pt x="5689110" y="2584884"/>
                  <a:pt x="5709492" y="2583804"/>
                  <a:pt x="5733620" y="2582543"/>
                </a:cubicBezTo>
                <a:lnTo>
                  <a:pt x="5859445" y="2577199"/>
                </a:lnTo>
                <a:lnTo>
                  <a:pt x="5859445" y="2612856"/>
                </a:lnTo>
                <a:lnTo>
                  <a:pt x="5851095" y="2612210"/>
                </a:lnTo>
                <a:lnTo>
                  <a:pt x="5859445" y="2613800"/>
                </a:lnTo>
                <a:lnTo>
                  <a:pt x="5859445" y="2684487"/>
                </a:lnTo>
                <a:lnTo>
                  <a:pt x="5823836" y="2684861"/>
                </a:lnTo>
                <a:cubicBezTo>
                  <a:pt x="5793211" y="2688724"/>
                  <a:pt x="5770336" y="2690072"/>
                  <a:pt x="5755213" y="2688901"/>
                </a:cubicBezTo>
                <a:cubicBezTo>
                  <a:pt x="5746063" y="2689440"/>
                  <a:pt x="5741393" y="2691260"/>
                  <a:pt x="5741203" y="2694360"/>
                </a:cubicBezTo>
                <a:cubicBezTo>
                  <a:pt x="5741012" y="2697460"/>
                  <a:pt x="5739328" y="2700133"/>
                  <a:pt x="5736151" y="2702379"/>
                </a:cubicBezTo>
                <a:cubicBezTo>
                  <a:pt x="5709084" y="2697796"/>
                  <a:pt x="5689195" y="2699997"/>
                  <a:pt x="5676488" y="2708983"/>
                </a:cubicBezTo>
                <a:cubicBezTo>
                  <a:pt x="5663780" y="2717968"/>
                  <a:pt x="5649674" y="2724976"/>
                  <a:pt x="5634171" y="2730008"/>
                </a:cubicBezTo>
                <a:cubicBezTo>
                  <a:pt x="5628197" y="2728301"/>
                  <a:pt x="5626799" y="2726324"/>
                  <a:pt x="5629978" y="2724077"/>
                </a:cubicBezTo>
                <a:cubicBezTo>
                  <a:pt x="5633155" y="2721830"/>
                  <a:pt x="5637729" y="2721561"/>
                  <a:pt x="5643702" y="2723269"/>
                </a:cubicBezTo>
                <a:cubicBezTo>
                  <a:pt x="5637729" y="2721561"/>
                  <a:pt x="5633027" y="2720808"/>
                  <a:pt x="5629597" y="2721011"/>
                </a:cubicBezTo>
                <a:lnTo>
                  <a:pt x="5623746" y="2724142"/>
                </a:lnTo>
                <a:lnTo>
                  <a:pt x="5629978" y="2724077"/>
                </a:lnTo>
                <a:cubicBezTo>
                  <a:pt x="5626418" y="2732524"/>
                  <a:pt x="5620064" y="2737017"/>
                  <a:pt x="5610915" y="2737555"/>
                </a:cubicBezTo>
                <a:cubicBezTo>
                  <a:pt x="5606340" y="2737825"/>
                  <a:pt x="5602464" y="2739083"/>
                  <a:pt x="5599288" y="2741329"/>
                </a:cubicBezTo>
                <a:lnTo>
                  <a:pt x="5592510" y="2750177"/>
                </a:lnTo>
                <a:lnTo>
                  <a:pt x="5582895" y="2748472"/>
                </a:lnTo>
                <a:cubicBezTo>
                  <a:pt x="5576541" y="2752965"/>
                  <a:pt x="5570282" y="2755907"/>
                  <a:pt x="5564119" y="2757300"/>
                </a:cubicBezTo>
                <a:cubicBezTo>
                  <a:pt x="5557956" y="2758692"/>
                  <a:pt x="5551697" y="2761635"/>
                  <a:pt x="5545342" y="2766129"/>
                </a:cubicBezTo>
                <a:cubicBezTo>
                  <a:pt x="5573173" y="2758311"/>
                  <a:pt x="5600622" y="2756695"/>
                  <a:pt x="5627689" y="2761279"/>
                </a:cubicBezTo>
                <a:lnTo>
                  <a:pt x="5668864" y="2758855"/>
                </a:lnTo>
                <a:cubicBezTo>
                  <a:pt x="5662510" y="2763347"/>
                  <a:pt x="5652470" y="2765996"/>
                  <a:pt x="5638745" y="2766806"/>
                </a:cubicBezTo>
                <a:cubicBezTo>
                  <a:pt x="5625020" y="2767613"/>
                  <a:pt x="5614981" y="2770264"/>
                  <a:pt x="5608627" y="2774757"/>
                </a:cubicBezTo>
                <a:cubicBezTo>
                  <a:pt x="5611423" y="2778711"/>
                  <a:pt x="5614409" y="2779564"/>
                  <a:pt x="5617586" y="2777318"/>
                </a:cubicBezTo>
                <a:cubicBezTo>
                  <a:pt x="5620763" y="2775072"/>
                  <a:pt x="5626926" y="2773679"/>
                  <a:pt x="5636076" y="2773140"/>
                </a:cubicBezTo>
                <a:cubicBezTo>
                  <a:pt x="5642049" y="2774848"/>
                  <a:pt x="5648213" y="2773457"/>
                  <a:pt x="5654568" y="2768963"/>
                </a:cubicBezTo>
                <a:cubicBezTo>
                  <a:pt x="5666512" y="2772379"/>
                  <a:pt x="5678840" y="2769593"/>
                  <a:pt x="5691547" y="2760608"/>
                </a:cubicBezTo>
                <a:cubicBezTo>
                  <a:pt x="5688370" y="2762854"/>
                  <a:pt x="5686083" y="2762989"/>
                  <a:pt x="5684685" y="2761012"/>
                </a:cubicBezTo>
                <a:cubicBezTo>
                  <a:pt x="5683287" y="2759035"/>
                  <a:pt x="5681000" y="2759170"/>
                  <a:pt x="5677823" y="2761416"/>
                </a:cubicBezTo>
                <a:cubicBezTo>
                  <a:pt x="5684177" y="2756923"/>
                  <a:pt x="5700101" y="2755857"/>
                  <a:pt x="5725596" y="2758217"/>
                </a:cubicBezTo>
                <a:cubicBezTo>
                  <a:pt x="5751090" y="2760577"/>
                  <a:pt x="5764286" y="2755648"/>
                  <a:pt x="5765179" y="2743433"/>
                </a:cubicBezTo>
                <a:lnTo>
                  <a:pt x="5764374" y="2743378"/>
                </a:lnTo>
                <a:lnTo>
                  <a:pt x="5776741" y="2739567"/>
                </a:lnTo>
                <a:lnTo>
                  <a:pt x="5785023" y="2736820"/>
                </a:lnTo>
                <a:lnTo>
                  <a:pt x="5777277" y="2737798"/>
                </a:lnTo>
                <a:cubicBezTo>
                  <a:pt x="5774196" y="2738494"/>
                  <a:pt x="5771861" y="2739404"/>
                  <a:pt x="5770272" y="2740527"/>
                </a:cubicBezTo>
                <a:cubicBezTo>
                  <a:pt x="5767095" y="2742773"/>
                  <a:pt x="5764109" y="2741920"/>
                  <a:pt x="5761313" y="2737966"/>
                </a:cubicBezTo>
                <a:cubicBezTo>
                  <a:pt x="5767286" y="2739673"/>
                  <a:pt x="5771861" y="2739404"/>
                  <a:pt x="5775038" y="2737157"/>
                </a:cubicBezTo>
                <a:cubicBezTo>
                  <a:pt x="5778215" y="2734911"/>
                  <a:pt x="5780947" y="2733721"/>
                  <a:pt x="5783234" y="2733586"/>
                </a:cubicBezTo>
                <a:lnTo>
                  <a:pt x="5787838" y="2735888"/>
                </a:lnTo>
                <a:lnTo>
                  <a:pt x="5797008" y="2732848"/>
                </a:lnTo>
                <a:cubicBezTo>
                  <a:pt x="5805076" y="2730779"/>
                  <a:pt x="5814457" y="2728884"/>
                  <a:pt x="5825153" y="2727159"/>
                </a:cubicBezTo>
                <a:cubicBezTo>
                  <a:pt x="5830613" y="2734881"/>
                  <a:pt x="5829479" y="2740016"/>
                  <a:pt x="5821748" y="2742564"/>
                </a:cubicBezTo>
                <a:cubicBezTo>
                  <a:pt x="5817882" y="2743836"/>
                  <a:pt x="5814534" y="2745841"/>
                  <a:pt x="5811701" y="2748573"/>
                </a:cubicBezTo>
                <a:lnTo>
                  <a:pt x="5805568" y="2757737"/>
                </a:lnTo>
                <a:lnTo>
                  <a:pt x="5795856" y="2756492"/>
                </a:lnTo>
                <a:cubicBezTo>
                  <a:pt x="5792679" y="2758738"/>
                  <a:pt x="5791779" y="2760835"/>
                  <a:pt x="5793155" y="2762781"/>
                </a:cubicBezTo>
                <a:cubicBezTo>
                  <a:pt x="5794531" y="2764727"/>
                  <a:pt x="5793630" y="2766822"/>
                  <a:pt x="5790454" y="2769069"/>
                </a:cubicBezTo>
                <a:cubicBezTo>
                  <a:pt x="5811798" y="2765559"/>
                  <a:pt x="5830084" y="2762779"/>
                  <a:pt x="5845311" y="2760723"/>
                </a:cubicBezTo>
                <a:lnTo>
                  <a:pt x="5859445" y="2763127"/>
                </a:lnTo>
                <a:lnTo>
                  <a:pt x="5859445" y="2892769"/>
                </a:lnTo>
                <a:lnTo>
                  <a:pt x="5847800" y="2899786"/>
                </a:lnTo>
                <a:lnTo>
                  <a:pt x="5859445" y="2900932"/>
                </a:lnTo>
                <a:lnTo>
                  <a:pt x="5859445" y="2927281"/>
                </a:lnTo>
                <a:lnTo>
                  <a:pt x="5849783" y="2930061"/>
                </a:lnTo>
                <a:lnTo>
                  <a:pt x="5837705" y="2932289"/>
                </a:lnTo>
                <a:lnTo>
                  <a:pt x="5852737" y="2932976"/>
                </a:lnTo>
                <a:lnTo>
                  <a:pt x="5859445" y="2931950"/>
                </a:lnTo>
                <a:lnTo>
                  <a:pt x="5859445" y="2945532"/>
                </a:lnTo>
                <a:lnTo>
                  <a:pt x="5816211" y="2957135"/>
                </a:lnTo>
                <a:cubicBezTo>
                  <a:pt x="5813034" y="2959381"/>
                  <a:pt x="5810746" y="2959516"/>
                  <a:pt x="5809348" y="2957539"/>
                </a:cubicBezTo>
                <a:cubicBezTo>
                  <a:pt x="5807951" y="2955562"/>
                  <a:pt x="5804075" y="2956820"/>
                  <a:pt x="5797721" y="2961312"/>
                </a:cubicBezTo>
                <a:cubicBezTo>
                  <a:pt x="5800517" y="2965266"/>
                  <a:pt x="5809475" y="2967827"/>
                  <a:pt x="5824598" y="2968996"/>
                </a:cubicBezTo>
                <a:lnTo>
                  <a:pt x="5819832" y="2972366"/>
                </a:lnTo>
                <a:lnTo>
                  <a:pt x="5828791" y="2974927"/>
                </a:lnTo>
                <a:cubicBezTo>
                  <a:pt x="5822437" y="2979420"/>
                  <a:pt x="5808521" y="2983329"/>
                  <a:pt x="5787045" y="2986653"/>
                </a:cubicBezTo>
                <a:cubicBezTo>
                  <a:pt x="5765569" y="2989977"/>
                  <a:pt x="5747080" y="2994154"/>
                  <a:pt x="5731576" y="2999186"/>
                </a:cubicBezTo>
                <a:cubicBezTo>
                  <a:pt x="5737549" y="3000893"/>
                  <a:pt x="5740345" y="3004847"/>
                  <a:pt x="5739963" y="3011047"/>
                </a:cubicBezTo>
                <a:cubicBezTo>
                  <a:pt x="5730813" y="3011587"/>
                  <a:pt x="5721663" y="3012126"/>
                  <a:pt x="5712513" y="3012664"/>
                </a:cubicBezTo>
                <a:cubicBezTo>
                  <a:pt x="5703364" y="3013204"/>
                  <a:pt x="5695612" y="3015719"/>
                  <a:pt x="5689259" y="3020212"/>
                </a:cubicBezTo>
                <a:cubicBezTo>
                  <a:pt x="5677313" y="3016797"/>
                  <a:pt x="5670642" y="3014101"/>
                  <a:pt x="5669244" y="3012124"/>
                </a:cubicBezTo>
                <a:cubicBezTo>
                  <a:pt x="5667846" y="3010147"/>
                  <a:pt x="5662572" y="3009428"/>
                  <a:pt x="5653422" y="3009965"/>
                </a:cubicBezTo>
                <a:cubicBezTo>
                  <a:pt x="5643891" y="3016704"/>
                  <a:pt x="5629976" y="3020615"/>
                  <a:pt x="5611676" y="3021690"/>
                </a:cubicBezTo>
                <a:lnTo>
                  <a:pt x="5584222" y="3023308"/>
                </a:lnTo>
                <a:lnTo>
                  <a:pt x="5584228" y="3023307"/>
                </a:lnTo>
                <a:lnTo>
                  <a:pt x="5556779" y="3024923"/>
                </a:lnTo>
                <a:lnTo>
                  <a:pt x="5584222" y="3023308"/>
                </a:lnTo>
                <a:lnTo>
                  <a:pt x="5510840" y="3030718"/>
                </a:lnTo>
                <a:cubicBezTo>
                  <a:pt x="5486187" y="3036288"/>
                  <a:pt x="5461533" y="3041860"/>
                  <a:pt x="5436880" y="3047430"/>
                </a:cubicBezTo>
                <a:cubicBezTo>
                  <a:pt x="5458356" y="3044106"/>
                  <a:pt x="5478149" y="3043454"/>
                  <a:pt x="5496258" y="3045477"/>
                </a:cubicBezTo>
                <a:cubicBezTo>
                  <a:pt x="5514366" y="3047499"/>
                  <a:pt x="5534158" y="3046849"/>
                  <a:pt x="5555634" y="3043525"/>
                </a:cubicBezTo>
                <a:cubicBezTo>
                  <a:pt x="5570757" y="3044693"/>
                  <a:pt x="5582893" y="3045008"/>
                  <a:pt x="5592043" y="3044469"/>
                </a:cubicBezTo>
                <a:cubicBezTo>
                  <a:pt x="5601192" y="3043930"/>
                  <a:pt x="5610343" y="3043393"/>
                  <a:pt x="5619492" y="3042854"/>
                </a:cubicBezTo>
                <a:cubicBezTo>
                  <a:pt x="5631437" y="3046269"/>
                  <a:pt x="5640587" y="3045730"/>
                  <a:pt x="5646941" y="3041238"/>
                </a:cubicBezTo>
                <a:cubicBezTo>
                  <a:pt x="5652913" y="3042945"/>
                  <a:pt x="5658188" y="3043663"/>
                  <a:pt x="5662763" y="3043394"/>
                </a:cubicBezTo>
                <a:cubicBezTo>
                  <a:pt x="5667337" y="3043125"/>
                  <a:pt x="5672612" y="3043844"/>
                  <a:pt x="5678584" y="3045551"/>
                </a:cubicBezTo>
                <a:cubicBezTo>
                  <a:pt x="5672229" y="3050044"/>
                  <a:pt x="5659203" y="3051841"/>
                  <a:pt x="5639507" y="3050942"/>
                </a:cubicBezTo>
                <a:cubicBezTo>
                  <a:pt x="5619810" y="3050043"/>
                  <a:pt x="5602401" y="3049009"/>
                  <a:pt x="5587277" y="3047838"/>
                </a:cubicBezTo>
                <a:cubicBezTo>
                  <a:pt x="5547920" y="3046199"/>
                  <a:pt x="5512239" y="3046362"/>
                  <a:pt x="5480235" y="3048327"/>
                </a:cubicBezTo>
                <a:lnTo>
                  <a:pt x="5394479" y="3050910"/>
                </a:lnTo>
                <a:lnTo>
                  <a:pt x="5355072" y="3063782"/>
                </a:lnTo>
                <a:cubicBezTo>
                  <a:pt x="5340455" y="3066750"/>
                  <a:pt x="5324800" y="3068251"/>
                  <a:pt x="5308109" y="3068284"/>
                </a:cubicBezTo>
                <a:cubicBezTo>
                  <a:pt x="5271553" y="3070502"/>
                  <a:pt x="5234095" y="3074863"/>
                  <a:pt x="5195732" y="3081370"/>
                </a:cubicBezTo>
                <a:cubicBezTo>
                  <a:pt x="5157371" y="3087876"/>
                  <a:pt x="5119887" y="3092256"/>
                  <a:pt x="5083283" y="3094507"/>
                </a:cubicBezTo>
                <a:cubicBezTo>
                  <a:pt x="5061801" y="3097928"/>
                  <a:pt x="5041908" y="3100201"/>
                  <a:pt x="5023606" y="3101327"/>
                </a:cubicBezTo>
                <a:cubicBezTo>
                  <a:pt x="5005304" y="3102453"/>
                  <a:pt x="4985435" y="3104709"/>
                  <a:pt x="4964003" y="3108094"/>
                </a:cubicBezTo>
                <a:cubicBezTo>
                  <a:pt x="4942476" y="3111454"/>
                  <a:pt x="4922574" y="3113712"/>
                  <a:pt x="4904293" y="3114869"/>
                </a:cubicBezTo>
                <a:cubicBezTo>
                  <a:pt x="4886013" y="3116026"/>
                  <a:pt x="4866135" y="3118266"/>
                  <a:pt x="4844658" y="3121591"/>
                </a:cubicBezTo>
                <a:cubicBezTo>
                  <a:pt x="4768316" y="3128402"/>
                  <a:pt x="4688193" y="3134922"/>
                  <a:pt x="4604289" y="3141150"/>
                </a:cubicBezTo>
                <a:cubicBezTo>
                  <a:pt x="4520385" y="3147379"/>
                  <a:pt x="4437275" y="3153044"/>
                  <a:pt x="4354960" y="3158150"/>
                </a:cubicBezTo>
                <a:cubicBezTo>
                  <a:pt x="4266666" y="3161644"/>
                  <a:pt x="4180567" y="3166505"/>
                  <a:pt x="4096663" y="3172733"/>
                </a:cubicBezTo>
                <a:cubicBezTo>
                  <a:pt x="4012759" y="3178960"/>
                  <a:pt x="3923699" y="3182951"/>
                  <a:pt x="3829481" y="3184702"/>
                </a:cubicBezTo>
                <a:cubicBezTo>
                  <a:pt x="3808006" y="3188026"/>
                  <a:pt x="3786634" y="3189840"/>
                  <a:pt x="3765367" y="3190143"/>
                </a:cubicBezTo>
                <a:cubicBezTo>
                  <a:pt x="3744101" y="3190446"/>
                  <a:pt x="3722726" y="3192308"/>
                  <a:pt x="3701243" y="3195727"/>
                </a:cubicBezTo>
                <a:cubicBezTo>
                  <a:pt x="3686165" y="3194620"/>
                  <a:pt x="3674038" y="3194345"/>
                  <a:pt x="3664864" y="3194902"/>
                </a:cubicBezTo>
                <a:cubicBezTo>
                  <a:pt x="3655689" y="3195458"/>
                  <a:pt x="3646549" y="3196037"/>
                  <a:pt x="3637443" y="3196638"/>
                </a:cubicBezTo>
                <a:lnTo>
                  <a:pt x="3614760" y="3194885"/>
                </a:lnTo>
                <a:lnTo>
                  <a:pt x="3609920" y="3198307"/>
                </a:lnTo>
                <a:lnTo>
                  <a:pt x="3573578" y="3197454"/>
                </a:lnTo>
                <a:cubicBezTo>
                  <a:pt x="3527866" y="3200306"/>
                  <a:pt x="3483639" y="3203571"/>
                  <a:pt x="3440892" y="3207248"/>
                </a:cubicBezTo>
                <a:cubicBezTo>
                  <a:pt x="3398146" y="3210921"/>
                  <a:pt x="3353918" y="3214187"/>
                  <a:pt x="3308207" y="3217038"/>
                </a:cubicBezTo>
                <a:cubicBezTo>
                  <a:pt x="3308588" y="3210838"/>
                  <a:pt x="3314942" y="3206346"/>
                  <a:pt x="3327268" y="3203560"/>
                </a:cubicBezTo>
                <a:cubicBezTo>
                  <a:pt x="3275585" y="3204706"/>
                  <a:pt x="3222206" y="3208534"/>
                  <a:pt x="3167130" y="3215041"/>
                </a:cubicBezTo>
                <a:cubicBezTo>
                  <a:pt x="3112054" y="3221551"/>
                  <a:pt x="3057086" y="3226502"/>
                  <a:pt x="3002226" y="3229894"/>
                </a:cubicBezTo>
                <a:lnTo>
                  <a:pt x="3001206" y="3229045"/>
                </a:lnTo>
                <a:lnTo>
                  <a:pt x="2997889" y="3226288"/>
                </a:lnTo>
                <a:cubicBezTo>
                  <a:pt x="2996396" y="3225862"/>
                  <a:pt x="2994855" y="3226210"/>
                  <a:pt x="2993267" y="3227333"/>
                </a:cubicBezTo>
                <a:lnTo>
                  <a:pt x="2969936" y="3234931"/>
                </a:lnTo>
                <a:lnTo>
                  <a:pt x="2979467" y="3228192"/>
                </a:lnTo>
                <a:cubicBezTo>
                  <a:pt x="2967653" y="3224962"/>
                  <a:pt x="2955626" y="3224802"/>
                  <a:pt x="2943387" y="3227711"/>
                </a:cubicBezTo>
                <a:cubicBezTo>
                  <a:pt x="2921991" y="3231256"/>
                  <a:pt x="2900040" y="3232299"/>
                  <a:pt x="2877526" y="3230841"/>
                </a:cubicBezTo>
                <a:cubicBezTo>
                  <a:pt x="2855015" y="3229384"/>
                  <a:pt x="2833088" y="3230410"/>
                  <a:pt x="2811742" y="3233920"/>
                </a:cubicBezTo>
                <a:cubicBezTo>
                  <a:pt x="2775355" y="3236479"/>
                  <a:pt x="2740452" y="3239452"/>
                  <a:pt x="2707029" y="3242835"/>
                </a:cubicBezTo>
                <a:cubicBezTo>
                  <a:pt x="2673608" y="3246219"/>
                  <a:pt x="2638704" y="3249193"/>
                  <a:pt x="2602317" y="3251753"/>
                </a:cubicBezTo>
                <a:lnTo>
                  <a:pt x="2525508" y="3256604"/>
                </a:lnTo>
                <a:lnTo>
                  <a:pt x="2223154" y="3256604"/>
                </a:lnTo>
                <a:lnTo>
                  <a:pt x="2235973" y="3250159"/>
                </a:lnTo>
                <a:lnTo>
                  <a:pt x="2227145" y="3247783"/>
                </a:lnTo>
                <a:cubicBezTo>
                  <a:pt x="2230322" y="3245537"/>
                  <a:pt x="2219649" y="3247292"/>
                  <a:pt x="2195127" y="3253047"/>
                </a:cubicBezTo>
                <a:lnTo>
                  <a:pt x="2173575" y="3256604"/>
                </a:lnTo>
                <a:lnTo>
                  <a:pt x="1907065" y="3256604"/>
                </a:lnTo>
                <a:lnTo>
                  <a:pt x="1940603" y="3242165"/>
                </a:lnTo>
                <a:cubicBezTo>
                  <a:pt x="1967938" y="3234702"/>
                  <a:pt x="1994433" y="3229312"/>
                  <a:pt x="2020086" y="3225999"/>
                </a:cubicBezTo>
                <a:cubicBezTo>
                  <a:pt x="2045740" y="3222687"/>
                  <a:pt x="2072234" y="3217297"/>
                  <a:pt x="2099568" y="3209831"/>
                </a:cubicBezTo>
                <a:lnTo>
                  <a:pt x="2101725" y="3209150"/>
                </a:lnTo>
                <a:lnTo>
                  <a:pt x="2088003" y="3209113"/>
                </a:lnTo>
                <a:cubicBezTo>
                  <a:pt x="2079648" y="3209090"/>
                  <a:pt x="2071292" y="3209067"/>
                  <a:pt x="2062937" y="3209044"/>
                </a:cubicBezTo>
                <a:cubicBezTo>
                  <a:pt x="2056964" y="3207337"/>
                  <a:pt x="2055566" y="3205360"/>
                  <a:pt x="2058743" y="3203113"/>
                </a:cubicBezTo>
                <a:cubicBezTo>
                  <a:pt x="2061921" y="3200867"/>
                  <a:pt x="2066495" y="3200598"/>
                  <a:pt x="2072468" y="3202305"/>
                </a:cubicBezTo>
                <a:cubicBezTo>
                  <a:pt x="2075645" y="3200059"/>
                  <a:pt x="2080220" y="3199789"/>
                  <a:pt x="2086192" y="3201497"/>
                </a:cubicBezTo>
                <a:cubicBezTo>
                  <a:pt x="2095342" y="3200958"/>
                  <a:pt x="2096136" y="3200397"/>
                  <a:pt x="2088575" y="3199812"/>
                </a:cubicBezTo>
                <a:cubicBezTo>
                  <a:pt x="2081014" y="3199228"/>
                  <a:pt x="2078822" y="3197813"/>
                  <a:pt x="2081999" y="3195566"/>
                </a:cubicBezTo>
                <a:cubicBezTo>
                  <a:pt x="2109828" y="3187750"/>
                  <a:pt x="2140454" y="3183887"/>
                  <a:pt x="2173876" y="3183977"/>
                </a:cubicBezTo>
                <a:cubicBezTo>
                  <a:pt x="2158754" y="3182809"/>
                  <a:pt x="2142838" y="3182201"/>
                  <a:pt x="2126127" y="3182156"/>
                </a:cubicBezTo>
                <a:cubicBezTo>
                  <a:pt x="2109415" y="3182111"/>
                  <a:pt x="2091911" y="3182627"/>
                  <a:pt x="2073611" y="3183705"/>
                </a:cubicBezTo>
                <a:cubicBezTo>
                  <a:pt x="2064462" y="3184244"/>
                  <a:pt x="2056011" y="3185771"/>
                  <a:pt x="2048260" y="3188287"/>
                </a:cubicBezTo>
                <a:cubicBezTo>
                  <a:pt x="2040508" y="3190802"/>
                  <a:pt x="2030658" y="3190353"/>
                  <a:pt x="2018712" y="3186937"/>
                </a:cubicBezTo>
                <a:lnTo>
                  <a:pt x="1977539" y="3189361"/>
                </a:lnTo>
                <a:cubicBezTo>
                  <a:pt x="1959241" y="3190439"/>
                  <a:pt x="1943926" y="3192371"/>
                  <a:pt x="1931600" y="3195156"/>
                </a:cubicBezTo>
                <a:cubicBezTo>
                  <a:pt x="1892207" y="3193357"/>
                  <a:pt x="1855701" y="3193962"/>
                  <a:pt x="1822090" y="3196971"/>
                </a:cubicBezTo>
                <a:lnTo>
                  <a:pt x="1751480" y="3222068"/>
                </a:lnTo>
                <a:lnTo>
                  <a:pt x="1749941" y="3221298"/>
                </a:lnTo>
                <a:cubicBezTo>
                  <a:pt x="1745366" y="3221567"/>
                  <a:pt x="1739902" y="3223949"/>
                  <a:pt x="1733548" y="3228441"/>
                </a:cubicBezTo>
                <a:cubicBezTo>
                  <a:pt x="1708895" y="3234011"/>
                  <a:pt x="1685545" y="3243108"/>
                  <a:pt x="1663496" y="3255733"/>
                </a:cubicBezTo>
                <a:lnTo>
                  <a:pt x="1661260" y="3256604"/>
                </a:lnTo>
                <a:lnTo>
                  <a:pt x="1605649" y="3256604"/>
                </a:lnTo>
                <a:lnTo>
                  <a:pt x="1620798" y="3245892"/>
                </a:lnTo>
                <a:cubicBezTo>
                  <a:pt x="1641067" y="3237492"/>
                  <a:pt x="1660541" y="3229652"/>
                  <a:pt x="1679222" y="3222374"/>
                </a:cubicBezTo>
                <a:lnTo>
                  <a:pt x="1670263" y="3219813"/>
                </a:lnTo>
                <a:cubicBezTo>
                  <a:pt x="1694917" y="3214242"/>
                  <a:pt x="1708832" y="3210334"/>
                  <a:pt x="1712008" y="3208088"/>
                </a:cubicBezTo>
                <a:cubicBezTo>
                  <a:pt x="1717981" y="3209795"/>
                  <a:pt x="1724145" y="3208402"/>
                  <a:pt x="1730498" y="3203910"/>
                </a:cubicBezTo>
                <a:cubicBezTo>
                  <a:pt x="1736852" y="3199417"/>
                  <a:pt x="1741522" y="3197598"/>
                  <a:pt x="1744508" y="3198452"/>
                </a:cubicBezTo>
                <a:cubicBezTo>
                  <a:pt x="1747495" y="3199305"/>
                  <a:pt x="1750576" y="3198609"/>
                  <a:pt x="1753753" y="3196363"/>
                </a:cubicBezTo>
                <a:cubicBezTo>
                  <a:pt x="1723890" y="3187825"/>
                  <a:pt x="1704384" y="3183825"/>
                  <a:pt x="1695233" y="3184363"/>
                </a:cubicBezTo>
                <a:cubicBezTo>
                  <a:pt x="1692438" y="3180409"/>
                  <a:pt x="1688657" y="3180117"/>
                  <a:pt x="1683892" y="3183486"/>
                </a:cubicBezTo>
                <a:cubicBezTo>
                  <a:pt x="1679126" y="3186856"/>
                  <a:pt x="1678523" y="3184317"/>
                  <a:pt x="1682081" y="3175871"/>
                </a:cubicBezTo>
                <a:cubicBezTo>
                  <a:pt x="1672932" y="3176410"/>
                  <a:pt x="1667658" y="3175690"/>
                  <a:pt x="1666260" y="3173713"/>
                </a:cubicBezTo>
                <a:cubicBezTo>
                  <a:pt x="1664862" y="3171736"/>
                  <a:pt x="1661177" y="3169894"/>
                  <a:pt x="1655204" y="3168187"/>
                </a:cubicBezTo>
                <a:cubicBezTo>
                  <a:pt x="1669183" y="3187956"/>
                  <a:pt x="1682526" y="3193348"/>
                  <a:pt x="1695233" y="3184363"/>
                </a:cubicBezTo>
                <a:lnTo>
                  <a:pt x="1690468" y="3187732"/>
                </a:lnTo>
                <a:lnTo>
                  <a:pt x="1694663" y="3193665"/>
                </a:lnTo>
                <a:cubicBezTo>
                  <a:pt x="1688689" y="3191955"/>
                  <a:pt x="1683539" y="3190779"/>
                  <a:pt x="1679210" y="3190133"/>
                </a:cubicBezTo>
                <a:lnTo>
                  <a:pt x="1674701" y="3189985"/>
                </a:lnTo>
                <a:lnTo>
                  <a:pt x="1671978" y="3191910"/>
                </a:lnTo>
                <a:lnTo>
                  <a:pt x="1670521" y="3189848"/>
                </a:lnTo>
                <a:lnTo>
                  <a:pt x="1668690" y="3189787"/>
                </a:lnTo>
                <a:cubicBezTo>
                  <a:pt x="1663321" y="3190618"/>
                  <a:pt x="1661241" y="3193572"/>
                  <a:pt x="1662446" y="3198650"/>
                </a:cubicBezTo>
                <a:lnTo>
                  <a:pt x="1658253" y="3192719"/>
                </a:lnTo>
                <a:cubicBezTo>
                  <a:pt x="1652282" y="3191011"/>
                  <a:pt x="1648501" y="3190718"/>
                  <a:pt x="1646911" y="3191842"/>
                </a:cubicBezTo>
                <a:cubicBezTo>
                  <a:pt x="1645323" y="3192966"/>
                  <a:pt x="1641542" y="3192673"/>
                  <a:pt x="1635570" y="3190966"/>
                </a:cubicBezTo>
                <a:cubicBezTo>
                  <a:pt x="1638747" y="3188720"/>
                  <a:pt x="1641828" y="3188023"/>
                  <a:pt x="1644815" y="3188877"/>
                </a:cubicBezTo>
                <a:cubicBezTo>
                  <a:pt x="1647802" y="3189730"/>
                  <a:pt x="1650884" y="3189034"/>
                  <a:pt x="1654060" y="3186788"/>
                </a:cubicBezTo>
                <a:lnTo>
                  <a:pt x="1641479" y="3168996"/>
                </a:lnTo>
                <a:lnTo>
                  <a:pt x="1636713" y="3172365"/>
                </a:lnTo>
                <a:cubicBezTo>
                  <a:pt x="1633918" y="3168412"/>
                  <a:pt x="1632615" y="3164884"/>
                  <a:pt x="1632806" y="3161784"/>
                </a:cubicBezTo>
                <a:cubicBezTo>
                  <a:pt x="1632998" y="3158683"/>
                  <a:pt x="1631694" y="3155157"/>
                  <a:pt x="1628899" y="3151203"/>
                </a:cubicBezTo>
                <a:lnTo>
                  <a:pt x="1633092" y="3157134"/>
                </a:lnTo>
                <a:lnTo>
                  <a:pt x="1633930" y="3158320"/>
                </a:lnTo>
                <a:lnTo>
                  <a:pt x="1633664" y="3147834"/>
                </a:lnTo>
                <a:lnTo>
                  <a:pt x="1642051" y="3159696"/>
                </a:lnTo>
                <a:cubicBezTo>
                  <a:pt x="1645229" y="3157449"/>
                  <a:pt x="1645420" y="3154348"/>
                  <a:pt x="1642624" y="3150395"/>
                </a:cubicBezTo>
                <a:cubicBezTo>
                  <a:pt x="1661685" y="3136917"/>
                  <a:pt x="1671216" y="3130178"/>
                  <a:pt x="1671216" y="3130178"/>
                </a:cubicBezTo>
                <a:lnTo>
                  <a:pt x="1702286" y="3143792"/>
                </a:lnTo>
                <a:cubicBezTo>
                  <a:pt x="1699491" y="3139838"/>
                  <a:pt x="1699681" y="3136738"/>
                  <a:pt x="1702858" y="3134492"/>
                </a:cubicBezTo>
                <a:cubicBezTo>
                  <a:pt x="1712009" y="3133952"/>
                  <a:pt x="1721761" y="3135953"/>
                  <a:pt x="1732119" y="3140490"/>
                </a:cubicBezTo>
                <a:cubicBezTo>
                  <a:pt x="1742475" y="3145029"/>
                  <a:pt x="1753627" y="3149007"/>
                  <a:pt x="1765573" y="3152422"/>
                </a:cubicBezTo>
                <a:cubicBezTo>
                  <a:pt x="1765192" y="3158622"/>
                  <a:pt x="1766589" y="3160599"/>
                  <a:pt x="1769766" y="3158352"/>
                </a:cubicBezTo>
                <a:lnTo>
                  <a:pt x="1787684" y="3163475"/>
                </a:lnTo>
                <a:cubicBezTo>
                  <a:pt x="1796833" y="3162936"/>
                  <a:pt x="1802202" y="3162105"/>
                  <a:pt x="1803791" y="3160982"/>
                </a:cubicBezTo>
                <a:cubicBezTo>
                  <a:pt x="1805379" y="3159859"/>
                  <a:pt x="1810748" y="3159028"/>
                  <a:pt x="1819898" y="3158489"/>
                </a:cubicBezTo>
                <a:lnTo>
                  <a:pt x="1801980" y="3153367"/>
                </a:lnTo>
                <a:cubicBezTo>
                  <a:pt x="1807953" y="3155074"/>
                  <a:pt x="1805062" y="3152670"/>
                  <a:pt x="1793307" y="3146155"/>
                </a:cubicBezTo>
                <a:cubicBezTo>
                  <a:pt x="1781553" y="3139640"/>
                  <a:pt x="1772878" y="3132427"/>
                  <a:pt x="1767287" y="3124519"/>
                </a:cubicBezTo>
                <a:cubicBezTo>
                  <a:pt x="1764491" y="3120566"/>
                  <a:pt x="1762299" y="3119150"/>
                  <a:pt x="1760711" y="3120273"/>
                </a:cubicBezTo>
                <a:cubicBezTo>
                  <a:pt x="1759122" y="3121397"/>
                  <a:pt x="1756931" y="3119981"/>
                  <a:pt x="1754135" y="3116027"/>
                </a:cubicBezTo>
                <a:cubicBezTo>
                  <a:pt x="1741427" y="3125013"/>
                  <a:pt x="1732043" y="3128590"/>
                  <a:pt x="1725983" y="3126759"/>
                </a:cubicBezTo>
                <a:lnTo>
                  <a:pt x="1721593" y="3120550"/>
                </a:lnTo>
                <a:cubicBezTo>
                  <a:pt x="1715240" y="3125042"/>
                  <a:pt x="1707434" y="3127482"/>
                  <a:pt x="1698174" y="3127867"/>
                </a:cubicBezTo>
                <a:cubicBezTo>
                  <a:pt x="1688914" y="3128250"/>
                  <a:pt x="1679667" y="3128650"/>
                  <a:pt x="1670430" y="3129066"/>
                </a:cubicBezTo>
                <a:cubicBezTo>
                  <a:pt x="1670974" y="3116356"/>
                  <a:pt x="1678916" y="3110741"/>
                  <a:pt x="1694257" y="3112218"/>
                </a:cubicBezTo>
                <a:lnTo>
                  <a:pt x="1713320" y="3098739"/>
                </a:lnTo>
                <a:lnTo>
                  <a:pt x="1718085" y="3095370"/>
                </a:lnTo>
                <a:cubicBezTo>
                  <a:pt x="1705922" y="3091646"/>
                  <a:pt x="1698251" y="3090907"/>
                  <a:pt x="1695073" y="3093154"/>
                </a:cubicBezTo>
                <a:lnTo>
                  <a:pt x="1713320" y="3098739"/>
                </a:lnTo>
                <a:lnTo>
                  <a:pt x="1616068" y="3102728"/>
                </a:lnTo>
                <a:cubicBezTo>
                  <a:pt x="1606831" y="3103143"/>
                  <a:pt x="1598315" y="3104578"/>
                  <a:pt x="1590518" y="3107033"/>
                </a:cubicBezTo>
                <a:cubicBezTo>
                  <a:pt x="1582723" y="3109487"/>
                  <a:pt x="1586474" y="3111421"/>
                  <a:pt x="1601771" y="3112837"/>
                </a:cubicBezTo>
                <a:cubicBezTo>
                  <a:pt x="1592240" y="3119576"/>
                  <a:pt x="1575333" y="3119253"/>
                  <a:pt x="1551049" y="3111867"/>
                </a:cubicBezTo>
                <a:cubicBezTo>
                  <a:pt x="1554476" y="3103235"/>
                  <a:pt x="1558436" y="3100411"/>
                  <a:pt x="1562929" y="3103396"/>
                </a:cubicBezTo>
                <a:cubicBezTo>
                  <a:pt x="1567424" y="3106383"/>
                  <a:pt x="1569817" y="3104713"/>
                  <a:pt x="1570111" y="3098389"/>
                </a:cubicBezTo>
                <a:lnTo>
                  <a:pt x="1565721" y="3092180"/>
                </a:lnTo>
                <a:cubicBezTo>
                  <a:pt x="1566015" y="3085856"/>
                  <a:pt x="1570927" y="3079325"/>
                  <a:pt x="1580458" y="3072586"/>
                </a:cubicBezTo>
                <a:lnTo>
                  <a:pt x="1580017" y="3082072"/>
                </a:lnTo>
                <a:lnTo>
                  <a:pt x="1589549" y="3075332"/>
                </a:lnTo>
                <a:lnTo>
                  <a:pt x="1594315" y="3071962"/>
                </a:lnTo>
                <a:lnTo>
                  <a:pt x="1603470" y="3074802"/>
                </a:lnTo>
                <a:lnTo>
                  <a:pt x="1608235" y="3071432"/>
                </a:lnTo>
                <a:cubicBezTo>
                  <a:pt x="1602131" y="3069539"/>
                  <a:pt x="1597491" y="3069716"/>
                  <a:pt x="1594315" y="3071962"/>
                </a:cubicBezTo>
                <a:lnTo>
                  <a:pt x="1589990" y="3065846"/>
                </a:lnTo>
                <a:cubicBezTo>
                  <a:pt x="1586813" y="3068092"/>
                  <a:pt x="1583761" y="3067146"/>
                  <a:pt x="1580834" y="3063007"/>
                </a:cubicBezTo>
                <a:cubicBezTo>
                  <a:pt x="1571598" y="3063422"/>
                  <a:pt x="1563142" y="3063260"/>
                  <a:pt x="1555472" y="3062522"/>
                </a:cubicBezTo>
                <a:cubicBezTo>
                  <a:pt x="1547801" y="3061783"/>
                  <a:pt x="1539327" y="3061591"/>
                  <a:pt x="1530045" y="3061943"/>
                </a:cubicBezTo>
                <a:lnTo>
                  <a:pt x="1539576" y="3055204"/>
                </a:lnTo>
                <a:lnTo>
                  <a:pt x="1544341" y="3051834"/>
                </a:lnTo>
                <a:cubicBezTo>
                  <a:pt x="1537987" y="3056327"/>
                  <a:pt x="1528729" y="3056711"/>
                  <a:pt x="1516565" y="3052987"/>
                </a:cubicBezTo>
                <a:cubicBezTo>
                  <a:pt x="1519742" y="3050741"/>
                  <a:pt x="1521404" y="3048037"/>
                  <a:pt x="1521551" y="3044875"/>
                </a:cubicBezTo>
                <a:cubicBezTo>
                  <a:pt x="1521698" y="3041713"/>
                  <a:pt x="1523360" y="3039009"/>
                  <a:pt x="1526537" y="3036763"/>
                </a:cubicBezTo>
                <a:cubicBezTo>
                  <a:pt x="1520564" y="3035055"/>
                  <a:pt x="1515989" y="3035325"/>
                  <a:pt x="1512812" y="3037571"/>
                </a:cubicBezTo>
                <a:cubicBezTo>
                  <a:pt x="1510017" y="3033617"/>
                  <a:pt x="1507030" y="3032763"/>
                  <a:pt x="1503853" y="3035010"/>
                </a:cubicBezTo>
                <a:cubicBezTo>
                  <a:pt x="1500677" y="3037256"/>
                  <a:pt x="1497595" y="3037952"/>
                  <a:pt x="1494609" y="3037098"/>
                </a:cubicBezTo>
                <a:cubicBezTo>
                  <a:pt x="1491623" y="3036245"/>
                  <a:pt x="1488541" y="3036941"/>
                  <a:pt x="1485364" y="3039187"/>
                </a:cubicBezTo>
                <a:cubicBezTo>
                  <a:pt x="1482187" y="3041434"/>
                  <a:pt x="1479106" y="3042130"/>
                  <a:pt x="1476119" y="3041276"/>
                </a:cubicBezTo>
                <a:cubicBezTo>
                  <a:pt x="1473133" y="3040422"/>
                  <a:pt x="1470051" y="3041119"/>
                  <a:pt x="1466873" y="3043366"/>
                </a:cubicBezTo>
                <a:cubicBezTo>
                  <a:pt x="1463697" y="3045611"/>
                  <a:pt x="1460710" y="3044758"/>
                  <a:pt x="1457914" y="3040805"/>
                </a:cubicBezTo>
                <a:cubicBezTo>
                  <a:pt x="1451560" y="3045297"/>
                  <a:pt x="1446985" y="3045567"/>
                  <a:pt x="1444190" y="3041613"/>
                </a:cubicBezTo>
                <a:cubicBezTo>
                  <a:pt x="1441013" y="3043859"/>
                  <a:pt x="1437931" y="3044555"/>
                  <a:pt x="1434945" y="3043701"/>
                </a:cubicBezTo>
                <a:cubicBezTo>
                  <a:pt x="1431959" y="3042848"/>
                  <a:pt x="1428877" y="3043544"/>
                  <a:pt x="1425700" y="3045790"/>
                </a:cubicBezTo>
                <a:cubicBezTo>
                  <a:pt x="1422523" y="3048037"/>
                  <a:pt x="1419442" y="3048733"/>
                  <a:pt x="1416456" y="3047879"/>
                </a:cubicBezTo>
                <a:cubicBezTo>
                  <a:pt x="1413469" y="3047025"/>
                  <a:pt x="1410388" y="3047722"/>
                  <a:pt x="1407211" y="3049968"/>
                </a:cubicBezTo>
                <a:cubicBezTo>
                  <a:pt x="1404034" y="3052214"/>
                  <a:pt x="1400952" y="3052911"/>
                  <a:pt x="1397966" y="3052057"/>
                </a:cubicBezTo>
                <a:cubicBezTo>
                  <a:pt x="1394979" y="3051203"/>
                  <a:pt x="1391898" y="3051899"/>
                  <a:pt x="1388721" y="3054146"/>
                </a:cubicBezTo>
                <a:lnTo>
                  <a:pt x="1370802" y="3049022"/>
                </a:lnTo>
                <a:lnTo>
                  <a:pt x="1366036" y="3052392"/>
                </a:lnTo>
                <a:cubicBezTo>
                  <a:pt x="1362860" y="3054637"/>
                  <a:pt x="1360571" y="3054773"/>
                  <a:pt x="1359173" y="3052796"/>
                </a:cubicBezTo>
                <a:cubicBezTo>
                  <a:pt x="1357776" y="3050819"/>
                  <a:pt x="1355488" y="3050954"/>
                  <a:pt x="1352311" y="3053200"/>
                </a:cubicBezTo>
                <a:lnTo>
                  <a:pt x="1376139" y="3036352"/>
                </a:lnTo>
                <a:lnTo>
                  <a:pt x="1367181" y="3033791"/>
                </a:lnTo>
                <a:cubicBezTo>
                  <a:pt x="1376711" y="3027052"/>
                  <a:pt x="1384463" y="3024536"/>
                  <a:pt x="1390436" y="3026243"/>
                </a:cubicBezTo>
                <a:lnTo>
                  <a:pt x="1395201" y="3022874"/>
                </a:lnTo>
                <a:lnTo>
                  <a:pt x="1399966" y="3019504"/>
                </a:lnTo>
                <a:cubicBezTo>
                  <a:pt x="1393994" y="3017797"/>
                  <a:pt x="1389419" y="3018066"/>
                  <a:pt x="1386242" y="3020313"/>
                </a:cubicBezTo>
                <a:cubicBezTo>
                  <a:pt x="1380269" y="3018605"/>
                  <a:pt x="1376489" y="3018313"/>
                  <a:pt x="1374901" y="3019436"/>
                </a:cubicBezTo>
                <a:cubicBezTo>
                  <a:pt x="1373312" y="3020559"/>
                  <a:pt x="1369532" y="3020267"/>
                  <a:pt x="1363559" y="3018560"/>
                </a:cubicBezTo>
                <a:lnTo>
                  <a:pt x="1377855" y="3008451"/>
                </a:lnTo>
                <a:cubicBezTo>
                  <a:pt x="1371882" y="3006744"/>
                  <a:pt x="1369786" y="3003778"/>
                  <a:pt x="1371565" y="2999555"/>
                </a:cubicBezTo>
                <a:cubicBezTo>
                  <a:pt x="1373344" y="2995332"/>
                  <a:pt x="1372645" y="2994343"/>
                  <a:pt x="1369468" y="2996590"/>
                </a:cubicBezTo>
                <a:lnTo>
                  <a:pt x="1374234" y="2993220"/>
                </a:lnTo>
                <a:lnTo>
                  <a:pt x="1378999" y="2989851"/>
                </a:lnTo>
                <a:cubicBezTo>
                  <a:pt x="1376203" y="2985897"/>
                  <a:pt x="1373217" y="2985043"/>
                  <a:pt x="1370040" y="2987289"/>
                </a:cubicBezTo>
                <a:lnTo>
                  <a:pt x="1379571" y="2980550"/>
                </a:lnTo>
                <a:lnTo>
                  <a:pt x="1361653" y="2975428"/>
                </a:lnTo>
                <a:lnTo>
                  <a:pt x="1371184" y="2968689"/>
                </a:lnTo>
                <a:cubicBezTo>
                  <a:pt x="1371184" y="2968689"/>
                  <a:pt x="1375758" y="2968420"/>
                  <a:pt x="1384908" y="2967881"/>
                </a:cubicBezTo>
                <a:lnTo>
                  <a:pt x="1399776" y="2948472"/>
                </a:lnTo>
                <a:cubicBezTo>
                  <a:pt x="1379436" y="2953402"/>
                  <a:pt x="1366540" y="2955383"/>
                  <a:pt x="1361092" y="2954416"/>
                </a:cubicBezTo>
                <a:cubicBezTo>
                  <a:pt x="1357915" y="2956663"/>
                  <a:pt x="1354976" y="2957560"/>
                  <a:pt x="1352274" y="2957108"/>
                </a:cubicBezTo>
                <a:cubicBezTo>
                  <a:pt x="1349571" y="2956656"/>
                  <a:pt x="1346631" y="2957552"/>
                  <a:pt x="1343454" y="2959799"/>
                </a:cubicBezTo>
                <a:cubicBezTo>
                  <a:pt x="1340277" y="2962045"/>
                  <a:pt x="1335987" y="2962716"/>
                  <a:pt x="1330582" y="2961812"/>
                </a:cubicBezTo>
                <a:cubicBezTo>
                  <a:pt x="1333759" y="2959565"/>
                  <a:pt x="1337875" y="2958647"/>
                  <a:pt x="1342930" y="2959057"/>
                </a:cubicBezTo>
                <a:lnTo>
                  <a:pt x="1357226" y="2948949"/>
                </a:lnTo>
                <a:cubicBezTo>
                  <a:pt x="1358906" y="2937846"/>
                  <a:pt x="1352185" y="2931710"/>
                  <a:pt x="1337063" y="2930541"/>
                </a:cubicBezTo>
                <a:cubicBezTo>
                  <a:pt x="1331090" y="2928834"/>
                  <a:pt x="1326516" y="2929103"/>
                  <a:pt x="1323339" y="2931350"/>
                </a:cubicBezTo>
                <a:lnTo>
                  <a:pt x="1314380" y="2928788"/>
                </a:lnTo>
                <a:lnTo>
                  <a:pt x="1304849" y="2935527"/>
                </a:lnTo>
                <a:lnTo>
                  <a:pt x="1267868" y="2943883"/>
                </a:lnTo>
                <a:cubicBezTo>
                  <a:pt x="1265073" y="2939930"/>
                  <a:pt x="1269838" y="2936560"/>
                  <a:pt x="1282165" y="2933775"/>
                </a:cubicBezTo>
                <a:cubicBezTo>
                  <a:pt x="1294492" y="2930989"/>
                  <a:pt x="1302244" y="2928473"/>
                  <a:pt x="1305421" y="2926227"/>
                </a:cubicBezTo>
                <a:cubicBezTo>
                  <a:pt x="1299448" y="2924519"/>
                  <a:pt x="1295763" y="2922677"/>
                  <a:pt x="1294365" y="2920700"/>
                </a:cubicBezTo>
                <a:cubicBezTo>
                  <a:pt x="1292967" y="2918723"/>
                  <a:pt x="1284516" y="2920251"/>
                  <a:pt x="1269012" y="2925283"/>
                </a:cubicBezTo>
                <a:cubicBezTo>
                  <a:pt x="1278544" y="2918543"/>
                  <a:pt x="1286296" y="2916027"/>
                  <a:pt x="1292268" y="2917735"/>
                </a:cubicBezTo>
                <a:lnTo>
                  <a:pt x="1306565" y="2907626"/>
                </a:lnTo>
                <a:cubicBezTo>
                  <a:pt x="1312537" y="2909334"/>
                  <a:pt x="1317112" y="2909065"/>
                  <a:pt x="1320289" y="2906818"/>
                </a:cubicBezTo>
                <a:cubicBezTo>
                  <a:pt x="1335792" y="2901787"/>
                  <a:pt x="1346531" y="2900124"/>
                  <a:pt x="1352503" y="2901832"/>
                </a:cubicBezTo>
                <a:lnTo>
                  <a:pt x="1363233" y="2897384"/>
                </a:lnTo>
                <a:lnTo>
                  <a:pt x="1339064" y="2897990"/>
                </a:lnTo>
                <a:cubicBezTo>
                  <a:pt x="1326929" y="2897675"/>
                  <a:pt x="1311711" y="2898057"/>
                  <a:pt x="1293412" y="2899135"/>
                </a:cubicBezTo>
                <a:cubicBezTo>
                  <a:pt x="1339922" y="2884040"/>
                  <a:pt x="1381668" y="2872315"/>
                  <a:pt x="1418647" y="2863959"/>
                </a:cubicBezTo>
                <a:cubicBezTo>
                  <a:pt x="1436947" y="2862881"/>
                  <a:pt x="1453525" y="2861053"/>
                  <a:pt x="1468379" y="2858472"/>
                </a:cubicBezTo>
                <a:cubicBezTo>
                  <a:pt x="1483233" y="2855893"/>
                  <a:pt x="1498869" y="2852735"/>
                  <a:pt x="1515290" y="2849001"/>
                </a:cubicBezTo>
                <a:cubicBezTo>
                  <a:pt x="1511512" y="2843657"/>
                  <a:pt x="1509075" y="2839369"/>
                  <a:pt x="1507982" y="2836135"/>
                </a:cubicBezTo>
                <a:lnTo>
                  <a:pt x="1508226" y="2833972"/>
                </a:lnTo>
                <a:lnTo>
                  <a:pt x="1511668" y="2833770"/>
                </a:lnTo>
                <a:lnTo>
                  <a:pt x="1508720" y="2829600"/>
                </a:lnTo>
                <a:lnTo>
                  <a:pt x="1503857" y="2822723"/>
                </a:lnTo>
                <a:lnTo>
                  <a:pt x="1502914" y="2822782"/>
                </a:lnTo>
                <a:lnTo>
                  <a:pt x="1500613" y="2828243"/>
                </a:lnTo>
                <a:cubicBezTo>
                  <a:pt x="1502011" y="2830220"/>
                  <a:pt x="1501123" y="2832331"/>
                  <a:pt x="1497944" y="2834578"/>
                </a:cubicBezTo>
                <a:lnTo>
                  <a:pt x="1502020" y="2834337"/>
                </a:lnTo>
                <a:lnTo>
                  <a:pt x="1494424" y="2839708"/>
                </a:lnTo>
                <a:cubicBezTo>
                  <a:pt x="1485580" y="2840679"/>
                  <a:pt x="1480525" y="2840269"/>
                  <a:pt x="1479258" y="2838477"/>
                </a:cubicBezTo>
                <a:cubicBezTo>
                  <a:pt x="1477992" y="2836686"/>
                  <a:pt x="1474503" y="2835122"/>
                  <a:pt x="1468792" y="2833785"/>
                </a:cubicBezTo>
                <a:lnTo>
                  <a:pt x="1454496" y="2843893"/>
                </a:lnTo>
                <a:lnTo>
                  <a:pt x="1431212" y="2827312"/>
                </a:lnTo>
                <a:lnTo>
                  <a:pt x="1302677" y="2835431"/>
                </a:lnTo>
                <a:cubicBezTo>
                  <a:pt x="1236070" y="2839111"/>
                  <a:pt x="1169584" y="2841250"/>
                  <a:pt x="1103215" y="2841842"/>
                </a:cubicBezTo>
                <a:cubicBezTo>
                  <a:pt x="1109569" y="2837350"/>
                  <a:pt x="1116600" y="2833815"/>
                  <a:pt x="1124308" y="2831237"/>
                </a:cubicBezTo>
                <a:cubicBezTo>
                  <a:pt x="1132016" y="2828660"/>
                  <a:pt x="1139046" y="2825124"/>
                  <a:pt x="1145401" y="2820632"/>
                </a:cubicBezTo>
                <a:lnTo>
                  <a:pt x="1136573" y="2818256"/>
                </a:lnTo>
                <a:cubicBezTo>
                  <a:pt x="1139750" y="2816010"/>
                  <a:pt x="1129077" y="2817764"/>
                  <a:pt x="1104556" y="2823519"/>
                </a:cubicBezTo>
                <a:cubicBezTo>
                  <a:pt x="1095449" y="2824120"/>
                  <a:pt x="1084764" y="2825884"/>
                  <a:pt x="1072500" y="2828810"/>
                </a:cubicBezTo>
                <a:cubicBezTo>
                  <a:pt x="1060236" y="2831737"/>
                  <a:pt x="1049551" y="2833500"/>
                  <a:pt x="1040445" y="2834101"/>
                </a:cubicBezTo>
                <a:cubicBezTo>
                  <a:pt x="1019050" y="2837645"/>
                  <a:pt x="996874" y="2841743"/>
                  <a:pt x="973915" y="2846391"/>
                </a:cubicBezTo>
                <a:cubicBezTo>
                  <a:pt x="950955" y="2851042"/>
                  <a:pt x="928779" y="2855139"/>
                  <a:pt x="907383" y="2858684"/>
                </a:cubicBezTo>
                <a:cubicBezTo>
                  <a:pt x="861467" y="2867984"/>
                  <a:pt x="819191" y="2879065"/>
                  <a:pt x="780558" y="2891926"/>
                </a:cubicBezTo>
                <a:cubicBezTo>
                  <a:pt x="741923" y="2904787"/>
                  <a:pt x="707143" y="2916358"/>
                  <a:pt x="676217" y="2926642"/>
                </a:cubicBezTo>
                <a:cubicBezTo>
                  <a:pt x="654691" y="2930001"/>
                  <a:pt x="641958" y="2939004"/>
                  <a:pt x="638019" y="2953650"/>
                </a:cubicBezTo>
                <a:cubicBezTo>
                  <a:pt x="662722" y="2948045"/>
                  <a:pt x="675073" y="2945243"/>
                  <a:pt x="675073" y="2945243"/>
                </a:cubicBezTo>
                <a:cubicBezTo>
                  <a:pt x="684225" y="2944705"/>
                  <a:pt x="691181" y="2942751"/>
                  <a:pt x="695946" y="2939382"/>
                </a:cubicBezTo>
                <a:cubicBezTo>
                  <a:pt x="700713" y="2936012"/>
                  <a:pt x="707695" y="2934040"/>
                  <a:pt x="716894" y="2933466"/>
                </a:cubicBezTo>
                <a:cubicBezTo>
                  <a:pt x="738370" y="2930142"/>
                  <a:pt x="756174" y="2924967"/>
                  <a:pt x="770304" y="2917941"/>
                </a:cubicBezTo>
                <a:cubicBezTo>
                  <a:pt x="784434" y="2910915"/>
                  <a:pt x="802263" y="2905722"/>
                  <a:pt x="823789" y="2902363"/>
                </a:cubicBezTo>
                <a:cubicBezTo>
                  <a:pt x="823789" y="2902363"/>
                  <a:pt x="805059" y="2909676"/>
                  <a:pt x="767598" y="2924303"/>
                </a:cubicBezTo>
                <a:cubicBezTo>
                  <a:pt x="773621" y="2925974"/>
                  <a:pt x="779015" y="2925125"/>
                  <a:pt x="783780" y="2921756"/>
                </a:cubicBezTo>
                <a:cubicBezTo>
                  <a:pt x="788546" y="2918386"/>
                  <a:pt x="792326" y="2918679"/>
                  <a:pt x="795122" y="2922633"/>
                </a:cubicBezTo>
                <a:cubicBezTo>
                  <a:pt x="779568" y="2927700"/>
                  <a:pt x="764834" y="2932187"/>
                  <a:pt x="750919" y="2936095"/>
                </a:cubicBezTo>
                <a:cubicBezTo>
                  <a:pt x="737004" y="2940004"/>
                  <a:pt x="720682" y="2945614"/>
                  <a:pt x="701951" y="2952928"/>
                </a:cubicBezTo>
                <a:cubicBezTo>
                  <a:pt x="695979" y="2951220"/>
                  <a:pt x="689816" y="2952612"/>
                  <a:pt x="683461" y="2957106"/>
                </a:cubicBezTo>
                <a:cubicBezTo>
                  <a:pt x="677107" y="2961598"/>
                  <a:pt x="672425" y="2963426"/>
                  <a:pt x="669414" y="2962590"/>
                </a:cubicBezTo>
                <a:cubicBezTo>
                  <a:pt x="666403" y="2961754"/>
                  <a:pt x="663309" y="2962459"/>
                  <a:pt x="660131" y="2964706"/>
                </a:cubicBezTo>
                <a:cubicBezTo>
                  <a:pt x="653778" y="2969198"/>
                  <a:pt x="646725" y="2972702"/>
                  <a:pt x="638973" y="2975218"/>
                </a:cubicBezTo>
                <a:cubicBezTo>
                  <a:pt x="631221" y="2977734"/>
                  <a:pt x="624168" y="2981236"/>
                  <a:pt x="617812" y="2985730"/>
                </a:cubicBezTo>
                <a:lnTo>
                  <a:pt x="622578" y="2982360"/>
                </a:lnTo>
                <a:cubicBezTo>
                  <a:pt x="619782" y="2978406"/>
                  <a:pt x="618291" y="2977979"/>
                  <a:pt x="618099" y="2981080"/>
                </a:cubicBezTo>
                <a:cubicBezTo>
                  <a:pt x="617908" y="2984180"/>
                  <a:pt x="616415" y="2983753"/>
                  <a:pt x="613619" y="2979799"/>
                </a:cubicBezTo>
                <a:cubicBezTo>
                  <a:pt x="619974" y="2975306"/>
                  <a:pt x="623532" y="2966859"/>
                  <a:pt x="624295" y="2954459"/>
                </a:cubicBezTo>
                <a:lnTo>
                  <a:pt x="609820" y="2954613"/>
                </a:lnTo>
                <a:lnTo>
                  <a:pt x="611141" y="2945968"/>
                </a:lnTo>
                <a:lnTo>
                  <a:pt x="601611" y="2952707"/>
                </a:lnTo>
                <a:lnTo>
                  <a:pt x="602183" y="2943406"/>
                </a:lnTo>
                <a:lnTo>
                  <a:pt x="597417" y="2946776"/>
                </a:lnTo>
                <a:cubicBezTo>
                  <a:pt x="597798" y="2940576"/>
                  <a:pt x="600278" y="2937340"/>
                  <a:pt x="604851" y="2937071"/>
                </a:cubicBezTo>
                <a:cubicBezTo>
                  <a:pt x="609427" y="2936801"/>
                  <a:pt x="610507" y="2931589"/>
                  <a:pt x="608093" y="2921436"/>
                </a:cubicBezTo>
                <a:cubicBezTo>
                  <a:pt x="617640" y="2920616"/>
                  <a:pt x="626607" y="2917240"/>
                  <a:pt x="634996" y="2911309"/>
                </a:cubicBezTo>
                <a:cubicBezTo>
                  <a:pt x="643385" y="2905377"/>
                  <a:pt x="652353" y="2902001"/>
                  <a:pt x="661900" y="2901182"/>
                </a:cubicBezTo>
                <a:cubicBezTo>
                  <a:pt x="658524" y="2903568"/>
                  <a:pt x="658234" y="2906739"/>
                  <a:pt x="661030" y="2910693"/>
                </a:cubicBezTo>
                <a:cubicBezTo>
                  <a:pt x="664985" y="2901965"/>
                  <a:pt x="673400" y="2896015"/>
                  <a:pt x="686273" y="2892844"/>
                </a:cubicBezTo>
                <a:cubicBezTo>
                  <a:pt x="699145" y="2889673"/>
                  <a:pt x="708858" y="2885771"/>
                  <a:pt x="715410" y="2881138"/>
                </a:cubicBezTo>
                <a:lnTo>
                  <a:pt x="711217" y="2875207"/>
                </a:lnTo>
                <a:lnTo>
                  <a:pt x="708834" y="2876892"/>
                </a:lnTo>
                <a:cubicBezTo>
                  <a:pt x="707246" y="2878015"/>
                  <a:pt x="705054" y="2876599"/>
                  <a:pt x="702258" y="2872645"/>
                </a:cubicBezTo>
                <a:lnTo>
                  <a:pt x="740954" y="2836388"/>
                </a:lnTo>
                <a:lnTo>
                  <a:pt x="753535" y="2854181"/>
                </a:lnTo>
                <a:cubicBezTo>
                  <a:pt x="756662" y="2851970"/>
                  <a:pt x="756394" y="2849935"/>
                  <a:pt x="752734" y="2848075"/>
                </a:cubicBezTo>
                <a:cubicBezTo>
                  <a:pt x="749074" y="2846215"/>
                  <a:pt x="748808" y="2844179"/>
                  <a:pt x="751935" y="2841968"/>
                </a:cubicBezTo>
                <a:lnTo>
                  <a:pt x="758225" y="2850864"/>
                </a:lnTo>
                <a:cubicBezTo>
                  <a:pt x="770635" y="2842089"/>
                  <a:pt x="785155" y="2836271"/>
                  <a:pt x="801783" y="2833409"/>
                </a:cubicBezTo>
                <a:cubicBezTo>
                  <a:pt x="818411" y="2830548"/>
                  <a:pt x="834494" y="2823624"/>
                  <a:pt x="850031" y="2812638"/>
                </a:cubicBezTo>
                <a:cubicBezTo>
                  <a:pt x="877366" y="2805174"/>
                  <a:pt x="903861" y="2799784"/>
                  <a:pt x="929514" y="2796471"/>
                </a:cubicBezTo>
                <a:cubicBezTo>
                  <a:pt x="955168" y="2793159"/>
                  <a:pt x="981662" y="2787769"/>
                  <a:pt x="1008996" y="2780304"/>
                </a:cubicBezTo>
                <a:lnTo>
                  <a:pt x="1011153" y="2779622"/>
                </a:lnTo>
                <a:lnTo>
                  <a:pt x="997431" y="2779585"/>
                </a:lnTo>
                <a:cubicBezTo>
                  <a:pt x="989075" y="2779562"/>
                  <a:pt x="980720" y="2779539"/>
                  <a:pt x="972365" y="2779517"/>
                </a:cubicBezTo>
                <a:cubicBezTo>
                  <a:pt x="966394" y="2777808"/>
                  <a:pt x="964994" y="2775832"/>
                  <a:pt x="968171" y="2773586"/>
                </a:cubicBezTo>
                <a:cubicBezTo>
                  <a:pt x="971349" y="2771339"/>
                  <a:pt x="975923" y="2771070"/>
                  <a:pt x="981896" y="2772778"/>
                </a:cubicBezTo>
                <a:cubicBezTo>
                  <a:pt x="985073" y="2770531"/>
                  <a:pt x="989648" y="2770262"/>
                  <a:pt x="995620" y="2771969"/>
                </a:cubicBezTo>
                <a:cubicBezTo>
                  <a:pt x="1004770" y="2771431"/>
                  <a:pt x="1005564" y="2770869"/>
                  <a:pt x="998003" y="2770284"/>
                </a:cubicBezTo>
                <a:cubicBezTo>
                  <a:pt x="990442" y="2769700"/>
                  <a:pt x="988250" y="2768285"/>
                  <a:pt x="991426" y="2766039"/>
                </a:cubicBezTo>
                <a:cubicBezTo>
                  <a:pt x="1019256" y="2758222"/>
                  <a:pt x="1049882" y="2754360"/>
                  <a:pt x="1083304" y="2754450"/>
                </a:cubicBezTo>
                <a:cubicBezTo>
                  <a:pt x="1068182" y="2753281"/>
                  <a:pt x="1052266" y="2752674"/>
                  <a:pt x="1035555" y="2752628"/>
                </a:cubicBezTo>
                <a:cubicBezTo>
                  <a:pt x="1018843" y="2752583"/>
                  <a:pt x="1001338" y="2753100"/>
                  <a:pt x="983039" y="2754177"/>
                </a:cubicBezTo>
                <a:cubicBezTo>
                  <a:pt x="973890" y="2754716"/>
                  <a:pt x="965440" y="2756243"/>
                  <a:pt x="957688" y="2758759"/>
                </a:cubicBezTo>
                <a:cubicBezTo>
                  <a:pt x="949936" y="2761274"/>
                  <a:pt x="940086" y="2760826"/>
                  <a:pt x="928140" y="2757409"/>
                </a:cubicBezTo>
                <a:lnTo>
                  <a:pt x="886967" y="2759834"/>
                </a:lnTo>
                <a:cubicBezTo>
                  <a:pt x="868669" y="2760911"/>
                  <a:pt x="853355" y="2762843"/>
                  <a:pt x="841028" y="2765629"/>
                </a:cubicBezTo>
                <a:cubicBezTo>
                  <a:pt x="801635" y="2763830"/>
                  <a:pt x="765129" y="2764434"/>
                  <a:pt x="731518" y="2767443"/>
                </a:cubicBezTo>
                <a:lnTo>
                  <a:pt x="660908" y="2792540"/>
                </a:lnTo>
                <a:lnTo>
                  <a:pt x="659369" y="2791770"/>
                </a:lnTo>
                <a:cubicBezTo>
                  <a:pt x="654794" y="2792040"/>
                  <a:pt x="649330" y="2794421"/>
                  <a:pt x="642976" y="2798913"/>
                </a:cubicBezTo>
                <a:cubicBezTo>
                  <a:pt x="618323" y="2804483"/>
                  <a:pt x="594973" y="2813581"/>
                  <a:pt x="572924" y="2826206"/>
                </a:cubicBezTo>
                <a:cubicBezTo>
                  <a:pt x="550876" y="2838830"/>
                  <a:pt x="527524" y="2847928"/>
                  <a:pt x="502872" y="2853498"/>
                </a:cubicBezTo>
                <a:lnTo>
                  <a:pt x="488575" y="2863607"/>
                </a:lnTo>
                <a:lnTo>
                  <a:pt x="485780" y="2859653"/>
                </a:lnTo>
                <a:lnTo>
                  <a:pt x="486764" y="2855991"/>
                </a:lnTo>
                <a:cubicBezTo>
                  <a:pt x="494326" y="2856576"/>
                  <a:pt x="496708" y="2854891"/>
                  <a:pt x="493913" y="2850937"/>
                </a:cubicBezTo>
                <a:cubicBezTo>
                  <a:pt x="491117" y="2846983"/>
                  <a:pt x="486542" y="2847252"/>
                  <a:pt x="480188" y="2851745"/>
                </a:cubicBezTo>
                <a:cubicBezTo>
                  <a:pt x="493276" y="2836558"/>
                  <a:pt x="509956" y="2824764"/>
                  <a:pt x="530226" y="2816365"/>
                </a:cubicBezTo>
                <a:cubicBezTo>
                  <a:pt x="550495" y="2807964"/>
                  <a:pt x="569969" y="2800125"/>
                  <a:pt x="588650" y="2792847"/>
                </a:cubicBezTo>
                <a:lnTo>
                  <a:pt x="579691" y="2790286"/>
                </a:lnTo>
                <a:cubicBezTo>
                  <a:pt x="604345" y="2784714"/>
                  <a:pt x="618260" y="2780806"/>
                  <a:pt x="621436" y="2778560"/>
                </a:cubicBezTo>
                <a:cubicBezTo>
                  <a:pt x="627409" y="2780267"/>
                  <a:pt x="633572" y="2778875"/>
                  <a:pt x="639926" y="2774382"/>
                </a:cubicBezTo>
                <a:cubicBezTo>
                  <a:pt x="646280" y="2769890"/>
                  <a:pt x="650950" y="2768070"/>
                  <a:pt x="653936" y="2768924"/>
                </a:cubicBezTo>
                <a:cubicBezTo>
                  <a:pt x="656922" y="2769778"/>
                  <a:pt x="660004" y="2769081"/>
                  <a:pt x="663181" y="2766835"/>
                </a:cubicBezTo>
                <a:cubicBezTo>
                  <a:pt x="633318" y="2758297"/>
                  <a:pt x="613812" y="2754298"/>
                  <a:pt x="604661" y="2754835"/>
                </a:cubicBezTo>
                <a:cubicBezTo>
                  <a:pt x="601866" y="2750881"/>
                  <a:pt x="598085" y="2750589"/>
                  <a:pt x="593320" y="2753958"/>
                </a:cubicBezTo>
                <a:cubicBezTo>
                  <a:pt x="588554" y="2757328"/>
                  <a:pt x="587951" y="2754790"/>
                  <a:pt x="591509" y="2746343"/>
                </a:cubicBezTo>
                <a:cubicBezTo>
                  <a:pt x="582359" y="2746882"/>
                  <a:pt x="577086" y="2746163"/>
                  <a:pt x="575688" y="2744186"/>
                </a:cubicBezTo>
                <a:cubicBezTo>
                  <a:pt x="574290" y="2742209"/>
                  <a:pt x="570605" y="2740367"/>
                  <a:pt x="564632" y="2738659"/>
                </a:cubicBezTo>
                <a:cubicBezTo>
                  <a:pt x="578611" y="2758428"/>
                  <a:pt x="591954" y="2763820"/>
                  <a:pt x="604661" y="2754835"/>
                </a:cubicBezTo>
                <a:lnTo>
                  <a:pt x="599896" y="2758204"/>
                </a:lnTo>
                <a:lnTo>
                  <a:pt x="604091" y="2764137"/>
                </a:lnTo>
                <a:cubicBezTo>
                  <a:pt x="598117" y="2762428"/>
                  <a:pt x="592966" y="2761251"/>
                  <a:pt x="588638" y="2760605"/>
                </a:cubicBezTo>
                <a:lnTo>
                  <a:pt x="584129" y="2760457"/>
                </a:lnTo>
                <a:lnTo>
                  <a:pt x="581406" y="2762382"/>
                </a:lnTo>
                <a:lnTo>
                  <a:pt x="579949" y="2760321"/>
                </a:lnTo>
                <a:lnTo>
                  <a:pt x="578118" y="2760259"/>
                </a:lnTo>
                <a:cubicBezTo>
                  <a:pt x="572749" y="2761090"/>
                  <a:pt x="570668" y="2764044"/>
                  <a:pt x="571874" y="2769122"/>
                </a:cubicBezTo>
                <a:lnTo>
                  <a:pt x="567681" y="2763191"/>
                </a:lnTo>
                <a:cubicBezTo>
                  <a:pt x="561709" y="2761483"/>
                  <a:pt x="557929" y="2761191"/>
                  <a:pt x="556339" y="2762315"/>
                </a:cubicBezTo>
                <a:cubicBezTo>
                  <a:pt x="554751" y="2763438"/>
                  <a:pt x="550970" y="2763146"/>
                  <a:pt x="544998" y="2761438"/>
                </a:cubicBezTo>
                <a:cubicBezTo>
                  <a:pt x="548175" y="2759192"/>
                  <a:pt x="551256" y="2758496"/>
                  <a:pt x="554242" y="2759349"/>
                </a:cubicBezTo>
                <a:cubicBezTo>
                  <a:pt x="557230" y="2760202"/>
                  <a:pt x="560312" y="2759506"/>
                  <a:pt x="563487" y="2757260"/>
                </a:cubicBezTo>
                <a:lnTo>
                  <a:pt x="550907" y="2739468"/>
                </a:lnTo>
                <a:lnTo>
                  <a:pt x="546141" y="2742838"/>
                </a:lnTo>
                <a:cubicBezTo>
                  <a:pt x="543346" y="2738884"/>
                  <a:pt x="542043" y="2735357"/>
                  <a:pt x="542234" y="2732257"/>
                </a:cubicBezTo>
                <a:cubicBezTo>
                  <a:pt x="542426" y="2729156"/>
                  <a:pt x="541122" y="2725630"/>
                  <a:pt x="538326" y="2721676"/>
                </a:cubicBezTo>
                <a:lnTo>
                  <a:pt x="542520" y="2727607"/>
                </a:lnTo>
                <a:lnTo>
                  <a:pt x="543358" y="2728792"/>
                </a:lnTo>
                <a:lnTo>
                  <a:pt x="543092" y="2718307"/>
                </a:lnTo>
                <a:lnTo>
                  <a:pt x="551479" y="2730168"/>
                </a:lnTo>
                <a:cubicBezTo>
                  <a:pt x="554657" y="2727921"/>
                  <a:pt x="554848" y="2724821"/>
                  <a:pt x="552052" y="2720867"/>
                </a:cubicBezTo>
                <a:cubicBezTo>
                  <a:pt x="571113" y="2707389"/>
                  <a:pt x="580644" y="2700650"/>
                  <a:pt x="580644" y="2700650"/>
                </a:cubicBezTo>
                <a:lnTo>
                  <a:pt x="611714" y="2714265"/>
                </a:lnTo>
                <a:cubicBezTo>
                  <a:pt x="608919" y="2710311"/>
                  <a:pt x="609109" y="2707211"/>
                  <a:pt x="612286" y="2704964"/>
                </a:cubicBezTo>
                <a:cubicBezTo>
                  <a:pt x="621437" y="2704425"/>
                  <a:pt x="631189" y="2706425"/>
                  <a:pt x="641547" y="2710963"/>
                </a:cubicBezTo>
                <a:cubicBezTo>
                  <a:pt x="651903" y="2715501"/>
                  <a:pt x="663055" y="2719479"/>
                  <a:pt x="675001" y="2722894"/>
                </a:cubicBezTo>
                <a:cubicBezTo>
                  <a:pt x="674619" y="2729094"/>
                  <a:pt x="676017" y="2731071"/>
                  <a:pt x="679194" y="2728825"/>
                </a:cubicBezTo>
                <a:lnTo>
                  <a:pt x="697112" y="2733947"/>
                </a:lnTo>
                <a:cubicBezTo>
                  <a:pt x="706261" y="2733409"/>
                  <a:pt x="711630" y="2732578"/>
                  <a:pt x="713219" y="2731455"/>
                </a:cubicBezTo>
                <a:cubicBezTo>
                  <a:pt x="714807" y="2730332"/>
                  <a:pt x="720176" y="2729500"/>
                  <a:pt x="729326" y="2728962"/>
                </a:cubicBezTo>
                <a:lnTo>
                  <a:pt x="711408" y="2723839"/>
                </a:lnTo>
                <a:cubicBezTo>
                  <a:pt x="717380" y="2725547"/>
                  <a:pt x="714490" y="2723143"/>
                  <a:pt x="702735" y="2716628"/>
                </a:cubicBezTo>
                <a:cubicBezTo>
                  <a:pt x="690981" y="2710112"/>
                  <a:pt x="682306" y="2702900"/>
                  <a:pt x="676715" y="2694992"/>
                </a:cubicBezTo>
                <a:cubicBezTo>
                  <a:pt x="673919" y="2691038"/>
                  <a:pt x="671727" y="2689623"/>
                  <a:pt x="670139" y="2690746"/>
                </a:cubicBezTo>
                <a:cubicBezTo>
                  <a:pt x="668550" y="2691869"/>
                  <a:pt x="666359" y="2690454"/>
                  <a:pt x="663563" y="2686500"/>
                </a:cubicBezTo>
                <a:cubicBezTo>
                  <a:pt x="650855" y="2695485"/>
                  <a:pt x="641471" y="2699062"/>
                  <a:pt x="635411" y="2697231"/>
                </a:cubicBezTo>
                <a:lnTo>
                  <a:pt x="631021" y="2691022"/>
                </a:lnTo>
                <a:cubicBezTo>
                  <a:pt x="624668" y="2695515"/>
                  <a:pt x="616862" y="2697954"/>
                  <a:pt x="607602" y="2698339"/>
                </a:cubicBezTo>
                <a:cubicBezTo>
                  <a:pt x="598342" y="2698722"/>
                  <a:pt x="589095" y="2699123"/>
                  <a:pt x="579858" y="2699538"/>
                </a:cubicBezTo>
                <a:cubicBezTo>
                  <a:pt x="580402" y="2686829"/>
                  <a:pt x="588344" y="2681213"/>
                  <a:pt x="603685" y="2682691"/>
                </a:cubicBezTo>
                <a:lnTo>
                  <a:pt x="622748" y="2669212"/>
                </a:lnTo>
                <a:lnTo>
                  <a:pt x="627513" y="2665842"/>
                </a:lnTo>
                <a:cubicBezTo>
                  <a:pt x="615349" y="2662118"/>
                  <a:pt x="607679" y="2661380"/>
                  <a:pt x="604501" y="2663627"/>
                </a:cubicBezTo>
                <a:lnTo>
                  <a:pt x="622748" y="2669212"/>
                </a:lnTo>
                <a:lnTo>
                  <a:pt x="525496" y="2673200"/>
                </a:lnTo>
                <a:cubicBezTo>
                  <a:pt x="516259" y="2673616"/>
                  <a:pt x="507743" y="2675050"/>
                  <a:pt x="499946" y="2677505"/>
                </a:cubicBezTo>
                <a:cubicBezTo>
                  <a:pt x="492151" y="2679959"/>
                  <a:pt x="495902" y="2681894"/>
                  <a:pt x="511199" y="2683310"/>
                </a:cubicBezTo>
                <a:cubicBezTo>
                  <a:pt x="501668" y="2690049"/>
                  <a:pt x="484761" y="2689725"/>
                  <a:pt x="460477" y="2682339"/>
                </a:cubicBezTo>
                <a:cubicBezTo>
                  <a:pt x="463904" y="2673707"/>
                  <a:pt x="467864" y="2670883"/>
                  <a:pt x="472357" y="2673868"/>
                </a:cubicBezTo>
                <a:cubicBezTo>
                  <a:pt x="476852" y="2676855"/>
                  <a:pt x="479245" y="2675185"/>
                  <a:pt x="479539" y="2668861"/>
                </a:cubicBezTo>
                <a:lnTo>
                  <a:pt x="475149" y="2662652"/>
                </a:lnTo>
                <a:cubicBezTo>
                  <a:pt x="475443" y="2656328"/>
                  <a:pt x="480355" y="2649797"/>
                  <a:pt x="489885" y="2643058"/>
                </a:cubicBezTo>
                <a:lnTo>
                  <a:pt x="489445" y="2652544"/>
                </a:lnTo>
                <a:lnTo>
                  <a:pt x="498977" y="2645804"/>
                </a:lnTo>
                <a:lnTo>
                  <a:pt x="503742" y="2642434"/>
                </a:lnTo>
                <a:lnTo>
                  <a:pt x="512898" y="2645274"/>
                </a:lnTo>
                <a:lnTo>
                  <a:pt x="517663" y="2641904"/>
                </a:lnTo>
                <a:cubicBezTo>
                  <a:pt x="511559" y="2640012"/>
                  <a:pt x="506919" y="2640188"/>
                  <a:pt x="503742" y="2642434"/>
                </a:cubicBezTo>
                <a:lnTo>
                  <a:pt x="499418" y="2636318"/>
                </a:lnTo>
                <a:cubicBezTo>
                  <a:pt x="496241" y="2638565"/>
                  <a:pt x="493189" y="2637618"/>
                  <a:pt x="490262" y="2633479"/>
                </a:cubicBezTo>
                <a:cubicBezTo>
                  <a:pt x="481026" y="2633894"/>
                  <a:pt x="472570" y="2633733"/>
                  <a:pt x="464900" y="2632994"/>
                </a:cubicBezTo>
                <a:cubicBezTo>
                  <a:pt x="457230" y="2632255"/>
                  <a:pt x="448755" y="2632063"/>
                  <a:pt x="439473" y="2632415"/>
                </a:cubicBezTo>
                <a:lnTo>
                  <a:pt x="449004" y="2625676"/>
                </a:lnTo>
                <a:lnTo>
                  <a:pt x="453769" y="2622306"/>
                </a:lnTo>
                <a:cubicBezTo>
                  <a:pt x="447415" y="2626799"/>
                  <a:pt x="438157" y="2627184"/>
                  <a:pt x="425993" y="2623460"/>
                </a:cubicBezTo>
                <a:cubicBezTo>
                  <a:pt x="429170" y="2621213"/>
                  <a:pt x="430832" y="2618509"/>
                  <a:pt x="430979" y="2615348"/>
                </a:cubicBezTo>
                <a:cubicBezTo>
                  <a:pt x="431126" y="2612186"/>
                  <a:pt x="432788" y="2609481"/>
                  <a:pt x="435965" y="2607235"/>
                </a:cubicBezTo>
                <a:cubicBezTo>
                  <a:pt x="429992" y="2605527"/>
                  <a:pt x="425417" y="2605797"/>
                  <a:pt x="422240" y="2608043"/>
                </a:cubicBezTo>
                <a:cubicBezTo>
                  <a:pt x="419445" y="2604090"/>
                  <a:pt x="416458" y="2603236"/>
                  <a:pt x="413282" y="2605482"/>
                </a:cubicBezTo>
                <a:cubicBezTo>
                  <a:pt x="410105" y="2607728"/>
                  <a:pt x="407023" y="2608425"/>
                  <a:pt x="404037" y="2607571"/>
                </a:cubicBezTo>
                <a:cubicBezTo>
                  <a:pt x="401050" y="2606717"/>
                  <a:pt x="397969" y="2607413"/>
                  <a:pt x="394792" y="2609660"/>
                </a:cubicBezTo>
                <a:cubicBezTo>
                  <a:pt x="391615" y="2611906"/>
                  <a:pt x="388533" y="2612602"/>
                  <a:pt x="385547" y="2611749"/>
                </a:cubicBezTo>
                <a:cubicBezTo>
                  <a:pt x="382561" y="2610895"/>
                  <a:pt x="379479" y="2611591"/>
                  <a:pt x="376301" y="2613838"/>
                </a:cubicBezTo>
                <a:cubicBezTo>
                  <a:pt x="373126" y="2616084"/>
                  <a:pt x="370138" y="2615231"/>
                  <a:pt x="367342" y="2611277"/>
                </a:cubicBezTo>
                <a:cubicBezTo>
                  <a:pt x="360988" y="2615770"/>
                  <a:pt x="356413" y="2616039"/>
                  <a:pt x="353618" y="2612085"/>
                </a:cubicBezTo>
                <a:cubicBezTo>
                  <a:pt x="350441" y="2614331"/>
                  <a:pt x="347359" y="2615028"/>
                  <a:pt x="344373" y="2614174"/>
                </a:cubicBezTo>
                <a:cubicBezTo>
                  <a:pt x="341387" y="2613320"/>
                  <a:pt x="338305" y="2614016"/>
                  <a:pt x="335128" y="2616263"/>
                </a:cubicBezTo>
                <a:cubicBezTo>
                  <a:pt x="331951" y="2618509"/>
                  <a:pt x="328870" y="2619205"/>
                  <a:pt x="325884" y="2618352"/>
                </a:cubicBezTo>
                <a:cubicBezTo>
                  <a:pt x="322897" y="2617498"/>
                  <a:pt x="319816" y="2618194"/>
                  <a:pt x="316639" y="2620441"/>
                </a:cubicBezTo>
                <a:cubicBezTo>
                  <a:pt x="313462" y="2622687"/>
                  <a:pt x="310380" y="2623383"/>
                  <a:pt x="307394" y="2622529"/>
                </a:cubicBezTo>
                <a:cubicBezTo>
                  <a:pt x="304407" y="2621676"/>
                  <a:pt x="301326" y="2622372"/>
                  <a:pt x="298149" y="2624618"/>
                </a:cubicBezTo>
                <a:lnTo>
                  <a:pt x="280230" y="2619494"/>
                </a:lnTo>
                <a:lnTo>
                  <a:pt x="275464" y="2622864"/>
                </a:lnTo>
                <a:cubicBezTo>
                  <a:pt x="272288" y="2625110"/>
                  <a:pt x="269999" y="2625245"/>
                  <a:pt x="268601" y="2623268"/>
                </a:cubicBezTo>
                <a:cubicBezTo>
                  <a:pt x="267204" y="2621291"/>
                  <a:pt x="264916" y="2621426"/>
                  <a:pt x="261740" y="2623672"/>
                </a:cubicBezTo>
                <a:lnTo>
                  <a:pt x="285568" y="2606824"/>
                </a:lnTo>
                <a:lnTo>
                  <a:pt x="276609" y="2604263"/>
                </a:lnTo>
                <a:cubicBezTo>
                  <a:pt x="286139" y="2597524"/>
                  <a:pt x="293891" y="2595008"/>
                  <a:pt x="299864" y="2596716"/>
                </a:cubicBezTo>
                <a:lnTo>
                  <a:pt x="304629" y="2593346"/>
                </a:lnTo>
                <a:lnTo>
                  <a:pt x="309394" y="2589977"/>
                </a:lnTo>
                <a:cubicBezTo>
                  <a:pt x="303422" y="2588269"/>
                  <a:pt x="298847" y="2588539"/>
                  <a:pt x="295670" y="2590785"/>
                </a:cubicBezTo>
                <a:cubicBezTo>
                  <a:pt x="289697" y="2589078"/>
                  <a:pt x="285917" y="2588785"/>
                  <a:pt x="284328" y="2589908"/>
                </a:cubicBezTo>
                <a:cubicBezTo>
                  <a:pt x="282740" y="2591032"/>
                  <a:pt x="278959" y="2590739"/>
                  <a:pt x="272987" y="2589032"/>
                </a:cubicBezTo>
                <a:lnTo>
                  <a:pt x="287283" y="2578924"/>
                </a:lnTo>
                <a:cubicBezTo>
                  <a:pt x="281310" y="2577216"/>
                  <a:pt x="279214" y="2574251"/>
                  <a:pt x="280993" y="2570027"/>
                </a:cubicBezTo>
                <a:cubicBezTo>
                  <a:pt x="282772" y="2565804"/>
                  <a:pt x="282073" y="2564815"/>
                  <a:pt x="278896" y="2567062"/>
                </a:cubicBezTo>
                <a:lnTo>
                  <a:pt x="283662" y="2563692"/>
                </a:lnTo>
                <a:lnTo>
                  <a:pt x="288427" y="2560323"/>
                </a:lnTo>
                <a:cubicBezTo>
                  <a:pt x="285631" y="2556369"/>
                  <a:pt x="282645" y="2555515"/>
                  <a:pt x="279468" y="2557762"/>
                </a:cubicBezTo>
                <a:lnTo>
                  <a:pt x="288999" y="2551023"/>
                </a:lnTo>
                <a:lnTo>
                  <a:pt x="271081" y="2545900"/>
                </a:lnTo>
                <a:lnTo>
                  <a:pt x="280612" y="2539161"/>
                </a:lnTo>
                <a:cubicBezTo>
                  <a:pt x="280612" y="2539161"/>
                  <a:pt x="285187" y="2538892"/>
                  <a:pt x="294336" y="2538353"/>
                </a:cubicBezTo>
                <a:lnTo>
                  <a:pt x="309204" y="2518944"/>
                </a:lnTo>
                <a:cubicBezTo>
                  <a:pt x="288864" y="2523874"/>
                  <a:pt x="275969" y="2525855"/>
                  <a:pt x="270520" y="2524889"/>
                </a:cubicBezTo>
                <a:cubicBezTo>
                  <a:pt x="267343" y="2527135"/>
                  <a:pt x="264404" y="2528033"/>
                  <a:pt x="261702" y="2527581"/>
                </a:cubicBezTo>
                <a:cubicBezTo>
                  <a:pt x="258999" y="2527129"/>
                  <a:pt x="256059" y="2528025"/>
                  <a:pt x="252882" y="2530271"/>
                </a:cubicBezTo>
                <a:cubicBezTo>
                  <a:pt x="249705" y="2532517"/>
                  <a:pt x="245415" y="2533188"/>
                  <a:pt x="240010" y="2532284"/>
                </a:cubicBezTo>
                <a:cubicBezTo>
                  <a:pt x="243187" y="2530037"/>
                  <a:pt x="247303" y="2529120"/>
                  <a:pt x="252358" y="2529530"/>
                </a:cubicBezTo>
                <a:lnTo>
                  <a:pt x="266654" y="2519421"/>
                </a:lnTo>
                <a:cubicBezTo>
                  <a:pt x="268334" y="2508318"/>
                  <a:pt x="261613" y="2502183"/>
                  <a:pt x="246491" y="2501014"/>
                </a:cubicBezTo>
                <a:cubicBezTo>
                  <a:pt x="240518" y="2499306"/>
                  <a:pt x="235943" y="2499576"/>
                  <a:pt x="232766" y="2501822"/>
                </a:cubicBezTo>
                <a:lnTo>
                  <a:pt x="223808" y="2499261"/>
                </a:lnTo>
                <a:lnTo>
                  <a:pt x="214277" y="2505999"/>
                </a:lnTo>
                <a:lnTo>
                  <a:pt x="177296" y="2514356"/>
                </a:lnTo>
                <a:cubicBezTo>
                  <a:pt x="174501" y="2510402"/>
                  <a:pt x="179266" y="2507032"/>
                  <a:pt x="191593" y="2504247"/>
                </a:cubicBezTo>
                <a:cubicBezTo>
                  <a:pt x="203920" y="2501461"/>
                  <a:pt x="211672" y="2498946"/>
                  <a:pt x="214849" y="2496699"/>
                </a:cubicBezTo>
                <a:cubicBezTo>
                  <a:pt x="208876" y="2494992"/>
                  <a:pt x="205191" y="2493149"/>
                  <a:pt x="203793" y="2491172"/>
                </a:cubicBezTo>
                <a:cubicBezTo>
                  <a:pt x="202396" y="2489196"/>
                  <a:pt x="193944" y="2490724"/>
                  <a:pt x="178440" y="2495755"/>
                </a:cubicBezTo>
                <a:cubicBezTo>
                  <a:pt x="187972" y="2489016"/>
                  <a:pt x="195724" y="2486500"/>
                  <a:pt x="201697" y="2488207"/>
                </a:cubicBezTo>
                <a:lnTo>
                  <a:pt x="215992" y="2478099"/>
                </a:lnTo>
                <a:cubicBezTo>
                  <a:pt x="221965" y="2479806"/>
                  <a:pt x="226540" y="2479537"/>
                  <a:pt x="229717" y="2477291"/>
                </a:cubicBezTo>
                <a:cubicBezTo>
                  <a:pt x="245220" y="2472259"/>
                  <a:pt x="255960" y="2470596"/>
                  <a:pt x="261931" y="2472305"/>
                </a:cubicBezTo>
                <a:lnTo>
                  <a:pt x="272661" y="2467856"/>
                </a:lnTo>
                <a:lnTo>
                  <a:pt x="248492" y="2468463"/>
                </a:lnTo>
                <a:cubicBezTo>
                  <a:pt x="236357" y="2468148"/>
                  <a:pt x="221139" y="2468529"/>
                  <a:pt x="202840" y="2469607"/>
                </a:cubicBezTo>
                <a:cubicBezTo>
                  <a:pt x="249350" y="2454513"/>
                  <a:pt x="291096" y="2442787"/>
                  <a:pt x="328075" y="2434432"/>
                </a:cubicBezTo>
                <a:cubicBezTo>
                  <a:pt x="346375" y="2433353"/>
                  <a:pt x="362953" y="2431525"/>
                  <a:pt x="377807" y="2428945"/>
                </a:cubicBezTo>
                <a:cubicBezTo>
                  <a:pt x="392661" y="2426365"/>
                  <a:pt x="408297" y="2423207"/>
                  <a:pt x="424718" y="2419473"/>
                </a:cubicBezTo>
                <a:cubicBezTo>
                  <a:pt x="420940" y="2414129"/>
                  <a:pt x="418503" y="2409841"/>
                  <a:pt x="417410" y="2406607"/>
                </a:cubicBezTo>
                <a:lnTo>
                  <a:pt x="417654" y="2404445"/>
                </a:lnTo>
                <a:lnTo>
                  <a:pt x="421096" y="2404242"/>
                </a:lnTo>
                <a:lnTo>
                  <a:pt x="418148" y="2400072"/>
                </a:lnTo>
                <a:lnTo>
                  <a:pt x="412709" y="2392381"/>
                </a:lnTo>
                <a:cubicBezTo>
                  <a:pt x="409534" y="2394626"/>
                  <a:pt x="408643" y="2396738"/>
                  <a:pt x="410041" y="2398715"/>
                </a:cubicBezTo>
                <a:cubicBezTo>
                  <a:pt x="411439" y="2400692"/>
                  <a:pt x="410550" y="2402803"/>
                  <a:pt x="407372" y="2405050"/>
                </a:cubicBezTo>
                <a:lnTo>
                  <a:pt x="411448" y="2404809"/>
                </a:lnTo>
                <a:lnTo>
                  <a:pt x="403852" y="2410180"/>
                </a:lnTo>
                <a:cubicBezTo>
                  <a:pt x="395008" y="2411152"/>
                  <a:pt x="389953" y="2410741"/>
                  <a:pt x="388686" y="2408950"/>
                </a:cubicBezTo>
                <a:cubicBezTo>
                  <a:pt x="387419" y="2407158"/>
                  <a:pt x="383931" y="2405594"/>
                  <a:pt x="378220" y="2404257"/>
                </a:cubicBezTo>
                <a:lnTo>
                  <a:pt x="363924" y="2414366"/>
                </a:lnTo>
                <a:cubicBezTo>
                  <a:pt x="352547" y="2411754"/>
                  <a:pt x="342948" y="2404919"/>
                  <a:pt x="335129" y="2393860"/>
                </a:cubicBezTo>
                <a:cubicBezTo>
                  <a:pt x="337925" y="2397814"/>
                  <a:pt x="347265" y="2394175"/>
                  <a:pt x="363150" y="2382944"/>
                </a:cubicBezTo>
                <a:lnTo>
                  <a:pt x="362578" y="2392244"/>
                </a:lnTo>
                <a:lnTo>
                  <a:pt x="367343" y="2388874"/>
                </a:lnTo>
                <a:cubicBezTo>
                  <a:pt x="382847" y="2383843"/>
                  <a:pt x="394761" y="2375418"/>
                  <a:pt x="403085" y="2363602"/>
                </a:cubicBezTo>
                <a:cubicBezTo>
                  <a:pt x="411408" y="2351786"/>
                  <a:pt x="421924" y="2341386"/>
                  <a:pt x="434632" y="2332400"/>
                </a:cubicBezTo>
                <a:lnTo>
                  <a:pt x="425673" y="2329839"/>
                </a:lnTo>
                <a:lnTo>
                  <a:pt x="416714" y="2327278"/>
                </a:lnTo>
                <a:cubicBezTo>
                  <a:pt x="419891" y="2325032"/>
                  <a:pt x="424466" y="2324762"/>
                  <a:pt x="430438" y="2326470"/>
                </a:cubicBezTo>
                <a:lnTo>
                  <a:pt x="444734" y="2316361"/>
                </a:lnTo>
                <a:cubicBezTo>
                  <a:pt x="435586" y="2316899"/>
                  <a:pt x="428024" y="2316316"/>
                  <a:pt x="422051" y="2314608"/>
                </a:cubicBezTo>
                <a:cubicBezTo>
                  <a:pt x="416079" y="2312901"/>
                  <a:pt x="408516" y="2312315"/>
                  <a:pt x="399367" y="2312853"/>
                </a:cubicBezTo>
                <a:cubicBezTo>
                  <a:pt x="387422" y="2309439"/>
                  <a:pt x="375286" y="2309124"/>
                  <a:pt x="362960" y="2311909"/>
                </a:cubicBezTo>
                <a:lnTo>
                  <a:pt x="359719" y="2311659"/>
                </a:lnTo>
                <a:lnTo>
                  <a:pt x="381449" y="2307731"/>
                </a:lnTo>
                <a:cubicBezTo>
                  <a:pt x="387422" y="2309439"/>
                  <a:pt x="404323" y="2306384"/>
                  <a:pt x="432153" y="2298567"/>
                </a:cubicBezTo>
                <a:cubicBezTo>
                  <a:pt x="435331" y="2296320"/>
                  <a:pt x="438413" y="2295626"/>
                  <a:pt x="441400" y="2296479"/>
                </a:cubicBezTo>
                <a:cubicBezTo>
                  <a:pt x="444386" y="2297333"/>
                  <a:pt x="447468" y="2296637"/>
                  <a:pt x="450645" y="2294390"/>
                </a:cubicBezTo>
                <a:cubicBezTo>
                  <a:pt x="453822" y="2292144"/>
                  <a:pt x="456903" y="2291448"/>
                  <a:pt x="459890" y="2292302"/>
                </a:cubicBezTo>
                <a:cubicBezTo>
                  <a:pt x="462876" y="2293155"/>
                  <a:pt x="465957" y="2292459"/>
                  <a:pt x="469134" y="2290213"/>
                </a:cubicBezTo>
                <a:cubicBezTo>
                  <a:pt x="472311" y="2287967"/>
                  <a:pt x="475297" y="2288820"/>
                  <a:pt x="478093" y="2292774"/>
                </a:cubicBezTo>
                <a:lnTo>
                  <a:pt x="482859" y="2289405"/>
                </a:lnTo>
                <a:lnTo>
                  <a:pt x="487624" y="2286035"/>
                </a:lnTo>
                <a:lnTo>
                  <a:pt x="492389" y="2282666"/>
                </a:lnTo>
                <a:lnTo>
                  <a:pt x="483430" y="2280105"/>
                </a:lnTo>
                <a:cubicBezTo>
                  <a:pt x="486607" y="2277858"/>
                  <a:pt x="488291" y="2275185"/>
                  <a:pt x="488482" y="2272085"/>
                </a:cubicBezTo>
                <a:cubicBezTo>
                  <a:pt x="488672" y="2268985"/>
                  <a:pt x="485591" y="2269681"/>
                  <a:pt x="479237" y="2274174"/>
                </a:cubicBezTo>
                <a:cubicBezTo>
                  <a:pt x="482795" y="2265727"/>
                  <a:pt x="488451" y="2260245"/>
                  <a:pt x="496202" y="2257730"/>
                </a:cubicBezTo>
                <a:cubicBezTo>
                  <a:pt x="503955" y="2255214"/>
                  <a:pt x="511008" y="2251709"/>
                  <a:pt x="517361" y="2247217"/>
                </a:cubicBezTo>
                <a:cubicBezTo>
                  <a:pt x="514566" y="2243263"/>
                  <a:pt x="514755" y="2240161"/>
                  <a:pt x="517932" y="2237915"/>
                </a:cubicBezTo>
                <a:lnTo>
                  <a:pt x="532228" y="2227807"/>
                </a:lnTo>
                <a:cubicBezTo>
                  <a:pt x="538202" y="2229516"/>
                  <a:pt x="541093" y="2231920"/>
                  <a:pt x="540902" y="2235020"/>
                </a:cubicBezTo>
                <a:cubicBezTo>
                  <a:pt x="540712" y="2238120"/>
                  <a:pt x="543793" y="2237423"/>
                  <a:pt x="550147" y="2232931"/>
                </a:cubicBezTo>
                <a:cubicBezTo>
                  <a:pt x="566032" y="2221699"/>
                  <a:pt x="576961" y="2216936"/>
                  <a:pt x="582934" y="2218644"/>
                </a:cubicBezTo>
                <a:lnTo>
                  <a:pt x="573403" y="2225383"/>
                </a:lnTo>
                <a:cubicBezTo>
                  <a:pt x="585348" y="2228798"/>
                  <a:pt x="595387" y="2226147"/>
                  <a:pt x="603520" y="2217432"/>
                </a:cubicBezTo>
                <a:cubicBezTo>
                  <a:pt x="611653" y="2208716"/>
                  <a:pt x="620294" y="2204088"/>
                  <a:pt x="629444" y="2203550"/>
                </a:cubicBezTo>
                <a:cubicBezTo>
                  <a:pt x="614322" y="2202381"/>
                  <a:pt x="598406" y="2201774"/>
                  <a:pt x="581695" y="2201728"/>
                </a:cubicBezTo>
                <a:cubicBezTo>
                  <a:pt x="564983" y="2201681"/>
                  <a:pt x="549066" y="2201075"/>
                  <a:pt x="533944" y="2199906"/>
                </a:cubicBezTo>
                <a:cubicBezTo>
                  <a:pt x="537120" y="2197660"/>
                  <a:pt x="541695" y="2197390"/>
                  <a:pt x="547668" y="2199098"/>
                </a:cubicBezTo>
                <a:cubicBezTo>
                  <a:pt x="553642" y="2200804"/>
                  <a:pt x="561203" y="2201389"/>
                  <a:pt x="570352" y="2200850"/>
                </a:cubicBezTo>
                <a:cubicBezTo>
                  <a:pt x="585476" y="2202020"/>
                  <a:pt x="599899" y="2202201"/>
                  <a:pt x="613623" y="2201392"/>
                </a:cubicBezTo>
                <a:cubicBezTo>
                  <a:pt x="627347" y="2200584"/>
                  <a:pt x="641770" y="2200765"/>
                  <a:pt x="656894" y="2201932"/>
                </a:cubicBezTo>
                <a:cubicBezTo>
                  <a:pt x="654098" y="2197978"/>
                  <a:pt x="651112" y="2197125"/>
                  <a:pt x="647935" y="2199371"/>
                </a:cubicBezTo>
                <a:lnTo>
                  <a:pt x="665592" y="2188839"/>
                </a:lnTo>
                <a:lnTo>
                  <a:pt x="662231" y="2189263"/>
                </a:lnTo>
                <a:cubicBezTo>
                  <a:pt x="653081" y="2189801"/>
                  <a:pt x="645711" y="2186117"/>
                  <a:pt x="640120" y="2178209"/>
                </a:cubicBezTo>
                <a:cubicBezTo>
                  <a:pt x="646092" y="2179917"/>
                  <a:pt x="651366" y="2180636"/>
                  <a:pt x="655941" y="2180366"/>
                </a:cubicBezTo>
                <a:cubicBezTo>
                  <a:pt x="660515" y="2180097"/>
                  <a:pt x="668775" y="2181670"/>
                  <a:pt x="680720" y="2185085"/>
                </a:cubicBezTo>
                <a:cubicBezTo>
                  <a:pt x="696224" y="2180054"/>
                  <a:pt x="710922" y="2175569"/>
                  <a:pt x="724817" y="2171629"/>
                </a:cubicBezTo>
                <a:cubicBezTo>
                  <a:pt x="738710" y="2167690"/>
                  <a:pt x="753408" y="2163204"/>
                  <a:pt x="768911" y="2158172"/>
                </a:cubicBezTo>
                <a:cubicBezTo>
                  <a:pt x="787210" y="2157095"/>
                  <a:pt x="803306" y="2154587"/>
                  <a:pt x="817201" y="2150647"/>
                </a:cubicBezTo>
                <a:cubicBezTo>
                  <a:pt x="831094" y="2146708"/>
                  <a:pt x="848779" y="2143077"/>
                  <a:pt x="870255" y="2139753"/>
                </a:cubicBezTo>
                <a:lnTo>
                  <a:pt x="966833" y="2124701"/>
                </a:lnTo>
                <a:cubicBezTo>
                  <a:pt x="975983" y="2124162"/>
                  <a:pt x="984423" y="2122621"/>
                  <a:pt x="992153" y="2120074"/>
                </a:cubicBezTo>
                <a:cubicBezTo>
                  <a:pt x="999883" y="2117527"/>
                  <a:pt x="1008322" y="2115984"/>
                  <a:pt x="1017472" y="2115447"/>
                </a:cubicBezTo>
                <a:cubicBezTo>
                  <a:pt x="1026622" y="2114908"/>
                  <a:pt x="1034977" y="2114931"/>
                  <a:pt x="1042538" y="2115515"/>
                </a:cubicBezTo>
                <a:cubicBezTo>
                  <a:pt x="1050099" y="2116099"/>
                  <a:pt x="1058454" y="2116122"/>
                  <a:pt x="1067605" y="2115582"/>
                </a:cubicBezTo>
                <a:lnTo>
                  <a:pt x="1247927" y="2104725"/>
                </a:lnTo>
                <a:lnTo>
                  <a:pt x="1253534" y="2100761"/>
                </a:lnTo>
                <a:lnTo>
                  <a:pt x="1258300" y="2097391"/>
                </a:lnTo>
                <a:cubicBezTo>
                  <a:pt x="1251945" y="2101884"/>
                  <a:pt x="1242687" y="2102268"/>
                  <a:pt x="1230523" y="2098545"/>
                </a:cubicBezTo>
                <a:cubicBezTo>
                  <a:pt x="1233700" y="2096298"/>
                  <a:pt x="1235362" y="2093594"/>
                  <a:pt x="1235509" y="2090432"/>
                </a:cubicBezTo>
                <a:cubicBezTo>
                  <a:pt x="1235656" y="2087270"/>
                  <a:pt x="1237318" y="2084566"/>
                  <a:pt x="1240495" y="2082320"/>
                </a:cubicBezTo>
                <a:cubicBezTo>
                  <a:pt x="1234522" y="2080612"/>
                  <a:pt x="1229948" y="2080882"/>
                  <a:pt x="1226771" y="2083128"/>
                </a:cubicBezTo>
                <a:cubicBezTo>
                  <a:pt x="1223975" y="2079174"/>
                  <a:pt x="1220989" y="2078320"/>
                  <a:pt x="1217812" y="2080567"/>
                </a:cubicBezTo>
                <a:cubicBezTo>
                  <a:pt x="1214635" y="2082813"/>
                  <a:pt x="1211553" y="2083510"/>
                  <a:pt x="1208567" y="2082655"/>
                </a:cubicBezTo>
                <a:cubicBezTo>
                  <a:pt x="1205581" y="2081802"/>
                  <a:pt x="1202499" y="2082498"/>
                  <a:pt x="1199322" y="2084744"/>
                </a:cubicBezTo>
                <a:cubicBezTo>
                  <a:pt x="1196145" y="2086991"/>
                  <a:pt x="1193064" y="2087687"/>
                  <a:pt x="1190077" y="2086833"/>
                </a:cubicBezTo>
                <a:cubicBezTo>
                  <a:pt x="1187091" y="2085979"/>
                  <a:pt x="1184010" y="2086676"/>
                  <a:pt x="1180831" y="2088923"/>
                </a:cubicBezTo>
                <a:cubicBezTo>
                  <a:pt x="1177656" y="2091169"/>
                  <a:pt x="1174668" y="2090316"/>
                  <a:pt x="1171872" y="2086362"/>
                </a:cubicBezTo>
                <a:cubicBezTo>
                  <a:pt x="1165519" y="2090854"/>
                  <a:pt x="1160944" y="2091124"/>
                  <a:pt x="1158148" y="2087170"/>
                </a:cubicBezTo>
                <a:cubicBezTo>
                  <a:pt x="1154971" y="2089416"/>
                  <a:pt x="1151890" y="2090113"/>
                  <a:pt x="1148903" y="2089259"/>
                </a:cubicBezTo>
                <a:cubicBezTo>
                  <a:pt x="1145917" y="2088405"/>
                  <a:pt x="1142835" y="2089101"/>
                  <a:pt x="1139659" y="2091347"/>
                </a:cubicBezTo>
                <a:cubicBezTo>
                  <a:pt x="1136482" y="2093594"/>
                  <a:pt x="1133400" y="2094290"/>
                  <a:pt x="1130414" y="2093436"/>
                </a:cubicBezTo>
                <a:cubicBezTo>
                  <a:pt x="1127427" y="2092583"/>
                  <a:pt x="1124346" y="2093279"/>
                  <a:pt x="1121169" y="2095525"/>
                </a:cubicBezTo>
                <a:cubicBezTo>
                  <a:pt x="1117992" y="2097772"/>
                  <a:pt x="1114910" y="2098468"/>
                  <a:pt x="1111924" y="2097614"/>
                </a:cubicBezTo>
                <a:cubicBezTo>
                  <a:pt x="1108938" y="2096760"/>
                  <a:pt x="1105856" y="2097456"/>
                  <a:pt x="1102679" y="2099703"/>
                </a:cubicBezTo>
                <a:lnTo>
                  <a:pt x="1084760" y="2094579"/>
                </a:lnTo>
                <a:lnTo>
                  <a:pt x="1079994" y="2097949"/>
                </a:lnTo>
                <a:cubicBezTo>
                  <a:pt x="1076818" y="2100194"/>
                  <a:pt x="1074529" y="2100330"/>
                  <a:pt x="1073132" y="2098353"/>
                </a:cubicBezTo>
                <a:cubicBezTo>
                  <a:pt x="1071734" y="2096376"/>
                  <a:pt x="1069446" y="2096511"/>
                  <a:pt x="1066269" y="2098757"/>
                </a:cubicBezTo>
                <a:lnTo>
                  <a:pt x="1090098" y="2081909"/>
                </a:lnTo>
                <a:lnTo>
                  <a:pt x="1081139" y="2079347"/>
                </a:lnTo>
                <a:cubicBezTo>
                  <a:pt x="1090670" y="2072609"/>
                  <a:pt x="1098422" y="2070092"/>
                  <a:pt x="1104394" y="2071801"/>
                </a:cubicBezTo>
                <a:lnTo>
                  <a:pt x="1109159" y="2068431"/>
                </a:lnTo>
                <a:lnTo>
                  <a:pt x="1113925" y="2065062"/>
                </a:lnTo>
                <a:cubicBezTo>
                  <a:pt x="1107952" y="2063354"/>
                  <a:pt x="1103377" y="2063623"/>
                  <a:pt x="1100200" y="2065870"/>
                </a:cubicBezTo>
                <a:cubicBezTo>
                  <a:pt x="1094228" y="2064162"/>
                  <a:pt x="1090447" y="2063870"/>
                  <a:pt x="1088859" y="2064993"/>
                </a:cubicBezTo>
                <a:cubicBezTo>
                  <a:pt x="1087270" y="2066116"/>
                  <a:pt x="1083490" y="2065824"/>
                  <a:pt x="1077517" y="2064117"/>
                </a:cubicBezTo>
                <a:lnTo>
                  <a:pt x="1091813" y="2054008"/>
                </a:lnTo>
                <a:cubicBezTo>
                  <a:pt x="1085841" y="2052301"/>
                  <a:pt x="1083744" y="2049335"/>
                  <a:pt x="1085523" y="2045112"/>
                </a:cubicBezTo>
                <a:cubicBezTo>
                  <a:pt x="1087302" y="2040889"/>
                  <a:pt x="1086603" y="2039900"/>
                  <a:pt x="1083426" y="2042147"/>
                </a:cubicBezTo>
                <a:lnTo>
                  <a:pt x="1088192" y="2038777"/>
                </a:lnTo>
                <a:lnTo>
                  <a:pt x="1092957" y="2035408"/>
                </a:lnTo>
                <a:cubicBezTo>
                  <a:pt x="1090161" y="2031454"/>
                  <a:pt x="1087175" y="2030600"/>
                  <a:pt x="1083998" y="2032846"/>
                </a:cubicBezTo>
                <a:lnTo>
                  <a:pt x="1093529" y="2026107"/>
                </a:lnTo>
                <a:lnTo>
                  <a:pt x="1075611" y="2020985"/>
                </a:lnTo>
                <a:lnTo>
                  <a:pt x="1085142" y="2014246"/>
                </a:lnTo>
                <a:cubicBezTo>
                  <a:pt x="1085142" y="2014246"/>
                  <a:pt x="1089717" y="2013977"/>
                  <a:pt x="1098866" y="2013438"/>
                </a:cubicBezTo>
                <a:lnTo>
                  <a:pt x="1113734" y="1994029"/>
                </a:lnTo>
                <a:cubicBezTo>
                  <a:pt x="1093394" y="1998959"/>
                  <a:pt x="1080499" y="2000940"/>
                  <a:pt x="1075050" y="1999973"/>
                </a:cubicBezTo>
                <a:cubicBezTo>
                  <a:pt x="1071873" y="2002220"/>
                  <a:pt x="1068934" y="2003118"/>
                  <a:pt x="1066232" y="2002665"/>
                </a:cubicBezTo>
                <a:cubicBezTo>
                  <a:pt x="1063530" y="2002213"/>
                  <a:pt x="1060589" y="2003109"/>
                  <a:pt x="1057412" y="2005356"/>
                </a:cubicBezTo>
                <a:cubicBezTo>
                  <a:pt x="1054235" y="2007602"/>
                  <a:pt x="1049945" y="2008273"/>
                  <a:pt x="1044540" y="2007369"/>
                </a:cubicBezTo>
                <a:cubicBezTo>
                  <a:pt x="1047717" y="2005122"/>
                  <a:pt x="1051833" y="2004204"/>
                  <a:pt x="1056888" y="2004614"/>
                </a:cubicBezTo>
                <a:lnTo>
                  <a:pt x="1071184" y="1994506"/>
                </a:lnTo>
                <a:cubicBezTo>
                  <a:pt x="1072864" y="1983403"/>
                  <a:pt x="1066143" y="1977267"/>
                  <a:pt x="1051021" y="1976099"/>
                </a:cubicBezTo>
                <a:cubicBezTo>
                  <a:pt x="1045048" y="1974391"/>
                  <a:pt x="1040474" y="1974660"/>
                  <a:pt x="1037297" y="1976907"/>
                </a:cubicBezTo>
                <a:lnTo>
                  <a:pt x="1028338" y="1974346"/>
                </a:lnTo>
                <a:lnTo>
                  <a:pt x="1018807" y="1981084"/>
                </a:lnTo>
                <a:lnTo>
                  <a:pt x="981827" y="1989441"/>
                </a:lnTo>
                <a:cubicBezTo>
                  <a:pt x="979031" y="1985487"/>
                  <a:pt x="983796" y="1982117"/>
                  <a:pt x="996123" y="1979332"/>
                </a:cubicBezTo>
                <a:cubicBezTo>
                  <a:pt x="1008451" y="1976546"/>
                  <a:pt x="1016202" y="1974030"/>
                  <a:pt x="1019379" y="1971784"/>
                </a:cubicBezTo>
                <a:cubicBezTo>
                  <a:pt x="1013406" y="1970077"/>
                  <a:pt x="1009721" y="1968234"/>
                  <a:pt x="1008323" y="1966257"/>
                </a:cubicBezTo>
                <a:cubicBezTo>
                  <a:pt x="1006925" y="1964281"/>
                  <a:pt x="998474" y="1965809"/>
                  <a:pt x="982970" y="1970840"/>
                </a:cubicBezTo>
                <a:cubicBezTo>
                  <a:pt x="992502" y="1964100"/>
                  <a:pt x="1000254" y="1961584"/>
                  <a:pt x="1006227" y="1963292"/>
                </a:cubicBezTo>
                <a:lnTo>
                  <a:pt x="1020523" y="1953184"/>
                </a:lnTo>
                <a:cubicBezTo>
                  <a:pt x="1026495" y="1954891"/>
                  <a:pt x="1031070" y="1954622"/>
                  <a:pt x="1034247" y="1952375"/>
                </a:cubicBezTo>
                <a:cubicBezTo>
                  <a:pt x="1049750" y="1947344"/>
                  <a:pt x="1060489" y="1945681"/>
                  <a:pt x="1066461" y="1947390"/>
                </a:cubicBezTo>
                <a:lnTo>
                  <a:pt x="1077191" y="1942941"/>
                </a:lnTo>
                <a:lnTo>
                  <a:pt x="1053023" y="1943548"/>
                </a:lnTo>
                <a:cubicBezTo>
                  <a:pt x="1040887" y="1943233"/>
                  <a:pt x="1025669" y="1943614"/>
                  <a:pt x="1007370" y="1944692"/>
                </a:cubicBezTo>
                <a:cubicBezTo>
                  <a:pt x="1053882" y="1929596"/>
                  <a:pt x="1095626" y="1917872"/>
                  <a:pt x="1132605" y="1909516"/>
                </a:cubicBezTo>
                <a:cubicBezTo>
                  <a:pt x="1150906" y="1908438"/>
                  <a:pt x="1167483" y="1906610"/>
                  <a:pt x="1182337" y="1904030"/>
                </a:cubicBezTo>
                <a:cubicBezTo>
                  <a:pt x="1197191" y="1901450"/>
                  <a:pt x="1212828" y="1898292"/>
                  <a:pt x="1229248" y="1894558"/>
                </a:cubicBezTo>
                <a:cubicBezTo>
                  <a:pt x="1225470" y="1889214"/>
                  <a:pt x="1223033" y="1884926"/>
                  <a:pt x="1221940" y="1881692"/>
                </a:cubicBezTo>
                <a:lnTo>
                  <a:pt x="1222184" y="1879529"/>
                </a:lnTo>
                <a:lnTo>
                  <a:pt x="1225627" y="1879327"/>
                </a:lnTo>
                <a:lnTo>
                  <a:pt x="1222678" y="1875157"/>
                </a:lnTo>
                <a:lnTo>
                  <a:pt x="1217240" y="1867465"/>
                </a:lnTo>
                <a:cubicBezTo>
                  <a:pt x="1214064" y="1869711"/>
                  <a:pt x="1213173" y="1871823"/>
                  <a:pt x="1214571" y="1873800"/>
                </a:cubicBezTo>
                <a:cubicBezTo>
                  <a:pt x="1215969" y="1875777"/>
                  <a:pt x="1215081" y="1877888"/>
                  <a:pt x="1211902" y="1880135"/>
                </a:cubicBezTo>
                <a:lnTo>
                  <a:pt x="1215978" y="1879894"/>
                </a:lnTo>
                <a:lnTo>
                  <a:pt x="1208382" y="1885265"/>
                </a:lnTo>
                <a:cubicBezTo>
                  <a:pt x="1199538" y="1886236"/>
                  <a:pt x="1194483" y="1885826"/>
                  <a:pt x="1193216" y="1884035"/>
                </a:cubicBezTo>
                <a:cubicBezTo>
                  <a:pt x="1191949" y="1882243"/>
                  <a:pt x="1188461" y="1880679"/>
                  <a:pt x="1182750" y="1879342"/>
                </a:cubicBezTo>
                <a:lnTo>
                  <a:pt x="1168454" y="1889450"/>
                </a:lnTo>
                <a:cubicBezTo>
                  <a:pt x="1157077" y="1886838"/>
                  <a:pt x="1147479" y="1880003"/>
                  <a:pt x="1139660" y="1868945"/>
                </a:cubicBezTo>
                <a:cubicBezTo>
                  <a:pt x="1142455" y="1872899"/>
                  <a:pt x="1151795" y="1869260"/>
                  <a:pt x="1167680" y="1858028"/>
                </a:cubicBezTo>
                <a:lnTo>
                  <a:pt x="1167108" y="1867329"/>
                </a:lnTo>
                <a:lnTo>
                  <a:pt x="1171874" y="1863959"/>
                </a:lnTo>
                <a:cubicBezTo>
                  <a:pt x="1187377" y="1858928"/>
                  <a:pt x="1199291" y="1850503"/>
                  <a:pt x="1207615" y="1838687"/>
                </a:cubicBezTo>
                <a:cubicBezTo>
                  <a:pt x="1215939" y="1826871"/>
                  <a:pt x="1226454" y="1816470"/>
                  <a:pt x="1239162" y="1807485"/>
                </a:cubicBezTo>
                <a:lnTo>
                  <a:pt x="1230203" y="1804924"/>
                </a:lnTo>
                <a:lnTo>
                  <a:pt x="1221244" y="1802363"/>
                </a:lnTo>
                <a:cubicBezTo>
                  <a:pt x="1224421" y="1800116"/>
                  <a:pt x="1228996" y="1799847"/>
                  <a:pt x="1234968" y="1801555"/>
                </a:cubicBezTo>
                <a:lnTo>
                  <a:pt x="1249264" y="1791446"/>
                </a:lnTo>
                <a:cubicBezTo>
                  <a:pt x="1240118" y="1791983"/>
                  <a:pt x="1232554" y="1791401"/>
                  <a:pt x="1226581" y="1789693"/>
                </a:cubicBezTo>
                <a:cubicBezTo>
                  <a:pt x="1220609" y="1787985"/>
                  <a:pt x="1213047" y="1787399"/>
                  <a:pt x="1203897" y="1787938"/>
                </a:cubicBezTo>
                <a:cubicBezTo>
                  <a:pt x="1191952" y="1784523"/>
                  <a:pt x="1179816" y="1784208"/>
                  <a:pt x="1167490" y="1786993"/>
                </a:cubicBezTo>
                <a:lnTo>
                  <a:pt x="1164249" y="1786744"/>
                </a:lnTo>
                <a:lnTo>
                  <a:pt x="1185980" y="1782816"/>
                </a:lnTo>
                <a:cubicBezTo>
                  <a:pt x="1191952" y="1784523"/>
                  <a:pt x="1208853" y="1781469"/>
                  <a:pt x="1236683" y="1773652"/>
                </a:cubicBezTo>
                <a:cubicBezTo>
                  <a:pt x="1239861" y="1771405"/>
                  <a:pt x="1242944" y="1770710"/>
                  <a:pt x="1245930" y="1771564"/>
                </a:cubicBezTo>
                <a:cubicBezTo>
                  <a:pt x="1248916" y="1772418"/>
                  <a:pt x="1251998" y="1771722"/>
                  <a:pt x="1255176" y="1769474"/>
                </a:cubicBezTo>
                <a:cubicBezTo>
                  <a:pt x="1258352" y="1767229"/>
                  <a:pt x="1261434" y="1766533"/>
                  <a:pt x="1264420" y="1767386"/>
                </a:cubicBezTo>
                <a:cubicBezTo>
                  <a:pt x="1267406" y="1768240"/>
                  <a:pt x="1270488" y="1767544"/>
                  <a:pt x="1273665" y="1765298"/>
                </a:cubicBezTo>
                <a:cubicBezTo>
                  <a:pt x="1276841" y="1763051"/>
                  <a:pt x="1279828" y="1763905"/>
                  <a:pt x="1282623" y="1767859"/>
                </a:cubicBezTo>
                <a:lnTo>
                  <a:pt x="1287389" y="1764489"/>
                </a:lnTo>
                <a:lnTo>
                  <a:pt x="1292154" y="1761120"/>
                </a:lnTo>
                <a:lnTo>
                  <a:pt x="1296919" y="1757750"/>
                </a:lnTo>
                <a:lnTo>
                  <a:pt x="1287961" y="1755189"/>
                </a:lnTo>
                <a:cubicBezTo>
                  <a:pt x="1291138" y="1752943"/>
                  <a:pt x="1292821" y="1750270"/>
                  <a:pt x="1293012" y="1747170"/>
                </a:cubicBezTo>
                <a:cubicBezTo>
                  <a:pt x="1293203" y="1744069"/>
                  <a:pt x="1290122" y="1744765"/>
                  <a:pt x="1283767" y="1749258"/>
                </a:cubicBezTo>
                <a:lnTo>
                  <a:pt x="1293343" y="1739978"/>
                </a:lnTo>
                <a:lnTo>
                  <a:pt x="1231586" y="1744328"/>
                </a:lnTo>
                <a:cubicBezTo>
                  <a:pt x="1174651" y="1746676"/>
                  <a:pt x="1119927" y="1750515"/>
                  <a:pt x="1067414" y="1755852"/>
                </a:cubicBezTo>
                <a:cubicBezTo>
                  <a:pt x="1042456" y="1760563"/>
                  <a:pt x="1016151" y="1763236"/>
                  <a:pt x="988498" y="1763880"/>
                </a:cubicBezTo>
                <a:cubicBezTo>
                  <a:pt x="960846" y="1764521"/>
                  <a:pt x="934567" y="1767183"/>
                  <a:pt x="909659" y="1771858"/>
                </a:cubicBezTo>
                <a:cubicBezTo>
                  <a:pt x="891179" y="1772257"/>
                  <a:pt x="875853" y="1772088"/>
                  <a:pt x="863679" y="1771354"/>
                </a:cubicBezTo>
                <a:cubicBezTo>
                  <a:pt x="851508" y="1770620"/>
                  <a:pt x="840812" y="1770368"/>
                  <a:pt x="831594" y="1770599"/>
                </a:cubicBezTo>
                <a:cubicBezTo>
                  <a:pt x="819114" y="1772953"/>
                  <a:pt x="806647" y="1775301"/>
                  <a:pt x="794194" y="1777639"/>
                </a:cubicBezTo>
                <a:cubicBezTo>
                  <a:pt x="781741" y="1779978"/>
                  <a:pt x="769274" y="1782326"/>
                  <a:pt x="756795" y="1784680"/>
                </a:cubicBezTo>
                <a:cubicBezTo>
                  <a:pt x="735148" y="1787232"/>
                  <a:pt x="714301" y="1789260"/>
                  <a:pt x="694261" y="1790767"/>
                </a:cubicBezTo>
                <a:cubicBezTo>
                  <a:pt x="674218" y="1792272"/>
                  <a:pt x="657676" y="1797278"/>
                  <a:pt x="644635" y="1805777"/>
                </a:cubicBezTo>
                <a:cubicBezTo>
                  <a:pt x="678502" y="1807359"/>
                  <a:pt x="715609" y="1806786"/>
                  <a:pt x="755955" y="1804053"/>
                </a:cubicBezTo>
                <a:cubicBezTo>
                  <a:pt x="774519" y="1803783"/>
                  <a:pt x="792388" y="1802473"/>
                  <a:pt x="809561" y="1800129"/>
                </a:cubicBezTo>
                <a:cubicBezTo>
                  <a:pt x="826734" y="1797784"/>
                  <a:pt x="844602" y="1796475"/>
                  <a:pt x="863166" y="1796205"/>
                </a:cubicBezTo>
                <a:cubicBezTo>
                  <a:pt x="912817" y="1793370"/>
                  <a:pt x="960270" y="1789006"/>
                  <a:pt x="1005529" y="1783119"/>
                </a:cubicBezTo>
                <a:cubicBezTo>
                  <a:pt x="1050786" y="1777232"/>
                  <a:pt x="1098155" y="1772742"/>
                  <a:pt x="1147638" y="1769658"/>
                </a:cubicBezTo>
                <a:cubicBezTo>
                  <a:pt x="1125939" y="1772242"/>
                  <a:pt x="1104068" y="1776316"/>
                  <a:pt x="1082027" y="1781880"/>
                </a:cubicBezTo>
                <a:lnTo>
                  <a:pt x="1055537" y="1786709"/>
                </a:lnTo>
                <a:lnTo>
                  <a:pt x="1067279" y="1786093"/>
                </a:lnTo>
                <a:cubicBezTo>
                  <a:pt x="1072262" y="1786534"/>
                  <a:pt x="1075438" y="1787776"/>
                  <a:pt x="1076809" y="1789818"/>
                </a:cubicBezTo>
                <a:cubicBezTo>
                  <a:pt x="1030418" y="1790528"/>
                  <a:pt x="987726" y="1793254"/>
                  <a:pt x="948728" y="1797997"/>
                </a:cubicBezTo>
                <a:cubicBezTo>
                  <a:pt x="909731" y="1802738"/>
                  <a:pt x="867037" y="1805465"/>
                  <a:pt x="820648" y="1806174"/>
                </a:cubicBezTo>
                <a:cubicBezTo>
                  <a:pt x="777041" y="1811032"/>
                  <a:pt x="735625" y="1815906"/>
                  <a:pt x="696400" y="1820797"/>
                </a:cubicBezTo>
                <a:cubicBezTo>
                  <a:pt x="657171" y="1825688"/>
                  <a:pt x="621194" y="1832884"/>
                  <a:pt x="588467" y="1842387"/>
                </a:cubicBezTo>
                <a:cubicBezTo>
                  <a:pt x="578943" y="1842817"/>
                  <a:pt x="577414" y="1842368"/>
                  <a:pt x="583885" y="1841040"/>
                </a:cubicBezTo>
                <a:cubicBezTo>
                  <a:pt x="590352" y="1839713"/>
                  <a:pt x="595268" y="1837954"/>
                  <a:pt x="598631" y="1835762"/>
                </a:cubicBezTo>
                <a:cubicBezTo>
                  <a:pt x="592571" y="1833933"/>
                  <a:pt x="587834" y="1834132"/>
                  <a:pt x="584421" y="1836357"/>
                </a:cubicBezTo>
                <a:cubicBezTo>
                  <a:pt x="581007" y="1838581"/>
                  <a:pt x="576245" y="1838797"/>
                  <a:pt x="570135" y="1837002"/>
                </a:cubicBezTo>
                <a:cubicBezTo>
                  <a:pt x="592957" y="1822126"/>
                  <a:pt x="603020" y="1812676"/>
                  <a:pt x="600321" y="1808657"/>
                </a:cubicBezTo>
                <a:cubicBezTo>
                  <a:pt x="593800" y="1812907"/>
                  <a:pt x="589052" y="1814557"/>
                  <a:pt x="586072" y="1813611"/>
                </a:cubicBezTo>
                <a:cubicBezTo>
                  <a:pt x="583093" y="1812662"/>
                  <a:pt x="579973" y="1813251"/>
                  <a:pt x="576712" y="1815376"/>
                </a:cubicBezTo>
                <a:cubicBezTo>
                  <a:pt x="573453" y="1817503"/>
                  <a:pt x="568842" y="1817617"/>
                  <a:pt x="562884" y="1815722"/>
                </a:cubicBezTo>
                <a:cubicBezTo>
                  <a:pt x="558558" y="1812764"/>
                  <a:pt x="556260" y="1810651"/>
                  <a:pt x="555992" y="1809380"/>
                </a:cubicBezTo>
                <a:lnTo>
                  <a:pt x="558260" y="1808830"/>
                </a:lnTo>
                <a:lnTo>
                  <a:pt x="550744" y="1797630"/>
                </a:lnTo>
                <a:cubicBezTo>
                  <a:pt x="550744" y="1797630"/>
                  <a:pt x="546135" y="1797745"/>
                  <a:pt x="536916" y="1797975"/>
                </a:cubicBezTo>
                <a:cubicBezTo>
                  <a:pt x="543438" y="1793725"/>
                  <a:pt x="552132" y="1790969"/>
                  <a:pt x="563002" y="1789709"/>
                </a:cubicBezTo>
                <a:cubicBezTo>
                  <a:pt x="573871" y="1788447"/>
                  <a:pt x="579567" y="1784712"/>
                  <a:pt x="580087" y="1778504"/>
                </a:cubicBezTo>
                <a:cubicBezTo>
                  <a:pt x="605090" y="1773857"/>
                  <a:pt x="629938" y="1770729"/>
                  <a:pt x="654635" y="1769121"/>
                </a:cubicBezTo>
                <a:cubicBezTo>
                  <a:pt x="679335" y="1767517"/>
                  <a:pt x="702553" y="1765451"/>
                  <a:pt x="724293" y="1762928"/>
                </a:cubicBezTo>
                <a:lnTo>
                  <a:pt x="719404" y="1766117"/>
                </a:lnTo>
                <a:cubicBezTo>
                  <a:pt x="738403" y="1759511"/>
                  <a:pt x="762568" y="1755363"/>
                  <a:pt x="791897" y="1753673"/>
                </a:cubicBezTo>
                <a:cubicBezTo>
                  <a:pt x="806562" y="1752829"/>
                  <a:pt x="819527" y="1751634"/>
                  <a:pt x="830794" y="1750092"/>
                </a:cubicBezTo>
                <a:lnTo>
                  <a:pt x="853337" y="1745636"/>
                </a:lnTo>
                <a:lnTo>
                  <a:pt x="845354" y="1744292"/>
                </a:lnTo>
                <a:cubicBezTo>
                  <a:pt x="846985" y="1743229"/>
                  <a:pt x="848954" y="1742668"/>
                  <a:pt x="851259" y="1742611"/>
                </a:cubicBezTo>
                <a:lnTo>
                  <a:pt x="856708" y="1743528"/>
                </a:lnTo>
                <a:lnTo>
                  <a:pt x="832687" y="1735890"/>
                </a:lnTo>
                <a:cubicBezTo>
                  <a:pt x="873948" y="1720552"/>
                  <a:pt x="916297" y="1710331"/>
                  <a:pt x="959736" y="1705222"/>
                </a:cubicBezTo>
                <a:cubicBezTo>
                  <a:pt x="965736" y="1707180"/>
                  <a:pt x="967105" y="1709222"/>
                  <a:pt x="963845" y="1711347"/>
                </a:cubicBezTo>
                <a:cubicBezTo>
                  <a:pt x="960584" y="1713472"/>
                  <a:pt x="961935" y="1715482"/>
                  <a:pt x="967892" y="1717378"/>
                </a:cubicBezTo>
                <a:cubicBezTo>
                  <a:pt x="977110" y="1717147"/>
                  <a:pt x="977926" y="1716617"/>
                  <a:pt x="970338" y="1715783"/>
                </a:cubicBezTo>
                <a:cubicBezTo>
                  <a:pt x="962748" y="1714951"/>
                  <a:pt x="963564" y="1714420"/>
                  <a:pt x="972783" y="1714190"/>
                </a:cubicBezTo>
                <a:cubicBezTo>
                  <a:pt x="978741" y="1716084"/>
                  <a:pt x="983351" y="1715970"/>
                  <a:pt x="986610" y="1713846"/>
                </a:cubicBezTo>
                <a:cubicBezTo>
                  <a:pt x="1020832" y="1708967"/>
                  <a:pt x="1064824" y="1706432"/>
                  <a:pt x="1118591" y="1706239"/>
                </a:cubicBezTo>
                <a:cubicBezTo>
                  <a:pt x="1172357" y="1706047"/>
                  <a:pt x="1216612" y="1700409"/>
                  <a:pt x="1251352" y="1689323"/>
                </a:cubicBezTo>
                <a:cubicBezTo>
                  <a:pt x="1288311" y="1688527"/>
                  <a:pt x="1324574" y="1686696"/>
                  <a:pt x="1360141" y="1683829"/>
                </a:cubicBezTo>
                <a:lnTo>
                  <a:pt x="1431082" y="1680184"/>
                </a:lnTo>
                <a:lnTo>
                  <a:pt x="1433974" y="1678634"/>
                </a:lnTo>
                <a:cubicBezTo>
                  <a:pt x="1418852" y="1677466"/>
                  <a:pt x="1402936" y="1676858"/>
                  <a:pt x="1386225" y="1676813"/>
                </a:cubicBezTo>
                <a:cubicBezTo>
                  <a:pt x="1369514" y="1676766"/>
                  <a:pt x="1353596" y="1676159"/>
                  <a:pt x="1338474" y="1674991"/>
                </a:cubicBezTo>
                <a:cubicBezTo>
                  <a:pt x="1341651" y="1672744"/>
                  <a:pt x="1346226" y="1672475"/>
                  <a:pt x="1352198" y="1674183"/>
                </a:cubicBezTo>
                <a:cubicBezTo>
                  <a:pt x="1358172" y="1675889"/>
                  <a:pt x="1365733" y="1676474"/>
                  <a:pt x="1374883" y="1675935"/>
                </a:cubicBezTo>
                <a:cubicBezTo>
                  <a:pt x="1390006" y="1677105"/>
                  <a:pt x="1404429" y="1677285"/>
                  <a:pt x="1418153" y="1676477"/>
                </a:cubicBezTo>
                <a:cubicBezTo>
                  <a:pt x="1431877" y="1675669"/>
                  <a:pt x="1446300" y="1675849"/>
                  <a:pt x="1461424" y="1677017"/>
                </a:cubicBezTo>
                <a:cubicBezTo>
                  <a:pt x="1458628" y="1673063"/>
                  <a:pt x="1455642" y="1672209"/>
                  <a:pt x="1452465" y="1674456"/>
                </a:cubicBezTo>
                <a:lnTo>
                  <a:pt x="1470122" y="1663924"/>
                </a:lnTo>
                <a:lnTo>
                  <a:pt x="1466761" y="1664347"/>
                </a:lnTo>
                <a:cubicBezTo>
                  <a:pt x="1457612" y="1664886"/>
                  <a:pt x="1450241" y="1661202"/>
                  <a:pt x="1444650" y="1653294"/>
                </a:cubicBezTo>
                <a:cubicBezTo>
                  <a:pt x="1450622" y="1655002"/>
                  <a:pt x="1455896" y="1655720"/>
                  <a:pt x="1460471" y="1655451"/>
                </a:cubicBezTo>
                <a:cubicBezTo>
                  <a:pt x="1465046" y="1655182"/>
                  <a:pt x="1473306" y="1656755"/>
                  <a:pt x="1485251" y="1660170"/>
                </a:cubicBezTo>
                <a:cubicBezTo>
                  <a:pt x="1500754" y="1655138"/>
                  <a:pt x="1515453" y="1650654"/>
                  <a:pt x="1529347" y="1646714"/>
                </a:cubicBezTo>
                <a:lnTo>
                  <a:pt x="1548732" y="1640798"/>
                </a:lnTo>
                <a:lnTo>
                  <a:pt x="1474194" y="1640505"/>
                </a:lnTo>
                <a:cubicBezTo>
                  <a:pt x="1434639" y="1637213"/>
                  <a:pt x="1395637" y="1636494"/>
                  <a:pt x="1357192" y="1638348"/>
                </a:cubicBezTo>
                <a:cubicBezTo>
                  <a:pt x="1318747" y="1640202"/>
                  <a:pt x="1281136" y="1641554"/>
                  <a:pt x="1244363" y="1642409"/>
                </a:cubicBezTo>
                <a:cubicBezTo>
                  <a:pt x="1189630" y="1637452"/>
                  <a:pt x="1138447" y="1636008"/>
                  <a:pt x="1090805" y="1638073"/>
                </a:cubicBezTo>
                <a:cubicBezTo>
                  <a:pt x="1043167" y="1640141"/>
                  <a:pt x="1000940" y="1641570"/>
                  <a:pt x="964125" y="1642361"/>
                </a:cubicBezTo>
                <a:cubicBezTo>
                  <a:pt x="918098" y="1643285"/>
                  <a:pt x="875059" y="1645223"/>
                  <a:pt x="835002" y="1648170"/>
                </a:cubicBezTo>
                <a:cubicBezTo>
                  <a:pt x="794950" y="1651117"/>
                  <a:pt x="757863" y="1654998"/>
                  <a:pt x="723745" y="1659809"/>
                </a:cubicBezTo>
                <a:cubicBezTo>
                  <a:pt x="649551" y="1667536"/>
                  <a:pt x="582268" y="1675140"/>
                  <a:pt x="521892" y="1682617"/>
                </a:cubicBezTo>
                <a:cubicBezTo>
                  <a:pt x="461520" y="1690097"/>
                  <a:pt x="400194" y="1699595"/>
                  <a:pt x="337918" y="1711112"/>
                </a:cubicBezTo>
                <a:cubicBezTo>
                  <a:pt x="331396" y="1715363"/>
                  <a:pt x="323540" y="1717594"/>
                  <a:pt x="314345" y="1717809"/>
                </a:cubicBezTo>
                <a:cubicBezTo>
                  <a:pt x="305152" y="1718023"/>
                  <a:pt x="295947" y="1718244"/>
                  <a:pt x="286728" y="1718474"/>
                </a:cubicBezTo>
                <a:lnTo>
                  <a:pt x="281837" y="1721661"/>
                </a:lnTo>
                <a:cubicBezTo>
                  <a:pt x="273139" y="1715682"/>
                  <a:pt x="276530" y="1712007"/>
                  <a:pt x="292008" y="1710629"/>
                </a:cubicBezTo>
                <a:lnTo>
                  <a:pt x="301221" y="1708914"/>
                </a:lnTo>
                <a:lnTo>
                  <a:pt x="294454" y="1709036"/>
                </a:lnTo>
                <a:cubicBezTo>
                  <a:pt x="293085" y="1706995"/>
                  <a:pt x="290769" y="1707036"/>
                  <a:pt x="287508" y="1709161"/>
                </a:cubicBezTo>
                <a:cubicBezTo>
                  <a:pt x="281548" y="1707266"/>
                  <a:pt x="279386" y="1705786"/>
                  <a:pt x="281016" y="1704724"/>
                </a:cubicBezTo>
                <a:cubicBezTo>
                  <a:pt x="282646" y="1703661"/>
                  <a:pt x="278850" y="1703246"/>
                  <a:pt x="269633" y="1703476"/>
                </a:cubicBezTo>
                <a:cubicBezTo>
                  <a:pt x="310383" y="1688470"/>
                  <a:pt x="358073" y="1679060"/>
                  <a:pt x="412698" y="1675236"/>
                </a:cubicBezTo>
                <a:cubicBezTo>
                  <a:pt x="467326" y="1671414"/>
                  <a:pt x="522167" y="1666006"/>
                  <a:pt x="577230" y="1659011"/>
                </a:cubicBezTo>
                <a:lnTo>
                  <a:pt x="559353" y="1653325"/>
                </a:lnTo>
                <a:cubicBezTo>
                  <a:pt x="595666" y="1658551"/>
                  <a:pt x="631053" y="1657156"/>
                  <a:pt x="665510" y="1649143"/>
                </a:cubicBezTo>
                <a:cubicBezTo>
                  <a:pt x="699969" y="1641128"/>
                  <a:pt x="737266" y="1635599"/>
                  <a:pt x="777402" y="1632554"/>
                </a:cubicBezTo>
                <a:cubicBezTo>
                  <a:pt x="753005" y="1631118"/>
                  <a:pt x="727935" y="1628680"/>
                  <a:pt x="702191" y="1625233"/>
                </a:cubicBezTo>
                <a:cubicBezTo>
                  <a:pt x="676447" y="1621789"/>
                  <a:pt x="646767" y="1619465"/>
                  <a:pt x="613151" y="1618258"/>
                </a:cubicBezTo>
                <a:cubicBezTo>
                  <a:pt x="615850" y="1622281"/>
                  <a:pt x="618829" y="1623227"/>
                  <a:pt x="622090" y="1621102"/>
                </a:cubicBezTo>
                <a:cubicBezTo>
                  <a:pt x="625349" y="1618978"/>
                  <a:pt x="628329" y="1619924"/>
                  <a:pt x="631026" y="1623945"/>
                </a:cubicBezTo>
                <a:cubicBezTo>
                  <a:pt x="612871" y="1621332"/>
                  <a:pt x="596807" y="1620965"/>
                  <a:pt x="582838" y="1622846"/>
                </a:cubicBezTo>
                <a:lnTo>
                  <a:pt x="578327" y="1623898"/>
                </a:lnTo>
                <a:lnTo>
                  <a:pt x="566775" y="1622482"/>
                </a:lnTo>
                <a:lnTo>
                  <a:pt x="577194" y="1624160"/>
                </a:lnTo>
                <a:lnTo>
                  <a:pt x="563455" y="1627356"/>
                </a:lnTo>
                <a:cubicBezTo>
                  <a:pt x="557518" y="1629420"/>
                  <a:pt x="552103" y="1632046"/>
                  <a:pt x="547213" y="1635233"/>
                </a:cubicBezTo>
                <a:lnTo>
                  <a:pt x="539119" y="1623172"/>
                </a:lnTo>
                <a:cubicBezTo>
                  <a:pt x="530463" y="1617258"/>
                  <a:pt x="523016" y="1614889"/>
                  <a:pt x="516776" y="1616065"/>
                </a:cubicBezTo>
                <a:cubicBezTo>
                  <a:pt x="510536" y="1617244"/>
                  <a:pt x="506349" y="1612750"/>
                  <a:pt x="504214" y="1602583"/>
                </a:cubicBezTo>
                <a:lnTo>
                  <a:pt x="485494" y="1606117"/>
                </a:lnTo>
                <a:cubicBezTo>
                  <a:pt x="476839" y="1600202"/>
                  <a:pt x="474139" y="1596180"/>
                  <a:pt x="477399" y="1594056"/>
                </a:cubicBezTo>
                <a:cubicBezTo>
                  <a:pt x="480661" y="1591930"/>
                  <a:pt x="480943" y="1588856"/>
                  <a:pt x="478244" y="1584835"/>
                </a:cubicBezTo>
                <a:cubicBezTo>
                  <a:pt x="481504" y="1582711"/>
                  <a:pt x="483669" y="1584190"/>
                  <a:pt x="484736" y="1589272"/>
                </a:cubicBezTo>
                <a:cubicBezTo>
                  <a:pt x="485806" y="1594357"/>
                  <a:pt x="487969" y="1595836"/>
                  <a:pt x="491230" y="1593711"/>
                </a:cubicBezTo>
                <a:cubicBezTo>
                  <a:pt x="500448" y="1593480"/>
                  <a:pt x="502077" y="1592418"/>
                  <a:pt x="496119" y="1590523"/>
                </a:cubicBezTo>
                <a:cubicBezTo>
                  <a:pt x="490162" y="1588626"/>
                  <a:pt x="488812" y="1586615"/>
                  <a:pt x="492071" y="1584491"/>
                </a:cubicBezTo>
                <a:cubicBezTo>
                  <a:pt x="498031" y="1586388"/>
                  <a:pt x="503708" y="1591355"/>
                  <a:pt x="509104" y="1599396"/>
                </a:cubicBezTo>
                <a:cubicBezTo>
                  <a:pt x="520516" y="1591959"/>
                  <a:pt x="525956" y="1586969"/>
                  <a:pt x="525420" y="1584426"/>
                </a:cubicBezTo>
                <a:lnTo>
                  <a:pt x="520766" y="1582683"/>
                </a:lnTo>
                <a:lnTo>
                  <a:pt x="568550" y="1577984"/>
                </a:lnTo>
                <a:cubicBezTo>
                  <a:pt x="588618" y="1576462"/>
                  <a:pt x="598932" y="1572628"/>
                  <a:pt x="599495" y="1566482"/>
                </a:cubicBezTo>
                <a:cubicBezTo>
                  <a:pt x="599495" y="1566482"/>
                  <a:pt x="620630" y="1570042"/>
                  <a:pt x="662902" y="1577163"/>
                </a:cubicBezTo>
                <a:lnTo>
                  <a:pt x="658854" y="1571131"/>
                </a:lnTo>
                <a:lnTo>
                  <a:pt x="663746" y="1567943"/>
                </a:lnTo>
                <a:cubicBezTo>
                  <a:pt x="685443" y="1565358"/>
                  <a:pt x="708208" y="1567857"/>
                  <a:pt x="732041" y="1575437"/>
                </a:cubicBezTo>
                <a:cubicBezTo>
                  <a:pt x="747220" y="1577102"/>
                  <a:pt x="760908" y="1578293"/>
                  <a:pt x="773105" y="1579011"/>
                </a:cubicBezTo>
                <a:cubicBezTo>
                  <a:pt x="785304" y="1579728"/>
                  <a:pt x="797361" y="1581983"/>
                  <a:pt x="809277" y="1585772"/>
                </a:cubicBezTo>
                <a:cubicBezTo>
                  <a:pt x="811975" y="1589793"/>
                  <a:pt x="816443" y="1591213"/>
                  <a:pt x="822683" y="1590037"/>
                </a:cubicBezTo>
                <a:cubicBezTo>
                  <a:pt x="828923" y="1588858"/>
                  <a:pt x="828781" y="1590395"/>
                  <a:pt x="822260" y="1594645"/>
                </a:cubicBezTo>
                <a:cubicBezTo>
                  <a:pt x="849919" y="1593955"/>
                  <a:pt x="881229" y="1595217"/>
                  <a:pt x="916193" y="1598433"/>
                </a:cubicBezTo>
                <a:cubicBezTo>
                  <a:pt x="951157" y="1601648"/>
                  <a:pt x="987074" y="1602795"/>
                  <a:pt x="1023951" y="1601877"/>
                </a:cubicBezTo>
                <a:cubicBezTo>
                  <a:pt x="1008773" y="1600211"/>
                  <a:pt x="989801" y="1598129"/>
                  <a:pt x="967037" y="1595631"/>
                </a:cubicBezTo>
                <a:cubicBezTo>
                  <a:pt x="944272" y="1593133"/>
                  <a:pt x="926929" y="1589991"/>
                  <a:pt x="915012" y="1586200"/>
                </a:cubicBezTo>
                <a:cubicBezTo>
                  <a:pt x="924230" y="1585969"/>
                  <a:pt x="914620" y="1582122"/>
                  <a:pt x="886177" y="1574656"/>
                </a:cubicBezTo>
                <a:cubicBezTo>
                  <a:pt x="871954" y="1570922"/>
                  <a:pt x="860614" y="1567118"/>
                  <a:pt x="852155" y="1563241"/>
                </a:cubicBezTo>
                <a:lnTo>
                  <a:pt x="838120" y="1553310"/>
                </a:lnTo>
                <a:lnTo>
                  <a:pt x="836747" y="1553376"/>
                </a:lnTo>
                <a:cubicBezTo>
                  <a:pt x="820965" y="1557792"/>
                  <a:pt x="802421" y="1558097"/>
                  <a:pt x="781118" y="1554285"/>
                </a:cubicBezTo>
                <a:cubicBezTo>
                  <a:pt x="775117" y="1552327"/>
                  <a:pt x="757965" y="1554703"/>
                  <a:pt x="729662" y="1561413"/>
                </a:cubicBezTo>
                <a:lnTo>
                  <a:pt x="711596" y="1555445"/>
                </a:lnTo>
                <a:cubicBezTo>
                  <a:pt x="693075" y="1555779"/>
                  <a:pt x="671411" y="1556670"/>
                  <a:pt x="646608" y="1558121"/>
                </a:cubicBezTo>
                <a:cubicBezTo>
                  <a:pt x="621805" y="1559571"/>
                  <a:pt x="600141" y="1560463"/>
                  <a:pt x="581621" y="1560797"/>
                </a:cubicBezTo>
                <a:cubicBezTo>
                  <a:pt x="594661" y="1552296"/>
                  <a:pt x="617316" y="1547643"/>
                  <a:pt x="649581" y="1546838"/>
                </a:cubicBezTo>
                <a:cubicBezTo>
                  <a:pt x="681846" y="1546032"/>
                  <a:pt x="703150" y="1539369"/>
                  <a:pt x="713497" y="1526847"/>
                </a:cubicBezTo>
                <a:cubicBezTo>
                  <a:pt x="704277" y="1527076"/>
                  <a:pt x="695058" y="1527309"/>
                  <a:pt x="685839" y="1527538"/>
                </a:cubicBezTo>
                <a:cubicBezTo>
                  <a:pt x="676620" y="1527768"/>
                  <a:pt x="667401" y="1527999"/>
                  <a:pt x="658184" y="1528228"/>
                </a:cubicBezTo>
                <a:lnTo>
                  <a:pt x="666870" y="1530991"/>
                </a:lnTo>
                <a:lnTo>
                  <a:pt x="655807" y="1531235"/>
                </a:lnTo>
                <a:cubicBezTo>
                  <a:pt x="639045" y="1531572"/>
                  <a:pt x="618512" y="1531964"/>
                  <a:pt x="594207" y="1532414"/>
                </a:cubicBezTo>
                <a:cubicBezTo>
                  <a:pt x="545598" y="1533305"/>
                  <a:pt x="500170" y="1533705"/>
                  <a:pt x="457928" y="1533608"/>
                </a:cubicBezTo>
                <a:cubicBezTo>
                  <a:pt x="452096" y="1531903"/>
                  <a:pt x="443004" y="1532321"/>
                  <a:pt x="430649" y="1534866"/>
                </a:cubicBezTo>
                <a:cubicBezTo>
                  <a:pt x="418297" y="1537410"/>
                  <a:pt x="408207" y="1539833"/>
                  <a:pt x="400380" y="1542137"/>
                </a:cubicBezTo>
                <a:lnTo>
                  <a:pt x="390695" y="1548448"/>
                </a:lnTo>
                <a:lnTo>
                  <a:pt x="302697" y="1543231"/>
                </a:lnTo>
                <a:cubicBezTo>
                  <a:pt x="306520" y="1534960"/>
                  <a:pt x="312869" y="1532200"/>
                  <a:pt x="321742" y="1534949"/>
                </a:cubicBezTo>
                <a:cubicBezTo>
                  <a:pt x="330616" y="1537697"/>
                  <a:pt x="338314" y="1536946"/>
                  <a:pt x="344836" y="1532695"/>
                </a:cubicBezTo>
                <a:cubicBezTo>
                  <a:pt x="344836" y="1532695"/>
                  <a:pt x="340571" y="1529832"/>
                  <a:pt x="332041" y="1524104"/>
                </a:cubicBezTo>
                <a:cubicBezTo>
                  <a:pt x="341261" y="1523874"/>
                  <a:pt x="355650" y="1517384"/>
                  <a:pt x="375212" y="1504633"/>
                </a:cubicBezTo>
                <a:cubicBezTo>
                  <a:pt x="380707" y="1505837"/>
                  <a:pt x="381267" y="1506670"/>
                  <a:pt x="376889" y="1507129"/>
                </a:cubicBezTo>
                <a:cubicBezTo>
                  <a:pt x="372511" y="1507591"/>
                  <a:pt x="371438" y="1509486"/>
                  <a:pt x="373673" y="1512815"/>
                </a:cubicBezTo>
                <a:lnTo>
                  <a:pt x="400000" y="1510145"/>
                </a:lnTo>
                <a:cubicBezTo>
                  <a:pt x="408756" y="1509224"/>
                  <a:pt x="410946" y="1508995"/>
                  <a:pt x="406569" y="1509456"/>
                </a:cubicBezTo>
                <a:cubicBezTo>
                  <a:pt x="402190" y="1509916"/>
                  <a:pt x="400515" y="1507418"/>
                  <a:pt x="401542" y="1501964"/>
                </a:cubicBezTo>
                <a:lnTo>
                  <a:pt x="418406" y="1502335"/>
                </a:lnTo>
                <a:lnTo>
                  <a:pt x="430652" y="1503440"/>
                </a:lnTo>
                <a:cubicBezTo>
                  <a:pt x="433913" y="1501315"/>
                  <a:pt x="438480" y="1501138"/>
                  <a:pt x="444353" y="1502907"/>
                </a:cubicBezTo>
                <a:lnTo>
                  <a:pt x="418406" y="1502335"/>
                </a:lnTo>
                <a:lnTo>
                  <a:pt x="408202" y="1501415"/>
                </a:lnTo>
                <a:cubicBezTo>
                  <a:pt x="394571" y="1488087"/>
                  <a:pt x="369354" y="1482287"/>
                  <a:pt x="332548" y="1484021"/>
                </a:cubicBezTo>
                <a:cubicBezTo>
                  <a:pt x="295742" y="1485755"/>
                  <a:pt x="265287" y="1486123"/>
                  <a:pt x="241188" y="1485127"/>
                </a:cubicBezTo>
                <a:cubicBezTo>
                  <a:pt x="256801" y="1480459"/>
                  <a:pt x="265026" y="1473675"/>
                  <a:pt x="265865" y="1464777"/>
                </a:cubicBezTo>
                <a:cubicBezTo>
                  <a:pt x="266703" y="1455878"/>
                  <a:pt x="278791" y="1452174"/>
                  <a:pt x="302128" y="1453667"/>
                </a:cubicBezTo>
                <a:cubicBezTo>
                  <a:pt x="287620" y="1452018"/>
                  <a:pt x="271731" y="1448470"/>
                  <a:pt x="254453" y="1443027"/>
                </a:cubicBezTo>
                <a:cubicBezTo>
                  <a:pt x="237180" y="1437582"/>
                  <a:pt x="229212" y="1428870"/>
                  <a:pt x="230547" y="1416894"/>
                </a:cubicBezTo>
                <a:cubicBezTo>
                  <a:pt x="256944" y="1410615"/>
                  <a:pt x="274219" y="1410279"/>
                  <a:pt x="282377" y="1415886"/>
                </a:cubicBezTo>
                <a:cubicBezTo>
                  <a:pt x="290535" y="1421496"/>
                  <a:pt x="301459" y="1428009"/>
                  <a:pt x="315151" y="1435427"/>
                </a:cubicBezTo>
                <a:cubicBezTo>
                  <a:pt x="336350" y="1432535"/>
                  <a:pt x="354103" y="1427781"/>
                  <a:pt x="368410" y="1421164"/>
                </a:cubicBezTo>
                <a:cubicBezTo>
                  <a:pt x="382715" y="1414548"/>
                  <a:pt x="403487" y="1410581"/>
                  <a:pt x="430724" y="1409263"/>
                </a:cubicBezTo>
                <a:cubicBezTo>
                  <a:pt x="418368" y="1411808"/>
                  <a:pt x="406027" y="1414367"/>
                  <a:pt x="393695" y="1416941"/>
                </a:cubicBezTo>
                <a:cubicBezTo>
                  <a:pt x="381363" y="1419516"/>
                  <a:pt x="374852" y="1423781"/>
                  <a:pt x="374163" y="1429737"/>
                </a:cubicBezTo>
                <a:cubicBezTo>
                  <a:pt x="389046" y="1430964"/>
                  <a:pt x="400563" y="1428921"/>
                  <a:pt x="408714" y="1423609"/>
                </a:cubicBezTo>
                <a:cubicBezTo>
                  <a:pt x="416865" y="1418297"/>
                  <a:pt x="428381" y="1416253"/>
                  <a:pt x="443264" y="1417476"/>
                </a:cubicBezTo>
                <a:cubicBezTo>
                  <a:pt x="445794" y="1421245"/>
                  <a:pt x="445609" y="1422719"/>
                  <a:pt x="442716" y="1421897"/>
                </a:cubicBezTo>
                <a:cubicBezTo>
                  <a:pt x="439821" y="1421076"/>
                  <a:pt x="439638" y="1422549"/>
                  <a:pt x="442168" y="1426318"/>
                </a:cubicBezTo>
                <a:cubicBezTo>
                  <a:pt x="454082" y="1430108"/>
                  <a:pt x="475500" y="1430595"/>
                  <a:pt x="506417" y="1427780"/>
                </a:cubicBezTo>
                <a:cubicBezTo>
                  <a:pt x="537333" y="1424965"/>
                  <a:pt x="560380" y="1424388"/>
                  <a:pt x="575559" y="1426056"/>
                </a:cubicBezTo>
                <a:cubicBezTo>
                  <a:pt x="584778" y="1425824"/>
                  <a:pt x="589527" y="1424173"/>
                  <a:pt x="589809" y="1421101"/>
                </a:cubicBezTo>
                <a:cubicBezTo>
                  <a:pt x="590090" y="1418027"/>
                  <a:pt x="591860" y="1415429"/>
                  <a:pt x="595121" y="1413304"/>
                </a:cubicBezTo>
                <a:cubicBezTo>
                  <a:pt x="622215" y="1418759"/>
                  <a:pt x="642283" y="1417236"/>
                  <a:pt x="655324" y="1408736"/>
                </a:cubicBezTo>
                <a:cubicBezTo>
                  <a:pt x="668366" y="1400234"/>
                  <a:pt x="682757" y="1393744"/>
                  <a:pt x="698496" y="1389265"/>
                </a:cubicBezTo>
                <a:cubicBezTo>
                  <a:pt x="704456" y="1391159"/>
                  <a:pt x="705804" y="1393169"/>
                  <a:pt x="702542" y="1395295"/>
                </a:cubicBezTo>
                <a:cubicBezTo>
                  <a:pt x="699283" y="1397419"/>
                  <a:pt x="694674" y="1397534"/>
                  <a:pt x="688715" y="1395639"/>
                </a:cubicBezTo>
                <a:cubicBezTo>
                  <a:pt x="694674" y="1397534"/>
                  <a:pt x="699381" y="1398439"/>
                  <a:pt x="702838" y="1398353"/>
                </a:cubicBezTo>
                <a:lnTo>
                  <a:pt x="708813" y="1395438"/>
                </a:lnTo>
                <a:lnTo>
                  <a:pt x="702542" y="1395295"/>
                </a:lnTo>
                <a:cubicBezTo>
                  <a:pt x="706367" y="1387023"/>
                  <a:pt x="712888" y="1382773"/>
                  <a:pt x="722106" y="1382542"/>
                </a:cubicBezTo>
                <a:cubicBezTo>
                  <a:pt x="726716" y="1382428"/>
                  <a:pt x="730650" y="1381307"/>
                  <a:pt x="733911" y="1379182"/>
                </a:cubicBezTo>
                <a:lnTo>
                  <a:pt x="740984" y="1370620"/>
                </a:lnTo>
                <a:lnTo>
                  <a:pt x="750606" y="1372635"/>
                </a:lnTo>
                <a:cubicBezTo>
                  <a:pt x="757127" y="1368385"/>
                  <a:pt x="763508" y="1365670"/>
                  <a:pt x="769746" y="1364493"/>
                </a:cubicBezTo>
                <a:cubicBezTo>
                  <a:pt x="775986" y="1363314"/>
                  <a:pt x="782366" y="1360600"/>
                  <a:pt x="788888" y="1356349"/>
                </a:cubicBezTo>
                <a:cubicBezTo>
                  <a:pt x="760669" y="1363185"/>
                  <a:pt x="733013" y="1363876"/>
                  <a:pt x="705919" y="1358421"/>
                </a:cubicBezTo>
                <a:lnTo>
                  <a:pt x="664433" y="1359455"/>
                </a:lnTo>
                <a:cubicBezTo>
                  <a:pt x="670953" y="1355205"/>
                  <a:pt x="681130" y="1352909"/>
                  <a:pt x="694959" y="1352563"/>
                </a:cubicBezTo>
                <a:cubicBezTo>
                  <a:pt x="708787" y="1352218"/>
                  <a:pt x="718961" y="1349919"/>
                  <a:pt x="725481" y="1345669"/>
                </a:cubicBezTo>
                <a:cubicBezTo>
                  <a:pt x="722784" y="1341651"/>
                  <a:pt x="719805" y="1340702"/>
                  <a:pt x="716544" y="1342827"/>
                </a:cubicBezTo>
                <a:cubicBezTo>
                  <a:pt x="713283" y="1344952"/>
                  <a:pt x="707045" y="1346130"/>
                  <a:pt x="697825" y="1346359"/>
                </a:cubicBezTo>
                <a:cubicBezTo>
                  <a:pt x="691868" y="1344465"/>
                  <a:pt x="685626" y="1345641"/>
                  <a:pt x="679105" y="1349892"/>
                </a:cubicBezTo>
                <a:cubicBezTo>
                  <a:pt x="667190" y="1346101"/>
                  <a:pt x="654710" y="1348458"/>
                  <a:pt x="641667" y="1356958"/>
                </a:cubicBezTo>
                <a:cubicBezTo>
                  <a:pt x="644928" y="1354833"/>
                  <a:pt x="647233" y="1354776"/>
                  <a:pt x="648581" y="1356786"/>
                </a:cubicBezTo>
                <a:cubicBezTo>
                  <a:pt x="649930" y="1358795"/>
                  <a:pt x="652235" y="1358738"/>
                  <a:pt x="655496" y="1356613"/>
                </a:cubicBezTo>
                <a:cubicBezTo>
                  <a:pt x="648976" y="1360862"/>
                  <a:pt x="632928" y="1361391"/>
                  <a:pt x="607351" y="1358197"/>
                </a:cubicBezTo>
                <a:cubicBezTo>
                  <a:pt x="581774" y="1355003"/>
                  <a:pt x="568360" y="1359459"/>
                  <a:pt x="567109" y="1371562"/>
                </a:cubicBezTo>
                <a:lnTo>
                  <a:pt x="567916" y="1371642"/>
                </a:lnTo>
                <a:lnTo>
                  <a:pt x="555367" y="1375016"/>
                </a:lnTo>
                <a:lnTo>
                  <a:pt x="546957" y="1377468"/>
                </a:lnTo>
                <a:lnTo>
                  <a:pt x="554777" y="1376755"/>
                </a:lnTo>
                <a:cubicBezTo>
                  <a:pt x="557897" y="1376166"/>
                  <a:pt x="560271" y="1375340"/>
                  <a:pt x="561902" y="1374277"/>
                </a:cubicBezTo>
                <a:cubicBezTo>
                  <a:pt x="565162" y="1372153"/>
                  <a:pt x="568141" y="1373100"/>
                  <a:pt x="570839" y="1377120"/>
                </a:cubicBezTo>
                <a:cubicBezTo>
                  <a:pt x="564880" y="1375225"/>
                  <a:pt x="560271" y="1375340"/>
                  <a:pt x="557011" y="1377465"/>
                </a:cubicBezTo>
                <a:cubicBezTo>
                  <a:pt x="553750" y="1379590"/>
                  <a:pt x="550969" y="1380681"/>
                  <a:pt x="548664" y="1380738"/>
                </a:cubicBezTo>
                <a:lnTo>
                  <a:pt x="544098" y="1378300"/>
                </a:lnTo>
                <a:lnTo>
                  <a:pt x="534788" y="1381013"/>
                </a:lnTo>
                <a:cubicBezTo>
                  <a:pt x="526614" y="1382798"/>
                  <a:pt x="517122" y="1384369"/>
                  <a:pt x="506314" y="1385724"/>
                </a:cubicBezTo>
                <a:cubicBezTo>
                  <a:pt x="501044" y="1377872"/>
                  <a:pt x="502334" y="1372810"/>
                  <a:pt x="510183" y="1370537"/>
                </a:cubicBezTo>
                <a:cubicBezTo>
                  <a:pt x="514109" y="1369403"/>
                  <a:pt x="517534" y="1367524"/>
                  <a:pt x="520463" y="1364905"/>
                </a:cubicBezTo>
                <a:lnTo>
                  <a:pt x="526895" y="1356006"/>
                </a:lnTo>
                <a:lnTo>
                  <a:pt x="536629" y="1357569"/>
                </a:lnTo>
                <a:cubicBezTo>
                  <a:pt x="539890" y="1355443"/>
                  <a:pt x="540856" y="1353390"/>
                  <a:pt x="539527" y="1351411"/>
                </a:cubicBezTo>
                <a:cubicBezTo>
                  <a:pt x="538199" y="1349433"/>
                  <a:pt x="539166" y="1347381"/>
                  <a:pt x="542426" y="1345256"/>
                </a:cubicBezTo>
                <a:cubicBezTo>
                  <a:pt x="520856" y="1348030"/>
                  <a:pt x="502382" y="1350182"/>
                  <a:pt x="487008" y="1351716"/>
                </a:cubicBezTo>
                <a:cubicBezTo>
                  <a:pt x="471633" y="1353250"/>
                  <a:pt x="456723" y="1350236"/>
                  <a:pt x="442278" y="1342678"/>
                </a:cubicBezTo>
                <a:cubicBezTo>
                  <a:pt x="408875" y="1341786"/>
                  <a:pt x="381224" y="1344234"/>
                  <a:pt x="359329" y="1350016"/>
                </a:cubicBezTo>
                <a:cubicBezTo>
                  <a:pt x="337435" y="1355802"/>
                  <a:pt x="315702" y="1360081"/>
                  <a:pt x="294128" y="1362852"/>
                </a:cubicBezTo>
                <a:cubicBezTo>
                  <a:pt x="303264" y="1362498"/>
                  <a:pt x="312419" y="1362175"/>
                  <a:pt x="321596" y="1361883"/>
                </a:cubicBezTo>
                <a:cubicBezTo>
                  <a:pt x="330773" y="1361588"/>
                  <a:pt x="339929" y="1361264"/>
                  <a:pt x="349064" y="1360909"/>
                </a:cubicBezTo>
                <a:cubicBezTo>
                  <a:pt x="351718" y="1364865"/>
                  <a:pt x="341597" y="1367242"/>
                  <a:pt x="318697" y="1368036"/>
                </a:cubicBezTo>
                <a:cubicBezTo>
                  <a:pt x="295797" y="1368831"/>
                  <a:pt x="280061" y="1366333"/>
                  <a:pt x="271489" y="1360543"/>
                </a:cubicBezTo>
                <a:cubicBezTo>
                  <a:pt x="270884" y="1366626"/>
                  <a:pt x="265342" y="1368840"/>
                  <a:pt x="254859" y="1367186"/>
                </a:cubicBezTo>
                <a:cubicBezTo>
                  <a:pt x="244375" y="1365532"/>
                  <a:pt x="245027" y="1366505"/>
                  <a:pt x="256818" y="1370107"/>
                </a:cubicBezTo>
                <a:cubicBezTo>
                  <a:pt x="247036" y="1376482"/>
                  <a:pt x="233293" y="1376953"/>
                  <a:pt x="215587" y="1371520"/>
                </a:cubicBezTo>
                <a:lnTo>
                  <a:pt x="178423" y="1360133"/>
                </a:lnTo>
                <a:lnTo>
                  <a:pt x="184137" y="1366557"/>
                </a:lnTo>
                <a:cubicBezTo>
                  <a:pt x="162564" y="1369330"/>
                  <a:pt x="151477" y="1373758"/>
                  <a:pt x="150872" y="1379841"/>
                </a:cubicBezTo>
                <a:cubicBezTo>
                  <a:pt x="144955" y="1378008"/>
                  <a:pt x="145259" y="1374968"/>
                  <a:pt x="151780" y="1370718"/>
                </a:cubicBezTo>
                <a:cubicBezTo>
                  <a:pt x="158300" y="1366468"/>
                  <a:pt x="158925" y="1360415"/>
                  <a:pt x="153657" y="1352564"/>
                </a:cubicBezTo>
                <a:cubicBezTo>
                  <a:pt x="138565" y="1351024"/>
                  <a:pt x="123794" y="1346473"/>
                  <a:pt x="109347" y="1338916"/>
                </a:cubicBezTo>
                <a:cubicBezTo>
                  <a:pt x="94901" y="1331356"/>
                  <a:pt x="78522" y="1327900"/>
                  <a:pt x="60212" y="1328549"/>
                </a:cubicBezTo>
                <a:cubicBezTo>
                  <a:pt x="93827" y="1329754"/>
                  <a:pt x="130702" y="1328832"/>
                  <a:pt x="170837" y="1325788"/>
                </a:cubicBezTo>
                <a:cubicBezTo>
                  <a:pt x="171962" y="1313497"/>
                  <a:pt x="180112" y="1308183"/>
                  <a:pt x="195291" y="1309848"/>
                </a:cubicBezTo>
                <a:cubicBezTo>
                  <a:pt x="204510" y="1309619"/>
                  <a:pt x="209795" y="1310510"/>
                  <a:pt x="211143" y="1312520"/>
                </a:cubicBezTo>
                <a:cubicBezTo>
                  <a:pt x="212491" y="1314529"/>
                  <a:pt x="217775" y="1315419"/>
                  <a:pt x="226995" y="1315189"/>
                </a:cubicBezTo>
                <a:cubicBezTo>
                  <a:pt x="248691" y="1312604"/>
                  <a:pt x="266454" y="1311140"/>
                  <a:pt x="280283" y="1310795"/>
                </a:cubicBezTo>
                <a:cubicBezTo>
                  <a:pt x="294112" y="1310449"/>
                  <a:pt x="311874" y="1308983"/>
                  <a:pt x="333573" y="1306399"/>
                </a:cubicBezTo>
                <a:cubicBezTo>
                  <a:pt x="324916" y="1300482"/>
                  <a:pt x="323849" y="1295400"/>
                  <a:pt x="330370" y="1291150"/>
                </a:cubicBezTo>
                <a:cubicBezTo>
                  <a:pt x="336891" y="1286899"/>
                  <a:pt x="334193" y="1282879"/>
                  <a:pt x="322276" y="1279088"/>
                </a:cubicBezTo>
                <a:cubicBezTo>
                  <a:pt x="319016" y="1281213"/>
                  <a:pt x="318875" y="1282749"/>
                  <a:pt x="321854" y="1283698"/>
                </a:cubicBezTo>
                <a:cubicBezTo>
                  <a:pt x="324833" y="1284644"/>
                  <a:pt x="323062" y="1287243"/>
                  <a:pt x="316541" y="1291495"/>
                </a:cubicBezTo>
                <a:cubicBezTo>
                  <a:pt x="298667" y="1285810"/>
                  <a:pt x="294620" y="1279778"/>
                  <a:pt x="304402" y="1273403"/>
                </a:cubicBezTo>
                <a:cubicBezTo>
                  <a:pt x="280006" y="1271968"/>
                  <a:pt x="267526" y="1274323"/>
                  <a:pt x="266962" y="1280470"/>
                </a:cubicBezTo>
                <a:cubicBezTo>
                  <a:pt x="245827" y="1276907"/>
                  <a:pt x="226322" y="1272286"/>
                  <a:pt x="208446" y="1266599"/>
                </a:cubicBezTo>
                <a:cubicBezTo>
                  <a:pt x="201927" y="1270850"/>
                  <a:pt x="194324" y="1272917"/>
                  <a:pt x="185640" y="1272797"/>
                </a:cubicBezTo>
                <a:cubicBezTo>
                  <a:pt x="176956" y="1272680"/>
                  <a:pt x="171138" y="1273583"/>
                  <a:pt x="168183" y="1275508"/>
                </a:cubicBezTo>
                <a:cubicBezTo>
                  <a:pt x="147809" y="1277232"/>
                  <a:pt x="134860" y="1275558"/>
                  <a:pt x="129336" y="1270490"/>
                </a:cubicBezTo>
                <a:cubicBezTo>
                  <a:pt x="123812" y="1265424"/>
                  <a:pt x="116849" y="1259849"/>
                  <a:pt x="108445" y="1253767"/>
                </a:cubicBezTo>
                <a:cubicBezTo>
                  <a:pt x="131213" y="1256265"/>
                  <a:pt x="149932" y="1252732"/>
                  <a:pt x="164604" y="1243168"/>
                </a:cubicBezTo>
                <a:cubicBezTo>
                  <a:pt x="176521" y="1246959"/>
                  <a:pt x="178544" y="1249973"/>
                  <a:pt x="170675" y="1252214"/>
                </a:cubicBezTo>
                <a:cubicBezTo>
                  <a:pt x="162805" y="1254455"/>
                  <a:pt x="163480" y="1255458"/>
                  <a:pt x="172698" y="1255229"/>
                </a:cubicBezTo>
                <a:cubicBezTo>
                  <a:pt x="178656" y="1257125"/>
                  <a:pt x="183265" y="1257009"/>
                  <a:pt x="186526" y="1254884"/>
                </a:cubicBezTo>
                <a:cubicBezTo>
                  <a:pt x="189786" y="1252759"/>
                  <a:pt x="186806" y="1251811"/>
                  <a:pt x="177589" y="1252041"/>
                </a:cubicBezTo>
                <a:cubicBezTo>
                  <a:pt x="223681" y="1250891"/>
                  <a:pt x="260446" y="1242819"/>
                  <a:pt x="287877" y="1227827"/>
                </a:cubicBezTo>
                <a:cubicBezTo>
                  <a:pt x="315310" y="1212837"/>
                  <a:pt x="347745" y="1201808"/>
                  <a:pt x="385183" y="1194742"/>
                </a:cubicBezTo>
                <a:lnTo>
                  <a:pt x="377655" y="1191540"/>
                </a:lnTo>
                <a:lnTo>
                  <a:pt x="389884" y="1187344"/>
                </a:lnTo>
                <a:cubicBezTo>
                  <a:pt x="405217" y="1183130"/>
                  <a:pt x="421835" y="1179522"/>
                  <a:pt x="439737" y="1176521"/>
                </a:cubicBezTo>
                <a:cubicBezTo>
                  <a:pt x="475546" y="1170517"/>
                  <a:pt x="502949" y="1164212"/>
                  <a:pt x="521948" y="1157606"/>
                </a:cubicBezTo>
                <a:cubicBezTo>
                  <a:pt x="525209" y="1155481"/>
                  <a:pt x="527514" y="1155424"/>
                  <a:pt x="528863" y="1157435"/>
                </a:cubicBezTo>
                <a:cubicBezTo>
                  <a:pt x="530213" y="1159444"/>
                  <a:pt x="534148" y="1158324"/>
                  <a:pt x="540668" y="1154073"/>
                </a:cubicBezTo>
                <a:cubicBezTo>
                  <a:pt x="537971" y="1150054"/>
                  <a:pt x="529032" y="1147210"/>
                  <a:pt x="513856" y="1145546"/>
                </a:cubicBezTo>
                <a:lnTo>
                  <a:pt x="518746" y="1142359"/>
                </a:lnTo>
                <a:lnTo>
                  <a:pt x="509809" y="1139516"/>
                </a:lnTo>
                <a:cubicBezTo>
                  <a:pt x="516330" y="1135264"/>
                  <a:pt x="530441" y="1131846"/>
                  <a:pt x="552137" y="1129261"/>
                </a:cubicBezTo>
                <a:cubicBezTo>
                  <a:pt x="573835" y="1126675"/>
                  <a:pt x="592554" y="1123143"/>
                  <a:pt x="608293" y="1118662"/>
                </a:cubicBezTo>
                <a:cubicBezTo>
                  <a:pt x="602336" y="1116768"/>
                  <a:pt x="599638" y="1112747"/>
                  <a:pt x="600201" y="1106601"/>
                </a:cubicBezTo>
                <a:cubicBezTo>
                  <a:pt x="609420" y="1106369"/>
                  <a:pt x="618638" y="1106141"/>
                  <a:pt x="627857" y="1105911"/>
                </a:cubicBezTo>
                <a:cubicBezTo>
                  <a:pt x="637075" y="1105680"/>
                  <a:pt x="644946" y="1103441"/>
                  <a:pt x="651465" y="1099190"/>
                </a:cubicBezTo>
                <a:cubicBezTo>
                  <a:pt x="663383" y="1102980"/>
                  <a:pt x="670016" y="1105881"/>
                  <a:pt x="671364" y="1107891"/>
                </a:cubicBezTo>
                <a:cubicBezTo>
                  <a:pt x="672713" y="1109900"/>
                  <a:pt x="677997" y="1110790"/>
                  <a:pt x="687218" y="1110562"/>
                </a:cubicBezTo>
                <a:cubicBezTo>
                  <a:pt x="696998" y="1104188"/>
                  <a:pt x="711106" y="1100767"/>
                  <a:pt x="729545" y="1100307"/>
                </a:cubicBezTo>
                <a:lnTo>
                  <a:pt x="757203" y="1099619"/>
                </a:lnTo>
                <a:lnTo>
                  <a:pt x="784858" y="1098927"/>
                </a:lnTo>
                <a:lnTo>
                  <a:pt x="757245" y="1099616"/>
                </a:lnTo>
                <a:lnTo>
                  <a:pt x="831233" y="1094704"/>
                </a:lnTo>
                <a:cubicBezTo>
                  <a:pt x="856192" y="1089993"/>
                  <a:pt x="881150" y="1085282"/>
                  <a:pt x="906109" y="1080571"/>
                </a:cubicBezTo>
                <a:cubicBezTo>
                  <a:pt x="884411" y="1083157"/>
                  <a:pt x="864482" y="1083143"/>
                  <a:pt x="846327" y="1080531"/>
                </a:cubicBezTo>
                <a:cubicBezTo>
                  <a:pt x="828170" y="1077919"/>
                  <a:pt x="808244" y="1077906"/>
                  <a:pt x="786546" y="1080490"/>
                </a:cubicBezTo>
                <a:cubicBezTo>
                  <a:pt x="771368" y="1078826"/>
                  <a:pt x="759170" y="1078110"/>
                  <a:pt x="749951" y="1078339"/>
                </a:cubicBezTo>
                <a:cubicBezTo>
                  <a:pt x="740734" y="1078569"/>
                  <a:pt x="731514" y="1078797"/>
                  <a:pt x="722295" y="1079027"/>
                </a:cubicBezTo>
                <a:cubicBezTo>
                  <a:pt x="710379" y="1075238"/>
                  <a:pt x="701159" y="1075467"/>
                  <a:pt x="694638" y="1079717"/>
                </a:cubicBezTo>
                <a:cubicBezTo>
                  <a:pt x="688681" y="1077824"/>
                  <a:pt x="683396" y="1076934"/>
                  <a:pt x="678786" y="1077048"/>
                </a:cubicBezTo>
                <a:cubicBezTo>
                  <a:pt x="674179" y="1077163"/>
                  <a:pt x="668893" y="1076274"/>
                  <a:pt x="662934" y="1074379"/>
                </a:cubicBezTo>
                <a:cubicBezTo>
                  <a:pt x="669457" y="1070128"/>
                  <a:pt x="682611" y="1068776"/>
                  <a:pt x="702396" y="1070328"/>
                </a:cubicBezTo>
                <a:cubicBezTo>
                  <a:pt x="722182" y="1071876"/>
                  <a:pt x="739665" y="1073485"/>
                  <a:pt x="754842" y="1075151"/>
                </a:cubicBezTo>
                <a:cubicBezTo>
                  <a:pt x="794383" y="1078092"/>
                  <a:pt x="830277" y="1079119"/>
                  <a:pt x="862526" y="1078235"/>
                </a:cubicBezTo>
                <a:lnTo>
                  <a:pt x="948859" y="1078528"/>
                </a:lnTo>
                <a:lnTo>
                  <a:pt x="988868" y="1067057"/>
                </a:lnTo>
                <a:cubicBezTo>
                  <a:pt x="1003656" y="1064597"/>
                  <a:pt x="1019446" y="1063628"/>
                  <a:pt x="1036235" y="1064152"/>
                </a:cubicBezTo>
                <a:lnTo>
                  <a:pt x="1049084" y="1063105"/>
                </a:lnTo>
                <a:lnTo>
                  <a:pt x="1055765" y="1060090"/>
                </a:lnTo>
                <a:lnTo>
                  <a:pt x="1057337" y="1062432"/>
                </a:lnTo>
                <a:lnTo>
                  <a:pt x="1083996" y="1060257"/>
                </a:lnTo>
                <a:lnTo>
                  <a:pt x="1082094" y="1057422"/>
                </a:lnTo>
                <a:lnTo>
                  <a:pt x="1098959" y="1057792"/>
                </a:lnTo>
                <a:lnTo>
                  <a:pt x="1106201" y="1058446"/>
                </a:lnTo>
                <a:lnTo>
                  <a:pt x="1110968" y="1058058"/>
                </a:lnTo>
                <a:lnTo>
                  <a:pt x="1098959" y="1057792"/>
                </a:lnTo>
                <a:lnTo>
                  <a:pt x="1088755" y="1056872"/>
                </a:lnTo>
                <a:cubicBezTo>
                  <a:pt x="1075124" y="1043544"/>
                  <a:pt x="1049906" y="1037745"/>
                  <a:pt x="1013100" y="1039479"/>
                </a:cubicBezTo>
                <a:cubicBezTo>
                  <a:pt x="976295" y="1041212"/>
                  <a:pt x="945840" y="1041580"/>
                  <a:pt x="921741" y="1040584"/>
                </a:cubicBezTo>
                <a:cubicBezTo>
                  <a:pt x="937354" y="1035916"/>
                  <a:pt x="945580" y="1029132"/>
                  <a:pt x="946418" y="1020234"/>
                </a:cubicBezTo>
                <a:cubicBezTo>
                  <a:pt x="947256" y="1011335"/>
                  <a:pt x="959344" y="1007631"/>
                  <a:pt x="982681" y="1009125"/>
                </a:cubicBezTo>
                <a:cubicBezTo>
                  <a:pt x="968172" y="1007476"/>
                  <a:pt x="952284" y="1003927"/>
                  <a:pt x="935007" y="998484"/>
                </a:cubicBezTo>
                <a:cubicBezTo>
                  <a:pt x="917734" y="993039"/>
                  <a:pt x="909764" y="984328"/>
                  <a:pt x="911100" y="972351"/>
                </a:cubicBezTo>
                <a:cubicBezTo>
                  <a:pt x="937496" y="966071"/>
                  <a:pt x="954772" y="965736"/>
                  <a:pt x="962930" y="971343"/>
                </a:cubicBezTo>
                <a:cubicBezTo>
                  <a:pt x="971088" y="976953"/>
                  <a:pt x="982012" y="983466"/>
                  <a:pt x="995704" y="990884"/>
                </a:cubicBezTo>
                <a:cubicBezTo>
                  <a:pt x="1016903" y="987992"/>
                  <a:pt x="1034655" y="983239"/>
                  <a:pt x="1048962" y="976622"/>
                </a:cubicBezTo>
                <a:cubicBezTo>
                  <a:pt x="1063269" y="970005"/>
                  <a:pt x="1084038" y="966037"/>
                  <a:pt x="1111276" y="964721"/>
                </a:cubicBezTo>
                <a:cubicBezTo>
                  <a:pt x="1098922" y="967265"/>
                  <a:pt x="1086580" y="969824"/>
                  <a:pt x="1074248" y="972399"/>
                </a:cubicBezTo>
                <a:cubicBezTo>
                  <a:pt x="1061916" y="974973"/>
                  <a:pt x="1055406" y="979240"/>
                  <a:pt x="1054716" y="985194"/>
                </a:cubicBezTo>
                <a:cubicBezTo>
                  <a:pt x="1069599" y="986421"/>
                  <a:pt x="1081116" y="984378"/>
                  <a:pt x="1089267" y="979066"/>
                </a:cubicBezTo>
                <a:cubicBezTo>
                  <a:pt x="1097418" y="973754"/>
                  <a:pt x="1108934" y="971710"/>
                  <a:pt x="1123817" y="972933"/>
                </a:cubicBezTo>
                <a:cubicBezTo>
                  <a:pt x="1126346" y="976702"/>
                  <a:pt x="1126162" y="978176"/>
                  <a:pt x="1123269" y="977354"/>
                </a:cubicBezTo>
                <a:cubicBezTo>
                  <a:pt x="1120373" y="976534"/>
                  <a:pt x="1120191" y="978006"/>
                  <a:pt x="1122721" y="981775"/>
                </a:cubicBezTo>
                <a:cubicBezTo>
                  <a:pt x="1134635" y="985565"/>
                  <a:pt x="1156053" y="986053"/>
                  <a:pt x="1186970" y="983237"/>
                </a:cubicBezTo>
                <a:cubicBezTo>
                  <a:pt x="1217886" y="980422"/>
                  <a:pt x="1240934" y="979845"/>
                  <a:pt x="1256113" y="981512"/>
                </a:cubicBezTo>
                <a:cubicBezTo>
                  <a:pt x="1265329" y="981282"/>
                  <a:pt x="1270080" y="979630"/>
                  <a:pt x="1270361" y="976558"/>
                </a:cubicBezTo>
                <a:cubicBezTo>
                  <a:pt x="1270642" y="973485"/>
                  <a:pt x="1272413" y="970886"/>
                  <a:pt x="1275674" y="968761"/>
                </a:cubicBezTo>
                <a:cubicBezTo>
                  <a:pt x="1302768" y="974216"/>
                  <a:pt x="1322836" y="972693"/>
                  <a:pt x="1335877" y="964193"/>
                </a:cubicBezTo>
                <a:cubicBezTo>
                  <a:pt x="1348919" y="955691"/>
                  <a:pt x="1363308" y="949201"/>
                  <a:pt x="1379049" y="944722"/>
                </a:cubicBezTo>
                <a:cubicBezTo>
                  <a:pt x="1385009" y="946616"/>
                  <a:pt x="1386357" y="948626"/>
                  <a:pt x="1383095" y="950752"/>
                </a:cubicBezTo>
                <a:cubicBezTo>
                  <a:pt x="1379835" y="952877"/>
                  <a:pt x="1375226" y="952992"/>
                  <a:pt x="1369268" y="951096"/>
                </a:cubicBezTo>
                <a:cubicBezTo>
                  <a:pt x="1375226" y="952992"/>
                  <a:pt x="1379934" y="953896"/>
                  <a:pt x="1383391" y="953810"/>
                </a:cubicBezTo>
                <a:lnTo>
                  <a:pt x="1389366" y="950895"/>
                </a:lnTo>
                <a:lnTo>
                  <a:pt x="1383095" y="950752"/>
                </a:lnTo>
                <a:cubicBezTo>
                  <a:pt x="1386920" y="942480"/>
                  <a:pt x="1393441" y="938230"/>
                  <a:pt x="1402660" y="937998"/>
                </a:cubicBezTo>
                <a:cubicBezTo>
                  <a:pt x="1407268" y="937886"/>
                  <a:pt x="1411203" y="936764"/>
                  <a:pt x="1414464" y="934639"/>
                </a:cubicBezTo>
                <a:lnTo>
                  <a:pt x="1421537" y="926078"/>
                </a:lnTo>
                <a:lnTo>
                  <a:pt x="1431159" y="928092"/>
                </a:lnTo>
                <a:cubicBezTo>
                  <a:pt x="1437679" y="923840"/>
                  <a:pt x="1444060" y="921126"/>
                  <a:pt x="1450300" y="919949"/>
                </a:cubicBezTo>
                <a:cubicBezTo>
                  <a:pt x="1456538" y="918772"/>
                  <a:pt x="1462919" y="916058"/>
                  <a:pt x="1469441" y="911806"/>
                </a:cubicBezTo>
                <a:cubicBezTo>
                  <a:pt x="1441221" y="918643"/>
                  <a:pt x="1413566" y="919333"/>
                  <a:pt x="1386472" y="913878"/>
                </a:cubicBezTo>
                <a:lnTo>
                  <a:pt x="1344985" y="914913"/>
                </a:lnTo>
                <a:cubicBezTo>
                  <a:pt x="1351506" y="910662"/>
                  <a:pt x="1361682" y="908366"/>
                  <a:pt x="1375512" y="908020"/>
                </a:cubicBezTo>
                <a:cubicBezTo>
                  <a:pt x="1389340" y="907675"/>
                  <a:pt x="1399512" y="905377"/>
                  <a:pt x="1406034" y="901126"/>
                </a:cubicBezTo>
                <a:cubicBezTo>
                  <a:pt x="1403337" y="897107"/>
                  <a:pt x="1400357" y="896159"/>
                  <a:pt x="1397097" y="898284"/>
                </a:cubicBezTo>
                <a:cubicBezTo>
                  <a:pt x="1393837" y="900409"/>
                  <a:pt x="1387596" y="901587"/>
                  <a:pt x="1378377" y="901817"/>
                </a:cubicBezTo>
                <a:cubicBezTo>
                  <a:pt x="1372420" y="899923"/>
                  <a:pt x="1366179" y="901097"/>
                  <a:pt x="1359657" y="905350"/>
                </a:cubicBezTo>
                <a:cubicBezTo>
                  <a:pt x="1347742" y="901558"/>
                  <a:pt x="1335262" y="903913"/>
                  <a:pt x="1322220" y="912415"/>
                </a:cubicBezTo>
                <a:cubicBezTo>
                  <a:pt x="1325481" y="910290"/>
                  <a:pt x="1327786" y="910233"/>
                  <a:pt x="1329134" y="912242"/>
                </a:cubicBezTo>
                <a:cubicBezTo>
                  <a:pt x="1330483" y="914252"/>
                  <a:pt x="1332788" y="914195"/>
                  <a:pt x="1336049" y="912070"/>
                </a:cubicBezTo>
                <a:cubicBezTo>
                  <a:pt x="1329527" y="916320"/>
                  <a:pt x="1313479" y="916848"/>
                  <a:pt x="1287904" y="913654"/>
                </a:cubicBezTo>
                <a:cubicBezTo>
                  <a:pt x="1262327" y="910460"/>
                  <a:pt x="1248913" y="914916"/>
                  <a:pt x="1247662" y="927019"/>
                </a:cubicBezTo>
                <a:lnTo>
                  <a:pt x="1248470" y="927101"/>
                </a:lnTo>
                <a:lnTo>
                  <a:pt x="1235920" y="930473"/>
                </a:lnTo>
                <a:lnTo>
                  <a:pt x="1227510" y="932925"/>
                </a:lnTo>
                <a:lnTo>
                  <a:pt x="1235330" y="932212"/>
                </a:lnTo>
                <a:cubicBezTo>
                  <a:pt x="1238450" y="931623"/>
                  <a:pt x="1240824" y="930797"/>
                  <a:pt x="1242454" y="929735"/>
                </a:cubicBezTo>
                <a:cubicBezTo>
                  <a:pt x="1245715" y="927610"/>
                  <a:pt x="1248694" y="928557"/>
                  <a:pt x="1251392" y="932577"/>
                </a:cubicBezTo>
                <a:cubicBezTo>
                  <a:pt x="1245434" y="930682"/>
                  <a:pt x="1240824" y="930797"/>
                  <a:pt x="1237564" y="932922"/>
                </a:cubicBezTo>
                <a:cubicBezTo>
                  <a:pt x="1234303" y="935047"/>
                  <a:pt x="1231521" y="936139"/>
                  <a:pt x="1229216" y="936196"/>
                </a:cubicBezTo>
                <a:lnTo>
                  <a:pt x="1224652" y="933756"/>
                </a:lnTo>
                <a:lnTo>
                  <a:pt x="1215341" y="936470"/>
                </a:lnTo>
                <a:cubicBezTo>
                  <a:pt x="1207166" y="938256"/>
                  <a:pt x="1197675" y="939826"/>
                  <a:pt x="1186866" y="941182"/>
                </a:cubicBezTo>
                <a:cubicBezTo>
                  <a:pt x="1181599" y="933331"/>
                  <a:pt x="1182886" y="928268"/>
                  <a:pt x="1190737" y="925996"/>
                </a:cubicBezTo>
                <a:cubicBezTo>
                  <a:pt x="1194662" y="924860"/>
                  <a:pt x="1198087" y="922981"/>
                  <a:pt x="1201016" y="920362"/>
                </a:cubicBezTo>
                <a:lnTo>
                  <a:pt x="1207448" y="911463"/>
                </a:lnTo>
                <a:lnTo>
                  <a:pt x="1217182" y="913026"/>
                </a:lnTo>
                <a:cubicBezTo>
                  <a:pt x="1220443" y="910900"/>
                  <a:pt x="1221408" y="908848"/>
                  <a:pt x="1220080" y="906868"/>
                </a:cubicBezTo>
                <a:cubicBezTo>
                  <a:pt x="1218752" y="904890"/>
                  <a:pt x="1219719" y="902838"/>
                  <a:pt x="1222980" y="900713"/>
                </a:cubicBezTo>
                <a:cubicBezTo>
                  <a:pt x="1201409" y="903487"/>
                  <a:pt x="1182935" y="905639"/>
                  <a:pt x="1167560" y="907174"/>
                </a:cubicBezTo>
                <a:cubicBezTo>
                  <a:pt x="1152186" y="908707"/>
                  <a:pt x="1137276" y="905693"/>
                  <a:pt x="1122831" y="898135"/>
                </a:cubicBezTo>
                <a:cubicBezTo>
                  <a:pt x="1089428" y="897243"/>
                  <a:pt x="1061777" y="899690"/>
                  <a:pt x="1039881" y="905474"/>
                </a:cubicBezTo>
                <a:cubicBezTo>
                  <a:pt x="1017988" y="911259"/>
                  <a:pt x="996253" y="915539"/>
                  <a:pt x="974680" y="918309"/>
                </a:cubicBezTo>
                <a:cubicBezTo>
                  <a:pt x="983816" y="917956"/>
                  <a:pt x="992972" y="917632"/>
                  <a:pt x="1002149" y="917340"/>
                </a:cubicBezTo>
                <a:cubicBezTo>
                  <a:pt x="1011326" y="917045"/>
                  <a:pt x="1020482" y="916721"/>
                  <a:pt x="1029617" y="916366"/>
                </a:cubicBezTo>
                <a:cubicBezTo>
                  <a:pt x="1032271" y="920322"/>
                  <a:pt x="1022150" y="922699"/>
                  <a:pt x="999249" y="923494"/>
                </a:cubicBezTo>
                <a:cubicBezTo>
                  <a:pt x="976349" y="924289"/>
                  <a:pt x="960614" y="921791"/>
                  <a:pt x="952043" y="916000"/>
                </a:cubicBezTo>
                <a:cubicBezTo>
                  <a:pt x="951437" y="922083"/>
                  <a:pt x="945893" y="924298"/>
                  <a:pt x="935411" y="922644"/>
                </a:cubicBezTo>
                <a:cubicBezTo>
                  <a:pt x="924928" y="920989"/>
                  <a:pt x="925580" y="921962"/>
                  <a:pt x="937371" y="925564"/>
                </a:cubicBezTo>
                <a:cubicBezTo>
                  <a:pt x="927589" y="931939"/>
                  <a:pt x="913846" y="932410"/>
                  <a:pt x="896138" y="926978"/>
                </a:cubicBezTo>
                <a:lnTo>
                  <a:pt x="858976" y="915590"/>
                </a:lnTo>
                <a:lnTo>
                  <a:pt x="864690" y="922014"/>
                </a:lnTo>
                <a:cubicBezTo>
                  <a:pt x="843117" y="924788"/>
                  <a:pt x="832030" y="929215"/>
                  <a:pt x="831425" y="935298"/>
                </a:cubicBezTo>
                <a:cubicBezTo>
                  <a:pt x="825510" y="933467"/>
                  <a:pt x="825812" y="930425"/>
                  <a:pt x="832332" y="926175"/>
                </a:cubicBezTo>
                <a:cubicBezTo>
                  <a:pt x="838853" y="921925"/>
                  <a:pt x="839478" y="915872"/>
                  <a:pt x="834209" y="908022"/>
                </a:cubicBezTo>
                <a:cubicBezTo>
                  <a:pt x="819116" y="906482"/>
                  <a:pt x="804347" y="901930"/>
                  <a:pt x="789900" y="894372"/>
                </a:cubicBezTo>
                <a:cubicBezTo>
                  <a:pt x="775454" y="886813"/>
                  <a:pt x="759075" y="883357"/>
                  <a:pt x="740765" y="884006"/>
                </a:cubicBezTo>
                <a:cubicBezTo>
                  <a:pt x="774379" y="885212"/>
                  <a:pt x="811255" y="884289"/>
                  <a:pt x="851389" y="881245"/>
                </a:cubicBezTo>
                <a:cubicBezTo>
                  <a:pt x="852515" y="868954"/>
                  <a:pt x="860666" y="863642"/>
                  <a:pt x="875844" y="865305"/>
                </a:cubicBezTo>
                <a:cubicBezTo>
                  <a:pt x="885063" y="865075"/>
                  <a:pt x="890347" y="865967"/>
                  <a:pt x="891696" y="867977"/>
                </a:cubicBezTo>
                <a:cubicBezTo>
                  <a:pt x="893044" y="869986"/>
                  <a:pt x="898329" y="870876"/>
                  <a:pt x="907548" y="870646"/>
                </a:cubicBezTo>
                <a:cubicBezTo>
                  <a:pt x="929245" y="868061"/>
                  <a:pt x="947007" y="866597"/>
                  <a:pt x="960836" y="866252"/>
                </a:cubicBezTo>
                <a:cubicBezTo>
                  <a:pt x="974665" y="865906"/>
                  <a:pt x="992428" y="864441"/>
                  <a:pt x="1014126" y="861855"/>
                </a:cubicBezTo>
                <a:cubicBezTo>
                  <a:pt x="1005470" y="855939"/>
                  <a:pt x="1004401" y="850857"/>
                  <a:pt x="1010923" y="846607"/>
                </a:cubicBezTo>
                <a:cubicBezTo>
                  <a:pt x="1017443" y="842357"/>
                  <a:pt x="1014746" y="838336"/>
                  <a:pt x="1002828" y="834546"/>
                </a:cubicBezTo>
                <a:cubicBezTo>
                  <a:pt x="999569" y="836670"/>
                  <a:pt x="999427" y="838207"/>
                  <a:pt x="1002407" y="839155"/>
                </a:cubicBezTo>
                <a:cubicBezTo>
                  <a:pt x="1005385" y="840102"/>
                  <a:pt x="1003615" y="842700"/>
                  <a:pt x="997095" y="846952"/>
                </a:cubicBezTo>
                <a:cubicBezTo>
                  <a:pt x="979220" y="841267"/>
                  <a:pt x="975173" y="835235"/>
                  <a:pt x="984955" y="828860"/>
                </a:cubicBezTo>
                <a:cubicBezTo>
                  <a:pt x="960559" y="827425"/>
                  <a:pt x="948079" y="829780"/>
                  <a:pt x="947515" y="835927"/>
                </a:cubicBezTo>
                <a:cubicBezTo>
                  <a:pt x="926379" y="832365"/>
                  <a:pt x="906875" y="827743"/>
                  <a:pt x="888999" y="822056"/>
                </a:cubicBezTo>
                <a:cubicBezTo>
                  <a:pt x="882479" y="826308"/>
                  <a:pt x="874876" y="828375"/>
                  <a:pt x="866192" y="828255"/>
                </a:cubicBezTo>
                <a:cubicBezTo>
                  <a:pt x="857509" y="828137"/>
                  <a:pt x="851691" y="829040"/>
                  <a:pt x="848736" y="830965"/>
                </a:cubicBezTo>
                <a:cubicBezTo>
                  <a:pt x="828362" y="832689"/>
                  <a:pt x="815413" y="831015"/>
                  <a:pt x="809888" y="825948"/>
                </a:cubicBezTo>
                <a:cubicBezTo>
                  <a:pt x="804364" y="820882"/>
                  <a:pt x="797401" y="815307"/>
                  <a:pt x="788999" y="809224"/>
                </a:cubicBezTo>
                <a:cubicBezTo>
                  <a:pt x="811766" y="811722"/>
                  <a:pt x="830486" y="808189"/>
                  <a:pt x="845157" y="798625"/>
                </a:cubicBezTo>
                <a:cubicBezTo>
                  <a:pt x="857074" y="802416"/>
                  <a:pt x="859096" y="805431"/>
                  <a:pt x="851227" y="807672"/>
                </a:cubicBezTo>
                <a:cubicBezTo>
                  <a:pt x="843358" y="809912"/>
                  <a:pt x="844031" y="810916"/>
                  <a:pt x="853250" y="810686"/>
                </a:cubicBezTo>
                <a:cubicBezTo>
                  <a:pt x="859209" y="812582"/>
                  <a:pt x="863818" y="812466"/>
                  <a:pt x="867079" y="810341"/>
                </a:cubicBezTo>
                <a:cubicBezTo>
                  <a:pt x="870339" y="808216"/>
                  <a:pt x="867359" y="807268"/>
                  <a:pt x="858141" y="807499"/>
                </a:cubicBezTo>
                <a:cubicBezTo>
                  <a:pt x="904235" y="806348"/>
                  <a:pt x="940997" y="798277"/>
                  <a:pt x="968429" y="783285"/>
                </a:cubicBezTo>
                <a:lnTo>
                  <a:pt x="1056641" y="753292"/>
                </a:lnTo>
                <a:lnTo>
                  <a:pt x="1042180" y="753316"/>
                </a:lnTo>
                <a:lnTo>
                  <a:pt x="1039997" y="755058"/>
                </a:lnTo>
                <a:cubicBezTo>
                  <a:pt x="1036807" y="756413"/>
                  <a:pt x="1032907" y="757149"/>
                  <a:pt x="1028298" y="757265"/>
                </a:cubicBezTo>
                <a:lnTo>
                  <a:pt x="1039791" y="753321"/>
                </a:lnTo>
                <a:lnTo>
                  <a:pt x="912850" y="753538"/>
                </a:lnTo>
                <a:cubicBezTo>
                  <a:pt x="845385" y="753133"/>
                  <a:pt x="778125" y="751215"/>
                  <a:pt x="711065" y="747778"/>
                </a:cubicBezTo>
                <a:cubicBezTo>
                  <a:pt x="717717" y="743727"/>
                  <a:pt x="725004" y="740665"/>
                  <a:pt x="732925" y="738588"/>
                </a:cubicBezTo>
                <a:cubicBezTo>
                  <a:pt x="740844" y="736512"/>
                  <a:pt x="748130" y="733448"/>
                  <a:pt x="754784" y="729399"/>
                </a:cubicBezTo>
                <a:lnTo>
                  <a:pt x="745992" y="726520"/>
                </a:lnTo>
                <a:cubicBezTo>
                  <a:pt x="749319" y="724494"/>
                  <a:pt x="738448" y="725580"/>
                  <a:pt x="713381" y="729775"/>
                </a:cubicBezTo>
                <a:cubicBezTo>
                  <a:pt x="704152" y="729816"/>
                  <a:pt x="693268" y="730908"/>
                  <a:pt x="680729" y="733054"/>
                </a:cubicBezTo>
                <a:cubicBezTo>
                  <a:pt x="668188" y="735198"/>
                  <a:pt x="657305" y="736292"/>
                  <a:pt x="648076" y="736333"/>
                </a:cubicBezTo>
                <a:cubicBezTo>
                  <a:pt x="626282" y="738534"/>
                  <a:pt x="603670" y="741234"/>
                  <a:pt x="580238" y="744430"/>
                </a:cubicBezTo>
                <a:cubicBezTo>
                  <a:pt x="556807" y="747629"/>
                  <a:pt x="534194" y="750330"/>
                  <a:pt x="512399" y="752531"/>
                </a:cubicBezTo>
                <a:cubicBezTo>
                  <a:pt x="465539" y="758928"/>
                  <a:pt x="422260" y="767302"/>
                  <a:pt x="382567" y="777655"/>
                </a:cubicBezTo>
                <a:cubicBezTo>
                  <a:pt x="342873" y="788007"/>
                  <a:pt x="307138" y="797319"/>
                  <a:pt x="275364" y="805595"/>
                </a:cubicBezTo>
                <a:cubicBezTo>
                  <a:pt x="253448" y="807606"/>
                  <a:pt x="240117" y="815721"/>
                  <a:pt x="235369" y="829937"/>
                </a:cubicBezTo>
                <a:cubicBezTo>
                  <a:pt x="260612" y="825902"/>
                  <a:pt x="273232" y="823885"/>
                  <a:pt x="273232" y="823885"/>
                </a:cubicBezTo>
                <a:cubicBezTo>
                  <a:pt x="282505" y="823908"/>
                  <a:pt x="289632" y="822402"/>
                  <a:pt x="294621" y="819365"/>
                </a:cubicBezTo>
                <a:cubicBezTo>
                  <a:pt x="299613" y="816327"/>
                  <a:pt x="306768" y="814804"/>
                  <a:pt x="316089" y="814796"/>
                </a:cubicBezTo>
                <a:cubicBezTo>
                  <a:pt x="337953" y="812816"/>
                  <a:pt x="356207" y="808788"/>
                  <a:pt x="370846" y="802709"/>
                </a:cubicBezTo>
                <a:cubicBezTo>
                  <a:pt x="385486" y="796631"/>
                  <a:pt x="403764" y="792585"/>
                  <a:pt x="425681" y="790576"/>
                </a:cubicBezTo>
                <a:cubicBezTo>
                  <a:pt x="425681" y="790576"/>
                  <a:pt x="406381" y="796658"/>
                  <a:pt x="367779" y="808824"/>
                </a:cubicBezTo>
                <a:cubicBezTo>
                  <a:pt x="373774" y="810840"/>
                  <a:pt x="379267" y="810328"/>
                  <a:pt x="384255" y="807291"/>
                </a:cubicBezTo>
                <a:cubicBezTo>
                  <a:pt x="389246" y="804255"/>
                  <a:pt x="393049" y="804773"/>
                  <a:pt x="395664" y="808845"/>
                </a:cubicBezTo>
                <a:cubicBezTo>
                  <a:pt x="379690" y="812902"/>
                  <a:pt x="364573" y="816438"/>
                  <a:pt x="350314" y="819453"/>
                </a:cubicBezTo>
                <a:cubicBezTo>
                  <a:pt x="336056" y="822468"/>
                  <a:pt x="319277" y="827017"/>
                  <a:pt x="299975" y="833100"/>
                </a:cubicBezTo>
                <a:cubicBezTo>
                  <a:pt x="294033" y="831051"/>
                  <a:pt x="287737" y="832053"/>
                  <a:pt x="281082" y="836102"/>
                </a:cubicBezTo>
                <a:cubicBezTo>
                  <a:pt x="274429" y="840150"/>
                  <a:pt x="269605" y="841671"/>
                  <a:pt x="266607" y="840662"/>
                </a:cubicBezTo>
                <a:cubicBezTo>
                  <a:pt x="263610" y="839655"/>
                  <a:pt x="260449" y="840164"/>
                  <a:pt x="257122" y="842190"/>
                </a:cubicBezTo>
                <a:cubicBezTo>
                  <a:pt x="250469" y="846238"/>
                  <a:pt x="243162" y="849268"/>
                  <a:pt x="235200" y="851282"/>
                </a:cubicBezTo>
                <a:cubicBezTo>
                  <a:pt x="227241" y="853296"/>
                  <a:pt x="219932" y="856324"/>
                  <a:pt x="213277" y="860374"/>
                </a:cubicBezTo>
                <a:lnTo>
                  <a:pt x="218268" y="857338"/>
                </a:lnTo>
                <a:cubicBezTo>
                  <a:pt x="215652" y="853267"/>
                  <a:pt x="214167" y="852754"/>
                  <a:pt x="213810" y="855803"/>
                </a:cubicBezTo>
                <a:cubicBezTo>
                  <a:pt x="213456" y="858850"/>
                  <a:pt x="211969" y="858339"/>
                  <a:pt x="209354" y="854267"/>
                </a:cubicBezTo>
                <a:cubicBezTo>
                  <a:pt x="216008" y="850218"/>
                  <a:pt x="220045" y="842096"/>
                  <a:pt x="221466" y="829904"/>
                </a:cubicBezTo>
                <a:lnTo>
                  <a:pt x="206839" y="829177"/>
                </a:lnTo>
                <a:lnTo>
                  <a:pt x="208628" y="820726"/>
                </a:lnTo>
                <a:lnTo>
                  <a:pt x="198648" y="826799"/>
                </a:lnTo>
                <a:lnTo>
                  <a:pt x="199714" y="817655"/>
                </a:lnTo>
                <a:lnTo>
                  <a:pt x="194723" y="820691"/>
                </a:lnTo>
                <a:cubicBezTo>
                  <a:pt x="195434" y="814594"/>
                  <a:pt x="198109" y="811552"/>
                  <a:pt x="202741" y="811564"/>
                </a:cubicBezTo>
                <a:cubicBezTo>
                  <a:pt x="207377" y="811575"/>
                  <a:pt x="208742" y="806497"/>
                  <a:pt x="206836" y="796327"/>
                </a:cubicBezTo>
                <a:cubicBezTo>
                  <a:pt x="216521" y="796097"/>
                  <a:pt x="225755" y="793309"/>
                  <a:pt x="234539" y="787963"/>
                </a:cubicBezTo>
                <a:cubicBezTo>
                  <a:pt x="243322" y="782616"/>
                  <a:pt x="252557" y="779830"/>
                  <a:pt x="262241" y="779598"/>
                </a:cubicBezTo>
                <a:cubicBezTo>
                  <a:pt x="258707" y="781748"/>
                  <a:pt x="258248" y="784860"/>
                  <a:pt x="260865" y="788933"/>
                </a:cubicBezTo>
                <a:cubicBezTo>
                  <a:pt x="265317" y="780559"/>
                  <a:pt x="274128" y="775195"/>
                  <a:pt x="287295" y="772847"/>
                </a:cubicBezTo>
                <a:cubicBezTo>
                  <a:pt x="300462" y="770497"/>
                  <a:pt x="310476" y="767235"/>
                  <a:pt x="317335" y="763058"/>
                </a:cubicBezTo>
                <a:lnTo>
                  <a:pt x="313413" y="756950"/>
                </a:lnTo>
                <a:lnTo>
                  <a:pt x="310918" y="758468"/>
                </a:lnTo>
                <a:cubicBezTo>
                  <a:pt x="309254" y="759481"/>
                  <a:pt x="307115" y="757950"/>
                  <a:pt x="304499" y="753879"/>
                </a:cubicBezTo>
                <a:lnTo>
                  <a:pt x="345484" y="720440"/>
                </a:lnTo>
                <a:lnTo>
                  <a:pt x="357255" y="738762"/>
                </a:lnTo>
                <a:cubicBezTo>
                  <a:pt x="360529" y="736769"/>
                  <a:pt x="360368" y="734745"/>
                  <a:pt x="356767" y="732687"/>
                </a:cubicBezTo>
                <a:cubicBezTo>
                  <a:pt x="353169" y="730630"/>
                  <a:pt x="353006" y="728604"/>
                  <a:pt x="356282" y="726611"/>
                </a:cubicBezTo>
                <a:lnTo>
                  <a:pt x="362167" y="735772"/>
                </a:lnTo>
                <a:cubicBezTo>
                  <a:pt x="375161" y="727865"/>
                  <a:pt x="390131" y="723001"/>
                  <a:pt x="407074" y="721184"/>
                </a:cubicBezTo>
                <a:cubicBezTo>
                  <a:pt x="424018" y="719368"/>
                  <a:pt x="440626" y="713509"/>
                  <a:pt x="456895" y="703608"/>
                </a:cubicBezTo>
                <a:cubicBezTo>
                  <a:pt x="484892" y="697897"/>
                  <a:pt x="511933" y="694184"/>
                  <a:pt x="538016" y="692470"/>
                </a:cubicBezTo>
                <a:cubicBezTo>
                  <a:pt x="564099" y="690754"/>
                  <a:pt x="591140" y="687040"/>
                  <a:pt x="619138" y="681329"/>
                </a:cubicBezTo>
                <a:lnTo>
                  <a:pt x="621353" y="680787"/>
                </a:lnTo>
                <a:lnTo>
                  <a:pt x="607495" y="679919"/>
                </a:lnTo>
                <a:cubicBezTo>
                  <a:pt x="599059" y="679390"/>
                  <a:pt x="590621" y="678860"/>
                  <a:pt x="582183" y="678332"/>
                </a:cubicBezTo>
                <a:cubicBezTo>
                  <a:pt x="576240" y="676284"/>
                  <a:pt x="574933" y="674248"/>
                  <a:pt x="578260" y="672225"/>
                </a:cubicBezTo>
                <a:cubicBezTo>
                  <a:pt x="581586" y="670200"/>
                  <a:pt x="586220" y="670211"/>
                  <a:pt x="592163" y="672259"/>
                </a:cubicBezTo>
                <a:cubicBezTo>
                  <a:pt x="595490" y="670233"/>
                  <a:pt x="600125" y="670245"/>
                  <a:pt x="606066" y="672292"/>
                </a:cubicBezTo>
                <a:cubicBezTo>
                  <a:pt x="615335" y="672315"/>
                  <a:pt x="616167" y="671809"/>
                  <a:pt x="608561" y="670774"/>
                </a:cubicBezTo>
                <a:cubicBezTo>
                  <a:pt x="600955" y="669738"/>
                  <a:pt x="598815" y="668208"/>
                  <a:pt x="602142" y="666185"/>
                </a:cubicBezTo>
                <a:cubicBezTo>
                  <a:pt x="630659" y="660155"/>
                  <a:pt x="661792" y="658199"/>
                  <a:pt x="695544" y="660315"/>
                </a:cubicBezTo>
                <a:cubicBezTo>
                  <a:pt x="680331" y="658245"/>
                  <a:pt x="664288" y="656680"/>
                  <a:pt x="647415" y="655623"/>
                </a:cubicBezTo>
                <a:cubicBezTo>
                  <a:pt x="630538" y="654566"/>
                  <a:pt x="612833" y="654015"/>
                  <a:pt x="594294" y="653969"/>
                </a:cubicBezTo>
                <a:cubicBezTo>
                  <a:pt x="585026" y="653946"/>
                  <a:pt x="576411" y="654941"/>
                  <a:pt x="568448" y="656954"/>
                </a:cubicBezTo>
                <a:cubicBezTo>
                  <a:pt x="560489" y="658968"/>
                  <a:pt x="550564" y="657929"/>
                  <a:pt x="538678" y="653831"/>
                </a:cubicBezTo>
                <a:lnTo>
                  <a:pt x="496968" y="653728"/>
                </a:lnTo>
                <a:cubicBezTo>
                  <a:pt x="478432" y="653684"/>
                  <a:pt x="462863" y="654662"/>
                  <a:pt x="450268" y="656664"/>
                </a:cubicBezTo>
                <a:cubicBezTo>
                  <a:pt x="410577" y="652501"/>
                  <a:pt x="373676" y="650886"/>
                  <a:pt x="339572" y="651819"/>
                </a:cubicBezTo>
                <a:lnTo>
                  <a:pt x="266943" y="672310"/>
                </a:lnTo>
                <a:lnTo>
                  <a:pt x="265429" y="671457"/>
                </a:lnTo>
                <a:cubicBezTo>
                  <a:pt x="260794" y="671445"/>
                  <a:pt x="255150" y="673465"/>
                  <a:pt x="248497" y="677513"/>
                </a:cubicBezTo>
                <a:cubicBezTo>
                  <a:pt x="223307" y="681517"/>
                  <a:pt x="199246" y="689081"/>
                  <a:pt x="176316" y="700205"/>
                </a:cubicBezTo>
                <a:cubicBezTo>
                  <a:pt x="153386" y="711329"/>
                  <a:pt x="129324" y="718893"/>
                  <a:pt x="104134" y="722897"/>
                </a:cubicBezTo>
                <a:lnTo>
                  <a:pt x="89163" y="732007"/>
                </a:lnTo>
                <a:lnTo>
                  <a:pt x="86548" y="727935"/>
                </a:lnTo>
                <a:lnTo>
                  <a:pt x="87735" y="724382"/>
                </a:lnTo>
                <a:cubicBezTo>
                  <a:pt x="95341" y="725417"/>
                  <a:pt x="97835" y="723898"/>
                  <a:pt x="95220" y="719826"/>
                </a:cubicBezTo>
                <a:cubicBezTo>
                  <a:pt x="92604" y="715755"/>
                  <a:pt x="87969" y="715742"/>
                  <a:pt x="81315" y="719791"/>
                </a:cubicBezTo>
                <a:cubicBezTo>
                  <a:pt x="95332" y="705596"/>
                  <a:pt x="112797" y="694966"/>
                  <a:pt x="133709" y="687905"/>
                </a:cubicBezTo>
                <a:cubicBezTo>
                  <a:pt x="154621" y="680842"/>
                  <a:pt x="174700" y="674284"/>
                  <a:pt x="193949" y="668233"/>
                </a:cubicBezTo>
                <a:lnTo>
                  <a:pt x="185034" y="665163"/>
                </a:lnTo>
                <a:cubicBezTo>
                  <a:pt x="210227" y="661157"/>
                  <a:pt x="224485" y="658144"/>
                  <a:pt x="227812" y="656119"/>
                </a:cubicBezTo>
                <a:cubicBezTo>
                  <a:pt x="233755" y="658167"/>
                  <a:pt x="240052" y="657165"/>
                  <a:pt x="246704" y="653117"/>
                </a:cubicBezTo>
                <a:cubicBezTo>
                  <a:pt x="253357" y="649067"/>
                  <a:pt x="258169" y="647554"/>
                  <a:pt x="261140" y="648577"/>
                </a:cubicBezTo>
                <a:cubicBezTo>
                  <a:pt x="264112" y="649602"/>
                  <a:pt x="267261" y="649102"/>
                  <a:pt x="270588" y="647077"/>
                </a:cubicBezTo>
                <a:cubicBezTo>
                  <a:pt x="240876" y="636840"/>
                  <a:pt x="221385" y="631710"/>
                  <a:pt x="212114" y="631686"/>
                </a:cubicBezTo>
                <a:cubicBezTo>
                  <a:pt x="209499" y="627614"/>
                  <a:pt x="205696" y="627096"/>
                  <a:pt x="200705" y="630133"/>
                </a:cubicBezTo>
                <a:cubicBezTo>
                  <a:pt x="195717" y="633170"/>
                  <a:pt x="195241" y="630629"/>
                  <a:pt x="199278" y="622507"/>
                </a:cubicBezTo>
                <a:cubicBezTo>
                  <a:pt x="190009" y="622484"/>
                  <a:pt x="184721" y="621456"/>
                  <a:pt x="183411" y="619419"/>
                </a:cubicBezTo>
                <a:cubicBezTo>
                  <a:pt x="182103" y="617384"/>
                  <a:pt x="178479" y="615342"/>
                  <a:pt x="172536" y="613294"/>
                </a:cubicBezTo>
                <a:cubicBezTo>
                  <a:pt x="185616" y="633655"/>
                  <a:pt x="198809" y="639785"/>
                  <a:pt x="212114" y="631686"/>
                </a:cubicBezTo>
                <a:lnTo>
                  <a:pt x="207125" y="634723"/>
                </a:lnTo>
                <a:lnTo>
                  <a:pt x="211049" y="640833"/>
                </a:lnTo>
                <a:cubicBezTo>
                  <a:pt x="205108" y="638784"/>
                  <a:pt x="199967" y="637310"/>
                  <a:pt x="195629" y="636410"/>
                </a:cubicBezTo>
                <a:lnTo>
                  <a:pt x="191083" y="635991"/>
                </a:lnTo>
                <a:lnTo>
                  <a:pt x="188232" y="637726"/>
                </a:lnTo>
                <a:lnTo>
                  <a:pt x="186868" y="635603"/>
                </a:lnTo>
                <a:lnTo>
                  <a:pt x="185022" y="635431"/>
                </a:lnTo>
                <a:cubicBezTo>
                  <a:pt x="179556" y="635925"/>
                  <a:pt x="177300" y="638715"/>
                  <a:pt x="178251" y="643800"/>
                </a:cubicBezTo>
                <a:lnTo>
                  <a:pt x="174328" y="637693"/>
                </a:lnTo>
                <a:cubicBezTo>
                  <a:pt x="168387" y="635644"/>
                  <a:pt x="164584" y="635126"/>
                  <a:pt x="162920" y="636140"/>
                </a:cubicBezTo>
                <a:cubicBezTo>
                  <a:pt x="161256" y="637153"/>
                  <a:pt x="157452" y="636635"/>
                  <a:pt x="151510" y="634587"/>
                </a:cubicBezTo>
                <a:cubicBezTo>
                  <a:pt x="154838" y="632563"/>
                  <a:pt x="157986" y="632064"/>
                  <a:pt x="160957" y="633087"/>
                </a:cubicBezTo>
                <a:cubicBezTo>
                  <a:pt x="163929" y="634109"/>
                  <a:pt x="167079" y="633608"/>
                  <a:pt x="170403" y="631585"/>
                </a:cubicBezTo>
                <a:lnTo>
                  <a:pt x="158632" y="613261"/>
                </a:lnTo>
                <a:lnTo>
                  <a:pt x="153642" y="616297"/>
                </a:lnTo>
                <a:cubicBezTo>
                  <a:pt x="151025" y="612227"/>
                  <a:pt x="149896" y="608667"/>
                  <a:pt x="150251" y="605617"/>
                </a:cubicBezTo>
                <a:cubicBezTo>
                  <a:pt x="150608" y="602570"/>
                  <a:pt x="149477" y="599010"/>
                  <a:pt x="146861" y="594939"/>
                </a:cubicBezTo>
                <a:lnTo>
                  <a:pt x="150783" y="601046"/>
                </a:lnTo>
                <a:lnTo>
                  <a:pt x="151568" y="602267"/>
                </a:lnTo>
                <a:lnTo>
                  <a:pt x="151849" y="591901"/>
                </a:lnTo>
                <a:lnTo>
                  <a:pt x="159697" y="604117"/>
                </a:lnTo>
                <a:cubicBezTo>
                  <a:pt x="163025" y="602091"/>
                  <a:pt x="163380" y="599043"/>
                  <a:pt x="160764" y="594972"/>
                </a:cubicBezTo>
                <a:cubicBezTo>
                  <a:pt x="180723" y="582825"/>
                  <a:pt x="190703" y="576751"/>
                  <a:pt x="190703" y="576751"/>
                </a:cubicBezTo>
                <a:lnTo>
                  <a:pt x="221367" y="592072"/>
                </a:lnTo>
                <a:cubicBezTo>
                  <a:pt x="218751" y="587998"/>
                  <a:pt x="219106" y="584950"/>
                  <a:pt x="222433" y="582927"/>
                </a:cubicBezTo>
                <a:cubicBezTo>
                  <a:pt x="231704" y="582948"/>
                  <a:pt x="241448" y="585513"/>
                  <a:pt x="251669" y="590620"/>
                </a:cubicBezTo>
                <a:cubicBezTo>
                  <a:pt x="261891" y="595727"/>
                  <a:pt x="272946" y="600330"/>
                  <a:pt x="284831" y="604424"/>
                </a:cubicBezTo>
                <a:cubicBezTo>
                  <a:pt x="284121" y="610520"/>
                  <a:pt x="285428" y="612556"/>
                  <a:pt x="288755" y="610531"/>
                </a:cubicBezTo>
                <a:lnTo>
                  <a:pt x="306582" y="616673"/>
                </a:lnTo>
                <a:cubicBezTo>
                  <a:pt x="315851" y="616696"/>
                  <a:pt x="321317" y="616202"/>
                  <a:pt x="322979" y="615189"/>
                </a:cubicBezTo>
                <a:cubicBezTo>
                  <a:pt x="324644" y="614176"/>
                  <a:pt x="330109" y="613681"/>
                  <a:pt x="339378" y="613704"/>
                </a:cubicBezTo>
                <a:lnTo>
                  <a:pt x="321550" y="607562"/>
                </a:lnTo>
                <a:cubicBezTo>
                  <a:pt x="327494" y="609610"/>
                  <a:pt x="324700" y="607062"/>
                  <a:pt x="313170" y="599920"/>
                </a:cubicBezTo>
                <a:cubicBezTo>
                  <a:pt x="301641" y="592777"/>
                  <a:pt x="293258" y="585131"/>
                  <a:pt x="288027" y="576988"/>
                </a:cubicBezTo>
                <a:cubicBezTo>
                  <a:pt x="285411" y="572917"/>
                  <a:pt x="283271" y="571387"/>
                  <a:pt x="281608" y="572400"/>
                </a:cubicBezTo>
                <a:cubicBezTo>
                  <a:pt x="279945" y="573412"/>
                  <a:pt x="277805" y="571882"/>
                  <a:pt x="275189" y="567811"/>
                </a:cubicBezTo>
                <a:cubicBezTo>
                  <a:pt x="261883" y="575907"/>
                  <a:pt x="252218" y="578868"/>
                  <a:pt x="246194" y="576695"/>
                </a:cubicBezTo>
                <a:lnTo>
                  <a:pt x="242087" y="570301"/>
                </a:lnTo>
                <a:cubicBezTo>
                  <a:pt x="235433" y="574350"/>
                  <a:pt x="227422" y="576286"/>
                  <a:pt x="218049" y="576104"/>
                </a:cubicBezTo>
                <a:cubicBezTo>
                  <a:pt x="208677" y="575920"/>
                  <a:pt x="199317" y="575754"/>
                  <a:pt x="189968" y="575605"/>
                </a:cubicBezTo>
                <a:cubicBezTo>
                  <a:pt x="191183" y="563095"/>
                  <a:pt x="199500" y="558033"/>
                  <a:pt x="214915" y="560421"/>
                </a:cubicBezTo>
                <a:cubicBezTo>
                  <a:pt x="230331" y="562809"/>
                  <a:pt x="238648" y="557747"/>
                  <a:pt x="239864" y="545236"/>
                </a:cubicBezTo>
                <a:cubicBezTo>
                  <a:pt x="227776" y="540823"/>
                  <a:pt x="220069" y="539629"/>
                  <a:pt x="216739" y="541654"/>
                </a:cubicBezTo>
                <a:lnTo>
                  <a:pt x="234876" y="548273"/>
                </a:lnTo>
                <a:cubicBezTo>
                  <a:pt x="212806" y="549934"/>
                  <a:pt x="179996" y="549282"/>
                  <a:pt x="136446" y="546316"/>
                </a:cubicBezTo>
                <a:cubicBezTo>
                  <a:pt x="127095" y="546165"/>
                  <a:pt x="118418" y="547065"/>
                  <a:pt x="110416" y="549016"/>
                </a:cubicBezTo>
                <a:cubicBezTo>
                  <a:pt x="102415" y="550965"/>
                  <a:pt x="106100" y="553102"/>
                  <a:pt x="121476" y="555427"/>
                </a:cubicBezTo>
                <a:cubicBezTo>
                  <a:pt x="111497" y="561501"/>
                  <a:pt x="94437" y="560156"/>
                  <a:pt x="70301" y="551395"/>
                </a:cubicBezTo>
                <a:cubicBezTo>
                  <a:pt x="74215" y="543083"/>
                  <a:pt x="78362" y="540535"/>
                  <a:pt x="82744" y="543753"/>
                </a:cubicBezTo>
                <a:cubicBezTo>
                  <a:pt x="87126" y="546975"/>
                  <a:pt x="89630" y="545470"/>
                  <a:pt x="90259" y="539247"/>
                </a:cubicBezTo>
                <a:lnTo>
                  <a:pt x="86151" y="532853"/>
                </a:lnTo>
                <a:cubicBezTo>
                  <a:pt x="86779" y="526629"/>
                  <a:pt x="92084" y="520481"/>
                  <a:pt x="102064" y="514408"/>
                </a:cubicBezTo>
                <a:lnTo>
                  <a:pt x="101120" y="523742"/>
                </a:lnTo>
                <a:lnTo>
                  <a:pt x="111101" y="517667"/>
                </a:lnTo>
                <a:lnTo>
                  <a:pt x="116090" y="514632"/>
                </a:lnTo>
                <a:lnTo>
                  <a:pt x="125188" y="517987"/>
                </a:lnTo>
                <a:lnTo>
                  <a:pt x="130178" y="514952"/>
                </a:lnTo>
                <a:cubicBezTo>
                  <a:pt x="124113" y="512712"/>
                  <a:pt x="119417" y="512606"/>
                  <a:pt x="116090" y="514632"/>
                </a:cubicBezTo>
                <a:lnTo>
                  <a:pt x="112045" y="508333"/>
                </a:lnTo>
                <a:cubicBezTo>
                  <a:pt x="108718" y="510356"/>
                  <a:pt x="105685" y="509238"/>
                  <a:pt x="102946" y="504976"/>
                </a:cubicBezTo>
                <a:cubicBezTo>
                  <a:pt x="93595" y="504826"/>
                  <a:pt x="85065" y="504153"/>
                  <a:pt x="77356" y="502959"/>
                </a:cubicBezTo>
                <a:cubicBezTo>
                  <a:pt x="69649" y="501766"/>
                  <a:pt x="61101" y="501062"/>
                  <a:pt x="51708" y="500847"/>
                </a:cubicBezTo>
                <a:lnTo>
                  <a:pt x="61687" y="494773"/>
                </a:lnTo>
                <a:lnTo>
                  <a:pt x="66676" y="491736"/>
                </a:lnTo>
                <a:cubicBezTo>
                  <a:pt x="60025" y="495785"/>
                  <a:pt x="50652" y="495604"/>
                  <a:pt x="38564" y="491191"/>
                </a:cubicBezTo>
                <a:cubicBezTo>
                  <a:pt x="41889" y="489166"/>
                  <a:pt x="43710" y="486598"/>
                  <a:pt x="44025" y="483486"/>
                </a:cubicBezTo>
                <a:cubicBezTo>
                  <a:pt x="44339" y="480374"/>
                  <a:pt x="46160" y="477806"/>
                  <a:pt x="49486" y="475782"/>
                </a:cubicBezTo>
                <a:cubicBezTo>
                  <a:pt x="43544" y="473735"/>
                  <a:pt x="38909" y="473723"/>
                  <a:pt x="35583" y="475748"/>
                </a:cubicBezTo>
                <a:cubicBezTo>
                  <a:pt x="32967" y="471676"/>
                  <a:pt x="29995" y="470652"/>
                  <a:pt x="26670" y="472676"/>
                </a:cubicBezTo>
                <a:cubicBezTo>
                  <a:pt x="23342" y="474702"/>
                  <a:pt x="20194" y="475202"/>
                  <a:pt x="17224" y="474178"/>
                </a:cubicBezTo>
                <a:cubicBezTo>
                  <a:pt x="14251" y="473154"/>
                  <a:pt x="11102" y="473654"/>
                  <a:pt x="7776" y="475679"/>
                </a:cubicBezTo>
                <a:lnTo>
                  <a:pt x="0" y="476915"/>
                </a:lnTo>
                <a:lnTo>
                  <a:pt x="0" y="296290"/>
                </a:lnTo>
                <a:lnTo>
                  <a:pt x="107" y="296285"/>
                </a:lnTo>
                <a:cubicBezTo>
                  <a:pt x="15244" y="294640"/>
                  <a:pt x="31203" y="292470"/>
                  <a:pt x="47982" y="289780"/>
                </a:cubicBezTo>
                <a:cubicBezTo>
                  <a:pt x="44447" y="284277"/>
                  <a:pt x="42211" y="279898"/>
                  <a:pt x="41277" y="276639"/>
                </a:cubicBezTo>
                <a:lnTo>
                  <a:pt x="41637" y="274519"/>
                </a:lnTo>
                <a:lnTo>
                  <a:pt x="45124" y="274529"/>
                </a:lnTo>
                <a:lnTo>
                  <a:pt x="42365" y="270234"/>
                </a:lnTo>
                <a:lnTo>
                  <a:pt x="37277" y="262312"/>
                </a:lnTo>
                <a:cubicBezTo>
                  <a:pt x="33952" y="264337"/>
                  <a:pt x="32939" y="266367"/>
                  <a:pt x="34249" y="268404"/>
                </a:cubicBezTo>
                <a:cubicBezTo>
                  <a:pt x="35556" y="270440"/>
                  <a:pt x="34548" y="272469"/>
                  <a:pt x="31220" y="274493"/>
                </a:cubicBezTo>
                <a:lnTo>
                  <a:pt x="35349" y="274502"/>
                </a:lnTo>
                <a:lnTo>
                  <a:pt x="27396" y="279343"/>
                </a:lnTo>
                <a:cubicBezTo>
                  <a:pt x="18413" y="279766"/>
                  <a:pt x="13329" y="279055"/>
                  <a:pt x="12144" y="277210"/>
                </a:cubicBezTo>
                <a:cubicBezTo>
                  <a:pt x="10958" y="275367"/>
                  <a:pt x="7518" y="273610"/>
                  <a:pt x="1820" y="271945"/>
                </a:cubicBezTo>
                <a:lnTo>
                  <a:pt x="0" y="273052"/>
                </a:lnTo>
                <a:lnTo>
                  <a:pt x="0" y="251015"/>
                </a:lnTo>
                <a:lnTo>
                  <a:pt x="29066" y="233324"/>
                </a:lnTo>
                <a:cubicBezTo>
                  <a:pt x="38093" y="222167"/>
                  <a:pt x="49259" y="212540"/>
                  <a:pt x="62565" y="204442"/>
                </a:cubicBezTo>
                <a:lnTo>
                  <a:pt x="53650" y="201371"/>
                </a:lnTo>
                <a:lnTo>
                  <a:pt x="44737" y="198300"/>
                </a:lnTo>
                <a:cubicBezTo>
                  <a:pt x="48064" y="196274"/>
                  <a:pt x="52699" y="196286"/>
                  <a:pt x="58641" y="198333"/>
                </a:cubicBezTo>
                <a:lnTo>
                  <a:pt x="73610" y="189224"/>
                </a:lnTo>
                <a:cubicBezTo>
                  <a:pt x="64342" y="189200"/>
                  <a:pt x="56736" y="188165"/>
                  <a:pt x="50792" y="186117"/>
                </a:cubicBezTo>
                <a:cubicBezTo>
                  <a:pt x="44851" y="184071"/>
                  <a:pt x="37244" y="183033"/>
                  <a:pt x="27974" y="183011"/>
                </a:cubicBezTo>
                <a:lnTo>
                  <a:pt x="0" y="180620"/>
                </a:lnTo>
                <a:lnTo>
                  <a:pt x="0" y="178043"/>
                </a:lnTo>
                <a:lnTo>
                  <a:pt x="10148" y="176871"/>
                </a:lnTo>
                <a:cubicBezTo>
                  <a:pt x="16089" y="178917"/>
                  <a:pt x="33320" y="176927"/>
                  <a:pt x="61837" y="170897"/>
                </a:cubicBezTo>
                <a:cubicBezTo>
                  <a:pt x="65165" y="168873"/>
                  <a:pt x="68313" y="168373"/>
                  <a:pt x="71285" y="169398"/>
                </a:cubicBezTo>
                <a:cubicBezTo>
                  <a:pt x="74257" y="170421"/>
                  <a:pt x="77406" y="169921"/>
                  <a:pt x="80731" y="167896"/>
                </a:cubicBezTo>
                <a:cubicBezTo>
                  <a:pt x="84058" y="165871"/>
                  <a:pt x="87207" y="165371"/>
                  <a:pt x="90179" y="166396"/>
                </a:cubicBezTo>
                <a:cubicBezTo>
                  <a:pt x="93150" y="167419"/>
                  <a:pt x="96299" y="166919"/>
                  <a:pt x="99625" y="164894"/>
                </a:cubicBezTo>
                <a:cubicBezTo>
                  <a:pt x="102952" y="162868"/>
                  <a:pt x="105924" y="163893"/>
                  <a:pt x="108539" y="167965"/>
                </a:cubicBezTo>
                <a:lnTo>
                  <a:pt x="113529" y="164927"/>
                </a:lnTo>
                <a:lnTo>
                  <a:pt x="118518" y="161891"/>
                </a:lnTo>
                <a:lnTo>
                  <a:pt x="123507" y="158854"/>
                </a:lnTo>
                <a:lnTo>
                  <a:pt x="114595" y="155782"/>
                </a:lnTo>
                <a:cubicBezTo>
                  <a:pt x="117921" y="153759"/>
                  <a:pt x="119762" y="151221"/>
                  <a:pt x="120117" y="148173"/>
                </a:cubicBezTo>
                <a:cubicBezTo>
                  <a:pt x="120472" y="145125"/>
                  <a:pt x="117323" y="145625"/>
                  <a:pt x="110670" y="149675"/>
                </a:cubicBezTo>
                <a:cubicBezTo>
                  <a:pt x="114707" y="141554"/>
                  <a:pt x="120708" y="136487"/>
                  <a:pt x="128666" y="134474"/>
                </a:cubicBezTo>
                <a:cubicBezTo>
                  <a:pt x="136629" y="132459"/>
                  <a:pt x="143936" y="129429"/>
                  <a:pt x="150588" y="125379"/>
                </a:cubicBezTo>
                <a:cubicBezTo>
                  <a:pt x="147973" y="121307"/>
                  <a:pt x="148327" y="118258"/>
                  <a:pt x="151652" y="116233"/>
                </a:cubicBezTo>
                <a:lnTo>
                  <a:pt x="166623" y="107123"/>
                </a:lnTo>
                <a:cubicBezTo>
                  <a:pt x="172566" y="109171"/>
                  <a:pt x="175360" y="111719"/>
                  <a:pt x="175005" y="114767"/>
                </a:cubicBezTo>
                <a:cubicBezTo>
                  <a:pt x="174648" y="117816"/>
                  <a:pt x="177798" y="117316"/>
                  <a:pt x="184451" y="113265"/>
                </a:cubicBezTo>
                <a:cubicBezTo>
                  <a:pt x="201083" y="103144"/>
                  <a:pt x="212372" y="99105"/>
                  <a:pt x="218315" y="101153"/>
                </a:cubicBezTo>
                <a:lnTo>
                  <a:pt x="208335" y="107226"/>
                </a:lnTo>
                <a:cubicBezTo>
                  <a:pt x="220220" y="111321"/>
                  <a:pt x="230498" y="109313"/>
                  <a:pt x="239170" y="101204"/>
                </a:cubicBezTo>
                <a:cubicBezTo>
                  <a:pt x="247840" y="93093"/>
                  <a:pt x="256810" y="89050"/>
                  <a:pt x="266079" y="89073"/>
                </a:cubicBezTo>
                <a:cubicBezTo>
                  <a:pt x="250868" y="87004"/>
                  <a:pt x="234826" y="85440"/>
                  <a:pt x="217950" y="84382"/>
                </a:cubicBezTo>
                <a:cubicBezTo>
                  <a:pt x="201075" y="83321"/>
                  <a:pt x="185031" y="81758"/>
                  <a:pt x="169819" y="79690"/>
                </a:cubicBezTo>
                <a:cubicBezTo>
                  <a:pt x="173146" y="77664"/>
                  <a:pt x="177781" y="77676"/>
                  <a:pt x="183723" y="79723"/>
                </a:cubicBezTo>
                <a:cubicBezTo>
                  <a:pt x="189667" y="81770"/>
                  <a:pt x="197273" y="82805"/>
                  <a:pt x="206541" y="82827"/>
                </a:cubicBezTo>
                <a:cubicBezTo>
                  <a:pt x="221753" y="84900"/>
                  <a:pt x="236310" y="85951"/>
                  <a:pt x="250214" y="85984"/>
                </a:cubicBezTo>
                <a:cubicBezTo>
                  <a:pt x="264118" y="86019"/>
                  <a:pt x="278674" y="87071"/>
                  <a:pt x="293887" y="89141"/>
                </a:cubicBezTo>
                <a:cubicBezTo>
                  <a:pt x="291271" y="85067"/>
                  <a:pt x="288301" y="84044"/>
                  <a:pt x="284974" y="86070"/>
                </a:cubicBezTo>
                <a:lnTo>
                  <a:pt x="303360" y="76744"/>
                </a:lnTo>
                <a:lnTo>
                  <a:pt x="299943" y="76958"/>
                </a:lnTo>
                <a:cubicBezTo>
                  <a:pt x="290673" y="76936"/>
                  <a:pt x="283423" y="72854"/>
                  <a:pt x="278191" y="64709"/>
                </a:cubicBezTo>
                <a:cubicBezTo>
                  <a:pt x="284134" y="66757"/>
                  <a:pt x="289423" y="67786"/>
                  <a:pt x="294056" y="67796"/>
                </a:cubicBezTo>
                <a:cubicBezTo>
                  <a:pt x="298691" y="67809"/>
                  <a:pt x="306952" y="69862"/>
                  <a:pt x="318835" y="73957"/>
                </a:cubicBezTo>
                <a:cubicBezTo>
                  <a:pt x="334758" y="69931"/>
                  <a:pt x="349838" y="66394"/>
                  <a:pt x="364077" y="63349"/>
                </a:cubicBezTo>
                <a:cubicBezTo>
                  <a:pt x="378315" y="60302"/>
                  <a:pt x="393394" y="56765"/>
                  <a:pt x="409317" y="52740"/>
                </a:cubicBezTo>
                <a:cubicBezTo>
                  <a:pt x="427854" y="52784"/>
                  <a:pt x="444242" y="51284"/>
                  <a:pt x="458483" y="48238"/>
                </a:cubicBezTo>
                <a:cubicBezTo>
                  <a:pt x="472721" y="45191"/>
                  <a:pt x="490772" y="42680"/>
                  <a:pt x="512636" y="40700"/>
                </a:cubicBezTo>
                <a:lnTo>
                  <a:pt x="610967" y="31698"/>
                </a:lnTo>
                <a:cubicBezTo>
                  <a:pt x="620235" y="31722"/>
                  <a:pt x="628839" y="30710"/>
                  <a:pt x="636781" y="28665"/>
                </a:cubicBezTo>
                <a:cubicBezTo>
                  <a:pt x="644721" y="26621"/>
                  <a:pt x="653326" y="25609"/>
                  <a:pt x="662595" y="25634"/>
                </a:cubicBezTo>
                <a:cubicBezTo>
                  <a:pt x="671863" y="25655"/>
                  <a:pt x="680302" y="26185"/>
                  <a:pt x="687908" y="27220"/>
                </a:cubicBezTo>
                <a:cubicBezTo>
                  <a:pt x="695512" y="28254"/>
                  <a:pt x="703950" y="28784"/>
                  <a:pt x="713220" y="28806"/>
                </a:cubicBezTo>
                <a:cubicBezTo>
                  <a:pt x="784673" y="24788"/>
                  <a:pt x="858765" y="24877"/>
                  <a:pt x="935493" y="29065"/>
                </a:cubicBezTo>
                <a:cubicBezTo>
                  <a:pt x="975142" y="33165"/>
                  <a:pt x="1012656" y="35734"/>
                  <a:pt x="1048026" y="36774"/>
                </a:cubicBezTo>
                <a:cubicBezTo>
                  <a:pt x="1083398" y="37814"/>
                  <a:pt x="1120910" y="40382"/>
                  <a:pt x="1160561" y="44482"/>
                </a:cubicBezTo>
                <a:cubicBezTo>
                  <a:pt x="1159851" y="50578"/>
                  <a:pt x="1156169" y="55651"/>
                  <a:pt x="1149517" y="59699"/>
                </a:cubicBezTo>
                <a:cubicBezTo>
                  <a:pt x="1173997" y="61794"/>
                  <a:pt x="1197815" y="62852"/>
                  <a:pt x="1220967" y="62876"/>
                </a:cubicBezTo>
                <a:cubicBezTo>
                  <a:pt x="1244117" y="62901"/>
                  <a:pt x="1269222" y="65966"/>
                  <a:pt x="1296276" y="72066"/>
                </a:cubicBezTo>
                <a:lnTo>
                  <a:pt x="1295844" y="66151"/>
                </a:lnTo>
                <a:lnTo>
                  <a:pt x="1321133" y="67541"/>
                </a:lnTo>
                <a:cubicBezTo>
                  <a:pt x="1331052" y="68575"/>
                  <a:pt x="1341296" y="70113"/>
                  <a:pt x="1351862" y="72155"/>
                </a:cubicBezTo>
                <a:cubicBezTo>
                  <a:pt x="1372995" y="76241"/>
                  <a:pt x="1395783" y="79297"/>
                  <a:pt x="1420222" y="81328"/>
                </a:cubicBezTo>
                <a:cubicBezTo>
                  <a:pt x="1429491" y="81349"/>
                  <a:pt x="1440236" y="81869"/>
                  <a:pt x="1452455" y="82884"/>
                </a:cubicBezTo>
                <a:lnTo>
                  <a:pt x="1458134" y="83157"/>
                </a:lnTo>
                <a:lnTo>
                  <a:pt x="1462852" y="82860"/>
                </a:lnTo>
                <a:lnTo>
                  <a:pt x="1462053" y="83347"/>
                </a:lnTo>
                <a:lnTo>
                  <a:pt x="1484689" y="84439"/>
                </a:lnTo>
                <a:cubicBezTo>
                  <a:pt x="1481362" y="86464"/>
                  <a:pt x="1476737" y="86469"/>
                  <a:pt x="1470815" y="84453"/>
                </a:cubicBezTo>
                <a:lnTo>
                  <a:pt x="1465836" y="87451"/>
                </a:lnTo>
                <a:lnTo>
                  <a:pt x="1465794" y="87442"/>
                </a:lnTo>
                <a:lnTo>
                  <a:pt x="1460805" y="90479"/>
                </a:lnTo>
                <a:lnTo>
                  <a:pt x="1465836" y="87451"/>
                </a:lnTo>
                <a:lnTo>
                  <a:pt x="1481660" y="90530"/>
                </a:lnTo>
                <a:lnTo>
                  <a:pt x="1494127" y="92957"/>
                </a:lnTo>
                <a:lnTo>
                  <a:pt x="1494185" y="92468"/>
                </a:lnTo>
                <a:cubicBezTo>
                  <a:pt x="1495757" y="92217"/>
                  <a:pt x="1498863" y="92098"/>
                  <a:pt x="1503498" y="92108"/>
                </a:cubicBezTo>
                <a:lnTo>
                  <a:pt x="1495940" y="93309"/>
                </a:lnTo>
                <a:lnTo>
                  <a:pt x="1497527" y="93618"/>
                </a:lnTo>
                <a:cubicBezTo>
                  <a:pt x="1568981" y="89601"/>
                  <a:pt x="1638437" y="89676"/>
                  <a:pt x="1705897" y="93843"/>
                </a:cubicBezTo>
                <a:cubicBezTo>
                  <a:pt x="1670592" y="89311"/>
                  <a:pt x="1634822" y="87650"/>
                  <a:pt x="1598586" y="88864"/>
                </a:cubicBezTo>
                <a:cubicBezTo>
                  <a:pt x="1562346" y="90076"/>
                  <a:pt x="1530651" y="91159"/>
                  <a:pt x="1503498" y="92108"/>
                </a:cubicBezTo>
                <a:cubicBezTo>
                  <a:pt x="1548780" y="90568"/>
                  <a:pt x="1588107" y="88758"/>
                  <a:pt x="1621475" y="86680"/>
                </a:cubicBezTo>
                <a:cubicBezTo>
                  <a:pt x="1654843" y="84601"/>
                  <a:pt x="1684649" y="85978"/>
                  <a:pt x="1710886" y="90807"/>
                </a:cubicBezTo>
                <a:cubicBezTo>
                  <a:pt x="1718847" y="88793"/>
                  <a:pt x="1729081" y="87168"/>
                  <a:pt x="1741587" y="85928"/>
                </a:cubicBezTo>
                <a:lnTo>
                  <a:pt x="1757093" y="85033"/>
                </a:lnTo>
                <a:lnTo>
                  <a:pt x="1755777" y="85056"/>
                </a:lnTo>
                <a:cubicBezTo>
                  <a:pt x="1723437" y="85135"/>
                  <a:pt x="1697019" y="83626"/>
                  <a:pt x="1676518" y="80525"/>
                </a:cubicBezTo>
                <a:lnTo>
                  <a:pt x="1690116" y="80084"/>
                </a:lnTo>
                <a:lnTo>
                  <a:pt x="1725855" y="81696"/>
                </a:lnTo>
                <a:cubicBezTo>
                  <a:pt x="1775517" y="79881"/>
                  <a:pt x="1823503" y="79062"/>
                  <a:pt x="1869816" y="79238"/>
                </a:cubicBezTo>
                <a:cubicBezTo>
                  <a:pt x="1916130" y="79415"/>
                  <a:pt x="1962434" y="79576"/>
                  <a:pt x="2008726" y="79721"/>
                </a:cubicBezTo>
                <a:cubicBezTo>
                  <a:pt x="2058388" y="77905"/>
                  <a:pt x="2105543" y="77593"/>
                  <a:pt x="2150193" y="78782"/>
                </a:cubicBezTo>
                <a:cubicBezTo>
                  <a:pt x="2194843" y="79973"/>
                  <a:pt x="2241999" y="79658"/>
                  <a:pt x="2291660" y="77843"/>
                </a:cubicBezTo>
                <a:cubicBezTo>
                  <a:pt x="2384287" y="78197"/>
                  <a:pt x="2474597" y="78546"/>
                  <a:pt x="2562590" y="78887"/>
                </a:cubicBezTo>
                <a:cubicBezTo>
                  <a:pt x="2650583" y="79233"/>
                  <a:pt x="2736614" y="76521"/>
                  <a:pt x="2820683" y="70756"/>
                </a:cubicBezTo>
                <a:cubicBezTo>
                  <a:pt x="2882228" y="73035"/>
                  <a:pt x="2941624" y="73769"/>
                  <a:pt x="2998872" y="72956"/>
                </a:cubicBezTo>
                <a:cubicBezTo>
                  <a:pt x="3056115" y="72144"/>
                  <a:pt x="3114178" y="70857"/>
                  <a:pt x="3173056" y="69094"/>
                </a:cubicBezTo>
                <a:lnTo>
                  <a:pt x="3521504" y="61326"/>
                </a:lnTo>
                <a:cubicBezTo>
                  <a:pt x="3574450" y="57422"/>
                  <a:pt x="3629558" y="55081"/>
                  <a:pt x="3686823" y="54300"/>
                </a:cubicBezTo>
                <a:cubicBezTo>
                  <a:pt x="3744090" y="53518"/>
                  <a:pt x="3799172" y="51193"/>
                  <a:pt x="3852065" y="47322"/>
                </a:cubicBezTo>
                <a:cubicBezTo>
                  <a:pt x="3877256" y="43316"/>
                  <a:pt x="3903752" y="41374"/>
                  <a:pt x="3931555" y="41490"/>
                </a:cubicBezTo>
                <a:cubicBezTo>
                  <a:pt x="3959355" y="41605"/>
                  <a:pt x="3985826" y="39675"/>
                  <a:pt x="4010965" y="35704"/>
                </a:cubicBezTo>
                <a:cubicBezTo>
                  <a:pt x="4029543" y="35814"/>
                  <a:pt x="4044941" y="36400"/>
                  <a:pt x="4057156" y="37462"/>
                </a:cubicBezTo>
                <a:cubicBezTo>
                  <a:pt x="4069369" y="38524"/>
                  <a:pt x="4080112" y="39066"/>
                  <a:pt x="4089380" y="39089"/>
                </a:cubicBezTo>
                <a:cubicBezTo>
                  <a:pt x="4101975" y="37088"/>
                  <a:pt x="4114559" y="35093"/>
                  <a:pt x="4127128" y="33107"/>
                </a:cubicBezTo>
                <a:cubicBezTo>
                  <a:pt x="4139697" y="31121"/>
                  <a:pt x="4152281" y="29127"/>
                  <a:pt x="4164875" y="27125"/>
                </a:cubicBezTo>
                <a:cubicBezTo>
                  <a:pt x="4186687" y="25178"/>
                  <a:pt x="4207682" y="23728"/>
                  <a:pt x="4227857" y="22777"/>
                </a:cubicBezTo>
                <a:cubicBezTo>
                  <a:pt x="4248033" y="21826"/>
                  <a:pt x="4264773" y="17303"/>
                  <a:pt x="4278080" y="9203"/>
                </a:cubicBezTo>
                <a:cubicBezTo>
                  <a:pt x="4244084" y="6707"/>
                  <a:pt x="4206784" y="6264"/>
                  <a:pt x="4166176" y="7880"/>
                </a:cubicBezTo>
                <a:cubicBezTo>
                  <a:pt x="4147517" y="7644"/>
                  <a:pt x="4129530" y="8457"/>
                  <a:pt x="4112217" y="10322"/>
                </a:cubicBezTo>
                <a:cubicBezTo>
                  <a:pt x="4094906" y="12184"/>
                  <a:pt x="4076920" y="12999"/>
                  <a:pt x="4058259" y="12762"/>
                </a:cubicBezTo>
                <a:cubicBezTo>
                  <a:pt x="4008301" y="14226"/>
                  <a:pt x="3960514" y="17270"/>
                  <a:pt x="3914895" y="21891"/>
                </a:cubicBezTo>
                <a:cubicBezTo>
                  <a:pt x="3869279" y="26511"/>
                  <a:pt x="3821572" y="29682"/>
                  <a:pt x="3771778" y="31402"/>
                </a:cubicBezTo>
                <a:cubicBezTo>
                  <a:pt x="3793643" y="29422"/>
                  <a:pt x="3815717" y="25968"/>
                  <a:pt x="3837997" y="21034"/>
                </a:cubicBezTo>
                <a:lnTo>
                  <a:pt x="3864728" y="16955"/>
                </a:lnTo>
                <a:lnTo>
                  <a:pt x="3852916" y="17250"/>
                </a:lnTo>
                <a:cubicBezTo>
                  <a:pt x="3847919" y="16672"/>
                  <a:pt x="3844756" y="15350"/>
                  <a:pt x="3843429" y="13284"/>
                </a:cubicBezTo>
                <a:cubicBezTo>
                  <a:pt x="3890059" y="13843"/>
                  <a:pt x="3933024" y="12295"/>
                  <a:pt x="3972324" y="8644"/>
                </a:cubicBezTo>
                <a:cubicBezTo>
                  <a:pt x="4011622" y="4992"/>
                  <a:pt x="4054589" y="3447"/>
                  <a:pt x="4101219" y="4006"/>
                </a:cubicBezTo>
                <a:close/>
              </a:path>
            </a:pathLst>
          </a:custGeom>
        </p:spPr>
      </p:pic>
    </p:spTree>
    <p:custDataLst>
      <p:tags r:id="rId1"/>
    </p:custDataLst>
    <p:extLst>
      <p:ext uri="{BB962C8B-B14F-4D97-AF65-F5344CB8AC3E}">
        <p14:creationId xmlns:p14="http://schemas.microsoft.com/office/powerpoint/2010/main" val="923734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9" name="图片 3">
            <a:extLst>
              <a:ext uri="{FF2B5EF4-FFF2-40B4-BE49-F238E27FC236}">
                <a16:creationId xmlns:a16="http://schemas.microsoft.com/office/drawing/2014/main" id="{8D917DBF-B2DF-1D4E-A287-318AC1E1B5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1464" y="1916832"/>
            <a:ext cx="2066633" cy="4364676"/>
          </a:xfrm>
          <a:prstGeom prst="rect">
            <a:avLst/>
          </a:prstGeom>
        </p:spPr>
      </p:pic>
      <p:pic>
        <p:nvPicPr>
          <p:cNvPr id="10" name="图片 2">
            <a:extLst>
              <a:ext uri="{FF2B5EF4-FFF2-40B4-BE49-F238E27FC236}">
                <a16:creationId xmlns:a16="http://schemas.microsoft.com/office/drawing/2014/main" id="{FB682AA9-557A-AA41-A7CB-D336EF75D8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701" y="2335847"/>
            <a:ext cx="2212819" cy="4046063"/>
          </a:xfrm>
          <a:prstGeom prst="rect">
            <a:avLst/>
          </a:prstGeom>
        </p:spPr>
      </p:pic>
      <p:sp>
        <p:nvSpPr>
          <p:cNvPr id="11" name="Rectangle: Rounded Corners 10">
            <a:extLst>
              <a:ext uri="{FF2B5EF4-FFF2-40B4-BE49-F238E27FC236}">
                <a16:creationId xmlns:a16="http://schemas.microsoft.com/office/drawing/2014/main" id="{91D7E9FF-365F-3EB0-AF57-9B35EE9ECE36}"/>
              </a:ext>
            </a:extLst>
          </p:cNvPr>
          <p:cNvSpPr/>
          <p:nvPr/>
        </p:nvSpPr>
        <p:spPr>
          <a:xfrm>
            <a:off x="3763980" y="2417014"/>
            <a:ext cx="2066633" cy="3364312"/>
          </a:xfrm>
          <a:prstGeom prst="roundRect">
            <a:avLst/>
          </a:prstGeom>
          <a:solidFill>
            <a:srgbClr val="C9A1A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2B1C1A-E20E-C2D6-CA4B-8A6E4034E3BC}"/>
              </a:ext>
            </a:extLst>
          </p:cNvPr>
          <p:cNvSpPr txBox="1"/>
          <p:nvPr/>
        </p:nvSpPr>
        <p:spPr>
          <a:xfrm>
            <a:off x="4041213" y="2760342"/>
            <a:ext cx="1512168" cy="2677656"/>
          </a:xfrm>
          <a:prstGeom prst="rect">
            <a:avLst/>
          </a:prstGeom>
          <a:noFill/>
        </p:spPr>
        <p:txBody>
          <a:bodyPr wrap="square">
            <a:spAutoFit/>
          </a:bodyPr>
          <a:lstStyle/>
          <a:p>
            <a:pPr marL="0" marR="0" algn="just">
              <a:spcBef>
                <a:spcPts val="600"/>
              </a:spcBef>
              <a:spcAft>
                <a:spcPts val="600"/>
              </a:spcAft>
            </a:pPr>
            <a:r>
              <a:rPr lang="en-US" sz="2400" dirty="0" err="1">
                <a:effectLst/>
                <a:latin typeface="Times New Roman" panose="02020603050405020304" pitchFamily="18" charset="0"/>
                <a:ea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rPr>
              <a:t> tin </a:t>
            </a:r>
            <a:r>
              <a:rPr lang="en-US" sz="2400" dirty="0" err="1">
                <a:effectLst/>
                <a:latin typeface="Times New Roman" panose="02020603050405020304" pitchFamily="18" charset="0"/>
                <a:ea typeface="Times New Roman" panose="02020603050405020304" pitchFamily="18" charset="0"/>
              </a:rPr>
              <a:t>giới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thiệu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tắc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endParaRPr lang="en-US" sz="2400" dirty="0">
              <a:effectLst/>
              <a:latin typeface="Times New Roman" panose="02020603050405020304" pitchFamily="18" charset="0"/>
              <a:ea typeface="Times New Roman" panose="02020603050405020304" pitchFamily="18" charset="0"/>
            </a:endParaRPr>
          </a:p>
        </p:txBody>
      </p:sp>
      <p:sp>
        <p:nvSpPr>
          <p:cNvPr id="12" name="Rectangle: Rounded Corners 11">
            <a:extLst>
              <a:ext uri="{FF2B5EF4-FFF2-40B4-BE49-F238E27FC236}">
                <a16:creationId xmlns:a16="http://schemas.microsoft.com/office/drawing/2014/main" id="{51B74B8B-6A0A-488E-CA64-E4238F5DB758}"/>
              </a:ext>
            </a:extLst>
          </p:cNvPr>
          <p:cNvSpPr/>
          <p:nvPr/>
        </p:nvSpPr>
        <p:spPr>
          <a:xfrm>
            <a:off x="6302645" y="2492895"/>
            <a:ext cx="2066633" cy="3265045"/>
          </a:xfrm>
          <a:prstGeom prst="roundRect">
            <a:avLst/>
          </a:prstGeom>
          <a:solidFill>
            <a:srgbClr val="C9A1A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3954403-1873-FA9A-4176-670E8A86F1D1}"/>
              </a:ext>
            </a:extLst>
          </p:cNvPr>
          <p:cNvSpPr txBox="1"/>
          <p:nvPr/>
        </p:nvSpPr>
        <p:spPr>
          <a:xfrm>
            <a:off x="6641795" y="2921623"/>
            <a:ext cx="1388331" cy="2308324"/>
          </a:xfrm>
          <a:prstGeom prst="rect">
            <a:avLst/>
          </a:prstGeom>
          <a:noFill/>
        </p:spPr>
        <p:txBody>
          <a:bodyPr wrap="square">
            <a:spAutoFit/>
          </a:bodyPr>
          <a:lstStyle/>
          <a:p>
            <a:pPr marL="0" marR="0" algn="just">
              <a:spcBef>
                <a:spcPts val="600"/>
              </a:spcBef>
              <a:spcAft>
                <a:spcPts val="600"/>
              </a:spcAft>
            </a:pPr>
            <a:r>
              <a:rPr lang="en-US" sz="2400" dirty="0" err="1">
                <a:effectLst/>
                <a:latin typeface="Times New Roman" panose="02020603050405020304" pitchFamily="18" charset="0"/>
                <a:ea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xứ</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cục</a:t>
            </a:r>
            <a:r>
              <a:rPr lang="en-US" sz="2400" dirty="0">
                <a:effectLst/>
                <a:latin typeface="Times New Roman" panose="02020603050405020304" pitchFamily="18" charset="0"/>
                <a:ea typeface="Times New Roman" panose="02020603050405020304" pitchFamily="18" charset="0"/>
              </a:rPr>
              <a:t> di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hóa</a:t>
            </a:r>
            <a:r>
              <a:rPr lang="en-US" sz="2400" dirty="0">
                <a:effectLst/>
                <a:latin typeface="Times New Roman" panose="02020603050405020304" pitchFamily="18" charset="0"/>
                <a:ea typeface="Times New Roman" panose="02020603050405020304" pitchFamily="18" charset="0"/>
              </a:rPr>
              <a:t>; dsvh.gov.vn)</a:t>
            </a:r>
          </a:p>
        </p:txBody>
      </p:sp>
    </p:spTree>
    <p:custDataLst>
      <p:tags r:id="rId1"/>
    </p:custDataLst>
    <p:extLst>
      <p:ext uri="{BB962C8B-B14F-4D97-AF65-F5344CB8AC3E}">
        <p14:creationId xmlns:p14="http://schemas.microsoft.com/office/powerpoint/2010/main" val="4033222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1"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69"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B4740B91-5FE0-B4CD-A1EF-DFDE28BEDE95}"/>
              </a:ext>
            </a:extLst>
          </p:cNvPr>
          <p:cNvSpPr txBox="1"/>
          <p:nvPr/>
        </p:nvSpPr>
        <p:spPr>
          <a:xfrm>
            <a:off x="1123509" y="2524254"/>
            <a:ext cx="4039726" cy="1569660"/>
          </a:xfrm>
          <a:prstGeom prst="rect">
            <a:avLst/>
          </a:prstGeom>
          <a:noFill/>
        </p:spPr>
        <p:txBody>
          <a:bodyPr wrap="square">
            <a:spAutoFit/>
          </a:bodyPr>
          <a:lstStyle/>
          <a:p>
            <a:pPr marL="0" marR="30480" lvl="0" indent="0" algn="ctr" defTabSz="914400" rtl="0" eaLnBrk="1" fontAlgn="auto" latinLnBrk="0" hangingPunct="1">
              <a:lnSpc>
                <a:spcPct val="100000"/>
              </a:lnSpc>
              <a:spcBef>
                <a:spcPts val="600"/>
              </a:spcBef>
              <a:spcAft>
                <a:spcPts val="600"/>
              </a:spcAft>
              <a:buClrTx/>
              <a:buSzTx/>
              <a:buFontTx/>
              <a:buNone/>
              <a:tabLst/>
              <a:defRPr/>
            </a:pPr>
            <a:r>
              <a:rPr kumimoji="0" lang="vi-VN" sz="4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I</a:t>
            </a:r>
            <a:r>
              <a:rPr kumimoji="0" lang="en-US" sz="4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I</a:t>
            </a:r>
            <a:r>
              <a:rPr kumimoji="0" lang="vi-VN" sz="4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 Đọc và tìm hiểu </a:t>
            </a:r>
            <a:r>
              <a:rPr kumimoji="0" lang="en-US" sz="4800" b="1"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chi </a:t>
            </a:r>
            <a:r>
              <a:rPr kumimoji="0" lang="en-US" sz="4800" b="1" i="0" u="none" strike="noStrike" kern="1200" cap="none" spc="0" normalizeH="0" baseline="0" noProof="0" dirty="0" err="1">
                <a:ln>
                  <a:noFill/>
                </a:ln>
                <a:solidFill>
                  <a:srgbClr val="7030A0"/>
                </a:solidFill>
                <a:effectLst/>
                <a:uLnTx/>
                <a:uFillTx/>
                <a:latin typeface="#9Slide03 IcielUni Sans Heavy" panose="00000500000000000000" pitchFamily="2" charset="0"/>
                <a:ea typeface="Times New Roman" panose="02020603050405020304" pitchFamily="18" charset="0"/>
                <a:cs typeface="+mn-cs"/>
              </a:rPr>
              <a:t>tiết</a:t>
            </a:r>
            <a:endParaRPr kumimoji="0" lang="en-US" sz="4400" b="0" i="0" u="none" strike="noStrike" kern="1200" cap="none" spc="0" normalizeH="0" baseline="0" noProof="0" dirty="0">
              <a:ln>
                <a:noFill/>
              </a:ln>
              <a:solidFill>
                <a:srgbClr val="7030A0"/>
              </a:solidFill>
              <a:effectLst/>
              <a:uLnTx/>
              <a:uFillTx/>
              <a:latin typeface="#9Slide03 IcielUni Sans Heavy" panose="00000500000000000000" pitchFamily="2" charset="0"/>
              <a:ea typeface="Times New Roman" panose="02020603050405020304" pitchFamily="18" charset="0"/>
              <a:cs typeface="+mn-cs"/>
            </a:endParaRPr>
          </a:p>
        </p:txBody>
      </p:sp>
      <p:pic>
        <p:nvPicPr>
          <p:cNvPr id="30" name="Picture 29">
            <a:extLst>
              <a:ext uri="{FF2B5EF4-FFF2-40B4-BE49-F238E27FC236}">
                <a16:creationId xmlns:a16="http://schemas.microsoft.com/office/drawing/2014/main" id="{0DB3D867-6A37-35FB-A476-5A0B1E913F0C}"/>
              </a:ext>
            </a:extLst>
          </p:cNvPr>
          <p:cNvPicPr>
            <a:picLocks noChangeAspect="1"/>
          </p:cNvPicPr>
          <p:nvPr/>
        </p:nvPicPr>
        <p:blipFill>
          <a:blip r:embed="rId4">
            <a:extLst>
              <a:ext uri="{28A0092B-C50C-407E-A947-70E740481C1C}">
                <a14:useLocalDpi xmlns:a14="http://schemas.microsoft.com/office/drawing/2010/main" val="0"/>
              </a:ext>
            </a:extLst>
          </a:blip>
          <a:srcRect t="-42"/>
          <a:stretch>
            <a:fillRect/>
          </a:stretch>
        </p:blipFill>
        <p:spPr>
          <a:xfrm>
            <a:off x="5231904" y="1196751"/>
            <a:ext cx="6003461" cy="4279115"/>
          </a:xfrm>
          <a:custGeom>
            <a:avLst/>
            <a:gdLst>
              <a:gd name="connsiteX0" fmla="*/ 1792638 w 5859445"/>
              <a:gd name="connsiteY0" fmla="*/ 3231139 h 3256604"/>
              <a:gd name="connsiteX1" fmla="*/ 1758042 w 5859445"/>
              <a:gd name="connsiteY1" fmla="*/ 3237810 h 3256604"/>
              <a:gd name="connsiteX2" fmla="*/ 1723445 w 5859445"/>
              <a:gd name="connsiteY2" fmla="*/ 3244480 h 3256604"/>
              <a:gd name="connsiteX3" fmla="*/ 1762807 w 5859445"/>
              <a:gd name="connsiteY3" fmla="*/ 3234440 h 3256604"/>
              <a:gd name="connsiteX4" fmla="*/ 1792638 w 5859445"/>
              <a:gd name="connsiteY4" fmla="*/ 3231139 h 3256604"/>
              <a:gd name="connsiteX5" fmla="*/ 1756660 w 5859445"/>
              <a:gd name="connsiteY5" fmla="*/ 3223219 h 3256604"/>
              <a:gd name="connsiteX6" fmla="*/ 1760996 w 5859445"/>
              <a:gd name="connsiteY6" fmla="*/ 3226825 h 3256604"/>
              <a:gd name="connsiteX7" fmla="*/ 1754679 w 5859445"/>
              <a:gd name="connsiteY7" fmla="*/ 3223666 h 3256604"/>
              <a:gd name="connsiteX8" fmla="*/ 1751480 w 5859445"/>
              <a:gd name="connsiteY8" fmla="*/ 3222068 h 3256604"/>
              <a:gd name="connsiteX9" fmla="*/ 1754679 w 5859445"/>
              <a:gd name="connsiteY9" fmla="*/ 3223666 h 3256604"/>
              <a:gd name="connsiteX10" fmla="*/ 1752038 w 5859445"/>
              <a:gd name="connsiteY10" fmla="*/ 3224263 h 3256604"/>
              <a:gd name="connsiteX11" fmla="*/ 1742793 w 5859445"/>
              <a:gd name="connsiteY11" fmla="*/ 3226352 h 3256604"/>
              <a:gd name="connsiteX12" fmla="*/ 1733548 w 5859445"/>
              <a:gd name="connsiteY12" fmla="*/ 3228441 h 3256604"/>
              <a:gd name="connsiteX13" fmla="*/ 1875558 w 5859445"/>
              <a:gd name="connsiteY13" fmla="*/ 3216990 h 3256604"/>
              <a:gd name="connsiteX14" fmla="*/ 1831717 w 5859445"/>
              <a:gd name="connsiteY14" fmla="*/ 3225750 h 3256604"/>
              <a:gd name="connsiteX15" fmla="*/ 1792638 w 5859445"/>
              <a:gd name="connsiteY15" fmla="*/ 3231139 h 3256604"/>
              <a:gd name="connsiteX16" fmla="*/ 1829620 w 5859445"/>
              <a:gd name="connsiteY16" fmla="*/ 3222784 h 3256604"/>
              <a:gd name="connsiteX17" fmla="*/ 1875558 w 5859445"/>
              <a:gd name="connsiteY17" fmla="*/ 3216990 h 3256604"/>
              <a:gd name="connsiteX18" fmla="*/ 1871365 w 5859445"/>
              <a:gd name="connsiteY18" fmla="*/ 3211060 h 3256604"/>
              <a:gd name="connsiteX19" fmla="*/ 1818563 w 5859445"/>
              <a:gd name="connsiteY19" fmla="*/ 3217256 h 3256604"/>
              <a:gd name="connsiteX20" fmla="*/ 1765762 w 5859445"/>
              <a:gd name="connsiteY20" fmla="*/ 3223455 h 3256604"/>
              <a:gd name="connsiteX21" fmla="*/ 1820946 w 5859445"/>
              <a:gd name="connsiteY21" fmla="*/ 3215572 h 3256604"/>
              <a:gd name="connsiteX22" fmla="*/ 1871365 w 5859445"/>
              <a:gd name="connsiteY22" fmla="*/ 3211060 h 3256604"/>
              <a:gd name="connsiteX23" fmla="*/ 2020858 w 5859445"/>
              <a:gd name="connsiteY23" fmla="*/ 3207662 h 3256604"/>
              <a:gd name="connsiteX24" fmla="*/ 2058172 w 5859445"/>
              <a:gd name="connsiteY24" fmla="*/ 3212414 h 3256604"/>
              <a:gd name="connsiteX25" fmla="*/ 2021477 w 5859445"/>
              <a:gd name="connsiteY25" fmla="*/ 3216120 h 3256604"/>
              <a:gd name="connsiteX26" fmla="*/ 1980589 w 5859445"/>
              <a:gd name="connsiteY26" fmla="*/ 3213893 h 3256604"/>
              <a:gd name="connsiteX27" fmla="*/ 2020858 w 5859445"/>
              <a:gd name="connsiteY27" fmla="*/ 3207662 h 3256604"/>
              <a:gd name="connsiteX28" fmla="*/ 3609470 w 5859445"/>
              <a:gd name="connsiteY28" fmla="*/ 3169713 h 3256604"/>
              <a:gd name="connsiteX29" fmla="*/ 3615141 w 5859445"/>
              <a:gd name="connsiteY29" fmla="*/ 3170151 h 3256604"/>
              <a:gd name="connsiteX30" fmla="*/ 3609652 w 5859445"/>
              <a:gd name="connsiteY30" fmla="*/ 3170475 h 3256604"/>
              <a:gd name="connsiteX31" fmla="*/ 1627470 w 5859445"/>
              <a:gd name="connsiteY31" fmla="*/ 3118854 h 3256604"/>
              <a:gd name="connsiteX32" fmla="*/ 1627846 w 5859445"/>
              <a:gd name="connsiteY32" fmla="*/ 3118905 h 3256604"/>
              <a:gd name="connsiteX33" fmla="*/ 1621656 w 5859445"/>
              <a:gd name="connsiteY33" fmla="*/ 3120741 h 3256604"/>
              <a:gd name="connsiteX34" fmla="*/ 1627470 w 5859445"/>
              <a:gd name="connsiteY34" fmla="*/ 3118854 h 3256604"/>
              <a:gd name="connsiteX35" fmla="*/ 1681891 w 5859445"/>
              <a:gd name="connsiteY35" fmla="*/ 3104838 h 3256604"/>
              <a:gd name="connsiteX36" fmla="*/ 1635381 w 5859445"/>
              <a:gd name="connsiteY36" fmla="*/ 3119933 h 3256604"/>
              <a:gd name="connsiteX37" fmla="*/ 1627846 w 5859445"/>
              <a:gd name="connsiteY37" fmla="*/ 3118905 h 3256604"/>
              <a:gd name="connsiteX38" fmla="*/ 1654156 w 5859445"/>
              <a:gd name="connsiteY38" fmla="*/ 3111105 h 3256604"/>
              <a:gd name="connsiteX39" fmla="*/ 1681891 w 5859445"/>
              <a:gd name="connsiteY39" fmla="*/ 3104838 h 3256604"/>
              <a:gd name="connsiteX40" fmla="*/ 1665116 w 5859445"/>
              <a:gd name="connsiteY40" fmla="*/ 3081113 h 3256604"/>
              <a:gd name="connsiteX41" fmla="*/ 1639837 w 5859445"/>
              <a:gd name="connsiteY41" fmla="*/ 3086280 h 3256604"/>
              <a:gd name="connsiteX42" fmla="*/ 1651105 w 5859445"/>
              <a:gd name="connsiteY42" fmla="*/ 3086572 h 3256604"/>
              <a:gd name="connsiteX43" fmla="*/ 1669310 w 5859445"/>
              <a:gd name="connsiteY43" fmla="*/ 3087046 h 3256604"/>
              <a:gd name="connsiteX44" fmla="*/ 1557481 w 5859445"/>
              <a:gd name="connsiteY44" fmla="*/ 3077157 h 3256604"/>
              <a:gd name="connsiteX45" fmla="*/ 1557989 w 5859445"/>
              <a:gd name="connsiteY45" fmla="*/ 3081245 h 3256604"/>
              <a:gd name="connsiteX46" fmla="*/ 1555892 w 5859445"/>
              <a:gd name="connsiteY46" fmla="*/ 3078280 h 3256604"/>
              <a:gd name="connsiteX47" fmla="*/ 4742268 w 5859445"/>
              <a:gd name="connsiteY47" fmla="*/ 3075978 h 3256604"/>
              <a:gd name="connsiteX48" fmla="*/ 4666782 w 5859445"/>
              <a:gd name="connsiteY48" fmla="*/ 3080422 h 3256604"/>
              <a:gd name="connsiteX49" fmla="*/ 4591297 w 5859445"/>
              <a:gd name="connsiteY49" fmla="*/ 3084868 h 3256604"/>
              <a:gd name="connsiteX50" fmla="*/ 4449286 w 5859445"/>
              <a:gd name="connsiteY50" fmla="*/ 3096319 h 3256604"/>
              <a:gd name="connsiteX51" fmla="*/ 4307276 w 5859445"/>
              <a:gd name="connsiteY51" fmla="*/ 3107770 h 3256604"/>
              <a:gd name="connsiteX52" fmla="*/ 4172127 w 5859445"/>
              <a:gd name="connsiteY52" fmla="*/ 3118819 h 3256604"/>
              <a:gd name="connsiteX53" fmla="*/ 4032214 w 5859445"/>
              <a:gd name="connsiteY53" fmla="*/ 3133235 h 3256604"/>
              <a:gd name="connsiteX54" fmla="*/ 3890203 w 5859445"/>
              <a:gd name="connsiteY54" fmla="*/ 3144686 h 3256604"/>
              <a:gd name="connsiteX55" fmla="*/ 3752958 w 5859445"/>
              <a:gd name="connsiteY55" fmla="*/ 3152767 h 3256604"/>
              <a:gd name="connsiteX56" fmla="*/ 3681953 w 5859445"/>
              <a:gd name="connsiteY56" fmla="*/ 3158494 h 3256604"/>
              <a:gd name="connsiteX57" fmla="*/ 3610948 w 5859445"/>
              <a:gd name="connsiteY57" fmla="*/ 3164221 h 3256604"/>
              <a:gd name="connsiteX58" fmla="*/ 3601989 w 5859445"/>
              <a:gd name="connsiteY58" fmla="*/ 3161659 h 3256604"/>
              <a:gd name="connsiteX59" fmla="*/ 3583499 w 5859445"/>
              <a:gd name="connsiteY59" fmla="*/ 3165837 h 3256604"/>
              <a:gd name="connsiteX60" fmla="*/ 3551284 w 5859445"/>
              <a:gd name="connsiteY60" fmla="*/ 3170821 h 3256604"/>
              <a:gd name="connsiteX61" fmla="*/ 3516972 w 5859445"/>
              <a:gd name="connsiteY61" fmla="*/ 3172842 h 3256604"/>
              <a:gd name="connsiteX62" fmla="*/ 3508369 w 5859445"/>
              <a:gd name="connsiteY62" fmla="*/ 3174933 h 3256604"/>
              <a:gd name="connsiteX63" fmla="*/ 3532793 w 5859445"/>
              <a:gd name="connsiteY63" fmla="*/ 3175000 h 3256604"/>
              <a:gd name="connsiteX64" fmla="*/ 3582927 w 5859445"/>
              <a:gd name="connsiteY64" fmla="*/ 3175137 h 3256604"/>
              <a:gd name="connsiteX65" fmla="*/ 3601417 w 5859445"/>
              <a:gd name="connsiteY65" fmla="*/ 3170960 h 3256604"/>
              <a:gd name="connsiteX66" fmla="*/ 3609652 w 5859445"/>
              <a:gd name="connsiteY66" fmla="*/ 3170475 h 3256604"/>
              <a:gd name="connsiteX67" fmla="*/ 3610376 w 5859445"/>
              <a:gd name="connsiteY67" fmla="*/ 3173521 h 3256604"/>
              <a:gd name="connsiteX68" fmla="*/ 3624100 w 5859445"/>
              <a:gd name="connsiteY68" fmla="*/ 3172713 h 3256604"/>
              <a:gd name="connsiteX69" fmla="*/ 3647070 w 5859445"/>
              <a:gd name="connsiteY69" fmla="*/ 3169815 h 3256604"/>
              <a:gd name="connsiteX70" fmla="*/ 3670039 w 5859445"/>
              <a:gd name="connsiteY70" fmla="*/ 3166918 h 3256604"/>
              <a:gd name="connsiteX71" fmla="*/ 3765825 w 5859445"/>
              <a:gd name="connsiteY71" fmla="*/ 3165911 h 3256604"/>
              <a:gd name="connsiteX72" fmla="*/ 3857417 w 5859445"/>
              <a:gd name="connsiteY72" fmla="*/ 3158972 h 3256604"/>
              <a:gd name="connsiteX73" fmla="*/ 4227979 w 5859445"/>
              <a:gd name="connsiteY73" fmla="*/ 3137151 h 3256604"/>
              <a:gd name="connsiteX74" fmla="*/ 4576143 w 5859445"/>
              <a:gd name="connsiteY74" fmla="*/ 3108926 h 3256604"/>
              <a:gd name="connsiteX75" fmla="*/ 4839989 w 5859445"/>
              <a:gd name="connsiteY75" fmla="*/ 3082284 h 3256604"/>
              <a:gd name="connsiteX76" fmla="*/ 4808220 w 5859445"/>
              <a:gd name="connsiteY76" fmla="*/ 3078271 h 3256604"/>
              <a:gd name="connsiteX77" fmla="*/ 4742268 w 5859445"/>
              <a:gd name="connsiteY77" fmla="*/ 3075978 h 3256604"/>
              <a:gd name="connsiteX78" fmla="*/ 5367113 w 5859445"/>
              <a:gd name="connsiteY78" fmla="*/ 3070071 h 3256604"/>
              <a:gd name="connsiteX79" fmla="*/ 5412481 w 5859445"/>
              <a:gd name="connsiteY79" fmla="*/ 3073577 h 3256604"/>
              <a:gd name="connsiteX80" fmla="*/ 5366827 w 5859445"/>
              <a:gd name="connsiteY80" fmla="*/ 3074720 h 3256604"/>
              <a:gd name="connsiteX81" fmla="*/ 5321174 w 5859445"/>
              <a:gd name="connsiteY81" fmla="*/ 3075864 h 3256604"/>
              <a:gd name="connsiteX82" fmla="*/ 5367113 w 5859445"/>
              <a:gd name="connsiteY82" fmla="*/ 3070071 h 3256604"/>
              <a:gd name="connsiteX83" fmla="*/ 1556464 w 5859445"/>
              <a:gd name="connsiteY83" fmla="*/ 3068979 h 3256604"/>
              <a:gd name="connsiteX84" fmla="*/ 1565423 w 5859445"/>
              <a:gd name="connsiteY84" fmla="*/ 3071541 h 3256604"/>
              <a:gd name="connsiteX85" fmla="*/ 1557481 w 5859445"/>
              <a:gd name="connsiteY85" fmla="*/ 3077157 h 3256604"/>
              <a:gd name="connsiteX86" fmla="*/ 1602404 w 5859445"/>
              <a:gd name="connsiteY86" fmla="*/ 3063184 h 3256604"/>
              <a:gd name="connsiteX87" fmla="*/ 1595541 w 5859445"/>
              <a:gd name="connsiteY87" fmla="*/ 3063589 h 3256604"/>
              <a:gd name="connsiteX88" fmla="*/ 1588679 w 5859445"/>
              <a:gd name="connsiteY88" fmla="*/ 3063993 h 3256604"/>
              <a:gd name="connsiteX89" fmla="*/ 1611362 w 5859445"/>
              <a:gd name="connsiteY89" fmla="*/ 3065746 h 3256604"/>
              <a:gd name="connsiteX90" fmla="*/ 1657300 w 5859445"/>
              <a:gd name="connsiteY90" fmla="*/ 3059952 h 3256604"/>
              <a:gd name="connsiteX91" fmla="*/ 1643576 w 5859445"/>
              <a:gd name="connsiteY91" fmla="*/ 3060760 h 3256604"/>
              <a:gd name="connsiteX92" fmla="*/ 1647770 w 5859445"/>
              <a:gd name="connsiteY92" fmla="*/ 3066691 h 3256604"/>
              <a:gd name="connsiteX93" fmla="*/ 1661494 w 5859445"/>
              <a:gd name="connsiteY93" fmla="*/ 3065883 h 3256604"/>
              <a:gd name="connsiteX94" fmla="*/ 5076420 w 5859445"/>
              <a:gd name="connsiteY94" fmla="*/ 3053211 h 3256604"/>
              <a:gd name="connsiteX95" fmla="*/ 5030768 w 5859445"/>
              <a:gd name="connsiteY95" fmla="*/ 3054354 h 3256604"/>
              <a:gd name="connsiteX96" fmla="*/ 4980349 w 5859445"/>
              <a:gd name="connsiteY96" fmla="*/ 3058869 h 3256604"/>
              <a:gd name="connsiteX97" fmla="*/ 4938890 w 5859445"/>
              <a:gd name="connsiteY97" fmla="*/ 3065943 h 3256604"/>
              <a:gd name="connsiteX98" fmla="*/ 4897430 w 5859445"/>
              <a:gd name="connsiteY98" fmla="*/ 3073019 h 3256604"/>
              <a:gd name="connsiteX99" fmla="*/ 4902480 w 5859445"/>
              <a:gd name="connsiteY99" fmla="*/ 3064997 h 3256604"/>
              <a:gd name="connsiteX100" fmla="*/ 4898001 w 5859445"/>
              <a:gd name="connsiteY100" fmla="*/ 3063717 h 3256604"/>
              <a:gd name="connsiteX101" fmla="*/ 4760757 w 5859445"/>
              <a:gd name="connsiteY101" fmla="*/ 3071800 h 3256604"/>
              <a:gd name="connsiteX102" fmla="*/ 4819847 w 5859445"/>
              <a:gd name="connsiteY102" fmla="*/ 3074498 h 3256604"/>
              <a:gd name="connsiteX103" fmla="*/ 4851634 w 5859445"/>
              <a:gd name="connsiteY103" fmla="*/ 3076486 h 3256604"/>
              <a:gd name="connsiteX104" fmla="*/ 4868027 w 5859445"/>
              <a:gd name="connsiteY104" fmla="*/ 3079453 h 3256604"/>
              <a:gd name="connsiteX105" fmla="*/ 4906389 w 5859445"/>
              <a:gd name="connsiteY105" fmla="*/ 3075580 h 3256604"/>
              <a:gd name="connsiteX106" fmla="*/ 4910916 w 5859445"/>
              <a:gd name="connsiteY106" fmla="*/ 3076086 h 3256604"/>
              <a:gd name="connsiteX107" fmla="*/ 4910940 w 5859445"/>
              <a:gd name="connsiteY107" fmla="*/ 3075698 h 3256604"/>
              <a:gd name="connsiteX108" fmla="*/ 4913998 w 5859445"/>
              <a:gd name="connsiteY108" fmla="*/ 3075389 h 3256604"/>
              <a:gd name="connsiteX109" fmla="*/ 4915634 w 5859445"/>
              <a:gd name="connsiteY109" fmla="*/ 3073491 h 3256604"/>
              <a:gd name="connsiteX110" fmla="*/ 4929645 w 5859445"/>
              <a:gd name="connsiteY110" fmla="*/ 3068032 h 3256604"/>
              <a:gd name="connsiteX111" fmla="*/ 4920113 w 5859445"/>
              <a:gd name="connsiteY111" fmla="*/ 3074772 h 3256604"/>
              <a:gd name="connsiteX112" fmla="*/ 5002746 w 5859445"/>
              <a:gd name="connsiteY112" fmla="*/ 3065272 h 3256604"/>
              <a:gd name="connsiteX113" fmla="*/ 5076420 w 5859445"/>
              <a:gd name="connsiteY113" fmla="*/ 3053211 h 3256604"/>
              <a:gd name="connsiteX114" fmla="*/ 609820 w 5859445"/>
              <a:gd name="connsiteY114" fmla="*/ 2954613 h 3256604"/>
              <a:gd name="connsiteX115" fmla="*/ 609235 w 5859445"/>
              <a:gd name="connsiteY115" fmla="*/ 2958435 h 3256604"/>
              <a:gd name="connsiteX116" fmla="*/ 605804 w 5859445"/>
              <a:gd name="connsiteY116" fmla="*/ 2958637 h 3256604"/>
              <a:gd name="connsiteX117" fmla="*/ 608331 w 5859445"/>
              <a:gd name="connsiteY117" fmla="*/ 2954626 h 3256604"/>
              <a:gd name="connsiteX118" fmla="*/ 542752 w 5859445"/>
              <a:gd name="connsiteY118" fmla="*/ 2936642 h 3256604"/>
              <a:gd name="connsiteX119" fmla="*/ 541901 w 5859445"/>
              <a:gd name="connsiteY119" fmla="*/ 2941551 h 3256604"/>
              <a:gd name="connsiteX120" fmla="*/ 538327 w 5859445"/>
              <a:gd name="connsiteY120" fmla="*/ 2944078 h 3256604"/>
              <a:gd name="connsiteX121" fmla="*/ 5749731 w 5859445"/>
              <a:gd name="connsiteY121" fmla="*/ 2926299 h 3256604"/>
              <a:gd name="connsiteX122" fmla="*/ 5731385 w 5859445"/>
              <a:gd name="connsiteY122" fmla="*/ 2928152 h 3256604"/>
              <a:gd name="connsiteX123" fmla="*/ 5717089 w 5859445"/>
              <a:gd name="connsiteY123" fmla="*/ 2938260 h 3256604"/>
              <a:gd name="connsiteX124" fmla="*/ 5749588 w 5859445"/>
              <a:gd name="connsiteY124" fmla="*/ 2928624 h 3256604"/>
              <a:gd name="connsiteX125" fmla="*/ 5759457 w 5859445"/>
              <a:gd name="connsiteY125" fmla="*/ 2927806 h 3256604"/>
              <a:gd name="connsiteX126" fmla="*/ 644500 w 5859445"/>
              <a:gd name="connsiteY126" fmla="*/ 2922381 h 3256604"/>
              <a:gd name="connsiteX127" fmla="*/ 621245 w 5859445"/>
              <a:gd name="connsiteY127" fmla="*/ 2929927 h 3256604"/>
              <a:gd name="connsiteX128" fmla="*/ 629632 w 5859445"/>
              <a:gd name="connsiteY128" fmla="*/ 2941789 h 3256604"/>
              <a:gd name="connsiteX129" fmla="*/ 634398 w 5859445"/>
              <a:gd name="connsiteY129" fmla="*/ 2938419 h 3256604"/>
              <a:gd name="connsiteX130" fmla="*/ 644500 w 5859445"/>
              <a:gd name="connsiteY130" fmla="*/ 2922381 h 3256604"/>
              <a:gd name="connsiteX131" fmla="*/ 555863 w 5859445"/>
              <a:gd name="connsiteY131" fmla="*/ 2918334 h 3256604"/>
              <a:gd name="connsiteX132" fmla="*/ 557302 w 5859445"/>
              <a:gd name="connsiteY132" fmla="*/ 2918529 h 3256604"/>
              <a:gd name="connsiteX133" fmla="*/ 557960 w 5859445"/>
              <a:gd name="connsiteY133" fmla="*/ 2921300 h 3256604"/>
              <a:gd name="connsiteX134" fmla="*/ 566919 w 5859445"/>
              <a:gd name="connsiteY134" fmla="*/ 2923861 h 3256604"/>
              <a:gd name="connsiteX135" fmla="*/ 550526 w 5859445"/>
              <a:gd name="connsiteY135" fmla="*/ 2931004 h 3256604"/>
              <a:gd name="connsiteX136" fmla="*/ 544045 w 5859445"/>
              <a:gd name="connsiteY136" fmla="*/ 2934474 h 3256604"/>
              <a:gd name="connsiteX137" fmla="*/ 542752 w 5859445"/>
              <a:gd name="connsiteY137" fmla="*/ 2936642 h 3256604"/>
              <a:gd name="connsiteX138" fmla="*/ 543223 w 5859445"/>
              <a:gd name="connsiteY138" fmla="*/ 2933944 h 3256604"/>
              <a:gd name="connsiteX139" fmla="*/ 544236 w 5859445"/>
              <a:gd name="connsiteY139" fmla="*/ 2922108 h 3256604"/>
              <a:gd name="connsiteX140" fmla="*/ 548429 w 5859445"/>
              <a:gd name="connsiteY140" fmla="*/ 2928039 h 3256604"/>
              <a:gd name="connsiteX141" fmla="*/ 549001 w 5859445"/>
              <a:gd name="connsiteY141" fmla="*/ 2918738 h 3256604"/>
              <a:gd name="connsiteX142" fmla="*/ 555863 w 5859445"/>
              <a:gd name="connsiteY142" fmla="*/ 2918334 h 3256604"/>
              <a:gd name="connsiteX143" fmla="*/ 557054 w 5859445"/>
              <a:gd name="connsiteY143" fmla="*/ 2917492 h 3256604"/>
              <a:gd name="connsiteX144" fmla="*/ 561645 w 5859445"/>
              <a:gd name="connsiteY144" fmla="*/ 2917846 h 3256604"/>
              <a:gd name="connsiteX145" fmla="*/ 559819 w 5859445"/>
              <a:gd name="connsiteY145" fmla="*/ 2918873 h 3256604"/>
              <a:gd name="connsiteX146" fmla="*/ 557302 w 5859445"/>
              <a:gd name="connsiteY146" fmla="*/ 2918529 h 3256604"/>
              <a:gd name="connsiteX147" fmla="*/ 567491 w 5859445"/>
              <a:gd name="connsiteY147" fmla="*/ 2914561 h 3256604"/>
              <a:gd name="connsiteX148" fmla="*/ 562725 w 5859445"/>
              <a:gd name="connsiteY148" fmla="*/ 2917930 h 3256604"/>
              <a:gd name="connsiteX149" fmla="*/ 561645 w 5859445"/>
              <a:gd name="connsiteY149" fmla="*/ 2917846 h 3256604"/>
              <a:gd name="connsiteX150" fmla="*/ 5713763 w 5859445"/>
              <a:gd name="connsiteY150" fmla="*/ 2899690 h 3256604"/>
              <a:gd name="connsiteX151" fmla="*/ 5702364 w 5859445"/>
              <a:gd name="connsiteY151" fmla="*/ 2899744 h 3256604"/>
              <a:gd name="connsiteX152" fmla="*/ 5677012 w 5859445"/>
              <a:gd name="connsiteY152" fmla="*/ 2904326 h 3256604"/>
              <a:gd name="connsiteX153" fmla="*/ 5710274 w 5859445"/>
              <a:gd name="connsiteY153" fmla="*/ 2900823 h 3256604"/>
              <a:gd name="connsiteX154" fmla="*/ 5829743 w 5859445"/>
              <a:gd name="connsiteY154" fmla="*/ 2885293 h 3256604"/>
              <a:gd name="connsiteX155" fmla="*/ 5748350 w 5859445"/>
              <a:gd name="connsiteY155" fmla="*/ 2911708 h 3256604"/>
              <a:gd name="connsiteX156" fmla="*/ 5640079 w 5859445"/>
              <a:gd name="connsiteY156" fmla="*/ 2930440 h 3256604"/>
              <a:gd name="connsiteX157" fmla="*/ 5748063 w 5859445"/>
              <a:gd name="connsiteY157" fmla="*/ 2916358 h 3256604"/>
              <a:gd name="connsiteX158" fmla="*/ 5833366 w 5859445"/>
              <a:gd name="connsiteY158" fmla="*/ 2900525 h 3256604"/>
              <a:gd name="connsiteX159" fmla="*/ 5828887 w 5859445"/>
              <a:gd name="connsiteY159" fmla="*/ 2899244 h 3256604"/>
              <a:gd name="connsiteX160" fmla="*/ 5805916 w 5859445"/>
              <a:gd name="connsiteY160" fmla="*/ 2902140 h 3256604"/>
              <a:gd name="connsiteX161" fmla="*/ 5851857 w 5859445"/>
              <a:gd name="connsiteY161" fmla="*/ 2896347 h 3256604"/>
              <a:gd name="connsiteX162" fmla="*/ 5829743 w 5859445"/>
              <a:gd name="connsiteY162" fmla="*/ 2885293 h 3256604"/>
              <a:gd name="connsiteX163" fmla="*/ 708834 w 5859445"/>
              <a:gd name="connsiteY163" fmla="*/ 2876892 h 3256604"/>
              <a:gd name="connsiteX164" fmla="*/ 715410 w 5859445"/>
              <a:gd name="connsiteY164" fmla="*/ 2881138 h 3256604"/>
              <a:gd name="connsiteX165" fmla="*/ 706452 w 5859445"/>
              <a:gd name="connsiteY165" fmla="*/ 2878576 h 3256604"/>
              <a:gd name="connsiteX166" fmla="*/ 484382 w 5859445"/>
              <a:gd name="connsiteY166" fmla="*/ 2857676 h 3256604"/>
              <a:gd name="connsiteX167" fmla="*/ 485780 w 5859445"/>
              <a:gd name="connsiteY167" fmla="*/ 2859653 h 3256604"/>
              <a:gd name="connsiteX168" fmla="*/ 483810 w 5859445"/>
              <a:gd name="connsiteY168" fmla="*/ 2866976 h 3256604"/>
              <a:gd name="connsiteX169" fmla="*/ 1526300 w 5859445"/>
              <a:gd name="connsiteY169" fmla="*/ 2836768 h 3256604"/>
              <a:gd name="connsiteX170" fmla="*/ 1524822 w 5859445"/>
              <a:gd name="connsiteY170" fmla="*/ 2842261 h 3256604"/>
              <a:gd name="connsiteX171" fmla="*/ 1529017 w 5859445"/>
              <a:gd name="connsiteY171" fmla="*/ 2848193 h 3256604"/>
              <a:gd name="connsiteX172" fmla="*/ 1529588 w 5859445"/>
              <a:gd name="connsiteY172" fmla="*/ 2838891 h 3256604"/>
              <a:gd name="connsiteX173" fmla="*/ 1526300 w 5859445"/>
              <a:gd name="connsiteY173" fmla="*/ 2836768 h 3256604"/>
              <a:gd name="connsiteX174" fmla="*/ 1561802 w 5859445"/>
              <a:gd name="connsiteY174" fmla="*/ 2833907 h 3256604"/>
              <a:gd name="connsiteX175" fmla="*/ 1552558 w 5859445"/>
              <a:gd name="connsiteY175" fmla="*/ 2835996 h 3256604"/>
              <a:gd name="connsiteX176" fmla="*/ 1543313 w 5859445"/>
              <a:gd name="connsiteY176" fmla="*/ 2838085 h 3256604"/>
              <a:gd name="connsiteX177" fmla="*/ 1545124 w 5859445"/>
              <a:gd name="connsiteY177" fmla="*/ 2845700 h 3256604"/>
              <a:gd name="connsiteX178" fmla="*/ 1533782 w 5859445"/>
              <a:gd name="connsiteY178" fmla="*/ 2844824 h 3256604"/>
              <a:gd name="connsiteX179" fmla="*/ 1533210 w 5859445"/>
              <a:gd name="connsiteY179" fmla="*/ 2854124 h 3256604"/>
              <a:gd name="connsiteX180" fmla="*/ 1537976 w 5859445"/>
              <a:gd name="connsiteY180" fmla="*/ 2850754 h 3256604"/>
              <a:gd name="connsiteX181" fmla="*/ 1551700 w 5859445"/>
              <a:gd name="connsiteY181" fmla="*/ 2849946 h 3256604"/>
              <a:gd name="connsiteX182" fmla="*/ 1565424 w 5859445"/>
              <a:gd name="connsiteY182" fmla="*/ 2849138 h 3256604"/>
              <a:gd name="connsiteX183" fmla="*/ 1561231 w 5859445"/>
              <a:gd name="connsiteY183" fmla="*/ 2843207 h 3256604"/>
              <a:gd name="connsiteX184" fmla="*/ 1508720 w 5859445"/>
              <a:gd name="connsiteY184" fmla="*/ 2829600 h 3256604"/>
              <a:gd name="connsiteX185" fmla="*/ 1508226 w 5859445"/>
              <a:gd name="connsiteY185" fmla="*/ 2833972 h 3256604"/>
              <a:gd name="connsiteX186" fmla="*/ 1502020 w 5859445"/>
              <a:gd name="connsiteY186" fmla="*/ 2834337 h 3256604"/>
              <a:gd name="connsiteX187" fmla="*/ 702066 w 5859445"/>
              <a:gd name="connsiteY187" fmla="*/ 2801611 h 3256604"/>
              <a:gd name="connsiteX188" fmla="*/ 667470 w 5859445"/>
              <a:gd name="connsiteY188" fmla="*/ 2808282 h 3256604"/>
              <a:gd name="connsiteX189" fmla="*/ 632873 w 5859445"/>
              <a:gd name="connsiteY189" fmla="*/ 2814953 h 3256604"/>
              <a:gd name="connsiteX190" fmla="*/ 672235 w 5859445"/>
              <a:gd name="connsiteY190" fmla="*/ 2804912 h 3256604"/>
              <a:gd name="connsiteX191" fmla="*/ 702066 w 5859445"/>
              <a:gd name="connsiteY191" fmla="*/ 2801611 h 3256604"/>
              <a:gd name="connsiteX192" fmla="*/ 666088 w 5859445"/>
              <a:gd name="connsiteY192" fmla="*/ 2793691 h 3256604"/>
              <a:gd name="connsiteX193" fmla="*/ 670424 w 5859445"/>
              <a:gd name="connsiteY193" fmla="*/ 2797297 h 3256604"/>
              <a:gd name="connsiteX194" fmla="*/ 664107 w 5859445"/>
              <a:gd name="connsiteY194" fmla="*/ 2794138 h 3256604"/>
              <a:gd name="connsiteX195" fmla="*/ 660908 w 5859445"/>
              <a:gd name="connsiteY195" fmla="*/ 2792540 h 3256604"/>
              <a:gd name="connsiteX196" fmla="*/ 664107 w 5859445"/>
              <a:gd name="connsiteY196" fmla="*/ 2794138 h 3256604"/>
              <a:gd name="connsiteX197" fmla="*/ 661466 w 5859445"/>
              <a:gd name="connsiteY197" fmla="*/ 2794736 h 3256604"/>
              <a:gd name="connsiteX198" fmla="*/ 652221 w 5859445"/>
              <a:gd name="connsiteY198" fmla="*/ 2796824 h 3256604"/>
              <a:gd name="connsiteX199" fmla="*/ 642976 w 5859445"/>
              <a:gd name="connsiteY199" fmla="*/ 2798913 h 3256604"/>
              <a:gd name="connsiteX200" fmla="*/ 784986 w 5859445"/>
              <a:gd name="connsiteY200" fmla="*/ 2787463 h 3256604"/>
              <a:gd name="connsiteX201" fmla="*/ 741145 w 5859445"/>
              <a:gd name="connsiteY201" fmla="*/ 2796222 h 3256604"/>
              <a:gd name="connsiteX202" fmla="*/ 702066 w 5859445"/>
              <a:gd name="connsiteY202" fmla="*/ 2801611 h 3256604"/>
              <a:gd name="connsiteX203" fmla="*/ 739048 w 5859445"/>
              <a:gd name="connsiteY203" fmla="*/ 2793257 h 3256604"/>
              <a:gd name="connsiteX204" fmla="*/ 784986 w 5859445"/>
              <a:gd name="connsiteY204" fmla="*/ 2787463 h 3256604"/>
              <a:gd name="connsiteX205" fmla="*/ 780793 w 5859445"/>
              <a:gd name="connsiteY205" fmla="*/ 2781532 h 3256604"/>
              <a:gd name="connsiteX206" fmla="*/ 727991 w 5859445"/>
              <a:gd name="connsiteY206" fmla="*/ 2787728 h 3256604"/>
              <a:gd name="connsiteX207" fmla="*/ 675190 w 5859445"/>
              <a:gd name="connsiteY207" fmla="*/ 2793927 h 3256604"/>
              <a:gd name="connsiteX208" fmla="*/ 730374 w 5859445"/>
              <a:gd name="connsiteY208" fmla="*/ 2786044 h 3256604"/>
              <a:gd name="connsiteX209" fmla="*/ 780793 w 5859445"/>
              <a:gd name="connsiteY209" fmla="*/ 2781532 h 3256604"/>
              <a:gd name="connsiteX210" fmla="*/ 930286 w 5859445"/>
              <a:gd name="connsiteY210" fmla="*/ 2778134 h 3256604"/>
              <a:gd name="connsiteX211" fmla="*/ 967600 w 5859445"/>
              <a:gd name="connsiteY211" fmla="*/ 2782886 h 3256604"/>
              <a:gd name="connsiteX212" fmla="*/ 930905 w 5859445"/>
              <a:gd name="connsiteY212" fmla="*/ 2786592 h 3256604"/>
              <a:gd name="connsiteX213" fmla="*/ 890017 w 5859445"/>
              <a:gd name="connsiteY213" fmla="*/ 2784365 h 3256604"/>
              <a:gd name="connsiteX214" fmla="*/ 930286 w 5859445"/>
              <a:gd name="connsiteY214" fmla="*/ 2778134 h 3256604"/>
              <a:gd name="connsiteX215" fmla="*/ 5604434 w 5859445"/>
              <a:gd name="connsiteY215" fmla="*/ 2768826 h 3256604"/>
              <a:gd name="connsiteX216" fmla="*/ 5583848 w 5859445"/>
              <a:gd name="connsiteY216" fmla="*/ 2770038 h 3256604"/>
              <a:gd name="connsiteX217" fmla="*/ 5581179 w 5859445"/>
              <a:gd name="connsiteY217" fmla="*/ 2776373 h 3256604"/>
              <a:gd name="connsiteX218" fmla="*/ 5594903 w 5859445"/>
              <a:gd name="connsiteY218" fmla="*/ 2775565 h 3256604"/>
              <a:gd name="connsiteX219" fmla="*/ 5604434 w 5859445"/>
              <a:gd name="connsiteY219" fmla="*/ 2768826 h 3256604"/>
              <a:gd name="connsiteX220" fmla="*/ 5808878 w 5859445"/>
              <a:gd name="connsiteY220" fmla="*/ 2764798 h 3256604"/>
              <a:gd name="connsiteX221" fmla="*/ 5799666 w 5859445"/>
              <a:gd name="connsiteY221" fmla="*/ 2766934 h 3256604"/>
              <a:gd name="connsiteX222" fmla="*/ 5790454 w 5859445"/>
              <a:gd name="connsiteY222" fmla="*/ 2769069 h 3256604"/>
              <a:gd name="connsiteX223" fmla="*/ 5808878 w 5859445"/>
              <a:gd name="connsiteY223" fmla="*/ 2764798 h 3256604"/>
              <a:gd name="connsiteX224" fmla="*/ 5805568 w 5859445"/>
              <a:gd name="connsiteY224" fmla="*/ 2757737 h 3256604"/>
              <a:gd name="connsiteX225" fmla="*/ 5808434 w 5859445"/>
              <a:gd name="connsiteY225" fmla="*/ 2758106 h 3256604"/>
              <a:gd name="connsiteX226" fmla="*/ 5804750 w 5859445"/>
              <a:gd name="connsiteY226" fmla="*/ 2758960 h 3256604"/>
              <a:gd name="connsiteX227" fmla="*/ 5823174 w 5859445"/>
              <a:gd name="connsiteY227" fmla="*/ 2754690 h 3256604"/>
              <a:gd name="connsiteX228" fmla="*/ 5811580 w 5859445"/>
              <a:gd name="connsiteY228" fmla="*/ 2758511 h 3256604"/>
              <a:gd name="connsiteX229" fmla="*/ 5808434 w 5859445"/>
              <a:gd name="connsiteY229" fmla="*/ 2758106 h 3256604"/>
              <a:gd name="connsiteX230" fmla="*/ 5616395 w 5859445"/>
              <a:gd name="connsiteY230" fmla="*/ 2750361 h 3256604"/>
              <a:gd name="connsiteX231" fmla="*/ 5635123 w 5859445"/>
              <a:gd name="connsiteY231" fmla="*/ 2751574 h 3256604"/>
              <a:gd name="connsiteX232" fmla="*/ 5642712 w 5859445"/>
              <a:gd name="connsiteY232" fmla="*/ 2751717 h 3256604"/>
              <a:gd name="connsiteX233" fmla="*/ 5621399 w 5859445"/>
              <a:gd name="connsiteY233" fmla="*/ 2752382 h 3256604"/>
              <a:gd name="connsiteX234" fmla="*/ 5599240 w 5859445"/>
              <a:gd name="connsiteY234" fmla="*/ 2751371 h 3256604"/>
              <a:gd name="connsiteX235" fmla="*/ 5596603 w 5859445"/>
              <a:gd name="connsiteY235" fmla="*/ 2750904 h 3256604"/>
              <a:gd name="connsiteX236" fmla="*/ 5592510 w 5859445"/>
              <a:gd name="connsiteY236" fmla="*/ 2750177 h 3256604"/>
              <a:gd name="connsiteX237" fmla="*/ 5596603 w 5859445"/>
              <a:gd name="connsiteY237" fmla="*/ 2750904 h 3256604"/>
              <a:gd name="connsiteX238" fmla="*/ 5591853 w 5859445"/>
              <a:gd name="connsiteY238" fmla="*/ 2751033 h 3256604"/>
              <a:gd name="connsiteX239" fmla="*/ 5683160 w 5859445"/>
              <a:gd name="connsiteY239" fmla="*/ 2748746 h 3256604"/>
              <a:gd name="connsiteX240" fmla="*/ 5655043 w 5859445"/>
              <a:gd name="connsiteY240" fmla="*/ 2751945 h 3256604"/>
              <a:gd name="connsiteX241" fmla="*/ 5642712 w 5859445"/>
              <a:gd name="connsiteY241" fmla="*/ 2751717 h 3256604"/>
              <a:gd name="connsiteX242" fmla="*/ 5649373 w 5859445"/>
              <a:gd name="connsiteY242" fmla="*/ 2751506 h 3256604"/>
              <a:gd name="connsiteX243" fmla="*/ 5683160 w 5859445"/>
              <a:gd name="connsiteY243" fmla="*/ 2748746 h 3256604"/>
              <a:gd name="connsiteX244" fmla="*/ 5759541 w 5859445"/>
              <a:gd name="connsiteY244" fmla="*/ 2743040 h 3256604"/>
              <a:gd name="connsiteX245" fmla="*/ 5764374 w 5859445"/>
              <a:gd name="connsiteY245" fmla="*/ 2743378 h 3256604"/>
              <a:gd name="connsiteX246" fmla="*/ 5757666 w 5859445"/>
              <a:gd name="connsiteY246" fmla="*/ 2745444 h 3256604"/>
              <a:gd name="connsiteX247" fmla="*/ 5733095 w 5859445"/>
              <a:gd name="connsiteY247" fmla="*/ 2748605 h 3256604"/>
              <a:gd name="connsiteX248" fmla="*/ 5759541 w 5859445"/>
              <a:gd name="connsiteY248" fmla="*/ 2743040 h 3256604"/>
              <a:gd name="connsiteX249" fmla="*/ 5819262 w 5859445"/>
              <a:gd name="connsiteY249" fmla="*/ 2703664 h 3256604"/>
              <a:gd name="connsiteX250" fmla="*/ 5859445 w 5859445"/>
              <a:gd name="connsiteY250" fmla="*/ 2707745 h 3256604"/>
              <a:gd name="connsiteX251" fmla="*/ 5859445 w 5859445"/>
              <a:gd name="connsiteY251" fmla="*/ 2712466 h 3256604"/>
              <a:gd name="connsiteX252" fmla="*/ 5838663 w 5859445"/>
              <a:gd name="connsiteY252" fmla="*/ 2715939 h 3256604"/>
              <a:gd name="connsiteX253" fmla="*/ 5809803 w 5859445"/>
              <a:gd name="connsiteY253" fmla="*/ 2715563 h 3256604"/>
              <a:gd name="connsiteX254" fmla="*/ 5780947 w 5859445"/>
              <a:gd name="connsiteY254" fmla="*/ 2715188 h 3256604"/>
              <a:gd name="connsiteX255" fmla="*/ 5819262 w 5859445"/>
              <a:gd name="connsiteY255" fmla="*/ 2703664 h 3256604"/>
              <a:gd name="connsiteX256" fmla="*/ 536898 w 5859445"/>
              <a:gd name="connsiteY256" fmla="*/ 2689326 h 3256604"/>
              <a:gd name="connsiteX257" fmla="*/ 537274 w 5859445"/>
              <a:gd name="connsiteY257" fmla="*/ 2689378 h 3256604"/>
              <a:gd name="connsiteX258" fmla="*/ 531084 w 5859445"/>
              <a:gd name="connsiteY258" fmla="*/ 2691213 h 3256604"/>
              <a:gd name="connsiteX259" fmla="*/ 536898 w 5859445"/>
              <a:gd name="connsiteY259" fmla="*/ 2689326 h 3256604"/>
              <a:gd name="connsiteX260" fmla="*/ 591319 w 5859445"/>
              <a:gd name="connsiteY260" fmla="*/ 2675311 h 3256604"/>
              <a:gd name="connsiteX261" fmla="*/ 544809 w 5859445"/>
              <a:gd name="connsiteY261" fmla="*/ 2690405 h 3256604"/>
              <a:gd name="connsiteX262" fmla="*/ 537274 w 5859445"/>
              <a:gd name="connsiteY262" fmla="*/ 2689378 h 3256604"/>
              <a:gd name="connsiteX263" fmla="*/ 563584 w 5859445"/>
              <a:gd name="connsiteY263" fmla="*/ 2681577 h 3256604"/>
              <a:gd name="connsiteX264" fmla="*/ 591319 w 5859445"/>
              <a:gd name="connsiteY264" fmla="*/ 2675311 h 3256604"/>
              <a:gd name="connsiteX265" fmla="*/ 574544 w 5859445"/>
              <a:gd name="connsiteY265" fmla="*/ 2651586 h 3256604"/>
              <a:gd name="connsiteX266" fmla="*/ 549265 w 5859445"/>
              <a:gd name="connsiteY266" fmla="*/ 2656753 h 3256604"/>
              <a:gd name="connsiteX267" fmla="*/ 560533 w 5859445"/>
              <a:gd name="connsiteY267" fmla="*/ 2657044 h 3256604"/>
              <a:gd name="connsiteX268" fmla="*/ 578738 w 5859445"/>
              <a:gd name="connsiteY268" fmla="*/ 2657518 h 3256604"/>
              <a:gd name="connsiteX269" fmla="*/ 466909 w 5859445"/>
              <a:gd name="connsiteY269" fmla="*/ 2647629 h 3256604"/>
              <a:gd name="connsiteX270" fmla="*/ 467417 w 5859445"/>
              <a:gd name="connsiteY270" fmla="*/ 2651717 h 3256604"/>
              <a:gd name="connsiteX271" fmla="*/ 465320 w 5859445"/>
              <a:gd name="connsiteY271" fmla="*/ 2648752 h 3256604"/>
              <a:gd name="connsiteX272" fmla="*/ 465892 w 5859445"/>
              <a:gd name="connsiteY272" fmla="*/ 2639452 h 3256604"/>
              <a:gd name="connsiteX273" fmla="*/ 474851 w 5859445"/>
              <a:gd name="connsiteY273" fmla="*/ 2642013 h 3256604"/>
              <a:gd name="connsiteX274" fmla="*/ 466909 w 5859445"/>
              <a:gd name="connsiteY274" fmla="*/ 2647629 h 3256604"/>
              <a:gd name="connsiteX275" fmla="*/ 5845042 w 5859445"/>
              <a:gd name="connsiteY275" fmla="*/ 2636508 h 3256604"/>
              <a:gd name="connsiteX276" fmla="*/ 5848943 w 5859445"/>
              <a:gd name="connsiteY276" fmla="*/ 2636607 h 3256604"/>
              <a:gd name="connsiteX277" fmla="*/ 5848832 w 5859445"/>
              <a:gd name="connsiteY277" fmla="*/ 2636644 h 3256604"/>
              <a:gd name="connsiteX278" fmla="*/ 5844906 w 5859445"/>
              <a:gd name="connsiteY278" fmla="*/ 2636570 h 3256604"/>
              <a:gd name="connsiteX279" fmla="*/ 511832 w 5859445"/>
              <a:gd name="connsiteY279" fmla="*/ 2633657 h 3256604"/>
              <a:gd name="connsiteX280" fmla="*/ 504969 w 5859445"/>
              <a:gd name="connsiteY280" fmla="*/ 2634061 h 3256604"/>
              <a:gd name="connsiteX281" fmla="*/ 498107 w 5859445"/>
              <a:gd name="connsiteY281" fmla="*/ 2634465 h 3256604"/>
              <a:gd name="connsiteX282" fmla="*/ 520790 w 5859445"/>
              <a:gd name="connsiteY282" fmla="*/ 2636218 h 3256604"/>
              <a:gd name="connsiteX283" fmla="*/ 566728 w 5859445"/>
              <a:gd name="connsiteY283" fmla="*/ 2630424 h 3256604"/>
              <a:gd name="connsiteX284" fmla="*/ 553004 w 5859445"/>
              <a:gd name="connsiteY284" fmla="*/ 2631232 h 3256604"/>
              <a:gd name="connsiteX285" fmla="*/ 557198 w 5859445"/>
              <a:gd name="connsiteY285" fmla="*/ 2637163 h 3256604"/>
              <a:gd name="connsiteX286" fmla="*/ 570922 w 5859445"/>
              <a:gd name="connsiteY286" fmla="*/ 2636355 h 3256604"/>
              <a:gd name="connsiteX287" fmla="*/ 5770155 w 5859445"/>
              <a:gd name="connsiteY287" fmla="*/ 2622303 h 3256604"/>
              <a:gd name="connsiteX288" fmla="*/ 5766675 w 5859445"/>
              <a:gd name="connsiteY288" fmla="*/ 2622974 h 3256604"/>
              <a:gd name="connsiteX289" fmla="*/ 5765310 w 5859445"/>
              <a:gd name="connsiteY289" fmla="*/ 2625799 h 3256604"/>
              <a:gd name="connsiteX290" fmla="*/ 5765936 w 5859445"/>
              <a:gd name="connsiteY290" fmla="*/ 2625720 h 3256604"/>
              <a:gd name="connsiteX291" fmla="*/ 5737105 w 5859445"/>
              <a:gd name="connsiteY291" fmla="*/ 2612747 h 3256604"/>
              <a:gd name="connsiteX292" fmla="*/ 5745492 w 5859445"/>
              <a:gd name="connsiteY292" fmla="*/ 2624608 h 3256604"/>
              <a:gd name="connsiteX293" fmla="*/ 5757323 w 5859445"/>
              <a:gd name="connsiteY293" fmla="*/ 2626806 h 3256604"/>
              <a:gd name="connsiteX294" fmla="*/ 5762959 w 5859445"/>
              <a:gd name="connsiteY294" fmla="*/ 2626096 h 3256604"/>
              <a:gd name="connsiteX295" fmla="*/ 5762648 w 5859445"/>
              <a:gd name="connsiteY295" fmla="*/ 2623597 h 3256604"/>
              <a:gd name="connsiteX296" fmla="*/ 5768748 w 5859445"/>
              <a:gd name="connsiteY296" fmla="*/ 2617060 h 3256604"/>
              <a:gd name="connsiteX297" fmla="*/ 5772884 w 5859445"/>
              <a:gd name="connsiteY297" fmla="*/ 2615898 h 3256604"/>
              <a:gd name="connsiteX298" fmla="*/ 5773513 w 5859445"/>
              <a:gd name="connsiteY298" fmla="*/ 2613690 h 3256604"/>
              <a:gd name="connsiteX299" fmla="*/ 5814687 w 5859445"/>
              <a:gd name="connsiteY299" fmla="*/ 2611265 h 3256604"/>
              <a:gd name="connsiteX300" fmla="*/ 5798293 w 5859445"/>
              <a:gd name="connsiteY300" fmla="*/ 2618409 h 3256604"/>
              <a:gd name="connsiteX301" fmla="*/ 5786666 w 5859445"/>
              <a:gd name="connsiteY301" fmla="*/ 2622183 h 3256604"/>
              <a:gd name="connsiteX302" fmla="*/ 5795625 w 5859445"/>
              <a:gd name="connsiteY302" fmla="*/ 2624744 h 3256604"/>
              <a:gd name="connsiteX303" fmla="*/ 5774752 w 5859445"/>
              <a:gd name="connsiteY303" fmla="*/ 2630606 h 3256604"/>
              <a:gd name="connsiteX304" fmla="*/ 5758072 w 5859445"/>
              <a:gd name="connsiteY304" fmla="*/ 2642401 h 3256604"/>
              <a:gd name="connsiteX305" fmla="*/ 5814305 w 5859445"/>
              <a:gd name="connsiteY305" fmla="*/ 2635999 h 3256604"/>
              <a:gd name="connsiteX306" fmla="*/ 5844906 w 5859445"/>
              <a:gd name="connsiteY306" fmla="*/ 2636570 h 3256604"/>
              <a:gd name="connsiteX307" fmla="*/ 5835656 w 5859445"/>
              <a:gd name="connsiteY307" fmla="*/ 2640920 h 3256604"/>
              <a:gd name="connsiteX308" fmla="*/ 5848832 w 5859445"/>
              <a:gd name="connsiteY308" fmla="*/ 2636644 h 3256604"/>
              <a:gd name="connsiteX309" fmla="*/ 5854144 w 5859445"/>
              <a:gd name="connsiteY309" fmla="*/ 2636744 h 3256604"/>
              <a:gd name="connsiteX310" fmla="*/ 5848943 w 5859445"/>
              <a:gd name="connsiteY310" fmla="*/ 2636607 h 3256604"/>
              <a:gd name="connsiteX311" fmla="*/ 5853097 w 5859445"/>
              <a:gd name="connsiteY311" fmla="*/ 2635260 h 3256604"/>
              <a:gd name="connsiteX312" fmla="*/ 5858911 w 5859445"/>
              <a:gd name="connsiteY312" fmla="*/ 2633373 h 3256604"/>
              <a:gd name="connsiteX313" fmla="*/ 5827268 w 5859445"/>
              <a:gd name="connsiteY313" fmla="*/ 2629057 h 3256604"/>
              <a:gd name="connsiteX314" fmla="*/ 5834415 w 5859445"/>
              <a:gd name="connsiteY314" fmla="*/ 2624004 h 3256604"/>
              <a:gd name="connsiteX315" fmla="*/ 5823074 w 5859445"/>
              <a:gd name="connsiteY315" fmla="*/ 2623127 h 3256604"/>
              <a:gd name="connsiteX316" fmla="*/ 5804584 w 5859445"/>
              <a:gd name="connsiteY316" fmla="*/ 2627305 h 3256604"/>
              <a:gd name="connsiteX317" fmla="*/ 5814687 w 5859445"/>
              <a:gd name="connsiteY317" fmla="*/ 2611265 h 3256604"/>
              <a:gd name="connsiteX318" fmla="*/ 5120264 w 5859445"/>
              <a:gd name="connsiteY318" fmla="*/ 2599647 h 3256604"/>
              <a:gd name="connsiteX319" fmla="*/ 5149810 w 5859445"/>
              <a:gd name="connsiteY319" fmla="*/ 2600996 h 3256604"/>
              <a:gd name="connsiteX320" fmla="*/ 5131320 w 5859445"/>
              <a:gd name="connsiteY320" fmla="*/ 2605174 h 3256604"/>
              <a:gd name="connsiteX321" fmla="*/ 5106921 w 5859445"/>
              <a:gd name="connsiteY321" fmla="*/ 2606611 h 3256604"/>
              <a:gd name="connsiteX322" fmla="*/ 5104031 w 5859445"/>
              <a:gd name="connsiteY322" fmla="*/ 2606412 h 3256604"/>
              <a:gd name="connsiteX323" fmla="*/ 5105873 w 5859445"/>
              <a:gd name="connsiteY323" fmla="*/ 2602039 h 3256604"/>
              <a:gd name="connsiteX324" fmla="*/ 5120264 w 5859445"/>
              <a:gd name="connsiteY324" fmla="*/ 2599647 h 3256604"/>
              <a:gd name="connsiteX325" fmla="*/ 5063841 w 5859445"/>
              <a:gd name="connsiteY325" fmla="*/ 2590613 h 3256604"/>
              <a:gd name="connsiteX326" fmla="*/ 5081534 w 5859445"/>
              <a:gd name="connsiteY326" fmla="*/ 2592163 h 3256604"/>
              <a:gd name="connsiteX327" fmla="*/ 5079664 w 5859445"/>
              <a:gd name="connsiteY327" fmla="*/ 2592772 h 3256604"/>
              <a:gd name="connsiteX328" fmla="*/ 5063841 w 5859445"/>
              <a:gd name="connsiteY328" fmla="*/ 2590613 h 3256604"/>
              <a:gd name="connsiteX329" fmla="*/ 5774943 w 5859445"/>
              <a:gd name="connsiteY329" fmla="*/ 2590440 h 3256604"/>
              <a:gd name="connsiteX330" fmla="*/ 5729290 w 5859445"/>
              <a:gd name="connsiteY330" fmla="*/ 2591582 h 3256604"/>
              <a:gd name="connsiteX331" fmla="*/ 5728718 w 5859445"/>
              <a:gd name="connsiteY331" fmla="*/ 2600885 h 3256604"/>
              <a:gd name="connsiteX332" fmla="*/ 5815830 w 5859445"/>
              <a:gd name="connsiteY332" fmla="*/ 2592665 h 3256604"/>
              <a:gd name="connsiteX333" fmla="*/ 5774943 w 5859445"/>
              <a:gd name="connsiteY333" fmla="*/ 2590440 h 3256604"/>
              <a:gd name="connsiteX334" fmla="*/ 5062265 w 5859445"/>
              <a:gd name="connsiteY334" fmla="*/ 2590162 h 3256604"/>
              <a:gd name="connsiteX335" fmla="*/ 5063841 w 5859445"/>
              <a:gd name="connsiteY335" fmla="*/ 2590613 h 3256604"/>
              <a:gd name="connsiteX336" fmla="*/ 5059219 w 5859445"/>
              <a:gd name="connsiteY336" fmla="*/ 2591657 h 3256604"/>
              <a:gd name="connsiteX337" fmla="*/ 5057552 w 5859445"/>
              <a:gd name="connsiteY337" fmla="*/ 2590273 h 3256604"/>
              <a:gd name="connsiteX338" fmla="*/ 5658999 w 5859445"/>
              <a:gd name="connsiteY338" fmla="*/ 2585683 h 3256604"/>
              <a:gd name="connsiteX339" fmla="*/ 5661490 w 5859445"/>
              <a:gd name="connsiteY339" fmla="*/ 2586395 h 3256604"/>
              <a:gd name="connsiteX340" fmla="*/ 5633791 w 5859445"/>
              <a:gd name="connsiteY340" fmla="*/ 2587940 h 3256604"/>
              <a:gd name="connsiteX341" fmla="*/ 5658999 w 5859445"/>
              <a:gd name="connsiteY341" fmla="*/ 2585683 h 3256604"/>
              <a:gd name="connsiteX342" fmla="*/ 5142126 w 5859445"/>
              <a:gd name="connsiteY342" fmla="*/ 2580020 h 3256604"/>
              <a:gd name="connsiteX343" fmla="*/ 5174817 w 5859445"/>
              <a:gd name="connsiteY343" fmla="*/ 2585816 h 3256604"/>
              <a:gd name="connsiteX344" fmla="*/ 5141215 w 5859445"/>
              <a:gd name="connsiteY344" fmla="*/ 2580126 h 3256604"/>
              <a:gd name="connsiteX345" fmla="*/ 5041729 w 5859445"/>
              <a:gd name="connsiteY345" fmla="*/ 2579560 h 3256604"/>
              <a:gd name="connsiteX346" fmla="*/ 5028005 w 5859445"/>
              <a:gd name="connsiteY346" fmla="*/ 2580368 h 3256604"/>
              <a:gd name="connsiteX347" fmla="*/ 5050689 w 5859445"/>
              <a:gd name="connsiteY347" fmla="*/ 2582121 h 3256604"/>
              <a:gd name="connsiteX348" fmla="*/ 5064413 w 5859445"/>
              <a:gd name="connsiteY348" fmla="*/ 2581313 h 3256604"/>
              <a:gd name="connsiteX349" fmla="*/ 5041729 w 5859445"/>
              <a:gd name="connsiteY349" fmla="*/ 2579560 h 3256604"/>
              <a:gd name="connsiteX350" fmla="*/ 4836720 w 5859445"/>
              <a:gd name="connsiteY350" fmla="*/ 2577732 h 3256604"/>
              <a:gd name="connsiteX351" fmla="*/ 4800026 w 5859445"/>
              <a:gd name="connsiteY351" fmla="*/ 2581438 h 3256604"/>
              <a:gd name="connsiteX352" fmla="*/ 4854353 w 5859445"/>
              <a:gd name="connsiteY352" fmla="*/ 2587505 h 3256604"/>
              <a:gd name="connsiteX353" fmla="*/ 4878406 w 5859445"/>
              <a:gd name="connsiteY353" fmla="*/ 2585509 h 3256604"/>
              <a:gd name="connsiteX354" fmla="*/ 4872842 w 5859445"/>
              <a:gd name="connsiteY354" fmla="*/ 2583327 h 3256604"/>
              <a:gd name="connsiteX355" fmla="*/ 4836720 w 5859445"/>
              <a:gd name="connsiteY355" fmla="*/ 2577732 h 3256604"/>
              <a:gd name="connsiteX356" fmla="*/ 5088849 w 5859445"/>
              <a:gd name="connsiteY356" fmla="*/ 2575435 h 3256604"/>
              <a:gd name="connsiteX357" fmla="*/ 5134215 w 5859445"/>
              <a:gd name="connsiteY357" fmla="*/ 2578941 h 3256604"/>
              <a:gd name="connsiteX358" fmla="*/ 5141215 w 5859445"/>
              <a:gd name="connsiteY358" fmla="*/ 2580126 h 3256604"/>
              <a:gd name="connsiteX359" fmla="*/ 5115725 w 5859445"/>
              <a:gd name="connsiteY359" fmla="*/ 2583119 h 3256604"/>
              <a:gd name="connsiteX360" fmla="*/ 5149750 w 5859445"/>
              <a:gd name="connsiteY360" fmla="*/ 2585748 h 3256604"/>
              <a:gd name="connsiteX361" fmla="*/ 5170052 w 5859445"/>
              <a:gd name="connsiteY361" fmla="*/ 2589186 h 3256604"/>
              <a:gd name="connsiteX362" fmla="*/ 5107656 w 5859445"/>
              <a:gd name="connsiteY362" fmla="*/ 2594452 h 3256604"/>
              <a:gd name="connsiteX363" fmla="*/ 5081534 w 5859445"/>
              <a:gd name="connsiteY363" fmla="*/ 2592163 h 3256604"/>
              <a:gd name="connsiteX364" fmla="*/ 5082570 w 5859445"/>
              <a:gd name="connsiteY364" fmla="*/ 2591828 h 3256604"/>
              <a:gd name="connsiteX365" fmla="*/ 5077567 w 5859445"/>
              <a:gd name="connsiteY365" fmla="*/ 2589806 h 3256604"/>
              <a:gd name="connsiteX366" fmla="*/ 5062265 w 5859445"/>
              <a:gd name="connsiteY366" fmla="*/ 2590162 h 3256604"/>
              <a:gd name="connsiteX367" fmla="*/ 5054883 w 5859445"/>
              <a:gd name="connsiteY367" fmla="*/ 2588052 h 3256604"/>
              <a:gd name="connsiteX368" fmla="*/ 5057552 w 5859445"/>
              <a:gd name="connsiteY368" fmla="*/ 2590273 h 3256604"/>
              <a:gd name="connsiteX369" fmla="*/ 5047680 w 5859445"/>
              <a:gd name="connsiteY369" fmla="*/ 2590503 h 3256604"/>
              <a:gd name="connsiteX370" fmla="*/ 5013184 w 5859445"/>
              <a:gd name="connsiteY370" fmla="*/ 2589735 h 3256604"/>
              <a:gd name="connsiteX371" fmla="*/ 4958204 w 5859445"/>
              <a:gd name="connsiteY371" fmla="*/ 2582741 h 3256604"/>
              <a:gd name="connsiteX372" fmla="*/ 4967294 w 5859445"/>
              <a:gd name="connsiteY372" fmla="*/ 2585488 h 3256604"/>
              <a:gd name="connsiteX373" fmla="*/ 4976384 w 5859445"/>
              <a:gd name="connsiteY373" fmla="*/ 2588235 h 3256604"/>
              <a:gd name="connsiteX374" fmla="*/ 4911937 w 5859445"/>
              <a:gd name="connsiteY374" fmla="*/ 2588073 h 3256604"/>
              <a:gd name="connsiteX375" fmla="*/ 4939141 w 5859445"/>
              <a:gd name="connsiteY375" fmla="*/ 2596220 h 3256604"/>
              <a:gd name="connsiteX376" fmla="*/ 4920521 w 5859445"/>
              <a:gd name="connsiteY376" fmla="*/ 2600212 h 3256604"/>
              <a:gd name="connsiteX377" fmla="*/ 4851528 w 5859445"/>
              <a:gd name="connsiteY377" fmla="*/ 2598676 h 3256604"/>
              <a:gd name="connsiteX378" fmla="*/ 4782472 w 5859445"/>
              <a:gd name="connsiteY378" fmla="*/ 2597047 h 3256604"/>
              <a:gd name="connsiteX379" fmla="*/ 4893694 w 5859445"/>
              <a:gd name="connsiteY379" fmla="*/ 2602708 h 3256604"/>
              <a:gd name="connsiteX380" fmla="*/ 4996023 w 5859445"/>
              <a:gd name="connsiteY380" fmla="*/ 2605901 h 3256604"/>
              <a:gd name="connsiteX381" fmla="*/ 4952752 w 5859445"/>
              <a:gd name="connsiteY381" fmla="*/ 2605361 h 3256604"/>
              <a:gd name="connsiteX382" fmla="*/ 4918442 w 5859445"/>
              <a:gd name="connsiteY382" fmla="*/ 2607381 h 3256604"/>
              <a:gd name="connsiteX383" fmla="*/ 4904717 w 5859445"/>
              <a:gd name="connsiteY383" fmla="*/ 2608189 h 3256604"/>
              <a:gd name="connsiteX384" fmla="*/ 4911580 w 5859445"/>
              <a:gd name="connsiteY384" fmla="*/ 2607786 h 3256604"/>
              <a:gd name="connsiteX385" fmla="*/ 4918442 w 5859445"/>
              <a:gd name="connsiteY385" fmla="*/ 2607381 h 3256604"/>
              <a:gd name="connsiteX386" fmla="*/ 4927400 w 5859445"/>
              <a:gd name="connsiteY386" fmla="*/ 2609942 h 3256604"/>
              <a:gd name="connsiteX387" fmla="*/ 4836094 w 5859445"/>
              <a:gd name="connsiteY387" fmla="*/ 2612230 h 3256604"/>
              <a:gd name="connsiteX388" fmla="*/ 4740023 w 5859445"/>
              <a:gd name="connsiteY388" fmla="*/ 2617888 h 3256604"/>
              <a:gd name="connsiteX389" fmla="*/ 4801497 w 5859445"/>
              <a:gd name="connsiteY389" fmla="*/ 2618900 h 3256604"/>
              <a:gd name="connsiteX390" fmla="*/ 4862972 w 5859445"/>
              <a:gd name="connsiteY390" fmla="*/ 2619915 h 3256604"/>
              <a:gd name="connsiteX391" fmla="*/ 4936696 w 5859445"/>
              <a:gd name="connsiteY391" fmla="*/ 2618034 h 3256604"/>
              <a:gd name="connsiteX392" fmla="*/ 5006572 w 5859445"/>
              <a:gd name="connsiteY392" fmla="*/ 2620820 h 3256604"/>
              <a:gd name="connsiteX393" fmla="*/ 5011338 w 5859445"/>
              <a:gd name="connsiteY393" fmla="*/ 2617451 h 3256604"/>
              <a:gd name="connsiteX394" fmla="*/ 5068988 w 5859445"/>
              <a:gd name="connsiteY394" fmla="*/ 2618112 h 3256604"/>
              <a:gd name="connsiteX395" fmla="*/ 5139707 w 5859445"/>
              <a:gd name="connsiteY395" fmla="*/ 2617035 h 3256604"/>
              <a:gd name="connsiteX396" fmla="*/ 5099106 w 5859445"/>
              <a:gd name="connsiteY396" fmla="*/ 2610160 h 3256604"/>
              <a:gd name="connsiteX397" fmla="*/ 5058504 w 5859445"/>
              <a:gd name="connsiteY397" fmla="*/ 2603285 h 3256604"/>
              <a:gd name="connsiteX398" fmla="*/ 5104031 w 5859445"/>
              <a:gd name="connsiteY398" fmla="*/ 2606412 h 3256604"/>
              <a:gd name="connsiteX399" fmla="*/ 5103872 w 5859445"/>
              <a:gd name="connsiteY399" fmla="*/ 2606790 h 3256604"/>
              <a:gd name="connsiteX400" fmla="*/ 5106921 w 5859445"/>
              <a:gd name="connsiteY400" fmla="*/ 2606611 h 3256604"/>
              <a:gd name="connsiteX401" fmla="*/ 5112973 w 5859445"/>
              <a:gd name="connsiteY401" fmla="*/ 2607027 h 3256604"/>
              <a:gd name="connsiteX402" fmla="*/ 5158197 w 5859445"/>
              <a:gd name="connsiteY402" fmla="*/ 2612858 h 3256604"/>
              <a:gd name="connsiteX403" fmla="*/ 5245310 w 5859445"/>
              <a:gd name="connsiteY403" fmla="*/ 2604640 h 3256604"/>
              <a:gd name="connsiteX404" fmla="*/ 5218432 w 5859445"/>
              <a:gd name="connsiteY404" fmla="*/ 2596955 h 3256604"/>
              <a:gd name="connsiteX405" fmla="*/ 5286484 w 5859445"/>
              <a:gd name="connsiteY405" fmla="*/ 2602214 h 3256604"/>
              <a:gd name="connsiteX406" fmla="*/ 5350913 w 5859445"/>
              <a:gd name="connsiteY406" fmla="*/ 2592242 h 3256604"/>
              <a:gd name="connsiteX407" fmla="*/ 5221738 w 5859445"/>
              <a:gd name="connsiteY407" fmla="*/ 2581412 h 3256604"/>
              <a:gd name="connsiteX408" fmla="*/ 5088849 w 5859445"/>
              <a:gd name="connsiteY408" fmla="*/ 2575435 h 3256604"/>
              <a:gd name="connsiteX409" fmla="*/ 5078471 w 5859445"/>
              <a:gd name="connsiteY409" fmla="*/ 2565812 h 3256604"/>
              <a:gd name="connsiteX410" fmla="*/ 5060792 w 5859445"/>
              <a:gd name="connsiteY410" fmla="*/ 2566082 h 3256604"/>
              <a:gd name="connsiteX411" fmla="*/ 5089443 w 5859445"/>
              <a:gd name="connsiteY411" fmla="*/ 2566160 h 3256604"/>
              <a:gd name="connsiteX412" fmla="*/ 5194451 w 5859445"/>
              <a:gd name="connsiteY412" fmla="*/ 2563038 h 3256604"/>
              <a:gd name="connsiteX413" fmla="*/ 5203409 w 5859445"/>
              <a:gd name="connsiteY413" fmla="*/ 2565599 h 3256604"/>
              <a:gd name="connsiteX414" fmla="*/ 5217134 w 5859445"/>
              <a:gd name="connsiteY414" fmla="*/ 2564791 h 3256604"/>
              <a:gd name="connsiteX415" fmla="*/ 5212368 w 5859445"/>
              <a:gd name="connsiteY415" fmla="*/ 2568161 h 3256604"/>
              <a:gd name="connsiteX416" fmla="*/ 5296831 w 5859445"/>
              <a:gd name="connsiteY416" fmla="*/ 2576412 h 3256604"/>
              <a:gd name="connsiteX417" fmla="*/ 5376102 w 5859445"/>
              <a:gd name="connsiteY417" fmla="*/ 2580669 h 3256604"/>
              <a:gd name="connsiteX418" fmla="*/ 5378032 w 5859445"/>
              <a:gd name="connsiteY418" fmla="*/ 2580051 h 3256604"/>
              <a:gd name="connsiteX419" fmla="*/ 5385992 w 5859445"/>
              <a:gd name="connsiteY419" fmla="*/ 2581199 h 3256604"/>
              <a:gd name="connsiteX420" fmla="*/ 5441472 w 5859445"/>
              <a:gd name="connsiteY420" fmla="*/ 2573733 h 3256604"/>
              <a:gd name="connsiteX421" fmla="*/ 5475262 w 5859445"/>
              <a:gd name="connsiteY421" fmla="*/ 2570939 h 3256604"/>
              <a:gd name="connsiteX422" fmla="*/ 5425016 w 5859445"/>
              <a:gd name="connsiteY422" fmla="*/ 2569418 h 3256604"/>
              <a:gd name="connsiteX423" fmla="*/ 5348608 w 5859445"/>
              <a:gd name="connsiteY423" fmla="*/ 2563709 h 3256604"/>
              <a:gd name="connsiteX424" fmla="*/ 5194451 w 5859445"/>
              <a:gd name="connsiteY424" fmla="*/ 2563038 h 3256604"/>
              <a:gd name="connsiteX425" fmla="*/ 5827077 w 5859445"/>
              <a:gd name="connsiteY425" fmla="*/ 2558025 h 3256604"/>
              <a:gd name="connsiteX426" fmla="*/ 5834376 w 5859445"/>
              <a:gd name="connsiteY426" fmla="*/ 2559260 h 3256604"/>
              <a:gd name="connsiteX427" fmla="*/ 5817165 w 5859445"/>
              <a:gd name="connsiteY427" fmla="*/ 2561697 h 3256604"/>
              <a:gd name="connsiteX428" fmla="*/ 5769511 w 5859445"/>
              <a:gd name="connsiteY428" fmla="*/ 2567593 h 3256604"/>
              <a:gd name="connsiteX429" fmla="*/ 5827077 w 5859445"/>
              <a:gd name="connsiteY429" fmla="*/ 2558025 h 3256604"/>
              <a:gd name="connsiteX430" fmla="*/ 5854526 w 5859445"/>
              <a:gd name="connsiteY430" fmla="*/ 2556408 h 3256604"/>
              <a:gd name="connsiteX431" fmla="*/ 5847378 w 5859445"/>
              <a:gd name="connsiteY431" fmla="*/ 2561463 h 3256604"/>
              <a:gd name="connsiteX432" fmla="*/ 5834376 w 5859445"/>
              <a:gd name="connsiteY432" fmla="*/ 2559260 h 3256604"/>
              <a:gd name="connsiteX433" fmla="*/ 5819833 w 5859445"/>
              <a:gd name="connsiteY433" fmla="*/ 2527561 h 3256604"/>
              <a:gd name="connsiteX434" fmla="*/ 5805739 w 5859445"/>
              <a:gd name="connsiteY434" fmla="*/ 2529742 h 3256604"/>
              <a:gd name="connsiteX435" fmla="*/ 5805110 w 5859445"/>
              <a:gd name="connsiteY435" fmla="*/ 2529529 h 3256604"/>
              <a:gd name="connsiteX436" fmla="*/ 5747257 w 5859445"/>
              <a:gd name="connsiteY436" fmla="*/ 2503263 h 3256604"/>
              <a:gd name="connsiteX437" fmla="*/ 5698029 w 5859445"/>
              <a:gd name="connsiteY437" fmla="*/ 2506935 h 3256604"/>
              <a:gd name="connsiteX438" fmla="*/ 5723095 w 5859445"/>
              <a:gd name="connsiteY438" fmla="*/ 2507003 h 3256604"/>
              <a:gd name="connsiteX439" fmla="*/ 5729671 w 5859445"/>
              <a:gd name="connsiteY439" fmla="*/ 2511249 h 3256604"/>
              <a:gd name="connsiteX440" fmla="*/ 5756834 w 5859445"/>
              <a:gd name="connsiteY440" fmla="*/ 2514283 h 3256604"/>
              <a:gd name="connsiteX441" fmla="*/ 5783998 w 5859445"/>
              <a:gd name="connsiteY441" fmla="*/ 2517316 h 3256604"/>
              <a:gd name="connsiteX442" fmla="*/ 5747257 w 5859445"/>
              <a:gd name="connsiteY442" fmla="*/ 2503263 h 3256604"/>
              <a:gd name="connsiteX443" fmla="*/ 5851238 w 5859445"/>
              <a:gd name="connsiteY443" fmla="*/ 2498684 h 3256604"/>
              <a:gd name="connsiteX444" fmla="*/ 5857958 w 5859445"/>
              <a:gd name="connsiteY444" fmla="*/ 2500605 h 3256604"/>
              <a:gd name="connsiteX445" fmla="*/ 5839468 w 5859445"/>
              <a:gd name="connsiteY445" fmla="*/ 2504782 h 3256604"/>
              <a:gd name="connsiteX446" fmla="*/ 4659159 w 5859445"/>
              <a:gd name="connsiteY446" fmla="*/ 2496771 h 3256604"/>
              <a:gd name="connsiteX447" fmla="*/ 4640813 w 5859445"/>
              <a:gd name="connsiteY447" fmla="*/ 2498624 h 3256604"/>
              <a:gd name="connsiteX448" fmla="*/ 4626517 w 5859445"/>
              <a:gd name="connsiteY448" fmla="*/ 2508732 h 3256604"/>
              <a:gd name="connsiteX449" fmla="*/ 4659017 w 5859445"/>
              <a:gd name="connsiteY449" fmla="*/ 2499097 h 3256604"/>
              <a:gd name="connsiteX450" fmla="*/ 4668885 w 5859445"/>
              <a:gd name="connsiteY450" fmla="*/ 2498278 h 3256604"/>
              <a:gd name="connsiteX451" fmla="*/ 5731102 w 5859445"/>
              <a:gd name="connsiteY451" fmla="*/ 2487998 h 3256604"/>
              <a:gd name="connsiteX452" fmla="*/ 5735652 w 5859445"/>
              <a:gd name="connsiteY452" fmla="*/ 2488117 h 3256604"/>
              <a:gd name="connsiteX453" fmla="*/ 5747869 w 5859445"/>
              <a:gd name="connsiteY453" fmla="*/ 2489692 h 3256604"/>
              <a:gd name="connsiteX454" fmla="*/ 5746751 w 5859445"/>
              <a:gd name="connsiteY454" fmla="*/ 2489994 h 3256604"/>
              <a:gd name="connsiteX455" fmla="*/ 5740131 w 5859445"/>
              <a:gd name="connsiteY455" fmla="*/ 2489398 h 3256604"/>
              <a:gd name="connsiteX456" fmla="*/ 5731102 w 5859445"/>
              <a:gd name="connsiteY456" fmla="*/ 2487998 h 3256604"/>
              <a:gd name="connsiteX457" fmla="*/ 4823997 w 5859445"/>
              <a:gd name="connsiteY457" fmla="*/ 2484748 h 3256604"/>
              <a:gd name="connsiteX458" fmla="*/ 4777773 w 5859445"/>
              <a:gd name="connsiteY458" fmla="*/ 2495192 h 3256604"/>
              <a:gd name="connsiteX459" fmla="*/ 4759211 w 5859445"/>
              <a:gd name="connsiteY459" fmla="*/ 2500533 h 3256604"/>
              <a:gd name="connsiteX460" fmla="*/ 4747133 w 5859445"/>
              <a:gd name="connsiteY460" fmla="*/ 2502762 h 3256604"/>
              <a:gd name="connsiteX461" fmla="*/ 4762165 w 5859445"/>
              <a:gd name="connsiteY461" fmla="*/ 2503448 h 3256604"/>
              <a:gd name="connsiteX462" fmla="*/ 4823997 w 5859445"/>
              <a:gd name="connsiteY462" fmla="*/ 2484748 h 3256604"/>
              <a:gd name="connsiteX463" fmla="*/ 4881968 w 5859445"/>
              <a:gd name="connsiteY463" fmla="*/ 2483275 h 3256604"/>
              <a:gd name="connsiteX464" fmla="*/ 4878611 w 5859445"/>
              <a:gd name="connsiteY464" fmla="*/ 2486166 h 3256604"/>
              <a:gd name="connsiteX465" fmla="*/ 4871534 w 5859445"/>
              <a:gd name="connsiteY465" fmla="*/ 2490058 h 3256604"/>
              <a:gd name="connsiteX466" fmla="*/ 4867975 w 5859445"/>
              <a:gd name="connsiteY466" fmla="*/ 2488663 h 3256604"/>
              <a:gd name="connsiteX467" fmla="*/ 4677591 w 5859445"/>
              <a:gd name="connsiteY467" fmla="*/ 2483100 h 3256604"/>
              <a:gd name="connsiteX468" fmla="*/ 4640181 w 5859445"/>
              <a:gd name="connsiteY468" fmla="*/ 2486793 h 3256604"/>
              <a:gd name="connsiteX469" fmla="*/ 4622576 w 5859445"/>
              <a:gd name="connsiteY469" fmla="*/ 2488270 h 3256604"/>
              <a:gd name="connsiteX470" fmla="*/ 4549507 w 5859445"/>
              <a:gd name="connsiteY470" fmla="*/ 2500913 h 3256604"/>
              <a:gd name="connsiteX471" fmla="*/ 4657492 w 5859445"/>
              <a:gd name="connsiteY471" fmla="*/ 2486831 h 3256604"/>
              <a:gd name="connsiteX472" fmla="*/ 4897386 w 5859445"/>
              <a:gd name="connsiteY472" fmla="*/ 2477338 h 3256604"/>
              <a:gd name="connsiteX473" fmla="*/ 4881968 w 5859445"/>
              <a:gd name="connsiteY473" fmla="*/ 2483275 h 3256604"/>
              <a:gd name="connsiteX474" fmla="*/ 4885830 w 5859445"/>
              <a:gd name="connsiteY474" fmla="*/ 2479949 h 3256604"/>
              <a:gd name="connsiteX475" fmla="*/ 4897386 w 5859445"/>
              <a:gd name="connsiteY475" fmla="*/ 2477338 h 3256604"/>
              <a:gd name="connsiteX476" fmla="*/ 4843059 w 5859445"/>
              <a:gd name="connsiteY476" fmla="*/ 2471270 h 3256604"/>
              <a:gd name="connsiteX477" fmla="*/ 4801600 w 5859445"/>
              <a:gd name="connsiteY477" fmla="*/ 2478345 h 3256604"/>
              <a:gd name="connsiteX478" fmla="*/ 4769100 w 5859445"/>
              <a:gd name="connsiteY478" fmla="*/ 2487981 h 3256604"/>
              <a:gd name="connsiteX479" fmla="*/ 4819517 w 5859445"/>
              <a:gd name="connsiteY479" fmla="*/ 2483467 h 3256604"/>
              <a:gd name="connsiteX480" fmla="*/ 4843059 w 5859445"/>
              <a:gd name="connsiteY480" fmla="*/ 2471270 h 3256604"/>
              <a:gd name="connsiteX481" fmla="*/ 5317293 w 5859445"/>
              <a:gd name="connsiteY481" fmla="*/ 2464861 h 3256604"/>
              <a:gd name="connsiteX482" fmla="*/ 5244357 w 5859445"/>
              <a:gd name="connsiteY482" fmla="*/ 2471873 h 3256604"/>
              <a:gd name="connsiteX483" fmla="*/ 5249123 w 5859445"/>
              <a:gd name="connsiteY483" fmla="*/ 2468503 h 3256604"/>
              <a:gd name="connsiteX484" fmla="*/ 5548568 w 5859445"/>
              <a:gd name="connsiteY484" fmla="*/ 2459062 h 3256604"/>
              <a:gd name="connsiteX485" fmla="*/ 5542437 w 5859445"/>
              <a:gd name="connsiteY485" fmla="*/ 2461268 h 3256604"/>
              <a:gd name="connsiteX486" fmla="*/ 5523041 w 5859445"/>
              <a:gd name="connsiteY486" fmla="*/ 2461639 h 3256604"/>
              <a:gd name="connsiteX487" fmla="*/ 5416494 w 5859445"/>
              <a:gd name="connsiteY487" fmla="*/ 2458403 h 3256604"/>
              <a:gd name="connsiteX488" fmla="*/ 5354595 w 5859445"/>
              <a:gd name="connsiteY488" fmla="*/ 2462870 h 3256604"/>
              <a:gd name="connsiteX489" fmla="*/ 5317293 w 5859445"/>
              <a:gd name="connsiteY489" fmla="*/ 2464861 h 3256604"/>
              <a:gd name="connsiteX490" fmla="*/ 5348102 w 5859445"/>
              <a:gd name="connsiteY490" fmla="*/ 2461901 h 3256604"/>
              <a:gd name="connsiteX491" fmla="*/ 5518847 w 5859445"/>
              <a:gd name="connsiteY491" fmla="*/ 2455708 h 3256604"/>
              <a:gd name="connsiteX492" fmla="*/ 5390561 w 5859445"/>
              <a:gd name="connsiteY492" fmla="*/ 2466350 h 3256604"/>
              <a:gd name="connsiteX493" fmla="*/ 5253316 w 5859445"/>
              <a:gd name="connsiteY493" fmla="*/ 2474434 h 3256604"/>
              <a:gd name="connsiteX494" fmla="*/ 5379220 w 5859445"/>
              <a:gd name="connsiteY494" fmla="*/ 2465474 h 3256604"/>
              <a:gd name="connsiteX495" fmla="*/ 5518847 w 5859445"/>
              <a:gd name="connsiteY495" fmla="*/ 2455708 h 3256604"/>
              <a:gd name="connsiteX496" fmla="*/ 5587470 w 5859445"/>
              <a:gd name="connsiteY496" fmla="*/ 2451666 h 3256604"/>
              <a:gd name="connsiteX497" fmla="*/ 5559735 w 5859445"/>
              <a:gd name="connsiteY497" fmla="*/ 2457932 h 3256604"/>
              <a:gd name="connsiteX498" fmla="*/ 5548568 w 5859445"/>
              <a:gd name="connsiteY498" fmla="*/ 2459062 h 3256604"/>
              <a:gd name="connsiteX499" fmla="*/ 5555256 w 5859445"/>
              <a:gd name="connsiteY499" fmla="*/ 2456652 h 3256604"/>
              <a:gd name="connsiteX500" fmla="*/ 5587470 w 5859445"/>
              <a:gd name="connsiteY500" fmla="*/ 2451666 h 3256604"/>
              <a:gd name="connsiteX501" fmla="*/ 5647706 w 5859445"/>
              <a:gd name="connsiteY501" fmla="*/ 2435765 h 3256604"/>
              <a:gd name="connsiteX502" fmla="*/ 5448129 w 5859445"/>
              <a:gd name="connsiteY502" fmla="*/ 2456783 h 3256604"/>
              <a:gd name="connsiteX503" fmla="*/ 5416494 w 5859445"/>
              <a:gd name="connsiteY503" fmla="*/ 2458403 h 3256604"/>
              <a:gd name="connsiteX504" fmla="*/ 5456183 w 5859445"/>
              <a:gd name="connsiteY504" fmla="*/ 2455537 h 3256604"/>
              <a:gd name="connsiteX505" fmla="*/ 5647706 w 5859445"/>
              <a:gd name="connsiteY505" fmla="*/ 2435765 h 3256604"/>
              <a:gd name="connsiteX506" fmla="*/ 435727 w 5859445"/>
              <a:gd name="connsiteY506" fmla="*/ 2407241 h 3256604"/>
              <a:gd name="connsiteX507" fmla="*/ 434250 w 5859445"/>
              <a:gd name="connsiteY507" fmla="*/ 2412733 h 3256604"/>
              <a:gd name="connsiteX508" fmla="*/ 438445 w 5859445"/>
              <a:gd name="connsiteY508" fmla="*/ 2418666 h 3256604"/>
              <a:gd name="connsiteX509" fmla="*/ 439016 w 5859445"/>
              <a:gd name="connsiteY509" fmla="*/ 2409364 h 3256604"/>
              <a:gd name="connsiteX510" fmla="*/ 435727 w 5859445"/>
              <a:gd name="connsiteY510" fmla="*/ 2407241 h 3256604"/>
              <a:gd name="connsiteX511" fmla="*/ 471230 w 5859445"/>
              <a:gd name="connsiteY511" fmla="*/ 2404380 h 3256604"/>
              <a:gd name="connsiteX512" fmla="*/ 461986 w 5859445"/>
              <a:gd name="connsiteY512" fmla="*/ 2406468 h 3256604"/>
              <a:gd name="connsiteX513" fmla="*/ 452741 w 5859445"/>
              <a:gd name="connsiteY513" fmla="*/ 2408557 h 3256604"/>
              <a:gd name="connsiteX514" fmla="*/ 454552 w 5859445"/>
              <a:gd name="connsiteY514" fmla="*/ 2416173 h 3256604"/>
              <a:gd name="connsiteX515" fmla="*/ 443210 w 5859445"/>
              <a:gd name="connsiteY515" fmla="*/ 2415296 h 3256604"/>
              <a:gd name="connsiteX516" fmla="*/ 442638 w 5859445"/>
              <a:gd name="connsiteY516" fmla="*/ 2424596 h 3256604"/>
              <a:gd name="connsiteX517" fmla="*/ 447404 w 5859445"/>
              <a:gd name="connsiteY517" fmla="*/ 2421227 h 3256604"/>
              <a:gd name="connsiteX518" fmla="*/ 461128 w 5859445"/>
              <a:gd name="connsiteY518" fmla="*/ 2420419 h 3256604"/>
              <a:gd name="connsiteX519" fmla="*/ 474852 w 5859445"/>
              <a:gd name="connsiteY519" fmla="*/ 2419610 h 3256604"/>
              <a:gd name="connsiteX520" fmla="*/ 470659 w 5859445"/>
              <a:gd name="connsiteY520" fmla="*/ 2413680 h 3256604"/>
              <a:gd name="connsiteX521" fmla="*/ 4893001 w 5859445"/>
              <a:gd name="connsiteY521" fmla="*/ 2400373 h 3256604"/>
              <a:gd name="connsiteX522" fmla="*/ 4892715 w 5859445"/>
              <a:gd name="connsiteY522" fmla="*/ 2405024 h 3256604"/>
              <a:gd name="connsiteX523" fmla="*/ 4892430 w 5859445"/>
              <a:gd name="connsiteY523" fmla="*/ 2409673 h 3256604"/>
              <a:gd name="connsiteX524" fmla="*/ 4904057 w 5859445"/>
              <a:gd name="connsiteY524" fmla="*/ 2405900 h 3256604"/>
              <a:gd name="connsiteX525" fmla="*/ 4902628 w 5859445"/>
              <a:gd name="connsiteY525" fmla="*/ 2401350 h 3256604"/>
              <a:gd name="connsiteX526" fmla="*/ 4893001 w 5859445"/>
              <a:gd name="connsiteY526" fmla="*/ 2400373 h 3256604"/>
              <a:gd name="connsiteX527" fmla="*/ 418148 w 5859445"/>
              <a:gd name="connsiteY527" fmla="*/ 2400072 h 3256604"/>
              <a:gd name="connsiteX528" fmla="*/ 417654 w 5859445"/>
              <a:gd name="connsiteY528" fmla="*/ 2404445 h 3256604"/>
              <a:gd name="connsiteX529" fmla="*/ 411448 w 5859445"/>
              <a:gd name="connsiteY529" fmla="*/ 2404809 h 3256604"/>
              <a:gd name="connsiteX530" fmla="*/ 4889953 w 5859445"/>
              <a:gd name="connsiteY530" fmla="*/ 2375841 h 3256604"/>
              <a:gd name="connsiteX531" fmla="*/ 4806461 w 5859445"/>
              <a:gd name="connsiteY531" fmla="*/ 2399290 h 3256604"/>
              <a:gd name="connsiteX532" fmla="*/ 4810654 w 5859445"/>
              <a:gd name="connsiteY532" fmla="*/ 2405221 h 3256604"/>
              <a:gd name="connsiteX533" fmla="*/ 4819900 w 5859445"/>
              <a:gd name="connsiteY533" fmla="*/ 2403134 h 3256604"/>
              <a:gd name="connsiteX534" fmla="*/ 4829145 w 5859445"/>
              <a:gd name="connsiteY534" fmla="*/ 2401045 h 3256604"/>
              <a:gd name="connsiteX535" fmla="*/ 4838104 w 5859445"/>
              <a:gd name="connsiteY535" fmla="*/ 2403606 h 3256604"/>
              <a:gd name="connsiteX536" fmla="*/ 4842869 w 5859445"/>
              <a:gd name="connsiteY536" fmla="*/ 2400237 h 3256604"/>
              <a:gd name="connsiteX537" fmla="*/ 4856594 w 5859445"/>
              <a:gd name="connsiteY537" fmla="*/ 2399429 h 3256604"/>
              <a:gd name="connsiteX538" fmla="*/ 4850018 w 5859445"/>
              <a:gd name="connsiteY538" fmla="*/ 2395183 h 3256604"/>
              <a:gd name="connsiteX539" fmla="*/ 4884043 w 5859445"/>
              <a:gd name="connsiteY539" fmla="*/ 2397811 h 3256604"/>
              <a:gd name="connsiteX540" fmla="*/ 4889953 w 5859445"/>
              <a:gd name="connsiteY540" fmla="*/ 2375841 h 3256604"/>
              <a:gd name="connsiteX541" fmla="*/ 5045115 w 5859445"/>
              <a:gd name="connsiteY541" fmla="*/ 2372883 h 3256604"/>
              <a:gd name="connsiteX542" fmla="*/ 5028722 w 5859445"/>
              <a:gd name="connsiteY542" fmla="*/ 2380026 h 3256604"/>
              <a:gd name="connsiteX543" fmla="*/ 5003941 w 5859445"/>
              <a:gd name="connsiteY543" fmla="*/ 2375306 h 3256604"/>
              <a:gd name="connsiteX544" fmla="*/ 5013186 w 5859445"/>
              <a:gd name="connsiteY544" fmla="*/ 2373217 h 3256604"/>
              <a:gd name="connsiteX545" fmla="*/ 5045115 w 5859445"/>
              <a:gd name="connsiteY545" fmla="*/ 2372883 h 3256604"/>
              <a:gd name="connsiteX546" fmla="*/ 428723 w 5859445"/>
              <a:gd name="connsiteY546" fmla="*/ 2354370 h 3256604"/>
              <a:gd name="connsiteX547" fmla="*/ 409334 w 5859445"/>
              <a:gd name="connsiteY547" fmla="*/ 2373164 h 3256604"/>
              <a:gd name="connsiteX548" fmla="*/ 406992 w 5859445"/>
              <a:gd name="connsiteY548" fmla="*/ 2374183 h 3256604"/>
              <a:gd name="connsiteX549" fmla="*/ 394792 w 5859445"/>
              <a:gd name="connsiteY549" fmla="*/ 2387258 h 3256604"/>
              <a:gd name="connsiteX550" fmla="*/ 409334 w 5859445"/>
              <a:gd name="connsiteY550" fmla="*/ 2373164 h 3256604"/>
              <a:gd name="connsiteX551" fmla="*/ 423385 w 5859445"/>
              <a:gd name="connsiteY551" fmla="*/ 2367040 h 3256604"/>
              <a:gd name="connsiteX552" fmla="*/ 422527 w 5859445"/>
              <a:gd name="connsiteY552" fmla="*/ 2380991 h 3256604"/>
              <a:gd name="connsiteX553" fmla="*/ 417476 w 5859445"/>
              <a:gd name="connsiteY553" fmla="*/ 2389010 h 3256604"/>
              <a:gd name="connsiteX554" fmla="*/ 427293 w 5859445"/>
              <a:gd name="connsiteY554" fmla="*/ 2377621 h 3256604"/>
              <a:gd name="connsiteX555" fmla="*/ 437110 w 5859445"/>
              <a:gd name="connsiteY555" fmla="*/ 2366232 h 3256604"/>
              <a:gd name="connsiteX556" fmla="*/ 432916 w 5859445"/>
              <a:gd name="connsiteY556" fmla="*/ 2360301 h 3256604"/>
              <a:gd name="connsiteX557" fmla="*/ 434250 w 5859445"/>
              <a:gd name="connsiteY557" fmla="*/ 2357134 h 3256604"/>
              <a:gd name="connsiteX558" fmla="*/ 428723 w 5859445"/>
              <a:gd name="connsiteY558" fmla="*/ 2354370 h 3256604"/>
              <a:gd name="connsiteX559" fmla="*/ 488386 w 5859445"/>
              <a:gd name="connsiteY559" fmla="*/ 2347767 h 3256604"/>
              <a:gd name="connsiteX560" fmla="*/ 478854 w 5859445"/>
              <a:gd name="connsiteY560" fmla="*/ 2354507 h 3256604"/>
              <a:gd name="connsiteX561" fmla="*/ 483048 w 5859445"/>
              <a:gd name="connsiteY561" fmla="*/ 2360438 h 3256604"/>
              <a:gd name="connsiteX562" fmla="*/ 487814 w 5859445"/>
              <a:gd name="connsiteY562" fmla="*/ 2357068 h 3256604"/>
              <a:gd name="connsiteX563" fmla="*/ 497345 w 5859445"/>
              <a:gd name="connsiteY563" fmla="*/ 2350328 h 3256604"/>
              <a:gd name="connsiteX564" fmla="*/ 484193 w 5859445"/>
              <a:gd name="connsiteY564" fmla="*/ 2341837 h 3256604"/>
              <a:gd name="connsiteX565" fmla="*/ 437681 w 5859445"/>
              <a:gd name="connsiteY565" fmla="*/ 2356932 h 3256604"/>
              <a:gd name="connsiteX566" fmla="*/ 465130 w 5859445"/>
              <a:gd name="connsiteY566" fmla="*/ 2355315 h 3256604"/>
              <a:gd name="connsiteX567" fmla="*/ 474089 w 5859445"/>
              <a:gd name="connsiteY567" fmla="*/ 2357877 h 3256604"/>
              <a:gd name="connsiteX568" fmla="*/ 484193 w 5859445"/>
              <a:gd name="connsiteY568" fmla="*/ 2341837 h 3256604"/>
              <a:gd name="connsiteX569" fmla="*/ 5859445 w 5859445"/>
              <a:gd name="connsiteY569" fmla="*/ 2339545 h 3256604"/>
              <a:gd name="connsiteX570" fmla="*/ 5859445 w 5859445"/>
              <a:gd name="connsiteY570" fmla="*/ 2339592 h 3256604"/>
              <a:gd name="connsiteX571" fmla="*/ 5859167 w 5859445"/>
              <a:gd name="connsiteY571" fmla="*/ 2339621 h 3256604"/>
              <a:gd name="connsiteX572" fmla="*/ 4513862 w 5859445"/>
              <a:gd name="connsiteY572" fmla="*/ 2339298 h 3256604"/>
              <a:gd name="connsiteX573" fmla="*/ 4493276 w 5859445"/>
              <a:gd name="connsiteY573" fmla="*/ 2340511 h 3256604"/>
              <a:gd name="connsiteX574" fmla="*/ 4490607 w 5859445"/>
              <a:gd name="connsiteY574" fmla="*/ 2346845 h 3256604"/>
              <a:gd name="connsiteX575" fmla="*/ 4504331 w 5859445"/>
              <a:gd name="connsiteY575" fmla="*/ 2346037 h 3256604"/>
              <a:gd name="connsiteX576" fmla="*/ 4513862 w 5859445"/>
              <a:gd name="connsiteY576" fmla="*/ 2339298 h 3256604"/>
              <a:gd name="connsiteX577" fmla="*/ 5315938 w 5859445"/>
              <a:gd name="connsiteY577" fmla="*/ 2336329 h 3256604"/>
              <a:gd name="connsiteX578" fmla="*/ 5299216 w 5859445"/>
              <a:gd name="connsiteY578" fmla="*/ 2337953 h 3256604"/>
              <a:gd name="connsiteX579" fmla="*/ 5298370 w 5859445"/>
              <a:gd name="connsiteY579" fmla="*/ 2338083 h 3256604"/>
              <a:gd name="connsiteX580" fmla="*/ 4718306 w 5859445"/>
              <a:gd name="connsiteY580" fmla="*/ 2335271 h 3256604"/>
              <a:gd name="connsiteX581" fmla="*/ 4709094 w 5859445"/>
              <a:gd name="connsiteY581" fmla="*/ 2337407 h 3256604"/>
              <a:gd name="connsiteX582" fmla="*/ 4699882 w 5859445"/>
              <a:gd name="connsiteY582" fmla="*/ 2339541 h 3256604"/>
              <a:gd name="connsiteX583" fmla="*/ 4718306 w 5859445"/>
              <a:gd name="connsiteY583" fmla="*/ 2335271 h 3256604"/>
              <a:gd name="connsiteX584" fmla="*/ 471040 w 5859445"/>
              <a:gd name="connsiteY584" fmla="*/ 2333345 h 3256604"/>
              <a:gd name="connsiteX585" fmla="*/ 451977 w 5859445"/>
              <a:gd name="connsiteY585" fmla="*/ 2346823 h 3256604"/>
              <a:gd name="connsiteX586" fmla="*/ 465987 w 5859445"/>
              <a:gd name="connsiteY586" fmla="*/ 2341365 h 3256604"/>
              <a:gd name="connsiteX587" fmla="*/ 479999 w 5859445"/>
              <a:gd name="connsiteY587" fmla="*/ 2335906 h 3256604"/>
              <a:gd name="connsiteX588" fmla="*/ 5859445 w 5859445"/>
              <a:gd name="connsiteY588" fmla="*/ 2332527 h 3256604"/>
              <a:gd name="connsiteX589" fmla="*/ 5859445 w 5859445"/>
              <a:gd name="connsiteY589" fmla="*/ 2332890 h 3256604"/>
              <a:gd name="connsiteX590" fmla="*/ 5854974 w 5859445"/>
              <a:gd name="connsiteY590" fmla="*/ 2333690 h 3256604"/>
              <a:gd name="connsiteX591" fmla="*/ 4714996 w 5859445"/>
              <a:gd name="connsiteY591" fmla="*/ 2328210 h 3256604"/>
              <a:gd name="connsiteX592" fmla="*/ 4717862 w 5859445"/>
              <a:gd name="connsiteY592" fmla="*/ 2328578 h 3256604"/>
              <a:gd name="connsiteX593" fmla="*/ 4714178 w 5859445"/>
              <a:gd name="connsiteY593" fmla="*/ 2329433 h 3256604"/>
              <a:gd name="connsiteX594" fmla="*/ 4732602 w 5859445"/>
              <a:gd name="connsiteY594" fmla="*/ 2325163 h 3256604"/>
              <a:gd name="connsiteX595" fmla="*/ 4721008 w 5859445"/>
              <a:gd name="connsiteY595" fmla="*/ 2328983 h 3256604"/>
              <a:gd name="connsiteX596" fmla="*/ 4717862 w 5859445"/>
              <a:gd name="connsiteY596" fmla="*/ 2328578 h 3256604"/>
              <a:gd name="connsiteX597" fmla="*/ 4525823 w 5859445"/>
              <a:gd name="connsiteY597" fmla="*/ 2320833 h 3256604"/>
              <a:gd name="connsiteX598" fmla="*/ 4544551 w 5859445"/>
              <a:gd name="connsiteY598" fmla="*/ 2322047 h 3256604"/>
              <a:gd name="connsiteX599" fmla="*/ 4552140 w 5859445"/>
              <a:gd name="connsiteY599" fmla="*/ 2322189 h 3256604"/>
              <a:gd name="connsiteX600" fmla="*/ 4530827 w 5859445"/>
              <a:gd name="connsiteY600" fmla="*/ 2322855 h 3256604"/>
              <a:gd name="connsiteX601" fmla="*/ 4508668 w 5859445"/>
              <a:gd name="connsiteY601" fmla="*/ 2321843 h 3256604"/>
              <a:gd name="connsiteX602" fmla="*/ 4506031 w 5859445"/>
              <a:gd name="connsiteY602" fmla="*/ 2321376 h 3256604"/>
              <a:gd name="connsiteX603" fmla="*/ 4501938 w 5859445"/>
              <a:gd name="connsiteY603" fmla="*/ 2320649 h 3256604"/>
              <a:gd name="connsiteX604" fmla="*/ 4506031 w 5859445"/>
              <a:gd name="connsiteY604" fmla="*/ 2321376 h 3256604"/>
              <a:gd name="connsiteX605" fmla="*/ 4501281 w 5859445"/>
              <a:gd name="connsiteY605" fmla="*/ 2321506 h 3256604"/>
              <a:gd name="connsiteX606" fmla="*/ 4592588 w 5859445"/>
              <a:gd name="connsiteY606" fmla="*/ 2319219 h 3256604"/>
              <a:gd name="connsiteX607" fmla="*/ 4564471 w 5859445"/>
              <a:gd name="connsiteY607" fmla="*/ 2322417 h 3256604"/>
              <a:gd name="connsiteX608" fmla="*/ 4552140 w 5859445"/>
              <a:gd name="connsiteY608" fmla="*/ 2322189 h 3256604"/>
              <a:gd name="connsiteX609" fmla="*/ 4558801 w 5859445"/>
              <a:gd name="connsiteY609" fmla="*/ 2321979 h 3256604"/>
              <a:gd name="connsiteX610" fmla="*/ 4592588 w 5859445"/>
              <a:gd name="connsiteY610" fmla="*/ 2319219 h 3256604"/>
              <a:gd name="connsiteX611" fmla="*/ 4668969 w 5859445"/>
              <a:gd name="connsiteY611" fmla="*/ 2313513 h 3256604"/>
              <a:gd name="connsiteX612" fmla="*/ 4673802 w 5859445"/>
              <a:gd name="connsiteY612" fmla="*/ 2313850 h 3256604"/>
              <a:gd name="connsiteX613" fmla="*/ 4667094 w 5859445"/>
              <a:gd name="connsiteY613" fmla="*/ 2315916 h 3256604"/>
              <a:gd name="connsiteX614" fmla="*/ 4642523 w 5859445"/>
              <a:gd name="connsiteY614" fmla="*/ 2319078 h 3256604"/>
              <a:gd name="connsiteX615" fmla="*/ 4668969 w 5859445"/>
              <a:gd name="connsiteY615" fmla="*/ 2313513 h 3256604"/>
              <a:gd name="connsiteX616" fmla="*/ 345947 w 5859445"/>
              <a:gd name="connsiteY616" fmla="*/ 2310594 h 3256604"/>
              <a:gd name="connsiteX617" fmla="*/ 359719 w 5859445"/>
              <a:gd name="connsiteY617" fmla="*/ 2311659 h 3256604"/>
              <a:gd name="connsiteX618" fmla="*/ 356096 w 5859445"/>
              <a:gd name="connsiteY618" fmla="*/ 2312314 h 3256604"/>
              <a:gd name="connsiteX619" fmla="*/ 330744 w 5859445"/>
              <a:gd name="connsiteY619" fmla="*/ 2316895 h 3256604"/>
              <a:gd name="connsiteX620" fmla="*/ 345947 w 5859445"/>
              <a:gd name="connsiteY620" fmla="*/ 2310594 h 3256604"/>
              <a:gd name="connsiteX621" fmla="*/ 5705845 w 5859445"/>
              <a:gd name="connsiteY621" fmla="*/ 2305694 h 3256604"/>
              <a:gd name="connsiteX622" fmla="*/ 5675727 w 5859445"/>
              <a:gd name="connsiteY622" fmla="*/ 2313647 h 3256604"/>
              <a:gd name="connsiteX623" fmla="*/ 5649804 w 5859445"/>
              <a:gd name="connsiteY623" fmla="*/ 2327528 h 3256604"/>
              <a:gd name="connsiteX624" fmla="*/ 5675155 w 5859445"/>
              <a:gd name="connsiteY624" fmla="*/ 2322947 h 3256604"/>
              <a:gd name="connsiteX625" fmla="*/ 5709467 w 5859445"/>
              <a:gd name="connsiteY625" fmla="*/ 2320925 h 3256604"/>
              <a:gd name="connsiteX626" fmla="*/ 5705274 w 5859445"/>
              <a:gd name="connsiteY626" fmla="*/ 2314994 h 3256604"/>
              <a:gd name="connsiteX627" fmla="*/ 5696313 w 5859445"/>
              <a:gd name="connsiteY627" fmla="*/ 2312434 h 3256604"/>
              <a:gd name="connsiteX628" fmla="*/ 5705845 w 5859445"/>
              <a:gd name="connsiteY628" fmla="*/ 2305694 h 3256604"/>
              <a:gd name="connsiteX629" fmla="*/ 4968880 w 5859445"/>
              <a:gd name="connsiteY629" fmla="*/ 2298089 h 3256604"/>
              <a:gd name="connsiteX630" fmla="*/ 4971537 w 5859445"/>
              <a:gd name="connsiteY630" fmla="*/ 2309259 h 3256604"/>
              <a:gd name="connsiteX631" fmla="*/ 4967630 w 5859445"/>
              <a:gd name="connsiteY631" fmla="*/ 2298678 h 3256604"/>
              <a:gd name="connsiteX632" fmla="*/ 4967914 w 5859445"/>
              <a:gd name="connsiteY632" fmla="*/ 2294026 h 3256604"/>
              <a:gd name="connsiteX633" fmla="*/ 4972323 w 5859445"/>
              <a:gd name="connsiteY633" fmla="*/ 2296471 h 3256604"/>
              <a:gd name="connsiteX634" fmla="*/ 4968880 w 5859445"/>
              <a:gd name="connsiteY634" fmla="*/ 2298089 h 3256604"/>
              <a:gd name="connsiteX635" fmla="*/ 4728690 w 5859445"/>
              <a:gd name="connsiteY635" fmla="*/ 2274136 h 3256604"/>
              <a:gd name="connsiteX636" fmla="*/ 4786446 w 5859445"/>
              <a:gd name="connsiteY636" fmla="*/ 2280002 h 3256604"/>
              <a:gd name="connsiteX637" fmla="*/ 4748090 w 5859445"/>
              <a:gd name="connsiteY637" fmla="*/ 2286411 h 3256604"/>
              <a:gd name="connsiteX638" fmla="*/ 4719231 w 5859445"/>
              <a:gd name="connsiteY638" fmla="*/ 2286035 h 3256604"/>
              <a:gd name="connsiteX639" fmla="*/ 4690375 w 5859445"/>
              <a:gd name="connsiteY639" fmla="*/ 2285660 h 3256604"/>
              <a:gd name="connsiteX640" fmla="*/ 4728690 w 5859445"/>
              <a:gd name="connsiteY640" fmla="*/ 2274136 h 3256604"/>
              <a:gd name="connsiteX641" fmla="*/ 5068561 w 5859445"/>
              <a:gd name="connsiteY641" fmla="*/ 2213965 h 3256604"/>
              <a:gd name="connsiteX642" fmla="*/ 5116794 w 5859445"/>
              <a:gd name="connsiteY642" fmla="*/ 2214891 h 3256604"/>
              <a:gd name="connsiteX643" fmla="*/ 5120505 w 5859445"/>
              <a:gd name="connsiteY643" fmla="*/ 2221719 h 3256604"/>
              <a:gd name="connsiteX644" fmla="*/ 5075806 w 5859445"/>
              <a:gd name="connsiteY644" fmla="*/ 2244429 h 3256604"/>
              <a:gd name="connsiteX645" fmla="*/ 5090102 w 5859445"/>
              <a:gd name="connsiteY645" fmla="*/ 2234321 h 3256604"/>
              <a:gd name="connsiteX646" fmla="*/ 5074567 w 5859445"/>
              <a:gd name="connsiteY646" fmla="*/ 2227513 h 3256604"/>
              <a:gd name="connsiteX647" fmla="*/ 5068561 w 5859445"/>
              <a:gd name="connsiteY647" fmla="*/ 2213965 h 3256604"/>
              <a:gd name="connsiteX648" fmla="*/ 4754470 w 5859445"/>
              <a:gd name="connsiteY648" fmla="*/ 2206980 h 3256604"/>
              <a:gd name="connsiteX649" fmla="*/ 4758371 w 5859445"/>
              <a:gd name="connsiteY649" fmla="*/ 2207080 h 3256604"/>
              <a:gd name="connsiteX650" fmla="*/ 4758260 w 5859445"/>
              <a:gd name="connsiteY650" fmla="*/ 2207117 h 3256604"/>
              <a:gd name="connsiteX651" fmla="*/ 4754334 w 5859445"/>
              <a:gd name="connsiteY651" fmla="*/ 2207042 h 3256604"/>
              <a:gd name="connsiteX652" fmla="*/ 5150576 w 5859445"/>
              <a:gd name="connsiteY652" fmla="*/ 2196009 h 3256604"/>
              <a:gd name="connsiteX653" fmla="*/ 5153977 w 5859445"/>
              <a:gd name="connsiteY653" fmla="*/ 2196272 h 3256604"/>
              <a:gd name="connsiteX654" fmla="*/ 5152220 w 5859445"/>
              <a:gd name="connsiteY654" fmla="*/ 2197070 h 3256604"/>
              <a:gd name="connsiteX655" fmla="*/ 5150756 w 5859445"/>
              <a:gd name="connsiteY655" fmla="*/ 2196772 h 3256604"/>
              <a:gd name="connsiteX656" fmla="*/ 5161012 w 5859445"/>
              <a:gd name="connsiteY656" fmla="*/ 2193078 h 3256604"/>
              <a:gd name="connsiteX657" fmla="*/ 5156247 w 5859445"/>
              <a:gd name="connsiteY657" fmla="*/ 2196447 h 3256604"/>
              <a:gd name="connsiteX658" fmla="*/ 5153977 w 5859445"/>
              <a:gd name="connsiteY658" fmla="*/ 2196272 h 3256604"/>
              <a:gd name="connsiteX659" fmla="*/ 4679583 w 5859445"/>
              <a:gd name="connsiteY659" fmla="*/ 2192776 h 3256604"/>
              <a:gd name="connsiteX660" fmla="*/ 4676103 w 5859445"/>
              <a:gd name="connsiteY660" fmla="*/ 2193446 h 3256604"/>
              <a:gd name="connsiteX661" fmla="*/ 4674738 w 5859445"/>
              <a:gd name="connsiteY661" fmla="*/ 2196272 h 3256604"/>
              <a:gd name="connsiteX662" fmla="*/ 4675364 w 5859445"/>
              <a:gd name="connsiteY662" fmla="*/ 2196192 h 3256604"/>
              <a:gd name="connsiteX663" fmla="*/ 5124604 w 5859445"/>
              <a:gd name="connsiteY663" fmla="*/ 2192134 h 3256604"/>
              <a:gd name="connsiteX664" fmla="*/ 5144905 w 5859445"/>
              <a:gd name="connsiteY664" fmla="*/ 2195571 h 3256604"/>
              <a:gd name="connsiteX665" fmla="*/ 5150756 w 5859445"/>
              <a:gd name="connsiteY665" fmla="*/ 2196772 h 3256604"/>
              <a:gd name="connsiteX666" fmla="*/ 5151481 w 5859445"/>
              <a:gd name="connsiteY666" fmla="*/ 2199817 h 3256604"/>
              <a:gd name="connsiteX667" fmla="*/ 5133564 w 5859445"/>
              <a:gd name="connsiteY667" fmla="*/ 2194694 h 3256604"/>
              <a:gd name="connsiteX668" fmla="*/ 845450 w 5859445"/>
              <a:gd name="connsiteY668" fmla="*/ 2188301 h 3256604"/>
              <a:gd name="connsiteX669" fmla="*/ 844271 w 5859445"/>
              <a:gd name="connsiteY669" fmla="*/ 2193987 h 3256604"/>
              <a:gd name="connsiteX670" fmla="*/ 842842 w 5859445"/>
              <a:gd name="connsiteY670" fmla="*/ 2189438 h 3256604"/>
              <a:gd name="connsiteX671" fmla="*/ 893908 w 5859445"/>
              <a:gd name="connsiteY671" fmla="*/ 2187358 h 3256604"/>
              <a:gd name="connsiteX672" fmla="*/ 895952 w 5859445"/>
              <a:gd name="connsiteY672" fmla="*/ 2187469 h 3256604"/>
              <a:gd name="connsiteX673" fmla="*/ 901634 w 5859445"/>
              <a:gd name="connsiteY673" fmla="*/ 2190198 h 3256604"/>
              <a:gd name="connsiteX674" fmla="*/ 846511 w 5859445"/>
              <a:gd name="connsiteY674" fmla="*/ 2185361 h 3256604"/>
              <a:gd name="connsiteX675" fmla="*/ 849847 w 5859445"/>
              <a:gd name="connsiteY675" fmla="*/ 2186709 h 3256604"/>
              <a:gd name="connsiteX676" fmla="*/ 846940 w 5859445"/>
              <a:gd name="connsiteY676" fmla="*/ 2187652 h 3256604"/>
              <a:gd name="connsiteX677" fmla="*/ 845450 w 5859445"/>
              <a:gd name="connsiteY677" fmla="*/ 2188301 h 3256604"/>
              <a:gd name="connsiteX678" fmla="*/ 845891 w 5859445"/>
              <a:gd name="connsiteY678" fmla="*/ 2186169 h 3256604"/>
              <a:gd name="connsiteX679" fmla="*/ 888113 w 5859445"/>
              <a:gd name="connsiteY679" fmla="*/ 2185228 h 3256604"/>
              <a:gd name="connsiteX680" fmla="*/ 893908 w 5859445"/>
              <a:gd name="connsiteY680" fmla="*/ 2187358 h 3256604"/>
              <a:gd name="connsiteX681" fmla="*/ 885730 w 5859445"/>
              <a:gd name="connsiteY681" fmla="*/ 2186912 h 3256604"/>
              <a:gd name="connsiteX682" fmla="*/ 867526 w 5859445"/>
              <a:gd name="connsiteY682" fmla="*/ 2186440 h 3256604"/>
              <a:gd name="connsiteX683" fmla="*/ 888113 w 5859445"/>
              <a:gd name="connsiteY683" fmla="*/ 2185228 h 3256604"/>
              <a:gd name="connsiteX684" fmla="*/ 4772998 w 5859445"/>
              <a:gd name="connsiteY684" fmla="*/ 2183647 h 3256604"/>
              <a:gd name="connsiteX685" fmla="*/ 4777020 w 5859445"/>
              <a:gd name="connsiteY685" fmla="*/ 2183959 h 3256604"/>
              <a:gd name="connsiteX686" fmla="*/ 4771852 w 5859445"/>
              <a:gd name="connsiteY686" fmla="*/ 2184841 h 3256604"/>
              <a:gd name="connsiteX687" fmla="*/ 4770809 w 5859445"/>
              <a:gd name="connsiteY687" fmla="*/ 2184641 h 3256604"/>
              <a:gd name="connsiteX688" fmla="*/ 4646533 w 5859445"/>
              <a:gd name="connsiteY688" fmla="*/ 2183219 h 3256604"/>
              <a:gd name="connsiteX689" fmla="*/ 4654920 w 5859445"/>
              <a:gd name="connsiteY689" fmla="*/ 2195081 h 3256604"/>
              <a:gd name="connsiteX690" fmla="*/ 4666751 w 5859445"/>
              <a:gd name="connsiteY690" fmla="*/ 2197279 h 3256604"/>
              <a:gd name="connsiteX691" fmla="*/ 4672387 w 5859445"/>
              <a:gd name="connsiteY691" fmla="*/ 2196568 h 3256604"/>
              <a:gd name="connsiteX692" fmla="*/ 4672076 w 5859445"/>
              <a:gd name="connsiteY692" fmla="*/ 2194069 h 3256604"/>
              <a:gd name="connsiteX693" fmla="*/ 4678176 w 5859445"/>
              <a:gd name="connsiteY693" fmla="*/ 2187532 h 3256604"/>
              <a:gd name="connsiteX694" fmla="*/ 4682312 w 5859445"/>
              <a:gd name="connsiteY694" fmla="*/ 2186371 h 3256604"/>
              <a:gd name="connsiteX695" fmla="*/ 4682941 w 5859445"/>
              <a:gd name="connsiteY695" fmla="*/ 2184163 h 3256604"/>
              <a:gd name="connsiteX696" fmla="*/ 4724115 w 5859445"/>
              <a:gd name="connsiteY696" fmla="*/ 2181737 h 3256604"/>
              <a:gd name="connsiteX697" fmla="*/ 4707721 w 5859445"/>
              <a:gd name="connsiteY697" fmla="*/ 2188882 h 3256604"/>
              <a:gd name="connsiteX698" fmla="*/ 4696094 w 5859445"/>
              <a:gd name="connsiteY698" fmla="*/ 2192655 h 3256604"/>
              <a:gd name="connsiteX699" fmla="*/ 4705052 w 5859445"/>
              <a:gd name="connsiteY699" fmla="*/ 2195216 h 3256604"/>
              <a:gd name="connsiteX700" fmla="*/ 4684180 w 5859445"/>
              <a:gd name="connsiteY700" fmla="*/ 2201079 h 3256604"/>
              <a:gd name="connsiteX701" fmla="*/ 4667500 w 5859445"/>
              <a:gd name="connsiteY701" fmla="*/ 2212873 h 3256604"/>
              <a:gd name="connsiteX702" fmla="*/ 4723733 w 5859445"/>
              <a:gd name="connsiteY702" fmla="*/ 2206472 h 3256604"/>
              <a:gd name="connsiteX703" fmla="*/ 4754334 w 5859445"/>
              <a:gd name="connsiteY703" fmla="*/ 2207042 h 3256604"/>
              <a:gd name="connsiteX704" fmla="*/ 4745084 w 5859445"/>
              <a:gd name="connsiteY704" fmla="*/ 2211393 h 3256604"/>
              <a:gd name="connsiteX705" fmla="*/ 4758260 w 5859445"/>
              <a:gd name="connsiteY705" fmla="*/ 2207117 h 3256604"/>
              <a:gd name="connsiteX706" fmla="*/ 4763572 w 5859445"/>
              <a:gd name="connsiteY706" fmla="*/ 2207216 h 3256604"/>
              <a:gd name="connsiteX707" fmla="*/ 4758371 w 5859445"/>
              <a:gd name="connsiteY707" fmla="*/ 2207080 h 3256604"/>
              <a:gd name="connsiteX708" fmla="*/ 4762525 w 5859445"/>
              <a:gd name="connsiteY708" fmla="*/ 2205732 h 3256604"/>
              <a:gd name="connsiteX709" fmla="*/ 4768339 w 5859445"/>
              <a:gd name="connsiteY709" fmla="*/ 2203846 h 3256604"/>
              <a:gd name="connsiteX710" fmla="*/ 4736696 w 5859445"/>
              <a:gd name="connsiteY710" fmla="*/ 2199530 h 3256604"/>
              <a:gd name="connsiteX711" fmla="*/ 4743843 w 5859445"/>
              <a:gd name="connsiteY711" fmla="*/ 2194477 h 3256604"/>
              <a:gd name="connsiteX712" fmla="*/ 4732502 w 5859445"/>
              <a:gd name="connsiteY712" fmla="*/ 2193599 h 3256604"/>
              <a:gd name="connsiteX713" fmla="*/ 4714012 w 5859445"/>
              <a:gd name="connsiteY713" fmla="*/ 2197778 h 3256604"/>
              <a:gd name="connsiteX714" fmla="*/ 4724115 w 5859445"/>
              <a:gd name="connsiteY714" fmla="*/ 2181737 h 3256604"/>
              <a:gd name="connsiteX715" fmla="*/ 4778274 w 5859445"/>
              <a:gd name="connsiteY715" fmla="*/ 2181251 h 3256604"/>
              <a:gd name="connsiteX716" fmla="*/ 4772998 w 5859445"/>
              <a:gd name="connsiteY716" fmla="*/ 2183647 h 3256604"/>
              <a:gd name="connsiteX717" fmla="*/ 4760523 w 5859445"/>
              <a:gd name="connsiteY717" fmla="*/ 2182683 h 3256604"/>
              <a:gd name="connsiteX718" fmla="*/ 4770809 w 5859445"/>
              <a:gd name="connsiteY718" fmla="*/ 2184641 h 3256604"/>
              <a:gd name="connsiteX719" fmla="*/ 4769481 w 5859445"/>
              <a:gd name="connsiteY719" fmla="*/ 2185244 h 3256604"/>
              <a:gd name="connsiteX720" fmla="*/ 4771852 w 5859445"/>
              <a:gd name="connsiteY720" fmla="*/ 2184841 h 3256604"/>
              <a:gd name="connsiteX721" fmla="*/ 4785304 w 5859445"/>
              <a:gd name="connsiteY721" fmla="*/ 2187403 h 3256604"/>
              <a:gd name="connsiteX722" fmla="*/ 4805890 w 5859445"/>
              <a:gd name="connsiteY722" fmla="*/ 2186190 h 3256604"/>
              <a:gd name="connsiteX723" fmla="*/ 4783207 w 5859445"/>
              <a:gd name="connsiteY723" fmla="*/ 2184437 h 3256604"/>
              <a:gd name="connsiteX724" fmla="*/ 4777020 w 5859445"/>
              <a:gd name="connsiteY724" fmla="*/ 2183959 h 3256604"/>
              <a:gd name="connsiteX725" fmla="*/ 4779846 w 5859445"/>
              <a:gd name="connsiteY725" fmla="*/ 2183475 h 3256604"/>
              <a:gd name="connsiteX726" fmla="*/ 4801411 w 5859445"/>
              <a:gd name="connsiteY726" fmla="*/ 2184910 h 3256604"/>
              <a:gd name="connsiteX727" fmla="*/ 4824381 w 5859445"/>
              <a:gd name="connsiteY727" fmla="*/ 2182012 h 3256604"/>
              <a:gd name="connsiteX728" fmla="*/ 4778274 w 5859445"/>
              <a:gd name="connsiteY728" fmla="*/ 2181251 h 3256604"/>
              <a:gd name="connsiteX729" fmla="*/ 4907298 w 5859445"/>
              <a:gd name="connsiteY729" fmla="*/ 2167862 h 3256604"/>
              <a:gd name="connsiteX730" fmla="*/ 4911492 w 5859445"/>
              <a:gd name="connsiteY730" fmla="*/ 2173793 h 3256604"/>
              <a:gd name="connsiteX731" fmla="*/ 4906726 w 5859445"/>
              <a:gd name="connsiteY731" fmla="*/ 2177163 h 3256604"/>
              <a:gd name="connsiteX732" fmla="*/ 4897767 w 5859445"/>
              <a:gd name="connsiteY732" fmla="*/ 2174601 h 3256604"/>
              <a:gd name="connsiteX733" fmla="*/ 3973269 w 5859445"/>
              <a:gd name="connsiteY733" fmla="*/ 2161085 h 3256604"/>
              <a:gd name="connsiteX734" fmla="*/ 3990962 w 5859445"/>
              <a:gd name="connsiteY734" fmla="*/ 2162636 h 3256604"/>
              <a:gd name="connsiteX735" fmla="*/ 3989092 w 5859445"/>
              <a:gd name="connsiteY735" fmla="*/ 2163244 h 3256604"/>
              <a:gd name="connsiteX736" fmla="*/ 3973269 w 5859445"/>
              <a:gd name="connsiteY736" fmla="*/ 2161085 h 3256604"/>
              <a:gd name="connsiteX737" fmla="*/ 4684371 w 5859445"/>
              <a:gd name="connsiteY737" fmla="*/ 2160912 h 3256604"/>
              <a:gd name="connsiteX738" fmla="*/ 4638718 w 5859445"/>
              <a:gd name="connsiteY738" fmla="*/ 2162055 h 3256604"/>
              <a:gd name="connsiteX739" fmla="*/ 4638146 w 5859445"/>
              <a:gd name="connsiteY739" fmla="*/ 2171357 h 3256604"/>
              <a:gd name="connsiteX740" fmla="*/ 4725258 w 5859445"/>
              <a:gd name="connsiteY740" fmla="*/ 2163138 h 3256604"/>
              <a:gd name="connsiteX741" fmla="*/ 4684371 w 5859445"/>
              <a:gd name="connsiteY741" fmla="*/ 2160912 h 3256604"/>
              <a:gd name="connsiteX742" fmla="*/ 3971693 w 5859445"/>
              <a:gd name="connsiteY742" fmla="*/ 2160634 h 3256604"/>
              <a:gd name="connsiteX743" fmla="*/ 3973269 w 5859445"/>
              <a:gd name="connsiteY743" fmla="*/ 2161085 h 3256604"/>
              <a:gd name="connsiteX744" fmla="*/ 3968647 w 5859445"/>
              <a:gd name="connsiteY744" fmla="*/ 2162130 h 3256604"/>
              <a:gd name="connsiteX745" fmla="*/ 3966980 w 5859445"/>
              <a:gd name="connsiteY745" fmla="*/ 2160745 h 3256604"/>
              <a:gd name="connsiteX746" fmla="*/ 4053070 w 5859445"/>
              <a:gd name="connsiteY746" fmla="*/ 2150761 h 3256604"/>
              <a:gd name="connsiteX747" fmla="*/ 4084245 w 5859445"/>
              <a:gd name="connsiteY747" fmla="*/ 2156289 h 3256604"/>
              <a:gd name="connsiteX748" fmla="*/ 4052074 w 5859445"/>
              <a:gd name="connsiteY748" fmla="*/ 2150841 h 3256604"/>
              <a:gd name="connsiteX749" fmla="*/ 4072087 w 5859445"/>
              <a:gd name="connsiteY749" fmla="*/ 2149227 h 3256604"/>
              <a:gd name="connsiteX750" fmla="*/ 4053070 w 5859445"/>
              <a:gd name="connsiteY750" fmla="*/ 2150761 h 3256604"/>
              <a:gd name="connsiteX751" fmla="*/ 4051554 w 5859445"/>
              <a:gd name="connsiteY751" fmla="*/ 2150492 h 3256604"/>
              <a:gd name="connsiteX752" fmla="*/ 4025153 w 5859445"/>
              <a:gd name="connsiteY752" fmla="*/ 2153591 h 3256604"/>
              <a:gd name="connsiteX753" fmla="*/ 4059178 w 5859445"/>
              <a:gd name="connsiteY753" fmla="*/ 2156221 h 3256604"/>
              <a:gd name="connsiteX754" fmla="*/ 4079480 w 5859445"/>
              <a:gd name="connsiteY754" fmla="*/ 2159658 h 3256604"/>
              <a:gd name="connsiteX755" fmla="*/ 4017085 w 5859445"/>
              <a:gd name="connsiteY755" fmla="*/ 2164925 h 3256604"/>
              <a:gd name="connsiteX756" fmla="*/ 3990962 w 5859445"/>
              <a:gd name="connsiteY756" fmla="*/ 2162636 h 3256604"/>
              <a:gd name="connsiteX757" fmla="*/ 3991998 w 5859445"/>
              <a:gd name="connsiteY757" fmla="*/ 2162301 h 3256604"/>
              <a:gd name="connsiteX758" fmla="*/ 3986995 w 5859445"/>
              <a:gd name="connsiteY758" fmla="*/ 2160279 h 3256604"/>
              <a:gd name="connsiteX759" fmla="*/ 3971693 w 5859445"/>
              <a:gd name="connsiteY759" fmla="*/ 2160634 h 3256604"/>
              <a:gd name="connsiteX760" fmla="*/ 3964311 w 5859445"/>
              <a:gd name="connsiteY760" fmla="*/ 2158524 h 3256604"/>
              <a:gd name="connsiteX761" fmla="*/ 3966980 w 5859445"/>
              <a:gd name="connsiteY761" fmla="*/ 2160745 h 3256604"/>
              <a:gd name="connsiteX762" fmla="*/ 3957108 w 5859445"/>
              <a:gd name="connsiteY762" fmla="*/ 2160976 h 3256604"/>
              <a:gd name="connsiteX763" fmla="*/ 3933981 w 5859445"/>
              <a:gd name="connsiteY763" fmla="*/ 2160461 h 3256604"/>
              <a:gd name="connsiteX764" fmla="*/ 3886086 w 5859445"/>
              <a:gd name="connsiteY764" fmla="*/ 2164376 h 3256604"/>
              <a:gd name="connsiteX765" fmla="*/ 3834656 w 5859445"/>
              <a:gd name="connsiteY765" fmla="*/ 2169675 h 3256604"/>
              <a:gd name="connsiteX766" fmla="*/ 3829949 w 5859445"/>
              <a:gd name="connsiteY766" fmla="*/ 2170685 h 3256604"/>
              <a:gd name="connsiteX767" fmla="*/ 3825764 w 5859445"/>
              <a:gd name="connsiteY767" fmla="*/ 2170591 h 3256604"/>
              <a:gd name="connsiteX768" fmla="*/ 3801459 w 5859445"/>
              <a:gd name="connsiteY768" fmla="*/ 2173096 h 3256604"/>
              <a:gd name="connsiteX769" fmla="*/ 3803122 w 5859445"/>
              <a:gd name="connsiteY769" fmla="*/ 2173181 h 3256604"/>
              <a:gd name="connsiteX770" fmla="*/ 3905451 w 5859445"/>
              <a:gd name="connsiteY770" fmla="*/ 2176373 h 3256604"/>
              <a:gd name="connsiteX771" fmla="*/ 3862180 w 5859445"/>
              <a:gd name="connsiteY771" fmla="*/ 2175833 h 3256604"/>
              <a:gd name="connsiteX772" fmla="*/ 3827870 w 5859445"/>
              <a:gd name="connsiteY772" fmla="*/ 2177854 h 3256604"/>
              <a:gd name="connsiteX773" fmla="*/ 3821008 w 5859445"/>
              <a:gd name="connsiteY773" fmla="*/ 2178258 h 3256604"/>
              <a:gd name="connsiteX774" fmla="*/ 3814146 w 5859445"/>
              <a:gd name="connsiteY774" fmla="*/ 2178662 h 3256604"/>
              <a:gd name="connsiteX775" fmla="*/ 3827870 w 5859445"/>
              <a:gd name="connsiteY775" fmla="*/ 2177854 h 3256604"/>
              <a:gd name="connsiteX776" fmla="*/ 3836829 w 5859445"/>
              <a:gd name="connsiteY776" fmla="*/ 2180415 h 3256604"/>
              <a:gd name="connsiteX777" fmla="*/ 3745522 w 5859445"/>
              <a:gd name="connsiteY777" fmla="*/ 2182702 h 3256604"/>
              <a:gd name="connsiteX778" fmla="*/ 3649451 w 5859445"/>
              <a:gd name="connsiteY778" fmla="*/ 2188360 h 3256604"/>
              <a:gd name="connsiteX779" fmla="*/ 3710925 w 5859445"/>
              <a:gd name="connsiteY779" fmla="*/ 2189373 h 3256604"/>
              <a:gd name="connsiteX780" fmla="*/ 3772400 w 5859445"/>
              <a:gd name="connsiteY780" fmla="*/ 2190388 h 3256604"/>
              <a:gd name="connsiteX781" fmla="*/ 3841478 w 5859445"/>
              <a:gd name="connsiteY781" fmla="*/ 2188623 h 3256604"/>
              <a:gd name="connsiteX782" fmla="*/ 3941937 w 5859445"/>
              <a:gd name="connsiteY782" fmla="*/ 2182708 h 3256604"/>
              <a:gd name="connsiteX783" fmla="*/ 3995265 w 5859445"/>
              <a:gd name="connsiteY783" fmla="*/ 2178385 h 3256604"/>
              <a:gd name="connsiteX784" fmla="*/ 3967932 w 5859445"/>
              <a:gd name="connsiteY784" fmla="*/ 2173758 h 3256604"/>
              <a:gd name="connsiteX785" fmla="*/ 4013459 w 5859445"/>
              <a:gd name="connsiteY785" fmla="*/ 2176884 h 3256604"/>
              <a:gd name="connsiteX786" fmla="*/ 4013449 w 5859445"/>
              <a:gd name="connsiteY786" fmla="*/ 2176911 h 3256604"/>
              <a:gd name="connsiteX787" fmla="*/ 4013636 w 5859445"/>
              <a:gd name="connsiteY787" fmla="*/ 2176896 h 3256604"/>
              <a:gd name="connsiteX788" fmla="*/ 4013459 w 5859445"/>
              <a:gd name="connsiteY788" fmla="*/ 2176884 h 3256604"/>
              <a:gd name="connsiteX789" fmla="*/ 4015301 w 5859445"/>
              <a:gd name="connsiteY789" fmla="*/ 2172511 h 3256604"/>
              <a:gd name="connsiteX790" fmla="*/ 4029692 w 5859445"/>
              <a:gd name="connsiteY790" fmla="*/ 2170120 h 3256604"/>
              <a:gd name="connsiteX791" fmla="*/ 4059238 w 5859445"/>
              <a:gd name="connsiteY791" fmla="*/ 2171469 h 3256604"/>
              <a:gd name="connsiteX792" fmla="*/ 4047291 w 5859445"/>
              <a:gd name="connsiteY792" fmla="*/ 2174168 h 3256604"/>
              <a:gd name="connsiteX793" fmla="*/ 4128431 w 5859445"/>
              <a:gd name="connsiteY793" fmla="*/ 2167589 h 3256604"/>
              <a:gd name="connsiteX794" fmla="*/ 4127860 w 5859445"/>
              <a:gd name="connsiteY794" fmla="*/ 2167427 h 3256604"/>
              <a:gd name="connsiteX795" fmla="*/ 4129184 w 5859445"/>
              <a:gd name="connsiteY795" fmla="*/ 2167529 h 3256604"/>
              <a:gd name="connsiteX796" fmla="*/ 4225063 w 5859445"/>
              <a:gd name="connsiteY796" fmla="*/ 2159756 h 3256604"/>
              <a:gd name="connsiteX797" fmla="*/ 4131166 w 5859445"/>
              <a:gd name="connsiteY797" fmla="*/ 2151884 h 3256604"/>
              <a:gd name="connsiteX798" fmla="*/ 4837232 w 5859445"/>
              <a:gd name="connsiteY798" fmla="*/ 2135393 h 3256604"/>
              <a:gd name="connsiteX799" fmla="*/ 4797241 w 5859445"/>
              <a:gd name="connsiteY799" fmla="*/ 2140064 h 3256604"/>
              <a:gd name="connsiteX800" fmla="*/ 4737564 w 5859445"/>
              <a:gd name="connsiteY800" fmla="*/ 2146884 h 3256604"/>
              <a:gd name="connsiteX801" fmla="*/ 4707789 w 5859445"/>
              <a:gd name="connsiteY801" fmla="*/ 2150265 h 3256604"/>
              <a:gd name="connsiteX802" fmla="*/ 4778369 w 5859445"/>
              <a:gd name="connsiteY802" fmla="*/ 2147268 h 3256604"/>
              <a:gd name="connsiteX803" fmla="*/ 4805426 w 5859445"/>
              <a:gd name="connsiteY803" fmla="*/ 2145095 h 3256604"/>
              <a:gd name="connsiteX804" fmla="*/ 4835281 w 5859445"/>
              <a:gd name="connsiteY804" fmla="*/ 2136773 h 3256604"/>
              <a:gd name="connsiteX805" fmla="*/ 4258368 w 5859445"/>
              <a:gd name="connsiteY805" fmla="*/ 2134205 h 3256604"/>
              <a:gd name="connsiteX806" fmla="*/ 4163244 w 5859445"/>
              <a:gd name="connsiteY806" fmla="*/ 2141876 h 3256604"/>
              <a:gd name="connsiteX807" fmla="*/ 4158728 w 5859445"/>
              <a:gd name="connsiteY807" fmla="*/ 2142240 h 3256604"/>
              <a:gd name="connsiteX808" fmla="*/ 4206259 w 5859445"/>
              <a:gd name="connsiteY808" fmla="*/ 2146884 h 3256604"/>
              <a:gd name="connsiteX809" fmla="*/ 4285530 w 5859445"/>
              <a:gd name="connsiteY809" fmla="*/ 2151141 h 3256604"/>
              <a:gd name="connsiteX810" fmla="*/ 4287460 w 5859445"/>
              <a:gd name="connsiteY810" fmla="*/ 2150523 h 3256604"/>
              <a:gd name="connsiteX811" fmla="*/ 4295420 w 5859445"/>
              <a:gd name="connsiteY811" fmla="*/ 2151671 h 3256604"/>
              <a:gd name="connsiteX812" fmla="*/ 4350899 w 5859445"/>
              <a:gd name="connsiteY812" fmla="*/ 2144206 h 3256604"/>
              <a:gd name="connsiteX813" fmla="*/ 4384690 w 5859445"/>
              <a:gd name="connsiteY813" fmla="*/ 2141411 h 3256604"/>
              <a:gd name="connsiteX814" fmla="*/ 4334444 w 5859445"/>
              <a:gd name="connsiteY814" fmla="*/ 2139890 h 3256604"/>
              <a:gd name="connsiteX815" fmla="*/ 1362937 w 5859445"/>
              <a:gd name="connsiteY815" fmla="*/ 2129970 h 3256604"/>
              <a:gd name="connsiteX816" fmla="*/ 1353795 w 5859445"/>
              <a:gd name="connsiteY816" fmla="*/ 2131837 h 3256604"/>
              <a:gd name="connsiteX817" fmla="*/ 1365063 w 5859445"/>
              <a:gd name="connsiteY817" fmla="*/ 2132129 h 3256604"/>
              <a:gd name="connsiteX818" fmla="*/ 1383269 w 5859445"/>
              <a:gd name="connsiteY818" fmla="*/ 2132603 h 3256604"/>
              <a:gd name="connsiteX819" fmla="*/ 1381654 w 5859445"/>
              <a:gd name="connsiteY819" fmla="*/ 2130319 h 3256604"/>
              <a:gd name="connsiteX820" fmla="*/ 1276784 w 5859445"/>
              <a:gd name="connsiteY820" fmla="*/ 2128361 h 3256604"/>
              <a:gd name="connsiteX821" fmla="*/ 1201300 w 5859445"/>
              <a:gd name="connsiteY821" fmla="*/ 2132807 h 3256604"/>
              <a:gd name="connsiteX822" fmla="*/ 1125814 w 5859445"/>
              <a:gd name="connsiteY822" fmla="*/ 2137252 h 3256604"/>
              <a:gd name="connsiteX823" fmla="*/ 983232 w 5859445"/>
              <a:gd name="connsiteY823" fmla="*/ 2158005 h 3256604"/>
              <a:gd name="connsiteX824" fmla="*/ 849609 w 5859445"/>
              <a:gd name="connsiteY824" fmla="*/ 2181317 h 3256604"/>
              <a:gd name="connsiteX825" fmla="*/ 846511 w 5859445"/>
              <a:gd name="connsiteY825" fmla="*/ 2185361 h 3256604"/>
              <a:gd name="connsiteX826" fmla="*/ 844843 w 5859445"/>
              <a:gd name="connsiteY826" fmla="*/ 2184687 h 3256604"/>
              <a:gd name="connsiteX827" fmla="*/ 779842 w 5859445"/>
              <a:gd name="connsiteY827" fmla="*/ 2203960 h 3256604"/>
              <a:gd name="connsiteX828" fmla="*/ 800143 w 5859445"/>
              <a:gd name="connsiteY828" fmla="*/ 2207398 h 3256604"/>
              <a:gd name="connsiteX829" fmla="*/ 821015 w 5859445"/>
              <a:gd name="connsiteY829" fmla="*/ 2201535 h 3256604"/>
              <a:gd name="connsiteX830" fmla="*/ 837123 w 5859445"/>
              <a:gd name="connsiteY830" fmla="*/ 2199041 h 3256604"/>
              <a:gd name="connsiteX831" fmla="*/ 853230 w 5859445"/>
              <a:gd name="connsiteY831" fmla="*/ 2196548 h 3256604"/>
              <a:gd name="connsiteX832" fmla="*/ 882776 w 5859445"/>
              <a:gd name="connsiteY832" fmla="*/ 2197897 h 3256604"/>
              <a:gd name="connsiteX833" fmla="*/ 908128 w 5859445"/>
              <a:gd name="connsiteY833" fmla="*/ 2193317 h 3256604"/>
              <a:gd name="connsiteX834" fmla="*/ 901634 w 5859445"/>
              <a:gd name="connsiteY834" fmla="*/ 2190198 h 3256604"/>
              <a:gd name="connsiteX835" fmla="*/ 917087 w 5859445"/>
              <a:gd name="connsiteY835" fmla="*/ 2195879 h 3256604"/>
              <a:gd name="connsiteX836" fmla="*/ 947205 w 5859445"/>
              <a:gd name="connsiteY836" fmla="*/ 2187926 h 3256604"/>
              <a:gd name="connsiteX837" fmla="*/ 977323 w 5859445"/>
              <a:gd name="connsiteY837" fmla="*/ 2179975 h 3256604"/>
              <a:gd name="connsiteX838" fmla="*/ 1007155 w 5859445"/>
              <a:gd name="connsiteY838" fmla="*/ 2176673 h 3256604"/>
              <a:gd name="connsiteX839" fmla="*/ 1036986 w 5859445"/>
              <a:gd name="connsiteY839" fmla="*/ 2173372 h 3256604"/>
              <a:gd name="connsiteX840" fmla="*/ 1069200 w 5859445"/>
              <a:gd name="connsiteY840" fmla="*/ 2168386 h 3256604"/>
              <a:gd name="connsiteX841" fmla="*/ 1096650 w 5859445"/>
              <a:gd name="connsiteY841" fmla="*/ 2166769 h 3256604"/>
              <a:gd name="connsiteX842" fmla="*/ 1149451 w 5859445"/>
              <a:gd name="connsiteY842" fmla="*/ 2160572 h 3256604"/>
              <a:gd name="connsiteX843" fmla="*/ 1207018 w 5859445"/>
              <a:gd name="connsiteY843" fmla="*/ 2151004 h 3256604"/>
              <a:gd name="connsiteX844" fmla="*/ 1283717 w 5859445"/>
              <a:gd name="connsiteY844" fmla="*/ 2143448 h 3256604"/>
              <a:gd name="connsiteX845" fmla="*/ 1279679 w 5859445"/>
              <a:gd name="connsiteY845" fmla="*/ 2137737 h 3256604"/>
              <a:gd name="connsiteX846" fmla="*/ 1286593 w 5859445"/>
              <a:gd name="connsiteY846" fmla="*/ 2128544 h 3256604"/>
              <a:gd name="connsiteX847" fmla="*/ 4456226 w 5859445"/>
              <a:gd name="connsiteY847" fmla="*/ 2121535 h 3256604"/>
              <a:gd name="connsiteX848" fmla="*/ 4380740 w 5859445"/>
              <a:gd name="connsiteY848" fmla="*/ 2125979 h 3256604"/>
              <a:gd name="connsiteX849" fmla="*/ 4372334 w 5859445"/>
              <a:gd name="connsiteY849" fmla="*/ 2126475 h 3256604"/>
              <a:gd name="connsiteX850" fmla="*/ 4385958 w 5859445"/>
              <a:gd name="connsiteY850" fmla="*/ 2130607 h 3256604"/>
              <a:gd name="connsiteX851" fmla="*/ 4400184 w 5859445"/>
              <a:gd name="connsiteY851" fmla="*/ 2140130 h 3256604"/>
              <a:gd name="connsiteX852" fmla="*/ 4401547 w 5859445"/>
              <a:gd name="connsiteY852" fmla="*/ 2140017 h 3256604"/>
              <a:gd name="connsiteX853" fmla="*/ 4456773 w 5859445"/>
              <a:gd name="connsiteY853" fmla="*/ 2137247 h 3256604"/>
              <a:gd name="connsiteX854" fmla="*/ 4507673 w 5859445"/>
              <a:gd name="connsiteY854" fmla="*/ 2128362 h 3256604"/>
              <a:gd name="connsiteX855" fmla="*/ 4518078 w 5859445"/>
              <a:gd name="connsiteY855" fmla="*/ 2131463 h 3256604"/>
              <a:gd name="connsiteX856" fmla="*/ 4553947 w 5859445"/>
              <a:gd name="connsiteY856" fmla="*/ 2127841 h 3256604"/>
              <a:gd name="connsiteX857" fmla="*/ 4522178 w 5859445"/>
              <a:gd name="connsiteY857" fmla="*/ 2123828 h 3256604"/>
              <a:gd name="connsiteX858" fmla="*/ 4456226 w 5859445"/>
              <a:gd name="connsiteY858" fmla="*/ 2121535 h 3256604"/>
              <a:gd name="connsiteX859" fmla="*/ 5081071 w 5859445"/>
              <a:gd name="connsiteY859" fmla="*/ 2115628 h 3256604"/>
              <a:gd name="connsiteX860" fmla="*/ 5126439 w 5859445"/>
              <a:gd name="connsiteY860" fmla="*/ 2119134 h 3256604"/>
              <a:gd name="connsiteX861" fmla="*/ 5080785 w 5859445"/>
              <a:gd name="connsiteY861" fmla="*/ 2120278 h 3256604"/>
              <a:gd name="connsiteX862" fmla="*/ 5035133 w 5859445"/>
              <a:gd name="connsiteY862" fmla="*/ 2121422 h 3256604"/>
              <a:gd name="connsiteX863" fmla="*/ 5081071 w 5859445"/>
              <a:gd name="connsiteY863" fmla="*/ 2115628 h 3256604"/>
              <a:gd name="connsiteX864" fmla="*/ 4579894 w 5859445"/>
              <a:gd name="connsiteY864" fmla="*/ 2111162 h 3256604"/>
              <a:gd name="connsiteX865" fmla="*/ 4574370 w 5859445"/>
              <a:gd name="connsiteY865" fmla="*/ 2111488 h 3256604"/>
              <a:gd name="connsiteX866" fmla="*/ 4577720 w 5859445"/>
              <a:gd name="connsiteY866" fmla="*/ 2116226 h 3256604"/>
              <a:gd name="connsiteX867" fmla="*/ 4572955 w 5859445"/>
              <a:gd name="connsiteY867" fmla="*/ 2119595 h 3256604"/>
              <a:gd name="connsiteX868" fmla="*/ 4514048 w 5859445"/>
              <a:gd name="connsiteY868" fmla="*/ 2115041 h 3256604"/>
              <a:gd name="connsiteX869" fmla="*/ 4474715 w 5859445"/>
              <a:gd name="connsiteY869" fmla="*/ 2117357 h 3256604"/>
              <a:gd name="connsiteX870" fmla="*/ 4533806 w 5859445"/>
              <a:gd name="connsiteY870" fmla="*/ 2120055 h 3256604"/>
              <a:gd name="connsiteX871" fmla="*/ 4565592 w 5859445"/>
              <a:gd name="connsiteY871" fmla="*/ 2122043 h 3256604"/>
              <a:gd name="connsiteX872" fmla="*/ 4581985 w 5859445"/>
              <a:gd name="connsiteY872" fmla="*/ 2125010 h 3256604"/>
              <a:gd name="connsiteX873" fmla="*/ 4620347 w 5859445"/>
              <a:gd name="connsiteY873" fmla="*/ 2121137 h 3256604"/>
              <a:gd name="connsiteX874" fmla="*/ 4624874 w 5859445"/>
              <a:gd name="connsiteY874" fmla="*/ 2121643 h 3256604"/>
              <a:gd name="connsiteX875" fmla="*/ 4624898 w 5859445"/>
              <a:gd name="connsiteY875" fmla="*/ 2121255 h 3256604"/>
              <a:gd name="connsiteX876" fmla="*/ 4627956 w 5859445"/>
              <a:gd name="connsiteY876" fmla="*/ 2120947 h 3256604"/>
              <a:gd name="connsiteX877" fmla="*/ 4629592 w 5859445"/>
              <a:gd name="connsiteY877" fmla="*/ 2119048 h 3256604"/>
              <a:gd name="connsiteX878" fmla="*/ 4631704 w 5859445"/>
              <a:gd name="connsiteY878" fmla="*/ 2118225 h 3256604"/>
              <a:gd name="connsiteX879" fmla="*/ 4621552 w 5859445"/>
              <a:gd name="connsiteY879" fmla="*/ 2116842 h 3256604"/>
              <a:gd name="connsiteX880" fmla="*/ 4611388 w 5859445"/>
              <a:gd name="connsiteY880" fmla="*/ 2118576 h 3256604"/>
              <a:gd name="connsiteX881" fmla="*/ 4613197 w 5859445"/>
              <a:gd name="connsiteY881" fmla="*/ 2115702 h 3256604"/>
              <a:gd name="connsiteX882" fmla="*/ 4790378 w 5859445"/>
              <a:gd name="connsiteY882" fmla="*/ 2098768 h 3256604"/>
              <a:gd name="connsiteX883" fmla="*/ 4744726 w 5859445"/>
              <a:gd name="connsiteY883" fmla="*/ 2099911 h 3256604"/>
              <a:gd name="connsiteX884" fmla="*/ 4694307 w 5859445"/>
              <a:gd name="connsiteY884" fmla="*/ 2104426 h 3256604"/>
              <a:gd name="connsiteX885" fmla="*/ 4656025 w 5859445"/>
              <a:gd name="connsiteY885" fmla="*/ 2110959 h 3256604"/>
              <a:gd name="connsiteX886" fmla="*/ 4636812 w 5859445"/>
              <a:gd name="connsiteY886" fmla="*/ 2118923 h 3256604"/>
              <a:gd name="connsiteX887" fmla="*/ 4636182 w 5859445"/>
              <a:gd name="connsiteY887" fmla="*/ 2118837 h 3256604"/>
              <a:gd name="connsiteX888" fmla="*/ 4634072 w 5859445"/>
              <a:gd name="connsiteY888" fmla="*/ 2120329 h 3256604"/>
              <a:gd name="connsiteX889" fmla="*/ 4716704 w 5859445"/>
              <a:gd name="connsiteY889" fmla="*/ 2110829 h 3256604"/>
              <a:gd name="connsiteX890" fmla="*/ 4790378 w 5859445"/>
              <a:gd name="connsiteY890" fmla="*/ 2098768 h 3256604"/>
              <a:gd name="connsiteX891" fmla="*/ 5463689 w 5859445"/>
              <a:gd name="connsiteY891" fmla="*/ 1971856 h 3256604"/>
              <a:gd name="connsiteX892" fmla="*/ 5445343 w 5859445"/>
              <a:gd name="connsiteY892" fmla="*/ 1973709 h 3256604"/>
              <a:gd name="connsiteX893" fmla="*/ 5431047 w 5859445"/>
              <a:gd name="connsiteY893" fmla="*/ 1983817 h 3256604"/>
              <a:gd name="connsiteX894" fmla="*/ 5463547 w 5859445"/>
              <a:gd name="connsiteY894" fmla="*/ 1974181 h 3256604"/>
              <a:gd name="connsiteX895" fmla="*/ 5473415 w 5859445"/>
              <a:gd name="connsiteY895" fmla="*/ 1973363 h 3256604"/>
              <a:gd name="connsiteX896" fmla="*/ 5628527 w 5859445"/>
              <a:gd name="connsiteY896" fmla="*/ 1959833 h 3256604"/>
              <a:gd name="connsiteX897" fmla="*/ 5582303 w 5859445"/>
              <a:gd name="connsiteY897" fmla="*/ 1970277 h 3256604"/>
              <a:gd name="connsiteX898" fmla="*/ 5563741 w 5859445"/>
              <a:gd name="connsiteY898" fmla="*/ 1975618 h 3256604"/>
              <a:gd name="connsiteX899" fmla="*/ 5551663 w 5859445"/>
              <a:gd name="connsiteY899" fmla="*/ 1977846 h 3256604"/>
              <a:gd name="connsiteX900" fmla="*/ 5566695 w 5859445"/>
              <a:gd name="connsiteY900" fmla="*/ 1978533 h 3256604"/>
              <a:gd name="connsiteX901" fmla="*/ 5628527 w 5859445"/>
              <a:gd name="connsiteY901" fmla="*/ 1959833 h 3256604"/>
              <a:gd name="connsiteX902" fmla="*/ 5686498 w 5859445"/>
              <a:gd name="connsiteY902" fmla="*/ 1958360 h 3256604"/>
              <a:gd name="connsiteX903" fmla="*/ 5683141 w 5859445"/>
              <a:gd name="connsiteY903" fmla="*/ 1961251 h 3256604"/>
              <a:gd name="connsiteX904" fmla="*/ 5676064 w 5859445"/>
              <a:gd name="connsiteY904" fmla="*/ 1965142 h 3256604"/>
              <a:gd name="connsiteX905" fmla="*/ 5672505 w 5859445"/>
              <a:gd name="connsiteY905" fmla="*/ 1963748 h 3256604"/>
              <a:gd name="connsiteX906" fmla="*/ 5701916 w 5859445"/>
              <a:gd name="connsiteY906" fmla="*/ 1952423 h 3256604"/>
              <a:gd name="connsiteX907" fmla="*/ 5686498 w 5859445"/>
              <a:gd name="connsiteY907" fmla="*/ 1958360 h 3256604"/>
              <a:gd name="connsiteX908" fmla="*/ 5690360 w 5859445"/>
              <a:gd name="connsiteY908" fmla="*/ 1955034 h 3256604"/>
              <a:gd name="connsiteX909" fmla="*/ 5701916 w 5859445"/>
              <a:gd name="connsiteY909" fmla="*/ 1952423 h 3256604"/>
              <a:gd name="connsiteX910" fmla="*/ 5647589 w 5859445"/>
              <a:gd name="connsiteY910" fmla="*/ 1946355 h 3256604"/>
              <a:gd name="connsiteX911" fmla="*/ 5606130 w 5859445"/>
              <a:gd name="connsiteY911" fmla="*/ 1953429 h 3256604"/>
              <a:gd name="connsiteX912" fmla="*/ 5573630 w 5859445"/>
              <a:gd name="connsiteY912" fmla="*/ 1963066 h 3256604"/>
              <a:gd name="connsiteX913" fmla="*/ 5624048 w 5859445"/>
              <a:gd name="connsiteY913" fmla="*/ 1958552 h 3256604"/>
              <a:gd name="connsiteX914" fmla="*/ 5647589 w 5859445"/>
              <a:gd name="connsiteY914" fmla="*/ 1946355 h 3256604"/>
              <a:gd name="connsiteX915" fmla="*/ 5427721 w 5859445"/>
              <a:gd name="connsiteY915" fmla="*/ 1945247 h 3256604"/>
              <a:gd name="connsiteX916" fmla="*/ 5416322 w 5859445"/>
              <a:gd name="connsiteY916" fmla="*/ 1945301 h 3256604"/>
              <a:gd name="connsiteX917" fmla="*/ 5390970 w 5859445"/>
              <a:gd name="connsiteY917" fmla="*/ 1949883 h 3256604"/>
              <a:gd name="connsiteX918" fmla="*/ 5424233 w 5859445"/>
              <a:gd name="connsiteY918" fmla="*/ 1946380 h 3256604"/>
              <a:gd name="connsiteX919" fmla="*/ 5543701 w 5859445"/>
              <a:gd name="connsiteY919" fmla="*/ 1930850 h 3256604"/>
              <a:gd name="connsiteX920" fmla="*/ 5462308 w 5859445"/>
              <a:gd name="connsiteY920" fmla="*/ 1957265 h 3256604"/>
              <a:gd name="connsiteX921" fmla="*/ 5354037 w 5859445"/>
              <a:gd name="connsiteY921" fmla="*/ 1975998 h 3256604"/>
              <a:gd name="connsiteX922" fmla="*/ 5462022 w 5859445"/>
              <a:gd name="connsiteY922" fmla="*/ 1961916 h 3256604"/>
              <a:gd name="connsiteX923" fmla="*/ 5547324 w 5859445"/>
              <a:gd name="connsiteY923" fmla="*/ 1946082 h 3256604"/>
              <a:gd name="connsiteX924" fmla="*/ 5542845 w 5859445"/>
              <a:gd name="connsiteY924" fmla="*/ 1944802 h 3256604"/>
              <a:gd name="connsiteX925" fmla="*/ 5519875 w 5859445"/>
              <a:gd name="connsiteY925" fmla="*/ 1947697 h 3256604"/>
              <a:gd name="connsiteX926" fmla="*/ 5565815 w 5859445"/>
              <a:gd name="connsiteY926" fmla="*/ 1941904 h 3256604"/>
              <a:gd name="connsiteX927" fmla="*/ 5543701 w 5859445"/>
              <a:gd name="connsiteY927" fmla="*/ 1930850 h 3256604"/>
              <a:gd name="connsiteX928" fmla="*/ 5671417 w 5859445"/>
              <a:gd name="connsiteY928" fmla="*/ 1929506 h 3256604"/>
              <a:gd name="connsiteX929" fmla="*/ 5643967 w 5859445"/>
              <a:gd name="connsiteY929" fmla="*/ 1931124 h 3256604"/>
              <a:gd name="connsiteX930" fmla="*/ 5611753 w 5859445"/>
              <a:gd name="connsiteY930" fmla="*/ 1936110 h 3256604"/>
              <a:gd name="connsiteX931" fmla="*/ 5593835 w 5859445"/>
              <a:gd name="connsiteY931" fmla="*/ 1930987 h 3256604"/>
              <a:gd name="connsiteX932" fmla="*/ 5577586 w 5859445"/>
              <a:gd name="connsiteY932" fmla="*/ 1935805 h 3256604"/>
              <a:gd name="connsiteX933" fmla="*/ 5561758 w 5859445"/>
              <a:gd name="connsiteY933" fmla="*/ 1945343 h 3256604"/>
              <a:gd name="connsiteX934" fmla="*/ 5583137 w 5859445"/>
              <a:gd name="connsiteY934" fmla="*/ 1947448 h 3256604"/>
              <a:gd name="connsiteX935" fmla="*/ 5613564 w 5859445"/>
              <a:gd name="connsiteY935" fmla="*/ 1943725 h 3256604"/>
              <a:gd name="connsiteX936" fmla="*/ 5671417 w 5859445"/>
              <a:gd name="connsiteY936" fmla="*/ 1929506 h 3256604"/>
              <a:gd name="connsiteX937" fmla="*/ 5859445 w 5859445"/>
              <a:gd name="connsiteY937" fmla="*/ 1915943 h 3256604"/>
              <a:gd name="connsiteX938" fmla="*/ 5859445 w 5859445"/>
              <a:gd name="connsiteY938" fmla="*/ 1919124 h 3256604"/>
              <a:gd name="connsiteX939" fmla="*/ 5857746 w 5859445"/>
              <a:gd name="connsiteY939" fmla="*/ 1920078 h 3256604"/>
              <a:gd name="connsiteX940" fmla="*/ 5849836 w 5859445"/>
              <a:gd name="connsiteY940" fmla="*/ 1919000 h 3256604"/>
              <a:gd name="connsiteX941" fmla="*/ 5856841 w 5859445"/>
              <a:gd name="connsiteY941" fmla="*/ 1916271 h 3256604"/>
              <a:gd name="connsiteX942" fmla="*/ 5741755 w 5859445"/>
              <a:gd name="connsiteY942" fmla="*/ 1897564 h 3256604"/>
              <a:gd name="connsiteX943" fmla="*/ 5713734 w 5859445"/>
              <a:gd name="connsiteY943" fmla="*/ 1908480 h 3256604"/>
              <a:gd name="connsiteX944" fmla="*/ 5689906 w 5859445"/>
              <a:gd name="connsiteY944" fmla="*/ 1925329 h 3256604"/>
              <a:gd name="connsiteX945" fmla="*/ 5692003 w 5859445"/>
              <a:gd name="connsiteY945" fmla="*/ 1928294 h 3256604"/>
              <a:gd name="connsiteX946" fmla="*/ 5698295 w 5859445"/>
              <a:gd name="connsiteY946" fmla="*/ 1937192 h 3256604"/>
              <a:gd name="connsiteX947" fmla="*/ 5756433 w 5859445"/>
              <a:gd name="connsiteY947" fmla="*/ 1918323 h 3256604"/>
              <a:gd name="connsiteX948" fmla="*/ 5791888 w 5859445"/>
              <a:gd name="connsiteY948" fmla="*/ 1897702 h 3256604"/>
              <a:gd name="connsiteX949" fmla="*/ 5757005 w 5859445"/>
              <a:gd name="connsiteY949" fmla="*/ 1909023 h 3256604"/>
              <a:gd name="connsiteX950" fmla="*/ 5717928 w 5859445"/>
              <a:gd name="connsiteY950" fmla="*/ 1914411 h 3256604"/>
              <a:gd name="connsiteX951" fmla="*/ 5727457 w 5859445"/>
              <a:gd name="connsiteY951" fmla="*/ 1907673 h 3256604"/>
              <a:gd name="connsiteX952" fmla="*/ 5741755 w 5859445"/>
              <a:gd name="connsiteY952" fmla="*/ 1897564 h 3256604"/>
              <a:gd name="connsiteX953" fmla="*/ 5769777 w 5859445"/>
              <a:gd name="connsiteY953" fmla="*/ 1886649 h 3256604"/>
              <a:gd name="connsiteX954" fmla="*/ 5742327 w 5859445"/>
              <a:gd name="connsiteY954" fmla="*/ 1888264 h 3256604"/>
              <a:gd name="connsiteX955" fmla="*/ 5750715 w 5859445"/>
              <a:gd name="connsiteY955" fmla="*/ 1900127 h 3256604"/>
              <a:gd name="connsiteX956" fmla="*/ 5764725 w 5859445"/>
              <a:gd name="connsiteY956" fmla="*/ 1894668 h 3256604"/>
              <a:gd name="connsiteX957" fmla="*/ 5769777 w 5859445"/>
              <a:gd name="connsiteY957" fmla="*/ 1886649 h 3256604"/>
              <a:gd name="connsiteX958" fmla="*/ 1240258 w 5859445"/>
              <a:gd name="connsiteY958" fmla="*/ 1882326 h 3256604"/>
              <a:gd name="connsiteX959" fmla="*/ 1238780 w 5859445"/>
              <a:gd name="connsiteY959" fmla="*/ 1887818 h 3256604"/>
              <a:gd name="connsiteX960" fmla="*/ 1242975 w 5859445"/>
              <a:gd name="connsiteY960" fmla="*/ 1893750 h 3256604"/>
              <a:gd name="connsiteX961" fmla="*/ 1243546 w 5859445"/>
              <a:gd name="connsiteY961" fmla="*/ 1884449 h 3256604"/>
              <a:gd name="connsiteX962" fmla="*/ 1240258 w 5859445"/>
              <a:gd name="connsiteY962" fmla="*/ 1882326 h 3256604"/>
              <a:gd name="connsiteX963" fmla="*/ 1275761 w 5859445"/>
              <a:gd name="connsiteY963" fmla="*/ 1879464 h 3256604"/>
              <a:gd name="connsiteX964" fmla="*/ 1266516 w 5859445"/>
              <a:gd name="connsiteY964" fmla="*/ 1881553 h 3256604"/>
              <a:gd name="connsiteX965" fmla="*/ 1257271 w 5859445"/>
              <a:gd name="connsiteY965" fmla="*/ 1883642 h 3256604"/>
              <a:gd name="connsiteX966" fmla="*/ 1259082 w 5859445"/>
              <a:gd name="connsiteY966" fmla="*/ 1891258 h 3256604"/>
              <a:gd name="connsiteX967" fmla="*/ 1247740 w 5859445"/>
              <a:gd name="connsiteY967" fmla="*/ 1890381 h 3256604"/>
              <a:gd name="connsiteX968" fmla="*/ 1247169 w 5859445"/>
              <a:gd name="connsiteY968" fmla="*/ 1899681 h 3256604"/>
              <a:gd name="connsiteX969" fmla="*/ 1251934 w 5859445"/>
              <a:gd name="connsiteY969" fmla="*/ 1896312 h 3256604"/>
              <a:gd name="connsiteX970" fmla="*/ 1265658 w 5859445"/>
              <a:gd name="connsiteY970" fmla="*/ 1895503 h 3256604"/>
              <a:gd name="connsiteX971" fmla="*/ 1279382 w 5859445"/>
              <a:gd name="connsiteY971" fmla="*/ 1894695 h 3256604"/>
              <a:gd name="connsiteX972" fmla="*/ 1275189 w 5859445"/>
              <a:gd name="connsiteY972" fmla="*/ 1888764 h 3256604"/>
              <a:gd name="connsiteX973" fmla="*/ 5697531 w 5859445"/>
              <a:gd name="connsiteY973" fmla="*/ 1875458 h 3256604"/>
              <a:gd name="connsiteX974" fmla="*/ 5697245 w 5859445"/>
              <a:gd name="connsiteY974" fmla="*/ 1880108 h 3256604"/>
              <a:gd name="connsiteX975" fmla="*/ 5696961 w 5859445"/>
              <a:gd name="connsiteY975" fmla="*/ 1884758 h 3256604"/>
              <a:gd name="connsiteX976" fmla="*/ 5708587 w 5859445"/>
              <a:gd name="connsiteY976" fmla="*/ 1880985 h 3256604"/>
              <a:gd name="connsiteX977" fmla="*/ 5707159 w 5859445"/>
              <a:gd name="connsiteY977" fmla="*/ 1876435 h 3256604"/>
              <a:gd name="connsiteX978" fmla="*/ 5697531 w 5859445"/>
              <a:gd name="connsiteY978" fmla="*/ 1875458 h 3256604"/>
              <a:gd name="connsiteX979" fmla="*/ 1222678 w 5859445"/>
              <a:gd name="connsiteY979" fmla="*/ 1875157 h 3256604"/>
              <a:gd name="connsiteX980" fmla="*/ 1222184 w 5859445"/>
              <a:gd name="connsiteY980" fmla="*/ 1879529 h 3256604"/>
              <a:gd name="connsiteX981" fmla="*/ 1215978 w 5859445"/>
              <a:gd name="connsiteY981" fmla="*/ 1879894 h 3256604"/>
              <a:gd name="connsiteX982" fmla="*/ 5694483 w 5859445"/>
              <a:gd name="connsiteY982" fmla="*/ 1850926 h 3256604"/>
              <a:gd name="connsiteX983" fmla="*/ 5610991 w 5859445"/>
              <a:gd name="connsiteY983" fmla="*/ 1874375 h 3256604"/>
              <a:gd name="connsiteX984" fmla="*/ 5615185 w 5859445"/>
              <a:gd name="connsiteY984" fmla="*/ 1880306 h 3256604"/>
              <a:gd name="connsiteX985" fmla="*/ 5624430 w 5859445"/>
              <a:gd name="connsiteY985" fmla="*/ 1878218 h 3256604"/>
              <a:gd name="connsiteX986" fmla="*/ 5633675 w 5859445"/>
              <a:gd name="connsiteY986" fmla="*/ 1876130 h 3256604"/>
              <a:gd name="connsiteX987" fmla="*/ 5642634 w 5859445"/>
              <a:gd name="connsiteY987" fmla="*/ 1878691 h 3256604"/>
              <a:gd name="connsiteX988" fmla="*/ 5647400 w 5859445"/>
              <a:gd name="connsiteY988" fmla="*/ 1875321 h 3256604"/>
              <a:gd name="connsiteX989" fmla="*/ 5661124 w 5859445"/>
              <a:gd name="connsiteY989" fmla="*/ 1874513 h 3256604"/>
              <a:gd name="connsiteX990" fmla="*/ 5654548 w 5859445"/>
              <a:gd name="connsiteY990" fmla="*/ 1870267 h 3256604"/>
              <a:gd name="connsiteX991" fmla="*/ 5688574 w 5859445"/>
              <a:gd name="connsiteY991" fmla="*/ 1872896 h 3256604"/>
              <a:gd name="connsiteX992" fmla="*/ 5694483 w 5859445"/>
              <a:gd name="connsiteY992" fmla="*/ 1850926 h 3256604"/>
              <a:gd name="connsiteX993" fmla="*/ 5849645 w 5859445"/>
              <a:gd name="connsiteY993" fmla="*/ 1847968 h 3256604"/>
              <a:gd name="connsiteX994" fmla="*/ 5833252 w 5859445"/>
              <a:gd name="connsiteY994" fmla="*/ 1855110 h 3256604"/>
              <a:gd name="connsiteX995" fmla="*/ 5808471 w 5859445"/>
              <a:gd name="connsiteY995" fmla="*/ 1850390 h 3256604"/>
              <a:gd name="connsiteX996" fmla="*/ 5817716 w 5859445"/>
              <a:gd name="connsiteY996" fmla="*/ 1848302 h 3256604"/>
              <a:gd name="connsiteX997" fmla="*/ 5849645 w 5859445"/>
              <a:gd name="connsiteY997" fmla="*/ 1847968 h 3256604"/>
              <a:gd name="connsiteX998" fmla="*/ 1233253 w 5859445"/>
              <a:gd name="connsiteY998" fmla="*/ 1829455 h 3256604"/>
              <a:gd name="connsiteX999" fmla="*/ 1213864 w 5859445"/>
              <a:gd name="connsiteY999" fmla="*/ 1848249 h 3256604"/>
              <a:gd name="connsiteX1000" fmla="*/ 1211523 w 5859445"/>
              <a:gd name="connsiteY1000" fmla="*/ 1849268 h 3256604"/>
              <a:gd name="connsiteX1001" fmla="*/ 1199322 w 5859445"/>
              <a:gd name="connsiteY1001" fmla="*/ 1862343 h 3256604"/>
              <a:gd name="connsiteX1002" fmla="*/ 1213864 w 5859445"/>
              <a:gd name="connsiteY1002" fmla="*/ 1848249 h 3256604"/>
              <a:gd name="connsiteX1003" fmla="*/ 1227916 w 5859445"/>
              <a:gd name="connsiteY1003" fmla="*/ 1842125 h 3256604"/>
              <a:gd name="connsiteX1004" fmla="*/ 1227058 w 5859445"/>
              <a:gd name="connsiteY1004" fmla="*/ 1856075 h 3256604"/>
              <a:gd name="connsiteX1005" fmla="*/ 1222006 w 5859445"/>
              <a:gd name="connsiteY1005" fmla="*/ 1864095 h 3256604"/>
              <a:gd name="connsiteX1006" fmla="*/ 1231823 w 5859445"/>
              <a:gd name="connsiteY1006" fmla="*/ 1852706 h 3256604"/>
              <a:gd name="connsiteX1007" fmla="*/ 1241640 w 5859445"/>
              <a:gd name="connsiteY1007" fmla="*/ 1841317 h 3256604"/>
              <a:gd name="connsiteX1008" fmla="*/ 1237446 w 5859445"/>
              <a:gd name="connsiteY1008" fmla="*/ 1835386 h 3256604"/>
              <a:gd name="connsiteX1009" fmla="*/ 1238781 w 5859445"/>
              <a:gd name="connsiteY1009" fmla="*/ 1832219 h 3256604"/>
              <a:gd name="connsiteX1010" fmla="*/ 1233253 w 5859445"/>
              <a:gd name="connsiteY1010" fmla="*/ 1829455 h 3256604"/>
              <a:gd name="connsiteX1011" fmla="*/ 1292916 w 5859445"/>
              <a:gd name="connsiteY1011" fmla="*/ 1822852 h 3256604"/>
              <a:gd name="connsiteX1012" fmla="*/ 1283384 w 5859445"/>
              <a:gd name="connsiteY1012" fmla="*/ 1829592 h 3256604"/>
              <a:gd name="connsiteX1013" fmla="*/ 1287578 w 5859445"/>
              <a:gd name="connsiteY1013" fmla="*/ 1835523 h 3256604"/>
              <a:gd name="connsiteX1014" fmla="*/ 1292344 w 5859445"/>
              <a:gd name="connsiteY1014" fmla="*/ 1832152 h 3256604"/>
              <a:gd name="connsiteX1015" fmla="*/ 1301875 w 5859445"/>
              <a:gd name="connsiteY1015" fmla="*/ 1825414 h 3256604"/>
              <a:gd name="connsiteX1016" fmla="*/ 1288723 w 5859445"/>
              <a:gd name="connsiteY1016" fmla="*/ 1816921 h 3256604"/>
              <a:gd name="connsiteX1017" fmla="*/ 1242212 w 5859445"/>
              <a:gd name="connsiteY1017" fmla="*/ 1832017 h 3256604"/>
              <a:gd name="connsiteX1018" fmla="*/ 1269660 w 5859445"/>
              <a:gd name="connsiteY1018" fmla="*/ 1830400 h 3256604"/>
              <a:gd name="connsiteX1019" fmla="*/ 1278620 w 5859445"/>
              <a:gd name="connsiteY1019" fmla="*/ 1832960 h 3256604"/>
              <a:gd name="connsiteX1020" fmla="*/ 1288723 w 5859445"/>
              <a:gd name="connsiteY1020" fmla="*/ 1816921 h 3256604"/>
              <a:gd name="connsiteX1021" fmla="*/ 5318392 w 5859445"/>
              <a:gd name="connsiteY1021" fmla="*/ 1814383 h 3256604"/>
              <a:gd name="connsiteX1022" fmla="*/ 5297806 w 5859445"/>
              <a:gd name="connsiteY1022" fmla="*/ 1815595 h 3256604"/>
              <a:gd name="connsiteX1023" fmla="*/ 5295137 w 5859445"/>
              <a:gd name="connsiteY1023" fmla="*/ 1821930 h 3256604"/>
              <a:gd name="connsiteX1024" fmla="*/ 5308861 w 5859445"/>
              <a:gd name="connsiteY1024" fmla="*/ 1821122 h 3256604"/>
              <a:gd name="connsiteX1025" fmla="*/ 5318392 w 5859445"/>
              <a:gd name="connsiteY1025" fmla="*/ 1814383 h 3256604"/>
              <a:gd name="connsiteX1026" fmla="*/ 5522836 w 5859445"/>
              <a:gd name="connsiteY1026" fmla="*/ 1810356 h 3256604"/>
              <a:gd name="connsiteX1027" fmla="*/ 5513624 w 5859445"/>
              <a:gd name="connsiteY1027" fmla="*/ 1812492 h 3256604"/>
              <a:gd name="connsiteX1028" fmla="*/ 5504412 w 5859445"/>
              <a:gd name="connsiteY1028" fmla="*/ 1814626 h 3256604"/>
              <a:gd name="connsiteX1029" fmla="*/ 5522836 w 5859445"/>
              <a:gd name="connsiteY1029" fmla="*/ 1810356 h 3256604"/>
              <a:gd name="connsiteX1030" fmla="*/ 1275570 w 5859445"/>
              <a:gd name="connsiteY1030" fmla="*/ 1808429 h 3256604"/>
              <a:gd name="connsiteX1031" fmla="*/ 1256508 w 5859445"/>
              <a:gd name="connsiteY1031" fmla="*/ 1821908 h 3256604"/>
              <a:gd name="connsiteX1032" fmla="*/ 1270518 w 5859445"/>
              <a:gd name="connsiteY1032" fmla="*/ 1816450 h 3256604"/>
              <a:gd name="connsiteX1033" fmla="*/ 1284529 w 5859445"/>
              <a:gd name="connsiteY1033" fmla="*/ 1810991 h 3256604"/>
              <a:gd name="connsiteX1034" fmla="*/ 5519526 w 5859445"/>
              <a:gd name="connsiteY1034" fmla="*/ 1803295 h 3256604"/>
              <a:gd name="connsiteX1035" fmla="*/ 5522392 w 5859445"/>
              <a:gd name="connsiteY1035" fmla="*/ 1803663 h 3256604"/>
              <a:gd name="connsiteX1036" fmla="*/ 5518708 w 5859445"/>
              <a:gd name="connsiteY1036" fmla="*/ 1804517 h 3256604"/>
              <a:gd name="connsiteX1037" fmla="*/ 5537132 w 5859445"/>
              <a:gd name="connsiteY1037" fmla="*/ 1800247 h 3256604"/>
              <a:gd name="connsiteX1038" fmla="*/ 5525538 w 5859445"/>
              <a:gd name="connsiteY1038" fmla="*/ 1804068 h 3256604"/>
              <a:gd name="connsiteX1039" fmla="*/ 5522392 w 5859445"/>
              <a:gd name="connsiteY1039" fmla="*/ 1803663 h 3256604"/>
              <a:gd name="connsiteX1040" fmla="*/ 5330353 w 5859445"/>
              <a:gd name="connsiteY1040" fmla="*/ 1795918 h 3256604"/>
              <a:gd name="connsiteX1041" fmla="*/ 5349081 w 5859445"/>
              <a:gd name="connsiteY1041" fmla="*/ 1797132 h 3256604"/>
              <a:gd name="connsiteX1042" fmla="*/ 5356670 w 5859445"/>
              <a:gd name="connsiteY1042" fmla="*/ 1797274 h 3256604"/>
              <a:gd name="connsiteX1043" fmla="*/ 5335357 w 5859445"/>
              <a:gd name="connsiteY1043" fmla="*/ 1797940 h 3256604"/>
              <a:gd name="connsiteX1044" fmla="*/ 5313198 w 5859445"/>
              <a:gd name="connsiteY1044" fmla="*/ 1796928 h 3256604"/>
              <a:gd name="connsiteX1045" fmla="*/ 5310561 w 5859445"/>
              <a:gd name="connsiteY1045" fmla="*/ 1796461 h 3256604"/>
              <a:gd name="connsiteX1046" fmla="*/ 5306468 w 5859445"/>
              <a:gd name="connsiteY1046" fmla="*/ 1795734 h 3256604"/>
              <a:gd name="connsiteX1047" fmla="*/ 5310561 w 5859445"/>
              <a:gd name="connsiteY1047" fmla="*/ 1796461 h 3256604"/>
              <a:gd name="connsiteX1048" fmla="*/ 5305812 w 5859445"/>
              <a:gd name="connsiteY1048" fmla="*/ 1796591 h 3256604"/>
              <a:gd name="connsiteX1049" fmla="*/ 5397119 w 5859445"/>
              <a:gd name="connsiteY1049" fmla="*/ 1794304 h 3256604"/>
              <a:gd name="connsiteX1050" fmla="*/ 5369002 w 5859445"/>
              <a:gd name="connsiteY1050" fmla="*/ 1797502 h 3256604"/>
              <a:gd name="connsiteX1051" fmla="*/ 5356670 w 5859445"/>
              <a:gd name="connsiteY1051" fmla="*/ 1797274 h 3256604"/>
              <a:gd name="connsiteX1052" fmla="*/ 5363331 w 5859445"/>
              <a:gd name="connsiteY1052" fmla="*/ 1797064 h 3256604"/>
              <a:gd name="connsiteX1053" fmla="*/ 5397119 w 5859445"/>
              <a:gd name="connsiteY1053" fmla="*/ 1794304 h 3256604"/>
              <a:gd name="connsiteX1054" fmla="*/ 1024946 w 5859445"/>
              <a:gd name="connsiteY1054" fmla="*/ 1789728 h 3256604"/>
              <a:gd name="connsiteX1055" fmla="*/ 1007224 w 5859445"/>
              <a:gd name="connsiteY1055" fmla="*/ 1790885 h 3256604"/>
              <a:gd name="connsiteX1056" fmla="*/ 1024091 w 5859445"/>
              <a:gd name="connsiteY1056" fmla="*/ 1789830 h 3256604"/>
              <a:gd name="connsiteX1057" fmla="*/ 5473499 w 5859445"/>
              <a:gd name="connsiteY1057" fmla="*/ 1788597 h 3256604"/>
              <a:gd name="connsiteX1058" fmla="*/ 5478332 w 5859445"/>
              <a:gd name="connsiteY1058" fmla="*/ 1788935 h 3256604"/>
              <a:gd name="connsiteX1059" fmla="*/ 5471624 w 5859445"/>
              <a:gd name="connsiteY1059" fmla="*/ 1791001 h 3256604"/>
              <a:gd name="connsiteX1060" fmla="*/ 5447053 w 5859445"/>
              <a:gd name="connsiteY1060" fmla="*/ 1794162 h 3256604"/>
              <a:gd name="connsiteX1061" fmla="*/ 5473499 w 5859445"/>
              <a:gd name="connsiteY1061" fmla="*/ 1788597 h 3256604"/>
              <a:gd name="connsiteX1062" fmla="*/ 671151 w 5859445"/>
              <a:gd name="connsiteY1062" fmla="*/ 1788494 h 3256604"/>
              <a:gd name="connsiteX1063" fmla="*/ 645518 w 5859445"/>
              <a:gd name="connsiteY1063" fmla="*/ 1792199 h 3256604"/>
              <a:gd name="connsiteX1064" fmla="*/ 610946 w 5859445"/>
              <a:gd name="connsiteY1064" fmla="*/ 1793063 h 3256604"/>
              <a:gd name="connsiteX1065" fmla="*/ 614992 w 5859445"/>
              <a:gd name="connsiteY1065" fmla="*/ 1799093 h 3256604"/>
              <a:gd name="connsiteX1066" fmla="*/ 623933 w 5859445"/>
              <a:gd name="connsiteY1066" fmla="*/ 1801935 h 3256604"/>
              <a:gd name="connsiteX1067" fmla="*/ 614149 w 5859445"/>
              <a:gd name="connsiteY1067" fmla="*/ 1808311 h 3256604"/>
              <a:gd name="connsiteX1068" fmla="*/ 644674 w 5859445"/>
              <a:gd name="connsiteY1068" fmla="*/ 1801418 h 3256604"/>
              <a:gd name="connsiteX1069" fmla="*/ 671151 w 5859445"/>
              <a:gd name="connsiteY1069" fmla="*/ 1788494 h 3256604"/>
              <a:gd name="connsiteX1070" fmla="*/ 1150478 w 5859445"/>
              <a:gd name="connsiteY1070" fmla="*/ 1785678 h 3256604"/>
              <a:gd name="connsiteX1071" fmla="*/ 1164249 w 5859445"/>
              <a:gd name="connsiteY1071" fmla="*/ 1786744 h 3256604"/>
              <a:gd name="connsiteX1072" fmla="*/ 1160626 w 5859445"/>
              <a:gd name="connsiteY1072" fmla="*/ 1787398 h 3256604"/>
              <a:gd name="connsiteX1073" fmla="*/ 1135275 w 5859445"/>
              <a:gd name="connsiteY1073" fmla="*/ 1791980 h 3256604"/>
              <a:gd name="connsiteX1074" fmla="*/ 1150478 w 5859445"/>
              <a:gd name="connsiteY1074" fmla="*/ 1785678 h 3256604"/>
              <a:gd name="connsiteX1075" fmla="*/ 464956 w 5859445"/>
              <a:gd name="connsiteY1075" fmla="*/ 1775533 h 3256604"/>
              <a:gd name="connsiteX1076" fmla="*/ 454872 w 5859445"/>
              <a:gd name="connsiteY1076" fmla="*/ 1777772 h 3256604"/>
              <a:gd name="connsiteX1077" fmla="*/ 444785 w 5859445"/>
              <a:gd name="connsiteY1077" fmla="*/ 1780012 h 3256604"/>
              <a:gd name="connsiteX1078" fmla="*/ 439706 w 5859445"/>
              <a:gd name="connsiteY1078" fmla="*/ 1781158 h 3256604"/>
              <a:gd name="connsiteX1079" fmla="*/ 437630 w 5859445"/>
              <a:gd name="connsiteY1079" fmla="*/ 1779438 h 3256604"/>
              <a:gd name="connsiteX1080" fmla="*/ 5773410 w 5859445"/>
              <a:gd name="connsiteY1080" fmla="*/ 1773173 h 3256604"/>
              <a:gd name="connsiteX1081" fmla="*/ 5776067 w 5859445"/>
              <a:gd name="connsiteY1081" fmla="*/ 1784344 h 3256604"/>
              <a:gd name="connsiteX1082" fmla="*/ 5772160 w 5859445"/>
              <a:gd name="connsiteY1082" fmla="*/ 1773763 h 3256604"/>
              <a:gd name="connsiteX1083" fmla="*/ 460911 w 5859445"/>
              <a:gd name="connsiteY1083" fmla="*/ 1769503 h 3256604"/>
              <a:gd name="connsiteX1084" fmla="*/ 450557 w 5859445"/>
              <a:gd name="connsiteY1084" fmla="*/ 1771917 h 3256604"/>
              <a:gd name="connsiteX1085" fmla="*/ 435314 w 5859445"/>
              <a:gd name="connsiteY1085" fmla="*/ 1777518 h 3256604"/>
              <a:gd name="connsiteX1086" fmla="*/ 437630 w 5859445"/>
              <a:gd name="connsiteY1086" fmla="*/ 1779438 h 3256604"/>
              <a:gd name="connsiteX1087" fmla="*/ 435152 w 5859445"/>
              <a:gd name="connsiteY1087" fmla="*/ 1779791 h 3256604"/>
              <a:gd name="connsiteX1088" fmla="*/ 375868 w 5859445"/>
              <a:gd name="connsiteY1088" fmla="*/ 1798930 h 3256604"/>
              <a:gd name="connsiteX1089" fmla="*/ 396274 w 5859445"/>
              <a:gd name="connsiteY1089" fmla="*/ 1776960 h 3256604"/>
              <a:gd name="connsiteX1090" fmla="*/ 415142 w 5859445"/>
              <a:gd name="connsiteY1090" fmla="*/ 1781997 h 3256604"/>
              <a:gd name="connsiteX1091" fmla="*/ 420492 w 5859445"/>
              <a:gd name="connsiteY1091" fmla="*/ 1778509 h 3256604"/>
              <a:gd name="connsiteX1092" fmla="*/ 416445 w 5859445"/>
              <a:gd name="connsiteY1092" fmla="*/ 1772480 h 3256604"/>
              <a:gd name="connsiteX1093" fmla="*/ 5772444 w 5859445"/>
              <a:gd name="connsiteY1093" fmla="*/ 1769111 h 3256604"/>
              <a:gd name="connsiteX1094" fmla="*/ 5776853 w 5859445"/>
              <a:gd name="connsiteY1094" fmla="*/ 1771556 h 3256604"/>
              <a:gd name="connsiteX1095" fmla="*/ 5773410 w 5859445"/>
              <a:gd name="connsiteY1095" fmla="*/ 1773173 h 3256604"/>
              <a:gd name="connsiteX1096" fmla="*/ 5533220 w 5859445"/>
              <a:gd name="connsiteY1096" fmla="*/ 1749221 h 3256604"/>
              <a:gd name="connsiteX1097" fmla="*/ 5590976 w 5859445"/>
              <a:gd name="connsiteY1097" fmla="*/ 1755087 h 3256604"/>
              <a:gd name="connsiteX1098" fmla="*/ 5552621 w 5859445"/>
              <a:gd name="connsiteY1098" fmla="*/ 1761496 h 3256604"/>
              <a:gd name="connsiteX1099" fmla="*/ 5523761 w 5859445"/>
              <a:gd name="connsiteY1099" fmla="*/ 1761120 h 3256604"/>
              <a:gd name="connsiteX1100" fmla="*/ 5494905 w 5859445"/>
              <a:gd name="connsiteY1100" fmla="*/ 1760745 h 3256604"/>
              <a:gd name="connsiteX1101" fmla="*/ 5533220 w 5859445"/>
              <a:gd name="connsiteY1101" fmla="*/ 1749221 h 3256604"/>
              <a:gd name="connsiteX1102" fmla="*/ 311180 w 5859445"/>
              <a:gd name="connsiteY1102" fmla="*/ 1702533 h 3256604"/>
              <a:gd name="connsiteX1103" fmla="*/ 301463 w 5859445"/>
              <a:gd name="connsiteY1103" fmla="*/ 1708867 h 3256604"/>
              <a:gd name="connsiteX1104" fmla="*/ 308411 w 5859445"/>
              <a:gd name="connsiteY1104" fmla="*/ 1707573 h 3256604"/>
              <a:gd name="connsiteX1105" fmla="*/ 311180 w 5859445"/>
              <a:gd name="connsiteY1105" fmla="*/ 1702533 h 3256604"/>
              <a:gd name="connsiteX1106" fmla="*/ 5559001 w 5859445"/>
              <a:gd name="connsiteY1106" fmla="*/ 1682065 h 3256604"/>
              <a:gd name="connsiteX1107" fmla="*/ 5562902 w 5859445"/>
              <a:gd name="connsiteY1107" fmla="*/ 1682164 h 3256604"/>
              <a:gd name="connsiteX1108" fmla="*/ 5562791 w 5859445"/>
              <a:gd name="connsiteY1108" fmla="*/ 1682202 h 3256604"/>
              <a:gd name="connsiteX1109" fmla="*/ 5558864 w 5859445"/>
              <a:gd name="connsiteY1109" fmla="*/ 1682127 h 3256604"/>
              <a:gd name="connsiteX1110" fmla="*/ 5484113 w 5859445"/>
              <a:gd name="connsiteY1110" fmla="*/ 1667860 h 3256604"/>
              <a:gd name="connsiteX1111" fmla="*/ 5480633 w 5859445"/>
              <a:gd name="connsiteY1111" fmla="*/ 1668531 h 3256604"/>
              <a:gd name="connsiteX1112" fmla="*/ 5479269 w 5859445"/>
              <a:gd name="connsiteY1112" fmla="*/ 1671357 h 3256604"/>
              <a:gd name="connsiteX1113" fmla="*/ 5479895 w 5859445"/>
              <a:gd name="connsiteY1113" fmla="*/ 1671277 h 3256604"/>
              <a:gd name="connsiteX1114" fmla="*/ 909606 w 5859445"/>
              <a:gd name="connsiteY1114" fmla="*/ 1666287 h 3256604"/>
              <a:gd name="connsiteX1115" fmla="*/ 869602 w 5859445"/>
              <a:gd name="connsiteY1115" fmla="*/ 1667809 h 3256604"/>
              <a:gd name="connsiteX1116" fmla="*/ 676385 w 5859445"/>
              <a:gd name="connsiteY1116" fmla="*/ 1681061 h 3256604"/>
              <a:gd name="connsiteX1117" fmla="*/ 877737 w 5859445"/>
              <a:gd name="connsiteY1117" fmla="*/ 1666839 h 3256604"/>
              <a:gd name="connsiteX1118" fmla="*/ 1009572 w 5859445"/>
              <a:gd name="connsiteY1118" fmla="*/ 1663178 h 3256604"/>
              <a:gd name="connsiteX1119" fmla="*/ 978499 w 5859445"/>
              <a:gd name="connsiteY1119" fmla="*/ 1665092 h 3256604"/>
              <a:gd name="connsiteX1120" fmla="*/ 909606 w 5859445"/>
              <a:gd name="connsiteY1120" fmla="*/ 1666287 h 3256604"/>
              <a:gd name="connsiteX1121" fmla="*/ 971995 w 5859445"/>
              <a:gd name="connsiteY1121" fmla="*/ 1663913 h 3256604"/>
              <a:gd name="connsiteX1122" fmla="*/ 776777 w 5859445"/>
              <a:gd name="connsiteY1122" fmla="*/ 1661227 h 3256604"/>
              <a:gd name="connsiteX1123" fmla="*/ 769980 w 5859445"/>
              <a:gd name="connsiteY1123" fmla="*/ 1663397 h 3256604"/>
              <a:gd name="connsiteX1124" fmla="*/ 737434 w 5859445"/>
              <a:gd name="connsiteY1124" fmla="*/ 1667275 h 3256604"/>
              <a:gd name="connsiteX1125" fmla="*/ 765512 w 5859445"/>
              <a:gd name="connsiteY1125" fmla="*/ 1661977 h 3256604"/>
              <a:gd name="connsiteX1126" fmla="*/ 1651041 w 5859445"/>
              <a:gd name="connsiteY1126" fmla="*/ 1660446 h 3256604"/>
              <a:gd name="connsiteX1127" fmla="*/ 1654377 w 5859445"/>
              <a:gd name="connsiteY1127" fmla="*/ 1661794 h 3256604"/>
              <a:gd name="connsiteX1128" fmla="*/ 1651470 w 5859445"/>
              <a:gd name="connsiteY1128" fmla="*/ 1662737 h 3256604"/>
              <a:gd name="connsiteX1129" fmla="*/ 1649980 w 5859445"/>
              <a:gd name="connsiteY1129" fmla="*/ 1663386 h 3256604"/>
              <a:gd name="connsiteX1130" fmla="*/ 1650422 w 5859445"/>
              <a:gd name="connsiteY1130" fmla="*/ 1661254 h 3256604"/>
              <a:gd name="connsiteX1131" fmla="*/ 1692643 w 5859445"/>
              <a:gd name="connsiteY1131" fmla="*/ 1660312 h 3256604"/>
              <a:gd name="connsiteX1132" fmla="*/ 1698438 w 5859445"/>
              <a:gd name="connsiteY1132" fmla="*/ 1662443 h 3256604"/>
              <a:gd name="connsiteX1133" fmla="*/ 1690260 w 5859445"/>
              <a:gd name="connsiteY1133" fmla="*/ 1661997 h 3256604"/>
              <a:gd name="connsiteX1134" fmla="*/ 1672057 w 5859445"/>
              <a:gd name="connsiteY1134" fmla="*/ 1661524 h 3256604"/>
              <a:gd name="connsiteX1135" fmla="*/ 1692643 w 5859445"/>
              <a:gd name="connsiteY1135" fmla="*/ 1660312 h 3256604"/>
              <a:gd name="connsiteX1136" fmla="*/ 783007 w 5859445"/>
              <a:gd name="connsiteY1136" fmla="*/ 1659242 h 3256604"/>
              <a:gd name="connsiteX1137" fmla="*/ 802528 w 5859445"/>
              <a:gd name="connsiteY1137" fmla="*/ 1659519 h 3256604"/>
              <a:gd name="connsiteX1138" fmla="*/ 776777 w 5859445"/>
              <a:gd name="connsiteY1138" fmla="*/ 1661227 h 3256604"/>
              <a:gd name="connsiteX1139" fmla="*/ 5577529 w 5859445"/>
              <a:gd name="connsiteY1139" fmla="*/ 1658732 h 3256604"/>
              <a:gd name="connsiteX1140" fmla="*/ 5581550 w 5859445"/>
              <a:gd name="connsiteY1140" fmla="*/ 1659044 h 3256604"/>
              <a:gd name="connsiteX1141" fmla="*/ 5576382 w 5859445"/>
              <a:gd name="connsiteY1141" fmla="*/ 1659926 h 3256604"/>
              <a:gd name="connsiteX1142" fmla="*/ 5575340 w 5859445"/>
              <a:gd name="connsiteY1142" fmla="*/ 1659726 h 3256604"/>
              <a:gd name="connsiteX1143" fmla="*/ 1083139 w 5859445"/>
              <a:gd name="connsiteY1143" fmla="*/ 1658647 h 3256604"/>
              <a:gd name="connsiteX1144" fmla="*/ 1078248 w 5859445"/>
              <a:gd name="connsiteY1144" fmla="*/ 1661834 h 3256604"/>
              <a:gd name="connsiteX1145" fmla="*/ 1009572 w 5859445"/>
              <a:gd name="connsiteY1145" fmla="*/ 1663178 h 3256604"/>
              <a:gd name="connsiteX1146" fmla="*/ 5451063 w 5859445"/>
              <a:gd name="connsiteY1146" fmla="*/ 1658304 h 3256604"/>
              <a:gd name="connsiteX1147" fmla="*/ 5459450 w 5859445"/>
              <a:gd name="connsiteY1147" fmla="*/ 1670165 h 3256604"/>
              <a:gd name="connsiteX1148" fmla="*/ 5471281 w 5859445"/>
              <a:gd name="connsiteY1148" fmla="*/ 1672363 h 3256604"/>
              <a:gd name="connsiteX1149" fmla="*/ 5476918 w 5859445"/>
              <a:gd name="connsiteY1149" fmla="*/ 1671653 h 3256604"/>
              <a:gd name="connsiteX1150" fmla="*/ 5476606 w 5859445"/>
              <a:gd name="connsiteY1150" fmla="*/ 1669154 h 3256604"/>
              <a:gd name="connsiteX1151" fmla="*/ 5482706 w 5859445"/>
              <a:gd name="connsiteY1151" fmla="*/ 1662617 h 3256604"/>
              <a:gd name="connsiteX1152" fmla="*/ 5486842 w 5859445"/>
              <a:gd name="connsiteY1152" fmla="*/ 1661456 h 3256604"/>
              <a:gd name="connsiteX1153" fmla="*/ 5487472 w 5859445"/>
              <a:gd name="connsiteY1153" fmla="*/ 1659248 h 3256604"/>
              <a:gd name="connsiteX1154" fmla="*/ 5528646 w 5859445"/>
              <a:gd name="connsiteY1154" fmla="*/ 1656822 h 3256604"/>
              <a:gd name="connsiteX1155" fmla="*/ 5512251 w 5859445"/>
              <a:gd name="connsiteY1155" fmla="*/ 1663966 h 3256604"/>
              <a:gd name="connsiteX1156" fmla="*/ 5500624 w 5859445"/>
              <a:gd name="connsiteY1156" fmla="*/ 1667740 h 3256604"/>
              <a:gd name="connsiteX1157" fmla="*/ 5509583 w 5859445"/>
              <a:gd name="connsiteY1157" fmla="*/ 1670301 h 3256604"/>
              <a:gd name="connsiteX1158" fmla="*/ 5488711 w 5859445"/>
              <a:gd name="connsiteY1158" fmla="*/ 1676164 h 3256604"/>
              <a:gd name="connsiteX1159" fmla="*/ 5472030 w 5859445"/>
              <a:gd name="connsiteY1159" fmla="*/ 1687958 h 3256604"/>
              <a:gd name="connsiteX1160" fmla="*/ 5528263 w 5859445"/>
              <a:gd name="connsiteY1160" fmla="*/ 1681557 h 3256604"/>
              <a:gd name="connsiteX1161" fmla="*/ 5558864 w 5859445"/>
              <a:gd name="connsiteY1161" fmla="*/ 1682127 h 3256604"/>
              <a:gd name="connsiteX1162" fmla="*/ 5549614 w 5859445"/>
              <a:gd name="connsiteY1162" fmla="*/ 1686478 h 3256604"/>
              <a:gd name="connsiteX1163" fmla="*/ 5562791 w 5859445"/>
              <a:gd name="connsiteY1163" fmla="*/ 1682202 h 3256604"/>
              <a:gd name="connsiteX1164" fmla="*/ 5568103 w 5859445"/>
              <a:gd name="connsiteY1164" fmla="*/ 1682301 h 3256604"/>
              <a:gd name="connsiteX1165" fmla="*/ 5562902 w 5859445"/>
              <a:gd name="connsiteY1165" fmla="*/ 1682164 h 3256604"/>
              <a:gd name="connsiteX1166" fmla="*/ 5567055 w 5859445"/>
              <a:gd name="connsiteY1166" fmla="*/ 1680817 h 3256604"/>
              <a:gd name="connsiteX1167" fmla="*/ 5572869 w 5859445"/>
              <a:gd name="connsiteY1167" fmla="*/ 1678931 h 3256604"/>
              <a:gd name="connsiteX1168" fmla="*/ 5541226 w 5859445"/>
              <a:gd name="connsiteY1168" fmla="*/ 1674614 h 3256604"/>
              <a:gd name="connsiteX1169" fmla="*/ 5548373 w 5859445"/>
              <a:gd name="connsiteY1169" fmla="*/ 1669561 h 3256604"/>
              <a:gd name="connsiteX1170" fmla="*/ 5537032 w 5859445"/>
              <a:gd name="connsiteY1170" fmla="*/ 1668684 h 3256604"/>
              <a:gd name="connsiteX1171" fmla="*/ 5518542 w 5859445"/>
              <a:gd name="connsiteY1171" fmla="*/ 1672862 h 3256604"/>
              <a:gd name="connsiteX1172" fmla="*/ 5528646 w 5859445"/>
              <a:gd name="connsiteY1172" fmla="*/ 1656822 h 3256604"/>
              <a:gd name="connsiteX1173" fmla="*/ 5582804 w 5859445"/>
              <a:gd name="connsiteY1173" fmla="*/ 1656336 h 3256604"/>
              <a:gd name="connsiteX1174" fmla="*/ 5577529 w 5859445"/>
              <a:gd name="connsiteY1174" fmla="*/ 1658732 h 3256604"/>
              <a:gd name="connsiteX1175" fmla="*/ 5565053 w 5859445"/>
              <a:gd name="connsiteY1175" fmla="*/ 1657767 h 3256604"/>
              <a:gd name="connsiteX1176" fmla="*/ 5575340 w 5859445"/>
              <a:gd name="connsiteY1176" fmla="*/ 1659726 h 3256604"/>
              <a:gd name="connsiteX1177" fmla="*/ 5574012 w 5859445"/>
              <a:gd name="connsiteY1177" fmla="*/ 1660328 h 3256604"/>
              <a:gd name="connsiteX1178" fmla="*/ 5576382 w 5859445"/>
              <a:gd name="connsiteY1178" fmla="*/ 1659926 h 3256604"/>
              <a:gd name="connsiteX1179" fmla="*/ 5589834 w 5859445"/>
              <a:gd name="connsiteY1179" fmla="*/ 1662487 h 3256604"/>
              <a:gd name="connsiteX1180" fmla="*/ 5610420 w 5859445"/>
              <a:gd name="connsiteY1180" fmla="*/ 1661275 h 3256604"/>
              <a:gd name="connsiteX1181" fmla="*/ 5587737 w 5859445"/>
              <a:gd name="connsiteY1181" fmla="*/ 1659522 h 3256604"/>
              <a:gd name="connsiteX1182" fmla="*/ 5581550 w 5859445"/>
              <a:gd name="connsiteY1182" fmla="*/ 1659044 h 3256604"/>
              <a:gd name="connsiteX1183" fmla="*/ 5584376 w 5859445"/>
              <a:gd name="connsiteY1183" fmla="*/ 1658560 h 3256604"/>
              <a:gd name="connsiteX1184" fmla="*/ 5605941 w 5859445"/>
              <a:gd name="connsiteY1184" fmla="*/ 1659994 h 3256604"/>
              <a:gd name="connsiteX1185" fmla="*/ 5628911 w 5859445"/>
              <a:gd name="connsiteY1185" fmla="*/ 1657097 h 3256604"/>
              <a:gd name="connsiteX1186" fmla="*/ 5582804 w 5859445"/>
              <a:gd name="connsiteY1186" fmla="*/ 1656336 h 3256604"/>
              <a:gd name="connsiteX1187" fmla="*/ 1074202 w 5859445"/>
              <a:gd name="connsiteY1187" fmla="*/ 1655804 h 3256604"/>
              <a:gd name="connsiteX1188" fmla="*/ 947301 w 5859445"/>
              <a:gd name="connsiteY1188" fmla="*/ 1660505 h 3256604"/>
              <a:gd name="connsiteX1189" fmla="*/ 806575 w 5859445"/>
              <a:gd name="connsiteY1189" fmla="*/ 1665549 h 3256604"/>
              <a:gd name="connsiteX1190" fmla="*/ 935919 w 5859445"/>
              <a:gd name="connsiteY1190" fmla="*/ 1659257 h 3256604"/>
              <a:gd name="connsiteX1191" fmla="*/ 1074202 w 5859445"/>
              <a:gd name="connsiteY1191" fmla="*/ 1655804 h 3256604"/>
              <a:gd name="connsiteX1192" fmla="*/ 4834223 w 5859445"/>
              <a:gd name="connsiteY1192" fmla="*/ 1645204 h 3256604"/>
              <a:gd name="connsiteX1193" fmla="*/ 4863768 w 5859445"/>
              <a:gd name="connsiteY1193" fmla="*/ 1646553 h 3256604"/>
              <a:gd name="connsiteX1194" fmla="*/ 4845278 w 5859445"/>
              <a:gd name="connsiteY1194" fmla="*/ 1650731 h 3256604"/>
              <a:gd name="connsiteX1195" fmla="*/ 4820879 w 5859445"/>
              <a:gd name="connsiteY1195" fmla="*/ 1652169 h 3256604"/>
              <a:gd name="connsiteX1196" fmla="*/ 4817989 w 5859445"/>
              <a:gd name="connsiteY1196" fmla="*/ 1651969 h 3256604"/>
              <a:gd name="connsiteX1197" fmla="*/ 4819831 w 5859445"/>
              <a:gd name="connsiteY1197" fmla="*/ 1647596 h 3256604"/>
              <a:gd name="connsiteX1198" fmla="*/ 4834223 w 5859445"/>
              <a:gd name="connsiteY1198" fmla="*/ 1645204 h 3256604"/>
              <a:gd name="connsiteX1199" fmla="*/ 5711829 w 5859445"/>
              <a:gd name="connsiteY1199" fmla="*/ 1642947 h 3256604"/>
              <a:gd name="connsiteX1200" fmla="*/ 5716022 w 5859445"/>
              <a:gd name="connsiteY1200" fmla="*/ 1648878 h 3256604"/>
              <a:gd name="connsiteX1201" fmla="*/ 5711257 w 5859445"/>
              <a:gd name="connsiteY1201" fmla="*/ 1652247 h 3256604"/>
              <a:gd name="connsiteX1202" fmla="*/ 5702298 w 5859445"/>
              <a:gd name="connsiteY1202" fmla="*/ 1649686 h 3256604"/>
              <a:gd name="connsiteX1203" fmla="*/ 1908093 w 5859445"/>
              <a:gd name="connsiteY1203" fmla="*/ 1641043 h 3256604"/>
              <a:gd name="connsiteX1204" fmla="*/ 1740197 w 5859445"/>
              <a:gd name="connsiteY1204" fmla="*/ 1641388 h 3256604"/>
              <a:gd name="connsiteX1205" fmla="*/ 1654139 w 5859445"/>
              <a:gd name="connsiteY1205" fmla="*/ 1656402 h 3256604"/>
              <a:gd name="connsiteX1206" fmla="*/ 1651041 w 5859445"/>
              <a:gd name="connsiteY1206" fmla="*/ 1660446 h 3256604"/>
              <a:gd name="connsiteX1207" fmla="*/ 1649373 w 5859445"/>
              <a:gd name="connsiteY1207" fmla="*/ 1659772 h 3256604"/>
              <a:gd name="connsiteX1208" fmla="*/ 1619722 w 5859445"/>
              <a:gd name="connsiteY1208" fmla="*/ 1668564 h 3256604"/>
              <a:gd name="connsiteX1209" fmla="*/ 1648071 w 5859445"/>
              <a:gd name="connsiteY1209" fmla="*/ 1666745 h 3256604"/>
              <a:gd name="connsiteX1210" fmla="*/ 1647372 w 5859445"/>
              <a:gd name="connsiteY1210" fmla="*/ 1664523 h 3256604"/>
              <a:gd name="connsiteX1211" fmla="*/ 1649980 w 5859445"/>
              <a:gd name="connsiteY1211" fmla="*/ 1663386 h 3256604"/>
              <a:gd name="connsiteX1212" fmla="*/ 1649301 w 5859445"/>
              <a:gd name="connsiteY1212" fmla="*/ 1666666 h 3256604"/>
              <a:gd name="connsiteX1213" fmla="*/ 1691283 w 5859445"/>
              <a:gd name="connsiteY1213" fmla="*/ 1663973 h 3256604"/>
              <a:gd name="connsiteX1214" fmla="*/ 1701255 w 5859445"/>
              <a:gd name="connsiteY1214" fmla="*/ 1663478 h 3256604"/>
              <a:gd name="connsiteX1215" fmla="*/ 1698438 w 5859445"/>
              <a:gd name="connsiteY1215" fmla="*/ 1662443 h 3256604"/>
              <a:gd name="connsiteX1216" fmla="*/ 1700482 w 5859445"/>
              <a:gd name="connsiteY1216" fmla="*/ 1662553 h 3256604"/>
              <a:gd name="connsiteX1217" fmla="*/ 1702300 w 5859445"/>
              <a:gd name="connsiteY1217" fmla="*/ 1663426 h 3256604"/>
              <a:gd name="connsiteX1218" fmla="*/ 1761236 w 5859445"/>
              <a:gd name="connsiteY1218" fmla="*/ 1660503 h 3256604"/>
              <a:gd name="connsiteX1219" fmla="*/ 1781853 w 5859445"/>
              <a:gd name="connsiteY1219" fmla="*/ 1655060 h 3256604"/>
              <a:gd name="connsiteX1220" fmla="*/ 1811685 w 5859445"/>
              <a:gd name="connsiteY1220" fmla="*/ 1651758 h 3256604"/>
              <a:gd name="connsiteX1221" fmla="*/ 1841516 w 5859445"/>
              <a:gd name="connsiteY1221" fmla="*/ 1648457 h 3256604"/>
              <a:gd name="connsiteX1222" fmla="*/ 1873730 w 5859445"/>
              <a:gd name="connsiteY1222" fmla="*/ 1643471 h 3256604"/>
              <a:gd name="connsiteX1223" fmla="*/ 1901180 w 5859445"/>
              <a:gd name="connsiteY1223" fmla="*/ 1641854 h 3256604"/>
              <a:gd name="connsiteX1224" fmla="*/ 4777799 w 5859445"/>
              <a:gd name="connsiteY1224" fmla="*/ 1636170 h 3256604"/>
              <a:gd name="connsiteX1225" fmla="*/ 4795492 w 5859445"/>
              <a:gd name="connsiteY1225" fmla="*/ 1637721 h 3256604"/>
              <a:gd name="connsiteX1226" fmla="*/ 4793622 w 5859445"/>
              <a:gd name="connsiteY1226" fmla="*/ 1638329 h 3256604"/>
              <a:gd name="connsiteX1227" fmla="*/ 4777799 w 5859445"/>
              <a:gd name="connsiteY1227" fmla="*/ 1636170 h 3256604"/>
              <a:gd name="connsiteX1228" fmla="*/ 5488901 w 5859445"/>
              <a:gd name="connsiteY1228" fmla="*/ 1635997 h 3256604"/>
              <a:gd name="connsiteX1229" fmla="*/ 5443248 w 5859445"/>
              <a:gd name="connsiteY1229" fmla="*/ 1637140 h 3256604"/>
              <a:gd name="connsiteX1230" fmla="*/ 5442676 w 5859445"/>
              <a:gd name="connsiteY1230" fmla="*/ 1646442 h 3256604"/>
              <a:gd name="connsiteX1231" fmla="*/ 5529788 w 5859445"/>
              <a:gd name="connsiteY1231" fmla="*/ 1638223 h 3256604"/>
              <a:gd name="connsiteX1232" fmla="*/ 5488901 w 5859445"/>
              <a:gd name="connsiteY1232" fmla="*/ 1635997 h 3256604"/>
              <a:gd name="connsiteX1233" fmla="*/ 4776223 w 5859445"/>
              <a:gd name="connsiteY1233" fmla="*/ 1635719 h 3256604"/>
              <a:gd name="connsiteX1234" fmla="*/ 4777799 w 5859445"/>
              <a:gd name="connsiteY1234" fmla="*/ 1636170 h 3256604"/>
              <a:gd name="connsiteX1235" fmla="*/ 4773177 w 5859445"/>
              <a:gd name="connsiteY1235" fmla="*/ 1637214 h 3256604"/>
              <a:gd name="connsiteX1236" fmla="*/ 4771510 w 5859445"/>
              <a:gd name="connsiteY1236" fmla="*/ 1635830 h 3256604"/>
              <a:gd name="connsiteX1237" fmla="*/ 5372958 w 5859445"/>
              <a:gd name="connsiteY1237" fmla="*/ 1631241 h 3256604"/>
              <a:gd name="connsiteX1238" fmla="*/ 5375448 w 5859445"/>
              <a:gd name="connsiteY1238" fmla="*/ 1631953 h 3256604"/>
              <a:gd name="connsiteX1239" fmla="*/ 5347749 w 5859445"/>
              <a:gd name="connsiteY1239" fmla="*/ 1633497 h 3256604"/>
              <a:gd name="connsiteX1240" fmla="*/ 5372958 w 5859445"/>
              <a:gd name="connsiteY1240" fmla="*/ 1631241 h 3256604"/>
              <a:gd name="connsiteX1241" fmla="*/ 4856084 w 5859445"/>
              <a:gd name="connsiteY1241" fmla="*/ 1625577 h 3256604"/>
              <a:gd name="connsiteX1242" fmla="*/ 4888775 w 5859445"/>
              <a:gd name="connsiteY1242" fmla="*/ 1631373 h 3256604"/>
              <a:gd name="connsiteX1243" fmla="*/ 4855173 w 5859445"/>
              <a:gd name="connsiteY1243" fmla="*/ 1625684 h 3256604"/>
              <a:gd name="connsiteX1244" fmla="*/ 4755687 w 5859445"/>
              <a:gd name="connsiteY1244" fmla="*/ 1625118 h 3256604"/>
              <a:gd name="connsiteX1245" fmla="*/ 4741963 w 5859445"/>
              <a:gd name="connsiteY1245" fmla="*/ 1625926 h 3256604"/>
              <a:gd name="connsiteX1246" fmla="*/ 4764647 w 5859445"/>
              <a:gd name="connsiteY1246" fmla="*/ 1627678 h 3256604"/>
              <a:gd name="connsiteX1247" fmla="*/ 4778371 w 5859445"/>
              <a:gd name="connsiteY1247" fmla="*/ 1626870 h 3256604"/>
              <a:gd name="connsiteX1248" fmla="*/ 4755687 w 5859445"/>
              <a:gd name="connsiteY1248" fmla="*/ 1625118 h 3256604"/>
              <a:gd name="connsiteX1249" fmla="*/ 578327 w 5859445"/>
              <a:gd name="connsiteY1249" fmla="*/ 1623898 h 3256604"/>
              <a:gd name="connsiteX1250" fmla="*/ 584968 w 5859445"/>
              <a:gd name="connsiteY1250" fmla="*/ 1624711 h 3256604"/>
              <a:gd name="connsiteX1251" fmla="*/ 594009 w 5859445"/>
              <a:gd name="connsiteY1251" fmla="*/ 1626402 h 3256604"/>
              <a:gd name="connsiteX1252" fmla="*/ 589436 w 5859445"/>
              <a:gd name="connsiteY1252" fmla="*/ 1626131 h 3256604"/>
              <a:gd name="connsiteX1253" fmla="*/ 577194 w 5859445"/>
              <a:gd name="connsiteY1253" fmla="*/ 1624160 h 3256604"/>
              <a:gd name="connsiteX1254" fmla="*/ 4802807 w 5859445"/>
              <a:gd name="connsiteY1254" fmla="*/ 1620992 h 3256604"/>
              <a:gd name="connsiteX1255" fmla="*/ 4848173 w 5859445"/>
              <a:gd name="connsiteY1255" fmla="*/ 1624498 h 3256604"/>
              <a:gd name="connsiteX1256" fmla="*/ 4855173 w 5859445"/>
              <a:gd name="connsiteY1256" fmla="*/ 1625684 h 3256604"/>
              <a:gd name="connsiteX1257" fmla="*/ 4829684 w 5859445"/>
              <a:gd name="connsiteY1257" fmla="*/ 1628676 h 3256604"/>
              <a:gd name="connsiteX1258" fmla="*/ 4863708 w 5859445"/>
              <a:gd name="connsiteY1258" fmla="*/ 1631306 h 3256604"/>
              <a:gd name="connsiteX1259" fmla="*/ 4884010 w 5859445"/>
              <a:gd name="connsiteY1259" fmla="*/ 1634743 h 3256604"/>
              <a:gd name="connsiteX1260" fmla="*/ 4821615 w 5859445"/>
              <a:gd name="connsiteY1260" fmla="*/ 1640010 h 3256604"/>
              <a:gd name="connsiteX1261" fmla="*/ 4795492 w 5859445"/>
              <a:gd name="connsiteY1261" fmla="*/ 1637721 h 3256604"/>
              <a:gd name="connsiteX1262" fmla="*/ 4796529 w 5859445"/>
              <a:gd name="connsiteY1262" fmla="*/ 1637385 h 3256604"/>
              <a:gd name="connsiteX1263" fmla="*/ 4791525 w 5859445"/>
              <a:gd name="connsiteY1263" fmla="*/ 1635363 h 3256604"/>
              <a:gd name="connsiteX1264" fmla="*/ 4776223 w 5859445"/>
              <a:gd name="connsiteY1264" fmla="*/ 1635719 h 3256604"/>
              <a:gd name="connsiteX1265" fmla="*/ 4768841 w 5859445"/>
              <a:gd name="connsiteY1265" fmla="*/ 1633609 h 3256604"/>
              <a:gd name="connsiteX1266" fmla="*/ 4771510 w 5859445"/>
              <a:gd name="connsiteY1266" fmla="*/ 1635830 h 3256604"/>
              <a:gd name="connsiteX1267" fmla="*/ 4761638 w 5859445"/>
              <a:gd name="connsiteY1267" fmla="*/ 1636061 h 3256604"/>
              <a:gd name="connsiteX1268" fmla="*/ 4727143 w 5859445"/>
              <a:gd name="connsiteY1268" fmla="*/ 1635293 h 3256604"/>
              <a:gd name="connsiteX1269" fmla="*/ 4672162 w 5859445"/>
              <a:gd name="connsiteY1269" fmla="*/ 1628299 h 3256604"/>
              <a:gd name="connsiteX1270" fmla="*/ 4681252 w 5859445"/>
              <a:gd name="connsiteY1270" fmla="*/ 1631045 h 3256604"/>
              <a:gd name="connsiteX1271" fmla="*/ 4690342 w 5859445"/>
              <a:gd name="connsiteY1271" fmla="*/ 1633792 h 3256604"/>
              <a:gd name="connsiteX1272" fmla="*/ 4625895 w 5859445"/>
              <a:gd name="connsiteY1272" fmla="*/ 1633630 h 3256604"/>
              <a:gd name="connsiteX1273" fmla="*/ 4653099 w 5859445"/>
              <a:gd name="connsiteY1273" fmla="*/ 1641777 h 3256604"/>
              <a:gd name="connsiteX1274" fmla="*/ 4634479 w 5859445"/>
              <a:gd name="connsiteY1274" fmla="*/ 1645770 h 3256604"/>
              <a:gd name="connsiteX1275" fmla="*/ 4565486 w 5859445"/>
              <a:gd name="connsiteY1275" fmla="*/ 1644233 h 3256604"/>
              <a:gd name="connsiteX1276" fmla="*/ 4539495 w 5859445"/>
              <a:gd name="connsiteY1276" fmla="*/ 1643621 h 3256604"/>
              <a:gd name="connsiteX1277" fmla="*/ 4535915 w 5859445"/>
              <a:gd name="connsiteY1277" fmla="*/ 1644572 h 3256604"/>
              <a:gd name="connsiteX1278" fmla="*/ 4535782 w 5859445"/>
              <a:gd name="connsiteY1278" fmla="*/ 1644608 h 3256604"/>
              <a:gd name="connsiteX1279" fmla="*/ 4607652 w 5859445"/>
              <a:gd name="connsiteY1279" fmla="*/ 1648266 h 3256604"/>
              <a:gd name="connsiteX1280" fmla="*/ 4709981 w 5859445"/>
              <a:gd name="connsiteY1280" fmla="*/ 1651458 h 3256604"/>
              <a:gd name="connsiteX1281" fmla="*/ 4666710 w 5859445"/>
              <a:gd name="connsiteY1281" fmla="*/ 1650918 h 3256604"/>
              <a:gd name="connsiteX1282" fmla="*/ 4632400 w 5859445"/>
              <a:gd name="connsiteY1282" fmla="*/ 1652939 h 3256604"/>
              <a:gd name="connsiteX1283" fmla="*/ 4618676 w 5859445"/>
              <a:gd name="connsiteY1283" fmla="*/ 1653747 h 3256604"/>
              <a:gd name="connsiteX1284" fmla="*/ 4625538 w 5859445"/>
              <a:gd name="connsiteY1284" fmla="*/ 1653343 h 3256604"/>
              <a:gd name="connsiteX1285" fmla="*/ 4632400 w 5859445"/>
              <a:gd name="connsiteY1285" fmla="*/ 1652939 h 3256604"/>
              <a:gd name="connsiteX1286" fmla="*/ 4641359 w 5859445"/>
              <a:gd name="connsiteY1286" fmla="*/ 1655500 h 3256604"/>
              <a:gd name="connsiteX1287" fmla="*/ 4550052 w 5859445"/>
              <a:gd name="connsiteY1287" fmla="*/ 1657787 h 3256604"/>
              <a:gd name="connsiteX1288" fmla="*/ 4453981 w 5859445"/>
              <a:gd name="connsiteY1288" fmla="*/ 1663445 h 3256604"/>
              <a:gd name="connsiteX1289" fmla="*/ 4515455 w 5859445"/>
              <a:gd name="connsiteY1289" fmla="*/ 1664457 h 3256604"/>
              <a:gd name="connsiteX1290" fmla="*/ 4576930 w 5859445"/>
              <a:gd name="connsiteY1290" fmla="*/ 1665472 h 3256604"/>
              <a:gd name="connsiteX1291" fmla="*/ 4650654 w 5859445"/>
              <a:gd name="connsiteY1291" fmla="*/ 1663591 h 3256604"/>
              <a:gd name="connsiteX1292" fmla="*/ 4720530 w 5859445"/>
              <a:gd name="connsiteY1292" fmla="*/ 1666378 h 3256604"/>
              <a:gd name="connsiteX1293" fmla="*/ 4725296 w 5859445"/>
              <a:gd name="connsiteY1293" fmla="*/ 1663008 h 3256604"/>
              <a:gd name="connsiteX1294" fmla="*/ 4782946 w 5859445"/>
              <a:gd name="connsiteY1294" fmla="*/ 1663669 h 3256604"/>
              <a:gd name="connsiteX1295" fmla="*/ 4853665 w 5859445"/>
              <a:gd name="connsiteY1295" fmla="*/ 1662593 h 3256604"/>
              <a:gd name="connsiteX1296" fmla="*/ 4813064 w 5859445"/>
              <a:gd name="connsiteY1296" fmla="*/ 1655717 h 3256604"/>
              <a:gd name="connsiteX1297" fmla="*/ 4772462 w 5859445"/>
              <a:gd name="connsiteY1297" fmla="*/ 1648842 h 3256604"/>
              <a:gd name="connsiteX1298" fmla="*/ 4817989 w 5859445"/>
              <a:gd name="connsiteY1298" fmla="*/ 1651969 h 3256604"/>
              <a:gd name="connsiteX1299" fmla="*/ 4817830 w 5859445"/>
              <a:gd name="connsiteY1299" fmla="*/ 1652348 h 3256604"/>
              <a:gd name="connsiteX1300" fmla="*/ 4820879 w 5859445"/>
              <a:gd name="connsiteY1300" fmla="*/ 1652169 h 3256604"/>
              <a:gd name="connsiteX1301" fmla="*/ 4826931 w 5859445"/>
              <a:gd name="connsiteY1301" fmla="*/ 1652584 h 3256604"/>
              <a:gd name="connsiteX1302" fmla="*/ 4872155 w 5859445"/>
              <a:gd name="connsiteY1302" fmla="*/ 1658415 h 3256604"/>
              <a:gd name="connsiteX1303" fmla="*/ 4959268 w 5859445"/>
              <a:gd name="connsiteY1303" fmla="*/ 1650197 h 3256604"/>
              <a:gd name="connsiteX1304" fmla="*/ 4932390 w 5859445"/>
              <a:gd name="connsiteY1304" fmla="*/ 1642512 h 3256604"/>
              <a:gd name="connsiteX1305" fmla="*/ 5000442 w 5859445"/>
              <a:gd name="connsiteY1305" fmla="*/ 1647772 h 3256604"/>
              <a:gd name="connsiteX1306" fmla="*/ 5064871 w 5859445"/>
              <a:gd name="connsiteY1306" fmla="*/ 1637799 h 3256604"/>
              <a:gd name="connsiteX1307" fmla="*/ 4935696 w 5859445"/>
              <a:gd name="connsiteY1307" fmla="*/ 1626969 h 3256604"/>
              <a:gd name="connsiteX1308" fmla="*/ 4802807 w 5859445"/>
              <a:gd name="connsiteY1308" fmla="*/ 1620992 h 3256604"/>
              <a:gd name="connsiteX1309" fmla="*/ 4792429 w 5859445"/>
              <a:gd name="connsiteY1309" fmla="*/ 1611370 h 3256604"/>
              <a:gd name="connsiteX1310" fmla="*/ 4774750 w 5859445"/>
              <a:gd name="connsiteY1310" fmla="*/ 1611639 h 3256604"/>
              <a:gd name="connsiteX1311" fmla="*/ 4803401 w 5859445"/>
              <a:gd name="connsiteY1311" fmla="*/ 1611718 h 3256604"/>
              <a:gd name="connsiteX1312" fmla="*/ 4908409 w 5859445"/>
              <a:gd name="connsiteY1312" fmla="*/ 1608595 h 3256604"/>
              <a:gd name="connsiteX1313" fmla="*/ 4917368 w 5859445"/>
              <a:gd name="connsiteY1313" fmla="*/ 1611156 h 3256604"/>
              <a:gd name="connsiteX1314" fmla="*/ 4931092 w 5859445"/>
              <a:gd name="connsiteY1314" fmla="*/ 1610348 h 3256604"/>
              <a:gd name="connsiteX1315" fmla="*/ 4926326 w 5859445"/>
              <a:gd name="connsiteY1315" fmla="*/ 1613718 h 3256604"/>
              <a:gd name="connsiteX1316" fmla="*/ 5010789 w 5859445"/>
              <a:gd name="connsiteY1316" fmla="*/ 1621969 h 3256604"/>
              <a:gd name="connsiteX1317" fmla="*/ 5090060 w 5859445"/>
              <a:gd name="connsiteY1317" fmla="*/ 1626226 h 3256604"/>
              <a:gd name="connsiteX1318" fmla="*/ 5091990 w 5859445"/>
              <a:gd name="connsiteY1318" fmla="*/ 1625608 h 3256604"/>
              <a:gd name="connsiteX1319" fmla="*/ 5099950 w 5859445"/>
              <a:gd name="connsiteY1319" fmla="*/ 1626756 h 3256604"/>
              <a:gd name="connsiteX1320" fmla="*/ 5155430 w 5859445"/>
              <a:gd name="connsiteY1320" fmla="*/ 1619290 h 3256604"/>
              <a:gd name="connsiteX1321" fmla="*/ 5189220 w 5859445"/>
              <a:gd name="connsiteY1321" fmla="*/ 1616496 h 3256604"/>
              <a:gd name="connsiteX1322" fmla="*/ 5138974 w 5859445"/>
              <a:gd name="connsiteY1322" fmla="*/ 1614975 h 3256604"/>
              <a:gd name="connsiteX1323" fmla="*/ 5062566 w 5859445"/>
              <a:gd name="connsiteY1323" fmla="*/ 1609266 h 3256604"/>
              <a:gd name="connsiteX1324" fmla="*/ 4908409 w 5859445"/>
              <a:gd name="connsiteY1324" fmla="*/ 1608595 h 3256604"/>
              <a:gd name="connsiteX1325" fmla="*/ 485494 w 5859445"/>
              <a:gd name="connsiteY1325" fmla="*/ 1606117 h 3256604"/>
              <a:gd name="connsiteX1326" fmla="*/ 473479 w 5859445"/>
              <a:gd name="connsiteY1326" fmla="*/ 1611784 h 3256604"/>
              <a:gd name="connsiteX1327" fmla="*/ 466775 w 5859445"/>
              <a:gd name="connsiteY1327" fmla="*/ 1609649 h 3256604"/>
              <a:gd name="connsiteX1328" fmla="*/ 5620255 w 5859445"/>
              <a:gd name="connsiteY1328" fmla="*/ 1604418 h 3256604"/>
              <a:gd name="connsiteX1329" fmla="*/ 5649342 w 5859445"/>
              <a:gd name="connsiteY1329" fmla="*/ 1605119 h 3256604"/>
              <a:gd name="connsiteX1330" fmla="*/ 5649248 w 5859445"/>
              <a:gd name="connsiteY1330" fmla="*/ 1605185 h 3256604"/>
              <a:gd name="connsiteX1331" fmla="*/ 5541036 w 5859445"/>
              <a:gd name="connsiteY1331" fmla="*/ 1603582 h 3256604"/>
              <a:gd name="connsiteX1332" fmla="*/ 5548334 w 5859445"/>
              <a:gd name="connsiteY1332" fmla="*/ 1604818 h 3256604"/>
              <a:gd name="connsiteX1333" fmla="*/ 5531124 w 5859445"/>
              <a:gd name="connsiteY1333" fmla="*/ 1607255 h 3256604"/>
              <a:gd name="connsiteX1334" fmla="*/ 5483469 w 5859445"/>
              <a:gd name="connsiteY1334" fmla="*/ 1613151 h 3256604"/>
              <a:gd name="connsiteX1335" fmla="*/ 5541036 w 5859445"/>
              <a:gd name="connsiteY1335" fmla="*/ 1603582 h 3256604"/>
              <a:gd name="connsiteX1336" fmla="*/ 5568484 w 5859445"/>
              <a:gd name="connsiteY1336" fmla="*/ 1601966 h 3256604"/>
              <a:gd name="connsiteX1337" fmla="*/ 5561336 w 5859445"/>
              <a:gd name="connsiteY1337" fmla="*/ 1607020 h 3256604"/>
              <a:gd name="connsiteX1338" fmla="*/ 5548334 w 5859445"/>
              <a:gd name="connsiteY1338" fmla="*/ 1604818 h 3256604"/>
              <a:gd name="connsiteX1339" fmla="*/ 541651 w 5859445"/>
              <a:gd name="connsiteY1339" fmla="*/ 1595519 h 3256604"/>
              <a:gd name="connsiteX1340" fmla="*/ 627822 w 5859445"/>
              <a:gd name="connsiteY1340" fmla="*/ 1608694 h 3256604"/>
              <a:gd name="connsiteX1341" fmla="*/ 602611 w 5859445"/>
              <a:gd name="connsiteY1341" fmla="*/ 1607792 h 3256604"/>
              <a:gd name="connsiteX1342" fmla="*/ 596119 w 5859445"/>
              <a:gd name="connsiteY1342" fmla="*/ 1603355 h 3256604"/>
              <a:gd name="connsiteX1343" fmla="*/ 568886 w 5859445"/>
              <a:gd name="connsiteY1343" fmla="*/ 1599437 h 3256604"/>
              <a:gd name="connsiteX1344" fmla="*/ 541651 w 5859445"/>
              <a:gd name="connsiteY1344" fmla="*/ 1595519 h 3256604"/>
              <a:gd name="connsiteX1345" fmla="*/ 520141 w 5859445"/>
              <a:gd name="connsiteY1345" fmla="*/ 1582450 h 3256604"/>
              <a:gd name="connsiteX1346" fmla="*/ 520766 w 5859445"/>
              <a:gd name="connsiteY1346" fmla="*/ 1582683 h 3256604"/>
              <a:gd name="connsiteX1347" fmla="*/ 505901 w 5859445"/>
              <a:gd name="connsiteY1347" fmla="*/ 1584147 h 3256604"/>
              <a:gd name="connsiteX1348" fmla="*/ 520141 w 5859445"/>
              <a:gd name="connsiteY1348" fmla="*/ 1582450 h 3256604"/>
              <a:gd name="connsiteX1349" fmla="*/ 5533791 w 5859445"/>
              <a:gd name="connsiteY1349" fmla="*/ 1573119 h 3256604"/>
              <a:gd name="connsiteX1350" fmla="*/ 5519698 w 5859445"/>
              <a:gd name="connsiteY1350" fmla="*/ 1575300 h 3256604"/>
              <a:gd name="connsiteX1351" fmla="*/ 5519069 w 5859445"/>
              <a:gd name="connsiteY1351" fmla="*/ 1575086 h 3256604"/>
              <a:gd name="connsiteX1352" fmla="*/ 1241682 w 5859445"/>
              <a:gd name="connsiteY1352" fmla="*/ 1570162 h 3256604"/>
              <a:gd name="connsiteX1353" fmla="*/ 1252708 w 5859445"/>
              <a:gd name="connsiteY1353" fmla="*/ 1570875 h 3256604"/>
              <a:gd name="connsiteX1354" fmla="*/ 1270500 w 5859445"/>
              <a:gd name="connsiteY1354" fmla="*/ 1571197 h 3256604"/>
              <a:gd name="connsiteX1355" fmla="*/ 1458980 w 5859445"/>
              <a:gd name="connsiteY1355" fmla="*/ 1556290 h 3256604"/>
              <a:gd name="connsiteX1356" fmla="*/ 1454514 w 5859445"/>
              <a:gd name="connsiteY1356" fmla="*/ 1557982 h 3256604"/>
              <a:gd name="connsiteX1357" fmla="*/ 1460047 w 5859445"/>
              <a:gd name="connsiteY1357" fmla="*/ 1560335 h 3256604"/>
              <a:gd name="connsiteX1358" fmla="*/ 1533234 w 5859445"/>
              <a:gd name="connsiteY1358" fmla="*/ 1564639 h 3256604"/>
              <a:gd name="connsiteX1359" fmla="*/ 1478766 w 5859445"/>
              <a:gd name="connsiteY1359" fmla="*/ 1556802 h 3256604"/>
              <a:gd name="connsiteX1360" fmla="*/ 1458980 w 5859445"/>
              <a:gd name="connsiteY1360" fmla="*/ 1556290 h 3256604"/>
              <a:gd name="connsiteX1361" fmla="*/ 1281123 w 5859445"/>
              <a:gd name="connsiteY1361" fmla="*/ 1555604 h 3256604"/>
              <a:gd name="connsiteX1362" fmla="*/ 1267296 w 5859445"/>
              <a:gd name="connsiteY1362" fmla="*/ 1555948 h 3256604"/>
              <a:gd name="connsiteX1363" fmla="*/ 1290063 w 5859445"/>
              <a:gd name="connsiteY1363" fmla="*/ 1558445 h 3256604"/>
              <a:gd name="connsiteX1364" fmla="*/ 1303891 w 5859445"/>
              <a:gd name="connsiteY1364" fmla="*/ 1558099 h 3256604"/>
              <a:gd name="connsiteX1365" fmla="*/ 1281123 w 5859445"/>
              <a:gd name="connsiteY1365" fmla="*/ 1555604 h 3256604"/>
              <a:gd name="connsiteX1366" fmla="*/ 479175 w 5859445"/>
              <a:gd name="connsiteY1366" fmla="*/ 1549557 h 3256604"/>
              <a:gd name="connsiteX1367" fmla="*/ 492188 w 5859445"/>
              <a:gd name="connsiteY1367" fmla="*/ 1552178 h 3256604"/>
              <a:gd name="connsiteX1368" fmla="*/ 471838 w 5859445"/>
              <a:gd name="connsiteY1368" fmla="*/ 1554340 h 3256604"/>
              <a:gd name="connsiteX1369" fmla="*/ 479175 w 5859445"/>
              <a:gd name="connsiteY1369" fmla="*/ 1549557 h 3256604"/>
              <a:gd name="connsiteX1370" fmla="*/ 5461215 w 5859445"/>
              <a:gd name="connsiteY1370" fmla="*/ 1548820 h 3256604"/>
              <a:gd name="connsiteX1371" fmla="*/ 5411987 w 5859445"/>
              <a:gd name="connsiteY1371" fmla="*/ 1552492 h 3256604"/>
              <a:gd name="connsiteX1372" fmla="*/ 5437053 w 5859445"/>
              <a:gd name="connsiteY1372" fmla="*/ 1552561 h 3256604"/>
              <a:gd name="connsiteX1373" fmla="*/ 5443630 w 5859445"/>
              <a:gd name="connsiteY1373" fmla="*/ 1556807 h 3256604"/>
              <a:gd name="connsiteX1374" fmla="*/ 5470792 w 5859445"/>
              <a:gd name="connsiteY1374" fmla="*/ 1559840 h 3256604"/>
              <a:gd name="connsiteX1375" fmla="*/ 5497956 w 5859445"/>
              <a:gd name="connsiteY1375" fmla="*/ 1562873 h 3256604"/>
              <a:gd name="connsiteX1376" fmla="*/ 5461215 w 5859445"/>
              <a:gd name="connsiteY1376" fmla="*/ 1548820 h 3256604"/>
              <a:gd name="connsiteX1377" fmla="*/ 390695 w 5859445"/>
              <a:gd name="connsiteY1377" fmla="*/ 1548448 h 3256604"/>
              <a:gd name="connsiteX1378" fmla="*/ 419835 w 5859445"/>
              <a:gd name="connsiteY1378" fmla="*/ 1550176 h 3256604"/>
              <a:gd name="connsiteX1379" fmla="*/ 390598 w 5859445"/>
              <a:gd name="connsiteY1379" fmla="*/ 1548512 h 3256604"/>
              <a:gd name="connsiteX1380" fmla="*/ 1156376 w 5859445"/>
              <a:gd name="connsiteY1380" fmla="*/ 1547793 h 3256604"/>
              <a:gd name="connsiteX1381" fmla="*/ 1190012 w 5859445"/>
              <a:gd name="connsiteY1381" fmla="*/ 1554566 h 3256604"/>
              <a:gd name="connsiteX1382" fmla="*/ 1189090 w 5859445"/>
              <a:gd name="connsiteY1382" fmla="*/ 1554642 h 3256604"/>
              <a:gd name="connsiteX1383" fmla="*/ 1156376 w 5859445"/>
              <a:gd name="connsiteY1383" fmla="*/ 1547793 h 3256604"/>
              <a:gd name="connsiteX1384" fmla="*/ 557674 w 5859445"/>
              <a:gd name="connsiteY1384" fmla="*/ 1546064 h 3256604"/>
              <a:gd name="connsiteX1385" fmla="*/ 499495 w 5859445"/>
              <a:gd name="connsiteY1385" fmla="*/ 1553649 h 3256604"/>
              <a:gd name="connsiteX1386" fmla="*/ 492188 w 5859445"/>
              <a:gd name="connsiteY1386" fmla="*/ 1552178 h 3256604"/>
              <a:gd name="connsiteX1387" fmla="*/ 509571 w 5859445"/>
              <a:gd name="connsiteY1387" fmla="*/ 1550331 h 3256604"/>
              <a:gd name="connsiteX1388" fmla="*/ 557674 w 5859445"/>
              <a:gd name="connsiteY1388" fmla="*/ 1546064 h 3256604"/>
              <a:gd name="connsiteX1389" fmla="*/ 1272819 w 5859445"/>
              <a:gd name="connsiteY1389" fmla="*/ 1545846 h 3256604"/>
              <a:gd name="connsiteX1390" fmla="*/ 1274456 w 5859445"/>
              <a:gd name="connsiteY1390" fmla="*/ 1547277 h 3256604"/>
              <a:gd name="connsiteX1391" fmla="*/ 1269713 w 5859445"/>
              <a:gd name="connsiteY1391" fmla="*/ 1547231 h 3256604"/>
              <a:gd name="connsiteX1392" fmla="*/ 1268141 w 5859445"/>
              <a:gd name="connsiteY1392" fmla="*/ 1546731 h 3256604"/>
              <a:gd name="connsiteX1393" fmla="*/ 1272819 w 5859445"/>
              <a:gd name="connsiteY1393" fmla="*/ 1545846 h 3256604"/>
              <a:gd name="connsiteX1394" fmla="*/ 943832 w 5859445"/>
              <a:gd name="connsiteY1394" fmla="*/ 1545339 h 3256604"/>
              <a:gd name="connsiteX1395" fmla="*/ 887812 w 5859445"/>
              <a:gd name="connsiteY1395" fmla="*/ 1550904 h 3256604"/>
              <a:gd name="connsiteX1396" fmla="*/ 853742 w 5859445"/>
              <a:gd name="connsiteY1396" fmla="*/ 1552552 h 3256604"/>
              <a:gd name="connsiteX1397" fmla="*/ 904239 w 5859445"/>
              <a:gd name="connsiteY1397" fmla="*/ 1555739 h 3256604"/>
              <a:gd name="connsiteX1398" fmla="*/ 980928 w 5859445"/>
              <a:gd name="connsiteY1398" fmla="*/ 1563956 h 3256604"/>
              <a:gd name="connsiteX1399" fmla="*/ 1135969 w 5859445"/>
              <a:gd name="connsiteY1399" fmla="*/ 1569763 h 3256604"/>
              <a:gd name="connsiteX1400" fmla="*/ 1127033 w 5859445"/>
              <a:gd name="connsiteY1400" fmla="*/ 1566920 h 3256604"/>
              <a:gd name="connsiteX1401" fmla="*/ 1113204 w 5859445"/>
              <a:gd name="connsiteY1401" fmla="*/ 1567265 h 3256604"/>
              <a:gd name="connsiteX1402" fmla="*/ 1118095 w 5859445"/>
              <a:gd name="connsiteY1402" fmla="*/ 1564078 h 3256604"/>
              <a:gd name="connsiteX1403" fmla="*/ 1033376 w 5859445"/>
              <a:gd name="connsiteY1403" fmla="*/ 1553067 h 3256604"/>
              <a:gd name="connsiteX1404" fmla="*/ 953764 w 5859445"/>
              <a:gd name="connsiteY1404" fmla="*/ 1546195 h 3256604"/>
              <a:gd name="connsiteX1405" fmla="*/ 951805 w 5859445"/>
              <a:gd name="connsiteY1405" fmla="*/ 1546746 h 3256604"/>
              <a:gd name="connsiteX1406" fmla="*/ 943832 w 5859445"/>
              <a:gd name="connsiteY1406" fmla="*/ 1545339 h 3256604"/>
              <a:gd name="connsiteX1407" fmla="*/ 5565196 w 5859445"/>
              <a:gd name="connsiteY1407" fmla="*/ 1544241 h 3256604"/>
              <a:gd name="connsiteX1408" fmla="*/ 5571916 w 5859445"/>
              <a:gd name="connsiteY1408" fmla="*/ 1546162 h 3256604"/>
              <a:gd name="connsiteX1409" fmla="*/ 5553426 w 5859445"/>
              <a:gd name="connsiteY1409" fmla="*/ 1550340 h 3256604"/>
              <a:gd name="connsiteX1410" fmla="*/ 1252286 w 5859445"/>
              <a:gd name="connsiteY1410" fmla="*/ 1544058 h 3256604"/>
              <a:gd name="connsiteX1411" fmla="*/ 1268141 w 5859445"/>
              <a:gd name="connsiteY1411" fmla="*/ 1546731 h 3256604"/>
              <a:gd name="connsiteX1412" fmla="*/ 1250389 w 5859445"/>
              <a:gd name="connsiteY1412" fmla="*/ 1544600 h 3256604"/>
              <a:gd name="connsiteX1413" fmla="*/ 5445061 w 5859445"/>
              <a:gd name="connsiteY1413" fmla="*/ 1533555 h 3256604"/>
              <a:gd name="connsiteX1414" fmla="*/ 5449610 w 5859445"/>
              <a:gd name="connsiteY1414" fmla="*/ 1533674 h 3256604"/>
              <a:gd name="connsiteX1415" fmla="*/ 5461827 w 5859445"/>
              <a:gd name="connsiteY1415" fmla="*/ 1535249 h 3256604"/>
              <a:gd name="connsiteX1416" fmla="*/ 5460709 w 5859445"/>
              <a:gd name="connsiteY1416" fmla="*/ 1535552 h 3256604"/>
              <a:gd name="connsiteX1417" fmla="*/ 5454089 w 5859445"/>
              <a:gd name="connsiteY1417" fmla="*/ 1534955 h 3256604"/>
              <a:gd name="connsiteX1418" fmla="*/ 5445061 w 5859445"/>
              <a:gd name="connsiteY1418" fmla="*/ 1533555 h 3256604"/>
              <a:gd name="connsiteX1419" fmla="*/ 694777 w 5859445"/>
              <a:gd name="connsiteY1419" fmla="*/ 1530380 h 3256604"/>
              <a:gd name="connsiteX1420" fmla="*/ 669354 w 5859445"/>
              <a:gd name="connsiteY1420" fmla="*/ 1531781 h 3256604"/>
              <a:gd name="connsiteX1421" fmla="*/ 666870 w 5859445"/>
              <a:gd name="connsiteY1421" fmla="*/ 1530991 h 3256604"/>
              <a:gd name="connsiteX1422" fmla="*/ 1225270 w 5859445"/>
              <a:gd name="connsiteY1422" fmla="*/ 1529404 h 3256604"/>
              <a:gd name="connsiteX1423" fmla="*/ 1228171 w 5859445"/>
              <a:gd name="connsiteY1423" fmla="*/ 1529699 h 3256604"/>
              <a:gd name="connsiteX1424" fmla="*/ 1226192 w 5859445"/>
              <a:gd name="connsiteY1424" fmla="*/ 1533980 h 3256604"/>
              <a:gd name="connsiteX1425" fmla="*/ 1211647 w 5859445"/>
              <a:gd name="connsiteY1425" fmla="*/ 1535876 h 3256604"/>
              <a:gd name="connsiteX1426" fmla="*/ 1181968 w 5859445"/>
              <a:gd name="connsiteY1426" fmla="*/ 1533551 h 3256604"/>
              <a:gd name="connsiteX1427" fmla="*/ 1200687 w 5859445"/>
              <a:gd name="connsiteY1427" fmla="*/ 1530018 h 3256604"/>
              <a:gd name="connsiteX1428" fmla="*/ 1192593 w 5859445"/>
              <a:gd name="connsiteY1428" fmla="*/ 1517957 h 3256604"/>
              <a:gd name="connsiteX1429" fmla="*/ 1233234 w 5859445"/>
              <a:gd name="connsiteY1429" fmla="*/ 1526141 h 3256604"/>
              <a:gd name="connsiteX1430" fmla="*/ 1273874 w 5859445"/>
              <a:gd name="connsiteY1430" fmla="*/ 1534322 h 3256604"/>
              <a:gd name="connsiteX1431" fmla="*/ 1228171 w 5859445"/>
              <a:gd name="connsiteY1431" fmla="*/ 1529699 h 3256604"/>
              <a:gd name="connsiteX1432" fmla="*/ 1228343 w 5859445"/>
              <a:gd name="connsiteY1432" fmla="*/ 1529328 h 3256604"/>
              <a:gd name="connsiteX1433" fmla="*/ 1225270 w 5859445"/>
              <a:gd name="connsiteY1433" fmla="*/ 1529404 h 3256604"/>
              <a:gd name="connsiteX1434" fmla="*/ 1219194 w 5859445"/>
              <a:gd name="connsiteY1434" fmla="*/ 1528789 h 3256604"/>
              <a:gd name="connsiteX1435" fmla="*/ 1173875 w 5859445"/>
              <a:gd name="connsiteY1435" fmla="*/ 1521489 h 3256604"/>
              <a:gd name="connsiteX1436" fmla="*/ 1086014 w 5859445"/>
              <a:gd name="connsiteY1436" fmla="*/ 1526749 h 3256604"/>
              <a:gd name="connsiteX1437" fmla="*/ 1112827 w 5859445"/>
              <a:gd name="connsiteY1437" fmla="*/ 1535277 h 3256604"/>
              <a:gd name="connsiteX1438" fmla="*/ 1044529 w 5859445"/>
              <a:gd name="connsiteY1438" fmla="*/ 1527784 h 3256604"/>
              <a:gd name="connsiteX1439" fmla="*/ 979434 w 5859445"/>
              <a:gd name="connsiteY1439" fmla="*/ 1535540 h 3256604"/>
              <a:gd name="connsiteX1440" fmla="*/ 1109053 w 5859445"/>
              <a:gd name="connsiteY1440" fmla="*/ 1550604 h 3256604"/>
              <a:gd name="connsiteX1441" fmla="*/ 1242547 w 5859445"/>
              <a:gd name="connsiteY1441" fmla="*/ 1560972 h 3256604"/>
              <a:gd name="connsiteX1442" fmla="*/ 1197018 w 5859445"/>
              <a:gd name="connsiteY1442" fmla="*/ 1555976 h 3256604"/>
              <a:gd name="connsiteX1443" fmla="*/ 1190012 w 5859445"/>
              <a:gd name="connsiteY1443" fmla="*/ 1554566 h 3256604"/>
              <a:gd name="connsiteX1444" fmla="*/ 1215736 w 5859445"/>
              <a:gd name="connsiteY1444" fmla="*/ 1552444 h 3256604"/>
              <a:gd name="connsiteX1445" fmla="*/ 1181588 w 5859445"/>
              <a:gd name="connsiteY1445" fmla="*/ 1548697 h 3256604"/>
              <a:gd name="connsiteX1446" fmla="*/ 1161267 w 5859445"/>
              <a:gd name="connsiteY1446" fmla="*/ 1544606 h 3256604"/>
              <a:gd name="connsiteX1447" fmla="*/ 1224179 w 5859445"/>
              <a:gd name="connsiteY1447" fmla="*/ 1541456 h 3256604"/>
              <a:gd name="connsiteX1448" fmla="*/ 1250389 w 5859445"/>
              <a:gd name="connsiteY1448" fmla="*/ 1544600 h 3256604"/>
              <a:gd name="connsiteX1449" fmla="*/ 1249336 w 5859445"/>
              <a:gd name="connsiteY1449" fmla="*/ 1544898 h 3256604"/>
              <a:gd name="connsiteX1450" fmla="*/ 1254311 w 5859445"/>
              <a:gd name="connsiteY1450" fmla="*/ 1547074 h 3256604"/>
              <a:gd name="connsiteX1451" fmla="*/ 1269713 w 5859445"/>
              <a:gd name="connsiteY1451" fmla="*/ 1547231 h 3256604"/>
              <a:gd name="connsiteX1452" fmla="*/ 1277077 w 5859445"/>
              <a:gd name="connsiteY1452" fmla="*/ 1549574 h 3256604"/>
              <a:gd name="connsiteX1453" fmla="*/ 1274456 w 5859445"/>
              <a:gd name="connsiteY1453" fmla="*/ 1547277 h 3256604"/>
              <a:gd name="connsiteX1454" fmla="*/ 1284393 w 5859445"/>
              <a:gd name="connsiteY1454" fmla="*/ 1547378 h 3256604"/>
              <a:gd name="connsiteX1455" fmla="*/ 1319068 w 5859445"/>
              <a:gd name="connsiteY1455" fmla="*/ 1549290 h 3256604"/>
              <a:gd name="connsiteX1456" fmla="*/ 1374168 w 5859445"/>
              <a:gd name="connsiteY1456" fmla="*/ 1558072 h 3256604"/>
              <a:gd name="connsiteX1457" fmla="*/ 1365105 w 5859445"/>
              <a:gd name="connsiteY1457" fmla="*/ 1555038 h 3256604"/>
              <a:gd name="connsiteX1458" fmla="*/ 1356040 w 5859445"/>
              <a:gd name="connsiteY1458" fmla="*/ 1552008 h 3256604"/>
              <a:gd name="connsiteX1459" fmla="*/ 1420861 w 5859445"/>
              <a:gd name="connsiteY1459" fmla="*/ 1554317 h 3256604"/>
              <a:gd name="connsiteX1460" fmla="*/ 1393732 w 5859445"/>
              <a:gd name="connsiteY1460" fmla="*/ 1545319 h 3256604"/>
              <a:gd name="connsiteX1461" fmla="*/ 1412576 w 5859445"/>
              <a:gd name="connsiteY1461" fmla="*/ 1541974 h 3256604"/>
              <a:gd name="connsiteX1462" fmla="*/ 1481929 w 5859445"/>
              <a:gd name="connsiteY1462" fmla="*/ 1545802 h 3256604"/>
              <a:gd name="connsiteX1463" fmla="*/ 1551342 w 5859445"/>
              <a:gd name="connsiteY1463" fmla="*/ 1549721 h 3256604"/>
              <a:gd name="connsiteX1464" fmla="*/ 1439632 w 5859445"/>
              <a:gd name="connsiteY1464" fmla="*/ 1540391 h 3256604"/>
              <a:gd name="connsiteX1465" fmla="*/ 1336796 w 5859445"/>
              <a:gd name="connsiteY1465" fmla="*/ 1533807 h 3256604"/>
              <a:gd name="connsiteX1466" fmla="*/ 1380305 w 5859445"/>
              <a:gd name="connsiteY1466" fmla="*/ 1535787 h 3256604"/>
              <a:gd name="connsiteX1467" fmla="*/ 1414876 w 5859445"/>
              <a:gd name="connsiteY1467" fmla="*/ 1534924 h 3256604"/>
              <a:gd name="connsiteX1468" fmla="*/ 1428702 w 5859445"/>
              <a:gd name="connsiteY1468" fmla="*/ 1534578 h 3256604"/>
              <a:gd name="connsiteX1469" fmla="*/ 1421789 w 5859445"/>
              <a:gd name="connsiteY1469" fmla="*/ 1534750 h 3256604"/>
              <a:gd name="connsiteX1470" fmla="*/ 1414876 w 5859445"/>
              <a:gd name="connsiteY1470" fmla="*/ 1534924 h 3256604"/>
              <a:gd name="connsiteX1471" fmla="*/ 1405937 w 5859445"/>
              <a:gd name="connsiteY1471" fmla="*/ 1532080 h 3256604"/>
              <a:gd name="connsiteX1472" fmla="*/ 1497845 w 5859445"/>
              <a:gd name="connsiteY1472" fmla="*/ 1532853 h 3256604"/>
              <a:gd name="connsiteX1473" fmla="*/ 1594641 w 5859445"/>
              <a:gd name="connsiteY1473" fmla="*/ 1530437 h 3256604"/>
              <a:gd name="connsiteX1474" fmla="*/ 1532837 w 5859445"/>
              <a:gd name="connsiteY1474" fmla="*/ 1527381 h 3256604"/>
              <a:gd name="connsiteX1475" fmla="*/ 1471032 w 5859445"/>
              <a:gd name="connsiteY1475" fmla="*/ 1524324 h 3256604"/>
              <a:gd name="connsiteX1476" fmla="*/ 1396823 w 5859445"/>
              <a:gd name="connsiteY1476" fmla="*/ 1523735 h 3256604"/>
              <a:gd name="connsiteX1477" fmla="*/ 1326617 w 5859445"/>
              <a:gd name="connsiteY1477" fmla="*/ 1518637 h 3256604"/>
              <a:gd name="connsiteX1478" fmla="*/ 1321726 w 5859445"/>
              <a:gd name="connsiteY1478" fmla="*/ 1521825 h 3256604"/>
              <a:gd name="connsiteX1479" fmla="*/ 1263758 w 5859445"/>
              <a:gd name="connsiteY1479" fmla="*/ 1519245 h 3256604"/>
              <a:gd name="connsiteX1480" fmla="*/ 1192593 w 5859445"/>
              <a:gd name="connsiteY1480" fmla="*/ 1517957 h 3256604"/>
              <a:gd name="connsiteX1481" fmla="*/ 4936489 w 5859445"/>
              <a:gd name="connsiteY1481" fmla="*/ 1513430 h 3256604"/>
              <a:gd name="connsiteX1482" fmla="*/ 4921016 w 5859445"/>
              <a:gd name="connsiteY1482" fmla="*/ 1519181 h 3256604"/>
              <a:gd name="connsiteX1483" fmla="*/ 4907194 w 5859445"/>
              <a:gd name="connsiteY1483" fmla="*/ 1517664 h 3256604"/>
              <a:gd name="connsiteX1484" fmla="*/ 4910856 w 5859445"/>
              <a:gd name="connsiteY1484" fmla="*/ 1517135 h 3256604"/>
              <a:gd name="connsiteX1485" fmla="*/ 4936489 w 5859445"/>
              <a:gd name="connsiteY1485" fmla="*/ 1513430 h 3256604"/>
              <a:gd name="connsiteX1486" fmla="*/ 548023 w 5859445"/>
              <a:gd name="connsiteY1486" fmla="*/ 1513349 h 3256604"/>
              <a:gd name="connsiteX1487" fmla="*/ 511808 w 5859445"/>
              <a:gd name="connsiteY1487" fmla="*/ 1519619 h 3256604"/>
              <a:gd name="connsiteX1488" fmla="*/ 552869 w 5859445"/>
              <a:gd name="connsiteY1488" fmla="*/ 1523191 h 3256604"/>
              <a:gd name="connsiteX1489" fmla="*/ 598823 w 5859445"/>
              <a:gd name="connsiteY1489" fmla="*/ 1523580 h 3256604"/>
              <a:gd name="connsiteX1490" fmla="*/ 599667 w 5859445"/>
              <a:gd name="connsiteY1490" fmla="*/ 1514358 h 3256604"/>
              <a:gd name="connsiteX1491" fmla="*/ 548023 w 5859445"/>
              <a:gd name="connsiteY1491" fmla="*/ 1513349 h 3256604"/>
              <a:gd name="connsiteX1492" fmla="*/ 5031251 w 5859445"/>
              <a:gd name="connsiteY1492" fmla="*/ 1510419 h 3256604"/>
              <a:gd name="connsiteX1493" fmla="*/ 4958316 w 5859445"/>
              <a:gd name="connsiteY1493" fmla="*/ 1517430 h 3256604"/>
              <a:gd name="connsiteX1494" fmla="*/ 4963081 w 5859445"/>
              <a:gd name="connsiteY1494" fmla="*/ 1514061 h 3256604"/>
              <a:gd name="connsiteX1495" fmla="*/ 5262526 w 5859445"/>
              <a:gd name="connsiteY1495" fmla="*/ 1504619 h 3256604"/>
              <a:gd name="connsiteX1496" fmla="*/ 5256395 w 5859445"/>
              <a:gd name="connsiteY1496" fmla="*/ 1506825 h 3256604"/>
              <a:gd name="connsiteX1497" fmla="*/ 5236999 w 5859445"/>
              <a:gd name="connsiteY1497" fmla="*/ 1507196 h 3256604"/>
              <a:gd name="connsiteX1498" fmla="*/ 5130452 w 5859445"/>
              <a:gd name="connsiteY1498" fmla="*/ 1503960 h 3256604"/>
              <a:gd name="connsiteX1499" fmla="*/ 5068553 w 5859445"/>
              <a:gd name="connsiteY1499" fmla="*/ 1508427 h 3256604"/>
              <a:gd name="connsiteX1500" fmla="*/ 5031251 w 5859445"/>
              <a:gd name="connsiteY1500" fmla="*/ 1510419 h 3256604"/>
              <a:gd name="connsiteX1501" fmla="*/ 5062060 w 5859445"/>
              <a:gd name="connsiteY1501" fmla="*/ 1507458 h 3256604"/>
              <a:gd name="connsiteX1502" fmla="*/ 5232805 w 5859445"/>
              <a:gd name="connsiteY1502" fmla="*/ 1501265 h 3256604"/>
              <a:gd name="connsiteX1503" fmla="*/ 5104519 w 5859445"/>
              <a:gd name="connsiteY1503" fmla="*/ 1511908 h 3256604"/>
              <a:gd name="connsiteX1504" fmla="*/ 4967274 w 5859445"/>
              <a:gd name="connsiteY1504" fmla="*/ 1519991 h 3256604"/>
              <a:gd name="connsiteX1505" fmla="*/ 5093178 w 5859445"/>
              <a:gd name="connsiteY1505" fmla="*/ 1511031 h 3256604"/>
              <a:gd name="connsiteX1506" fmla="*/ 5232805 w 5859445"/>
              <a:gd name="connsiteY1506" fmla="*/ 1501265 h 3256604"/>
              <a:gd name="connsiteX1507" fmla="*/ 329682 w 5859445"/>
              <a:gd name="connsiteY1507" fmla="*/ 1499638 h 3256604"/>
              <a:gd name="connsiteX1508" fmla="*/ 338620 w 5859445"/>
              <a:gd name="connsiteY1508" fmla="*/ 1502480 h 3256604"/>
              <a:gd name="connsiteX1509" fmla="*/ 328838 w 5859445"/>
              <a:gd name="connsiteY1509" fmla="*/ 1508855 h 3256604"/>
              <a:gd name="connsiteX1510" fmla="*/ 324791 w 5859445"/>
              <a:gd name="connsiteY1510" fmla="*/ 1502826 h 3256604"/>
              <a:gd name="connsiteX1511" fmla="*/ 5301428 w 5859445"/>
              <a:gd name="connsiteY1511" fmla="*/ 1497223 h 3256604"/>
              <a:gd name="connsiteX1512" fmla="*/ 5273693 w 5859445"/>
              <a:gd name="connsiteY1512" fmla="*/ 1503490 h 3256604"/>
              <a:gd name="connsiteX1513" fmla="*/ 5262526 w 5859445"/>
              <a:gd name="connsiteY1513" fmla="*/ 1504619 h 3256604"/>
              <a:gd name="connsiteX1514" fmla="*/ 5269214 w 5859445"/>
              <a:gd name="connsiteY1514" fmla="*/ 1502209 h 3256604"/>
              <a:gd name="connsiteX1515" fmla="*/ 5301428 w 5859445"/>
              <a:gd name="connsiteY1515" fmla="*/ 1497223 h 3256604"/>
              <a:gd name="connsiteX1516" fmla="*/ 465568 w 5859445"/>
              <a:gd name="connsiteY1516" fmla="*/ 1496509 h 3256604"/>
              <a:gd name="connsiteX1517" fmla="*/ 466609 w 5859445"/>
              <a:gd name="connsiteY1517" fmla="*/ 1496741 h 3256604"/>
              <a:gd name="connsiteX1518" fmla="*/ 464380 w 5859445"/>
              <a:gd name="connsiteY1518" fmla="*/ 1497657 h 3256604"/>
              <a:gd name="connsiteX1519" fmla="*/ 460343 w 5859445"/>
              <a:gd name="connsiteY1519" fmla="*/ 1497212 h 3256604"/>
              <a:gd name="connsiteX1520" fmla="*/ 452110 w 5859445"/>
              <a:gd name="connsiteY1520" fmla="*/ 1493515 h 3256604"/>
              <a:gd name="connsiteX1521" fmla="*/ 431369 w 5859445"/>
              <a:gd name="connsiteY1521" fmla="*/ 1494032 h 3256604"/>
              <a:gd name="connsiteX1522" fmla="*/ 454135 w 5859445"/>
              <a:gd name="connsiteY1522" fmla="*/ 1496532 h 3256604"/>
              <a:gd name="connsiteX1523" fmla="*/ 460343 w 5859445"/>
              <a:gd name="connsiteY1523" fmla="*/ 1497212 h 3256604"/>
              <a:gd name="connsiteX1524" fmla="*/ 457487 w 5859445"/>
              <a:gd name="connsiteY1524" fmla="*/ 1497598 h 3256604"/>
              <a:gd name="connsiteX1525" fmla="*/ 435837 w 5859445"/>
              <a:gd name="connsiteY1525" fmla="*/ 1495455 h 3256604"/>
              <a:gd name="connsiteX1526" fmla="*/ 412650 w 5859445"/>
              <a:gd name="connsiteY1526" fmla="*/ 1497567 h 3256604"/>
              <a:gd name="connsiteX1527" fmla="*/ 459004 w 5859445"/>
              <a:gd name="connsiteY1527" fmla="*/ 1499860 h 3256604"/>
              <a:gd name="connsiteX1528" fmla="*/ 464380 w 5859445"/>
              <a:gd name="connsiteY1528" fmla="*/ 1497657 h 3256604"/>
              <a:gd name="connsiteX1529" fmla="*/ 476902 w 5859445"/>
              <a:gd name="connsiteY1529" fmla="*/ 1499030 h 3256604"/>
              <a:gd name="connsiteX1530" fmla="*/ 466609 w 5859445"/>
              <a:gd name="connsiteY1530" fmla="*/ 1496741 h 3256604"/>
              <a:gd name="connsiteX1531" fmla="*/ 467963 w 5859445"/>
              <a:gd name="connsiteY1531" fmla="*/ 1496187 h 3256604"/>
              <a:gd name="connsiteX1532" fmla="*/ 465568 w 5859445"/>
              <a:gd name="connsiteY1532" fmla="*/ 1496509 h 3256604"/>
              <a:gd name="connsiteX1533" fmla="*/ 4798155 w 5859445"/>
              <a:gd name="connsiteY1533" fmla="*/ 1490909 h 3256604"/>
              <a:gd name="connsiteX1534" fmla="*/ 4793505 w 5859445"/>
              <a:gd name="connsiteY1534" fmla="*/ 1491668 h 3256604"/>
              <a:gd name="connsiteX1535" fmla="*/ 4795848 w 5859445"/>
              <a:gd name="connsiteY1535" fmla="*/ 1492414 h 3256604"/>
              <a:gd name="connsiteX1536" fmla="*/ 563581 w 5859445"/>
              <a:gd name="connsiteY1536" fmla="*/ 1488393 h 3256604"/>
              <a:gd name="connsiteX1537" fmla="*/ 562947 w 5859445"/>
              <a:gd name="connsiteY1537" fmla="*/ 1488451 h 3256604"/>
              <a:gd name="connsiteX1538" fmla="*/ 558605 w 5859445"/>
              <a:gd name="connsiteY1538" fmla="*/ 1491704 h 3256604"/>
              <a:gd name="connsiteX1539" fmla="*/ 562125 w 5859445"/>
              <a:gd name="connsiteY1539" fmla="*/ 1491154 h 3256604"/>
              <a:gd name="connsiteX1540" fmla="*/ 571644 w 5859445"/>
              <a:gd name="connsiteY1540" fmla="*/ 1487659 h 3256604"/>
              <a:gd name="connsiteX1541" fmla="*/ 565953 w 5859445"/>
              <a:gd name="connsiteY1541" fmla="*/ 1488177 h 3256604"/>
              <a:gd name="connsiteX1542" fmla="*/ 566193 w 5859445"/>
              <a:gd name="connsiteY1542" fmla="*/ 1490670 h 3256604"/>
              <a:gd name="connsiteX1543" fmla="*/ 559870 w 5859445"/>
              <a:gd name="connsiteY1543" fmla="*/ 1496960 h 3256604"/>
              <a:gd name="connsiteX1544" fmla="*/ 555676 w 5859445"/>
              <a:gd name="connsiteY1544" fmla="*/ 1497974 h 3256604"/>
              <a:gd name="connsiteX1545" fmla="*/ 554980 w 5859445"/>
              <a:gd name="connsiteY1545" fmla="*/ 1500147 h 3256604"/>
              <a:gd name="connsiteX1546" fmla="*/ 591574 w 5859445"/>
              <a:gd name="connsiteY1546" fmla="*/ 1502298 h 3256604"/>
              <a:gd name="connsiteX1547" fmla="*/ 583480 w 5859445"/>
              <a:gd name="connsiteY1547" fmla="*/ 1490237 h 3256604"/>
              <a:gd name="connsiteX1548" fmla="*/ 571644 w 5859445"/>
              <a:gd name="connsiteY1548" fmla="*/ 1487659 h 3256604"/>
              <a:gd name="connsiteX1549" fmla="*/ 5361665 w 5859445"/>
              <a:gd name="connsiteY1549" fmla="*/ 1481322 h 3256604"/>
              <a:gd name="connsiteX1550" fmla="*/ 5162087 w 5859445"/>
              <a:gd name="connsiteY1550" fmla="*/ 1502341 h 3256604"/>
              <a:gd name="connsiteX1551" fmla="*/ 5130452 w 5859445"/>
              <a:gd name="connsiteY1551" fmla="*/ 1503960 h 3256604"/>
              <a:gd name="connsiteX1552" fmla="*/ 5170141 w 5859445"/>
              <a:gd name="connsiteY1552" fmla="*/ 1501094 h 3256604"/>
              <a:gd name="connsiteX1553" fmla="*/ 5361665 w 5859445"/>
              <a:gd name="connsiteY1553" fmla="*/ 1481322 h 3256604"/>
              <a:gd name="connsiteX1554" fmla="*/ 479882 w 5859445"/>
              <a:gd name="connsiteY1554" fmla="*/ 1474837 h 3256604"/>
              <a:gd name="connsiteX1555" fmla="*/ 483829 w 5859445"/>
              <a:gd name="connsiteY1555" fmla="*/ 1475041 h 3256604"/>
              <a:gd name="connsiteX1556" fmla="*/ 483690 w 5859445"/>
              <a:gd name="connsiteY1556" fmla="*/ 1475100 h 3256604"/>
              <a:gd name="connsiteX1557" fmla="*/ 479770 w 5859445"/>
              <a:gd name="connsiteY1557" fmla="*/ 1474870 h 3256604"/>
              <a:gd name="connsiteX1558" fmla="*/ 79257 w 5859445"/>
              <a:gd name="connsiteY1558" fmla="*/ 1472163 h 3256604"/>
              <a:gd name="connsiteX1559" fmla="*/ 81536 w 5859445"/>
              <a:gd name="connsiteY1559" fmla="*/ 1472415 h 3256604"/>
              <a:gd name="connsiteX1560" fmla="*/ 74367 w 5859445"/>
              <a:gd name="connsiteY1560" fmla="*/ 1475352 h 3256604"/>
              <a:gd name="connsiteX1561" fmla="*/ 79257 w 5859445"/>
              <a:gd name="connsiteY1561" fmla="*/ 1472163 h 3256604"/>
              <a:gd name="connsiteX1562" fmla="*/ 83326 w 5859445"/>
              <a:gd name="connsiteY1562" fmla="*/ 1471678 h 3256604"/>
              <a:gd name="connsiteX1563" fmla="*/ 84790 w 5859445"/>
              <a:gd name="connsiteY1563" fmla="*/ 1472026 h 3256604"/>
              <a:gd name="connsiteX1564" fmla="*/ 84949 w 5859445"/>
              <a:gd name="connsiteY1564" fmla="*/ 1472789 h 3256604"/>
              <a:gd name="connsiteX1565" fmla="*/ 81536 w 5859445"/>
              <a:gd name="connsiteY1565" fmla="*/ 1472415 h 3256604"/>
              <a:gd name="connsiteX1566" fmla="*/ 493260 w 5859445"/>
              <a:gd name="connsiteY1566" fmla="*/ 1471028 h 3256604"/>
              <a:gd name="connsiteX1567" fmla="*/ 479882 w 5859445"/>
              <a:gd name="connsiteY1567" fmla="*/ 1474837 h 3256604"/>
              <a:gd name="connsiteX1568" fmla="*/ 474542 w 5859445"/>
              <a:gd name="connsiteY1568" fmla="*/ 1474562 h 3256604"/>
              <a:gd name="connsiteX1569" fmla="*/ 479770 w 5859445"/>
              <a:gd name="connsiteY1569" fmla="*/ 1474870 h 3256604"/>
              <a:gd name="connsiteX1570" fmla="*/ 475553 w 5859445"/>
              <a:gd name="connsiteY1570" fmla="*/ 1476069 h 3256604"/>
              <a:gd name="connsiteX1571" fmla="*/ 469650 w 5859445"/>
              <a:gd name="connsiteY1571" fmla="*/ 1477750 h 3256604"/>
              <a:gd name="connsiteX1572" fmla="*/ 501354 w 5859445"/>
              <a:gd name="connsiteY1572" fmla="*/ 1483092 h 3256604"/>
              <a:gd name="connsiteX1573" fmla="*/ 494018 w 5859445"/>
              <a:gd name="connsiteY1573" fmla="*/ 1487872 h 3256604"/>
              <a:gd name="connsiteX1574" fmla="*/ 505400 w 5859445"/>
              <a:gd name="connsiteY1574" fmla="*/ 1489122 h 3256604"/>
              <a:gd name="connsiteX1575" fmla="*/ 524120 w 5859445"/>
              <a:gd name="connsiteY1575" fmla="*/ 1485588 h 3256604"/>
              <a:gd name="connsiteX1576" fmla="*/ 513495 w 5859445"/>
              <a:gd name="connsiteY1576" fmla="*/ 1501182 h 3256604"/>
              <a:gd name="connsiteX1577" fmla="*/ 530191 w 5859445"/>
              <a:gd name="connsiteY1577" fmla="*/ 1494634 h 3256604"/>
              <a:gd name="connsiteX1578" fmla="*/ 541995 w 5859445"/>
              <a:gd name="connsiteY1578" fmla="*/ 1491273 h 3256604"/>
              <a:gd name="connsiteX1579" fmla="*/ 533058 w 5859445"/>
              <a:gd name="connsiteY1579" fmla="*/ 1488430 h 3256604"/>
              <a:gd name="connsiteX1580" fmla="*/ 554221 w 5859445"/>
              <a:gd name="connsiteY1580" fmla="*/ 1483303 h 3256604"/>
              <a:gd name="connsiteX1581" fmla="*/ 571340 w 5859445"/>
              <a:gd name="connsiteY1581" fmla="*/ 1472146 h 3256604"/>
              <a:gd name="connsiteX1582" fmla="*/ 514593 w 5859445"/>
              <a:gd name="connsiteY1582" fmla="*/ 1476628 h 3256604"/>
              <a:gd name="connsiteX1583" fmla="*/ 483829 w 5859445"/>
              <a:gd name="connsiteY1583" fmla="*/ 1475041 h 3256604"/>
              <a:gd name="connsiteX1584" fmla="*/ 107337 w 5859445"/>
              <a:gd name="connsiteY1584" fmla="*/ 1466864 h 3256604"/>
              <a:gd name="connsiteX1585" fmla="*/ 102023 w 5859445"/>
              <a:gd name="connsiteY1585" fmla="*/ 1474662 h 3256604"/>
              <a:gd name="connsiteX1586" fmla="*/ 110963 w 5859445"/>
              <a:gd name="connsiteY1586" fmla="*/ 1477503 h 3256604"/>
              <a:gd name="connsiteX1587" fmla="*/ 90640 w 5859445"/>
              <a:gd name="connsiteY1587" fmla="*/ 1473413 h 3256604"/>
              <a:gd name="connsiteX1588" fmla="*/ 84790 w 5859445"/>
              <a:gd name="connsiteY1588" fmla="*/ 1472026 h 3256604"/>
              <a:gd name="connsiteX1589" fmla="*/ 84148 w 5859445"/>
              <a:gd name="connsiteY1589" fmla="*/ 1468975 h 3256604"/>
              <a:gd name="connsiteX1590" fmla="*/ 107337 w 5859445"/>
              <a:gd name="connsiteY1590" fmla="*/ 1466864 h 3256604"/>
              <a:gd name="connsiteX1591" fmla="*/ 5733242 w 5859445"/>
              <a:gd name="connsiteY1591" fmla="*/ 1440851 h 3256604"/>
              <a:gd name="connsiteX1592" fmla="*/ 5726379 w 5859445"/>
              <a:gd name="connsiteY1592" fmla="*/ 1442385 h 3256604"/>
              <a:gd name="connsiteX1593" fmla="*/ 5723774 w 5859445"/>
              <a:gd name="connsiteY1593" fmla="*/ 1447546 h 3256604"/>
              <a:gd name="connsiteX1594" fmla="*/ 161555 w 5859445"/>
              <a:gd name="connsiteY1594" fmla="*/ 1427189 h 3256604"/>
              <a:gd name="connsiteX1595" fmla="*/ 146884 w 5859445"/>
              <a:gd name="connsiteY1595" fmla="*/ 1436753 h 3256604"/>
              <a:gd name="connsiteX1596" fmla="*/ 162312 w 5859445"/>
              <a:gd name="connsiteY1596" fmla="*/ 1444031 h 3256604"/>
              <a:gd name="connsiteX1597" fmla="*/ 167962 w 5859445"/>
              <a:gd name="connsiteY1597" fmla="*/ 1457688 h 3256604"/>
              <a:gd name="connsiteX1598" fmla="*/ 119475 w 5859445"/>
              <a:gd name="connsiteY1598" fmla="*/ 1455160 h 3256604"/>
              <a:gd name="connsiteX1599" fmla="*/ 115938 w 5859445"/>
              <a:gd name="connsiteY1599" fmla="*/ 1448255 h 3256604"/>
              <a:gd name="connsiteX1600" fmla="*/ 161555 w 5859445"/>
              <a:gd name="connsiteY1600" fmla="*/ 1427189 h 3256604"/>
              <a:gd name="connsiteX1601" fmla="*/ 4857852 w 5859445"/>
              <a:gd name="connsiteY1601" fmla="*/ 1423421 h 3256604"/>
              <a:gd name="connsiteX1602" fmla="*/ 4850977 w 5859445"/>
              <a:gd name="connsiteY1602" fmla="*/ 1427901 h 3256604"/>
              <a:gd name="connsiteX1603" fmla="*/ 4851599 w 5859445"/>
              <a:gd name="connsiteY1603" fmla="*/ 1423575 h 3256604"/>
              <a:gd name="connsiteX1604" fmla="*/ 4831097 w 5859445"/>
              <a:gd name="connsiteY1604" fmla="*/ 1408759 h 3256604"/>
              <a:gd name="connsiteX1605" fmla="*/ 4830255 w 5859445"/>
              <a:gd name="connsiteY1605" fmla="*/ 1417978 h 3256604"/>
              <a:gd name="connsiteX1606" fmla="*/ 4835146 w 5859445"/>
              <a:gd name="connsiteY1606" fmla="*/ 1414790 h 3256604"/>
              <a:gd name="connsiteX1607" fmla="*/ 4827050 w 5859445"/>
              <a:gd name="connsiteY1607" fmla="*/ 1402728 h 3256604"/>
              <a:gd name="connsiteX1608" fmla="*/ 4822161 w 5859445"/>
              <a:gd name="connsiteY1608" fmla="*/ 1405916 h 3256604"/>
              <a:gd name="connsiteX1609" fmla="*/ 4808332 w 5859445"/>
              <a:gd name="connsiteY1609" fmla="*/ 1406260 h 3256604"/>
              <a:gd name="connsiteX1610" fmla="*/ 4794503 w 5859445"/>
              <a:gd name="connsiteY1610" fmla="*/ 1406605 h 3256604"/>
              <a:gd name="connsiteX1611" fmla="*/ 4798551 w 5859445"/>
              <a:gd name="connsiteY1611" fmla="*/ 1412637 h 3256604"/>
              <a:gd name="connsiteX1612" fmla="*/ 4797707 w 5859445"/>
              <a:gd name="connsiteY1612" fmla="*/ 1421854 h 3256604"/>
              <a:gd name="connsiteX1613" fmla="*/ 4807066 w 5859445"/>
              <a:gd name="connsiteY1613" fmla="*/ 1420089 h 3256604"/>
              <a:gd name="connsiteX1614" fmla="*/ 4816425 w 5859445"/>
              <a:gd name="connsiteY1614" fmla="*/ 1418322 h 3256604"/>
              <a:gd name="connsiteX1615" fmla="*/ 4814824 w 5859445"/>
              <a:gd name="connsiteY1615" fmla="*/ 1410697 h 3256604"/>
              <a:gd name="connsiteX1616" fmla="*/ 4826207 w 5859445"/>
              <a:gd name="connsiteY1616" fmla="*/ 1411946 h 3256604"/>
              <a:gd name="connsiteX1617" fmla="*/ 4827050 w 5859445"/>
              <a:gd name="connsiteY1617" fmla="*/ 1402728 h 3256604"/>
              <a:gd name="connsiteX1618" fmla="*/ 492401 w 5859445"/>
              <a:gd name="connsiteY1618" fmla="*/ 1396418 h 3256604"/>
              <a:gd name="connsiteX1619" fmla="*/ 521418 w 5859445"/>
              <a:gd name="connsiteY1619" fmla="*/ 1397755 h 3256604"/>
              <a:gd name="connsiteX1620" fmla="*/ 550433 w 5859445"/>
              <a:gd name="connsiteY1620" fmla="*/ 1399089 h 3256604"/>
              <a:gd name="connsiteX1621" fmla="*/ 453637 w 5859445"/>
              <a:gd name="connsiteY1621" fmla="*/ 1401507 h 3256604"/>
              <a:gd name="connsiteX1622" fmla="*/ 4982032 w 5859445"/>
              <a:gd name="connsiteY1622" fmla="*/ 1387697 h 3256604"/>
              <a:gd name="connsiteX1623" fmla="*/ 4978955 w 5859445"/>
              <a:gd name="connsiteY1623" fmla="*/ 1387965 h 3256604"/>
              <a:gd name="connsiteX1624" fmla="*/ 4961166 w 5859445"/>
              <a:gd name="connsiteY1624" fmla="*/ 1392275 h 3256604"/>
              <a:gd name="connsiteX1625" fmla="*/ 5029896 w 5859445"/>
              <a:gd name="connsiteY1625" fmla="*/ 1381887 h 3256604"/>
              <a:gd name="connsiteX1626" fmla="*/ 5013174 w 5859445"/>
              <a:gd name="connsiteY1626" fmla="*/ 1383510 h 3256604"/>
              <a:gd name="connsiteX1627" fmla="*/ 5012328 w 5859445"/>
              <a:gd name="connsiteY1627" fmla="*/ 1383640 h 3256604"/>
              <a:gd name="connsiteX1628" fmla="*/ 270656 w 5859445"/>
              <a:gd name="connsiteY1628" fmla="*/ 1377459 h 3256604"/>
              <a:gd name="connsiteX1629" fmla="*/ 271511 w 5859445"/>
              <a:gd name="connsiteY1629" fmla="*/ 1381526 h 3256604"/>
              <a:gd name="connsiteX1630" fmla="*/ 267145 w 5859445"/>
              <a:gd name="connsiteY1630" fmla="*/ 1378951 h 3256604"/>
              <a:gd name="connsiteX1631" fmla="*/ 5593849 w 5859445"/>
              <a:gd name="connsiteY1631" fmla="*/ 1372749 h 3256604"/>
              <a:gd name="connsiteX1632" fmla="*/ 5595961 w 5859445"/>
              <a:gd name="connsiteY1632" fmla="*/ 1374408 h 3256604"/>
              <a:gd name="connsiteX1633" fmla="*/ 5568932 w 5859445"/>
              <a:gd name="connsiteY1633" fmla="*/ 1379247 h 3256604"/>
              <a:gd name="connsiteX1634" fmla="*/ 5578884 w 5859445"/>
              <a:gd name="connsiteY1634" fmla="*/ 1376659 h 3256604"/>
              <a:gd name="connsiteX1635" fmla="*/ 5588836 w 5859445"/>
              <a:gd name="connsiteY1635" fmla="*/ 1374070 h 3256604"/>
              <a:gd name="connsiteX1636" fmla="*/ 5593849 w 5859445"/>
              <a:gd name="connsiteY1636" fmla="*/ 1372749 h 3256604"/>
              <a:gd name="connsiteX1637" fmla="*/ 736887 w 5859445"/>
              <a:gd name="connsiteY1637" fmla="*/ 1369762 h 3256604"/>
              <a:gd name="connsiteX1638" fmla="*/ 741669 w 5859445"/>
              <a:gd name="connsiteY1638" fmla="*/ 1369792 h 3256604"/>
              <a:gd name="connsiteX1639" fmla="*/ 740984 w 5859445"/>
              <a:gd name="connsiteY1639" fmla="*/ 1370620 h 3256604"/>
              <a:gd name="connsiteX1640" fmla="*/ 599531 w 5859445"/>
              <a:gd name="connsiteY1640" fmla="*/ 1367494 h 3256604"/>
              <a:gd name="connsiteX1641" fmla="*/ 572770 w 5859445"/>
              <a:gd name="connsiteY1641" fmla="*/ 1372139 h 3256604"/>
              <a:gd name="connsiteX1642" fmla="*/ 567916 w 5859445"/>
              <a:gd name="connsiteY1642" fmla="*/ 1371642 h 3256604"/>
              <a:gd name="connsiteX1643" fmla="*/ 574724 w 5859445"/>
              <a:gd name="connsiteY1643" fmla="*/ 1369815 h 3256604"/>
              <a:gd name="connsiteX1644" fmla="*/ 599531 w 5859445"/>
              <a:gd name="connsiteY1644" fmla="*/ 1367494 h 3256604"/>
              <a:gd name="connsiteX1645" fmla="*/ 690532 w 5859445"/>
              <a:gd name="connsiteY1645" fmla="*/ 1367416 h 3256604"/>
              <a:gd name="connsiteX1646" fmla="*/ 711990 w 5859445"/>
              <a:gd name="connsiteY1646" fmla="*/ 1367467 h 3256604"/>
              <a:gd name="connsiteX1647" fmla="*/ 734249 w 5859445"/>
              <a:gd name="connsiteY1647" fmla="*/ 1369210 h 3256604"/>
              <a:gd name="connsiteX1648" fmla="*/ 736887 w 5859445"/>
              <a:gd name="connsiteY1648" fmla="*/ 1369762 h 3256604"/>
              <a:gd name="connsiteX1649" fmla="*/ 716964 w 5859445"/>
              <a:gd name="connsiteY1649" fmla="*/ 1369641 h 3256604"/>
              <a:gd name="connsiteX1650" fmla="*/ 698162 w 5859445"/>
              <a:gd name="connsiteY1650" fmla="*/ 1367812 h 3256604"/>
              <a:gd name="connsiteX1651" fmla="*/ 678136 w 5859445"/>
              <a:gd name="connsiteY1651" fmla="*/ 1366780 h 3256604"/>
              <a:gd name="connsiteX1652" fmla="*/ 690532 w 5859445"/>
              <a:gd name="connsiteY1652" fmla="*/ 1367416 h 3256604"/>
              <a:gd name="connsiteX1653" fmla="*/ 683827 w 5859445"/>
              <a:gd name="connsiteY1653" fmla="*/ 1367404 h 3256604"/>
              <a:gd name="connsiteX1654" fmla="*/ 649762 w 5859445"/>
              <a:gd name="connsiteY1654" fmla="*/ 1369019 h 3256604"/>
              <a:gd name="connsiteX1655" fmla="*/ 678136 w 5859445"/>
              <a:gd name="connsiteY1655" fmla="*/ 1366780 h 3256604"/>
              <a:gd name="connsiteX1656" fmla="*/ 268307 w 5859445"/>
              <a:gd name="connsiteY1656" fmla="*/ 1366275 h 3256604"/>
              <a:gd name="connsiteX1657" fmla="*/ 271931 w 5859445"/>
              <a:gd name="connsiteY1657" fmla="*/ 1376915 h 3256604"/>
              <a:gd name="connsiteX1658" fmla="*/ 270656 w 5859445"/>
              <a:gd name="connsiteY1658" fmla="*/ 1377459 h 3256604"/>
              <a:gd name="connsiteX1659" fmla="*/ 520872 w 5859445"/>
              <a:gd name="connsiteY1659" fmla="*/ 1355039 h 3256604"/>
              <a:gd name="connsiteX1660" fmla="*/ 524024 w 5859445"/>
              <a:gd name="connsiteY1660" fmla="*/ 1355545 h 3256604"/>
              <a:gd name="connsiteX1661" fmla="*/ 509100 w 5859445"/>
              <a:gd name="connsiteY1661" fmla="*/ 1358447 h 3256604"/>
              <a:gd name="connsiteX1662" fmla="*/ 520872 w 5859445"/>
              <a:gd name="connsiteY1662" fmla="*/ 1355039 h 3256604"/>
              <a:gd name="connsiteX1663" fmla="*/ 527756 w 5859445"/>
              <a:gd name="connsiteY1663" fmla="*/ 1354820 h 3256604"/>
              <a:gd name="connsiteX1664" fmla="*/ 526895 w 5859445"/>
              <a:gd name="connsiteY1664" fmla="*/ 1356006 h 3256604"/>
              <a:gd name="connsiteX1665" fmla="*/ 524024 w 5859445"/>
              <a:gd name="connsiteY1665" fmla="*/ 1355545 h 3256604"/>
              <a:gd name="connsiteX1666" fmla="*/ 5389599 w 5859445"/>
              <a:gd name="connsiteY1666" fmla="*/ 1354817 h 3256604"/>
              <a:gd name="connsiteX1667" fmla="*/ 5279082 w 5859445"/>
              <a:gd name="connsiteY1667" fmla="*/ 1360262 h 3256604"/>
              <a:gd name="connsiteX1668" fmla="*/ 5225953 w 5859445"/>
              <a:gd name="connsiteY1668" fmla="*/ 1365998 h 3256604"/>
              <a:gd name="connsiteX1669" fmla="*/ 5172825 w 5859445"/>
              <a:gd name="connsiteY1669" fmla="*/ 1371733 h 3256604"/>
              <a:gd name="connsiteX1670" fmla="*/ 5031805 w 5859445"/>
              <a:gd name="connsiteY1670" fmla="*/ 1389640 h 3256604"/>
              <a:gd name="connsiteX1671" fmla="*/ 4891048 w 5859445"/>
              <a:gd name="connsiteY1671" fmla="*/ 1407921 h 3256604"/>
              <a:gd name="connsiteX1672" fmla="*/ 4940059 w 5859445"/>
              <a:gd name="connsiteY1672" fmla="*/ 1396969 h 3256604"/>
              <a:gd name="connsiteX1673" fmla="*/ 4892387 w 5859445"/>
              <a:gd name="connsiteY1673" fmla="*/ 1400570 h 3256604"/>
              <a:gd name="connsiteX1674" fmla="*/ 4844928 w 5859445"/>
              <a:gd name="connsiteY1674" fmla="*/ 1408415 h 3256604"/>
              <a:gd name="connsiteX1675" fmla="*/ 4851907 w 5859445"/>
              <a:gd name="connsiteY1675" fmla="*/ 1421435 h 3256604"/>
              <a:gd name="connsiteX1676" fmla="*/ 4851599 w 5859445"/>
              <a:gd name="connsiteY1676" fmla="*/ 1423575 h 3256604"/>
              <a:gd name="connsiteX1677" fmla="*/ 4848130 w 5859445"/>
              <a:gd name="connsiteY1677" fmla="*/ 1423662 h 3256604"/>
              <a:gd name="connsiteX1678" fmla="*/ 4850977 w 5859445"/>
              <a:gd name="connsiteY1678" fmla="*/ 1427901 h 3256604"/>
              <a:gd name="connsiteX1679" fmla="*/ 4853377 w 5859445"/>
              <a:gd name="connsiteY1679" fmla="*/ 1431479 h 3256604"/>
              <a:gd name="connsiteX1680" fmla="*/ 4858430 w 5859445"/>
              <a:gd name="connsiteY1680" fmla="*/ 1430949 h 3256604"/>
              <a:gd name="connsiteX1681" fmla="*/ 4859092 w 5859445"/>
              <a:gd name="connsiteY1681" fmla="*/ 1429521 h 3256604"/>
              <a:gd name="connsiteX1682" fmla="*/ 4861958 w 5859445"/>
              <a:gd name="connsiteY1682" fmla="*/ 1423317 h 3256604"/>
              <a:gd name="connsiteX1683" fmla="*/ 4857852 w 5859445"/>
              <a:gd name="connsiteY1683" fmla="*/ 1423421 h 3256604"/>
              <a:gd name="connsiteX1684" fmla="*/ 4865648 w 5859445"/>
              <a:gd name="connsiteY1684" fmla="*/ 1418340 h 3256604"/>
              <a:gd name="connsiteX1685" fmla="*/ 4880867 w 5859445"/>
              <a:gd name="connsiteY1685" fmla="*/ 1420067 h 3256604"/>
              <a:gd name="connsiteX1686" fmla="*/ 4891260 w 5859445"/>
              <a:gd name="connsiteY1686" fmla="*/ 1425077 h 3256604"/>
              <a:gd name="connsiteX1687" fmla="*/ 4905930 w 5859445"/>
              <a:gd name="connsiteY1687" fmla="*/ 1415514 h 3256604"/>
              <a:gd name="connsiteX1688" fmla="*/ 4918137 w 5859445"/>
              <a:gd name="connsiteY1688" fmla="*/ 1424689 h 3256604"/>
              <a:gd name="connsiteX1689" fmla="*/ 4971126 w 5859445"/>
              <a:gd name="connsiteY1689" fmla="*/ 1419133 h 3256604"/>
              <a:gd name="connsiteX1690" fmla="*/ 5049276 w 5859445"/>
              <a:gd name="connsiteY1690" fmla="*/ 1408425 h 3256604"/>
              <a:gd name="connsiteX1691" fmla="*/ 5127350 w 5859445"/>
              <a:gd name="connsiteY1691" fmla="*/ 1397771 h 3256604"/>
              <a:gd name="connsiteX1692" fmla="*/ 5173031 w 5859445"/>
              <a:gd name="connsiteY1692" fmla="*/ 1396745 h 3256604"/>
              <a:gd name="connsiteX1693" fmla="*/ 5204922 w 5859445"/>
              <a:gd name="connsiteY1693" fmla="*/ 1396436 h 3256604"/>
              <a:gd name="connsiteX1694" fmla="*/ 5241865 w 5859445"/>
              <a:gd name="connsiteY1694" fmla="*/ 1388106 h 3256604"/>
              <a:gd name="connsiteX1695" fmla="*/ 5278808 w 5859445"/>
              <a:gd name="connsiteY1695" fmla="*/ 1379777 h 3256604"/>
              <a:gd name="connsiteX1696" fmla="*/ 5340743 w 5859445"/>
              <a:gd name="connsiteY1696" fmla="*/ 1371570 h 3256604"/>
              <a:gd name="connsiteX1697" fmla="*/ 5389599 w 5859445"/>
              <a:gd name="connsiteY1697" fmla="*/ 1354817 h 3256604"/>
              <a:gd name="connsiteX1698" fmla="*/ 5656741 w 5859445"/>
              <a:gd name="connsiteY1698" fmla="*/ 1352743 h 3256604"/>
              <a:gd name="connsiteX1699" fmla="*/ 5637108 w 5859445"/>
              <a:gd name="connsiteY1699" fmla="*/ 1375521 h 3256604"/>
              <a:gd name="connsiteX1700" fmla="*/ 5618221 w 5859445"/>
              <a:gd name="connsiteY1700" fmla="*/ 1371084 h 3256604"/>
              <a:gd name="connsiteX1701" fmla="*/ 5613009 w 5859445"/>
              <a:gd name="connsiteY1701" fmla="*/ 1374770 h 3256604"/>
              <a:gd name="connsiteX1702" fmla="*/ 5617202 w 5859445"/>
              <a:gd name="connsiteY1702" fmla="*/ 1380700 h 3256604"/>
              <a:gd name="connsiteX1703" fmla="*/ 5573126 w 5859445"/>
              <a:gd name="connsiteY1703" fmla="*/ 1385178 h 3256604"/>
              <a:gd name="connsiteX1704" fmla="*/ 5583338 w 5859445"/>
              <a:gd name="connsiteY1704" fmla="*/ 1382405 h 3256604"/>
              <a:gd name="connsiteX1705" fmla="*/ 5598317 w 5859445"/>
              <a:gd name="connsiteY1705" fmla="*/ 1376262 h 3256604"/>
              <a:gd name="connsiteX1706" fmla="*/ 5595961 w 5859445"/>
              <a:gd name="connsiteY1706" fmla="*/ 1374408 h 3256604"/>
              <a:gd name="connsiteX1707" fmla="*/ 5598412 w 5859445"/>
              <a:gd name="connsiteY1707" fmla="*/ 1373970 h 3256604"/>
              <a:gd name="connsiteX1708" fmla="*/ 5656741 w 5859445"/>
              <a:gd name="connsiteY1708" fmla="*/ 1352743 h 3256604"/>
              <a:gd name="connsiteX1709" fmla="*/ 5419804 w 5859445"/>
              <a:gd name="connsiteY1709" fmla="*/ 1351252 h 3256604"/>
              <a:gd name="connsiteX1710" fmla="*/ 5389685 w 5859445"/>
              <a:gd name="connsiteY1710" fmla="*/ 1359204 h 3256604"/>
              <a:gd name="connsiteX1711" fmla="*/ 5363762 w 5859445"/>
              <a:gd name="connsiteY1711" fmla="*/ 1373086 h 3256604"/>
              <a:gd name="connsiteX1712" fmla="*/ 5389113 w 5859445"/>
              <a:gd name="connsiteY1712" fmla="*/ 1368504 h 3256604"/>
              <a:gd name="connsiteX1713" fmla="*/ 5423425 w 5859445"/>
              <a:gd name="connsiteY1713" fmla="*/ 1366483 h 3256604"/>
              <a:gd name="connsiteX1714" fmla="*/ 5419232 w 5859445"/>
              <a:gd name="connsiteY1714" fmla="*/ 1360552 h 3256604"/>
              <a:gd name="connsiteX1715" fmla="*/ 5410272 w 5859445"/>
              <a:gd name="connsiteY1715" fmla="*/ 1357991 h 3256604"/>
              <a:gd name="connsiteX1716" fmla="*/ 5419804 w 5859445"/>
              <a:gd name="connsiteY1716" fmla="*/ 1351252 h 3256604"/>
              <a:gd name="connsiteX1717" fmla="*/ 542426 w 5859445"/>
              <a:gd name="connsiteY1717" fmla="*/ 1345256 h 3256604"/>
              <a:gd name="connsiteX1718" fmla="*/ 523771 w 5859445"/>
              <a:gd name="connsiteY1718" fmla="*/ 1348883 h 3256604"/>
              <a:gd name="connsiteX1719" fmla="*/ 533099 w 5859445"/>
              <a:gd name="connsiteY1719" fmla="*/ 1347070 h 3256604"/>
              <a:gd name="connsiteX1720" fmla="*/ 542426 w 5859445"/>
              <a:gd name="connsiteY1720" fmla="*/ 1345256 h 3256604"/>
              <a:gd name="connsiteX1721" fmla="*/ 753137 w 5859445"/>
              <a:gd name="connsiteY1721" fmla="*/ 1344979 h 3256604"/>
              <a:gd name="connsiteX1722" fmla="*/ 739309 w 5859445"/>
              <a:gd name="connsiteY1722" fmla="*/ 1345324 h 3256604"/>
              <a:gd name="connsiteX1723" fmla="*/ 729529 w 5859445"/>
              <a:gd name="connsiteY1723" fmla="*/ 1351700 h 3256604"/>
              <a:gd name="connsiteX1724" fmla="*/ 750270 w 5859445"/>
              <a:gd name="connsiteY1724" fmla="*/ 1351183 h 3256604"/>
              <a:gd name="connsiteX1725" fmla="*/ 753137 w 5859445"/>
              <a:gd name="connsiteY1725" fmla="*/ 1344979 h 3256604"/>
              <a:gd name="connsiteX1726" fmla="*/ 203176 w 5859445"/>
              <a:gd name="connsiteY1726" fmla="*/ 1292790 h 3256604"/>
              <a:gd name="connsiteX1727" fmla="*/ 212830 w 5859445"/>
              <a:gd name="connsiteY1727" fmla="*/ 1294081 h 3256604"/>
              <a:gd name="connsiteX1728" fmla="*/ 237618 w 5859445"/>
              <a:gd name="connsiteY1728" fmla="*/ 1299596 h 3256604"/>
              <a:gd name="connsiteX1729" fmla="*/ 228261 w 5859445"/>
              <a:gd name="connsiteY1729" fmla="*/ 1301362 h 3256604"/>
              <a:gd name="connsiteX1730" fmla="*/ 196134 w 5859445"/>
              <a:gd name="connsiteY1730" fmla="*/ 1300629 h 3256604"/>
              <a:gd name="connsiteX1731" fmla="*/ 203176 w 5859445"/>
              <a:gd name="connsiteY1731" fmla="*/ 1292790 h 3256604"/>
              <a:gd name="connsiteX1732" fmla="*/ 432902 w 5859445"/>
              <a:gd name="connsiteY1732" fmla="*/ 1276328 h 3256604"/>
              <a:gd name="connsiteX1733" fmla="*/ 423541 w 5859445"/>
              <a:gd name="connsiteY1733" fmla="*/ 1278093 h 3256604"/>
              <a:gd name="connsiteX1734" fmla="*/ 414182 w 5859445"/>
              <a:gd name="connsiteY1734" fmla="*/ 1279859 h 3256604"/>
              <a:gd name="connsiteX1735" fmla="*/ 405245 w 5859445"/>
              <a:gd name="connsiteY1735" fmla="*/ 1277017 h 3256604"/>
              <a:gd name="connsiteX1736" fmla="*/ 400354 w 5859445"/>
              <a:gd name="connsiteY1736" fmla="*/ 1280205 h 3256604"/>
              <a:gd name="connsiteX1737" fmla="*/ 386527 w 5859445"/>
              <a:gd name="connsiteY1737" fmla="*/ 1280549 h 3256604"/>
              <a:gd name="connsiteX1738" fmla="*/ 393019 w 5859445"/>
              <a:gd name="connsiteY1738" fmla="*/ 1284986 h 3256604"/>
              <a:gd name="connsiteX1739" fmla="*/ 358869 w 5859445"/>
              <a:gd name="connsiteY1739" fmla="*/ 1281240 h 3256604"/>
              <a:gd name="connsiteX1740" fmla="*/ 352290 w 5859445"/>
              <a:gd name="connsiteY1740" fmla="*/ 1302864 h 3256604"/>
              <a:gd name="connsiteX1741" fmla="*/ 436948 w 5859445"/>
              <a:gd name="connsiteY1741" fmla="*/ 1282359 h 3256604"/>
              <a:gd name="connsiteX1742" fmla="*/ 432902 w 5859445"/>
              <a:gd name="connsiteY1742" fmla="*/ 1276328 h 3256604"/>
              <a:gd name="connsiteX1743" fmla="*/ 350776 w 5859445"/>
              <a:gd name="connsiteY1743" fmla="*/ 1269181 h 3256604"/>
              <a:gd name="connsiteX1744" fmla="*/ 338972 w 5859445"/>
              <a:gd name="connsiteY1744" fmla="*/ 1272540 h 3256604"/>
              <a:gd name="connsiteX1745" fmla="*/ 340277 w 5859445"/>
              <a:gd name="connsiteY1745" fmla="*/ 1277106 h 3256604"/>
              <a:gd name="connsiteX1746" fmla="*/ 349933 w 5859445"/>
              <a:gd name="connsiteY1746" fmla="*/ 1278397 h 3256604"/>
              <a:gd name="connsiteX1747" fmla="*/ 350355 w 5859445"/>
              <a:gd name="connsiteY1747" fmla="*/ 1273788 h 3256604"/>
              <a:gd name="connsiteX1748" fmla="*/ 350776 w 5859445"/>
              <a:gd name="connsiteY1748" fmla="*/ 1269181 h 3256604"/>
              <a:gd name="connsiteX1749" fmla="*/ 297150 w 5859445"/>
              <a:gd name="connsiteY1749" fmla="*/ 1252124 h 3256604"/>
              <a:gd name="connsiteX1750" fmla="*/ 282900 w 5859445"/>
              <a:gd name="connsiteY1750" fmla="*/ 1257076 h 3256604"/>
              <a:gd name="connsiteX1751" fmla="*/ 277589 w 5859445"/>
              <a:gd name="connsiteY1751" fmla="*/ 1264875 h 3256604"/>
              <a:gd name="connsiteX1752" fmla="*/ 305245 w 5859445"/>
              <a:gd name="connsiteY1752" fmla="*/ 1264184 h 3256604"/>
              <a:gd name="connsiteX1753" fmla="*/ 180873 w 5859445"/>
              <a:gd name="connsiteY1753" fmla="*/ 1233459 h 3256604"/>
              <a:gd name="connsiteX1754" fmla="*/ 174386 w 5859445"/>
              <a:gd name="connsiteY1754" fmla="*/ 1236793 h 3256604"/>
              <a:gd name="connsiteX1755" fmla="*/ 171138 w 5859445"/>
              <a:gd name="connsiteY1755" fmla="*/ 1234575 h 3256604"/>
              <a:gd name="connsiteX1756" fmla="*/ 179276 w 5859445"/>
              <a:gd name="connsiteY1756" fmla="*/ 1233605 h 3256604"/>
              <a:gd name="connsiteX1757" fmla="*/ 190069 w 5859445"/>
              <a:gd name="connsiteY1757" fmla="*/ 1228737 h 3256604"/>
              <a:gd name="connsiteX1758" fmla="*/ 197995 w 5859445"/>
              <a:gd name="connsiteY1758" fmla="*/ 1230073 h 3256604"/>
              <a:gd name="connsiteX1759" fmla="*/ 190870 w 5859445"/>
              <a:gd name="connsiteY1759" fmla="*/ 1232550 h 3256604"/>
              <a:gd name="connsiteX1760" fmla="*/ 180873 w 5859445"/>
              <a:gd name="connsiteY1760" fmla="*/ 1233459 h 3256604"/>
              <a:gd name="connsiteX1761" fmla="*/ 350948 w 5859445"/>
              <a:gd name="connsiteY1761" fmla="*/ 1217057 h 3256604"/>
              <a:gd name="connsiteX1762" fmla="*/ 291924 w 5859445"/>
              <a:gd name="connsiteY1762" fmla="*/ 1233859 h 3256604"/>
              <a:gd name="connsiteX1763" fmla="*/ 255667 w 5859445"/>
              <a:gd name="connsiteY1763" fmla="*/ 1253158 h 3256604"/>
              <a:gd name="connsiteX1764" fmla="*/ 291080 w 5859445"/>
              <a:gd name="connsiteY1764" fmla="*/ 1243076 h 3256604"/>
              <a:gd name="connsiteX1765" fmla="*/ 330542 w 5859445"/>
              <a:gd name="connsiteY1765" fmla="*/ 1239028 h 3256604"/>
              <a:gd name="connsiteX1766" fmla="*/ 320761 w 5859445"/>
              <a:gd name="connsiteY1766" fmla="*/ 1245402 h 3256604"/>
              <a:gd name="connsiteX1767" fmla="*/ 306089 w 5859445"/>
              <a:gd name="connsiteY1767" fmla="*/ 1254967 h 3256604"/>
              <a:gd name="connsiteX1768" fmla="*/ 334589 w 5859445"/>
              <a:gd name="connsiteY1768" fmla="*/ 1245058 h 3256604"/>
              <a:gd name="connsiteX1769" fmla="*/ 359043 w 5859445"/>
              <a:gd name="connsiteY1769" fmla="*/ 1229120 h 3256604"/>
              <a:gd name="connsiteX1770" fmla="*/ 357019 w 5859445"/>
              <a:gd name="connsiteY1770" fmla="*/ 1226103 h 3256604"/>
              <a:gd name="connsiteX1771" fmla="*/ 350948 w 5859445"/>
              <a:gd name="connsiteY1771" fmla="*/ 1217057 h 3256604"/>
              <a:gd name="connsiteX1772" fmla="*/ 660437 w 5859445"/>
              <a:gd name="connsiteY1772" fmla="*/ 1214699 h 3256604"/>
              <a:gd name="connsiteX1773" fmla="*/ 626880 w 5859445"/>
              <a:gd name="connsiteY1773" fmla="*/ 1217069 h 3256604"/>
              <a:gd name="connsiteX1774" fmla="*/ 623339 w 5859445"/>
              <a:gd name="connsiteY1774" fmla="*/ 1218078 h 3256604"/>
              <a:gd name="connsiteX1775" fmla="*/ 634805 w 5859445"/>
              <a:gd name="connsiteY1775" fmla="*/ 1218405 h 3256604"/>
              <a:gd name="connsiteX1776" fmla="*/ 660437 w 5859445"/>
              <a:gd name="connsiteY1776" fmla="*/ 1214699 h 3256604"/>
              <a:gd name="connsiteX1777" fmla="*/ 467076 w 5859445"/>
              <a:gd name="connsiteY1777" fmla="*/ 1210709 h 3256604"/>
              <a:gd name="connsiteX1778" fmla="*/ 436363 w 5859445"/>
              <a:gd name="connsiteY1778" fmla="*/ 1213393 h 3256604"/>
              <a:gd name="connsiteX1779" fmla="*/ 377760 w 5859445"/>
              <a:gd name="connsiteY1779" fmla="*/ 1225586 h 3256604"/>
              <a:gd name="connsiteX1780" fmla="*/ 405418 w 5859445"/>
              <a:gd name="connsiteY1780" fmla="*/ 1224895 h 3256604"/>
              <a:gd name="connsiteX1781" fmla="*/ 437965 w 5859445"/>
              <a:gd name="connsiteY1781" fmla="*/ 1221017 h 3256604"/>
              <a:gd name="connsiteX1782" fmla="*/ 455839 w 5859445"/>
              <a:gd name="connsiteY1782" fmla="*/ 1226702 h 3256604"/>
              <a:gd name="connsiteX1783" fmla="*/ 472324 w 5859445"/>
              <a:gd name="connsiteY1783" fmla="*/ 1222459 h 3256604"/>
              <a:gd name="connsiteX1784" fmla="*/ 488520 w 5859445"/>
              <a:gd name="connsiteY1784" fmla="*/ 1213514 h 3256604"/>
              <a:gd name="connsiteX1785" fmla="*/ 363423 w 5859445"/>
              <a:gd name="connsiteY1785" fmla="*/ 1196426 h 3256604"/>
              <a:gd name="connsiteX1786" fmla="*/ 359445 w 5859445"/>
              <a:gd name="connsiteY1786" fmla="*/ 1199600 h 3256604"/>
              <a:gd name="connsiteX1787" fmla="*/ 347745 w 5859445"/>
              <a:gd name="connsiteY1787" fmla="*/ 1201808 h 3256604"/>
              <a:gd name="connsiteX1788" fmla="*/ 477089 w 5859445"/>
              <a:gd name="connsiteY1788" fmla="*/ 1195516 h 3256604"/>
              <a:gd name="connsiteX1789" fmla="*/ 426246 w 5859445"/>
              <a:gd name="connsiteY1789" fmla="*/ 1198316 h 3256604"/>
              <a:gd name="connsiteX1790" fmla="*/ 402215 w 5859445"/>
              <a:gd name="connsiteY1790" fmla="*/ 1209646 h 3256604"/>
              <a:gd name="connsiteX1791" fmla="*/ 444122 w 5859445"/>
              <a:gd name="connsiteY1791" fmla="*/ 1204003 h 3256604"/>
              <a:gd name="connsiteX1792" fmla="*/ 477089 w 5859445"/>
              <a:gd name="connsiteY1792" fmla="*/ 1195516 h 3256604"/>
              <a:gd name="connsiteX1793" fmla="*/ 374116 w 5859445"/>
              <a:gd name="connsiteY1793" fmla="*/ 1190036 h 3256604"/>
              <a:gd name="connsiteX1794" fmla="*/ 377655 w 5859445"/>
              <a:gd name="connsiteY1794" fmla="*/ 1191540 h 3256604"/>
              <a:gd name="connsiteX1795" fmla="*/ 363423 w 5859445"/>
              <a:gd name="connsiteY1795" fmla="*/ 1196426 h 3256604"/>
              <a:gd name="connsiteX1796" fmla="*/ 366886 w 5859445"/>
              <a:gd name="connsiteY1796" fmla="*/ 1193666 h 3256604"/>
              <a:gd name="connsiteX1797" fmla="*/ 374116 w 5859445"/>
              <a:gd name="connsiteY1797" fmla="*/ 1190036 h 3256604"/>
              <a:gd name="connsiteX1798" fmla="*/ 698341 w 5859445"/>
              <a:gd name="connsiteY1798" fmla="*/ 1189993 h 3256604"/>
              <a:gd name="connsiteX1799" fmla="*/ 589318 w 5859445"/>
              <a:gd name="connsiteY1799" fmla="*/ 1200378 h 3256604"/>
              <a:gd name="connsiteX1800" fmla="*/ 503060 w 5859445"/>
              <a:gd name="connsiteY1800" fmla="*/ 1213261 h 3256604"/>
              <a:gd name="connsiteX1801" fmla="*/ 507527 w 5859445"/>
              <a:gd name="connsiteY1801" fmla="*/ 1214682 h 3256604"/>
              <a:gd name="connsiteX1802" fmla="*/ 530716 w 5859445"/>
              <a:gd name="connsiteY1802" fmla="*/ 1212573 h 3256604"/>
              <a:gd name="connsiteX1803" fmla="*/ 484340 w 5859445"/>
              <a:gd name="connsiteY1803" fmla="*/ 1216794 h 3256604"/>
              <a:gd name="connsiteX1804" fmla="*/ 506263 w 5859445"/>
              <a:gd name="connsiteY1804" fmla="*/ 1228510 h 3256604"/>
              <a:gd name="connsiteX1805" fmla="*/ 588896 w 5859445"/>
              <a:gd name="connsiteY1805" fmla="*/ 1204988 h 3256604"/>
              <a:gd name="connsiteX1806" fmla="*/ 698341 w 5859445"/>
              <a:gd name="connsiteY1806" fmla="*/ 1189993 h 3256604"/>
              <a:gd name="connsiteX1807" fmla="*/ 484512 w 5859445"/>
              <a:gd name="connsiteY1807" fmla="*/ 1180384 h 3256604"/>
              <a:gd name="connsiteX1808" fmla="*/ 421777 w 5859445"/>
              <a:gd name="connsiteY1808" fmla="*/ 1196896 h 3256604"/>
              <a:gd name="connsiteX1809" fmla="*/ 468574 w 5859445"/>
              <a:gd name="connsiteY1809" fmla="*/ 1188064 h 3256604"/>
              <a:gd name="connsiteX1810" fmla="*/ 487399 w 5859445"/>
              <a:gd name="connsiteY1810" fmla="*/ 1183378 h 3256604"/>
              <a:gd name="connsiteX1811" fmla="*/ 499612 w 5859445"/>
              <a:gd name="connsiteY1811" fmla="*/ 1181566 h 3256604"/>
              <a:gd name="connsiteX1812" fmla="*/ 621107 w 5859445"/>
              <a:gd name="connsiteY1812" fmla="*/ 1179659 h 3256604"/>
              <a:gd name="connsiteX1813" fmla="*/ 588140 w 5859445"/>
              <a:gd name="connsiteY1813" fmla="*/ 1188145 h 3256604"/>
              <a:gd name="connsiteX1814" fmla="*/ 578189 w 5859445"/>
              <a:gd name="connsiteY1814" fmla="*/ 1188629 h 3256604"/>
              <a:gd name="connsiteX1815" fmla="*/ 587927 w 5859445"/>
              <a:gd name="connsiteY1815" fmla="*/ 1190449 h 3256604"/>
              <a:gd name="connsiteX1816" fmla="*/ 606435 w 5859445"/>
              <a:gd name="connsiteY1816" fmla="*/ 1189221 h 3256604"/>
              <a:gd name="connsiteX1817" fmla="*/ 621107 w 5859445"/>
              <a:gd name="connsiteY1817" fmla="*/ 1179659 h 3256604"/>
              <a:gd name="connsiteX1818" fmla="*/ 5095611 w 5859445"/>
              <a:gd name="connsiteY1818" fmla="*/ 1179446 h 3256604"/>
              <a:gd name="connsiteX1819" fmla="*/ 5095105 w 5859445"/>
              <a:gd name="connsiteY1819" fmla="*/ 1181550 h 3256604"/>
              <a:gd name="connsiteX1820" fmla="*/ 5094458 w 5859445"/>
              <a:gd name="connsiteY1820" fmla="*/ 1182334 h 3256604"/>
              <a:gd name="connsiteX1821" fmla="*/ 5091141 w 5859445"/>
              <a:gd name="connsiteY1821" fmla="*/ 1180882 h 3256604"/>
              <a:gd name="connsiteX1822" fmla="*/ 5094092 w 5859445"/>
              <a:gd name="connsiteY1822" fmla="*/ 1180042 h 3256604"/>
              <a:gd name="connsiteX1823" fmla="*/ 5046842 w 5859445"/>
              <a:gd name="connsiteY1823" fmla="*/ 1178768 h 3256604"/>
              <a:gd name="connsiteX1824" fmla="*/ 5055054 w 5859445"/>
              <a:gd name="connsiteY1824" fmla="*/ 1179484 h 3256604"/>
              <a:gd name="connsiteX1825" fmla="*/ 5073351 w 5859445"/>
              <a:gd name="connsiteY1825" fmla="*/ 1180559 h 3256604"/>
              <a:gd name="connsiteX1826" fmla="*/ 5052609 w 5859445"/>
              <a:gd name="connsiteY1826" fmla="*/ 1181077 h 3256604"/>
              <a:gd name="connsiteX1827" fmla="*/ 5039152 w 5859445"/>
              <a:gd name="connsiteY1827" fmla="*/ 1175690 h 3256604"/>
              <a:gd name="connsiteX1828" fmla="*/ 5046842 w 5859445"/>
              <a:gd name="connsiteY1828" fmla="*/ 1178768 h 3256604"/>
              <a:gd name="connsiteX1829" fmla="*/ 5044789 w 5859445"/>
              <a:gd name="connsiteY1829" fmla="*/ 1178591 h 3256604"/>
              <a:gd name="connsiteX1830" fmla="*/ 5096960 w 5859445"/>
              <a:gd name="connsiteY1830" fmla="*/ 1173840 h 3256604"/>
              <a:gd name="connsiteX1831" fmla="*/ 5098266 w 5859445"/>
              <a:gd name="connsiteY1831" fmla="*/ 1178405 h 3256604"/>
              <a:gd name="connsiteX1832" fmla="*/ 5095611 w 5859445"/>
              <a:gd name="connsiteY1832" fmla="*/ 1179446 h 3256604"/>
              <a:gd name="connsiteX1833" fmla="*/ 5141735 w 5859445"/>
              <a:gd name="connsiteY1833" fmla="*/ 1161991 h 3256604"/>
              <a:gd name="connsiteX1834" fmla="*/ 5120570 w 5859445"/>
              <a:gd name="connsiteY1834" fmla="*/ 1167119 h 3256604"/>
              <a:gd name="connsiteX1835" fmla="*/ 5104295 w 5859445"/>
              <a:gd name="connsiteY1835" fmla="*/ 1169058 h 3256604"/>
              <a:gd name="connsiteX1836" fmla="*/ 5088023 w 5859445"/>
              <a:gd name="connsiteY1836" fmla="*/ 1170997 h 3256604"/>
              <a:gd name="connsiteX1837" fmla="*/ 5058343 w 5859445"/>
              <a:gd name="connsiteY1837" fmla="*/ 1168673 h 3256604"/>
              <a:gd name="connsiteX1838" fmla="*/ 5032709 w 5859445"/>
              <a:gd name="connsiteY1838" fmla="*/ 1172376 h 3256604"/>
              <a:gd name="connsiteX1839" fmla="*/ 5039152 w 5859445"/>
              <a:gd name="connsiteY1839" fmla="*/ 1175690 h 3256604"/>
              <a:gd name="connsiteX1840" fmla="*/ 5023773 w 5859445"/>
              <a:gd name="connsiteY1840" fmla="*/ 1169533 h 3256604"/>
              <a:gd name="connsiteX1841" fmla="*/ 4993248 w 5859445"/>
              <a:gd name="connsiteY1841" fmla="*/ 1176426 h 3256604"/>
              <a:gd name="connsiteX1842" fmla="*/ 4962725 w 5859445"/>
              <a:gd name="connsiteY1842" fmla="*/ 1183321 h 3256604"/>
              <a:gd name="connsiteX1843" fmla="*/ 4932623 w 5859445"/>
              <a:gd name="connsiteY1843" fmla="*/ 1185604 h 3256604"/>
              <a:gd name="connsiteX1844" fmla="*/ 4902522 w 5859445"/>
              <a:gd name="connsiteY1844" fmla="*/ 1187889 h 3256604"/>
              <a:gd name="connsiteX1845" fmla="*/ 4869975 w 5859445"/>
              <a:gd name="connsiteY1845" fmla="*/ 1191766 h 3256604"/>
              <a:gd name="connsiteX1846" fmla="*/ 4842318 w 5859445"/>
              <a:gd name="connsiteY1846" fmla="*/ 1192458 h 3256604"/>
              <a:gd name="connsiteX1847" fmla="*/ 4811159 w 5859445"/>
              <a:gd name="connsiteY1847" fmla="*/ 1195027 h 3256604"/>
              <a:gd name="connsiteX1848" fmla="*/ 4836235 w 5859445"/>
              <a:gd name="connsiteY1848" fmla="*/ 1196422 h 3256604"/>
              <a:gd name="connsiteX1849" fmla="*/ 4826454 w 5859445"/>
              <a:gd name="connsiteY1849" fmla="*/ 1202799 h 3256604"/>
              <a:gd name="connsiteX1850" fmla="*/ 4821564 w 5859445"/>
              <a:gd name="connsiteY1850" fmla="*/ 1205986 h 3256604"/>
              <a:gd name="connsiteX1851" fmla="*/ 4849536 w 5859445"/>
              <a:gd name="connsiteY1851" fmla="*/ 1205768 h 3256604"/>
              <a:gd name="connsiteX1852" fmla="*/ 4844288 w 5859445"/>
              <a:gd name="connsiteY1852" fmla="*/ 1213658 h 3256604"/>
              <a:gd name="connsiteX1853" fmla="*/ 4841699 w 5859445"/>
              <a:gd name="connsiteY1853" fmla="*/ 1217546 h 3256604"/>
              <a:gd name="connsiteX1854" fmla="*/ 4956148 w 5859445"/>
              <a:gd name="connsiteY1854" fmla="*/ 1204944 h 3256604"/>
              <a:gd name="connsiteX1855" fmla="*/ 5091227 w 5859445"/>
              <a:gd name="connsiteY1855" fmla="*/ 1186246 h 3256604"/>
              <a:gd name="connsiteX1856" fmla="*/ 5094458 w 5859445"/>
              <a:gd name="connsiteY1856" fmla="*/ 1182334 h 3256604"/>
              <a:gd name="connsiteX1857" fmla="*/ 5096116 w 5859445"/>
              <a:gd name="connsiteY1857" fmla="*/ 1183057 h 3256604"/>
              <a:gd name="connsiteX1858" fmla="*/ 5162055 w 5859445"/>
              <a:gd name="connsiteY1858" fmla="*/ 1166083 h 3256604"/>
              <a:gd name="connsiteX1859" fmla="*/ 5141735 w 5859445"/>
              <a:gd name="connsiteY1859" fmla="*/ 1161991 h 3256604"/>
              <a:gd name="connsiteX1860" fmla="*/ 757245 w 5859445"/>
              <a:gd name="connsiteY1860" fmla="*/ 1099616 h 3256604"/>
              <a:gd name="connsiteX1861" fmla="*/ 757203 w 5859445"/>
              <a:gd name="connsiteY1861" fmla="*/ 1099619 h 3256604"/>
              <a:gd name="connsiteX1862" fmla="*/ 757202 w 5859445"/>
              <a:gd name="connsiteY1862" fmla="*/ 1099617 h 3256604"/>
              <a:gd name="connsiteX1863" fmla="*/ 1318450 w 5859445"/>
              <a:gd name="connsiteY1863" fmla="*/ 1087034 h 3256604"/>
              <a:gd name="connsiteX1864" fmla="*/ 1310026 w 5859445"/>
              <a:gd name="connsiteY1864" fmla="*/ 1087196 h 3256604"/>
              <a:gd name="connsiteX1865" fmla="*/ 1314798 w 5859445"/>
              <a:gd name="connsiteY1865" fmla="*/ 1087236 h 3256604"/>
              <a:gd name="connsiteX1866" fmla="*/ 1378572 w 5859445"/>
              <a:gd name="connsiteY1866" fmla="*/ 1082691 h 3256604"/>
              <a:gd name="connsiteX1867" fmla="*/ 1366392 w 5859445"/>
              <a:gd name="connsiteY1867" fmla="*/ 1082995 h 3256604"/>
              <a:gd name="connsiteX1868" fmla="*/ 1338735 w 5859445"/>
              <a:gd name="connsiteY1868" fmla="*/ 1083686 h 3256604"/>
              <a:gd name="connsiteX1869" fmla="*/ 1344711 w 5859445"/>
              <a:gd name="connsiteY1869" fmla="*/ 1085586 h 3256604"/>
              <a:gd name="connsiteX1870" fmla="*/ 1365643 w 5859445"/>
              <a:gd name="connsiteY1870" fmla="*/ 1084432 h 3256604"/>
              <a:gd name="connsiteX1871" fmla="*/ 5617042 w 5859445"/>
              <a:gd name="connsiteY1871" fmla="*/ 1068887 h 3256604"/>
              <a:gd name="connsiteX1872" fmla="*/ 5601570 w 5859445"/>
              <a:gd name="connsiteY1872" fmla="*/ 1074638 h 3256604"/>
              <a:gd name="connsiteX1873" fmla="*/ 5587747 w 5859445"/>
              <a:gd name="connsiteY1873" fmla="*/ 1073121 h 3256604"/>
              <a:gd name="connsiteX1874" fmla="*/ 5591410 w 5859445"/>
              <a:gd name="connsiteY1874" fmla="*/ 1072592 h 3256604"/>
              <a:gd name="connsiteX1875" fmla="*/ 5617042 w 5859445"/>
              <a:gd name="connsiteY1875" fmla="*/ 1068887 h 3256604"/>
              <a:gd name="connsiteX1876" fmla="*/ 1010235 w 5859445"/>
              <a:gd name="connsiteY1876" fmla="*/ 1055095 h 3256604"/>
              <a:gd name="connsiteX1877" fmla="*/ 1013410 w 5859445"/>
              <a:gd name="connsiteY1877" fmla="*/ 1056103 h 3256604"/>
              <a:gd name="connsiteX1878" fmla="*/ 1023313 w 5859445"/>
              <a:gd name="connsiteY1878" fmla="*/ 1056187 h 3256604"/>
              <a:gd name="connsiteX1879" fmla="*/ 1015818 w 5859445"/>
              <a:gd name="connsiteY1879" fmla="*/ 1056871 h 3256604"/>
              <a:gd name="connsiteX1880" fmla="*/ 1019172 w 5859445"/>
              <a:gd name="connsiteY1880" fmla="*/ 1057937 h 3256604"/>
              <a:gd name="connsiteX1881" fmla="*/ 1009390 w 5859445"/>
              <a:gd name="connsiteY1881" fmla="*/ 1064313 h 3256604"/>
              <a:gd name="connsiteX1882" fmla="*/ 1005344 w 5859445"/>
              <a:gd name="connsiteY1882" fmla="*/ 1058283 h 3256604"/>
              <a:gd name="connsiteX1883" fmla="*/ 1006164 w 5859445"/>
              <a:gd name="connsiteY1883" fmla="*/ 1057749 h 3256604"/>
              <a:gd name="connsiteX1884" fmla="*/ 976938 w 5859445"/>
              <a:gd name="connsiteY1884" fmla="*/ 1060410 h 3256604"/>
              <a:gd name="connsiteX1885" fmla="*/ 931406 w 5859445"/>
              <a:gd name="connsiteY1885" fmla="*/ 1055414 h 3256604"/>
              <a:gd name="connsiteX1886" fmla="*/ 977359 w 5859445"/>
              <a:gd name="connsiteY1886" fmla="*/ 1055801 h 3256604"/>
              <a:gd name="connsiteX1887" fmla="*/ 1008746 w 5859445"/>
              <a:gd name="connsiteY1887" fmla="*/ 1056065 h 3256604"/>
              <a:gd name="connsiteX1888" fmla="*/ 1146120 w 5859445"/>
              <a:gd name="connsiteY1888" fmla="*/ 1051965 h 3256604"/>
              <a:gd name="connsiteX1889" fmla="*/ 1147163 w 5859445"/>
              <a:gd name="connsiteY1889" fmla="*/ 1052198 h 3256604"/>
              <a:gd name="connsiteX1890" fmla="*/ 1144934 w 5859445"/>
              <a:gd name="connsiteY1890" fmla="*/ 1053113 h 3256604"/>
              <a:gd name="connsiteX1891" fmla="*/ 1140896 w 5859445"/>
              <a:gd name="connsiteY1891" fmla="*/ 1052669 h 3256604"/>
              <a:gd name="connsiteX1892" fmla="*/ 1132663 w 5859445"/>
              <a:gd name="connsiteY1892" fmla="*/ 1048972 h 3256604"/>
              <a:gd name="connsiteX1893" fmla="*/ 1111922 w 5859445"/>
              <a:gd name="connsiteY1893" fmla="*/ 1049489 h 3256604"/>
              <a:gd name="connsiteX1894" fmla="*/ 1134688 w 5859445"/>
              <a:gd name="connsiteY1894" fmla="*/ 1051989 h 3256604"/>
              <a:gd name="connsiteX1895" fmla="*/ 1140896 w 5859445"/>
              <a:gd name="connsiteY1895" fmla="*/ 1052669 h 3256604"/>
              <a:gd name="connsiteX1896" fmla="*/ 1138041 w 5859445"/>
              <a:gd name="connsiteY1896" fmla="*/ 1053056 h 3256604"/>
              <a:gd name="connsiteX1897" fmla="*/ 1116390 w 5859445"/>
              <a:gd name="connsiteY1897" fmla="*/ 1050912 h 3256604"/>
              <a:gd name="connsiteX1898" fmla="*/ 1093202 w 5859445"/>
              <a:gd name="connsiteY1898" fmla="*/ 1053025 h 3256604"/>
              <a:gd name="connsiteX1899" fmla="*/ 1139558 w 5859445"/>
              <a:gd name="connsiteY1899" fmla="*/ 1055317 h 3256604"/>
              <a:gd name="connsiteX1900" fmla="*/ 1144934 w 5859445"/>
              <a:gd name="connsiteY1900" fmla="*/ 1053113 h 3256604"/>
              <a:gd name="connsiteX1901" fmla="*/ 1156281 w 5859445"/>
              <a:gd name="connsiteY1901" fmla="*/ 1054359 h 3256604"/>
              <a:gd name="connsiteX1902" fmla="*/ 1156716 w 5859445"/>
              <a:gd name="connsiteY1902" fmla="*/ 1054322 h 3256604"/>
              <a:gd name="connsiteX1903" fmla="*/ 1147163 w 5859445"/>
              <a:gd name="connsiteY1903" fmla="*/ 1052198 h 3256604"/>
              <a:gd name="connsiteX1904" fmla="*/ 1148516 w 5859445"/>
              <a:gd name="connsiteY1904" fmla="*/ 1051643 h 3256604"/>
              <a:gd name="connsiteX1905" fmla="*/ 1146120 w 5859445"/>
              <a:gd name="connsiteY1905" fmla="*/ 1051965 h 3256604"/>
              <a:gd name="connsiteX1906" fmla="*/ 1244132 w 5859445"/>
              <a:gd name="connsiteY1906" fmla="*/ 1043851 h 3256604"/>
              <a:gd name="connsiteX1907" fmla="*/ 1243500 w 5859445"/>
              <a:gd name="connsiteY1907" fmla="*/ 1043908 h 3256604"/>
              <a:gd name="connsiteX1908" fmla="*/ 1239158 w 5859445"/>
              <a:gd name="connsiteY1908" fmla="*/ 1047161 h 3256604"/>
              <a:gd name="connsiteX1909" fmla="*/ 1242678 w 5859445"/>
              <a:gd name="connsiteY1909" fmla="*/ 1046611 h 3256604"/>
              <a:gd name="connsiteX1910" fmla="*/ 1252196 w 5859445"/>
              <a:gd name="connsiteY1910" fmla="*/ 1043117 h 3256604"/>
              <a:gd name="connsiteX1911" fmla="*/ 1246506 w 5859445"/>
              <a:gd name="connsiteY1911" fmla="*/ 1043634 h 3256604"/>
              <a:gd name="connsiteX1912" fmla="*/ 1246746 w 5859445"/>
              <a:gd name="connsiteY1912" fmla="*/ 1046126 h 3256604"/>
              <a:gd name="connsiteX1913" fmla="*/ 1245849 w 5859445"/>
              <a:gd name="connsiteY1913" fmla="*/ 1047019 h 3256604"/>
              <a:gd name="connsiteX1914" fmla="*/ 1263135 w 5859445"/>
              <a:gd name="connsiteY1914" fmla="*/ 1045603 h 3256604"/>
              <a:gd name="connsiteX1915" fmla="*/ 1263485 w 5859445"/>
              <a:gd name="connsiteY1915" fmla="*/ 1045574 h 3256604"/>
              <a:gd name="connsiteX1916" fmla="*/ 5495964 w 5859445"/>
              <a:gd name="connsiteY1916" fmla="*/ 1035118 h 3256604"/>
              <a:gd name="connsiteX1917" fmla="*/ 5481714 w 5859445"/>
              <a:gd name="connsiteY1917" fmla="*/ 1040073 h 3256604"/>
              <a:gd name="connsiteX1918" fmla="*/ 5467463 w 5859445"/>
              <a:gd name="connsiteY1918" fmla="*/ 1045029 h 3256604"/>
              <a:gd name="connsiteX1919" fmla="*/ 5476400 w 5859445"/>
              <a:gd name="connsiteY1919" fmla="*/ 1047871 h 3256604"/>
              <a:gd name="connsiteX1920" fmla="*/ 1160435 w 5859445"/>
              <a:gd name="connsiteY1920" fmla="*/ 1030294 h 3256604"/>
              <a:gd name="connsiteX1921" fmla="*/ 1164383 w 5859445"/>
              <a:gd name="connsiteY1921" fmla="*/ 1030499 h 3256604"/>
              <a:gd name="connsiteX1922" fmla="*/ 1164243 w 5859445"/>
              <a:gd name="connsiteY1922" fmla="*/ 1030557 h 3256604"/>
              <a:gd name="connsiteX1923" fmla="*/ 1160322 w 5859445"/>
              <a:gd name="connsiteY1923" fmla="*/ 1030328 h 3256604"/>
              <a:gd name="connsiteX1924" fmla="*/ 759809 w 5859445"/>
              <a:gd name="connsiteY1924" fmla="*/ 1027620 h 3256604"/>
              <a:gd name="connsiteX1925" fmla="*/ 762089 w 5859445"/>
              <a:gd name="connsiteY1925" fmla="*/ 1027871 h 3256604"/>
              <a:gd name="connsiteX1926" fmla="*/ 754920 w 5859445"/>
              <a:gd name="connsiteY1926" fmla="*/ 1030809 h 3256604"/>
              <a:gd name="connsiteX1927" fmla="*/ 759809 w 5859445"/>
              <a:gd name="connsiteY1927" fmla="*/ 1027620 h 3256604"/>
              <a:gd name="connsiteX1928" fmla="*/ 763879 w 5859445"/>
              <a:gd name="connsiteY1928" fmla="*/ 1027135 h 3256604"/>
              <a:gd name="connsiteX1929" fmla="*/ 765342 w 5859445"/>
              <a:gd name="connsiteY1929" fmla="*/ 1027481 h 3256604"/>
              <a:gd name="connsiteX1930" fmla="*/ 765502 w 5859445"/>
              <a:gd name="connsiteY1930" fmla="*/ 1028245 h 3256604"/>
              <a:gd name="connsiteX1931" fmla="*/ 762089 w 5859445"/>
              <a:gd name="connsiteY1931" fmla="*/ 1027871 h 3256604"/>
              <a:gd name="connsiteX1932" fmla="*/ 1173811 w 5859445"/>
              <a:gd name="connsiteY1932" fmla="*/ 1026486 h 3256604"/>
              <a:gd name="connsiteX1933" fmla="*/ 1160435 w 5859445"/>
              <a:gd name="connsiteY1933" fmla="*/ 1030294 h 3256604"/>
              <a:gd name="connsiteX1934" fmla="*/ 1155094 w 5859445"/>
              <a:gd name="connsiteY1934" fmla="*/ 1030018 h 3256604"/>
              <a:gd name="connsiteX1935" fmla="*/ 1160322 w 5859445"/>
              <a:gd name="connsiteY1935" fmla="*/ 1030328 h 3256604"/>
              <a:gd name="connsiteX1936" fmla="*/ 1156106 w 5859445"/>
              <a:gd name="connsiteY1936" fmla="*/ 1031526 h 3256604"/>
              <a:gd name="connsiteX1937" fmla="*/ 1150204 w 5859445"/>
              <a:gd name="connsiteY1937" fmla="*/ 1033207 h 3256604"/>
              <a:gd name="connsiteX1938" fmla="*/ 1181907 w 5859445"/>
              <a:gd name="connsiteY1938" fmla="*/ 1038549 h 3256604"/>
              <a:gd name="connsiteX1939" fmla="*/ 1174572 w 5859445"/>
              <a:gd name="connsiteY1939" fmla="*/ 1043330 h 3256604"/>
              <a:gd name="connsiteX1940" fmla="*/ 1185953 w 5859445"/>
              <a:gd name="connsiteY1940" fmla="*/ 1044579 h 3256604"/>
              <a:gd name="connsiteX1941" fmla="*/ 1204673 w 5859445"/>
              <a:gd name="connsiteY1941" fmla="*/ 1041045 h 3256604"/>
              <a:gd name="connsiteX1942" fmla="*/ 1197927 w 5859445"/>
              <a:gd name="connsiteY1942" fmla="*/ 1050946 h 3256604"/>
              <a:gd name="connsiteX1943" fmla="*/ 1211706 w 5859445"/>
              <a:gd name="connsiteY1943" fmla="*/ 1049816 h 3256604"/>
              <a:gd name="connsiteX1944" fmla="*/ 1222548 w 5859445"/>
              <a:gd name="connsiteY1944" fmla="*/ 1046730 h 3256604"/>
              <a:gd name="connsiteX1945" fmla="*/ 1213611 w 5859445"/>
              <a:gd name="connsiteY1945" fmla="*/ 1043887 h 3256604"/>
              <a:gd name="connsiteX1946" fmla="*/ 1234774 w 5859445"/>
              <a:gd name="connsiteY1946" fmla="*/ 1038760 h 3256604"/>
              <a:gd name="connsiteX1947" fmla="*/ 1251893 w 5859445"/>
              <a:gd name="connsiteY1947" fmla="*/ 1027603 h 3256604"/>
              <a:gd name="connsiteX1948" fmla="*/ 1195147 w 5859445"/>
              <a:gd name="connsiteY1948" fmla="*/ 1032087 h 3256604"/>
              <a:gd name="connsiteX1949" fmla="*/ 1164383 w 5859445"/>
              <a:gd name="connsiteY1949" fmla="*/ 1030499 h 3256604"/>
              <a:gd name="connsiteX1950" fmla="*/ 5474043 w 5859445"/>
              <a:gd name="connsiteY1950" fmla="*/ 1023403 h 3256604"/>
              <a:gd name="connsiteX1951" fmla="*/ 5463417 w 5859445"/>
              <a:gd name="connsiteY1951" fmla="*/ 1038999 h 3256604"/>
              <a:gd name="connsiteX1952" fmla="*/ 5510636 w 5859445"/>
              <a:gd name="connsiteY1952" fmla="*/ 1025556 h 3256604"/>
              <a:gd name="connsiteX1953" fmla="*/ 5482980 w 5859445"/>
              <a:gd name="connsiteY1953" fmla="*/ 1026246 h 3256604"/>
              <a:gd name="connsiteX1954" fmla="*/ 787889 w 5859445"/>
              <a:gd name="connsiteY1954" fmla="*/ 1022322 h 3256604"/>
              <a:gd name="connsiteX1955" fmla="*/ 782576 w 5859445"/>
              <a:gd name="connsiteY1955" fmla="*/ 1030119 h 3256604"/>
              <a:gd name="connsiteX1956" fmla="*/ 791514 w 5859445"/>
              <a:gd name="connsiteY1956" fmla="*/ 1032961 h 3256604"/>
              <a:gd name="connsiteX1957" fmla="*/ 771193 w 5859445"/>
              <a:gd name="connsiteY1957" fmla="*/ 1028870 h 3256604"/>
              <a:gd name="connsiteX1958" fmla="*/ 765342 w 5859445"/>
              <a:gd name="connsiteY1958" fmla="*/ 1027481 h 3256604"/>
              <a:gd name="connsiteX1959" fmla="*/ 764701 w 5859445"/>
              <a:gd name="connsiteY1959" fmla="*/ 1024432 h 3256604"/>
              <a:gd name="connsiteX1960" fmla="*/ 787889 w 5859445"/>
              <a:gd name="connsiteY1960" fmla="*/ 1022322 h 3256604"/>
              <a:gd name="connsiteX1961" fmla="*/ 5465106 w 5859445"/>
              <a:gd name="connsiteY1961" fmla="*/ 1020562 h 3256604"/>
              <a:gd name="connsiteX1962" fmla="*/ 5460214 w 5859445"/>
              <a:gd name="connsiteY1962" fmla="*/ 1023750 h 3256604"/>
              <a:gd name="connsiteX1963" fmla="*/ 5450432 w 5859445"/>
              <a:gd name="connsiteY1963" fmla="*/ 1030125 h 3256604"/>
              <a:gd name="connsiteX1964" fmla="*/ 5459370 w 5859445"/>
              <a:gd name="connsiteY1964" fmla="*/ 1032967 h 3256604"/>
              <a:gd name="connsiteX1965" fmla="*/ 5469152 w 5859445"/>
              <a:gd name="connsiteY1965" fmla="*/ 1026592 h 3256604"/>
              <a:gd name="connsiteX1966" fmla="*/ 5520397 w 5859445"/>
              <a:gd name="connsiteY1966" fmla="*/ 994273 h 3256604"/>
              <a:gd name="connsiteX1967" fmla="*/ 5521682 w 5859445"/>
              <a:gd name="connsiteY1967" fmla="*/ 1005353 h 3256604"/>
              <a:gd name="connsiteX1968" fmla="*/ 5511479 w 5859445"/>
              <a:gd name="connsiteY1968" fmla="*/ 1016337 h 3256604"/>
              <a:gd name="connsiteX1969" fmla="*/ 5515527 w 5859445"/>
              <a:gd name="connsiteY1969" fmla="*/ 1022369 h 3256604"/>
              <a:gd name="connsiteX1970" fmla="*/ 5514093 w 5859445"/>
              <a:gd name="connsiteY1970" fmla="*/ 1025470 h 3256604"/>
              <a:gd name="connsiteX1971" fmla="*/ 5519573 w 5859445"/>
              <a:gd name="connsiteY1971" fmla="*/ 1028399 h 3256604"/>
              <a:gd name="connsiteX1972" fmla="*/ 5539618 w 5859445"/>
              <a:gd name="connsiteY1972" fmla="*/ 1010380 h 3256604"/>
              <a:gd name="connsiteX1973" fmla="*/ 5542002 w 5859445"/>
              <a:gd name="connsiteY1973" fmla="*/ 1009445 h 3256604"/>
              <a:gd name="connsiteX1974" fmla="*/ 5554654 w 5859445"/>
              <a:gd name="connsiteY1974" fmla="*/ 996866 h 3256604"/>
              <a:gd name="connsiteX1975" fmla="*/ 5539618 w 5859445"/>
              <a:gd name="connsiteY1975" fmla="*/ 1010380 h 3256604"/>
              <a:gd name="connsiteX1976" fmla="*/ 5525308 w 5859445"/>
              <a:gd name="connsiteY1976" fmla="*/ 1015992 h 3256604"/>
              <a:gd name="connsiteX1977" fmla="*/ 5526573 w 5859445"/>
              <a:gd name="connsiteY1977" fmla="*/ 1002166 h 3256604"/>
              <a:gd name="connsiteX1978" fmla="*/ 5531885 w 5859445"/>
              <a:gd name="connsiteY1978" fmla="*/ 994369 h 3256604"/>
              <a:gd name="connsiteX1979" fmla="*/ 5520397 w 5859445"/>
              <a:gd name="connsiteY1979" fmla="*/ 994273 h 3256604"/>
              <a:gd name="connsiteX1980" fmla="*/ 842108 w 5859445"/>
              <a:gd name="connsiteY1980" fmla="*/ 982646 h 3256604"/>
              <a:gd name="connsiteX1981" fmla="*/ 827437 w 5859445"/>
              <a:gd name="connsiteY1981" fmla="*/ 992210 h 3256604"/>
              <a:gd name="connsiteX1982" fmla="*/ 842864 w 5859445"/>
              <a:gd name="connsiteY1982" fmla="*/ 999489 h 3256604"/>
              <a:gd name="connsiteX1983" fmla="*/ 848516 w 5859445"/>
              <a:gd name="connsiteY1983" fmla="*/ 1013145 h 3256604"/>
              <a:gd name="connsiteX1984" fmla="*/ 800027 w 5859445"/>
              <a:gd name="connsiteY1984" fmla="*/ 1010618 h 3256604"/>
              <a:gd name="connsiteX1985" fmla="*/ 796492 w 5859445"/>
              <a:gd name="connsiteY1985" fmla="*/ 1003712 h 3256604"/>
              <a:gd name="connsiteX1986" fmla="*/ 842108 w 5859445"/>
              <a:gd name="connsiteY1986" fmla="*/ 982646 h 3256604"/>
              <a:gd name="connsiteX1987" fmla="*/ 5538406 w 5859445"/>
              <a:gd name="connsiteY1987" fmla="*/ 978877 h 3256604"/>
              <a:gd name="connsiteX1988" fmla="*/ 5531529 w 5859445"/>
              <a:gd name="connsiteY1988" fmla="*/ 983360 h 3256604"/>
              <a:gd name="connsiteX1989" fmla="*/ 5532152 w 5859445"/>
              <a:gd name="connsiteY1989" fmla="*/ 979034 h 3256604"/>
              <a:gd name="connsiteX1990" fmla="*/ 5511651 w 5859445"/>
              <a:gd name="connsiteY1990" fmla="*/ 964216 h 3256604"/>
              <a:gd name="connsiteX1991" fmla="*/ 5510808 w 5859445"/>
              <a:gd name="connsiteY1991" fmla="*/ 973435 h 3256604"/>
              <a:gd name="connsiteX1992" fmla="*/ 5515698 w 5859445"/>
              <a:gd name="connsiteY1992" fmla="*/ 970248 h 3256604"/>
              <a:gd name="connsiteX1993" fmla="*/ 5507603 w 5859445"/>
              <a:gd name="connsiteY1993" fmla="*/ 958185 h 3256604"/>
              <a:gd name="connsiteX1994" fmla="*/ 5502713 w 5859445"/>
              <a:gd name="connsiteY1994" fmla="*/ 961372 h 3256604"/>
              <a:gd name="connsiteX1995" fmla="*/ 5488885 w 5859445"/>
              <a:gd name="connsiteY1995" fmla="*/ 961717 h 3256604"/>
              <a:gd name="connsiteX1996" fmla="*/ 5475057 w 5859445"/>
              <a:gd name="connsiteY1996" fmla="*/ 962062 h 3256604"/>
              <a:gd name="connsiteX1997" fmla="*/ 5479104 w 5859445"/>
              <a:gd name="connsiteY1997" fmla="*/ 968094 h 3256604"/>
              <a:gd name="connsiteX1998" fmla="*/ 5478260 w 5859445"/>
              <a:gd name="connsiteY1998" fmla="*/ 977311 h 3256604"/>
              <a:gd name="connsiteX1999" fmla="*/ 5487619 w 5859445"/>
              <a:gd name="connsiteY1999" fmla="*/ 975546 h 3256604"/>
              <a:gd name="connsiteX2000" fmla="*/ 5496980 w 5859445"/>
              <a:gd name="connsiteY2000" fmla="*/ 973778 h 3256604"/>
              <a:gd name="connsiteX2001" fmla="*/ 5495377 w 5859445"/>
              <a:gd name="connsiteY2001" fmla="*/ 966154 h 3256604"/>
              <a:gd name="connsiteX2002" fmla="*/ 5506760 w 5859445"/>
              <a:gd name="connsiteY2002" fmla="*/ 967403 h 3256604"/>
              <a:gd name="connsiteX2003" fmla="*/ 5507603 w 5859445"/>
              <a:gd name="connsiteY2003" fmla="*/ 958185 h 3256604"/>
              <a:gd name="connsiteX2004" fmla="*/ 1172954 w 5859445"/>
              <a:gd name="connsiteY2004" fmla="*/ 951875 h 3256604"/>
              <a:gd name="connsiteX2005" fmla="*/ 1201971 w 5859445"/>
              <a:gd name="connsiteY2005" fmla="*/ 953212 h 3256604"/>
              <a:gd name="connsiteX2006" fmla="*/ 1230985 w 5859445"/>
              <a:gd name="connsiteY2006" fmla="*/ 954547 h 3256604"/>
              <a:gd name="connsiteX2007" fmla="*/ 1134190 w 5859445"/>
              <a:gd name="connsiteY2007" fmla="*/ 956964 h 3256604"/>
              <a:gd name="connsiteX2008" fmla="*/ 951209 w 5859445"/>
              <a:gd name="connsiteY2008" fmla="*/ 932916 h 3256604"/>
              <a:gd name="connsiteX2009" fmla="*/ 952063 w 5859445"/>
              <a:gd name="connsiteY2009" fmla="*/ 936984 h 3256604"/>
              <a:gd name="connsiteX2010" fmla="*/ 947698 w 5859445"/>
              <a:gd name="connsiteY2010" fmla="*/ 934408 h 3256604"/>
              <a:gd name="connsiteX2011" fmla="*/ 1417440 w 5859445"/>
              <a:gd name="connsiteY2011" fmla="*/ 925219 h 3256604"/>
              <a:gd name="connsiteX2012" fmla="*/ 1422222 w 5859445"/>
              <a:gd name="connsiteY2012" fmla="*/ 925249 h 3256604"/>
              <a:gd name="connsiteX2013" fmla="*/ 1421537 w 5859445"/>
              <a:gd name="connsiteY2013" fmla="*/ 926078 h 3256604"/>
              <a:gd name="connsiteX2014" fmla="*/ 1280083 w 5859445"/>
              <a:gd name="connsiteY2014" fmla="*/ 922952 h 3256604"/>
              <a:gd name="connsiteX2015" fmla="*/ 1253321 w 5859445"/>
              <a:gd name="connsiteY2015" fmla="*/ 927597 h 3256604"/>
              <a:gd name="connsiteX2016" fmla="*/ 1248470 w 5859445"/>
              <a:gd name="connsiteY2016" fmla="*/ 927101 h 3256604"/>
              <a:gd name="connsiteX2017" fmla="*/ 1255277 w 5859445"/>
              <a:gd name="connsiteY2017" fmla="*/ 925272 h 3256604"/>
              <a:gd name="connsiteX2018" fmla="*/ 1280083 w 5859445"/>
              <a:gd name="connsiteY2018" fmla="*/ 922952 h 3256604"/>
              <a:gd name="connsiteX2019" fmla="*/ 1371084 w 5859445"/>
              <a:gd name="connsiteY2019" fmla="*/ 922873 h 3256604"/>
              <a:gd name="connsiteX2020" fmla="*/ 1392542 w 5859445"/>
              <a:gd name="connsiteY2020" fmla="*/ 922922 h 3256604"/>
              <a:gd name="connsiteX2021" fmla="*/ 1414802 w 5859445"/>
              <a:gd name="connsiteY2021" fmla="*/ 924667 h 3256604"/>
              <a:gd name="connsiteX2022" fmla="*/ 1417440 w 5859445"/>
              <a:gd name="connsiteY2022" fmla="*/ 925219 h 3256604"/>
              <a:gd name="connsiteX2023" fmla="*/ 1397516 w 5859445"/>
              <a:gd name="connsiteY2023" fmla="*/ 925099 h 3256604"/>
              <a:gd name="connsiteX2024" fmla="*/ 1378715 w 5859445"/>
              <a:gd name="connsiteY2024" fmla="*/ 923269 h 3256604"/>
              <a:gd name="connsiteX2025" fmla="*/ 1358689 w 5859445"/>
              <a:gd name="connsiteY2025" fmla="*/ 922237 h 3256604"/>
              <a:gd name="connsiteX2026" fmla="*/ 1371084 w 5859445"/>
              <a:gd name="connsiteY2026" fmla="*/ 922873 h 3256604"/>
              <a:gd name="connsiteX2027" fmla="*/ 1364380 w 5859445"/>
              <a:gd name="connsiteY2027" fmla="*/ 922861 h 3256604"/>
              <a:gd name="connsiteX2028" fmla="*/ 1330315 w 5859445"/>
              <a:gd name="connsiteY2028" fmla="*/ 924476 h 3256604"/>
              <a:gd name="connsiteX2029" fmla="*/ 1358689 w 5859445"/>
              <a:gd name="connsiteY2029" fmla="*/ 922237 h 3256604"/>
              <a:gd name="connsiteX2030" fmla="*/ 948859 w 5859445"/>
              <a:gd name="connsiteY2030" fmla="*/ 921733 h 3256604"/>
              <a:gd name="connsiteX2031" fmla="*/ 952484 w 5859445"/>
              <a:gd name="connsiteY2031" fmla="*/ 932372 h 3256604"/>
              <a:gd name="connsiteX2032" fmla="*/ 951209 w 5859445"/>
              <a:gd name="connsiteY2032" fmla="*/ 932916 h 3256604"/>
              <a:gd name="connsiteX2033" fmla="*/ 1201425 w 5859445"/>
              <a:gd name="connsiteY2033" fmla="*/ 910496 h 3256604"/>
              <a:gd name="connsiteX2034" fmla="*/ 1204577 w 5859445"/>
              <a:gd name="connsiteY2034" fmla="*/ 911002 h 3256604"/>
              <a:gd name="connsiteX2035" fmla="*/ 1189653 w 5859445"/>
              <a:gd name="connsiteY2035" fmla="*/ 913904 h 3256604"/>
              <a:gd name="connsiteX2036" fmla="*/ 1201425 w 5859445"/>
              <a:gd name="connsiteY2036" fmla="*/ 910496 h 3256604"/>
              <a:gd name="connsiteX2037" fmla="*/ 1208307 w 5859445"/>
              <a:gd name="connsiteY2037" fmla="*/ 910276 h 3256604"/>
              <a:gd name="connsiteX2038" fmla="*/ 1207448 w 5859445"/>
              <a:gd name="connsiteY2038" fmla="*/ 911463 h 3256604"/>
              <a:gd name="connsiteX2039" fmla="*/ 1204577 w 5859445"/>
              <a:gd name="connsiteY2039" fmla="*/ 911002 h 3256604"/>
              <a:gd name="connsiteX2040" fmla="*/ 1222980 w 5859445"/>
              <a:gd name="connsiteY2040" fmla="*/ 900713 h 3256604"/>
              <a:gd name="connsiteX2041" fmla="*/ 1213652 w 5859445"/>
              <a:gd name="connsiteY2041" fmla="*/ 902527 h 3256604"/>
              <a:gd name="connsiteX2042" fmla="*/ 1204324 w 5859445"/>
              <a:gd name="connsiteY2042" fmla="*/ 904340 h 3256604"/>
              <a:gd name="connsiteX2043" fmla="*/ 1222980 w 5859445"/>
              <a:gd name="connsiteY2043" fmla="*/ 900713 h 3256604"/>
              <a:gd name="connsiteX2044" fmla="*/ 1433690 w 5859445"/>
              <a:gd name="connsiteY2044" fmla="*/ 900436 h 3256604"/>
              <a:gd name="connsiteX2045" fmla="*/ 1419862 w 5859445"/>
              <a:gd name="connsiteY2045" fmla="*/ 900781 h 3256604"/>
              <a:gd name="connsiteX2046" fmla="*/ 1410081 w 5859445"/>
              <a:gd name="connsiteY2046" fmla="*/ 907158 h 3256604"/>
              <a:gd name="connsiteX2047" fmla="*/ 1430823 w 5859445"/>
              <a:gd name="connsiteY2047" fmla="*/ 906640 h 3256604"/>
              <a:gd name="connsiteX2048" fmla="*/ 1433690 w 5859445"/>
              <a:gd name="connsiteY2048" fmla="*/ 900436 h 3256604"/>
              <a:gd name="connsiteX2049" fmla="*/ 883729 w 5859445"/>
              <a:gd name="connsiteY2049" fmla="*/ 848247 h 3256604"/>
              <a:gd name="connsiteX2050" fmla="*/ 893382 w 5859445"/>
              <a:gd name="connsiteY2050" fmla="*/ 849539 h 3256604"/>
              <a:gd name="connsiteX2051" fmla="*/ 918172 w 5859445"/>
              <a:gd name="connsiteY2051" fmla="*/ 855053 h 3256604"/>
              <a:gd name="connsiteX2052" fmla="*/ 908813 w 5859445"/>
              <a:gd name="connsiteY2052" fmla="*/ 856820 h 3256604"/>
              <a:gd name="connsiteX2053" fmla="*/ 876687 w 5859445"/>
              <a:gd name="connsiteY2053" fmla="*/ 856086 h 3256604"/>
              <a:gd name="connsiteX2054" fmla="*/ 883729 w 5859445"/>
              <a:gd name="connsiteY2054" fmla="*/ 848247 h 3256604"/>
              <a:gd name="connsiteX2055" fmla="*/ 1113455 w 5859445"/>
              <a:gd name="connsiteY2055" fmla="*/ 831786 h 3256604"/>
              <a:gd name="connsiteX2056" fmla="*/ 1104094 w 5859445"/>
              <a:gd name="connsiteY2056" fmla="*/ 833549 h 3256604"/>
              <a:gd name="connsiteX2057" fmla="*/ 1094735 w 5859445"/>
              <a:gd name="connsiteY2057" fmla="*/ 835316 h 3256604"/>
              <a:gd name="connsiteX2058" fmla="*/ 1085797 w 5859445"/>
              <a:gd name="connsiteY2058" fmla="*/ 832474 h 3256604"/>
              <a:gd name="connsiteX2059" fmla="*/ 1080907 w 5859445"/>
              <a:gd name="connsiteY2059" fmla="*/ 835662 h 3256604"/>
              <a:gd name="connsiteX2060" fmla="*/ 1067079 w 5859445"/>
              <a:gd name="connsiteY2060" fmla="*/ 836007 h 3256604"/>
              <a:gd name="connsiteX2061" fmla="*/ 1073572 w 5859445"/>
              <a:gd name="connsiteY2061" fmla="*/ 840443 h 3256604"/>
              <a:gd name="connsiteX2062" fmla="*/ 1039422 w 5859445"/>
              <a:gd name="connsiteY2062" fmla="*/ 836697 h 3256604"/>
              <a:gd name="connsiteX2063" fmla="*/ 1032843 w 5859445"/>
              <a:gd name="connsiteY2063" fmla="*/ 858321 h 3256604"/>
              <a:gd name="connsiteX2064" fmla="*/ 1117501 w 5859445"/>
              <a:gd name="connsiteY2064" fmla="*/ 837816 h 3256604"/>
              <a:gd name="connsiteX2065" fmla="*/ 1113455 w 5859445"/>
              <a:gd name="connsiteY2065" fmla="*/ 831786 h 3256604"/>
              <a:gd name="connsiteX2066" fmla="*/ 205335 w 5859445"/>
              <a:gd name="connsiteY2066" fmla="*/ 829102 h 3256604"/>
              <a:gd name="connsiteX2067" fmla="*/ 206839 w 5859445"/>
              <a:gd name="connsiteY2067" fmla="*/ 829177 h 3256604"/>
              <a:gd name="connsiteX2068" fmla="*/ 206047 w 5859445"/>
              <a:gd name="connsiteY2068" fmla="*/ 832915 h 3256604"/>
              <a:gd name="connsiteX2069" fmla="*/ 202572 w 5859445"/>
              <a:gd name="connsiteY2069" fmla="*/ 832906 h 3256604"/>
              <a:gd name="connsiteX2070" fmla="*/ 205335 w 5859445"/>
              <a:gd name="connsiteY2070" fmla="*/ 829102 h 3256604"/>
              <a:gd name="connsiteX2071" fmla="*/ 1031329 w 5859445"/>
              <a:gd name="connsiteY2071" fmla="*/ 824638 h 3256604"/>
              <a:gd name="connsiteX2072" fmla="*/ 1019525 w 5859445"/>
              <a:gd name="connsiteY2072" fmla="*/ 827997 h 3256604"/>
              <a:gd name="connsiteX2073" fmla="*/ 1020830 w 5859445"/>
              <a:gd name="connsiteY2073" fmla="*/ 832564 h 3256604"/>
              <a:gd name="connsiteX2074" fmla="*/ 1030486 w 5859445"/>
              <a:gd name="connsiteY2074" fmla="*/ 833854 h 3256604"/>
              <a:gd name="connsiteX2075" fmla="*/ 1030908 w 5859445"/>
              <a:gd name="connsiteY2075" fmla="*/ 829244 h 3256604"/>
              <a:gd name="connsiteX2076" fmla="*/ 1031329 w 5859445"/>
              <a:gd name="connsiteY2076" fmla="*/ 824638 h 3256604"/>
              <a:gd name="connsiteX2077" fmla="*/ 977703 w 5859445"/>
              <a:gd name="connsiteY2077" fmla="*/ 807580 h 3256604"/>
              <a:gd name="connsiteX2078" fmla="*/ 963454 w 5859445"/>
              <a:gd name="connsiteY2078" fmla="*/ 812535 h 3256604"/>
              <a:gd name="connsiteX2079" fmla="*/ 958141 w 5859445"/>
              <a:gd name="connsiteY2079" fmla="*/ 820332 h 3256604"/>
              <a:gd name="connsiteX2080" fmla="*/ 985798 w 5859445"/>
              <a:gd name="connsiteY2080" fmla="*/ 819641 h 3256604"/>
              <a:gd name="connsiteX2081" fmla="*/ 140046 w 5859445"/>
              <a:gd name="connsiteY2081" fmla="*/ 807376 h 3256604"/>
              <a:gd name="connsiteX2082" fmla="*/ 138930 w 5859445"/>
              <a:gd name="connsiteY2082" fmla="*/ 812170 h 3256604"/>
              <a:gd name="connsiteX2083" fmla="*/ 135187 w 5859445"/>
              <a:gd name="connsiteY2083" fmla="*/ 814448 h 3256604"/>
              <a:gd name="connsiteX2084" fmla="*/ 243556 w 5859445"/>
              <a:gd name="connsiteY2084" fmla="*/ 799467 h 3256604"/>
              <a:gd name="connsiteX2085" fmla="*/ 219673 w 5859445"/>
              <a:gd name="connsiteY2085" fmla="*/ 805507 h 3256604"/>
              <a:gd name="connsiteX2086" fmla="*/ 227522 w 5859445"/>
              <a:gd name="connsiteY2086" fmla="*/ 817721 h 3256604"/>
              <a:gd name="connsiteX2087" fmla="*/ 232511 w 5859445"/>
              <a:gd name="connsiteY2087" fmla="*/ 814685 h 3256604"/>
              <a:gd name="connsiteX2088" fmla="*/ 243556 w 5859445"/>
              <a:gd name="connsiteY2088" fmla="*/ 799467 h 3256604"/>
              <a:gd name="connsiteX2089" fmla="*/ 147298 w 5859445"/>
              <a:gd name="connsiteY2089" fmla="*/ 790085 h 3256604"/>
              <a:gd name="connsiteX2090" fmla="*/ 154249 w 5859445"/>
              <a:gd name="connsiteY2090" fmla="*/ 790101 h 3256604"/>
              <a:gd name="connsiteX2091" fmla="*/ 155692 w 5859445"/>
              <a:gd name="connsiteY2091" fmla="*/ 790380 h 3256604"/>
              <a:gd name="connsiteX2092" fmla="*/ 156211 w 5859445"/>
              <a:gd name="connsiteY2092" fmla="*/ 793154 h 3256604"/>
              <a:gd name="connsiteX2093" fmla="*/ 165125 w 5859445"/>
              <a:gd name="connsiteY2093" fmla="*/ 796225 h 3256604"/>
              <a:gd name="connsiteX2094" fmla="*/ 148194 w 5859445"/>
              <a:gd name="connsiteY2094" fmla="*/ 802283 h 3256604"/>
              <a:gd name="connsiteX2095" fmla="*/ 141466 w 5859445"/>
              <a:gd name="connsiteY2095" fmla="*/ 805316 h 3256604"/>
              <a:gd name="connsiteX2096" fmla="*/ 140046 w 5859445"/>
              <a:gd name="connsiteY2096" fmla="*/ 807376 h 3256604"/>
              <a:gd name="connsiteX2097" fmla="*/ 140664 w 5859445"/>
              <a:gd name="connsiteY2097" fmla="*/ 804742 h 3256604"/>
              <a:gd name="connsiteX2098" fmla="*/ 142307 w 5859445"/>
              <a:gd name="connsiteY2098" fmla="*/ 793121 h 3256604"/>
              <a:gd name="connsiteX2099" fmla="*/ 146233 w 5859445"/>
              <a:gd name="connsiteY2099" fmla="*/ 799229 h 3256604"/>
              <a:gd name="connsiteX2100" fmla="*/ 147298 w 5859445"/>
              <a:gd name="connsiteY2100" fmla="*/ 790085 h 3256604"/>
              <a:gd name="connsiteX2101" fmla="*/ 155497 w 5859445"/>
              <a:gd name="connsiteY2101" fmla="*/ 789343 h 3256604"/>
              <a:gd name="connsiteX2102" fmla="*/ 160114 w 5859445"/>
              <a:gd name="connsiteY2102" fmla="*/ 789970 h 3256604"/>
              <a:gd name="connsiteX2103" fmla="*/ 158215 w 5859445"/>
              <a:gd name="connsiteY2103" fmla="*/ 790874 h 3256604"/>
              <a:gd name="connsiteX2104" fmla="*/ 155692 w 5859445"/>
              <a:gd name="connsiteY2104" fmla="*/ 790380 h 3256604"/>
              <a:gd name="connsiteX2105" fmla="*/ 861426 w 5859445"/>
              <a:gd name="connsiteY2105" fmla="*/ 788916 h 3256604"/>
              <a:gd name="connsiteX2106" fmla="*/ 854938 w 5859445"/>
              <a:gd name="connsiteY2106" fmla="*/ 792250 h 3256604"/>
              <a:gd name="connsiteX2107" fmla="*/ 851692 w 5859445"/>
              <a:gd name="connsiteY2107" fmla="*/ 790032 h 3256604"/>
              <a:gd name="connsiteX2108" fmla="*/ 859829 w 5859445"/>
              <a:gd name="connsiteY2108" fmla="*/ 789062 h 3256604"/>
              <a:gd name="connsiteX2109" fmla="*/ 166191 w 5859445"/>
              <a:gd name="connsiteY2109" fmla="*/ 787080 h 3256604"/>
              <a:gd name="connsiteX2110" fmla="*/ 161201 w 5859445"/>
              <a:gd name="connsiteY2110" fmla="*/ 790119 h 3256604"/>
              <a:gd name="connsiteX2111" fmla="*/ 160114 w 5859445"/>
              <a:gd name="connsiteY2111" fmla="*/ 789970 h 3256604"/>
              <a:gd name="connsiteX2112" fmla="*/ 870622 w 5859445"/>
              <a:gd name="connsiteY2112" fmla="*/ 784194 h 3256604"/>
              <a:gd name="connsiteX2113" fmla="*/ 878548 w 5859445"/>
              <a:gd name="connsiteY2113" fmla="*/ 785530 h 3256604"/>
              <a:gd name="connsiteX2114" fmla="*/ 871422 w 5859445"/>
              <a:gd name="connsiteY2114" fmla="*/ 788008 h 3256604"/>
              <a:gd name="connsiteX2115" fmla="*/ 861426 w 5859445"/>
              <a:gd name="connsiteY2115" fmla="*/ 788916 h 3256604"/>
              <a:gd name="connsiteX2116" fmla="*/ 1031501 w 5859445"/>
              <a:gd name="connsiteY2116" fmla="*/ 772514 h 3256604"/>
              <a:gd name="connsiteX2117" fmla="*/ 972477 w 5859445"/>
              <a:gd name="connsiteY2117" fmla="*/ 789316 h 3256604"/>
              <a:gd name="connsiteX2118" fmla="*/ 936220 w 5859445"/>
              <a:gd name="connsiteY2118" fmla="*/ 808615 h 3256604"/>
              <a:gd name="connsiteX2119" fmla="*/ 971633 w 5859445"/>
              <a:gd name="connsiteY2119" fmla="*/ 798533 h 3256604"/>
              <a:gd name="connsiteX2120" fmla="*/ 1011094 w 5859445"/>
              <a:gd name="connsiteY2120" fmla="*/ 794486 h 3256604"/>
              <a:gd name="connsiteX2121" fmla="*/ 1001315 w 5859445"/>
              <a:gd name="connsiteY2121" fmla="*/ 800859 h 3256604"/>
              <a:gd name="connsiteX2122" fmla="*/ 986642 w 5859445"/>
              <a:gd name="connsiteY2122" fmla="*/ 810424 h 3256604"/>
              <a:gd name="connsiteX2123" fmla="*/ 1015140 w 5859445"/>
              <a:gd name="connsiteY2123" fmla="*/ 800516 h 3256604"/>
              <a:gd name="connsiteX2124" fmla="*/ 1039596 w 5859445"/>
              <a:gd name="connsiteY2124" fmla="*/ 784577 h 3256604"/>
              <a:gd name="connsiteX2125" fmla="*/ 1037572 w 5859445"/>
              <a:gd name="connsiteY2125" fmla="*/ 781560 h 3256604"/>
              <a:gd name="connsiteX2126" fmla="*/ 1031501 w 5859445"/>
              <a:gd name="connsiteY2126" fmla="*/ 772514 h 3256604"/>
              <a:gd name="connsiteX2127" fmla="*/ 1340990 w 5859445"/>
              <a:gd name="connsiteY2127" fmla="*/ 770155 h 3256604"/>
              <a:gd name="connsiteX2128" fmla="*/ 1307433 w 5859445"/>
              <a:gd name="connsiteY2128" fmla="*/ 772526 h 3256604"/>
              <a:gd name="connsiteX2129" fmla="*/ 1303892 w 5859445"/>
              <a:gd name="connsiteY2129" fmla="*/ 773535 h 3256604"/>
              <a:gd name="connsiteX2130" fmla="*/ 1315359 w 5859445"/>
              <a:gd name="connsiteY2130" fmla="*/ 773862 h 3256604"/>
              <a:gd name="connsiteX2131" fmla="*/ 1340990 w 5859445"/>
              <a:gd name="connsiteY2131" fmla="*/ 770155 h 3256604"/>
              <a:gd name="connsiteX2132" fmla="*/ 1147628 w 5859445"/>
              <a:gd name="connsiteY2132" fmla="*/ 766167 h 3256604"/>
              <a:gd name="connsiteX2133" fmla="*/ 1116916 w 5859445"/>
              <a:gd name="connsiteY2133" fmla="*/ 768850 h 3256604"/>
              <a:gd name="connsiteX2134" fmla="*/ 1058313 w 5859445"/>
              <a:gd name="connsiteY2134" fmla="*/ 781043 h 3256604"/>
              <a:gd name="connsiteX2135" fmla="*/ 1085971 w 5859445"/>
              <a:gd name="connsiteY2135" fmla="*/ 780352 h 3256604"/>
              <a:gd name="connsiteX2136" fmla="*/ 1118518 w 5859445"/>
              <a:gd name="connsiteY2136" fmla="*/ 776474 h 3256604"/>
              <a:gd name="connsiteX2137" fmla="*/ 1136392 w 5859445"/>
              <a:gd name="connsiteY2137" fmla="*/ 782159 h 3256604"/>
              <a:gd name="connsiteX2138" fmla="*/ 1152877 w 5859445"/>
              <a:gd name="connsiteY2138" fmla="*/ 777916 h 3256604"/>
              <a:gd name="connsiteX2139" fmla="*/ 1169072 w 5859445"/>
              <a:gd name="connsiteY2139" fmla="*/ 768970 h 3256604"/>
              <a:gd name="connsiteX2140" fmla="*/ 310918 w 5859445"/>
              <a:gd name="connsiteY2140" fmla="*/ 758468 h 3256604"/>
              <a:gd name="connsiteX2141" fmla="*/ 317335 w 5859445"/>
              <a:gd name="connsiteY2141" fmla="*/ 763058 h 3256604"/>
              <a:gd name="connsiteX2142" fmla="*/ 308424 w 5859445"/>
              <a:gd name="connsiteY2142" fmla="*/ 759987 h 3256604"/>
              <a:gd name="connsiteX2143" fmla="*/ 1151492 w 5859445"/>
              <a:gd name="connsiteY2143" fmla="*/ 752556 h 3256604"/>
              <a:gd name="connsiteX2144" fmla="*/ 1124690 w 5859445"/>
              <a:gd name="connsiteY2144" fmla="*/ 753174 h 3256604"/>
              <a:gd name="connsiteX2145" fmla="*/ 1117448 w 5859445"/>
              <a:gd name="connsiteY2145" fmla="*/ 753189 h 3256604"/>
              <a:gd name="connsiteX2146" fmla="*/ 1106799 w 5859445"/>
              <a:gd name="connsiteY2146" fmla="*/ 753773 h 3256604"/>
              <a:gd name="connsiteX2147" fmla="*/ 1082768 w 5859445"/>
              <a:gd name="connsiteY2147" fmla="*/ 765103 h 3256604"/>
              <a:gd name="connsiteX2148" fmla="*/ 1124675 w 5859445"/>
              <a:gd name="connsiteY2148" fmla="*/ 759460 h 3256604"/>
              <a:gd name="connsiteX2149" fmla="*/ 1347744 w 5859445"/>
              <a:gd name="connsiteY2149" fmla="*/ 748418 h 3256604"/>
              <a:gd name="connsiteX2150" fmla="*/ 1269871 w 5859445"/>
              <a:gd name="connsiteY2150" fmla="*/ 755835 h 3256604"/>
              <a:gd name="connsiteX2151" fmla="*/ 1183613 w 5859445"/>
              <a:gd name="connsiteY2151" fmla="*/ 768718 h 3256604"/>
              <a:gd name="connsiteX2152" fmla="*/ 1188080 w 5859445"/>
              <a:gd name="connsiteY2152" fmla="*/ 770139 h 3256604"/>
              <a:gd name="connsiteX2153" fmla="*/ 1211269 w 5859445"/>
              <a:gd name="connsiteY2153" fmla="*/ 768030 h 3256604"/>
              <a:gd name="connsiteX2154" fmla="*/ 1164893 w 5859445"/>
              <a:gd name="connsiteY2154" fmla="*/ 772251 h 3256604"/>
              <a:gd name="connsiteX2155" fmla="*/ 1186816 w 5859445"/>
              <a:gd name="connsiteY2155" fmla="*/ 783967 h 3256604"/>
              <a:gd name="connsiteX2156" fmla="*/ 1269449 w 5859445"/>
              <a:gd name="connsiteY2156" fmla="*/ 760445 h 3256604"/>
              <a:gd name="connsiteX2157" fmla="*/ 1356341 w 5859445"/>
              <a:gd name="connsiteY2157" fmla="*/ 748540 h 3256604"/>
              <a:gd name="connsiteX2158" fmla="*/ 5435105 w 5859445"/>
              <a:gd name="connsiteY2158" fmla="*/ 745392 h 3256604"/>
              <a:gd name="connsiteX2159" fmla="*/ 5444041 w 5859445"/>
              <a:gd name="connsiteY2159" fmla="*/ 748234 h 3256604"/>
              <a:gd name="connsiteX2160" fmla="*/ 5450955 w 5859445"/>
              <a:gd name="connsiteY2160" fmla="*/ 748062 h 3256604"/>
              <a:gd name="connsiteX2161" fmla="*/ 5457871 w 5859445"/>
              <a:gd name="connsiteY2161" fmla="*/ 747888 h 3256604"/>
              <a:gd name="connsiteX2162" fmla="*/ 5435105 w 5859445"/>
              <a:gd name="connsiteY2162" fmla="*/ 745392 h 3256604"/>
              <a:gd name="connsiteX2163" fmla="*/ 5398512 w 5859445"/>
              <a:gd name="connsiteY2163" fmla="*/ 743239 h 3256604"/>
              <a:gd name="connsiteX2164" fmla="*/ 5384683 w 5859445"/>
              <a:gd name="connsiteY2164" fmla="*/ 743584 h 3256604"/>
              <a:gd name="connsiteX2165" fmla="*/ 5388731 w 5859445"/>
              <a:gd name="connsiteY2165" fmla="*/ 749613 h 3256604"/>
              <a:gd name="connsiteX2166" fmla="*/ 5402558 w 5859445"/>
              <a:gd name="connsiteY2166" fmla="*/ 749269 h 3256604"/>
              <a:gd name="connsiteX2167" fmla="*/ 5489632 w 5859445"/>
              <a:gd name="connsiteY2167" fmla="*/ 735856 h 3256604"/>
              <a:gd name="connsiteX2168" fmla="*/ 5490417 w 5859445"/>
              <a:gd name="connsiteY2168" fmla="*/ 744011 h 3256604"/>
              <a:gd name="connsiteX2169" fmla="*/ 5481481 w 5859445"/>
              <a:gd name="connsiteY2169" fmla="*/ 741168 h 3256604"/>
              <a:gd name="connsiteX2170" fmla="*/ 5491178 w 5859445"/>
              <a:gd name="connsiteY2170" fmla="*/ 729430 h 3256604"/>
              <a:gd name="connsiteX2171" fmla="*/ 5491263 w 5859445"/>
              <a:gd name="connsiteY2171" fmla="*/ 734792 h 3256604"/>
              <a:gd name="connsiteX2172" fmla="*/ 5489632 w 5859445"/>
              <a:gd name="connsiteY2172" fmla="*/ 735856 h 3256604"/>
              <a:gd name="connsiteX2173" fmla="*/ 5489238 w 5859445"/>
              <a:gd name="connsiteY2173" fmla="*/ 731776 h 3256604"/>
              <a:gd name="connsiteX2174" fmla="*/ 5491178 w 5859445"/>
              <a:gd name="connsiteY2174" fmla="*/ 729430 h 3256604"/>
              <a:gd name="connsiteX2175" fmla="*/ 85240 w 5859445"/>
              <a:gd name="connsiteY2175" fmla="*/ 725900 h 3256604"/>
              <a:gd name="connsiteX2176" fmla="*/ 86548 w 5859445"/>
              <a:gd name="connsiteY2176" fmla="*/ 727935 h 3256604"/>
              <a:gd name="connsiteX2177" fmla="*/ 84174 w 5859445"/>
              <a:gd name="connsiteY2177" fmla="*/ 735044 h 3256604"/>
              <a:gd name="connsiteX2178" fmla="*/ 5377433 w 5859445"/>
              <a:gd name="connsiteY2178" fmla="*/ 722304 h 3256604"/>
              <a:gd name="connsiteX2179" fmla="*/ 5381480 w 5859445"/>
              <a:gd name="connsiteY2179" fmla="*/ 728336 h 3256604"/>
              <a:gd name="connsiteX2180" fmla="*/ 5407056 w 5859445"/>
              <a:gd name="connsiteY2180" fmla="*/ 724046 h 3256604"/>
              <a:gd name="connsiteX2181" fmla="*/ 5395731 w 5859445"/>
              <a:gd name="connsiteY2181" fmla="*/ 723380 h 3256604"/>
              <a:gd name="connsiteX2182" fmla="*/ 5377433 w 5859445"/>
              <a:gd name="connsiteY2182" fmla="*/ 722304 h 3256604"/>
              <a:gd name="connsiteX2183" fmla="*/ 5412510 w 5859445"/>
              <a:gd name="connsiteY2183" fmla="*/ 690771 h 3256604"/>
              <a:gd name="connsiteX2184" fmla="*/ 5420060 w 5859445"/>
              <a:gd name="connsiteY2184" fmla="*/ 692044 h 3256604"/>
              <a:gd name="connsiteX2185" fmla="*/ 5393370 w 5859445"/>
              <a:gd name="connsiteY2185" fmla="*/ 698913 h 3256604"/>
              <a:gd name="connsiteX2186" fmla="*/ 5365293 w 5859445"/>
              <a:gd name="connsiteY2186" fmla="*/ 704212 h 3256604"/>
              <a:gd name="connsiteX2187" fmla="*/ 5412510 w 5859445"/>
              <a:gd name="connsiteY2187" fmla="*/ 690771 h 3256604"/>
              <a:gd name="connsiteX2188" fmla="*/ 5426338 w 5859445"/>
              <a:gd name="connsiteY2188" fmla="*/ 690426 h 3256604"/>
              <a:gd name="connsiteX2189" fmla="*/ 5420437 w 5859445"/>
              <a:gd name="connsiteY2189" fmla="*/ 692106 h 3256604"/>
              <a:gd name="connsiteX2190" fmla="*/ 5420060 w 5859445"/>
              <a:gd name="connsiteY2190" fmla="*/ 692044 h 3256604"/>
              <a:gd name="connsiteX2191" fmla="*/ 308035 w 5859445"/>
              <a:gd name="connsiteY2191" fmla="*/ 683757 h 3256604"/>
              <a:gd name="connsiteX2192" fmla="*/ 272743 w 5859445"/>
              <a:gd name="connsiteY2192" fmla="*/ 688245 h 3256604"/>
              <a:gd name="connsiteX2193" fmla="*/ 237453 w 5859445"/>
              <a:gd name="connsiteY2193" fmla="*/ 692731 h 3256604"/>
              <a:gd name="connsiteX2194" fmla="*/ 277734 w 5859445"/>
              <a:gd name="connsiteY2194" fmla="*/ 685208 h 3256604"/>
              <a:gd name="connsiteX2195" fmla="*/ 308035 w 5859445"/>
              <a:gd name="connsiteY2195" fmla="*/ 683757 h 3256604"/>
              <a:gd name="connsiteX2196" fmla="*/ 392522 w 5859445"/>
              <a:gd name="connsiteY2196" fmla="*/ 674819 h 3256604"/>
              <a:gd name="connsiteX2197" fmla="*/ 347786 w 5859445"/>
              <a:gd name="connsiteY2197" fmla="*/ 680807 h 3256604"/>
              <a:gd name="connsiteX2198" fmla="*/ 308035 w 5859445"/>
              <a:gd name="connsiteY2198" fmla="*/ 683757 h 3256604"/>
              <a:gd name="connsiteX2199" fmla="*/ 345822 w 5859445"/>
              <a:gd name="connsiteY2199" fmla="*/ 677752 h 3256604"/>
              <a:gd name="connsiteX2200" fmla="*/ 392522 w 5859445"/>
              <a:gd name="connsiteY2200" fmla="*/ 674819 h 3256604"/>
              <a:gd name="connsiteX2201" fmla="*/ 539758 w 5859445"/>
              <a:gd name="connsiteY2201" fmla="*/ 674417 h 3256604"/>
              <a:gd name="connsiteX2202" fmla="*/ 577194 w 5859445"/>
              <a:gd name="connsiteY2202" fmla="*/ 681369 h 3256604"/>
              <a:gd name="connsiteX2203" fmla="*/ 539939 w 5859445"/>
              <a:gd name="connsiteY2203" fmla="*/ 682802 h 3256604"/>
              <a:gd name="connsiteX2204" fmla="*/ 498761 w 5859445"/>
              <a:gd name="connsiteY2204" fmla="*/ 678126 h 3256604"/>
              <a:gd name="connsiteX2205" fmla="*/ 539758 w 5859445"/>
              <a:gd name="connsiteY2205" fmla="*/ 674417 h 3256604"/>
              <a:gd name="connsiteX2206" fmla="*/ 272114 w 5859445"/>
              <a:gd name="connsiteY2206" fmla="*/ 673760 h 3256604"/>
              <a:gd name="connsiteX2207" fmla="*/ 276304 w 5859445"/>
              <a:gd name="connsiteY2207" fmla="*/ 677582 h 3256604"/>
              <a:gd name="connsiteX2208" fmla="*/ 270089 w 5859445"/>
              <a:gd name="connsiteY2208" fmla="*/ 674080 h 3256604"/>
              <a:gd name="connsiteX2209" fmla="*/ 266943 w 5859445"/>
              <a:gd name="connsiteY2209" fmla="*/ 672310 h 3256604"/>
              <a:gd name="connsiteX2210" fmla="*/ 270089 w 5859445"/>
              <a:gd name="connsiteY2210" fmla="*/ 674080 h 3256604"/>
              <a:gd name="connsiteX2211" fmla="*/ 267390 w 5859445"/>
              <a:gd name="connsiteY2211" fmla="*/ 674511 h 3256604"/>
              <a:gd name="connsiteX2212" fmla="*/ 257943 w 5859445"/>
              <a:gd name="connsiteY2212" fmla="*/ 676011 h 3256604"/>
              <a:gd name="connsiteX2213" fmla="*/ 248497 w 5859445"/>
              <a:gd name="connsiteY2213" fmla="*/ 677513 h 3256604"/>
              <a:gd name="connsiteX2214" fmla="*/ 388597 w 5859445"/>
              <a:gd name="connsiteY2214" fmla="*/ 668710 h 3256604"/>
              <a:gd name="connsiteX2215" fmla="*/ 334946 w 5859445"/>
              <a:gd name="connsiteY2215" fmla="*/ 671626 h 3256604"/>
              <a:gd name="connsiteX2216" fmla="*/ 281294 w 5859445"/>
              <a:gd name="connsiteY2216" fmla="*/ 674544 h 3256604"/>
              <a:gd name="connsiteX2217" fmla="*/ 337440 w 5859445"/>
              <a:gd name="connsiteY2217" fmla="*/ 670108 h 3256604"/>
              <a:gd name="connsiteX2218" fmla="*/ 388597 w 5859445"/>
              <a:gd name="connsiteY2218" fmla="*/ 668710 h 3256604"/>
              <a:gd name="connsiteX2219" fmla="*/ 5284356 w 5859445"/>
              <a:gd name="connsiteY2219" fmla="*/ 583604 h 3256604"/>
              <a:gd name="connsiteX2220" fmla="*/ 5228622 w 5859445"/>
              <a:gd name="connsiteY2220" fmla="*/ 589593 h 3256604"/>
              <a:gd name="connsiteX2221" fmla="*/ 5177777 w 5859445"/>
              <a:gd name="connsiteY2221" fmla="*/ 592393 h 3256604"/>
              <a:gd name="connsiteX2222" fmla="*/ 5231067 w 5859445"/>
              <a:gd name="connsiteY2222" fmla="*/ 587999 h 3256604"/>
              <a:gd name="connsiteX2223" fmla="*/ 5284356 w 5859445"/>
              <a:gd name="connsiteY2223" fmla="*/ 583604 h 3256604"/>
              <a:gd name="connsiteX2224" fmla="*/ 5026931 w 5859445"/>
              <a:gd name="connsiteY2224" fmla="*/ 582362 h 3256604"/>
              <a:gd name="connsiteX2225" fmla="*/ 5067995 w 5859445"/>
              <a:gd name="connsiteY2225" fmla="*/ 585937 h 3256604"/>
              <a:gd name="connsiteX2226" fmla="*/ 4989915 w 5859445"/>
              <a:gd name="connsiteY2226" fmla="*/ 584820 h 3256604"/>
              <a:gd name="connsiteX2227" fmla="*/ 5026931 w 5859445"/>
              <a:gd name="connsiteY2227" fmla="*/ 582362 h 3256604"/>
              <a:gd name="connsiteX2228" fmla="*/ 5289246 w 5859445"/>
              <a:gd name="connsiteY2228" fmla="*/ 580416 h 3256604"/>
              <a:gd name="connsiteX2229" fmla="*/ 5295509 w 5859445"/>
              <a:gd name="connsiteY2229" fmla="*/ 583762 h 3256604"/>
              <a:gd name="connsiteX2230" fmla="*/ 5293504 w 5859445"/>
              <a:gd name="connsiteY2230" fmla="*/ 584141 h 3256604"/>
              <a:gd name="connsiteX2231" fmla="*/ 5289246 w 5859445"/>
              <a:gd name="connsiteY2231" fmla="*/ 580416 h 3256604"/>
              <a:gd name="connsiteX2232" fmla="*/ 5316902 w 5859445"/>
              <a:gd name="connsiteY2232" fmla="*/ 579724 h 3256604"/>
              <a:gd name="connsiteX2233" fmla="*/ 5298681 w 5859445"/>
              <a:gd name="connsiteY2233" fmla="*/ 585458 h 3256604"/>
              <a:gd name="connsiteX2234" fmla="*/ 5295509 w 5859445"/>
              <a:gd name="connsiteY2234" fmla="*/ 583762 h 3256604"/>
              <a:gd name="connsiteX2235" fmla="*/ 5298184 w 5859445"/>
              <a:gd name="connsiteY2235" fmla="*/ 583258 h 3256604"/>
              <a:gd name="connsiteX2236" fmla="*/ 5307543 w 5859445"/>
              <a:gd name="connsiteY2236" fmla="*/ 581491 h 3256604"/>
              <a:gd name="connsiteX2237" fmla="*/ 5316902 w 5859445"/>
              <a:gd name="connsiteY2237" fmla="*/ 579724 h 3256604"/>
              <a:gd name="connsiteX2238" fmla="*/ 5257544 w 5859445"/>
              <a:gd name="connsiteY2238" fmla="*/ 575074 h 3256604"/>
              <a:gd name="connsiteX2239" fmla="*/ 5220104 w 5859445"/>
              <a:gd name="connsiteY2239" fmla="*/ 582141 h 3256604"/>
              <a:gd name="connsiteX2240" fmla="*/ 5173731 w 5859445"/>
              <a:gd name="connsiteY2240" fmla="*/ 586363 h 3256604"/>
              <a:gd name="connsiteX2241" fmla="*/ 5218082 w 5859445"/>
              <a:gd name="connsiteY2241" fmla="*/ 579125 h 3256604"/>
              <a:gd name="connsiteX2242" fmla="*/ 5257544 w 5859445"/>
              <a:gd name="connsiteY2242" fmla="*/ 575074 h 3256604"/>
              <a:gd name="connsiteX2243" fmla="*/ 5327527 w 5859445"/>
              <a:gd name="connsiteY2243" fmla="*/ 564130 h 3256604"/>
              <a:gd name="connsiteX2244" fmla="*/ 5287644 w 5859445"/>
              <a:gd name="connsiteY2244" fmla="*/ 572790 h 3256604"/>
              <a:gd name="connsiteX2245" fmla="*/ 5257544 w 5859445"/>
              <a:gd name="connsiteY2245" fmla="*/ 575074 h 3256604"/>
              <a:gd name="connsiteX2246" fmla="*/ 5292535 w 5859445"/>
              <a:gd name="connsiteY2246" fmla="*/ 569602 h 3256604"/>
              <a:gd name="connsiteX2247" fmla="*/ 5327527 w 5859445"/>
              <a:gd name="connsiteY2247" fmla="*/ 564130 h 3256604"/>
              <a:gd name="connsiteX2248" fmla="*/ 147116 w 5859445"/>
              <a:gd name="connsiteY2248" fmla="*/ 562922 h 3256604"/>
              <a:gd name="connsiteX2249" fmla="*/ 147491 w 5859445"/>
              <a:gd name="connsiteY2249" fmla="*/ 562996 h 3256604"/>
              <a:gd name="connsiteX2250" fmla="*/ 141145 w 5859445"/>
              <a:gd name="connsiteY2250" fmla="*/ 564433 h 3256604"/>
              <a:gd name="connsiteX2251" fmla="*/ 147116 w 5859445"/>
              <a:gd name="connsiteY2251" fmla="*/ 562922 h 3256604"/>
              <a:gd name="connsiteX2252" fmla="*/ 202813 w 5859445"/>
              <a:gd name="connsiteY2252" fmla="*/ 552386 h 3256604"/>
              <a:gd name="connsiteX2253" fmla="*/ 155048 w 5859445"/>
              <a:gd name="connsiteY2253" fmla="*/ 564466 h 3256604"/>
              <a:gd name="connsiteX2254" fmla="*/ 147491 w 5859445"/>
              <a:gd name="connsiteY2254" fmla="*/ 562996 h 3256604"/>
              <a:gd name="connsiteX2255" fmla="*/ 174474 w 5859445"/>
              <a:gd name="connsiteY2255" fmla="*/ 556891 h 3256604"/>
              <a:gd name="connsiteX2256" fmla="*/ 202813 w 5859445"/>
              <a:gd name="connsiteY2256" fmla="*/ 552386 h 3256604"/>
              <a:gd name="connsiteX2257" fmla="*/ 187116 w 5859445"/>
              <a:gd name="connsiteY2257" fmla="*/ 527955 h 3256604"/>
              <a:gd name="connsiteX2258" fmla="*/ 161315 w 5859445"/>
              <a:gd name="connsiteY2258" fmla="*/ 531521 h 3256604"/>
              <a:gd name="connsiteX2259" fmla="*/ 172680 w 5859445"/>
              <a:gd name="connsiteY2259" fmla="*/ 532493 h 3256604"/>
              <a:gd name="connsiteX2260" fmla="*/ 191041 w 5859445"/>
              <a:gd name="connsiteY2260" fmla="*/ 534064 h 3256604"/>
              <a:gd name="connsiteX2261" fmla="*/ 78617 w 5859445"/>
              <a:gd name="connsiteY2261" fmla="*/ 517525 h 3256604"/>
              <a:gd name="connsiteX2262" fmla="*/ 78916 w 5859445"/>
              <a:gd name="connsiteY2262" fmla="*/ 521591 h 3256604"/>
              <a:gd name="connsiteX2263" fmla="*/ 76955 w 5859445"/>
              <a:gd name="connsiteY2263" fmla="*/ 518538 h 3256604"/>
              <a:gd name="connsiteX2264" fmla="*/ 5478965 w 5859445"/>
              <a:gd name="connsiteY2264" fmla="*/ 517431 h 3256604"/>
              <a:gd name="connsiteX2265" fmla="*/ 5478122 w 5859445"/>
              <a:gd name="connsiteY2265" fmla="*/ 526650 h 3256604"/>
              <a:gd name="connsiteX2266" fmla="*/ 5476773 w 5859445"/>
              <a:gd name="connsiteY2266" fmla="*/ 524638 h 3256604"/>
              <a:gd name="connsiteX2267" fmla="*/ 4559959 w 5859445"/>
              <a:gd name="connsiteY2267" fmla="*/ 517338 h 3256604"/>
              <a:gd name="connsiteX2268" fmla="*/ 4501316 w 5859445"/>
              <a:gd name="connsiteY2268" fmla="*/ 523292 h 3256604"/>
              <a:gd name="connsiteX2269" fmla="*/ 4495072 w 5859445"/>
              <a:gd name="connsiteY2269" fmla="*/ 526105 h 3256604"/>
              <a:gd name="connsiteX2270" fmla="*/ 4557641 w 5859445"/>
              <a:gd name="connsiteY2270" fmla="*/ 524281 h 3256604"/>
              <a:gd name="connsiteX2271" fmla="*/ 78020 w 5859445"/>
              <a:gd name="connsiteY2271" fmla="*/ 509393 h 3256604"/>
              <a:gd name="connsiteX2272" fmla="*/ 86934 w 5859445"/>
              <a:gd name="connsiteY2272" fmla="*/ 512464 h 3256604"/>
              <a:gd name="connsiteX2273" fmla="*/ 78617 w 5859445"/>
              <a:gd name="connsiteY2273" fmla="*/ 517525 h 3256604"/>
              <a:gd name="connsiteX2274" fmla="*/ 166432 w 5859445"/>
              <a:gd name="connsiteY2274" fmla="*/ 506561 h 3256604"/>
              <a:gd name="connsiteX2275" fmla="*/ 170355 w 5859445"/>
              <a:gd name="connsiteY2275" fmla="*/ 512668 h 3256604"/>
              <a:gd name="connsiteX2276" fmla="*/ 184258 w 5859445"/>
              <a:gd name="connsiteY2276" fmla="*/ 512702 h 3256604"/>
              <a:gd name="connsiteX2277" fmla="*/ 180334 w 5859445"/>
              <a:gd name="connsiteY2277" fmla="*/ 506595 h 3256604"/>
              <a:gd name="connsiteX2278" fmla="*/ 166432 w 5859445"/>
              <a:gd name="connsiteY2278" fmla="*/ 506561 h 3256604"/>
              <a:gd name="connsiteX2279" fmla="*/ 110817 w 5859445"/>
              <a:gd name="connsiteY2279" fmla="*/ 506423 h 3256604"/>
              <a:gd name="connsiteX2280" fmla="*/ 133635 w 5859445"/>
              <a:gd name="connsiteY2280" fmla="*/ 509530 h 3256604"/>
              <a:gd name="connsiteX2281" fmla="*/ 124721 w 5859445"/>
              <a:gd name="connsiteY2281" fmla="*/ 506459 h 3256604"/>
              <a:gd name="connsiteX2282" fmla="*/ 117770 w 5859445"/>
              <a:gd name="connsiteY2282" fmla="*/ 506441 h 3256604"/>
              <a:gd name="connsiteX2283" fmla="*/ 110817 w 5859445"/>
              <a:gd name="connsiteY2283" fmla="*/ 506423 h 3256604"/>
              <a:gd name="connsiteX2284" fmla="*/ 5246418 w 5859445"/>
              <a:gd name="connsiteY2284" fmla="*/ 495643 h 3256604"/>
              <a:gd name="connsiteX2285" fmla="*/ 5255355 w 5859445"/>
              <a:gd name="connsiteY2285" fmla="*/ 498486 h 3256604"/>
              <a:gd name="connsiteX2286" fmla="*/ 5252910 w 5859445"/>
              <a:gd name="connsiteY2286" fmla="*/ 500080 h 3256604"/>
              <a:gd name="connsiteX2287" fmla="*/ 5246418 w 5859445"/>
              <a:gd name="connsiteY2287" fmla="*/ 495643 h 3256604"/>
              <a:gd name="connsiteX2288" fmla="*/ 4388732 w 5859445"/>
              <a:gd name="connsiteY2288" fmla="*/ 466892 h 3256604"/>
              <a:gd name="connsiteX2289" fmla="*/ 4379317 w 5859445"/>
              <a:gd name="connsiteY2289" fmla="*/ 468443 h 3256604"/>
              <a:gd name="connsiteX2290" fmla="*/ 4369900 w 5859445"/>
              <a:gd name="connsiteY2290" fmla="*/ 469990 h 3256604"/>
              <a:gd name="connsiteX2291" fmla="*/ 4388732 w 5859445"/>
              <a:gd name="connsiteY2291" fmla="*/ 466892 h 3256604"/>
              <a:gd name="connsiteX2292" fmla="*/ 5401059 w 5859445"/>
              <a:gd name="connsiteY2292" fmla="*/ 464190 h 3256604"/>
              <a:gd name="connsiteX2293" fmla="*/ 5402144 w 5859445"/>
              <a:gd name="connsiteY2293" fmla="*/ 464311 h 3256604"/>
              <a:gd name="connsiteX2294" fmla="*/ 5396169 w 5859445"/>
              <a:gd name="connsiteY2294" fmla="*/ 467378 h 3256604"/>
              <a:gd name="connsiteX2295" fmla="*/ 5401059 w 5859445"/>
              <a:gd name="connsiteY2295" fmla="*/ 464190 h 3256604"/>
              <a:gd name="connsiteX2296" fmla="*/ 5404011 w 5859445"/>
              <a:gd name="connsiteY2296" fmla="*/ 463352 h 3256604"/>
              <a:gd name="connsiteX2297" fmla="*/ 5406531 w 5859445"/>
              <a:gd name="connsiteY2297" fmla="*/ 463777 h 3256604"/>
              <a:gd name="connsiteX2298" fmla="*/ 5406751 w 5859445"/>
              <a:gd name="connsiteY2298" fmla="*/ 464816 h 3256604"/>
              <a:gd name="connsiteX2299" fmla="*/ 5402144 w 5859445"/>
              <a:gd name="connsiteY2299" fmla="*/ 464311 h 3256604"/>
              <a:gd name="connsiteX2300" fmla="*/ 4385760 w 5859445"/>
              <a:gd name="connsiteY2300" fmla="*/ 459724 h 3256604"/>
              <a:gd name="connsiteX2301" fmla="*/ 4388635 w 5859445"/>
              <a:gd name="connsiteY2301" fmla="*/ 460259 h 3256604"/>
              <a:gd name="connsiteX2302" fmla="*/ 4384870 w 5859445"/>
              <a:gd name="connsiteY2302" fmla="*/ 460881 h 3256604"/>
              <a:gd name="connsiteX2303" fmla="*/ 4403701 w 5859445"/>
              <a:gd name="connsiteY2303" fmla="*/ 457783 h 3256604"/>
              <a:gd name="connsiteX2304" fmla="*/ 4391791 w 5859445"/>
              <a:gd name="connsiteY2304" fmla="*/ 460849 h 3256604"/>
              <a:gd name="connsiteX2305" fmla="*/ 4388635 w 5859445"/>
              <a:gd name="connsiteY2305" fmla="*/ 460259 h 3256604"/>
              <a:gd name="connsiteX2306" fmla="*/ 4154992 w 5859445"/>
              <a:gd name="connsiteY2306" fmla="*/ 456886 h 3256604"/>
              <a:gd name="connsiteX2307" fmla="*/ 4158159 w 5859445"/>
              <a:gd name="connsiteY2307" fmla="*/ 464516 h 3256604"/>
              <a:gd name="connsiteX2308" fmla="*/ 4172063 w 5859445"/>
              <a:gd name="connsiteY2308" fmla="*/ 464550 h 3256604"/>
              <a:gd name="connsiteX2309" fmla="*/ 4182042 w 5859445"/>
              <a:gd name="connsiteY2309" fmla="*/ 458476 h 3256604"/>
              <a:gd name="connsiteX2310" fmla="*/ 4161186 w 5859445"/>
              <a:gd name="connsiteY2310" fmla="*/ 458426 h 3256604"/>
              <a:gd name="connsiteX2311" fmla="*/ 4154992 w 5859445"/>
              <a:gd name="connsiteY2311" fmla="*/ 456886 h 3256604"/>
              <a:gd name="connsiteX2312" fmla="*/ 5421689 w 5859445"/>
              <a:gd name="connsiteY2312" fmla="*/ 446272 h 3256604"/>
              <a:gd name="connsiteX2313" fmla="*/ 5421139 w 5859445"/>
              <a:gd name="connsiteY2313" fmla="*/ 448936 h 3256604"/>
              <a:gd name="connsiteX2314" fmla="*/ 5419778 w 5859445"/>
              <a:gd name="connsiteY2314" fmla="*/ 460658 h 3256604"/>
              <a:gd name="connsiteX2315" fmla="*/ 5415731 w 5859445"/>
              <a:gd name="connsiteY2315" fmla="*/ 454628 h 3256604"/>
              <a:gd name="connsiteX2316" fmla="*/ 5414887 w 5859445"/>
              <a:gd name="connsiteY2316" fmla="*/ 463845 h 3256604"/>
              <a:gd name="connsiteX2317" fmla="*/ 5407973 w 5859445"/>
              <a:gd name="connsiteY2317" fmla="*/ 464018 h 3256604"/>
              <a:gd name="connsiteX2318" fmla="*/ 5406531 w 5859445"/>
              <a:gd name="connsiteY2318" fmla="*/ 463777 h 3256604"/>
              <a:gd name="connsiteX2319" fmla="*/ 5405949 w 5859445"/>
              <a:gd name="connsiteY2319" fmla="*/ 461003 h 3256604"/>
              <a:gd name="connsiteX2320" fmla="*/ 5397013 w 5859445"/>
              <a:gd name="connsiteY2320" fmla="*/ 458160 h 3256604"/>
              <a:gd name="connsiteX2321" fmla="*/ 5413708 w 5859445"/>
              <a:gd name="connsiteY2321" fmla="*/ 451614 h 3256604"/>
              <a:gd name="connsiteX2322" fmla="*/ 5420326 w 5859445"/>
              <a:gd name="connsiteY2322" fmla="*/ 448382 h 3256604"/>
              <a:gd name="connsiteX2323" fmla="*/ 4643755 w 5859445"/>
              <a:gd name="connsiteY2323" fmla="*/ 445381 h 3256604"/>
              <a:gd name="connsiteX2324" fmla="*/ 4645851 w 5859445"/>
              <a:gd name="connsiteY2324" fmla="*/ 456567 h 3256604"/>
              <a:gd name="connsiteX2325" fmla="*/ 4642459 w 5859445"/>
              <a:gd name="connsiteY2325" fmla="*/ 445887 h 3256604"/>
              <a:gd name="connsiteX2326" fmla="*/ 4262606 w 5859445"/>
              <a:gd name="connsiteY2326" fmla="*/ 443431 h 3256604"/>
              <a:gd name="connsiteX2327" fmla="*/ 4234041 w 5859445"/>
              <a:gd name="connsiteY2327" fmla="*/ 444882 h 3256604"/>
              <a:gd name="connsiteX2328" fmla="*/ 4221600 w 5859445"/>
              <a:gd name="connsiteY2328" fmla="*/ 443911 h 3256604"/>
              <a:gd name="connsiteX2329" fmla="*/ 4228338 w 5859445"/>
              <a:gd name="connsiteY2329" fmla="*/ 444106 h 3256604"/>
              <a:gd name="connsiteX2330" fmla="*/ 4262606 w 5859445"/>
              <a:gd name="connsiteY2330" fmla="*/ 443431 h 3256604"/>
              <a:gd name="connsiteX2331" fmla="*/ 4340046 w 5859445"/>
              <a:gd name="connsiteY2331" fmla="*/ 442428 h 3256604"/>
              <a:gd name="connsiteX2332" fmla="*/ 4344910 w 5859445"/>
              <a:gd name="connsiteY2332" fmla="*/ 443054 h 3256604"/>
              <a:gd name="connsiteX2333" fmla="*/ 4338027 w 5859445"/>
              <a:gd name="connsiteY2333" fmla="*/ 444687 h 3256604"/>
              <a:gd name="connsiteX2334" fmla="*/ 4313045 w 5859445"/>
              <a:gd name="connsiteY2334" fmla="*/ 446317 h 3256604"/>
              <a:gd name="connsiteX2335" fmla="*/ 4340046 w 5859445"/>
              <a:gd name="connsiteY2335" fmla="*/ 442428 h 3256604"/>
              <a:gd name="connsiteX2336" fmla="*/ 4642990 w 5859445"/>
              <a:gd name="connsiteY2336" fmla="*/ 441312 h 3256604"/>
              <a:gd name="connsiteX2337" fmla="*/ 4647315 w 5859445"/>
              <a:gd name="connsiteY2337" fmla="*/ 443992 h 3256604"/>
              <a:gd name="connsiteX2338" fmla="*/ 4643755 w 5859445"/>
              <a:gd name="connsiteY2338" fmla="*/ 445381 h 3256604"/>
              <a:gd name="connsiteX2339" fmla="*/ 4175075 w 5859445"/>
              <a:gd name="connsiteY2339" fmla="*/ 440314 h 3256604"/>
              <a:gd name="connsiteX2340" fmla="*/ 4195092 w 5859445"/>
              <a:gd name="connsiteY2340" fmla="*/ 440977 h 3256604"/>
              <a:gd name="connsiteX2341" fmla="*/ 4213941 w 5859445"/>
              <a:gd name="connsiteY2341" fmla="*/ 443310 h 3256604"/>
              <a:gd name="connsiteX2342" fmla="*/ 4221600 w 5859445"/>
              <a:gd name="connsiteY2342" fmla="*/ 443911 h 3256604"/>
              <a:gd name="connsiteX2343" fmla="*/ 4200039 w 5859445"/>
              <a:gd name="connsiteY2343" fmla="*/ 443276 h 3256604"/>
              <a:gd name="connsiteX2344" fmla="*/ 4177713 w 5859445"/>
              <a:gd name="connsiteY2344" fmla="*/ 440934 h 3256604"/>
              <a:gd name="connsiteX2345" fmla="*/ 4170978 w 5859445"/>
              <a:gd name="connsiteY2345" fmla="*/ 439348 h 3256604"/>
              <a:gd name="connsiteX2346" fmla="*/ 4175075 w 5859445"/>
              <a:gd name="connsiteY2346" fmla="*/ 440314 h 3256604"/>
              <a:gd name="connsiteX2347" fmla="*/ 4170270 w 5859445"/>
              <a:gd name="connsiteY2347" fmla="*/ 440154 h 3256604"/>
              <a:gd name="connsiteX2348" fmla="*/ 5426356 w 5859445"/>
              <a:gd name="connsiteY2348" fmla="*/ 439034 h 3256604"/>
              <a:gd name="connsiteX2349" fmla="*/ 5421689 w 5859445"/>
              <a:gd name="connsiteY2349" fmla="*/ 446272 h 3256604"/>
              <a:gd name="connsiteX2350" fmla="*/ 5422688 w 5859445"/>
              <a:gd name="connsiteY2350" fmla="*/ 441425 h 3256604"/>
              <a:gd name="connsiteX2351" fmla="*/ 5426356 w 5859445"/>
              <a:gd name="connsiteY2351" fmla="*/ 439034 h 3256604"/>
              <a:gd name="connsiteX2352" fmla="*/ 5334449 w 5859445"/>
              <a:gd name="connsiteY2352" fmla="*/ 438263 h 3256604"/>
              <a:gd name="connsiteX2353" fmla="*/ 5329559 w 5859445"/>
              <a:gd name="connsiteY2353" fmla="*/ 441450 h 3256604"/>
              <a:gd name="connsiteX2354" fmla="*/ 5318934 w 5859445"/>
              <a:gd name="connsiteY2354" fmla="*/ 457044 h 3256604"/>
              <a:gd name="connsiteX2355" fmla="*/ 5342544 w 5859445"/>
              <a:gd name="connsiteY2355" fmla="*/ 450324 h 3256604"/>
              <a:gd name="connsiteX2356" fmla="*/ 5358904 w 5859445"/>
              <a:gd name="connsiteY2356" fmla="*/ 422323 h 3256604"/>
              <a:gd name="connsiteX2357" fmla="*/ 5356247 w 5859445"/>
              <a:gd name="connsiteY2357" fmla="*/ 426223 h 3256604"/>
              <a:gd name="connsiteX2358" fmla="*/ 5354748 w 5859445"/>
              <a:gd name="connsiteY2358" fmla="*/ 426186 h 3256604"/>
              <a:gd name="connsiteX2359" fmla="*/ 5355447 w 5859445"/>
              <a:gd name="connsiteY2359" fmla="*/ 422409 h 3256604"/>
              <a:gd name="connsiteX2360" fmla="*/ 5358904 w 5859445"/>
              <a:gd name="connsiteY2360" fmla="*/ 422323 h 3256604"/>
              <a:gd name="connsiteX2361" fmla="*/ 4402428 w 5859445"/>
              <a:gd name="connsiteY2361" fmla="*/ 407183 h 3256604"/>
              <a:gd name="connsiteX2362" fmla="*/ 4460452 w 5859445"/>
              <a:gd name="connsiteY2362" fmla="*/ 416473 h 3256604"/>
              <a:gd name="connsiteX2363" fmla="*/ 4421378 w 5859445"/>
              <a:gd name="connsiteY2363" fmla="*/ 420474 h 3256604"/>
              <a:gd name="connsiteX2364" fmla="*/ 4392251 w 5859445"/>
              <a:gd name="connsiteY2364" fmla="*/ 418353 h 3256604"/>
              <a:gd name="connsiteX2365" fmla="*/ 4363127 w 5859445"/>
              <a:gd name="connsiteY2365" fmla="*/ 416234 h 3256604"/>
              <a:gd name="connsiteX2366" fmla="*/ 4402428 w 5859445"/>
              <a:gd name="connsiteY2366" fmla="*/ 407183 h 3256604"/>
              <a:gd name="connsiteX2367" fmla="*/ 4780392 w 5859445"/>
              <a:gd name="connsiteY2367" fmla="*/ 367114 h 3256604"/>
              <a:gd name="connsiteX2368" fmla="*/ 4797506 w 5859445"/>
              <a:gd name="connsiteY2368" fmla="*/ 372229 h 3256604"/>
              <a:gd name="connsiteX2369" fmla="*/ 4800896 w 5859445"/>
              <a:gd name="connsiteY2369" fmla="*/ 379193 h 3256604"/>
              <a:gd name="connsiteX2370" fmla="*/ 4754559 w 5859445"/>
              <a:gd name="connsiteY2370" fmla="*/ 398899 h 3256604"/>
              <a:gd name="connsiteX2371" fmla="*/ 4769529 w 5859445"/>
              <a:gd name="connsiteY2371" fmla="*/ 389789 h 3256604"/>
              <a:gd name="connsiteX2372" fmla="*/ 4754197 w 5859445"/>
              <a:gd name="connsiteY2372" fmla="*/ 382129 h 3256604"/>
              <a:gd name="connsiteX2373" fmla="*/ 4748842 w 5859445"/>
              <a:gd name="connsiteY2373" fmla="*/ 368394 h 3256604"/>
              <a:gd name="connsiteX2374" fmla="*/ 4780392 w 5859445"/>
              <a:gd name="connsiteY2374" fmla="*/ 367114 h 3256604"/>
              <a:gd name="connsiteX2375" fmla="*/ 4832616 w 5859445"/>
              <a:gd name="connsiteY2375" fmla="*/ 355641 h 3256604"/>
              <a:gd name="connsiteX2376" fmla="*/ 4836037 w 5859445"/>
              <a:gd name="connsiteY2376" fmla="*/ 356107 h 3256604"/>
              <a:gd name="connsiteX2377" fmla="*/ 4834220 w 5859445"/>
              <a:gd name="connsiteY2377" fmla="*/ 356787 h 3256604"/>
              <a:gd name="connsiteX2378" fmla="*/ 4832758 w 5859445"/>
              <a:gd name="connsiteY2378" fmla="*/ 356404 h 3256604"/>
              <a:gd name="connsiteX2379" fmla="*/ 4843308 w 5859445"/>
              <a:gd name="connsiteY2379" fmla="*/ 353380 h 3256604"/>
              <a:gd name="connsiteX2380" fmla="*/ 4838320 w 5859445"/>
              <a:gd name="connsiteY2380" fmla="*/ 356417 h 3256604"/>
              <a:gd name="connsiteX2381" fmla="*/ 4836037 w 5859445"/>
              <a:gd name="connsiteY2381" fmla="*/ 356107 h 3256604"/>
              <a:gd name="connsiteX2382" fmla="*/ 4806588 w 5859445"/>
              <a:gd name="connsiteY2382" fmla="*/ 350241 h 3256604"/>
              <a:gd name="connsiteX2383" fmla="*/ 4826911 w 5859445"/>
              <a:gd name="connsiteY2383" fmla="*/ 354863 h 3256604"/>
              <a:gd name="connsiteX2384" fmla="*/ 4832758 w 5859445"/>
              <a:gd name="connsiteY2384" fmla="*/ 356404 h 3256604"/>
              <a:gd name="connsiteX2385" fmla="*/ 4833329 w 5859445"/>
              <a:gd name="connsiteY2385" fmla="*/ 359453 h 3256604"/>
              <a:gd name="connsiteX2386" fmla="*/ 4815503 w 5859445"/>
              <a:gd name="connsiteY2386" fmla="*/ 353312 h 3256604"/>
              <a:gd name="connsiteX2387" fmla="*/ 4431990 w 5859445"/>
              <a:gd name="connsiteY2387" fmla="*/ 342462 h 3256604"/>
              <a:gd name="connsiteX2388" fmla="*/ 4435926 w 5859445"/>
              <a:gd name="connsiteY2388" fmla="*/ 342796 h 3256604"/>
              <a:gd name="connsiteX2389" fmla="*/ 4435813 w 5859445"/>
              <a:gd name="connsiteY2389" fmla="*/ 342827 h 3256604"/>
              <a:gd name="connsiteX2390" fmla="*/ 4431850 w 5859445"/>
              <a:gd name="connsiteY2390" fmla="*/ 342515 h 3256604"/>
              <a:gd name="connsiteX2391" fmla="*/ 4357103 w 5859445"/>
              <a:gd name="connsiteY2391" fmla="*/ 323904 h 3256604"/>
              <a:gd name="connsiteX2392" fmla="*/ 4353553 w 5859445"/>
              <a:gd name="connsiteY2392" fmla="*/ 324354 h 3256604"/>
              <a:gd name="connsiteX2393" fmla="*/ 4352028 w 5859445"/>
              <a:gd name="connsiteY2393" fmla="*/ 327061 h 3256604"/>
              <a:gd name="connsiteX2394" fmla="*/ 4352664 w 5859445"/>
              <a:gd name="connsiteY2394" fmla="*/ 327021 h 3256604"/>
              <a:gd name="connsiteX2395" fmla="*/ 4451929 w 5859445"/>
              <a:gd name="connsiteY2395" fmla="*/ 320556 h 3256604"/>
              <a:gd name="connsiteX2396" fmla="*/ 4455973 w 5859445"/>
              <a:gd name="connsiteY2396" fmla="*/ 321108 h 3256604"/>
              <a:gd name="connsiteX2397" fmla="*/ 4450707 w 5859445"/>
              <a:gd name="connsiteY2397" fmla="*/ 321666 h 3256604"/>
              <a:gd name="connsiteX2398" fmla="*/ 4449665 w 5859445"/>
              <a:gd name="connsiteY2398" fmla="*/ 321405 h 3256604"/>
              <a:gd name="connsiteX2399" fmla="*/ 4457381 w 5859445"/>
              <a:gd name="connsiteY2399" fmla="*/ 318510 h 3256604"/>
              <a:gd name="connsiteX2400" fmla="*/ 4451929 w 5859445"/>
              <a:gd name="connsiteY2400" fmla="*/ 320556 h 3256604"/>
              <a:gd name="connsiteX2401" fmla="*/ 4439379 w 5859445"/>
              <a:gd name="connsiteY2401" fmla="*/ 318849 h 3256604"/>
              <a:gd name="connsiteX2402" fmla="*/ 4449665 w 5859445"/>
              <a:gd name="connsiteY2402" fmla="*/ 321405 h 3256604"/>
              <a:gd name="connsiteX2403" fmla="*/ 4448291 w 5859445"/>
              <a:gd name="connsiteY2403" fmla="*/ 321918 h 3256604"/>
              <a:gd name="connsiteX2404" fmla="*/ 4450707 w 5859445"/>
              <a:gd name="connsiteY2404" fmla="*/ 321666 h 3256604"/>
              <a:gd name="connsiteX2405" fmla="*/ 4464159 w 5859445"/>
              <a:gd name="connsiteY2405" fmla="*/ 325008 h 3256604"/>
              <a:gd name="connsiteX2406" fmla="*/ 4485013 w 5859445"/>
              <a:gd name="connsiteY2406" fmla="*/ 325059 h 3256604"/>
              <a:gd name="connsiteX2407" fmla="*/ 4462197 w 5859445"/>
              <a:gd name="connsiteY2407" fmla="*/ 321954 h 3256604"/>
              <a:gd name="connsiteX2408" fmla="*/ 4455973 w 5859445"/>
              <a:gd name="connsiteY2408" fmla="*/ 321108 h 3256604"/>
              <a:gd name="connsiteX2409" fmla="*/ 4458852 w 5859445"/>
              <a:gd name="connsiteY2409" fmla="*/ 320801 h 3256604"/>
              <a:gd name="connsiteX2410" fmla="*/ 4480557 w 5859445"/>
              <a:gd name="connsiteY2410" fmla="*/ 323523 h 3256604"/>
              <a:gd name="connsiteX2411" fmla="*/ 4503908 w 5859445"/>
              <a:gd name="connsiteY2411" fmla="*/ 322056 h 3256604"/>
              <a:gd name="connsiteX2412" fmla="*/ 4457381 w 5859445"/>
              <a:gd name="connsiteY2412" fmla="*/ 318510 h 3256604"/>
              <a:gd name="connsiteX2413" fmla="*/ 4402659 w 5859445"/>
              <a:gd name="connsiteY2413" fmla="*/ 315708 h 3256604"/>
              <a:gd name="connsiteX2414" fmla="*/ 4385727 w 5859445"/>
              <a:gd name="connsiteY2414" fmla="*/ 321767 h 3256604"/>
              <a:gd name="connsiteX2415" fmla="*/ 4373785 w 5859445"/>
              <a:gd name="connsiteY2415" fmla="*/ 324785 h 3256604"/>
              <a:gd name="connsiteX2416" fmla="*/ 4382699 w 5859445"/>
              <a:gd name="connsiteY2416" fmla="*/ 327856 h 3256604"/>
              <a:gd name="connsiteX2417" fmla="*/ 4361311 w 5859445"/>
              <a:gd name="connsiteY2417" fmla="*/ 332378 h 3256604"/>
              <a:gd name="connsiteX2418" fmla="*/ 4343846 w 5859445"/>
              <a:gd name="connsiteY2418" fmla="*/ 343008 h 3256604"/>
              <a:gd name="connsiteX2419" fmla="*/ 4400974 w 5859445"/>
              <a:gd name="connsiteY2419" fmla="*/ 340097 h 3256604"/>
              <a:gd name="connsiteX2420" fmla="*/ 4431850 w 5859445"/>
              <a:gd name="connsiteY2420" fmla="*/ 342515 h 3256604"/>
              <a:gd name="connsiteX2421" fmla="*/ 4422279 w 5859445"/>
              <a:gd name="connsiteY2421" fmla="*/ 346249 h 3256604"/>
              <a:gd name="connsiteX2422" fmla="*/ 4435813 w 5859445"/>
              <a:gd name="connsiteY2422" fmla="*/ 342827 h 3256604"/>
              <a:gd name="connsiteX2423" fmla="*/ 4441171 w 5859445"/>
              <a:gd name="connsiteY2423" fmla="*/ 343247 h 3256604"/>
              <a:gd name="connsiteX2424" fmla="*/ 4435926 w 5859445"/>
              <a:gd name="connsiteY2424" fmla="*/ 342796 h 3256604"/>
              <a:gd name="connsiteX2425" fmla="*/ 4440190 w 5859445"/>
              <a:gd name="connsiteY2425" fmla="*/ 341719 h 3256604"/>
              <a:gd name="connsiteX2426" fmla="*/ 4446162 w 5859445"/>
              <a:gd name="connsiteY2426" fmla="*/ 340208 h 3256604"/>
              <a:gd name="connsiteX2427" fmla="*/ 4414430 w 5859445"/>
              <a:gd name="connsiteY2427" fmla="*/ 334031 h 3256604"/>
              <a:gd name="connsiteX2428" fmla="*/ 4421914 w 5859445"/>
              <a:gd name="connsiteY2428" fmla="*/ 329478 h 3256604"/>
              <a:gd name="connsiteX2429" fmla="*/ 4410507 w 5859445"/>
              <a:gd name="connsiteY2429" fmla="*/ 327924 h 3256604"/>
              <a:gd name="connsiteX2430" fmla="*/ 4391612 w 5859445"/>
              <a:gd name="connsiteY2430" fmla="*/ 330927 h 3256604"/>
              <a:gd name="connsiteX2431" fmla="*/ 4402659 w 5859445"/>
              <a:gd name="connsiteY2431" fmla="*/ 315708 h 3256604"/>
              <a:gd name="connsiteX2432" fmla="*/ 4588393 w 5859445"/>
              <a:gd name="connsiteY2432" fmla="*/ 313117 h 3256604"/>
              <a:gd name="connsiteX2433" fmla="*/ 4592317 w 5859445"/>
              <a:gd name="connsiteY2433" fmla="*/ 319223 h 3256604"/>
              <a:gd name="connsiteX2434" fmla="*/ 4587327 w 5859445"/>
              <a:gd name="connsiteY2434" fmla="*/ 322261 h 3256604"/>
              <a:gd name="connsiteX2435" fmla="*/ 4578415 w 5859445"/>
              <a:gd name="connsiteY2435" fmla="*/ 319189 h 3256604"/>
              <a:gd name="connsiteX2436" fmla="*/ 4324226 w 5859445"/>
              <a:gd name="connsiteY2436" fmla="*/ 312470 h 3256604"/>
              <a:gd name="connsiteX2437" fmla="*/ 4332074 w 5859445"/>
              <a:gd name="connsiteY2437" fmla="*/ 324683 h 3256604"/>
              <a:gd name="connsiteX2438" fmla="*/ 4343907 w 5859445"/>
              <a:gd name="connsiteY2438" fmla="*/ 327571 h 3256604"/>
              <a:gd name="connsiteX2439" fmla="*/ 4349636 w 5859445"/>
              <a:gd name="connsiteY2439" fmla="*/ 327211 h 3256604"/>
              <a:gd name="connsiteX2440" fmla="*/ 4349454 w 5859445"/>
              <a:gd name="connsiteY2440" fmla="*/ 324726 h 3256604"/>
              <a:gd name="connsiteX2441" fmla="*/ 4355958 w 5859445"/>
              <a:gd name="connsiteY2441" fmla="*/ 318644 h 3256604"/>
              <a:gd name="connsiteX2442" fmla="*/ 4360195 w 5859445"/>
              <a:gd name="connsiteY2442" fmla="*/ 317748 h 3256604"/>
              <a:gd name="connsiteX2443" fmla="*/ 4360947 w 5859445"/>
              <a:gd name="connsiteY2443" fmla="*/ 315607 h 3256604"/>
              <a:gd name="connsiteX2444" fmla="*/ 4317444 w 5859445"/>
              <a:gd name="connsiteY2444" fmla="*/ 291107 h 3256604"/>
              <a:gd name="connsiteX2445" fmla="*/ 4316378 w 5859445"/>
              <a:gd name="connsiteY2445" fmla="*/ 300254 h 3256604"/>
              <a:gd name="connsiteX2446" fmla="*/ 4404788 w 5859445"/>
              <a:gd name="connsiteY2446" fmla="*/ 297420 h 3256604"/>
              <a:gd name="connsiteX2447" fmla="*/ 4363611 w 5859445"/>
              <a:gd name="connsiteY2447" fmla="*/ 292744 h 3256604"/>
              <a:gd name="connsiteX2448" fmla="*/ 4317444 w 5859445"/>
              <a:gd name="connsiteY2448" fmla="*/ 291107 h 3256604"/>
              <a:gd name="connsiteX2449" fmla="*/ 4246764 w 5859445"/>
              <a:gd name="connsiteY2449" fmla="*/ 281024 h 3256604"/>
              <a:gd name="connsiteX2450" fmla="*/ 4249240 w 5859445"/>
              <a:gd name="connsiteY2450" fmla="*/ 281877 h 3256604"/>
              <a:gd name="connsiteX2451" fmla="*/ 4221185 w 5859445"/>
              <a:gd name="connsiteY2451" fmla="*/ 281723 h 3256604"/>
              <a:gd name="connsiteX2452" fmla="*/ 4246764 w 5859445"/>
              <a:gd name="connsiteY2452" fmla="*/ 281024 h 3256604"/>
              <a:gd name="connsiteX2453" fmla="*/ 59744 w 5859445"/>
              <a:gd name="connsiteY2453" fmla="*/ 278374 h 3256604"/>
              <a:gd name="connsiteX2454" fmla="*/ 57963 w 5859445"/>
              <a:gd name="connsiteY2454" fmla="*/ 283706 h 3256604"/>
              <a:gd name="connsiteX2455" fmla="*/ 61888 w 5859445"/>
              <a:gd name="connsiteY2455" fmla="*/ 289814 h 3256604"/>
              <a:gd name="connsiteX2456" fmla="*/ 62954 w 5859445"/>
              <a:gd name="connsiteY2456" fmla="*/ 280669 h 3256604"/>
              <a:gd name="connsiteX2457" fmla="*/ 59744 w 5859445"/>
              <a:gd name="connsiteY2457" fmla="*/ 278374 h 3256604"/>
              <a:gd name="connsiteX2458" fmla="*/ 95749 w 5859445"/>
              <a:gd name="connsiteY2458" fmla="*/ 277701 h 3256604"/>
              <a:gd name="connsiteX2459" fmla="*/ 86303 w 5859445"/>
              <a:gd name="connsiteY2459" fmla="*/ 279203 h 3256604"/>
              <a:gd name="connsiteX2460" fmla="*/ 76857 w 5859445"/>
              <a:gd name="connsiteY2460" fmla="*/ 280705 h 3256604"/>
              <a:gd name="connsiteX2461" fmla="*/ 78286 w 5859445"/>
              <a:gd name="connsiteY2461" fmla="*/ 288332 h 3256604"/>
              <a:gd name="connsiteX2462" fmla="*/ 66878 w 5859445"/>
              <a:gd name="connsiteY2462" fmla="*/ 286779 h 3256604"/>
              <a:gd name="connsiteX2463" fmla="*/ 65812 w 5859445"/>
              <a:gd name="connsiteY2463" fmla="*/ 295923 h 3256604"/>
              <a:gd name="connsiteX2464" fmla="*/ 70803 w 5859445"/>
              <a:gd name="connsiteY2464" fmla="*/ 292887 h 3256604"/>
              <a:gd name="connsiteX2465" fmla="*/ 84705 w 5859445"/>
              <a:gd name="connsiteY2465" fmla="*/ 292921 h 3256604"/>
              <a:gd name="connsiteX2466" fmla="*/ 98608 w 5859445"/>
              <a:gd name="connsiteY2466" fmla="*/ 292955 h 3256604"/>
              <a:gd name="connsiteX2467" fmla="*/ 94685 w 5859445"/>
              <a:gd name="connsiteY2467" fmla="*/ 286847 h 3256604"/>
              <a:gd name="connsiteX2468" fmla="*/ 42365 w 5859445"/>
              <a:gd name="connsiteY2468" fmla="*/ 270234 h 3256604"/>
              <a:gd name="connsiteX2469" fmla="*/ 41637 w 5859445"/>
              <a:gd name="connsiteY2469" fmla="*/ 274519 h 3256604"/>
              <a:gd name="connsiteX2470" fmla="*/ 35349 w 5859445"/>
              <a:gd name="connsiteY2470" fmla="*/ 274502 h 3256604"/>
              <a:gd name="connsiteX2471" fmla="*/ 4497930 w 5859445"/>
              <a:gd name="connsiteY2471" fmla="*/ 269538 h 3256604"/>
              <a:gd name="connsiteX2472" fmla="*/ 4527271 w 5859445"/>
              <a:gd name="connsiteY2472" fmla="*/ 271992 h 3256604"/>
              <a:gd name="connsiteX2473" fmla="*/ 4527171 w 5859445"/>
              <a:gd name="connsiteY2473" fmla="*/ 272053 h 3256604"/>
              <a:gd name="connsiteX2474" fmla="*/ 4445774 w 5859445"/>
              <a:gd name="connsiteY2474" fmla="*/ 263980 h 3256604"/>
              <a:gd name="connsiteX2475" fmla="*/ 4438289 w 5859445"/>
              <a:gd name="connsiteY2475" fmla="*/ 268536 h 3256604"/>
              <a:gd name="connsiteX2476" fmla="*/ 4425273 w 5859445"/>
              <a:gd name="connsiteY2476" fmla="*/ 265573 h 3256604"/>
              <a:gd name="connsiteX2477" fmla="*/ 4417967 w 5859445"/>
              <a:gd name="connsiteY2477" fmla="*/ 263911 h 3256604"/>
              <a:gd name="connsiteX2478" fmla="*/ 4425273 w 5859445"/>
              <a:gd name="connsiteY2478" fmla="*/ 265573 h 3256604"/>
              <a:gd name="connsiteX2479" fmla="*/ 4407763 w 5859445"/>
              <a:gd name="connsiteY2479" fmla="*/ 266936 h 3256604"/>
              <a:gd name="connsiteX2480" fmla="*/ 4359325 w 5859445"/>
              <a:gd name="connsiteY2480" fmla="*/ 269868 h 3256604"/>
              <a:gd name="connsiteX2481" fmla="*/ 4417967 w 5859445"/>
              <a:gd name="connsiteY2481" fmla="*/ 263911 h 3256604"/>
              <a:gd name="connsiteX2482" fmla="*/ 3701933 w 5859445"/>
              <a:gd name="connsiteY2482" fmla="*/ 262155 h 3256604"/>
              <a:gd name="connsiteX2483" fmla="*/ 3731702 w 5859445"/>
              <a:gd name="connsiteY2483" fmla="*/ 265278 h 3256604"/>
              <a:gd name="connsiteX2484" fmla="*/ 3712808 w 5859445"/>
              <a:gd name="connsiteY2484" fmla="*/ 268280 h 3256604"/>
              <a:gd name="connsiteX2485" fmla="*/ 3688091 w 5859445"/>
              <a:gd name="connsiteY2485" fmla="*/ 268219 h 3256604"/>
              <a:gd name="connsiteX2486" fmla="*/ 3685182 w 5859445"/>
              <a:gd name="connsiteY2486" fmla="*/ 267847 h 3256604"/>
              <a:gd name="connsiteX2487" fmla="*/ 3687271 w 5859445"/>
              <a:gd name="connsiteY2487" fmla="*/ 263644 h 3256604"/>
              <a:gd name="connsiteX2488" fmla="*/ 3701933 w 5859445"/>
              <a:gd name="connsiteY2488" fmla="*/ 262155 h 3256604"/>
              <a:gd name="connsiteX2489" fmla="*/ 3645422 w 5859445"/>
              <a:gd name="connsiteY2489" fmla="*/ 249818 h 3256604"/>
              <a:gd name="connsiteX2490" fmla="*/ 3663209 w 5859445"/>
              <a:gd name="connsiteY2490" fmla="*/ 252421 h 3256604"/>
              <a:gd name="connsiteX2491" fmla="*/ 3661289 w 5859445"/>
              <a:gd name="connsiteY2491" fmla="*/ 252909 h 3256604"/>
              <a:gd name="connsiteX2492" fmla="*/ 3645422 w 5859445"/>
              <a:gd name="connsiteY2492" fmla="*/ 249818 h 3256604"/>
              <a:gd name="connsiteX2493" fmla="*/ 3639089 w 5859445"/>
              <a:gd name="connsiteY2493" fmla="*/ 249102 h 3256604"/>
              <a:gd name="connsiteX2494" fmla="*/ 3643852 w 5859445"/>
              <a:gd name="connsiteY2494" fmla="*/ 249277 h 3256604"/>
              <a:gd name="connsiteX2495" fmla="*/ 3645422 w 5859445"/>
              <a:gd name="connsiteY2495" fmla="*/ 249818 h 3256604"/>
              <a:gd name="connsiteX2496" fmla="*/ 3640698 w 5859445"/>
              <a:gd name="connsiteY2496" fmla="*/ 250568 h 3256604"/>
              <a:gd name="connsiteX2497" fmla="*/ 3725042 w 5859445"/>
              <a:gd name="connsiteY2497" fmla="*/ 244107 h 3256604"/>
              <a:gd name="connsiteX2498" fmla="*/ 3757754 w 5859445"/>
              <a:gd name="connsiteY2498" fmla="*/ 251810 h 3256604"/>
              <a:gd name="connsiteX2499" fmla="*/ 3724117 w 5859445"/>
              <a:gd name="connsiteY2499" fmla="*/ 244158 h 3256604"/>
              <a:gd name="connsiteX2500" fmla="*/ 3609767 w 5859445"/>
              <a:gd name="connsiteY2500" fmla="*/ 237536 h 3256604"/>
              <a:gd name="connsiteX2501" fmla="*/ 3632585 w 5859445"/>
              <a:gd name="connsiteY2501" fmla="*/ 240640 h 3256604"/>
              <a:gd name="connsiteX2502" fmla="*/ 3646488 w 5859445"/>
              <a:gd name="connsiteY2502" fmla="*/ 240673 h 3256604"/>
              <a:gd name="connsiteX2503" fmla="*/ 3623669 w 5859445"/>
              <a:gd name="connsiteY2503" fmla="*/ 237570 h 3256604"/>
              <a:gd name="connsiteX2504" fmla="*/ 3609767 w 5859445"/>
              <a:gd name="connsiteY2504" fmla="*/ 237536 h 3256604"/>
              <a:gd name="connsiteX2505" fmla="*/ 3539147 w 5859445"/>
              <a:gd name="connsiteY2505" fmla="*/ 235648 h 3256604"/>
              <a:gd name="connsiteX2506" fmla="*/ 3548182 w 5859445"/>
              <a:gd name="connsiteY2506" fmla="*/ 238908 h 3256604"/>
              <a:gd name="connsiteX2507" fmla="*/ 3557218 w 5859445"/>
              <a:gd name="connsiteY2507" fmla="*/ 242172 h 3256604"/>
              <a:gd name="connsiteX2508" fmla="*/ 3492138 w 5859445"/>
              <a:gd name="connsiteY2508" fmla="*/ 238105 h 3256604"/>
              <a:gd name="connsiteX2509" fmla="*/ 3519186 w 5859445"/>
              <a:gd name="connsiteY2509" fmla="*/ 247796 h 3256604"/>
              <a:gd name="connsiteX2510" fmla="*/ 3500171 w 5859445"/>
              <a:gd name="connsiteY2510" fmla="*/ 250607 h 3256604"/>
              <a:gd name="connsiteX2511" fmla="*/ 3430571 w 5859445"/>
              <a:gd name="connsiteY2511" fmla="*/ 244910 h 3256604"/>
              <a:gd name="connsiteX2512" fmla="*/ 3360914 w 5859445"/>
              <a:gd name="connsiteY2512" fmla="*/ 239117 h 3256604"/>
              <a:gd name="connsiteX2513" fmla="*/ 3472946 w 5859445"/>
              <a:gd name="connsiteY2513" fmla="*/ 251445 h 3256604"/>
              <a:gd name="connsiteX2514" fmla="*/ 3576126 w 5859445"/>
              <a:gd name="connsiteY2514" fmla="*/ 260798 h 3256604"/>
              <a:gd name="connsiteX2515" fmla="*/ 3532452 w 5859445"/>
              <a:gd name="connsiteY2515" fmla="*/ 257641 h 3256604"/>
              <a:gd name="connsiteX2516" fmla="*/ 3497694 w 5859445"/>
              <a:gd name="connsiteY2516" fmla="*/ 257557 h 3256604"/>
              <a:gd name="connsiteX2517" fmla="*/ 3490743 w 5859445"/>
              <a:gd name="connsiteY2517" fmla="*/ 257539 h 3256604"/>
              <a:gd name="connsiteX2518" fmla="*/ 3483792 w 5859445"/>
              <a:gd name="connsiteY2518" fmla="*/ 257523 h 3256604"/>
              <a:gd name="connsiteX2519" fmla="*/ 3497694 w 5859445"/>
              <a:gd name="connsiteY2519" fmla="*/ 257557 h 3256604"/>
              <a:gd name="connsiteX2520" fmla="*/ 3506608 w 5859445"/>
              <a:gd name="connsiteY2520" fmla="*/ 260628 h 3256604"/>
              <a:gd name="connsiteX2521" fmla="*/ 3414273 w 5859445"/>
              <a:gd name="connsiteY2521" fmla="*/ 257351 h 3256604"/>
              <a:gd name="connsiteX2522" fmla="*/ 3316949 w 5859445"/>
              <a:gd name="connsiteY2522" fmla="*/ 257114 h 3256604"/>
              <a:gd name="connsiteX2523" fmla="*/ 3378981 w 5859445"/>
              <a:gd name="connsiteY2523" fmla="*/ 261838 h 3256604"/>
              <a:gd name="connsiteX2524" fmla="*/ 3441015 w 5859445"/>
              <a:gd name="connsiteY2524" fmla="*/ 266566 h 3256604"/>
              <a:gd name="connsiteX2525" fmla="*/ 3515571 w 5859445"/>
              <a:gd name="connsiteY2525" fmla="*/ 269178 h 3256604"/>
              <a:gd name="connsiteX2526" fmla="*/ 3585998 w 5859445"/>
              <a:gd name="connsiteY2526" fmla="*/ 276163 h 3256604"/>
              <a:gd name="connsiteX2527" fmla="*/ 3590987 w 5859445"/>
              <a:gd name="connsiteY2527" fmla="*/ 273126 h 3256604"/>
              <a:gd name="connsiteX2528" fmla="*/ 3649177 w 5859445"/>
              <a:gd name="connsiteY2528" fmla="*/ 277272 h 3256604"/>
              <a:gd name="connsiteX2529" fmla="*/ 3720656 w 5859445"/>
              <a:gd name="connsiteY2529" fmla="*/ 280496 h 3256604"/>
              <a:gd name="connsiteX2530" fmla="*/ 3680013 w 5859445"/>
              <a:gd name="connsiteY2530" fmla="*/ 271249 h 3256604"/>
              <a:gd name="connsiteX2531" fmla="*/ 3639366 w 5859445"/>
              <a:gd name="connsiteY2531" fmla="*/ 262003 h 3256604"/>
              <a:gd name="connsiteX2532" fmla="*/ 3685182 w 5859445"/>
              <a:gd name="connsiteY2532" fmla="*/ 267847 h 3256604"/>
              <a:gd name="connsiteX2533" fmla="*/ 3685001 w 5859445"/>
              <a:gd name="connsiteY2533" fmla="*/ 268212 h 3256604"/>
              <a:gd name="connsiteX2534" fmla="*/ 3688091 w 5859445"/>
              <a:gd name="connsiteY2534" fmla="*/ 268219 h 3256604"/>
              <a:gd name="connsiteX2535" fmla="*/ 3694182 w 5859445"/>
              <a:gd name="connsiteY2535" fmla="*/ 268997 h 3256604"/>
              <a:gd name="connsiteX2536" fmla="*/ 3739549 w 5859445"/>
              <a:gd name="connsiteY2536" fmla="*/ 277492 h 3256604"/>
              <a:gd name="connsiteX2537" fmla="*/ 3827961 w 5859445"/>
              <a:gd name="connsiteY2537" fmla="*/ 274662 h 3256604"/>
              <a:gd name="connsiteX2538" fmla="*/ 3801219 w 5859445"/>
              <a:gd name="connsiteY2538" fmla="*/ 265447 h 3256604"/>
              <a:gd name="connsiteX2539" fmla="*/ 3869672 w 5859445"/>
              <a:gd name="connsiteY2539" fmla="*/ 274763 h 3256604"/>
              <a:gd name="connsiteX2540" fmla="*/ 3935266 w 5859445"/>
              <a:gd name="connsiteY2540" fmla="*/ 268824 h 3256604"/>
              <a:gd name="connsiteX2541" fmla="*/ 3805374 w 5859445"/>
              <a:gd name="connsiteY2541" fmla="*/ 250306 h 3256604"/>
              <a:gd name="connsiteX2542" fmla="*/ 3671475 w 5859445"/>
              <a:gd name="connsiteY2542" fmla="*/ 236354 h 3256604"/>
              <a:gd name="connsiteX2543" fmla="*/ 3717109 w 5859445"/>
              <a:gd name="connsiteY2543" fmla="*/ 242563 h 3256604"/>
              <a:gd name="connsiteX2544" fmla="*/ 3724117 w 5859445"/>
              <a:gd name="connsiteY2544" fmla="*/ 244158 h 3256604"/>
              <a:gd name="connsiteX2545" fmla="*/ 3698215 w 5859445"/>
              <a:gd name="connsiteY2545" fmla="*/ 245566 h 3256604"/>
              <a:gd name="connsiteX2546" fmla="*/ 3732441 w 5859445"/>
              <a:gd name="connsiteY2546" fmla="*/ 250223 h 3256604"/>
              <a:gd name="connsiteX2547" fmla="*/ 3752765 w 5859445"/>
              <a:gd name="connsiteY2547" fmla="*/ 254847 h 3256604"/>
              <a:gd name="connsiteX2548" fmla="*/ 3689472 w 5859445"/>
              <a:gd name="connsiteY2548" fmla="*/ 256264 h 3256604"/>
              <a:gd name="connsiteX2549" fmla="*/ 3663209 w 5859445"/>
              <a:gd name="connsiteY2549" fmla="*/ 252421 h 3256604"/>
              <a:gd name="connsiteX2550" fmla="*/ 3664274 w 5859445"/>
              <a:gd name="connsiteY2550" fmla="*/ 252154 h 3256604"/>
              <a:gd name="connsiteX2551" fmla="*/ 3659326 w 5859445"/>
              <a:gd name="connsiteY2551" fmla="*/ 249853 h 3256604"/>
              <a:gd name="connsiteX2552" fmla="*/ 3643852 w 5859445"/>
              <a:gd name="connsiteY2552" fmla="*/ 249277 h 3256604"/>
              <a:gd name="connsiteX2553" fmla="*/ 3636509 w 5859445"/>
              <a:gd name="connsiteY2553" fmla="*/ 246747 h 3256604"/>
              <a:gd name="connsiteX2554" fmla="*/ 3639089 w 5859445"/>
              <a:gd name="connsiteY2554" fmla="*/ 249102 h 3256604"/>
              <a:gd name="connsiteX2555" fmla="*/ 3629104 w 5859445"/>
              <a:gd name="connsiteY2555" fmla="*/ 248731 h 3256604"/>
              <a:gd name="connsiteX2556" fmla="*/ 3594307 w 5859445"/>
              <a:gd name="connsiteY2556" fmla="*/ 245882 h 3256604"/>
              <a:gd name="connsiteX2557" fmla="*/ 3539147 w 5859445"/>
              <a:gd name="connsiteY2557" fmla="*/ 235648 h 3256604"/>
              <a:gd name="connsiteX2558" fmla="*/ 4412249 w 5859445"/>
              <a:gd name="connsiteY2558" fmla="*/ 233405 h 3256604"/>
              <a:gd name="connsiteX2559" fmla="*/ 4397900 w 5859445"/>
              <a:gd name="connsiteY2559" fmla="*/ 234703 h 3256604"/>
              <a:gd name="connsiteX2560" fmla="*/ 4397276 w 5859445"/>
              <a:gd name="connsiteY2560" fmla="*/ 234455 h 3256604"/>
              <a:gd name="connsiteX2561" fmla="*/ 3778779 w 5859445"/>
              <a:gd name="connsiteY2561" fmla="*/ 230518 h 3256604"/>
              <a:gd name="connsiteX2562" fmla="*/ 3787693 w 5859445"/>
              <a:gd name="connsiteY2562" fmla="*/ 233589 h 3256604"/>
              <a:gd name="connsiteX2563" fmla="*/ 3801595 w 5859445"/>
              <a:gd name="connsiteY2563" fmla="*/ 233623 h 3256604"/>
              <a:gd name="connsiteX2564" fmla="*/ 3796606 w 5859445"/>
              <a:gd name="connsiteY2564" fmla="*/ 236660 h 3256604"/>
              <a:gd name="connsiteX2565" fmla="*/ 3881475 w 5859445"/>
              <a:gd name="connsiteY2565" fmla="*/ 249923 h 3256604"/>
              <a:gd name="connsiteX2566" fmla="*/ 3961313 w 5859445"/>
              <a:gd name="connsiteY2566" fmla="*/ 258930 h 3256604"/>
              <a:gd name="connsiteX2567" fmla="*/ 3963295 w 5859445"/>
              <a:gd name="connsiteY2567" fmla="*/ 258436 h 3256604"/>
              <a:gd name="connsiteX2568" fmla="*/ 3971274 w 5859445"/>
              <a:gd name="connsiteY2568" fmla="*/ 260051 h 3256604"/>
              <a:gd name="connsiteX2569" fmla="*/ 4027698 w 5859445"/>
              <a:gd name="connsiteY2569" fmla="*/ 256046 h 3256604"/>
              <a:gd name="connsiteX2570" fmla="*/ 4061970 w 5859445"/>
              <a:gd name="connsiteY2570" fmla="*/ 255335 h 3256604"/>
              <a:gd name="connsiteX2571" fmla="*/ 4011305 w 5859445"/>
              <a:gd name="connsiteY2571" fmla="*/ 250789 h 3256604"/>
              <a:gd name="connsiteX2572" fmla="*/ 3934435 w 5859445"/>
              <a:gd name="connsiteY2572" fmla="*/ 240522 h 3256604"/>
              <a:gd name="connsiteX2573" fmla="*/ 3778779 w 5859445"/>
              <a:gd name="connsiteY2573" fmla="*/ 230518 h 3256604"/>
              <a:gd name="connsiteX2574" fmla="*/ 55443 w 5859445"/>
              <a:gd name="connsiteY2574" fmla="*/ 225767 h 3256604"/>
              <a:gd name="connsiteX2575" fmla="*/ 34876 w 5859445"/>
              <a:gd name="connsiteY2575" fmla="*/ 243140 h 3256604"/>
              <a:gd name="connsiteX2576" fmla="*/ 32457 w 5859445"/>
              <a:gd name="connsiteY2576" fmla="*/ 244005 h 3256604"/>
              <a:gd name="connsiteX2577" fmla="*/ 19448 w 5859445"/>
              <a:gd name="connsiteY2577" fmla="*/ 256171 h 3256604"/>
              <a:gd name="connsiteX2578" fmla="*/ 34876 w 5859445"/>
              <a:gd name="connsiteY2578" fmla="*/ 243140 h 3256604"/>
              <a:gd name="connsiteX2579" fmla="*/ 49389 w 5859445"/>
              <a:gd name="connsiteY2579" fmla="*/ 237949 h 3256604"/>
              <a:gd name="connsiteX2580" fmla="*/ 47789 w 5859445"/>
              <a:gd name="connsiteY2580" fmla="*/ 251665 h 3256604"/>
              <a:gd name="connsiteX2581" fmla="*/ 42267 w 5859445"/>
              <a:gd name="connsiteY2581" fmla="*/ 259274 h 3256604"/>
              <a:gd name="connsiteX2582" fmla="*/ 52780 w 5859445"/>
              <a:gd name="connsiteY2582" fmla="*/ 248629 h 3256604"/>
              <a:gd name="connsiteX2583" fmla="*/ 63291 w 5859445"/>
              <a:gd name="connsiteY2583" fmla="*/ 237983 h 3256604"/>
              <a:gd name="connsiteX2584" fmla="*/ 59368 w 5859445"/>
              <a:gd name="connsiteY2584" fmla="*/ 231875 h 3256604"/>
              <a:gd name="connsiteX2585" fmla="*/ 60881 w 5859445"/>
              <a:gd name="connsiteY2585" fmla="*/ 228830 h 3256604"/>
              <a:gd name="connsiteX2586" fmla="*/ 55443 w 5859445"/>
              <a:gd name="connsiteY2586" fmla="*/ 225767 h 3256604"/>
              <a:gd name="connsiteX2587" fmla="*/ 3643630 w 5859445"/>
              <a:gd name="connsiteY2587" fmla="*/ 225422 h 3256604"/>
              <a:gd name="connsiteX2588" fmla="*/ 3672562 w 5859445"/>
              <a:gd name="connsiteY2588" fmla="*/ 227236 h 3256604"/>
              <a:gd name="connsiteX2589" fmla="*/ 3661500 w 5859445"/>
              <a:gd name="connsiteY2589" fmla="*/ 226228 h 3256604"/>
              <a:gd name="connsiteX2590" fmla="*/ 3643630 w 5859445"/>
              <a:gd name="connsiteY2590" fmla="*/ 225422 h 3256604"/>
              <a:gd name="connsiteX2591" fmla="*/ 3416716 w 5859445"/>
              <a:gd name="connsiteY2591" fmla="*/ 223340 h 3256604"/>
              <a:gd name="connsiteX2592" fmla="*/ 3379462 w 5859445"/>
              <a:gd name="connsiteY2592" fmla="*/ 224773 h 3256604"/>
              <a:gd name="connsiteX2593" fmla="*/ 3434011 w 5859445"/>
              <a:gd name="connsiteY2593" fmla="*/ 234054 h 3256604"/>
              <a:gd name="connsiteX2594" fmla="*/ 3458408 w 5859445"/>
              <a:gd name="connsiteY2594" fmla="*/ 233542 h 3256604"/>
              <a:gd name="connsiteX2595" fmla="*/ 3452902 w 5859445"/>
              <a:gd name="connsiteY2595" fmla="*/ 231051 h 3256604"/>
              <a:gd name="connsiteX2596" fmla="*/ 3416716 w 5859445"/>
              <a:gd name="connsiteY2596" fmla="*/ 223340 h 3256604"/>
              <a:gd name="connsiteX2597" fmla="*/ 116047 w 5859445"/>
              <a:gd name="connsiteY2597" fmla="*/ 222866 h 3256604"/>
              <a:gd name="connsiteX2598" fmla="*/ 106066 w 5859445"/>
              <a:gd name="connsiteY2598" fmla="*/ 228941 h 3256604"/>
              <a:gd name="connsiteX2599" fmla="*/ 109990 w 5859445"/>
              <a:gd name="connsiteY2599" fmla="*/ 235047 h 3256604"/>
              <a:gd name="connsiteX2600" fmla="*/ 114981 w 5859445"/>
              <a:gd name="connsiteY2600" fmla="*/ 232011 h 3256604"/>
              <a:gd name="connsiteX2601" fmla="*/ 124962 w 5859445"/>
              <a:gd name="connsiteY2601" fmla="*/ 225936 h 3256604"/>
              <a:gd name="connsiteX2602" fmla="*/ 91268 w 5859445"/>
              <a:gd name="connsiteY2602" fmla="*/ 216707 h 3256604"/>
              <a:gd name="connsiteX2603" fmla="*/ 64357 w 5859445"/>
              <a:gd name="connsiteY2603" fmla="*/ 228838 h 3256604"/>
              <a:gd name="connsiteX2604" fmla="*/ 92164 w 5859445"/>
              <a:gd name="connsiteY2604" fmla="*/ 228907 h 3256604"/>
              <a:gd name="connsiteX2605" fmla="*/ 101078 w 5859445"/>
              <a:gd name="connsiteY2605" fmla="*/ 231978 h 3256604"/>
              <a:gd name="connsiteX2606" fmla="*/ 112124 w 5859445"/>
              <a:gd name="connsiteY2606" fmla="*/ 216759 h 3256604"/>
              <a:gd name="connsiteX2607" fmla="*/ 91268 w 5859445"/>
              <a:gd name="connsiteY2607" fmla="*/ 216707 h 3256604"/>
              <a:gd name="connsiteX2608" fmla="*/ 99285 w 5859445"/>
              <a:gd name="connsiteY2608" fmla="*/ 207579 h 3256604"/>
              <a:gd name="connsiteX2609" fmla="*/ 79326 w 5859445"/>
              <a:gd name="connsiteY2609" fmla="*/ 219726 h 3256604"/>
              <a:gd name="connsiteX2610" fmla="*/ 93762 w 5859445"/>
              <a:gd name="connsiteY2610" fmla="*/ 215189 h 3256604"/>
              <a:gd name="connsiteX2611" fmla="*/ 108199 w 5859445"/>
              <a:gd name="connsiteY2611" fmla="*/ 210650 h 3256604"/>
              <a:gd name="connsiteX2612" fmla="*/ 4445482 w 5859445"/>
              <a:gd name="connsiteY2612" fmla="*/ 206807 h 3256604"/>
              <a:gd name="connsiteX2613" fmla="*/ 4452168 w 5859445"/>
              <a:gd name="connsiteY2613" fmla="*/ 209110 h 3256604"/>
              <a:gd name="connsiteX2614" fmla="*/ 4433274 w 5859445"/>
              <a:gd name="connsiteY2614" fmla="*/ 212112 h 3256604"/>
              <a:gd name="connsiteX2615" fmla="*/ 4340225 w 5859445"/>
              <a:gd name="connsiteY2615" fmla="*/ 205025 h 3256604"/>
              <a:gd name="connsiteX2616" fmla="*/ 4290315 w 5859445"/>
              <a:gd name="connsiteY2616" fmla="*/ 205665 h 3256604"/>
              <a:gd name="connsiteX2617" fmla="*/ 4315627 w 5859445"/>
              <a:gd name="connsiteY2617" fmla="*/ 207251 h 3256604"/>
              <a:gd name="connsiteX2618" fmla="*/ 4322046 w 5859445"/>
              <a:gd name="connsiteY2618" fmla="*/ 211840 h 3256604"/>
              <a:gd name="connsiteX2619" fmla="*/ 4349319 w 5859445"/>
              <a:gd name="connsiteY2619" fmla="*/ 216480 h 3256604"/>
              <a:gd name="connsiteX2620" fmla="*/ 4376594 w 5859445"/>
              <a:gd name="connsiteY2620" fmla="*/ 221122 h 3256604"/>
              <a:gd name="connsiteX2621" fmla="*/ 4340225 w 5859445"/>
              <a:gd name="connsiteY2621" fmla="*/ 205025 h 3256604"/>
              <a:gd name="connsiteX2622" fmla="*/ 4324711 w 5859445"/>
              <a:gd name="connsiteY2622" fmla="*/ 188979 h 3256604"/>
              <a:gd name="connsiteX2623" fmla="*/ 4329300 w 5859445"/>
              <a:gd name="connsiteY2623" fmla="*/ 189373 h 3256604"/>
              <a:gd name="connsiteX2624" fmla="*/ 4341555 w 5859445"/>
              <a:gd name="connsiteY2624" fmla="*/ 191666 h 3256604"/>
              <a:gd name="connsiteX2625" fmla="*/ 4340411 w 5859445"/>
              <a:gd name="connsiteY2625" fmla="*/ 191897 h 3256604"/>
              <a:gd name="connsiteX2626" fmla="*/ 4333757 w 5859445"/>
              <a:gd name="connsiteY2626" fmla="*/ 190908 h 3256604"/>
              <a:gd name="connsiteX2627" fmla="*/ 4324711 w 5859445"/>
              <a:gd name="connsiteY2627" fmla="*/ 188979 h 3256604"/>
              <a:gd name="connsiteX2628" fmla="*/ 4141878 w 5859445"/>
              <a:gd name="connsiteY2628" fmla="*/ 149356 h 3256604"/>
              <a:gd name="connsiteX2629" fmla="*/ 4135571 w 5859445"/>
              <a:gd name="connsiteY2629" fmla="*/ 151162 h 3256604"/>
              <a:gd name="connsiteX2630" fmla="*/ 4115962 w 5859445"/>
              <a:gd name="connsiteY2630" fmla="*/ 150352 h 3256604"/>
              <a:gd name="connsiteX2631" fmla="*/ 4181556 w 5859445"/>
              <a:gd name="connsiteY2631" fmla="*/ 144414 h 3256604"/>
              <a:gd name="connsiteX2632" fmla="*/ 4153216 w 5859445"/>
              <a:gd name="connsiteY2632" fmla="*/ 148918 h 3256604"/>
              <a:gd name="connsiteX2633" fmla="*/ 4141878 w 5859445"/>
              <a:gd name="connsiteY2633" fmla="*/ 149356 h 3256604"/>
              <a:gd name="connsiteX2634" fmla="*/ 4148759 w 5859445"/>
              <a:gd name="connsiteY2634" fmla="*/ 147383 h 3256604"/>
              <a:gd name="connsiteX2635" fmla="*/ 4181556 w 5859445"/>
              <a:gd name="connsiteY2635" fmla="*/ 144414 h 3256604"/>
              <a:gd name="connsiteX2636" fmla="*/ 4112039 w 5859445"/>
              <a:gd name="connsiteY2636" fmla="*/ 144245 h 3256604"/>
              <a:gd name="connsiteX2637" fmla="*/ 3981916 w 5859445"/>
              <a:gd name="connsiteY2637" fmla="*/ 146974 h 3256604"/>
              <a:gd name="connsiteX2638" fmla="*/ 3842881 w 5859445"/>
              <a:gd name="connsiteY2638" fmla="*/ 146634 h 3256604"/>
              <a:gd name="connsiteX2639" fmla="*/ 3970507 w 5859445"/>
              <a:gd name="connsiteY2639" fmla="*/ 145420 h 3256604"/>
              <a:gd name="connsiteX2640" fmla="*/ 4112039 w 5859445"/>
              <a:gd name="connsiteY2640" fmla="*/ 144245 h 3256604"/>
              <a:gd name="connsiteX2641" fmla="*/ 3838957 w 5859445"/>
              <a:gd name="connsiteY2641" fmla="*/ 140525 h 3256604"/>
              <a:gd name="connsiteX2642" fmla="*/ 3907996 w 5859445"/>
              <a:gd name="connsiteY2642" fmla="*/ 141063 h 3256604"/>
              <a:gd name="connsiteX2643" fmla="*/ 3833967 w 5859445"/>
              <a:gd name="connsiteY2643" fmla="*/ 143563 h 3256604"/>
              <a:gd name="connsiteX2644" fmla="*/ 3838957 w 5859445"/>
              <a:gd name="connsiteY2644" fmla="*/ 140525 h 3256604"/>
              <a:gd name="connsiteX2645" fmla="*/ 3939268 w 5859445"/>
              <a:gd name="connsiteY2645" fmla="*/ 140009 h 3256604"/>
              <a:gd name="connsiteX2646" fmla="*/ 4008525 w 5859445"/>
              <a:gd name="connsiteY2646" fmla="*/ 140700 h 3256604"/>
              <a:gd name="connsiteX2647" fmla="*/ 3945774 w 5859445"/>
              <a:gd name="connsiteY2647" fmla="*/ 141359 h 3256604"/>
              <a:gd name="connsiteX2648" fmla="*/ 3907996 w 5859445"/>
              <a:gd name="connsiteY2648" fmla="*/ 141063 h 3256604"/>
              <a:gd name="connsiteX2649" fmla="*/ 4243227 w 5859445"/>
              <a:gd name="connsiteY2649" fmla="*/ 132370 h 3256604"/>
              <a:gd name="connsiteX2650" fmla="*/ 4040560 w 5859445"/>
              <a:gd name="connsiteY2650" fmla="*/ 141021 h 3256604"/>
              <a:gd name="connsiteX2651" fmla="*/ 4008525 w 5859445"/>
              <a:gd name="connsiteY2651" fmla="*/ 140700 h 3256604"/>
              <a:gd name="connsiteX2652" fmla="*/ 4048759 w 5859445"/>
              <a:gd name="connsiteY2652" fmla="*/ 140278 h 3256604"/>
              <a:gd name="connsiteX2653" fmla="*/ 4243227 w 5859445"/>
              <a:gd name="connsiteY2653" fmla="*/ 132370 h 3256604"/>
              <a:gd name="connsiteX2654" fmla="*/ 2593691 w 5859445"/>
              <a:gd name="connsiteY2654" fmla="*/ 125274 h 3256604"/>
              <a:gd name="connsiteX2655" fmla="*/ 2676047 w 5859445"/>
              <a:gd name="connsiteY2655" fmla="*/ 134622 h 3256604"/>
              <a:gd name="connsiteX2656" fmla="*/ 2754480 w 5859445"/>
              <a:gd name="connsiteY2656" fmla="*/ 137865 h 3256604"/>
              <a:gd name="connsiteX2657" fmla="*/ 2672123 w 5859445"/>
              <a:gd name="connsiteY2657" fmla="*/ 128515 h 3256604"/>
              <a:gd name="connsiteX2658" fmla="*/ 2593691 w 5859445"/>
              <a:gd name="connsiteY2658" fmla="*/ 125274 h 3256604"/>
              <a:gd name="connsiteX2659" fmla="*/ 4620627 w 5859445"/>
              <a:gd name="connsiteY2659" fmla="*/ 114946 h 3256604"/>
              <a:gd name="connsiteX2660" fmla="*/ 4613616 w 5859445"/>
              <a:gd name="connsiteY2660" fmla="*/ 116043 h 3256604"/>
              <a:gd name="connsiteX2661" fmla="*/ 4610713 w 5859445"/>
              <a:gd name="connsiteY2661" fmla="*/ 120980 h 3256604"/>
              <a:gd name="connsiteX2662" fmla="*/ 3196398 w 5859445"/>
              <a:gd name="connsiteY2662" fmla="*/ 101882 h 3256604"/>
              <a:gd name="connsiteX2663" fmla="*/ 2849441 w 5859445"/>
              <a:gd name="connsiteY2663" fmla="*/ 107416 h 3256604"/>
              <a:gd name="connsiteX2664" fmla="*/ 2506346 w 5859445"/>
              <a:gd name="connsiteY2664" fmla="*/ 118961 h 3256604"/>
              <a:gd name="connsiteX2665" fmla="*/ 2853868 w 5859445"/>
              <a:gd name="connsiteY2665" fmla="*/ 108904 h 3256604"/>
              <a:gd name="connsiteX2666" fmla="*/ 3196398 w 5859445"/>
              <a:gd name="connsiteY2666" fmla="*/ 101882 h 3256604"/>
              <a:gd name="connsiteX2667" fmla="*/ 534026 w 5859445"/>
              <a:gd name="connsiteY2667" fmla="*/ 89120 h 3256604"/>
              <a:gd name="connsiteX2668" fmla="*/ 536084 w 5859445"/>
              <a:gd name="connsiteY2668" fmla="*/ 89353 h 3256604"/>
              <a:gd name="connsiteX2669" fmla="*/ 541680 w 5859445"/>
              <a:gd name="connsiteY2669" fmla="*/ 92392 h 3256604"/>
              <a:gd name="connsiteX2670" fmla="*/ 485036 w 5859445"/>
              <a:gd name="connsiteY2670" fmla="*/ 87113 h 3256604"/>
              <a:gd name="connsiteX2671" fmla="*/ 483548 w 5859445"/>
              <a:gd name="connsiteY2671" fmla="*/ 92655 h 3256604"/>
              <a:gd name="connsiteX2672" fmla="*/ 482342 w 5859445"/>
              <a:gd name="connsiteY2672" fmla="*/ 88079 h 3256604"/>
              <a:gd name="connsiteX2673" fmla="*/ 507430 w 5859445"/>
              <a:gd name="connsiteY2673" fmla="*/ 86615 h 3256604"/>
              <a:gd name="connsiteX2674" fmla="*/ 528285 w 5859445"/>
              <a:gd name="connsiteY2674" fmla="*/ 86667 h 3256604"/>
              <a:gd name="connsiteX2675" fmla="*/ 534026 w 5859445"/>
              <a:gd name="connsiteY2675" fmla="*/ 89120 h 3256604"/>
              <a:gd name="connsiteX2676" fmla="*/ 525790 w 5859445"/>
              <a:gd name="connsiteY2676" fmla="*/ 88184 h 3256604"/>
              <a:gd name="connsiteX2677" fmla="*/ 507430 w 5859445"/>
              <a:gd name="connsiteY2677" fmla="*/ 86615 h 3256604"/>
              <a:gd name="connsiteX2678" fmla="*/ 1855668 w 5859445"/>
              <a:gd name="connsiteY2678" fmla="*/ 86588 h 3256604"/>
              <a:gd name="connsiteX2679" fmla="*/ 1855283 w 5859445"/>
              <a:gd name="connsiteY2679" fmla="*/ 87363 h 3256604"/>
              <a:gd name="connsiteX2680" fmla="*/ 1852572 w 5859445"/>
              <a:gd name="connsiteY2680" fmla="*/ 87192 h 3256604"/>
              <a:gd name="connsiteX2681" fmla="*/ 486262 w 5859445"/>
              <a:gd name="connsiteY2681" fmla="*/ 84276 h 3256604"/>
              <a:gd name="connsiteX2682" fmla="*/ 489560 w 5859445"/>
              <a:gd name="connsiteY2682" fmla="*/ 85809 h 3256604"/>
              <a:gd name="connsiteX2683" fmla="*/ 486575 w 5859445"/>
              <a:gd name="connsiteY2683" fmla="*/ 86564 h 3256604"/>
              <a:gd name="connsiteX2684" fmla="*/ 485036 w 5859445"/>
              <a:gd name="connsiteY2684" fmla="*/ 87113 h 3256604"/>
              <a:gd name="connsiteX2685" fmla="*/ 485593 w 5859445"/>
              <a:gd name="connsiteY2685" fmla="*/ 85037 h 3256604"/>
              <a:gd name="connsiteX2686" fmla="*/ 1866057 w 5859445"/>
              <a:gd name="connsiteY2686" fmla="*/ 83851 h 3256604"/>
              <a:gd name="connsiteX2687" fmla="*/ 1854378 w 5859445"/>
              <a:gd name="connsiteY2687" fmla="*/ 84584 h 3256604"/>
              <a:gd name="connsiteX2688" fmla="*/ 1847169 w 5859445"/>
              <a:gd name="connsiteY2688" fmla="*/ 86850 h 3256604"/>
              <a:gd name="connsiteX2689" fmla="*/ 1847195 w 5859445"/>
              <a:gd name="connsiteY2689" fmla="*/ 86856 h 3256604"/>
              <a:gd name="connsiteX2690" fmla="*/ 1852572 w 5859445"/>
              <a:gd name="connsiteY2690" fmla="*/ 87192 h 3256604"/>
              <a:gd name="connsiteX2691" fmla="*/ 1851072 w 5859445"/>
              <a:gd name="connsiteY2691" fmla="*/ 87487 h 3256604"/>
              <a:gd name="connsiteX2692" fmla="*/ 1854912 w 5859445"/>
              <a:gd name="connsiteY2692" fmla="*/ 88110 h 3256604"/>
              <a:gd name="connsiteX2693" fmla="*/ 1855283 w 5859445"/>
              <a:gd name="connsiteY2693" fmla="*/ 87363 h 3256604"/>
              <a:gd name="connsiteX2694" fmla="*/ 1872475 w 5859445"/>
              <a:gd name="connsiteY2694" fmla="*/ 88441 h 3256604"/>
              <a:gd name="connsiteX2695" fmla="*/ 1893863 w 5859445"/>
              <a:gd name="connsiteY2695" fmla="*/ 83918 h 3256604"/>
              <a:gd name="connsiteX2696" fmla="*/ 1866057 w 5859445"/>
              <a:gd name="connsiteY2696" fmla="*/ 83851 h 3256604"/>
              <a:gd name="connsiteX2697" fmla="*/ 1435045 w 5859445"/>
              <a:gd name="connsiteY2697" fmla="*/ 82791 h 3256604"/>
              <a:gd name="connsiteX2698" fmla="*/ 1443958 w 5859445"/>
              <a:gd name="connsiteY2698" fmla="*/ 85862 h 3256604"/>
              <a:gd name="connsiteX2699" fmla="*/ 1445215 w 5859445"/>
              <a:gd name="connsiteY2699" fmla="*/ 85469 h 3256604"/>
              <a:gd name="connsiteX2700" fmla="*/ 1837084 w 5859445"/>
              <a:gd name="connsiteY2700" fmla="*/ 81969 h 3256604"/>
              <a:gd name="connsiteX2701" fmla="*/ 1809884 w 5859445"/>
              <a:gd name="connsiteY2701" fmla="*/ 83641 h 3256604"/>
              <a:gd name="connsiteX2702" fmla="*/ 1828751 w 5859445"/>
              <a:gd name="connsiteY2702" fmla="*/ 83854 h 3256604"/>
              <a:gd name="connsiteX2703" fmla="*/ 1838316 w 5859445"/>
              <a:gd name="connsiteY2703" fmla="*/ 85411 h 3256604"/>
              <a:gd name="connsiteX2704" fmla="*/ 1509554 w 5859445"/>
              <a:gd name="connsiteY2704" fmla="*/ 79928 h 3256604"/>
              <a:gd name="connsiteX2705" fmla="*/ 1546273 w 5859445"/>
              <a:gd name="connsiteY2705" fmla="*/ 83066 h 3256604"/>
              <a:gd name="connsiteX2706" fmla="*/ 1532371 w 5859445"/>
              <a:gd name="connsiteY2706" fmla="*/ 83032 h 3256604"/>
              <a:gd name="connsiteX2707" fmla="*/ 1499574 w 5859445"/>
              <a:gd name="connsiteY2707" fmla="*/ 86001 h 3256604"/>
              <a:gd name="connsiteX2708" fmla="*/ 1509554 w 5859445"/>
              <a:gd name="connsiteY2708" fmla="*/ 79928 h 3256604"/>
              <a:gd name="connsiteX2709" fmla="*/ 1292353 w 5859445"/>
              <a:gd name="connsiteY2709" fmla="*/ 65958 h 3256604"/>
              <a:gd name="connsiteX2710" fmla="*/ 1295830 w 5859445"/>
              <a:gd name="connsiteY2710" fmla="*/ 65965 h 3256604"/>
              <a:gd name="connsiteX2711" fmla="*/ 1295844 w 5859445"/>
              <a:gd name="connsiteY2711" fmla="*/ 66151 h 3256604"/>
              <a:gd name="connsiteX2712" fmla="*/ 770871 w 5859445"/>
              <a:gd name="connsiteY2712" fmla="*/ 53721 h 3256604"/>
              <a:gd name="connsiteX2713" fmla="*/ 625780 w 5859445"/>
              <a:gd name="connsiteY2713" fmla="*/ 65562 h 3256604"/>
              <a:gd name="connsiteX2714" fmla="*/ 489602 w 5859445"/>
              <a:gd name="connsiteY2714" fmla="*/ 80473 h 3256604"/>
              <a:gd name="connsiteX2715" fmla="*/ 486262 w 5859445"/>
              <a:gd name="connsiteY2715" fmla="*/ 84276 h 3256604"/>
              <a:gd name="connsiteX2716" fmla="*/ 484614 w 5859445"/>
              <a:gd name="connsiteY2716" fmla="*/ 83510 h 3256604"/>
              <a:gd name="connsiteX2717" fmla="*/ 417954 w 5859445"/>
              <a:gd name="connsiteY2717" fmla="*/ 98594 h 3256604"/>
              <a:gd name="connsiteX2718" fmla="*/ 438275 w 5859445"/>
              <a:gd name="connsiteY2718" fmla="*/ 103216 h 3256604"/>
              <a:gd name="connsiteX2719" fmla="*/ 459663 w 5859445"/>
              <a:gd name="connsiteY2719" fmla="*/ 98696 h 3256604"/>
              <a:gd name="connsiteX2720" fmla="*/ 476063 w 5859445"/>
              <a:gd name="connsiteY2720" fmla="*/ 97211 h 3256604"/>
              <a:gd name="connsiteX2721" fmla="*/ 492462 w 5859445"/>
              <a:gd name="connsiteY2721" fmla="*/ 95726 h 3256604"/>
              <a:gd name="connsiteX2722" fmla="*/ 522230 w 5859445"/>
              <a:gd name="connsiteY2722" fmla="*/ 98848 h 3256604"/>
              <a:gd name="connsiteX2723" fmla="*/ 548075 w 5859445"/>
              <a:gd name="connsiteY2723" fmla="*/ 95864 h 3256604"/>
              <a:gd name="connsiteX2724" fmla="*/ 541680 w 5859445"/>
              <a:gd name="connsiteY2724" fmla="*/ 92392 h 3256604"/>
              <a:gd name="connsiteX2725" fmla="*/ 556988 w 5859445"/>
              <a:gd name="connsiteY2725" fmla="*/ 98935 h 3256604"/>
              <a:gd name="connsiteX2726" fmla="*/ 587824 w 5859445"/>
              <a:gd name="connsiteY2726" fmla="*/ 92912 h 3256604"/>
              <a:gd name="connsiteX2727" fmla="*/ 618659 w 5859445"/>
              <a:gd name="connsiteY2727" fmla="*/ 86890 h 3256604"/>
              <a:gd name="connsiteX2728" fmla="*/ 648961 w 5859445"/>
              <a:gd name="connsiteY2728" fmla="*/ 85438 h 3256604"/>
              <a:gd name="connsiteX2729" fmla="*/ 679263 w 5859445"/>
              <a:gd name="connsiteY2729" fmla="*/ 83987 h 3256604"/>
              <a:gd name="connsiteX2730" fmla="*/ 712059 w 5859445"/>
              <a:gd name="connsiteY2730" fmla="*/ 81018 h 3256604"/>
              <a:gd name="connsiteX2731" fmla="*/ 739867 w 5859445"/>
              <a:gd name="connsiteY2731" fmla="*/ 81086 h 3256604"/>
              <a:gd name="connsiteX2732" fmla="*/ 793519 w 5859445"/>
              <a:gd name="connsiteY2732" fmla="*/ 78170 h 3256604"/>
              <a:gd name="connsiteX2733" fmla="*/ 852162 w 5859445"/>
              <a:gd name="connsiteY2733" fmla="*/ 72216 h 3256604"/>
              <a:gd name="connsiteX2734" fmla="*/ 970875 w 5859445"/>
              <a:gd name="connsiteY2734" fmla="*/ 67935 h 3256604"/>
              <a:gd name="connsiteX2735" fmla="*/ 1084596 w 5859445"/>
              <a:gd name="connsiteY2735" fmla="*/ 66688 h 3256604"/>
              <a:gd name="connsiteX2736" fmla="*/ 1004203 w 5859445"/>
              <a:gd name="connsiteY2736" fmla="*/ 60393 h 3256604"/>
              <a:gd name="connsiteX2737" fmla="*/ 923812 w 5859445"/>
              <a:gd name="connsiteY2737" fmla="*/ 54096 h 3256604"/>
              <a:gd name="connsiteX2738" fmla="*/ 847341 w 5859445"/>
              <a:gd name="connsiteY2738" fmla="*/ 53909 h 3256604"/>
              <a:gd name="connsiteX2739" fmla="*/ 770871 w 5859445"/>
              <a:gd name="connsiteY2739" fmla="*/ 53721 h 3256604"/>
              <a:gd name="connsiteX2740" fmla="*/ 4483421 w 5859445"/>
              <a:gd name="connsiteY2740" fmla="*/ 39281 h 3256604"/>
              <a:gd name="connsiteX2741" fmla="*/ 4485468 w 5859445"/>
              <a:gd name="connsiteY2741" fmla="*/ 41048 h 3256604"/>
              <a:gd name="connsiteX2742" fmla="*/ 4457915 w 5859445"/>
              <a:gd name="connsiteY2742" fmla="*/ 44184 h 3256604"/>
              <a:gd name="connsiteX2743" fmla="*/ 4468102 w 5859445"/>
              <a:gd name="connsiteY2743" fmla="*/ 42234 h 3256604"/>
              <a:gd name="connsiteX2744" fmla="*/ 4478289 w 5859445"/>
              <a:gd name="connsiteY2744" fmla="*/ 40281 h 3256604"/>
              <a:gd name="connsiteX2745" fmla="*/ 4483421 w 5859445"/>
              <a:gd name="connsiteY2745" fmla="*/ 39281 h 3256604"/>
              <a:gd name="connsiteX2746" fmla="*/ 4547989 w 5859445"/>
              <a:gd name="connsiteY2746" fmla="*/ 23348 h 3256604"/>
              <a:gd name="connsiteX2747" fmla="*/ 4526966 w 5859445"/>
              <a:gd name="connsiteY2747" fmla="*/ 44639 h 3256604"/>
              <a:gd name="connsiteX2748" fmla="*/ 4508124 w 5859445"/>
              <a:gd name="connsiteY2748" fmla="*/ 39116 h 3256604"/>
              <a:gd name="connsiteX2749" fmla="*/ 4502666 w 5859445"/>
              <a:gd name="connsiteY2749" fmla="*/ 42436 h 3256604"/>
              <a:gd name="connsiteX2750" fmla="*/ 4506590 w 5859445"/>
              <a:gd name="connsiteY2750" fmla="*/ 48546 h 3256604"/>
              <a:gd name="connsiteX2751" fmla="*/ 4461840 w 5859445"/>
              <a:gd name="connsiteY2751" fmla="*/ 50292 h 3256604"/>
              <a:gd name="connsiteX2752" fmla="*/ 4472299 w 5859445"/>
              <a:gd name="connsiteY2752" fmla="*/ 48175 h 3256604"/>
              <a:gd name="connsiteX2753" fmla="*/ 4487750 w 5859445"/>
              <a:gd name="connsiteY2753" fmla="*/ 43019 h 3256604"/>
              <a:gd name="connsiteX2754" fmla="*/ 4485468 w 5859445"/>
              <a:gd name="connsiteY2754" fmla="*/ 41048 h 3256604"/>
              <a:gd name="connsiteX2755" fmla="*/ 4487966 w 5859445"/>
              <a:gd name="connsiteY2755" fmla="*/ 40764 h 3256604"/>
              <a:gd name="connsiteX2756" fmla="*/ 4547989 w 5859445"/>
              <a:gd name="connsiteY2756" fmla="*/ 23348 h 3256604"/>
              <a:gd name="connsiteX2757" fmla="*/ 3913374 w 5859445"/>
              <a:gd name="connsiteY2757" fmla="*/ 14121 h 3256604"/>
              <a:gd name="connsiteX2758" fmla="*/ 3896401 w 5859445"/>
              <a:gd name="connsiteY2758" fmla="*/ 14709 h 3256604"/>
              <a:gd name="connsiteX2759" fmla="*/ 3895539 w 5859445"/>
              <a:gd name="connsiteY2759" fmla="*/ 14787 h 3256604"/>
              <a:gd name="connsiteX2760" fmla="*/ 4308771 w 5859445"/>
              <a:gd name="connsiteY2760" fmla="*/ 7515 h 3256604"/>
              <a:gd name="connsiteX2761" fmla="*/ 4277936 w 5859445"/>
              <a:gd name="connsiteY2761" fmla="*/ 13539 h 3256604"/>
              <a:gd name="connsiteX2762" fmla="*/ 4251026 w 5859445"/>
              <a:gd name="connsiteY2762" fmla="*/ 25669 h 3256604"/>
              <a:gd name="connsiteX2763" fmla="*/ 4276870 w 5859445"/>
              <a:gd name="connsiteY2763" fmla="*/ 22683 h 3256604"/>
              <a:gd name="connsiteX2764" fmla="*/ 4311629 w 5859445"/>
              <a:gd name="connsiteY2764" fmla="*/ 22767 h 3256604"/>
              <a:gd name="connsiteX2765" fmla="*/ 4307705 w 5859445"/>
              <a:gd name="connsiteY2765" fmla="*/ 16660 h 3256604"/>
              <a:gd name="connsiteX2766" fmla="*/ 4298790 w 5859445"/>
              <a:gd name="connsiteY2766" fmla="*/ 13590 h 3256604"/>
              <a:gd name="connsiteX2767" fmla="*/ 4308771 w 5859445"/>
              <a:gd name="connsiteY2767" fmla="*/ 7515 h 3256604"/>
              <a:gd name="connsiteX2768" fmla="*/ 4130961 w 5859445"/>
              <a:gd name="connsiteY2768" fmla="*/ 1357 h 3256604"/>
              <a:gd name="connsiteX2769" fmla="*/ 4326297 w 5859445"/>
              <a:gd name="connsiteY2769" fmla="*/ 1357 h 3256604"/>
              <a:gd name="connsiteX2770" fmla="*/ 4322675 w 5859445"/>
              <a:gd name="connsiteY2770" fmla="*/ 7549 h 3256604"/>
              <a:gd name="connsiteX2771" fmla="*/ 4337111 w 5859445"/>
              <a:gd name="connsiteY2771" fmla="*/ 3011 h 3256604"/>
              <a:gd name="connsiteX2772" fmla="*/ 4346558 w 5859445"/>
              <a:gd name="connsiteY2772" fmla="*/ 1510 h 3256604"/>
              <a:gd name="connsiteX2773" fmla="*/ 4360460 w 5859445"/>
              <a:gd name="connsiteY2773" fmla="*/ 1544 h 3256604"/>
              <a:gd name="connsiteX2774" fmla="*/ 4367237 w 5859445"/>
              <a:gd name="connsiteY2774" fmla="*/ 8039 h 3256604"/>
              <a:gd name="connsiteX2775" fmla="*/ 4364945 w 5859445"/>
              <a:gd name="connsiteY2775" fmla="*/ 8525 h 3256604"/>
              <a:gd name="connsiteX2776" fmla="*/ 4372232 w 5859445"/>
              <a:gd name="connsiteY2776" fmla="*/ 19867 h 3256604"/>
              <a:gd name="connsiteX2777" fmla="*/ 4386136 w 5859445"/>
              <a:gd name="connsiteY2777" fmla="*/ 19903 h 3256604"/>
              <a:gd name="connsiteX2778" fmla="*/ 4359729 w 5859445"/>
              <a:gd name="connsiteY2778" fmla="*/ 27413 h 3256604"/>
              <a:gd name="connsiteX2779" fmla="*/ 4342295 w 5859445"/>
              <a:gd name="connsiteY2779" fmla="*/ 38090 h 3256604"/>
              <a:gd name="connsiteX2780" fmla="*/ 4267163 w 5859445"/>
              <a:gd name="connsiteY2780" fmla="*/ 45385 h 3256604"/>
              <a:gd name="connsiteX2781" fmla="*/ 4197019 w 5859445"/>
              <a:gd name="connsiteY2781" fmla="*/ 49644 h 3256604"/>
              <a:gd name="connsiteX2782" fmla="*/ 4202009 w 5859445"/>
              <a:gd name="connsiteY2782" fmla="*/ 46606 h 3256604"/>
              <a:gd name="connsiteX2783" fmla="*/ 4128869 w 5859445"/>
              <a:gd name="connsiteY2783" fmla="*/ 57003 h 3256604"/>
              <a:gd name="connsiteX2784" fmla="*/ 4089699 w 5859445"/>
              <a:gd name="connsiteY2784" fmla="*/ 59503 h 3256604"/>
              <a:gd name="connsiteX2785" fmla="*/ 4066942 w 5859445"/>
              <a:gd name="connsiteY2785" fmla="*/ 63321 h 3256604"/>
              <a:gd name="connsiteX2786" fmla="*/ 4074930 w 5859445"/>
              <a:gd name="connsiteY2786" fmla="*/ 64874 h 3256604"/>
              <a:gd name="connsiteX2787" fmla="*/ 4068958 w 5859445"/>
              <a:gd name="connsiteY2787" fmla="*/ 66385 h 3256604"/>
              <a:gd name="connsiteX2788" fmla="*/ 4063504 w 5859445"/>
              <a:gd name="connsiteY2788" fmla="*/ 65325 h 3256604"/>
              <a:gd name="connsiteX2789" fmla="*/ 4087461 w 5859445"/>
              <a:gd name="connsiteY2789" fmla="*/ 73576 h 3256604"/>
              <a:gd name="connsiteX2790" fmla="*/ 3959071 w 5859445"/>
              <a:gd name="connsiteY2790" fmla="*/ 100609 h 3256604"/>
              <a:gd name="connsiteX2791" fmla="*/ 3955085 w 5859445"/>
              <a:gd name="connsiteY2791" fmla="*/ 94407 h 3256604"/>
              <a:gd name="connsiteX2792" fmla="*/ 3951161 w 5859445"/>
              <a:gd name="connsiteY2792" fmla="*/ 88298 h 3256604"/>
              <a:gd name="connsiteX2793" fmla="*/ 3948668 w 5859445"/>
              <a:gd name="connsiteY2793" fmla="*/ 89817 h 3256604"/>
              <a:gd name="connsiteX2794" fmla="*/ 3946171 w 5859445"/>
              <a:gd name="connsiteY2794" fmla="*/ 91336 h 3256604"/>
              <a:gd name="connsiteX2795" fmla="*/ 3932269 w 5859445"/>
              <a:gd name="connsiteY2795" fmla="*/ 91302 h 3256604"/>
              <a:gd name="connsiteX2796" fmla="*/ 3799467 w 5859445"/>
              <a:gd name="connsiteY2796" fmla="*/ 95264 h 3256604"/>
              <a:gd name="connsiteX2797" fmla="*/ 3665662 w 5859445"/>
              <a:gd name="connsiteY2797" fmla="*/ 108465 h 3256604"/>
              <a:gd name="connsiteX2798" fmla="*/ 3556212 w 5859445"/>
              <a:gd name="connsiteY2798" fmla="*/ 110961 h 3256604"/>
              <a:gd name="connsiteX2799" fmla="*/ 3446820 w 5859445"/>
              <a:gd name="connsiteY2799" fmla="*/ 113550 h 3256604"/>
              <a:gd name="connsiteX2800" fmla="*/ 3222994 w 5859445"/>
              <a:gd name="connsiteY2800" fmla="*/ 121672 h 3256604"/>
              <a:gd name="connsiteX2801" fmla="*/ 2990280 w 5859445"/>
              <a:gd name="connsiteY2801" fmla="*/ 126771 h 3256604"/>
              <a:gd name="connsiteX2802" fmla="*/ 2744669 w 5859445"/>
              <a:gd name="connsiteY2802" fmla="*/ 122596 h 3256604"/>
              <a:gd name="connsiteX2803" fmla="*/ 2965226 w 5859445"/>
              <a:gd name="connsiteY2803" fmla="*/ 137572 h 3256604"/>
              <a:gd name="connsiteX2804" fmla="*/ 3200676 w 5859445"/>
              <a:gd name="connsiteY2804" fmla="*/ 143486 h 3256604"/>
              <a:gd name="connsiteX2805" fmla="*/ 3320629 w 5859445"/>
              <a:gd name="connsiteY2805" fmla="*/ 147209 h 3256604"/>
              <a:gd name="connsiteX2806" fmla="*/ 3440583 w 5859445"/>
              <a:gd name="connsiteY2806" fmla="*/ 150935 h 3256604"/>
              <a:gd name="connsiteX2807" fmla="*/ 3558102 w 5859445"/>
              <a:gd name="connsiteY2807" fmla="*/ 156272 h 3256604"/>
              <a:gd name="connsiteX2808" fmla="*/ 3671575 w 5859445"/>
              <a:gd name="connsiteY2808" fmla="*/ 155313 h 3256604"/>
              <a:gd name="connsiteX2809" fmla="*/ 3825777 w 5859445"/>
              <a:gd name="connsiteY2809" fmla="*/ 163815 h 3256604"/>
              <a:gd name="connsiteX2810" fmla="*/ 3953173 w 5859445"/>
              <a:gd name="connsiteY2810" fmla="*/ 163007 h 3256604"/>
              <a:gd name="connsiteX2811" fmla="*/ 4083061 w 5859445"/>
              <a:gd name="connsiteY2811" fmla="*/ 160755 h 3256604"/>
              <a:gd name="connsiteX2812" fmla="*/ 4195134 w 5859445"/>
              <a:gd name="connsiteY2812" fmla="*/ 152214 h 3256604"/>
              <a:gd name="connsiteX2813" fmla="*/ 4398506 w 5859445"/>
              <a:gd name="connsiteY2813" fmla="*/ 135038 h 3256604"/>
              <a:gd name="connsiteX2814" fmla="*/ 4584050 w 5859445"/>
              <a:gd name="connsiteY2814" fmla="*/ 111719 h 3256604"/>
              <a:gd name="connsiteX2815" fmla="*/ 4607893 w 5859445"/>
              <a:gd name="connsiteY2815" fmla="*/ 105702 h 3256604"/>
              <a:gd name="connsiteX2816" fmla="*/ 4635661 w 5859445"/>
              <a:gd name="connsiteY2816" fmla="*/ 105796 h 3256604"/>
              <a:gd name="connsiteX2817" fmla="*/ 4640652 w 5859445"/>
              <a:gd name="connsiteY2817" fmla="*/ 102759 h 3256604"/>
              <a:gd name="connsiteX2818" fmla="*/ 4630169 w 5859445"/>
              <a:gd name="connsiteY2818" fmla="*/ 113452 h 3256604"/>
              <a:gd name="connsiteX2819" fmla="*/ 4620872 w 5859445"/>
              <a:gd name="connsiteY2819" fmla="*/ 114907 h 3256604"/>
              <a:gd name="connsiteX2820" fmla="*/ 4627675 w 5859445"/>
              <a:gd name="connsiteY2820" fmla="*/ 114971 h 3256604"/>
              <a:gd name="connsiteX2821" fmla="*/ 4634657 w 5859445"/>
              <a:gd name="connsiteY2821" fmla="*/ 115036 h 3256604"/>
              <a:gd name="connsiteX2822" fmla="*/ 4641076 w 5859445"/>
              <a:gd name="connsiteY2822" fmla="*/ 119625 h 3256604"/>
              <a:gd name="connsiteX2823" fmla="*/ 4652485 w 5859445"/>
              <a:gd name="connsiteY2823" fmla="*/ 121178 h 3256604"/>
              <a:gd name="connsiteX2824" fmla="*/ 4508056 w 5859445"/>
              <a:gd name="connsiteY2824" fmla="*/ 145359 h 3256604"/>
              <a:gd name="connsiteX2825" fmla="*/ 4342345 w 5859445"/>
              <a:gd name="connsiteY2825" fmla="*/ 157005 h 3256604"/>
              <a:gd name="connsiteX2826" fmla="*/ 4360172 w 5859445"/>
              <a:gd name="connsiteY2826" fmla="*/ 163150 h 3256604"/>
              <a:gd name="connsiteX2827" fmla="*/ 4253401 w 5859445"/>
              <a:gd name="connsiteY2827" fmla="*/ 164410 h 3256604"/>
              <a:gd name="connsiteX2828" fmla="*/ 4140572 w 5859445"/>
              <a:gd name="connsiteY2828" fmla="*/ 177857 h 3256604"/>
              <a:gd name="connsiteX2829" fmla="*/ 4215976 w 5859445"/>
              <a:gd name="connsiteY2829" fmla="*/ 187188 h 3256604"/>
              <a:gd name="connsiteX2830" fmla="*/ 4305284 w 5859445"/>
              <a:gd name="connsiteY2830" fmla="*/ 196553 h 3256604"/>
              <a:gd name="connsiteX2831" fmla="*/ 4296370 w 5859445"/>
              <a:gd name="connsiteY2831" fmla="*/ 193482 h 3256604"/>
              <a:gd name="connsiteX2832" fmla="*/ 4287456 w 5859445"/>
              <a:gd name="connsiteY2832" fmla="*/ 190411 h 3256604"/>
              <a:gd name="connsiteX2833" fmla="*/ 4335853 w 5859445"/>
              <a:gd name="connsiteY2833" fmla="*/ 192818 h 3256604"/>
              <a:gd name="connsiteX2834" fmla="*/ 4340411 w 5859445"/>
              <a:gd name="connsiteY2834" fmla="*/ 191897 h 3256604"/>
              <a:gd name="connsiteX2835" fmla="*/ 4351984 w 5859445"/>
              <a:gd name="connsiteY2835" fmla="*/ 193619 h 3256604"/>
              <a:gd name="connsiteX2836" fmla="*/ 4341555 w 5859445"/>
              <a:gd name="connsiteY2836" fmla="*/ 191666 h 3256604"/>
              <a:gd name="connsiteX2837" fmla="*/ 4355437 w 5859445"/>
              <a:gd name="connsiteY2837" fmla="*/ 188864 h 3256604"/>
              <a:gd name="connsiteX2838" fmla="*/ 4371944 w 5859445"/>
              <a:gd name="connsiteY2838" fmla="*/ 181472 h 3256604"/>
              <a:gd name="connsiteX2839" fmla="*/ 4379792 w 5859445"/>
              <a:gd name="connsiteY2839" fmla="*/ 193688 h 3256604"/>
              <a:gd name="connsiteX2840" fmla="*/ 4402076 w 5859445"/>
              <a:gd name="connsiteY2840" fmla="*/ 201364 h 3256604"/>
              <a:gd name="connsiteX2841" fmla="*/ 4414380 w 5859445"/>
              <a:gd name="connsiteY2841" fmla="*/ 215116 h 3256604"/>
              <a:gd name="connsiteX2842" fmla="*/ 4433274 w 5859445"/>
              <a:gd name="connsiteY2842" fmla="*/ 212112 h 3256604"/>
              <a:gd name="connsiteX2843" fmla="*/ 4441123 w 5859445"/>
              <a:gd name="connsiteY2843" fmla="*/ 224330 h 3256604"/>
              <a:gd name="connsiteX2844" fmla="*/ 4440056 w 5859445"/>
              <a:gd name="connsiteY2844" fmla="*/ 233476 h 3256604"/>
              <a:gd name="connsiteX2845" fmla="*/ 4433637 w 5859445"/>
              <a:gd name="connsiteY2845" fmla="*/ 228887 h 3256604"/>
              <a:gd name="connsiteX2846" fmla="*/ 4427219 w 5859445"/>
              <a:gd name="connsiteY2846" fmla="*/ 224295 h 3256604"/>
              <a:gd name="connsiteX2847" fmla="*/ 4422228 w 5859445"/>
              <a:gd name="connsiteY2847" fmla="*/ 227332 h 3256604"/>
              <a:gd name="connsiteX2848" fmla="*/ 4426153 w 5859445"/>
              <a:gd name="connsiteY2848" fmla="*/ 233440 h 3256604"/>
              <a:gd name="connsiteX2849" fmla="*/ 4409391 w 5859445"/>
              <a:gd name="connsiteY2849" fmla="*/ 218153 h 3256604"/>
              <a:gd name="connsiteX2850" fmla="*/ 4392642 w 5859445"/>
              <a:gd name="connsiteY2850" fmla="*/ 232596 h 3256604"/>
              <a:gd name="connsiteX2851" fmla="*/ 4397276 w 5859445"/>
              <a:gd name="connsiteY2851" fmla="*/ 234455 h 3256604"/>
              <a:gd name="connsiteX2852" fmla="*/ 4349150 w 5859445"/>
              <a:gd name="connsiteY2852" fmla="*/ 237825 h 3256604"/>
              <a:gd name="connsiteX2853" fmla="*/ 4317782 w 5859445"/>
              <a:gd name="connsiteY2853" fmla="*/ 248419 h 3256604"/>
              <a:gd name="connsiteX2854" fmla="*/ 4254320 w 5859445"/>
              <a:gd name="connsiteY2854" fmla="*/ 236069 h 3256604"/>
              <a:gd name="connsiteX2855" fmla="*/ 4258244 w 5859445"/>
              <a:gd name="connsiteY2855" fmla="*/ 242175 h 3256604"/>
              <a:gd name="connsiteX2856" fmla="*/ 4253254 w 5859445"/>
              <a:gd name="connsiteY2856" fmla="*/ 245213 h 3256604"/>
              <a:gd name="connsiteX2857" fmla="*/ 4184802 w 5859445"/>
              <a:gd name="connsiteY2857" fmla="*/ 235896 h 3256604"/>
              <a:gd name="connsiteX2858" fmla="*/ 4143625 w 5859445"/>
              <a:gd name="connsiteY2858" fmla="*/ 231222 h 3256604"/>
              <a:gd name="connsiteX2859" fmla="*/ 4107437 w 5859445"/>
              <a:gd name="connsiteY2859" fmla="*/ 223511 h 3256604"/>
              <a:gd name="connsiteX2860" fmla="*/ 4094067 w 5859445"/>
              <a:gd name="connsiteY2860" fmla="*/ 218904 h 3256604"/>
              <a:gd name="connsiteX2861" fmla="*/ 4094601 w 5859445"/>
              <a:gd name="connsiteY2861" fmla="*/ 214333 h 3256604"/>
              <a:gd name="connsiteX2862" fmla="*/ 4000303 w 5859445"/>
              <a:gd name="connsiteY2862" fmla="*/ 208002 h 3256604"/>
              <a:gd name="connsiteX2863" fmla="*/ 3892100 w 5859445"/>
              <a:gd name="connsiteY2863" fmla="*/ 201638 h 3256604"/>
              <a:gd name="connsiteX2864" fmla="*/ 3949145 w 5859445"/>
              <a:gd name="connsiteY2864" fmla="*/ 209401 h 3256604"/>
              <a:gd name="connsiteX2865" fmla="*/ 4001198 w 5859445"/>
              <a:gd name="connsiteY2865" fmla="*/ 220201 h 3256604"/>
              <a:gd name="connsiteX2866" fmla="*/ 4029901 w 5859445"/>
              <a:gd name="connsiteY2866" fmla="*/ 232468 h 3256604"/>
              <a:gd name="connsiteX2867" fmla="*/ 4063818 w 5859445"/>
              <a:gd name="connsiteY2867" fmla="*/ 244747 h 3256604"/>
              <a:gd name="connsiteX2868" fmla="*/ 4077687 w 5859445"/>
              <a:gd name="connsiteY2868" fmla="*/ 255008 h 3256604"/>
              <a:gd name="connsiteX2869" fmla="*/ 4079068 w 5859445"/>
              <a:gd name="connsiteY2869" fmla="*/ 254980 h 3256604"/>
              <a:gd name="connsiteX2870" fmla="*/ 4134989 w 5859445"/>
              <a:gd name="connsiteY2870" fmla="*/ 255593 h 3256604"/>
              <a:gd name="connsiteX2871" fmla="*/ 4186863 w 5859445"/>
              <a:gd name="connsiteY2871" fmla="*/ 249909 h 3256604"/>
              <a:gd name="connsiteX2872" fmla="*/ 4204875 w 5859445"/>
              <a:gd name="connsiteY2872" fmla="*/ 256337 h 3256604"/>
              <a:gd name="connsiteX2873" fmla="*/ 4270242 w 5859445"/>
              <a:gd name="connsiteY2873" fmla="*/ 255451 h 3256604"/>
              <a:gd name="connsiteX2874" fmla="*/ 4335610 w 5859445"/>
              <a:gd name="connsiteY2874" fmla="*/ 254561 h 3256604"/>
              <a:gd name="connsiteX2875" fmla="*/ 4266988 w 5859445"/>
              <a:gd name="connsiteY2875" fmla="*/ 266591 h 3256604"/>
              <a:gd name="connsiteX2876" fmla="*/ 4202291 w 5859445"/>
              <a:gd name="connsiteY2876" fmla="*/ 284728 h 3256604"/>
              <a:gd name="connsiteX2877" fmla="*/ 4230098 w 5859445"/>
              <a:gd name="connsiteY2877" fmla="*/ 284794 h 3256604"/>
              <a:gd name="connsiteX2878" fmla="*/ 4257906 w 5859445"/>
              <a:gd name="connsiteY2878" fmla="*/ 284863 h 3256604"/>
              <a:gd name="connsiteX2879" fmla="*/ 4249240 w 5859445"/>
              <a:gd name="connsiteY2879" fmla="*/ 281877 h 3256604"/>
              <a:gd name="connsiteX2880" fmla="*/ 4260364 w 5859445"/>
              <a:gd name="connsiteY2880" fmla="*/ 281939 h 3256604"/>
              <a:gd name="connsiteX2881" fmla="*/ 4322292 w 5859445"/>
              <a:gd name="connsiteY2881" fmla="*/ 282448 h 3256604"/>
              <a:gd name="connsiteX2882" fmla="*/ 4459262 w 5859445"/>
              <a:gd name="connsiteY2882" fmla="*/ 284976 h 3256604"/>
              <a:gd name="connsiteX2883" fmla="*/ 4486702 w 5859445"/>
              <a:gd name="connsiteY2883" fmla="*/ 284470 h 3256604"/>
              <a:gd name="connsiteX2884" fmla="*/ 4517291 w 5859445"/>
              <a:gd name="connsiteY2884" fmla="*/ 278065 h 3256604"/>
              <a:gd name="connsiteX2885" fmla="*/ 4527171 w 5859445"/>
              <a:gd name="connsiteY2885" fmla="*/ 272053 h 3256604"/>
              <a:gd name="connsiteX2886" fmla="*/ 4615475 w 5859445"/>
              <a:gd name="connsiteY2886" fmla="*/ 279641 h 3256604"/>
              <a:gd name="connsiteX2887" fmla="*/ 4596141 w 5859445"/>
              <a:gd name="connsiteY2887" fmla="*/ 287359 h 3256604"/>
              <a:gd name="connsiteX2888" fmla="*/ 4572882 w 5859445"/>
              <a:gd name="connsiteY2888" fmla="*/ 288971 h 3256604"/>
              <a:gd name="connsiteX2889" fmla="*/ 4585535 w 5859445"/>
              <a:gd name="connsiteY2889" fmla="*/ 297863 h 3256604"/>
              <a:gd name="connsiteX2890" fmla="*/ 4541694 w 5859445"/>
              <a:gd name="connsiteY2890" fmla="*/ 316049 h 3256604"/>
              <a:gd name="connsiteX2891" fmla="*/ 4540069 w 5859445"/>
              <a:gd name="connsiteY2891" fmla="*/ 313521 h 3256604"/>
              <a:gd name="connsiteX2892" fmla="*/ 4543433 w 5859445"/>
              <a:gd name="connsiteY2892" fmla="*/ 307955 h 3256604"/>
              <a:gd name="connsiteX2893" fmla="*/ 4516915 w 5859445"/>
              <a:gd name="connsiteY2893" fmla="*/ 309891 h 3256604"/>
              <a:gd name="connsiteX2894" fmla="*/ 4510300 w 5859445"/>
              <a:gd name="connsiteY2894" fmla="*/ 310399 h 3256604"/>
              <a:gd name="connsiteX2895" fmla="*/ 4515175 w 5859445"/>
              <a:gd name="connsiteY2895" fmla="*/ 317986 h 3256604"/>
              <a:gd name="connsiteX2896" fmla="*/ 4498235 w 5859445"/>
              <a:gd name="connsiteY2896" fmla="*/ 317156 h 3256604"/>
              <a:gd name="connsiteX2897" fmla="*/ 4485956 w 5859445"/>
              <a:gd name="connsiteY2897" fmla="*/ 315724 h 3256604"/>
              <a:gd name="connsiteX2898" fmla="*/ 4472177 w 5859445"/>
              <a:gd name="connsiteY2898" fmla="*/ 315881 h 3256604"/>
              <a:gd name="connsiteX2899" fmla="*/ 4498235 w 5859445"/>
              <a:gd name="connsiteY2899" fmla="*/ 317156 h 3256604"/>
              <a:gd name="connsiteX2900" fmla="*/ 4508469 w 5859445"/>
              <a:gd name="connsiteY2900" fmla="*/ 318351 h 3256604"/>
              <a:gd name="connsiteX2901" fmla="*/ 4584079 w 5859445"/>
              <a:gd name="connsiteY2901" fmla="*/ 337711 h 3256604"/>
              <a:gd name="connsiteX2902" fmla="*/ 4675909 w 5859445"/>
              <a:gd name="connsiteY2902" fmla="*/ 339105 h 3256604"/>
              <a:gd name="connsiteX2903" fmla="*/ 4650631 w 5859445"/>
              <a:gd name="connsiteY2903" fmla="*/ 358671 h 3256604"/>
              <a:gd name="connsiteX2904" fmla="*/ 4613928 w 5859445"/>
              <a:gd name="connsiteY2904" fmla="*/ 368730 h 3256604"/>
              <a:gd name="connsiteX2905" fmla="*/ 4661583 w 5859445"/>
              <a:gd name="connsiteY2905" fmla="*/ 380614 h 3256604"/>
              <a:gd name="connsiteX2906" fmla="*/ 4684988 w 5859445"/>
              <a:gd name="connsiteY2906" fmla="*/ 407256 h 3256604"/>
              <a:gd name="connsiteX2907" fmla="*/ 4632884 w 5859445"/>
              <a:gd name="connsiteY2907" fmla="*/ 406842 h 3256604"/>
              <a:gd name="connsiteX2908" fmla="*/ 4600412 w 5859445"/>
              <a:gd name="connsiteY2908" fmla="*/ 386515 h 3256604"/>
              <a:gd name="connsiteX2909" fmla="*/ 4546558 w 5859445"/>
              <a:gd name="connsiteY2909" fmla="*/ 399248 h 3256604"/>
              <a:gd name="connsiteX2910" fmla="*/ 4483661 w 5859445"/>
              <a:gd name="connsiteY2910" fmla="*/ 409383 h 3256604"/>
              <a:gd name="connsiteX2911" fmla="*/ 4521049 w 5859445"/>
              <a:gd name="connsiteY2911" fmla="*/ 402757 h 3256604"/>
              <a:gd name="connsiteX2912" fmla="*/ 4540978 w 5859445"/>
              <a:gd name="connsiteY2912" fmla="*/ 390564 h 3256604"/>
              <a:gd name="connsiteX2913" fmla="*/ 4506115 w 5859445"/>
              <a:gd name="connsiteY2913" fmla="*/ 395716 h 3256604"/>
              <a:gd name="connsiteX2914" fmla="*/ 4471251 w 5859445"/>
              <a:gd name="connsiteY2914" fmla="*/ 400873 h 3256604"/>
              <a:gd name="connsiteX2915" fmla="*/ 4471907 w 5859445"/>
              <a:gd name="connsiteY2915" fmla="*/ 396491 h 3256604"/>
              <a:gd name="connsiteX2916" fmla="*/ 4472563 w 5859445"/>
              <a:gd name="connsiteY2916" fmla="*/ 392108 h 3256604"/>
              <a:gd name="connsiteX2917" fmla="*/ 4408036 w 5859445"/>
              <a:gd name="connsiteY2917" fmla="*/ 388901 h 3256604"/>
              <a:gd name="connsiteX2918" fmla="*/ 4338518 w 5859445"/>
              <a:gd name="connsiteY2918" fmla="*/ 388731 h 3256604"/>
              <a:gd name="connsiteX2919" fmla="*/ 4324082 w 5859445"/>
              <a:gd name="connsiteY2919" fmla="*/ 393268 h 3256604"/>
              <a:gd name="connsiteX2920" fmla="*/ 4318558 w 5859445"/>
              <a:gd name="connsiteY2920" fmla="*/ 400878 h 3256604"/>
              <a:gd name="connsiteX2921" fmla="*/ 4257954 w 5859445"/>
              <a:gd name="connsiteY2921" fmla="*/ 403779 h 3256604"/>
              <a:gd name="connsiteX2922" fmla="*/ 4214113 w 5859445"/>
              <a:gd name="connsiteY2922" fmla="*/ 421966 h 3256604"/>
              <a:gd name="connsiteX2923" fmla="*/ 4210189 w 5859445"/>
              <a:gd name="connsiteY2923" fmla="*/ 415859 h 3256604"/>
              <a:gd name="connsiteX2924" fmla="*/ 4224092 w 5859445"/>
              <a:gd name="connsiteY2924" fmla="*/ 415892 h 3256604"/>
              <a:gd name="connsiteX2925" fmla="*/ 4209965 w 5859445"/>
              <a:gd name="connsiteY2925" fmla="*/ 412808 h 3256604"/>
              <a:gd name="connsiteX2926" fmla="*/ 4203892 w 5859445"/>
              <a:gd name="connsiteY2926" fmla="*/ 415544 h 3256604"/>
              <a:gd name="connsiteX2927" fmla="*/ 4210189 w 5859445"/>
              <a:gd name="connsiteY2927" fmla="*/ 415859 h 3256604"/>
              <a:gd name="connsiteX2928" fmla="*/ 4190230 w 5859445"/>
              <a:gd name="connsiteY2928" fmla="*/ 428006 h 3256604"/>
              <a:gd name="connsiteX2929" fmla="*/ 4178289 w 5859445"/>
              <a:gd name="connsiteY2929" fmla="*/ 431026 h 3256604"/>
              <a:gd name="connsiteX2930" fmla="*/ 4170978 w 5859445"/>
              <a:gd name="connsiteY2930" fmla="*/ 439348 h 3256604"/>
              <a:gd name="connsiteX2931" fmla="*/ 4161356 w 5859445"/>
              <a:gd name="connsiteY2931" fmla="*/ 437082 h 3256604"/>
              <a:gd name="connsiteX2932" fmla="*/ 4141931 w 5859445"/>
              <a:gd name="connsiteY2932" fmla="*/ 444658 h 3256604"/>
              <a:gd name="connsiteX2933" fmla="*/ 4122504 w 5859445"/>
              <a:gd name="connsiteY2933" fmla="*/ 452235 h 3256604"/>
              <a:gd name="connsiteX2934" fmla="*/ 4205925 w 5859445"/>
              <a:gd name="connsiteY2934" fmla="*/ 452438 h 3256604"/>
              <a:gd name="connsiteX2935" fmla="*/ 4247637 w 5859445"/>
              <a:gd name="connsiteY2935" fmla="*/ 452541 h 3256604"/>
              <a:gd name="connsiteX2936" fmla="*/ 4216800 w 5859445"/>
              <a:gd name="connsiteY2936" fmla="*/ 458563 h 3256604"/>
              <a:gd name="connsiteX2937" fmla="*/ 4185966 w 5859445"/>
              <a:gd name="connsiteY2937" fmla="*/ 464585 h 3256604"/>
              <a:gd name="connsiteX2938" fmla="*/ 4194880 w 5859445"/>
              <a:gd name="connsiteY2938" fmla="*/ 467656 h 3256604"/>
              <a:gd name="connsiteX2939" fmla="*/ 4213772 w 5859445"/>
              <a:gd name="connsiteY2939" fmla="*/ 464652 h 3256604"/>
              <a:gd name="connsiteX2940" fmla="*/ 4232668 w 5859445"/>
              <a:gd name="connsiteY2940" fmla="*/ 461651 h 3256604"/>
              <a:gd name="connsiteX2941" fmla="*/ 4270454 w 5859445"/>
              <a:gd name="connsiteY2941" fmla="*/ 455647 h 3256604"/>
              <a:gd name="connsiteX2942" fmla="*/ 4263502 w 5859445"/>
              <a:gd name="connsiteY2942" fmla="*/ 455628 h 3256604"/>
              <a:gd name="connsiteX2943" fmla="*/ 4256550 w 5859445"/>
              <a:gd name="connsiteY2943" fmla="*/ 455611 h 3256604"/>
              <a:gd name="connsiteX2944" fmla="*/ 4304967 w 5859445"/>
              <a:gd name="connsiteY2944" fmla="*/ 455348 h 3256604"/>
              <a:gd name="connsiteX2945" fmla="*/ 4345720 w 5859445"/>
              <a:gd name="connsiteY2945" fmla="*/ 443156 h 3256604"/>
              <a:gd name="connsiteX2946" fmla="*/ 4344910 w 5859445"/>
              <a:gd name="connsiteY2946" fmla="*/ 443054 h 3256604"/>
              <a:gd name="connsiteX2947" fmla="*/ 4357600 w 5859445"/>
              <a:gd name="connsiteY2947" fmla="*/ 440041 h 3256604"/>
              <a:gd name="connsiteX2948" fmla="*/ 4366110 w 5859445"/>
              <a:gd name="connsiteY2948" fmla="*/ 437833 h 3256604"/>
              <a:gd name="connsiteX2949" fmla="*/ 4358235 w 5859445"/>
              <a:gd name="connsiteY2949" fmla="*/ 438328 h 3256604"/>
              <a:gd name="connsiteX2950" fmla="*/ 4351016 w 5859445"/>
              <a:gd name="connsiteY2950" fmla="*/ 440597 h 3256604"/>
              <a:gd name="connsiteX2951" fmla="*/ 4342102 w 5859445"/>
              <a:gd name="connsiteY2951" fmla="*/ 437526 h 3256604"/>
              <a:gd name="connsiteX2952" fmla="*/ 4356007 w 5859445"/>
              <a:gd name="connsiteY2952" fmla="*/ 437560 h 3256604"/>
              <a:gd name="connsiteX2953" fmla="*/ 4364471 w 5859445"/>
              <a:gd name="connsiteY2953" fmla="*/ 434531 h 3256604"/>
              <a:gd name="connsiteX2954" fmla="*/ 4369001 w 5859445"/>
              <a:gd name="connsiteY2954" fmla="*/ 437083 h 3256604"/>
              <a:gd name="connsiteX2955" fmla="*/ 4378421 w 5859445"/>
              <a:gd name="connsiteY2955" fmla="*/ 434638 h 3256604"/>
              <a:gd name="connsiteX2956" fmla="*/ 4407144 w 5859445"/>
              <a:gd name="connsiteY2956" fmla="*/ 430729 h 3256604"/>
              <a:gd name="connsiteX2957" fmla="*/ 4402897 w 5859445"/>
              <a:gd name="connsiteY2957" fmla="*/ 445727 h 3256604"/>
              <a:gd name="connsiteX2958" fmla="*/ 4392435 w 5859445"/>
              <a:gd name="connsiteY2958" fmla="*/ 451049 h 3256604"/>
              <a:gd name="connsiteX2959" fmla="*/ 4385760 w 5859445"/>
              <a:gd name="connsiteY2959" fmla="*/ 459724 h 3256604"/>
              <a:gd name="connsiteX2960" fmla="*/ 4376017 w 5859445"/>
              <a:gd name="connsiteY2960" fmla="*/ 457905 h 3256604"/>
              <a:gd name="connsiteX2961" fmla="*/ 4372961 w 5859445"/>
              <a:gd name="connsiteY2961" fmla="*/ 463948 h 3256604"/>
              <a:gd name="connsiteX2962" fmla="*/ 4369900 w 5859445"/>
              <a:gd name="connsiteY2962" fmla="*/ 469990 h 3256604"/>
              <a:gd name="connsiteX2963" fmla="*/ 4425742 w 5859445"/>
              <a:gd name="connsiteY2963" fmla="*/ 465079 h 3256604"/>
              <a:gd name="connsiteX2964" fmla="*/ 4470475 w 5859445"/>
              <a:gd name="connsiteY2964" fmla="*/ 475288 h 3256604"/>
              <a:gd name="connsiteX2965" fmla="*/ 4553999 w 5859445"/>
              <a:gd name="connsiteY2965" fmla="*/ 470252 h 3256604"/>
              <a:gd name="connsiteX2966" fmla="*/ 4619821 w 5859445"/>
              <a:gd name="connsiteY2966" fmla="*/ 459265 h 3256604"/>
              <a:gd name="connsiteX2967" fmla="*/ 4592199 w 5859445"/>
              <a:gd name="connsiteY2967" fmla="*/ 459482 h 3256604"/>
              <a:gd name="connsiteX2968" fmla="*/ 4564574 w 5859445"/>
              <a:gd name="connsiteY2968" fmla="*/ 459702 h 3256604"/>
              <a:gd name="connsiteX2969" fmla="*/ 4595257 w 5859445"/>
              <a:gd name="connsiteY2969" fmla="*/ 453441 h 3256604"/>
              <a:gd name="connsiteX2970" fmla="*/ 4642515 w 5859445"/>
              <a:gd name="connsiteY2970" fmla="*/ 462181 h 3256604"/>
              <a:gd name="connsiteX2971" fmla="*/ 4659385 w 5859445"/>
              <a:gd name="connsiteY2971" fmla="*/ 456028 h 3256604"/>
              <a:gd name="connsiteX2972" fmla="*/ 4657485 w 5859445"/>
              <a:gd name="connsiteY2972" fmla="*/ 453069 h 3256604"/>
              <a:gd name="connsiteX2973" fmla="*/ 4698951 w 5859445"/>
              <a:gd name="connsiteY2973" fmla="*/ 452788 h 3256604"/>
              <a:gd name="connsiteX2974" fmla="*/ 4736024 w 5859445"/>
              <a:gd name="connsiteY2974" fmla="*/ 465125 h 3256604"/>
              <a:gd name="connsiteX2975" fmla="*/ 4730437 w 5859445"/>
              <a:gd name="connsiteY2975" fmla="*/ 458583 h 3256604"/>
              <a:gd name="connsiteX2976" fmla="*/ 4764175 w 5859445"/>
              <a:gd name="connsiteY2976" fmla="*/ 446279 h 3256604"/>
              <a:gd name="connsiteX2977" fmla="*/ 4763048 w 5859445"/>
              <a:gd name="connsiteY2977" fmla="*/ 455328 h 3256604"/>
              <a:gd name="connsiteX2978" fmla="*/ 4760733 w 5859445"/>
              <a:gd name="connsiteY2978" fmla="*/ 473332 h 3256604"/>
              <a:gd name="connsiteX2979" fmla="*/ 4804936 w 5859445"/>
              <a:gd name="connsiteY2979" fmla="*/ 488115 h 3256604"/>
              <a:gd name="connsiteX2980" fmla="*/ 4854064 w 5859445"/>
              <a:gd name="connsiteY2980" fmla="*/ 499765 h 3256604"/>
              <a:gd name="connsiteX2981" fmla="*/ 4742836 w 5859445"/>
              <a:gd name="connsiteY2981" fmla="*/ 499492 h 3256604"/>
              <a:gd name="connsiteX2982" fmla="*/ 4717887 w 5859445"/>
              <a:gd name="connsiteY2982" fmla="*/ 514677 h 3256604"/>
              <a:gd name="connsiteX2983" fmla="*/ 4702021 w 5859445"/>
              <a:gd name="connsiteY2983" fmla="*/ 511588 h 3256604"/>
              <a:gd name="connsiteX2984" fmla="*/ 4686155 w 5859445"/>
              <a:gd name="connsiteY2984" fmla="*/ 508500 h 3256604"/>
              <a:gd name="connsiteX2985" fmla="*/ 4632504 w 5859445"/>
              <a:gd name="connsiteY2985" fmla="*/ 511417 h 3256604"/>
              <a:gd name="connsiteX2986" fmla="*/ 4578851 w 5859445"/>
              <a:gd name="connsiteY2986" fmla="*/ 514336 h 3256604"/>
              <a:gd name="connsiteX2987" fmla="*/ 4580590 w 5859445"/>
              <a:gd name="connsiteY2987" fmla="*/ 523612 h 3256604"/>
              <a:gd name="connsiteX2988" fmla="*/ 4654392 w 5859445"/>
              <a:gd name="connsiteY2988" fmla="*/ 521458 h 3256604"/>
              <a:gd name="connsiteX2989" fmla="*/ 4855208 w 5859445"/>
              <a:gd name="connsiteY2989" fmla="*/ 521742 h 3256604"/>
              <a:gd name="connsiteX2990" fmla="*/ 4833686 w 5859445"/>
              <a:gd name="connsiteY2990" fmla="*/ 531571 h 3256604"/>
              <a:gd name="connsiteX2991" fmla="*/ 4812163 w 5859445"/>
              <a:gd name="connsiteY2991" fmla="*/ 541402 h 3256604"/>
              <a:gd name="connsiteX2992" fmla="*/ 4820974 w 5859445"/>
              <a:gd name="connsiteY2992" fmla="*/ 544056 h 3256604"/>
              <a:gd name="connsiteX2993" fmla="*/ 4853331 w 5859445"/>
              <a:gd name="connsiteY2993" fmla="*/ 539895 h 3256604"/>
              <a:gd name="connsiteX2994" fmla="*/ 4885726 w 5859445"/>
              <a:gd name="connsiteY2994" fmla="*/ 535710 h 3256604"/>
              <a:gd name="connsiteX2995" fmla="*/ 4918121 w 5859445"/>
              <a:gd name="connsiteY2995" fmla="*/ 531523 h 3256604"/>
              <a:gd name="connsiteX2996" fmla="*/ 4985396 w 5859445"/>
              <a:gd name="connsiteY2996" fmla="*/ 521535 h 3256604"/>
              <a:gd name="connsiteX2997" fmla="*/ 5052673 w 5859445"/>
              <a:gd name="connsiteY2997" fmla="*/ 511544 h 3256604"/>
              <a:gd name="connsiteX2998" fmla="*/ 5181201 w 5859445"/>
              <a:gd name="connsiteY2998" fmla="*/ 482755 h 3256604"/>
              <a:gd name="connsiteX2999" fmla="*/ 5287154 w 5859445"/>
              <a:gd name="connsiteY2999" fmla="*/ 451754 h 3256604"/>
              <a:gd name="connsiteX3000" fmla="*/ 5326356 w 5859445"/>
              <a:gd name="connsiteY3000" fmla="*/ 426202 h 3256604"/>
              <a:gd name="connsiteX3001" fmla="*/ 5288843 w 5859445"/>
              <a:gd name="connsiteY3001" fmla="*/ 433317 h 3256604"/>
              <a:gd name="connsiteX3002" fmla="*/ 5267679 w 5859445"/>
              <a:gd name="connsiteY3002" fmla="*/ 438443 h 3256604"/>
              <a:gd name="connsiteX3003" fmla="*/ 5246436 w 5859445"/>
              <a:gd name="connsiteY3003" fmla="*/ 443621 h 3256604"/>
              <a:gd name="connsiteX3004" fmla="*/ 5192266 w 5859445"/>
              <a:gd name="connsiteY3004" fmla="*/ 457259 h 3256604"/>
              <a:gd name="connsiteX3005" fmla="*/ 5138018 w 5859445"/>
              <a:gd name="connsiteY3005" fmla="*/ 470948 h 3256604"/>
              <a:gd name="connsiteX3006" fmla="*/ 5195171 w 5859445"/>
              <a:gd name="connsiteY3006" fmla="*/ 451031 h 3256604"/>
              <a:gd name="connsiteX3007" fmla="*/ 5178820 w 5859445"/>
              <a:gd name="connsiteY3007" fmla="*/ 453021 h 3256604"/>
              <a:gd name="connsiteX3008" fmla="*/ 5167439 w 5859445"/>
              <a:gd name="connsiteY3008" fmla="*/ 451772 h 3256604"/>
              <a:gd name="connsiteX3009" fmla="*/ 5212288 w 5859445"/>
              <a:gd name="connsiteY3009" fmla="*/ 439874 h 3256604"/>
              <a:gd name="connsiteX3010" fmla="*/ 5262031 w 5859445"/>
              <a:gd name="connsiteY3010" fmla="*/ 424788 h 3256604"/>
              <a:gd name="connsiteX3011" fmla="*/ 5280747 w 5859445"/>
              <a:gd name="connsiteY3011" fmla="*/ 421255 h 3256604"/>
              <a:gd name="connsiteX3012" fmla="*/ 5295036 w 5859445"/>
              <a:gd name="connsiteY3012" fmla="*/ 416277 h 3256604"/>
              <a:gd name="connsiteX3013" fmla="*/ 5304434 w 5859445"/>
              <a:gd name="connsiteY3013" fmla="*/ 414485 h 3256604"/>
              <a:gd name="connsiteX3014" fmla="*/ 5326019 w 5859445"/>
              <a:gd name="connsiteY3014" fmla="*/ 404749 h 3256604"/>
              <a:gd name="connsiteX3015" fmla="*/ 5347608 w 5859445"/>
              <a:gd name="connsiteY3015" fmla="*/ 395014 h 3256604"/>
              <a:gd name="connsiteX3016" fmla="*/ 5342716 w 5859445"/>
              <a:gd name="connsiteY3016" fmla="*/ 398202 h 3256604"/>
              <a:gd name="connsiteX3017" fmla="*/ 5347185 w 5859445"/>
              <a:gd name="connsiteY3017" fmla="*/ 399623 h 3256604"/>
              <a:gd name="connsiteX3018" fmla="*/ 5351654 w 5859445"/>
              <a:gd name="connsiteY3018" fmla="*/ 401044 h 3256604"/>
              <a:gd name="connsiteX3019" fmla="*/ 5340184 w 5859445"/>
              <a:gd name="connsiteY3019" fmla="*/ 425856 h 3256604"/>
              <a:gd name="connsiteX3020" fmla="*/ 5354748 w 5859445"/>
              <a:gd name="connsiteY3020" fmla="*/ 426186 h 3256604"/>
              <a:gd name="connsiteX3021" fmla="*/ 5353170 w 5859445"/>
              <a:gd name="connsiteY3021" fmla="*/ 434729 h 3256604"/>
              <a:gd name="connsiteX3022" fmla="*/ 5362950 w 5859445"/>
              <a:gd name="connsiteY3022" fmla="*/ 428353 h 3256604"/>
              <a:gd name="connsiteX3023" fmla="*/ 5362107 w 5859445"/>
              <a:gd name="connsiteY3023" fmla="*/ 437572 h 3256604"/>
              <a:gd name="connsiteX3024" fmla="*/ 5366999 w 5859445"/>
              <a:gd name="connsiteY3024" fmla="*/ 434384 h 3256604"/>
              <a:gd name="connsiteX3025" fmla="*/ 5359239 w 5859445"/>
              <a:gd name="connsiteY3025" fmla="*/ 443775 h 3256604"/>
              <a:gd name="connsiteX3026" fmla="*/ 5355527 w 5859445"/>
              <a:gd name="connsiteY3026" fmla="*/ 459197 h 3256604"/>
              <a:gd name="connsiteX3027" fmla="*/ 5328174 w 5859445"/>
              <a:gd name="connsiteY3027" fmla="*/ 468359 h 3256604"/>
              <a:gd name="connsiteX3028" fmla="*/ 5300820 w 5859445"/>
              <a:gd name="connsiteY3028" fmla="*/ 477519 h 3256604"/>
              <a:gd name="connsiteX3029" fmla="*/ 5301969 w 5859445"/>
              <a:gd name="connsiteY3029" fmla="*/ 468101 h 3256604"/>
              <a:gd name="connsiteX3030" fmla="*/ 5276063 w 5859445"/>
              <a:gd name="connsiteY3030" fmla="*/ 484987 h 3256604"/>
              <a:gd name="connsiteX3031" fmla="*/ 5246418 w 5859445"/>
              <a:gd name="connsiteY3031" fmla="*/ 495643 h 3256604"/>
              <a:gd name="connsiteX3032" fmla="*/ 5250465 w 5859445"/>
              <a:gd name="connsiteY3032" fmla="*/ 501673 h 3256604"/>
              <a:gd name="connsiteX3033" fmla="*/ 5252910 w 5859445"/>
              <a:gd name="connsiteY3033" fmla="*/ 500080 h 3256604"/>
              <a:gd name="connsiteX3034" fmla="*/ 5259402 w 5859445"/>
              <a:gd name="connsiteY3034" fmla="*/ 504517 h 3256604"/>
              <a:gd name="connsiteX3035" fmla="*/ 5219433 w 5859445"/>
              <a:gd name="connsiteY3035" fmla="*/ 539236 h 3256604"/>
              <a:gd name="connsiteX3036" fmla="*/ 5207291 w 5859445"/>
              <a:gd name="connsiteY3036" fmla="*/ 521145 h 3256604"/>
              <a:gd name="connsiteX3037" fmla="*/ 5207921 w 5859445"/>
              <a:gd name="connsiteY3037" fmla="*/ 527238 h 3256604"/>
              <a:gd name="connsiteX3038" fmla="*/ 5208549 w 5859445"/>
              <a:gd name="connsiteY3038" fmla="*/ 533329 h 3256604"/>
              <a:gd name="connsiteX3039" fmla="*/ 5202478 w 5859445"/>
              <a:gd name="connsiteY3039" fmla="*/ 524283 h 3256604"/>
              <a:gd name="connsiteX3040" fmla="*/ 5158162 w 5859445"/>
              <a:gd name="connsiteY3040" fmla="*/ 540167 h 3256604"/>
              <a:gd name="connsiteX3041" fmla="*/ 5109032 w 5859445"/>
              <a:gd name="connsiteY3041" fmla="*/ 559189 h 3256604"/>
              <a:gd name="connsiteX3042" fmla="*/ 5028617 w 5859445"/>
              <a:gd name="connsiteY3042" fmla="*/ 572596 h 3256604"/>
              <a:gd name="connsiteX3043" fmla="*/ 4948203 w 5859445"/>
              <a:gd name="connsiteY3043" fmla="*/ 586005 h 3256604"/>
              <a:gd name="connsiteX3044" fmla="*/ 4946013 w 5859445"/>
              <a:gd name="connsiteY3044" fmla="*/ 586609 h 3256604"/>
              <a:gd name="connsiteX3045" fmla="*/ 4959814 w 5859445"/>
              <a:gd name="connsiteY3045" fmla="*/ 587105 h 3256604"/>
              <a:gd name="connsiteX3046" fmla="*/ 4985025 w 5859445"/>
              <a:gd name="connsiteY3046" fmla="*/ 588007 h 3256604"/>
              <a:gd name="connsiteX3047" fmla="*/ 4989072 w 5859445"/>
              <a:gd name="connsiteY3047" fmla="*/ 594039 h 3256604"/>
              <a:gd name="connsiteX3048" fmla="*/ 4975243 w 5859445"/>
              <a:gd name="connsiteY3048" fmla="*/ 594383 h 3256604"/>
              <a:gd name="connsiteX3049" fmla="*/ 4961414 w 5859445"/>
              <a:gd name="connsiteY3049" fmla="*/ 594727 h 3256604"/>
              <a:gd name="connsiteX3050" fmla="*/ 4958970 w 5859445"/>
              <a:gd name="connsiteY3050" fmla="*/ 596322 h 3256604"/>
              <a:gd name="connsiteX3051" fmla="*/ 4965462 w 5859445"/>
              <a:gd name="connsiteY3051" fmla="*/ 600759 h 3256604"/>
              <a:gd name="connsiteX3052" fmla="*/ 4872712 w 5859445"/>
              <a:gd name="connsiteY3052" fmla="*/ 609205 h 3256604"/>
              <a:gd name="connsiteX3053" fmla="*/ 4920688 w 5859445"/>
              <a:gd name="connsiteY3053" fmla="*/ 612607 h 3256604"/>
              <a:gd name="connsiteX3054" fmla="*/ 4973555 w 5859445"/>
              <a:gd name="connsiteY3054" fmla="*/ 612818 h 3256604"/>
              <a:gd name="connsiteX3055" fmla="*/ 4999188 w 5859445"/>
              <a:gd name="connsiteY3055" fmla="*/ 609113 h 3256604"/>
              <a:gd name="connsiteX3056" fmla="*/ 5028870 w 5859445"/>
              <a:gd name="connsiteY3056" fmla="*/ 611439 h 3256604"/>
              <a:gd name="connsiteX3057" fmla="*/ 5070353 w 5859445"/>
              <a:gd name="connsiteY3057" fmla="*/ 610404 h 3256604"/>
              <a:gd name="connsiteX3058" fmla="*/ 5116729 w 5859445"/>
              <a:gd name="connsiteY3058" fmla="*/ 606181 h 3256604"/>
              <a:gd name="connsiteX3059" fmla="*/ 5226933 w 5859445"/>
              <a:gd name="connsiteY3059" fmla="*/ 608029 h 3256604"/>
              <a:gd name="connsiteX3060" fmla="*/ 5298681 w 5859445"/>
              <a:gd name="connsiteY3060" fmla="*/ 585458 h 3256604"/>
              <a:gd name="connsiteX3061" fmla="*/ 5300207 w 5859445"/>
              <a:gd name="connsiteY3061" fmla="*/ 586274 h 3256604"/>
              <a:gd name="connsiteX3062" fmla="*/ 5316902 w 5859445"/>
              <a:gd name="connsiteY3062" fmla="*/ 579724 h 3256604"/>
              <a:gd name="connsiteX3063" fmla="*/ 5388153 w 5859445"/>
              <a:gd name="connsiteY3063" fmla="*/ 554954 h 3256604"/>
              <a:gd name="connsiteX3064" fmla="*/ 5459404 w 5859445"/>
              <a:gd name="connsiteY3064" fmla="*/ 530182 h 3256604"/>
              <a:gd name="connsiteX3065" fmla="*/ 5474075 w 5859445"/>
              <a:gd name="connsiteY3065" fmla="*/ 520618 h 3256604"/>
              <a:gd name="connsiteX3066" fmla="*/ 5476773 w 5859445"/>
              <a:gd name="connsiteY3066" fmla="*/ 524638 h 3256604"/>
              <a:gd name="connsiteX3067" fmla="*/ 5475677 w 5859445"/>
              <a:gd name="connsiteY3067" fmla="*/ 528243 h 3256604"/>
              <a:gd name="connsiteX3068" fmla="*/ 5468340 w 5859445"/>
              <a:gd name="connsiteY3068" fmla="*/ 533025 h 3256604"/>
              <a:gd name="connsiteX3069" fmla="*/ 5482168 w 5859445"/>
              <a:gd name="connsiteY3069" fmla="*/ 532680 h 3256604"/>
              <a:gd name="connsiteX3070" fmla="*/ 5430816 w 5859445"/>
              <a:gd name="connsiteY3070" fmla="*/ 566151 h 3256604"/>
              <a:gd name="connsiteX3071" fmla="*/ 5371372 w 5859445"/>
              <a:gd name="connsiteY3071" fmla="*/ 587562 h 3256604"/>
              <a:gd name="connsiteX3072" fmla="*/ 5380308 w 5859445"/>
              <a:gd name="connsiteY3072" fmla="*/ 590405 h 3256604"/>
              <a:gd name="connsiteX3073" fmla="*/ 5337980 w 5859445"/>
              <a:gd name="connsiteY3073" fmla="*/ 600660 h 3256604"/>
              <a:gd name="connsiteX3074" fmla="*/ 5319262 w 5859445"/>
              <a:gd name="connsiteY3074" fmla="*/ 604192 h 3256604"/>
              <a:gd name="connsiteX3075" fmla="*/ 5305010 w 5859445"/>
              <a:gd name="connsiteY3075" fmla="*/ 609146 h 3256604"/>
              <a:gd name="connsiteX3076" fmla="*/ 5295652 w 5859445"/>
              <a:gd name="connsiteY3076" fmla="*/ 610912 h 3256604"/>
              <a:gd name="connsiteX3077" fmla="*/ 5354169 w 5859445"/>
              <a:gd name="connsiteY3077" fmla="*/ 624782 h 3256604"/>
              <a:gd name="connsiteX3078" fmla="*/ 5365550 w 5859445"/>
              <a:gd name="connsiteY3078" fmla="*/ 626031 h 3256604"/>
              <a:gd name="connsiteX3079" fmla="*/ 5367152 w 5859445"/>
              <a:gd name="connsiteY3079" fmla="*/ 633655 h 3256604"/>
              <a:gd name="connsiteX3080" fmla="*/ 5383004 w 5859445"/>
              <a:gd name="connsiteY3080" fmla="*/ 636324 h 3256604"/>
              <a:gd name="connsiteX3081" fmla="*/ 5393965 w 5859445"/>
              <a:gd name="connsiteY3081" fmla="*/ 642183 h 3256604"/>
              <a:gd name="connsiteX3082" fmla="*/ 5354169 w 5859445"/>
              <a:gd name="connsiteY3082" fmla="*/ 624782 h 3256604"/>
              <a:gd name="connsiteX3083" fmla="*/ 5359059 w 5859445"/>
              <a:gd name="connsiteY3083" fmla="*/ 621595 h 3256604"/>
              <a:gd name="connsiteX3084" fmla="*/ 5355011 w 5859445"/>
              <a:gd name="connsiteY3084" fmla="*/ 615562 h 3256604"/>
              <a:gd name="connsiteX3085" fmla="*/ 5370453 w 5859445"/>
              <a:gd name="connsiteY3085" fmla="*/ 619586 h 3256604"/>
              <a:gd name="connsiteX3086" fmla="*/ 5374983 w 5859445"/>
              <a:gd name="connsiteY3086" fmla="*/ 619882 h 3256604"/>
              <a:gd name="connsiteX3087" fmla="*/ 5377777 w 5859445"/>
              <a:gd name="connsiteY3087" fmla="*/ 618061 h 3256604"/>
              <a:gd name="connsiteX3088" fmla="*/ 5379185 w 5859445"/>
              <a:gd name="connsiteY3088" fmla="*/ 620158 h 3256604"/>
              <a:gd name="connsiteX3089" fmla="*/ 5381023 w 5859445"/>
              <a:gd name="connsiteY3089" fmla="*/ 620280 h 3256604"/>
              <a:gd name="connsiteX3090" fmla="*/ 5387560 w 5859445"/>
              <a:gd name="connsiteY3090" fmla="*/ 611685 h 3256604"/>
              <a:gd name="connsiteX3091" fmla="*/ 5391606 w 5859445"/>
              <a:gd name="connsiteY3091" fmla="*/ 617715 h 3256604"/>
              <a:gd name="connsiteX3092" fmla="*/ 5402990 w 5859445"/>
              <a:gd name="connsiteY3092" fmla="*/ 618964 h 3256604"/>
              <a:gd name="connsiteX3093" fmla="*/ 5414372 w 5859445"/>
              <a:gd name="connsiteY3093" fmla="*/ 620214 h 3256604"/>
              <a:gd name="connsiteX3094" fmla="*/ 5405012 w 5859445"/>
              <a:gd name="connsiteY3094" fmla="*/ 621979 h 3256604"/>
              <a:gd name="connsiteX3095" fmla="*/ 5395653 w 5859445"/>
              <a:gd name="connsiteY3095" fmla="*/ 623747 h 3256604"/>
              <a:gd name="connsiteX3096" fmla="*/ 5407795 w 5859445"/>
              <a:gd name="connsiteY3096" fmla="*/ 641837 h 3256604"/>
              <a:gd name="connsiteX3097" fmla="*/ 5412685 w 5859445"/>
              <a:gd name="connsiteY3097" fmla="*/ 638650 h 3256604"/>
              <a:gd name="connsiteX3098" fmla="*/ 5416310 w 5859445"/>
              <a:gd name="connsiteY3098" fmla="*/ 649289 h 3256604"/>
              <a:gd name="connsiteX3099" fmla="*/ 5419934 w 5859445"/>
              <a:gd name="connsiteY3099" fmla="*/ 659929 h 3256604"/>
              <a:gd name="connsiteX3100" fmla="*/ 5415887 w 5859445"/>
              <a:gd name="connsiteY3100" fmla="*/ 653897 h 3256604"/>
              <a:gd name="connsiteX3101" fmla="*/ 5415079 w 5859445"/>
              <a:gd name="connsiteY3101" fmla="*/ 652693 h 3256604"/>
              <a:gd name="connsiteX3102" fmla="*/ 5415044 w 5859445"/>
              <a:gd name="connsiteY3102" fmla="*/ 663116 h 3256604"/>
              <a:gd name="connsiteX3103" fmla="*/ 5406949 w 5859445"/>
              <a:gd name="connsiteY3103" fmla="*/ 651055 h 3256604"/>
              <a:gd name="connsiteX3104" fmla="*/ 5406105 w 5859445"/>
              <a:gd name="connsiteY3104" fmla="*/ 660275 h 3256604"/>
              <a:gd name="connsiteX3105" fmla="*/ 5376762 w 5859445"/>
              <a:gd name="connsiteY3105" fmla="*/ 679401 h 3256604"/>
              <a:gd name="connsiteX3106" fmla="*/ 5345903 w 5859445"/>
              <a:gd name="connsiteY3106" fmla="*/ 664842 h 3256604"/>
              <a:gd name="connsiteX3107" fmla="*/ 5345057 w 5859445"/>
              <a:gd name="connsiteY3107" fmla="*/ 674060 h 3256604"/>
              <a:gd name="connsiteX3108" fmla="*/ 5315801 w 5859445"/>
              <a:gd name="connsiteY3108" fmla="*/ 667128 h 3256604"/>
              <a:gd name="connsiteX3109" fmla="*/ 5282494 w 5859445"/>
              <a:gd name="connsiteY3109" fmla="*/ 654161 h 3256604"/>
              <a:gd name="connsiteX3110" fmla="*/ 5278448 w 5859445"/>
              <a:gd name="connsiteY3110" fmla="*/ 648131 h 3256604"/>
              <a:gd name="connsiteX3111" fmla="*/ 5260573 w 5859445"/>
              <a:gd name="connsiteY3111" fmla="*/ 642446 h 3256604"/>
              <a:gd name="connsiteX3112" fmla="*/ 5244299 w 5859445"/>
              <a:gd name="connsiteY3112" fmla="*/ 644384 h 3256604"/>
              <a:gd name="connsiteX3113" fmla="*/ 5228027 w 5859445"/>
              <a:gd name="connsiteY3113" fmla="*/ 646323 h 3256604"/>
              <a:gd name="connsiteX3114" fmla="*/ 5245901 w 5859445"/>
              <a:gd name="connsiteY3114" fmla="*/ 652008 h 3256604"/>
              <a:gd name="connsiteX3115" fmla="*/ 5254417 w 5859445"/>
              <a:gd name="connsiteY3115" fmla="*/ 659460 h 3256604"/>
              <a:gd name="connsiteX3116" fmla="*/ 5279965 w 5859445"/>
              <a:gd name="connsiteY3116" fmla="*/ 681817 h 3256604"/>
              <a:gd name="connsiteX3117" fmla="*/ 5286457 w 5859445"/>
              <a:gd name="connsiteY3117" fmla="*/ 686254 h 3256604"/>
              <a:gd name="connsiteX3118" fmla="*/ 5292948 w 5859445"/>
              <a:gd name="connsiteY3118" fmla="*/ 690690 h 3256604"/>
              <a:gd name="connsiteX3119" fmla="*/ 5321575 w 5859445"/>
              <a:gd name="connsiteY3119" fmla="*/ 680971 h 3256604"/>
              <a:gd name="connsiteX3120" fmla="*/ 5325812 w 5859445"/>
              <a:gd name="connsiteY3120" fmla="*/ 687283 h 3256604"/>
              <a:gd name="connsiteX3121" fmla="*/ 5349580 w 5859445"/>
              <a:gd name="connsiteY3121" fmla="*/ 680797 h 3256604"/>
              <a:gd name="connsiteX3122" fmla="*/ 5377520 w 5859445"/>
              <a:gd name="connsiteY3122" fmla="*/ 680531 h 3256604"/>
              <a:gd name="connsiteX3123" fmla="*/ 5353067 w 5859445"/>
              <a:gd name="connsiteY3123" fmla="*/ 696470 h 3256604"/>
              <a:gd name="connsiteX3124" fmla="*/ 5328614 w 5859445"/>
              <a:gd name="connsiteY3124" fmla="*/ 712409 h 3256604"/>
              <a:gd name="connsiteX3125" fmla="*/ 5351696 w 5859445"/>
              <a:gd name="connsiteY3125" fmla="*/ 715378 h 3256604"/>
              <a:gd name="connsiteX3126" fmla="*/ 5333504 w 5859445"/>
              <a:gd name="connsiteY3126" fmla="*/ 709222 h 3256604"/>
              <a:gd name="connsiteX3127" fmla="*/ 5431439 w 5859445"/>
              <a:gd name="connsiteY3127" fmla="*/ 708503 h 3256604"/>
              <a:gd name="connsiteX3128" fmla="*/ 5457263 w 5859445"/>
              <a:gd name="connsiteY3128" fmla="*/ 705080 h 3256604"/>
              <a:gd name="connsiteX3129" fmla="*/ 5446113 w 5859445"/>
              <a:gd name="connsiteY3129" fmla="*/ 698940 h 3256604"/>
              <a:gd name="connsiteX3130" fmla="*/ 5497102 w 5859445"/>
              <a:gd name="connsiteY3130" fmla="*/ 701594 h 3256604"/>
              <a:gd name="connsiteX3131" fmla="*/ 5484908 w 5859445"/>
              <a:gd name="connsiteY3131" fmla="*/ 709611 h 3256604"/>
              <a:gd name="connsiteX3132" fmla="*/ 5477540 w 5859445"/>
              <a:gd name="connsiteY3132" fmla="*/ 714345 h 3256604"/>
              <a:gd name="connsiteX3133" fmla="*/ 5481776 w 5859445"/>
              <a:gd name="connsiteY3133" fmla="*/ 720658 h 3256604"/>
              <a:gd name="connsiteX3134" fmla="*/ 5466388 w 5859445"/>
              <a:gd name="connsiteY3134" fmla="*/ 739627 h 3256604"/>
              <a:gd name="connsiteX3135" fmla="*/ 5467105 w 5859445"/>
              <a:gd name="connsiteY3135" fmla="*/ 730222 h 3256604"/>
              <a:gd name="connsiteX3136" fmla="*/ 5457322 w 5859445"/>
              <a:gd name="connsiteY3136" fmla="*/ 736598 h 3256604"/>
              <a:gd name="connsiteX3137" fmla="*/ 5452431 w 5859445"/>
              <a:gd name="connsiteY3137" fmla="*/ 739785 h 3256604"/>
              <a:gd name="connsiteX3138" fmla="*/ 5443306 w 5859445"/>
              <a:gd name="connsiteY3138" fmla="*/ 736662 h 3256604"/>
              <a:gd name="connsiteX3139" fmla="*/ 5438416 w 5859445"/>
              <a:gd name="connsiteY3139" fmla="*/ 739849 h 3256604"/>
              <a:gd name="connsiteX3140" fmla="*/ 5452431 w 5859445"/>
              <a:gd name="connsiteY3140" fmla="*/ 739785 h 3256604"/>
              <a:gd name="connsiteX3141" fmla="*/ 5456606 w 5859445"/>
              <a:gd name="connsiteY3141" fmla="*/ 746005 h 3256604"/>
              <a:gd name="connsiteX3142" fmla="*/ 5465734 w 5859445"/>
              <a:gd name="connsiteY3142" fmla="*/ 749130 h 3256604"/>
              <a:gd name="connsiteX3143" fmla="*/ 5491229 w 5859445"/>
              <a:gd name="connsiteY3143" fmla="*/ 750457 h 3256604"/>
              <a:gd name="connsiteX3144" fmla="*/ 5516788 w 5859445"/>
              <a:gd name="connsiteY3144" fmla="*/ 751879 h 3256604"/>
              <a:gd name="connsiteX3145" fmla="*/ 5507007 w 5859445"/>
              <a:gd name="connsiteY3145" fmla="*/ 758256 h 3256604"/>
              <a:gd name="connsiteX3146" fmla="*/ 5502117 w 5859445"/>
              <a:gd name="connsiteY3146" fmla="*/ 761443 h 3256604"/>
              <a:gd name="connsiteX3147" fmla="*/ 5530089 w 5859445"/>
              <a:gd name="connsiteY3147" fmla="*/ 761224 h 3256604"/>
              <a:gd name="connsiteX3148" fmla="*/ 5524839 w 5859445"/>
              <a:gd name="connsiteY3148" fmla="*/ 769116 h 3256604"/>
              <a:gd name="connsiteX3149" fmla="*/ 5519591 w 5859445"/>
              <a:gd name="connsiteY3149" fmla="*/ 777007 h 3256604"/>
              <a:gd name="connsiteX3150" fmla="*/ 5533419 w 5859445"/>
              <a:gd name="connsiteY3150" fmla="*/ 776662 h 3256604"/>
              <a:gd name="connsiteX3151" fmla="*/ 5542356 w 5859445"/>
              <a:gd name="connsiteY3151" fmla="*/ 779504 h 3256604"/>
              <a:gd name="connsiteX3152" fmla="*/ 5551715 w 5859445"/>
              <a:gd name="connsiteY3152" fmla="*/ 777737 h 3256604"/>
              <a:gd name="connsiteX3153" fmla="*/ 5561075 w 5859445"/>
              <a:gd name="connsiteY3153" fmla="*/ 775972 h 3256604"/>
              <a:gd name="connsiteX3154" fmla="*/ 5570433 w 5859445"/>
              <a:gd name="connsiteY3154" fmla="*/ 774205 h 3256604"/>
              <a:gd name="connsiteX3155" fmla="*/ 5579793 w 5859445"/>
              <a:gd name="connsiteY3155" fmla="*/ 772437 h 3256604"/>
              <a:gd name="connsiteX3156" fmla="*/ 5588732 w 5859445"/>
              <a:gd name="connsiteY3156" fmla="*/ 775281 h 3256604"/>
              <a:gd name="connsiteX3157" fmla="*/ 5602558 w 5859445"/>
              <a:gd name="connsiteY3157" fmla="*/ 774935 h 3256604"/>
              <a:gd name="connsiteX3158" fmla="*/ 5611919 w 5859445"/>
              <a:gd name="connsiteY3158" fmla="*/ 773168 h 3256604"/>
              <a:gd name="connsiteX3159" fmla="*/ 5621278 w 5859445"/>
              <a:gd name="connsiteY3159" fmla="*/ 771401 h 3256604"/>
              <a:gd name="connsiteX3160" fmla="*/ 5630638 w 5859445"/>
              <a:gd name="connsiteY3160" fmla="*/ 769636 h 3256604"/>
              <a:gd name="connsiteX3161" fmla="*/ 5639996 w 5859445"/>
              <a:gd name="connsiteY3161" fmla="*/ 767869 h 3256604"/>
              <a:gd name="connsiteX3162" fmla="*/ 5649356 w 5859445"/>
              <a:gd name="connsiteY3162" fmla="*/ 766104 h 3256604"/>
              <a:gd name="connsiteX3163" fmla="*/ 5658715 w 5859445"/>
              <a:gd name="connsiteY3163" fmla="*/ 764337 h 3256604"/>
              <a:gd name="connsiteX3164" fmla="*/ 5676591 w 5859445"/>
              <a:gd name="connsiteY3164" fmla="*/ 770023 h 3256604"/>
              <a:gd name="connsiteX3165" fmla="*/ 5681482 w 5859445"/>
              <a:gd name="connsiteY3165" fmla="*/ 766835 h 3256604"/>
              <a:gd name="connsiteX3166" fmla="*/ 5688396 w 5859445"/>
              <a:gd name="connsiteY3166" fmla="*/ 766662 h 3256604"/>
              <a:gd name="connsiteX3167" fmla="*/ 5695310 w 5859445"/>
              <a:gd name="connsiteY3167" fmla="*/ 766490 h 3256604"/>
              <a:gd name="connsiteX3168" fmla="*/ 5670856 w 5859445"/>
              <a:gd name="connsiteY3168" fmla="*/ 782430 h 3256604"/>
              <a:gd name="connsiteX3169" fmla="*/ 5679794 w 5859445"/>
              <a:gd name="connsiteY3169" fmla="*/ 785272 h 3256604"/>
              <a:gd name="connsiteX3170" fmla="*/ 5656183 w 5859445"/>
              <a:gd name="connsiteY3170" fmla="*/ 791992 h 3256604"/>
              <a:gd name="connsiteX3171" fmla="*/ 5651294 w 5859445"/>
              <a:gd name="connsiteY3171" fmla="*/ 795181 h 3256604"/>
              <a:gd name="connsiteX3172" fmla="*/ 5646404 w 5859445"/>
              <a:gd name="connsiteY3172" fmla="*/ 798368 h 3256604"/>
              <a:gd name="connsiteX3173" fmla="*/ 5660232 w 5859445"/>
              <a:gd name="connsiteY3173" fmla="*/ 798023 h 3256604"/>
              <a:gd name="connsiteX3174" fmla="*/ 5671613 w 5859445"/>
              <a:gd name="connsiteY3174" fmla="*/ 799272 h 3256604"/>
              <a:gd name="connsiteX3175" fmla="*/ 5682997 w 5859445"/>
              <a:gd name="connsiteY3175" fmla="*/ 800521 h 3256604"/>
              <a:gd name="connsiteX3176" fmla="*/ 5668325 w 5859445"/>
              <a:gd name="connsiteY3176" fmla="*/ 810083 h 3256604"/>
              <a:gd name="connsiteX3177" fmla="*/ 5674396 w 5859445"/>
              <a:gd name="connsiteY3177" fmla="*/ 819130 h 3256604"/>
              <a:gd name="connsiteX3178" fmla="*/ 5676419 w 5859445"/>
              <a:gd name="connsiteY3178" fmla="*/ 822144 h 3256604"/>
              <a:gd name="connsiteX3179" fmla="*/ 5671528 w 5859445"/>
              <a:gd name="connsiteY3179" fmla="*/ 825332 h 3256604"/>
              <a:gd name="connsiteX3180" fmla="*/ 5666637 w 5859445"/>
              <a:gd name="connsiteY3180" fmla="*/ 828519 h 3256604"/>
              <a:gd name="connsiteX3181" fmla="*/ 5675574 w 5859445"/>
              <a:gd name="connsiteY3181" fmla="*/ 831362 h 3256604"/>
              <a:gd name="connsiteX3182" fmla="*/ 5665794 w 5859445"/>
              <a:gd name="connsiteY3182" fmla="*/ 837738 h 3256604"/>
              <a:gd name="connsiteX3183" fmla="*/ 5683669 w 5859445"/>
              <a:gd name="connsiteY3183" fmla="*/ 843423 h 3256604"/>
              <a:gd name="connsiteX3184" fmla="*/ 5673887 w 5859445"/>
              <a:gd name="connsiteY3184" fmla="*/ 849798 h 3256604"/>
              <a:gd name="connsiteX3185" fmla="*/ 5660060 w 5859445"/>
              <a:gd name="connsiteY3185" fmla="*/ 850145 h 3256604"/>
              <a:gd name="connsiteX3186" fmla="*/ 5644544 w 5859445"/>
              <a:gd name="connsiteY3186" fmla="*/ 868926 h 3256604"/>
              <a:gd name="connsiteX3187" fmla="*/ 5683625 w 5859445"/>
              <a:gd name="connsiteY3187" fmla="*/ 864311 h 3256604"/>
              <a:gd name="connsiteX3188" fmla="*/ 5692574 w 5859445"/>
              <a:gd name="connsiteY3188" fmla="*/ 861931 h 3256604"/>
              <a:gd name="connsiteX3189" fmla="*/ 5701523 w 5859445"/>
              <a:gd name="connsiteY3189" fmla="*/ 859554 h 3256604"/>
              <a:gd name="connsiteX3190" fmla="*/ 5714528 w 5859445"/>
              <a:gd name="connsiteY3190" fmla="*/ 857984 h 3256604"/>
              <a:gd name="connsiteX3191" fmla="*/ 5702028 w 5859445"/>
              <a:gd name="connsiteY3191" fmla="*/ 860307 h 3256604"/>
              <a:gd name="connsiteX3192" fmla="*/ 5687357 w 5859445"/>
              <a:gd name="connsiteY3192" fmla="*/ 869871 h 3256604"/>
              <a:gd name="connsiteX3193" fmla="*/ 5707106 w 5859445"/>
              <a:gd name="connsiteY3193" fmla="*/ 888827 h 3256604"/>
              <a:gd name="connsiteX3194" fmla="*/ 5720933 w 5859445"/>
              <a:gd name="connsiteY3194" fmla="*/ 888480 h 3256604"/>
              <a:gd name="connsiteX3195" fmla="*/ 5729871 w 5859445"/>
              <a:gd name="connsiteY3195" fmla="*/ 891322 h 3256604"/>
              <a:gd name="connsiteX3196" fmla="*/ 5739652 w 5859445"/>
              <a:gd name="connsiteY3196" fmla="*/ 884948 h 3256604"/>
              <a:gd name="connsiteX3197" fmla="*/ 5777091 w 5859445"/>
              <a:gd name="connsiteY3197" fmla="*/ 877882 h 3256604"/>
              <a:gd name="connsiteX3198" fmla="*/ 5762419 w 5859445"/>
              <a:gd name="connsiteY3198" fmla="*/ 887443 h 3256604"/>
              <a:gd name="connsiteX3199" fmla="*/ 5738809 w 5859445"/>
              <a:gd name="connsiteY3199" fmla="*/ 894166 h 3256604"/>
              <a:gd name="connsiteX3200" fmla="*/ 5749769 w 5859445"/>
              <a:gd name="connsiteY3200" fmla="*/ 900024 h 3256604"/>
              <a:gd name="connsiteX3201" fmla="*/ 5775403 w 5859445"/>
              <a:gd name="connsiteY3201" fmla="*/ 896318 h 3256604"/>
              <a:gd name="connsiteX3202" fmla="*/ 5751793 w 5859445"/>
              <a:gd name="connsiteY3202" fmla="*/ 903039 h 3256604"/>
              <a:gd name="connsiteX3203" fmla="*/ 5737122 w 5859445"/>
              <a:gd name="connsiteY3203" fmla="*/ 912602 h 3256604"/>
              <a:gd name="connsiteX3204" fmla="*/ 5723294 w 5859445"/>
              <a:gd name="connsiteY3204" fmla="*/ 912948 h 3256604"/>
              <a:gd name="connsiteX3205" fmla="*/ 5690747 w 5859445"/>
              <a:gd name="connsiteY3205" fmla="*/ 916825 h 3256604"/>
              <a:gd name="connsiteX3206" fmla="*/ 5679824 w 5859445"/>
              <a:gd name="connsiteY3206" fmla="*/ 920886 h 3256604"/>
              <a:gd name="connsiteX3207" fmla="*/ 5704154 w 5859445"/>
              <a:gd name="connsiteY3207" fmla="*/ 921089 h 3256604"/>
              <a:gd name="connsiteX3208" fmla="*/ 5750106 w 5859445"/>
              <a:gd name="connsiteY3208" fmla="*/ 921474 h 3256604"/>
              <a:gd name="connsiteX3209" fmla="*/ 5623122 w 5859445"/>
              <a:gd name="connsiteY3209" fmla="*/ 952236 h 3256604"/>
              <a:gd name="connsiteX3210" fmla="*/ 5572940 w 5859445"/>
              <a:gd name="connsiteY3210" fmla="*/ 956027 h 3256604"/>
              <a:gd name="connsiteX3211" fmla="*/ 5525481 w 5859445"/>
              <a:gd name="connsiteY3211" fmla="*/ 963872 h 3256604"/>
              <a:gd name="connsiteX3212" fmla="*/ 5532460 w 5859445"/>
              <a:gd name="connsiteY3212" fmla="*/ 976892 h 3256604"/>
              <a:gd name="connsiteX3213" fmla="*/ 5532152 w 5859445"/>
              <a:gd name="connsiteY3213" fmla="*/ 979034 h 3256604"/>
              <a:gd name="connsiteX3214" fmla="*/ 5528683 w 5859445"/>
              <a:gd name="connsiteY3214" fmla="*/ 979119 h 3256604"/>
              <a:gd name="connsiteX3215" fmla="*/ 5531529 w 5859445"/>
              <a:gd name="connsiteY3215" fmla="*/ 983360 h 3256604"/>
              <a:gd name="connsiteX3216" fmla="*/ 5536778 w 5859445"/>
              <a:gd name="connsiteY3216" fmla="*/ 991180 h 3256604"/>
              <a:gd name="connsiteX3217" fmla="*/ 5539645 w 5859445"/>
              <a:gd name="connsiteY3217" fmla="*/ 984978 h 3256604"/>
              <a:gd name="connsiteX3218" fmla="*/ 5542511 w 5859445"/>
              <a:gd name="connsiteY3218" fmla="*/ 978774 h 3256604"/>
              <a:gd name="connsiteX3219" fmla="*/ 5538406 w 5859445"/>
              <a:gd name="connsiteY3219" fmla="*/ 978877 h 3256604"/>
              <a:gd name="connsiteX3220" fmla="*/ 5546201 w 5859445"/>
              <a:gd name="connsiteY3220" fmla="*/ 973797 h 3256604"/>
              <a:gd name="connsiteX3221" fmla="*/ 5561420 w 5859445"/>
              <a:gd name="connsiteY3221" fmla="*/ 975524 h 3256604"/>
              <a:gd name="connsiteX3222" fmla="*/ 5571813 w 5859445"/>
              <a:gd name="connsiteY3222" fmla="*/ 980534 h 3256604"/>
              <a:gd name="connsiteX3223" fmla="*/ 5586483 w 5859445"/>
              <a:gd name="connsiteY3223" fmla="*/ 970971 h 3256604"/>
              <a:gd name="connsiteX3224" fmla="*/ 5614854 w 5859445"/>
              <a:gd name="connsiteY3224" fmla="*/ 992297 h 3256604"/>
              <a:gd name="connsiteX3225" fmla="*/ 5586355 w 5859445"/>
              <a:gd name="connsiteY3225" fmla="*/ 1002207 h 3256604"/>
              <a:gd name="connsiteX3226" fmla="*/ 5587198 w 5859445"/>
              <a:gd name="connsiteY3226" fmla="*/ 992988 h 3256604"/>
              <a:gd name="connsiteX3227" fmla="*/ 5582308 w 5859445"/>
              <a:gd name="connsiteY3227" fmla="*/ 996175 h 3256604"/>
              <a:gd name="connsiteX3228" fmla="*/ 5545628 w 5859445"/>
              <a:gd name="connsiteY3228" fmla="*/ 1020084 h 3256604"/>
              <a:gd name="connsiteX3229" fmla="*/ 5512995 w 5859445"/>
              <a:gd name="connsiteY3229" fmla="*/ 1050022 h 3256604"/>
              <a:gd name="connsiteX3230" fmla="*/ 5521932 w 5859445"/>
              <a:gd name="connsiteY3230" fmla="*/ 1052865 h 3256604"/>
              <a:gd name="connsiteX3231" fmla="*/ 5530869 w 5859445"/>
              <a:gd name="connsiteY3231" fmla="*/ 1055708 h 3256604"/>
              <a:gd name="connsiteX3232" fmla="*/ 5517042 w 5859445"/>
              <a:gd name="connsiteY3232" fmla="*/ 1056052 h 3256604"/>
              <a:gd name="connsiteX3233" fmla="*/ 5502370 w 5859445"/>
              <a:gd name="connsiteY3233" fmla="*/ 1065616 h 3256604"/>
              <a:gd name="connsiteX3234" fmla="*/ 5525135 w 5859445"/>
              <a:gd name="connsiteY3234" fmla="*/ 1068114 h 3256604"/>
              <a:gd name="connsiteX3235" fmla="*/ 5547901 w 5859445"/>
              <a:gd name="connsiteY3235" fmla="*/ 1070613 h 3256604"/>
              <a:gd name="connsiteX3236" fmla="*/ 5584494 w 5859445"/>
              <a:gd name="connsiteY3236" fmla="*/ 1072765 h 3256604"/>
              <a:gd name="connsiteX3237" fmla="*/ 5587747 w 5859445"/>
              <a:gd name="connsiteY3237" fmla="*/ 1073121 h 3256604"/>
              <a:gd name="connsiteX3238" fmla="*/ 5565777 w 5859445"/>
              <a:gd name="connsiteY3238" fmla="*/ 1076300 h 3256604"/>
              <a:gd name="connsiteX3239" fmla="*/ 5514511 w 5859445"/>
              <a:gd name="connsiteY3239" fmla="*/ 1083709 h 3256604"/>
              <a:gd name="connsiteX3240" fmla="*/ 5505149 w 5859445"/>
              <a:gd name="connsiteY3240" fmla="*/ 1085474 h 3256604"/>
              <a:gd name="connsiteX3241" fmla="*/ 5495790 w 5859445"/>
              <a:gd name="connsiteY3241" fmla="*/ 1087241 h 3256604"/>
              <a:gd name="connsiteX3242" fmla="*/ 5486432 w 5859445"/>
              <a:gd name="connsiteY3242" fmla="*/ 1089008 h 3256604"/>
              <a:gd name="connsiteX3243" fmla="*/ 5477072 w 5859445"/>
              <a:gd name="connsiteY3243" fmla="*/ 1090774 h 3256604"/>
              <a:gd name="connsiteX3244" fmla="*/ 5468134 w 5859445"/>
              <a:gd name="connsiteY3244" fmla="*/ 1087932 h 3256604"/>
              <a:gd name="connsiteX3245" fmla="*/ 5463243 w 5859445"/>
              <a:gd name="connsiteY3245" fmla="*/ 1091119 h 3256604"/>
              <a:gd name="connsiteX3246" fmla="*/ 5458354 w 5859445"/>
              <a:gd name="connsiteY3246" fmla="*/ 1094308 h 3256604"/>
              <a:gd name="connsiteX3247" fmla="*/ 5453463 w 5859445"/>
              <a:gd name="connsiteY3247" fmla="*/ 1097496 h 3256604"/>
              <a:gd name="connsiteX3248" fmla="*/ 5462400 w 5859445"/>
              <a:gd name="connsiteY3248" fmla="*/ 1100338 h 3256604"/>
              <a:gd name="connsiteX3249" fmla="*/ 5457088 w 5859445"/>
              <a:gd name="connsiteY3249" fmla="*/ 1108135 h 3256604"/>
              <a:gd name="connsiteX3250" fmla="*/ 5466447 w 5859445"/>
              <a:gd name="connsiteY3250" fmla="*/ 1106368 h 3256604"/>
              <a:gd name="connsiteX3251" fmla="*/ 5448908 w 5859445"/>
              <a:gd name="connsiteY3251" fmla="*/ 1122134 h 3256604"/>
              <a:gd name="connsiteX3252" fmla="*/ 5427321 w 5859445"/>
              <a:gd name="connsiteY3252" fmla="*/ 1131869 h 3256604"/>
              <a:gd name="connsiteX3253" fmla="*/ 5426479 w 5859445"/>
              <a:gd name="connsiteY3253" fmla="*/ 1141090 h 3256604"/>
              <a:gd name="connsiteX3254" fmla="*/ 5411808 w 5859445"/>
              <a:gd name="connsiteY3254" fmla="*/ 1150654 h 3256604"/>
              <a:gd name="connsiteX3255" fmla="*/ 5403291 w 5859445"/>
              <a:gd name="connsiteY3255" fmla="*/ 1143201 h 3256604"/>
              <a:gd name="connsiteX3256" fmla="*/ 5393931 w 5859445"/>
              <a:gd name="connsiteY3256" fmla="*/ 1144966 h 3256604"/>
              <a:gd name="connsiteX3257" fmla="*/ 5360539 w 5859445"/>
              <a:gd name="connsiteY3257" fmla="*/ 1158064 h 3256604"/>
              <a:gd name="connsiteX3258" fmla="*/ 5370321 w 5859445"/>
              <a:gd name="connsiteY3258" fmla="*/ 1151689 h 3256604"/>
              <a:gd name="connsiteX3259" fmla="*/ 5339798 w 5859445"/>
              <a:gd name="connsiteY3259" fmla="*/ 1158581 h 3256604"/>
              <a:gd name="connsiteX3260" fmla="*/ 5313322 w 5859445"/>
              <a:gd name="connsiteY3260" fmla="*/ 1171505 h 3256604"/>
              <a:gd name="connsiteX3261" fmla="*/ 5361296 w 5859445"/>
              <a:gd name="connsiteY3261" fmla="*/ 1174906 h 3256604"/>
              <a:gd name="connsiteX3262" fmla="*/ 5409275 w 5859445"/>
              <a:gd name="connsiteY3262" fmla="*/ 1178308 h 3256604"/>
              <a:gd name="connsiteX3263" fmla="*/ 5395447 w 5859445"/>
              <a:gd name="connsiteY3263" fmla="*/ 1178653 h 3256604"/>
              <a:gd name="connsiteX3264" fmla="*/ 5372681 w 5859445"/>
              <a:gd name="connsiteY3264" fmla="*/ 1176157 h 3256604"/>
              <a:gd name="connsiteX3265" fmla="*/ 5329173 w 5859445"/>
              <a:gd name="connsiteY3265" fmla="*/ 1174175 h 3256604"/>
              <a:gd name="connsiteX3266" fmla="*/ 5285664 w 5859445"/>
              <a:gd name="connsiteY3266" fmla="*/ 1172196 h 3256604"/>
              <a:gd name="connsiteX3267" fmla="*/ 5294602 w 5859445"/>
              <a:gd name="connsiteY3267" fmla="*/ 1175038 h 3256604"/>
              <a:gd name="connsiteX3268" fmla="*/ 5276537 w 5859445"/>
              <a:gd name="connsiteY3268" fmla="*/ 1184910 h 3256604"/>
              <a:gd name="connsiteX3269" fmla="*/ 5279931 w 5859445"/>
              <a:gd name="connsiteY3269" fmla="*/ 1184602 h 3256604"/>
              <a:gd name="connsiteX3270" fmla="*/ 5301852 w 5859445"/>
              <a:gd name="connsiteY3270" fmla="*/ 1196317 h 3256604"/>
              <a:gd name="connsiteX3271" fmla="*/ 5286000 w 5859445"/>
              <a:gd name="connsiteY3271" fmla="*/ 1193648 h 3256604"/>
              <a:gd name="connsiteX3272" fmla="*/ 5261213 w 5859445"/>
              <a:gd name="connsiteY3272" fmla="*/ 1188135 h 3256604"/>
              <a:gd name="connsiteX3273" fmla="*/ 5216469 w 5859445"/>
              <a:gd name="connsiteY3273" fmla="*/ 1200029 h 3256604"/>
              <a:gd name="connsiteX3274" fmla="*/ 5171727 w 5859445"/>
              <a:gd name="connsiteY3274" fmla="*/ 1211925 h 3256604"/>
              <a:gd name="connsiteX3275" fmla="*/ 5122939 w 5859445"/>
              <a:gd name="connsiteY3275" fmla="*/ 1217788 h 3256604"/>
              <a:gd name="connsiteX3276" fmla="*/ 5069258 w 5859445"/>
              <a:gd name="connsiteY3276" fmla="*/ 1226840 h 3256604"/>
              <a:gd name="connsiteX3277" fmla="*/ 4972700 w 5859445"/>
              <a:gd name="connsiteY3277" fmla="*/ 1238446 h 3256604"/>
              <a:gd name="connsiteX3278" fmla="*/ 4970741 w 5859445"/>
              <a:gd name="connsiteY3278" fmla="*/ 1239724 h 3256604"/>
              <a:gd name="connsiteX3279" fmla="*/ 4965851 w 5859445"/>
              <a:gd name="connsiteY3279" fmla="*/ 1242911 h 3256604"/>
              <a:gd name="connsiteX3280" fmla="*/ 4979679 w 5859445"/>
              <a:gd name="connsiteY3280" fmla="*/ 1242566 h 3256604"/>
              <a:gd name="connsiteX3281" fmla="*/ 4991062 w 5859445"/>
              <a:gd name="connsiteY3281" fmla="*/ 1243814 h 3256604"/>
              <a:gd name="connsiteX3282" fmla="*/ 5002444 w 5859445"/>
              <a:gd name="connsiteY3282" fmla="*/ 1245064 h 3256604"/>
              <a:gd name="connsiteX3283" fmla="*/ 4987771 w 5859445"/>
              <a:gd name="connsiteY3283" fmla="*/ 1254626 h 3256604"/>
              <a:gd name="connsiteX3284" fmla="*/ 4993842 w 5859445"/>
              <a:gd name="connsiteY3284" fmla="*/ 1263672 h 3256604"/>
              <a:gd name="connsiteX3285" fmla="*/ 4995866 w 5859445"/>
              <a:gd name="connsiteY3285" fmla="*/ 1266687 h 3256604"/>
              <a:gd name="connsiteX3286" fmla="*/ 4990975 w 5859445"/>
              <a:gd name="connsiteY3286" fmla="*/ 1269875 h 3256604"/>
              <a:gd name="connsiteX3287" fmla="*/ 4986084 w 5859445"/>
              <a:gd name="connsiteY3287" fmla="*/ 1273062 h 3256604"/>
              <a:gd name="connsiteX3288" fmla="*/ 4995021 w 5859445"/>
              <a:gd name="connsiteY3288" fmla="*/ 1275905 h 3256604"/>
              <a:gd name="connsiteX3289" fmla="*/ 4985241 w 5859445"/>
              <a:gd name="connsiteY3289" fmla="*/ 1282281 h 3256604"/>
              <a:gd name="connsiteX3290" fmla="*/ 5003116 w 5859445"/>
              <a:gd name="connsiteY3290" fmla="*/ 1287966 h 3256604"/>
              <a:gd name="connsiteX3291" fmla="*/ 4993334 w 5859445"/>
              <a:gd name="connsiteY3291" fmla="*/ 1294341 h 3256604"/>
              <a:gd name="connsiteX3292" fmla="*/ 4979507 w 5859445"/>
              <a:gd name="connsiteY3292" fmla="*/ 1294688 h 3256604"/>
              <a:gd name="connsiteX3293" fmla="*/ 4963991 w 5859445"/>
              <a:gd name="connsiteY3293" fmla="*/ 1313469 h 3256604"/>
              <a:gd name="connsiteX3294" fmla="*/ 5003072 w 5859445"/>
              <a:gd name="connsiteY3294" fmla="*/ 1308854 h 3256604"/>
              <a:gd name="connsiteX3295" fmla="*/ 5012021 w 5859445"/>
              <a:gd name="connsiteY3295" fmla="*/ 1306474 h 3256604"/>
              <a:gd name="connsiteX3296" fmla="*/ 5020970 w 5859445"/>
              <a:gd name="connsiteY3296" fmla="*/ 1304097 h 3256604"/>
              <a:gd name="connsiteX3297" fmla="*/ 5033975 w 5859445"/>
              <a:gd name="connsiteY3297" fmla="*/ 1302527 h 3256604"/>
              <a:gd name="connsiteX3298" fmla="*/ 5021475 w 5859445"/>
              <a:gd name="connsiteY3298" fmla="*/ 1304850 h 3256604"/>
              <a:gd name="connsiteX3299" fmla="*/ 5006804 w 5859445"/>
              <a:gd name="connsiteY3299" fmla="*/ 1314414 h 3256604"/>
              <a:gd name="connsiteX3300" fmla="*/ 5026553 w 5859445"/>
              <a:gd name="connsiteY3300" fmla="*/ 1333370 h 3256604"/>
              <a:gd name="connsiteX3301" fmla="*/ 5040380 w 5859445"/>
              <a:gd name="connsiteY3301" fmla="*/ 1333023 h 3256604"/>
              <a:gd name="connsiteX3302" fmla="*/ 5049318 w 5859445"/>
              <a:gd name="connsiteY3302" fmla="*/ 1335865 h 3256604"/>
              <a:gd name="connsiteX3303" fmla="*/ 5059100 w 5859445"/>
              <a:gd name="connsiteY3303" fmla="*/ 1329490 h 3256604"/>
              <a:gd name="connsiteX3304" fmla="*/ 5096539 w 5859445"/>
              <a:gd name="connsiteY3304" fmla="*/ 1322424 h 3256604"/>
              <a:gd name="connsiteX3305" fmla="*/ 5081866 w 5859445"/>
              <a:gd name="connsiteY3305" fmla="*/ 1331986 h 3256604"/>
              <a:gd name="connsiteX3306" fmla="*/ 5058256 w 5859445"/>
              <a:gd name="connsiteY3306" fmla="*/ 1338710 h 3256604"/>
              <a:gd name="connsiteX3307" fmla="*/ 5069217 w 5859445"/>
              <a:gd name="connsiteY3307" fmla="*/ 1344566 h 3256604"/>
              <a:gd name="connsiteX3308" fmla="*/ 5094850 w 5859445"/>
              <a:gd name="connsiteY3308" fmla="*/ 1340861 h 3256604"/>
              <a:gd name="connsiteX3309" fmla="*/ 5071240 w 5859445"/>
              <a:gd name="connsiteY3309" fmla="*/ 1347581 h 3256604"/>
              <a:gd name="connsiteX3310" fmla="*/ 5056569 w 5859445"/>
              <a:gd name="connsiteY3310" fmla="*/ 1357146 h 3256604"/>
              <a:gd name="connsiteX3311" fmla="*/ 5042741 w 5859445"/>
              <a:gd name="connsiteY3311" fmla="*/ 1357491 h 3256604"/>
              <a:gd name="connsiteX3312" fmla="*/ 5010194 w 5859445"/>
              <a:gd name="connsiteY3312" fmla="*/ 1361368 h 3256604"/>
              <a:gd name="connsiteX3313" fmla="*/ 4999272 w 5859445"/>
              <a:gd name="connsiteY3313" fmla="*/ 1365428 h 3256604"/>
              <a:gd name="connsiteX3314" fmla="*/ 5023601 w 5859445"/>
              <a:gd name="connsiteY3314" fmla="*/ 1365632 h 3256604"/>
              <a:gd name="connsiteX3315" fmla="*/ 5069553 w 5859445"/>
              <a:gd name="connsiteY3315" fmla="*/ 1366018 h 3256604"/>
              <a:gd name="connsiteX3316" fmla="*/ 5010040 w 5859445"/>
              <a:gd name="connsiteY3316" fmla="*/ 1380435 h 3256604"/>
              <a:gd name="connsiteX3317" fmla="*/ 5087791 w 5859445"/>
              <a:gd name="connsiteY3317" fmla="*/ 1372782 h 3256604"/>
              <a:gd name="connsiteX3318" fmla="*/ 5214766 w 5859445"/>
              <a:gd name="connsiteY3318" fmla="*/ 1360286 h 3256604"/>
              <a:gd name="connsiteX3319" fmla="*/ 5337752 w 5859445"/>
              <a:gd name="connsiteY3319" fmla="*/ 1341435 h 3256604"/>
              <a:gd name="connsiteX3320" fmla="*/ 5444328 w 5859445"/>
              <a:gd name="connsiteY3320" fmla="*/ 1316120 h 3256604"/>
              <a:gd name="connsiteX3321" fmla="*/ 5448918 w 5859445"/>
              <a:gd name="connsiteY3321" fmla="*/ 1317322 h 3256604"/>
              <a:gd name="connsiteX3322" fmla="*/ 5434425 w 5859445"/>
              <a:gd name="connsiteY3322" fmla="*/ 1323122 h 3256604"/>
              <a:gd name="connsiteX3323" fmla="*/ 5448521 w 5859445"/>
              <a:gd name="connsiteY3323" fmla="*/ 1322050 h 3256604"/>
              <a:gd name="connsiteX3324" fmla="*/ 5462692 w 5859445"/>
              <a:gd name="connsiteY3324" fmla="*/ 1320926 h 3256604"/>
              <a:gd name="connsiteX3325" fmla="*/ 5433528 w 5859445"/>
              <a:gd name="connsiteY3325" fmla="*/ 1350443 h 3256604"/>
              <a:gd name="connsiteX3326" fmla="*/ 5447538 w 5859445"/>
              <a:gd name="connsiteY3326" fmla="*/ 1344985 h 3256604"/>
              <a:gd name="connsiteX3327" fmla="*/ 5456783 w 5859445"/>
              <a:gd name="connsiteY3327" fmla="*/ 1342896 h 3256604"/>
              <a:gd name="connsiteX3328" fmla="*/ 5470507 w 5859445"/>
              <a:gd name="connsiteY3328" fmla="*/ 1342088 h 3256604"/>
              <a:gd name="connsiteX3329" fmla="*/ 5477536 w 5859445"/>
              <a:gd name="connsiteY3329" fmla="*/ 1348238 h 3256604"/>
              <a:gd name="connsiteX3330" fmla="*/ 5475300 w 5859445"/>
              <a:gd name="connsiteY3330" fmla="*/ 1348866 h 3256604"/>
              <a:gd name="connsiteX3331" fmla="*/ 5483088 w 5859445"/>
              <a:gd name="connsiteY3331" fmla="*/ 1359880 h 3256604"/>
              <a:gd name="connsiteX3332" fmla="*/ 5496812 w 5859445"/>
              <a:gd name="connsiteY3332" fmla="*/ 1359072 h 3256604"/>
              <a:gd name="connsiteX3333" fmla="*/ 5471142 w 5859445"/>
              <a:gd name="connsiteY3333" fmla="*/ 1368259 h 3256604"/>
              <a:gd name="connsiteX3334" fmla="*/ 5454495 w 5859445"/>
              <a:gd name="connsiteY3334" fmla="*/ 1380097 h 3256604"/>
              <a:gd name="connsiteX3335" fmla="*/ 5380724 w 5859445"/>
              <a:gd name="connsiteY3335" fmla="*/ 1392020 h 3256604"/>
              <a:gd name="connsiteX3336" fmla="*/ 5311717 w 5859445"/>
              <a:gd name="connsiteY3336" fmla="*/ 1400572 h 3256604"/>
              <a:gd name="connsiteX3337" fmla="*/ 5316482 w 5859445"/>
              <a:gd name="connsiteY3337" fmla="*/ 1397203 h 3256604"/>
              <a:gd name="connsiteX3338" fmla="*/ 5244838 w 5859445"/>
              <a:gd name="connsiteY3338" fmla="*/ 1412136 h 3256604"/>
              <a:gd name="connsiteX3339" fmla="*/ 5206309 w 5859445"/>
              <a:gd name="connsiteY3339" fmla="*/ 1417034 h 3256604"/>
              <a:gd name="connsiteX3340" fmla="*/ 5184048 w 5859445"/>
              <a:gd name="connsiteY3340" fmla="*/ 1422269 h 3256604"/>
              <a:gd name="connsiteX3341" fmla="*/ 5192014 w 5859445"/>
              <a:gd name="connsiteY3341" fmla="*/ 1423355 h 3256604"/>
              <a:gd name="connsiteX3342" fmla="*/ 5186199 w 5859445"/>
              <a:gd name="connsiteY3342" fmla="*/ 1425242 h 3256604"/>
              <a:gd name="connsiteX3343" fmla="*/ 5180761 w 5859445"/>
              <a:gd name="connsiteY3343" fmla="*/ 1424501 h 3256604"/>
              <a:gd name="connsiteX3344" fmla="*/ 5204839 w 5859445"/>
              <a:gd name="connsiteY3344" fmla="*/ 1431383 h 3256604"/>
              <a:gd name="connsiteX3345" fmla="*/ 5079537 w 5859445"/>
              <a:gd name="connsiteY3345" fmla="*/ 1466467 h 3256604"/>
              <a:gd name="connsiteX3346" fmla="*/ 5075278 w 5859445"/>
              <a:gd name="connsiteY3346" fmla="*/ 1460443 h 3256604"/>
              <a:gd name="connsiteX3347" fmla="*/ 5071085 w 5859445"/>
              <a:gd name="connsiteY3347" fmla="*/ 1454513 h 3256604"/>
              <a:gd name="connsiteX3348" fmla="*/ 5068702 w 5859445"/>
              <a:gd name="connsiteY3348" fmla="*/ 1456197 h 3256604"/>
              <a:gd name="connsiteX3349" fmla="*/ 5066319 w 5859445"/>
              <a:gd name="connsiteY3349" fmla="*/ 1457882 h 3256604"/>
              <a:gd name="connsiteX3350" fmla="*/ 5052595 w 5859445"/>
              <a:gd name="connsiteY3350" fmla="*/ 1458690 h 3256604"/>
              <a:gd name="connsiteX3351" fmla="*/ 4921729 w 5859445"/>
              <a:gd name="connsiteY3351" fmla="*/ 1470740 h 3256604"/>
              <a:gd name="connsiteX3352" fmla="*/ 4844708 w 5859445"/>
              <a:gd name="connsiteY3352" fmla="*/ 1483312 h 3256604"/>
              <a:gd name="connsiteX3353" fmla="*/ 4832442 w 5859445"/>
              <a:gd name="connsiteY3353" fmla="*/ 1494565 h 3256604"/>
              <a:gd name="connsiteX3354" fmla="*/ 4841379 w 5859445"/>
              <a:gd name="connsiteY3354" fmla="*/ 1497408 h 3256604"/>
              <a:gd name="connsiteX3355" fmla="*/ 4850315 w 5859445"/>
              <a:gd name="connsiteY3355" fmla="*/ 1500251 h 3256604"/>
              <a:gd name="connsiteX3356" fmla="*/ 4836488 w 5859445"/>
              <a:gd name="connsiteY3356" fmla="*/ 1500595 h 3256604"/>
              <a:gd name="connsiteX3357" fmla="*/ 4821817 w 5859445"/>
              <a:gd name="connsiteY3357" fmla="*/ 1510159 h 3256604"/>
              <a:gd name="connsiteX3358" fmla="*/ 4844582 w 5859445"/>
              <a:gd name="connsiteY3358" fmla="*/ 1512657 h 3256604"/>
              <a:gd name="connsiteX3359" fmla="*/ 4867349 w 5859445"/>
              <a:gd name="connsiteY3359" fmla="*/ 1515155 h 3256604"/>
              <a:gd name="connsiteX3360" fmla="*/ 4903942 w 5859445"/>
              <a:gd name="connsiteY3360" fmla="*/ 1517308 h 3256604"/>
              <a:gd name="connsiteX3361" fmla="*/ 4907194 w 5859445"/>
              <a:gd name="connsiteY3361" fmla="*/ 1517664 h 3256604"/>
              <a:gd name="connsiteX3362" fmla="*/ 4885225 w 5859445"/>
              <a:gd name="connsiteY3362" fmla="*/ 1520842 h 3256604"/>
              <a:gd name="connsiteX3363" fmla="*/ 4833958 w 5859445"/>
              <a:gd name="connsiteY3363" fmla="*/ 1528253 h 3256604"/>
              <a:gd name="connsiteX3364" fmla="*/ 4824596 w 5859445"/>
              <a:gd name="connsiteY3364" fmla="*/ 1530017 h 3256604"/>
              <a:gd name="connsiteX3365" fmla="*/ 4815237 w 5859445"/>
              <a:gd name="connsiteY3365" fmla="*/ 1531784 h 3256604"/>
              <a:gd name="connsiteX3366" fmla="*/ 4805878 w 5859445"/>
              <a:gd name="connsiteY3366" fmla="*/ 1533551 h 3256604"/>
              <a:gd name="connsiteX3367" fmla="*/ 4796519 w 5859445"/>
              <a:gd name="connsiteY3367" fmla="*/ 1535317 h 3256604"/>
              <a:gd name="connsiteX3368" fmla="*/ 4787582 w 5859445"/>
              <a:gd name="connsiteY3368" fmla="*/ 1532474 h 3256604"/>
              <a:gd name="connsiteX3369" fmla="*/ 4782690 w 5859445"/>
              <a:gd name="connsiteY3369" fmla="*/ 1535662 h 3256604"/>
              <a:gd name="connsiteX3370" fmla="*/ 4777801 w 5859445"/>
              <a:gd name="connsiteY3370" fmla="*/ 1538851 h 3256604"/>
              <a:gd name="connsiteX3371" fmla="*/ 4774790 w 5859445"/>
              <a:gd name="connsiteY3371" fmla="*/ 1540811 h 3256604"/>
              <a:gd name="connsiteX3372" fmla="*/ 4798653 w 5859445"/>
              <a:gd name="connsiteY3372" fmla="*/ 1539138 h 3256604"/>
              <a:gd name="connsiteX3373" fmla="*/ 4951295 w 5859445"/>
              <a:gd name="connsiteY3373" fmla="*/ 1538379 h 3256604"/>
              <a:gd name="connsiteX3374" fmla="*/ 5076992 w 5859445"/>
              <a:gd name="connsiteY3374" fmla="*/ 1529842 h 3256604"/>
              <a:gd name="connsiteX3375" fmla="*/ 5205071 w 5859445"/>
              <a:gd name="connsiteY3375" fmla="*/ 1519695 h 3256604"/>
              <a:gd name="connsiteX3376" fmla="*/ 5315239 w 5859445"/>
              <a:gd name="connsiteY3376" fmla="*/ 1504279 h 3256604"/>
              <a:gd name="connsiteX3377" fmla="*/ 5515065 w 5859445"/>
              <a:gd name="connsiteY3377" fmla="*/ 1474605 h 3256604"/>
              <a:gd name="connsiteX3378" fmla="*/ 5696971 w 5859445"/>
              <a:gd name="connsiteY3378" fmla="*/ 1439808 h 3256604"/>
              <a:gd name="connsiteX3379" fmla="*/ 5720189 w 5859445"/>
              <a:gd name="connsiteY3379" fmla="*/ 1432287 h 3256604"/>
              <a:gd name="connsiteX3380" fmla="*/ 5747601 w 5859445"/>
              <a:gd name="connsiteY3380" fmla="*/ 1430699 h 3256604"/>
              <a:gd name="connsiteX3381" fmla="*/ 5752366 w 5859445"/>
              <a:gd name="connsiteY3381" fmla="*/ 1427329 h 3256604"/>
              <a:gd name="connsiteX3382" fmla="*/ 5742582 w 5859445"/>
              <a:gd name="connsiteY3382" fmla="*/ 1438764 h 3256604"/>
              <a:gd name="connsiteX3383" fmla="*/ 5733481 w 5859445"/>
              <a:gd name="connsiteY3383" fmla="*/ 1440797 h 3256604"/>
              <a:gd name="connsiteX3384" fmla="*/ 5740199 w 5859445"/>
              <a:gd name="connsiteY3384" fmla="*/ 1440448 h 3256604"/>
              <a:gd name="connsiteX3385" fmla="*/ 5747094 w 5859445"/>
              <a:gd name="connsiteY3385" fmla="*/ 1440092 h 3256604"/>
              <a:gd name="connsiteX3386" fmla="*/ 5753670 w 5859445"/>
              <a:gd name="connsiteY3386" fmla="*/ 1444338 h 3256604"/>
              <a:gd name="connsiteX3387" fmla="*/ 5765012 w 5859445"/>
              <a:gd name="connsiteY3387" fmla="*/ 1445214 h 3256604"/>
              <a:gd name="connsiteX3388" fmla="*/ 5623731 w 5859445"/>
              <a:gd name="connsiteY3388" fmla="*/ 1478389 h 3256604"/>
              <a:gd name="connsiteX3389" fmla="*/ 5460785 w 5859445"/>
              <a:gd name="connsiteY3389" fmla="*/ 1500195 h 3256604"/>
              <a:gd name="connsiteX3390" fmla="*/ 5478704 w 5859445"/>
              <a:gd name="connsiteY3390" fmla="*/ 1505319 h 3256604"/>
              <a:gd name="connsiteX3391" fmla="*/ 5373387 w 5859445"/>
              <a:gd name="connsiteY3391" fmla="*/ 1513064 h 3256604"/>
              <a:gd name="connsiteX3392" fmla="*/ 5262733 w 5859445"/>
              <a:gd name="connsiteY3392" fmla="*/ 1533482 h 3256604"/>
              <a:gd name="connsiteX3393" fmla="*/ 5337646 w 5859445"/>
              <a:gd name="connsiteY3393" fmla="*/ 1538336 h 3256604"/>
              <a:gd name="connsiteX3394" fmla="*/ 5426284 w 5859445"/>
              <a:gd name="connsiteY3394" fmla="*/ 1542384 h 3256604"/>
              <a:gd name="connsiteX3395" fmla="*/ 5417324 w 5859445"/>
              <a:gd name="connsiteY3395" fmla="*/ 1539821 h 3256604"/>
              <a:gd name="connsiteX3396" fmla="*/ 5408365 w 5859445"/>
              <a:gd name="connsiteY3396" fmla="*/ 1537260 h 3256604"/>
              <a:gd name="connsiteX3397" fmla="*/ 5456258 w 5859445"/>
              <a:gd name="connsiteY3397" fmla="*/ 1536758 h 3256604"/>
              <a:gd name="connsiteX3398" fmla="*/ 5460709 w 5859445"/>
              <a:gd name="connsiteY3398" fmla="*/ 1535552 h 3256604"/>
              <a:gd name="connsiteX3399" fmla="*/ 5472223 w 5859445"/>
              <a:gd name="connsiteY3399" fmla="*/ 1536589 h 3256604"/>
              <a:gd name="connsiteX3400" fmla="*/ 5461827 w 5859445"/>
              <a:gd name="connsiteY3400" fmla="*/ 1535249 h 3256604"/>
              <a:gd name="connsiteX3401" fmla="*/ 5475380 w 5859445"/>
              <a:gd name="connsiteY3401" fmla="*/ 1531577 h 3256604"/>
              <a:gd name="connsiteX3402" fmla="*/ 5491285 w 5859445"/>
              <a:gd name="connsiteY3402" fmla="*/ 1523111 h 3256604"/>
              <a:gd name="connsiteX3403" fmla="*/ 5499671 w 5859445"/>
              <a:gd name="connsiteY3403" fmla="*/ 1534973 h 3256604"/>
              <a:gd name="connsiteX3404" fmla="*/ 5522069 w 5859445"/>
              <a:gd name="connsiteY3404" fmla="*/ 1541376 h 3256604"/>
              <a:gd name="connsiteX3405" fmla="*/ 5534935 w 5859445"/>
              <a:gd name="connsiteY3405" fmla="*/ 1554518 h 3256604"/>
              <a:gd name="connsiteX3406" fmla="*/ 5553426 w 5859445"/>
              <a:gd name="connsiteY3406" fmla="*/ 1550340 h 3256604"/>
              <a:gd name="connsiteX3407" fmla="*/ 5561814 w 5859445"/>
              <a:gd name="connsiteY3407" fmla="*/ 1562203 h 3256604"/>
              <a:gd name="connsiteX3408" fmla="*/ 5561241 w 5859445"/>
              <a:gd name="connsiteY3408" fmla="*/ 1571504 h 3256604"/>
              <a:gd name="connsiteX3409" fmla="*/ 5554665 w 5859445"/>
              <a:gd name="connsiteY3409" fmla="*/ 1567258 h 3256604"/>
              <a:gd name="connsiteX3410" fmla="*/ 5548087 w 5859445"/>
              <a:gd name="connsiteY3410" fmla="*/ 1563010 h 3256604"/>
              <a:gd name="connsiteX3411" fmla="*/ 5543322 w 5859445"/>
              <a:gd name="connsiteY3411" fmla="*/ 1566380 h 3256604"/>
              <a:gd name="connsiteX3412" fmla="*/ 5547517 w 5859445"/>
              <a:gd name="connsiteY3412" fmla="*/ 1572312 h 3256604"/>
              <a:gd name="connsiteX3413" fmla="*/ 5530170 w 5859445"/>
              <a:gd name="connsiteY3413" fmla="*/ 1557888 h 3256604"/>
              <a:gd name="connsiteX3414" fmla="*/ 5514396 w 5859445"/>
              <a:gd name="connsiteY3414" fmla="*/ 1573488 h 3256604"/>
              <a:gd name="connsiteX3415" fmla="*/ 5519069 w 5859445"/>
              <a:gd name="connsiteY3415" fmla="*/ 1575086 h 3256604"/>
              <a:gd name="connsiteX3416" fmla="*/ 5471745 w 5859445"/>
              <a:gd name="connsiteY3416" fmla="*/ 1581406 h 3256604"/>
              <a:gd name="connsiteX3417" fmla="*/ 5441342 w 5859445"/>
              <a:gd name="connsiteY3417" fmla="*/ 1594008 h 3256604"/>
              <a:gd name="connsiteX3418" fmla="*/ 5378057 w 5859445"/>
              <a:gd name="connsiteY3418" fmla="*/ 1585380 h 3256604"/>
              <a:gd name="connsiteX3419" fmla="*/ 5382250 w 5859445"/>
              <a:gd name="connsiteY3419" fmla="*/ 1591311 h 3256604"/>
              <a:gd name="connsiteX3420" fmla="*/ 5377485 w 5859445"/>
              <a:gd name="connsiteY3420" fmla="*/ 1594680 h 3256604"/>
              <a:gd name="connsiteX3421" fmla="*/ 5309434 w 5859445"/>
              <a:gd name="connsiteY3421" fmla="*/ 1589419 h 3256604"/>
              <a:gd name="connsiteX3422" fmla="*/ 5268546 w 5859445"/>
              <a:gd name="connsiteY3422" fmla="*/ 1587195 h 3256604"/>
              <a:gd name="connsiteX3423" fmla="*/ 5232425 w 5859445"/>
              <a:gd name="connsiteY3423" fmla="*/ 1581599 h 3256604"/>
              <a:gd name="connsiteX3424" fmla="*/ 5218987 w 5859445"/>
              <a:gd name="connsiteY3424" fmla="*/ 1577757 h 3256604"/>
              <a:gd name="connsiteX3425" fmla="*/ 5219273 w 5859445"/>
              <a:gd name="connsiteY3425" fmla="*/ 1573107 h 3256604"/>
              <a:gd name="connsiteX3426" fmla="*/ 5125869 w 5859445"/>
              <a:gd name="connsiteY3426" fmla="*/ 1572429 h 3256604"/>
              <a:gd name="connsiteX3427" fmla="*/ 5018741 w 5859445"/>
              <a:gd name="connsiteY3427" fmla="*/ 1572559 h 3256604"/>
              <a:gd name="connsiteX3428" fmla="*/ 5075450 w 5859445"/>
              <a:gd name="connsiteY3428" fmla="*/ 1576944 h 3256604"/>
              <a:gd name="connsiteX3429" fmla="*/ 5127394 w 5859445"/>
              <a:gd name="connsiteY3429" fmla="*/ 1584695 h 3256604"/>
              <a:gd name="connsiteX3430" fmla="*/ 5156367 w 5859445"/>
              <a:gd name="connsiteY3430" fmla="*/ 1595344 h 3256604"/>
              <a:gd name="connsiteX3431" fmla="*/ 5190488 w 5859445"/>
              <a:gd name="connsiteY3431" fmla="*/ 1605692 h 3256604"/>
              <a:gd name="connsiteX3432" fmla="*/ 5204715 w 5859445"/>
              <a:gd name="connsiteY3432" fmla="*/ 1615215 h 3256604"/>
              <a:gd name="connsiteX3433" fmla="*/ 5206077 w 5859445"/>
              <a:gd name="connsiteY3433" fmla="*/ 1615102 h 3256604"/>
              <a:gd name="connsiteX3434" fmla="*/ 5261303 w 5859445"/>
              <a:gd name="connsiteY3434" fmla="*/ 1612332 h 3256604"/>
              <a:gd name="connsiteX3435" fmla="*/ 5312203 w 5859445"/>
              <a:gd name="connsiteY3435" fmla="*/ 1603446 h 3256604"/>
              <a:gd name="connsiteX3436" fmla="*/ 5330320 w 5859445"/>
              <a:gd name="connsiteY3436" fmla="*/ 1608847 h 3256604"/>
              <a:gd name="connsiteX3437" fmla="*/ 5394789 w 5859445"/>
              <a:gd name="connsiteY3437" fmla="*/ 1603989 h 3256604"/>
              <a:gd name="connsiteX3438" fmla="*/ 5459260 w 5859445"/>
              <a:gd name="connsiteY3438" fmla="*/ 1599130 h 3256604"/>
              <a:gd name="connsiteX3439" fmla="*/ 5392162 w 5859445"/>
              <a:gd name="connsiteY3439" fmla="*/ 1615438 h 3256604"/>
              <a:gd name="connsiteX3440" fmla="*/ 5329258 w 5859445"/>
              <a:gd name="connsiteY3440" fmla="*/ 1637676 h 3256604"/>
              <a:gd name="connsiteX3441" fmla="*/ 5356708 w 5859445"/>
              <a:gd name="connsiteY3441" fmla="*/ 1636059 h 3256604"/>
              <a:gd name="connsiteX3442" fmla="*/ 5384156 w 5859445"/>
              <a:gd name="connsiteY3442" fmla="*/ 1634442 h 3256604"/>
              <a:gd name="connsiteX3443" fmla="*/ 5375448 w 5859445"/>
              <a:gd name="connsiteY3443" fmla="*/ 1631953 h 3256604"/>
              <a:gd name="connsiteX3444" fmla="*/ 5386430 w 5859445"/>
              <a:gd name="connsiteY3444" fmla="*/ 1631340 h 3256604"/>
              <a:gd name="connsiteX3445" fmla="*/ 5447578 w 5859445"/>
              <a:gd name="connsiteY3445" fmla="*/ 1628100 h 3256604"/>
              <a:gd name="connsiteX3446" fmla="*/ 5582899 w 5859445"/>
              <a:gd name="connsiteY3446" fmla="*/ 1622353 h 3256604"/>
              <a:gd name="connsiteX3447" fmla="*/ 5609956 w 5859445"/>
              <a:gd name="connsiteY3447" fmla="*/ 1620180 h 3256604"/>
              <a:gd name="connsiteX3448" fmla="*/ 5639811 w 5859445"/>
              <a:gd name="connsiteY3448" fmla="*/ 1611858 h 3256604"/>
              <a:gd name="connsiteX3449" fmla="*/ 5649248 w 5859445"/>
              <a:gd name="connsiteY3449" fmla="*/ 1605185 h 3256604"/>
              <a:gd name="connsiteX3450" fmla="*/ 5736800 w 5859445"/>
              <a:gd name="connsiteY3450" fmla="*/ 1607498 h 3256604"/>
              <a:gd name="connsiteX3451" fmla="*/ 5718122 w 5859445"/>
              <a:gd name="connsiteY3451" fmla="*/ 1616464 h 3256604"/>
              <a:gd name="connsiteX3452" fmla="*/ 5695251 w 5859445"/>
              <a:gd name="connsiteY3452" fmla="*/ 1619502 h 3256604"/>
              <a:gd name="connsiteX3453" fmla="*/ 5708207 w 5859445"/>
              <a:gd name="connsiteY3453" fmla="*/ 1627716 h 3256604"/>
              <a:gd name="connsiteX3454" fmla="*/ 5665890 w 5859445"/>
              <a:gd name="connsiteY3454" fmla="*/ 1648741 h 3256604"/>
              <a:gd name="connsiteX3455" fmla="*/ 5664153 w 5859445"/>
              <a:gd name="connsiteY3455" fmla="*/ 1646285 h 3256604"/>
              <a:gd name="connsiteX3456" fmla="*/ 5667183 w 5859445"/>
              <a:gd name="connsiteY3456" fmla="*/ 1640460 h 3256604"/>
              <a:gd name="connsiteX3457" fmla="*/ 5641110 w 5859445"/>
              <a:gd name="connsiteY3457" fmla="*/ 1644023 h 3256604"/>
              <a:gd name="connsiteX3458" fmla="*/ 5634608 w 5859445"/>
              <a:gd name="connsiteY3458" fmla="*/ 1644936 h 3256604"/>
              <a:gd name="connsiteX3459" fmla="*/ 5639818 w 5859445"/>
              <a:gd name="connsiteY3459" fmla="*/ 1652304 h 3256604"/>
              <a:gd name="connsiteX3460" fmla="*/ 5623056 w 5859445"/>
              <a:gd name="connsiteY3460" fmla="*/ 1652492 h 3256604"/>
              <a:gd name="connsiteX3461" fmla="*/ 5610861 w 5859445"/>
              <a:gd name="connsiteY3461" fmla="*/ 1651790 h 3256604"/>
              <a:gd name="connsiteX3462" fmla="*/ 5597268 w 5859445"/>
              <a:gd name="connsiteY3462" fmla="*/ 1652783 h 3256604"/>
              <a:gd name="connsiteX3463" fmla="*/ 5623056 w 5859445"/>
              <a:gd name="connsiteY3463" fmla="*/ 1652492 h 3256604"/>
              <a:gd name="connsiteX3464" fmla="*/ 5633218 w 5859445"/>
              <a:gd name="connsiteY3464" fmla="*/ 1653078 h 3256604"/>
              <a:gd name="connsiteX3465" fmla="*/ 5708862 w 5859445"/>
              <a:gd name="connsiteY3465" fmla="*/ 1668050 h 3256604"/>
              <a:gd name="connsiteX3466" fmla="*/ 5799570 w 5859445"/>
              <a:gd name="connsiteY3466" fmla="*/ 1663891 h 3256604"/>
              <a:gd name="connsiteX3467" fmla="*/ 5775647 w 5859445"/>
              <a:gd name="connsiteY3467" fmla="*/ 1685184 h 3256604"/>
              <a:gd name="connsiteX3468" fmla="*/ 5739951 w 5859445"/>
              <a:gd name="connsiteY3468" fmla="*/ 1697568 h 3256604"/>
              <a:gd name="connsiteX3469" fmla="*/ 5787609 w 5859445"/>
              <a:gd name="connsiteY3469" fmla="*/ 1706682 h 3256604"/>
              <a:gd name="connsiteX3470" fmla="*/ 5812109 w 5859445"/>
              <a:gd name="connsiteY3470" fmla="*/ 1732170 h 3256604"/>
              <a:gd name="connsiteX3471" fmla="*/ 5760659 w 5859445"/>
              <a:gd name="connsiteY3471" fmla="*/ 1734911 h 3256604"/>
              <a:gd name="connsiteX3472" fmla="*/ 5727543 w 5859445"/>
              <a:gd name="connsiteY3472" fmla="*/ 1716349 h 3256604"/>
              <a:gd name="connsiteX3473" fmla="*/ 5675057 w 5859445"/>
              <a:gd name="connsiteY3473" fmla="*/ 1732472 h 3256604"/>
              <a:gd name="connsiteX3474" fmla="*/ 5613510 w 5859445"/>
              <a:gd name="connsiteY3474" fmla="*/ 1746520 h 3256604"/>
              <a:gd name="connsiteX3475" fmla="*/ 5650065 w 5859445"/>
              <a:gd name="connsiteY3475" fmla="*/ 1737562 h 3256604"/>
              <a:gd name="connsiteX3476" fmla="*/ 5669095 w 5859445"/>
              <a:gd name="connsiteY3476" fmla="*/ 1724039 h 3256604"/>
              <a:gd name="connsiteX3477" fmla="*/ 5634956 w 5859445"/>
              <a:gd name="connsiteY3477" fmla="*/ 1731356 h 3256604"/>
              <a:gd name="connsiteX3478" fmla="*/ 5600816 w 5859445"/>
              <a:gd name="connsiteY3478" fmla="*/ 1738677 h 3256604"/>
              <a:gd name="connsiteX3479" fmla="*/ 5601233 w 5859445"/>
              <a:gd name="connsiteY3479" fmla="*/ 1734212 h 3256604"/>
              <a:gd name="connsiteX3480" fmla="*/ 5601650 w 5859445"/>
              <a:gd name="connsiteY3480" fmla="*/ 1729747 h 3256604"/>
              <a:gd name="connsiteX3481" fmla="*/ 5537795 w 5859445"/>
              <a:gd name="connsiteY3481" fmla="*/ 1730419 h 3256604"/>
              <a:gd name="connsiteX3482" fmla="*/ 5469171 w 5859445"/>
              <a:gd name="connsiteY3482" fmla="*/ 1734459 h 3256604"/>
              <a:gd name="connsiteX3483" fmla="*/ 5455161 w 5859445"/>
              <a:gd name="connsiteY3483" fmla="*/ 1739917 h 3256604"/>
              <a:gd name="connsiteX3484" fmla="*/ 5450109 w 5859445"/>
              <a:gd name="connsiteY3484" fmla="*/ 1747936 h 3256604"/>
              <a:gd name="connsiteX3485" fmla="*/ 5390446 w 5859445"/>
              <a:gd name="connsiteY3485" fmla="*/ 1754540 h 3256604"/>
              <a:gd name="connsiteX3486" fmla="*/ 5348129 w 5859445"/>
              <a:gd name="connsiteY3486" fmla="*/ 1775565 h 3256604"/>
              <a:gd name="connsiteX3487" fmla="*/ 5343936 w 5859445"/>
              <a:gd name="connsiteY3487" fmla="*/ 1769634 h 3256604"/>
              <a:gd name="connsiteX3488" fmla="*/ 5357660 w 5859445"/>
              <a:gd name="connsiteY3488" fmla="*/ 1768826 h 3256604"/>
              <a:gd name="connsiteX3489" fmla="*/ 5343555 w 5859445"/>
              <a:gd name="connsiteY3489" fmla="*/ 1766568 h 3256604"/>
              <a:gd name="connsiteX3490" fmla="*/ 5337704 w 5859445"/>
              <a:gd name="connsiteY3490" fmla="*/ 1769699 h 3256604"/>
              <a:gd name="connsiteX3491" fmla="*/ 5343936 w 5859445"/>
              <a:gd name="connsiteY3491" fmla="*/ 1769634 h 3256604"/>
              <a:gd name="connsiteX3492" fmla="*/ 5324873 w 5859445"/>
              <a:gd name="connsiteY3492" fmla="*/ 1783113 h 3256604"/>
              <a:gd name="connsiteX3493" fmla="*/ 5313246 w 5859445"/>
              <a:gd name="connsiteY3493" fmla="*/ 1786886 h 3256604"/>
              <a:gd name="connsiteX3494" fmla="*/ 5306468 w 5859445"/>
              <a:gd name="connsiteY3494" fmla="*/ 1795734 h 3256604"/>
              <a:gd name="connsiteX3495" fmla="*/ 5296853 w 5859445"/>
              <a:gd name="connsiteY3495" fmla="*/ 1794030 h 3256604"/>
              <a:gd name="connsiteX3496" fmla="*/ 5278077 w 5859445"/>
              <a:gd name="connsiteY3496" fmla="*/ 1802857 h 3256604"/>
              <a:gd name="connsiteX3497" fmla="*/ 5259300 w 5859445"/>
              <a:gd name="connsiteY3497" fmla="*/ 1811686 h 3256604"/>
              <a:gd name="connsiteX3498" fmla="*/ 5341647 w 5859445"/>
              <a:gd name="connsiteY3498" fmla="*/ 1806836 h 3256604"/>
              <a:gd name="connsiteX3499" fmla="*/ 5382822 w 5859445"/>
              <a:gd name="connsiteY3499" fmla="*/ 1804412 h 3256604"/>
              <a:gd name="connsiteX3500" fmla="*/ 5352703 w 5859445"/>
              <a:gd name="connsiteY3500" fmla="*/ 1812363 h 3256604"/>
              <a:gd name="connsiteX3501" fmla="*/ 5322586 w 5859445"/>
              <a:gd name="connsiteY3501" fmla="*/ 1820314 h 3256604"/>
              <a:gd name="connsiteX3502" fmla="*/ 5331544 w 5859445"/>
              <a:gd name="connsiteY3502" fmla="*/ 1822875 h 3256604"/>
              <a:gd name="connsiteX3503" fmla="*/ 5350034 w 5859445"/>
              <a:gd name="connsiteY3503" fmla="*/ 1818697 h 3256604"/>
              <a:gd name="connsiteX3504" fmla="*/ 5368526 w 5859445"/>
              <a:gd name="connsiteY3504" fmla="*/ 1814521 h 3256604"/>
              <a:gd name="connsiteX3505" fmla="*/ 5405505 w 5859445"/>
              <a:gd name="connsiteY3505" fmla="*/ 1806165 h 3256604"/>
              <a:gd name="connsiteX3506" fmla="*/ 5398643 w 5859445"/>
              <a:gd name="connsiteY3506" fmla="*/ 1806569 h 3256604"/>
              <a:gd name="connsiteX3507" fmla="*/ 5391781 w 5859445"/>
              <a:gd name="connsiteY3507" fmla="*/ 1806974 h 3256604"/>
              <a:gd name="connsiteX3508" fmla="*/ 5439554 w 5859445"/>
              <a:gd name="connsiteY3508" fmla="*/ 1803774 h 3256604"/>
              <a:gd name="connsiteX3509" fmla="*/ 5479137 w 5859445"/>
              <a:gd name="connsiteY3509" fmla="*/ 1788990 h 3256604"/>
              <a:gd name="connsiteX3510" fmla="*/ 5478332 w 5859445"/>
              <a:gd name="connsiteY3510" fmla="*/ 1788935 h 3256604"/>
              <a:gd name="connsiteX3511" fmla="*/ 5490699 w 5859445"/>
              <a:gd name="connsiteY3511" fmla="*/ 1785124 h 3256604"/>
              <a:gd name="connsiteX3512" fmla="*/ 5498981 w 5859445"/>
              <a:gd name="connsiteY3512" fmla="*/ 1782377 h 3256604"/>
              <a:gd name="connsiteX3513" fmla="*/ 5491236 w 5859445"/>
              <a:gd name="connsiteY3513" fmla="*/ 1783355 h 3256604"/>
              <a:gd name="connsiteX3514" fmla="*/ 5484230 w 5859445"/>
              <a:gd name="connsiteY3514" fmla="*/ 1786084 h 3256604"/>
              <a:gd name="connsiteX3515" fmla="*/ 5475272 w 5859445"/>
              <a:gd name="connsiteY3515" fmla="*/ 1783523 h 3256604"/>
              <a:gd name="connsiteX3516" fmla="*/ 5488996 w 5859445"/>
              <a:gd name="connsiteY3516" fmla="*/ 1782715 h 3256604"/>
              <a:gd name="connsiteX3517" fmla="*/ 5497192 w 5859445"/>
              <a:gd name="connsiteY3517" fmla="*/ 1779143 h 3256604"/>
              <a:gd name="connsiteX3518" fmla="*/ 5501796 w 5859445"/>
              <a:gd name="connsiteY3518" fmla="*/ 1781445 h 3256604"/>
              <a:gd name="connsiteX3519" fmla="*/ 5510966 w 5859445"/>
              <a:gd name="connsiteY3519" fmla="*/ 1778405 h 3256604"/>
              <a:gd name="connsiteX3520" fmla="*/ 5539111 w 5859445"/>
              <a:gd name="connsiteY3520" fmla="*/ 1772716 h 3256604"/>
              <a:gd name="connsiteX3521" fmla="*/ 5535706 w 5859445"/>
              <a:gd name="connsiteY3521" fmla="*/ 1788121 h 3256604"/>
              <a:gd name="connsiteX3522" fmla="*/ 5525659 w 5859445"/>
              <a:gd name="connsiteY3522" fmla="*/ 1794130 h 3256604"/>
              <a:gd name="connsiteX3523" fmla="*/ 5519526 w 5859445"/>
              <a:gd name="connsiteY3523" fmla="*/ 1803295 h 3256604"/>
              <a:gd name="connsiteX3524" fmla="*/ 5509814 w 5859445"/>
              <a:gd name="connsiteY3524" fmla="*/ 1802049 h 3256604"/>
              <a:gd name="connsiteX3525" fmla="*/ 5507114 w 5859445"/>
              <a:gd name="connsiteY3525" fmla="*/ 1808338 h 3256604"/>
              <a:gd name="connsiteX3526" fmla="*/ 5504412 w 5859445"/>
              <a:gd name="connsiteY3526" fmla="*/ 1814626 h 3256604"/>
              <a:gd name="connsiteX3527" fmla="*/ 5559269 w 5859445"/>
              <a:gd name="connsiteY3527" fmla="*/ 1806280 h 3256604"/>
              <a:gd name="connsiteX3528" fmla="*/ 5603956 w 5859445"/>
              <a:gd name="connsiteY3528" fmla="*/ 1813881 h 3256604"/>
              <a:gd name="connsiteX3529" fmla="*/ 5686131 w 5859445"/>
              <a:gd name="connsiteY3529" fmla="*/ 1803732 h 3256604"/>
              <a:gd name="connsiteX3530" fmla="*/ 5750519 w 5859445"/>
              <a:gd name="connsiteY3530" fmla="*/ 1788647 h 3256604"/>
              <a:gd name="connsiteX3531" fmla="*/ 5723266 w 5859445"/>
              <a:gd name="connsiteY3531" fmla="*/ 1790540 h 3256604"/>
              <a:gd name="connsiteX3532" fmla="*/ 5696013 w 5859445"/>
              <a:gd name="connsiteY3532" fmla="*/ 1792436 h 3256604"/>
              <a:gd name="connsiteX3533" fmla="*/ 5725968 w 5859445"/>
              <a:gd name="connsiteY3533" fmla="*/ 1784253 h 3256604"/>
              <a:gd name="connsiteX3534" fmla="*/ 5773071 w 5859445"/>
              <a:gd name="connsiteY3534" fmla="*/ 1790215 h 3256604"/>
              <a:gd name="connsiteX3535" fmla="*/ 5789398 w 5859445"/>
              <a:gd name="connsiteY3535" fmla="*/ 1782979 h 3256604"/>
              <a:gd name="connsiteX3536" fmla="*/ 5787367 w 5859445"/>
              <a:gd name="connsiteY3536" fmla="*/ 1780107 h 3256604"/>
              <a:gd name="connsiteX3537" fmla="*/ 5828279 w 5859445"/>
              <a:gd name="connsiteY3537" fmla="*/ 1777311 h 3256604"/>
              <a:gd name="connsiteX3538" fmla="*/ 5859445 w 5859445"/>
              <a:gd name="connsiteY3538" fmla="*/ 1785858 h 3256604"/>
              <a:gd name="connsiteX3539" fmla="*/ 5859445 w 5859445"/>
              <a:gd name="connsiteY3539" fmla="*/ 1836888 h 3256604"/>
              <a:gd name="connsiteX3540" fmla="*/ 5850217 w 5859445"/>
              <a:gd name="connsiteY3540" fmla="*/ 1838667 h 3256604"/>
              <a:gd name="connsiteX3541" fmla="*/ 5834395 w 5859445"/>
              <a:gd name="connsiteY3541" fmla="*/ 1836508 h 3256604"/>
              <a:gd name="connsiteX3542" fmla="*/ 5818574 w 5859445"/>
              <a:gd name="connsiteY3542" fmla="*/ 1834351 h 3256604"/>
              <a:gd name="connsiteX3543" fmla="*/ 5765774 w 5859445"/>
              <a:gd name="connsiteY3543" fmla="*/ 1840549 h 3256604"/>
              <a:gd name="connsiteX3544" fmla="*/ 5712972 w 5859445"/>
              <a:gd name="connsiteY3544" fmla="*/ 1846748 h 3256604"/>
              <a:gd name="connsiteX3545" fmla="*/ 5716594 w 5859445"/>
              <a:gd name="connsiteY3545" fmla="*/ 1861979 h 3256604"/>
              <a:gd name="connsiteX3546" fmla="*/ 5724981 w 5859445"/>
              <a:gd name="connsiteY3546" fmla="*/ 1873841 h 3256604"/>
              <a:gd name="connsiteX3547" fmla="*/ 5725267 w 5859445"/>
              <a:gd name="connsiteY3547" fmla="*/ 1869191 h 3256604"/>
              <a:gd name="connsiteX3548" fmla="*/ 5730318 w 5859445"/>
              <a:gd name="connsiteY3548" fmla="*/ 1861171 h 3256604"/>
              <a:gd name="connsiteX3549" fmla="*/ 5742899 w 5859445"/>
              <a:gd name="connsiteY3549" fmla="*/ 1878963 h 3256604"/>
              <a:gd name="connsiteX3550" fmla="*/ 5779879 w 5859445"/>
              <a:gd name="connsiteY3550" fmla="*/ 1870607 h 3256604"/>
              <a:gd name="connsiteX3551" fmla="*/ 5838399 w 5859445"/>
              <a:gd name="connsiteY3551" fmla="*/ 1882607 h 3256604"/>
              <a:gd name="connsiteX3552" fmla="*/ 5859445 w 5859445"/>
              <a:gd name="connsiteY3552" fmla="*/ 1876057 h 3256604"/>
              <a:gd name="connsiteX3553" fmla="*/ 5859445 w 5859445"/>
              <a:gd name="connsiteY3553" fmla="*/ 1897693 h 3256604"/>
              <a:gd name="connsiteX3554" fmla="*/ 5807948 w 5859445"/>
              <a:gd name="connsiteY3554" fmla="*/ 1905250 h 3256604"/>
              <a:gd name="connsiteX3555" fmla="*/ 5760627 w 5859445"/>
              <a:gd name="connsiteY3555" fmla="*/ 1924254 h 3256604"/>
              <a:gd name="connsiteX3556" fmla="*/ 5664936 w 5859445"/>
              <a:gd name="connsiteY3556" fmla="*/ 1960779 h 3256604"/>
              <a:gd name="connsiteX3557" fmla="*/ 5672505 w 5859445"/>
              <a:gd name="connsiteY3557" fmla="*/ 1963748 h 3256604"/>
              <a:gd name="connsiteX3558" fmla="*/ 5660480 w 5859445"/>
              <a:gd name="connsiteY3558" fmla="*/ 1968378 h 3256604"/>
              <a:gd name="connsiteX3559" fmla="*/ 5611276 w 5859445"/>
              <a:gd name="connsiteY3559" fmla="*/ 1980926 h 3256604"/>
              <a:gd name="connsiteX3560" fmla="*/ 5530169 w 5859445"/>
              <a:gd name="connsiteY3560" fmla="*/ 2002692 h 3256604"/>
              <a:gd name="connsiteX3561" fmla="*/ 5523307 w 5859445"/>
              <a:gd name="connsiteY3561" fmla="*/ 2003096 h 3256604"/>
              <a:gd name="connsiteX3562" fmla="*/ 5511679 w 5859445"/>
              <a:gd name="connsiteY3562" fmla="*/ 2006870 h 3256604"/>
              <a:gd name="connsiteX3563" fmla="*/ 5538556 w 5859445"/>
              <a:gd name="connsiteY3563" fmla="*/ 2014553 h 3256604"/>
              <a:gd name="connsiteX3564" fmla="*/ 5533790 w 5859445"/>
              <a:gd name="connsiteY3564" fmla="*/ 2017923 h 3256604"/>
              <a:gd name="connsiteX3565" fmla="*/ 5542749 w 5859445"/>
              <a:gd name="connsiteY3565" fmla="*/ 2020484 h 3256604"/>
              <a:gd name="connsiteX3566" fmla="*/ 5501003 w 5859445"/>
              <a:gd name="connsiteY3566" fmla="*/ 2032210 h 3256604"/>
              <a:gd name="connsiteX3567" fmla="*/ 5445535 w 5859445"/>
              <a:gd name="connsiteY3567" fmla="*/ 2044743 h 3256604"/>
              <a:gd name="connsiteX3568" fmla="*/ 5453922 w 5859445"/>
              <a:gd name="connsiteY3568" fmla="*/ 2056604 h 3256604"/>
              <a:gd name="connsiteX3569" fmla="*/ 5426472 w 5859445"/>
              <a:gd name="connsiteY3569" fmla="*/ 2058222 h 3256604"/>
              <a:gd name="connsiteX3570" fmla="*/ 5403217 w 5859445"/>
              <a:gd name="connsiteY3570" fmla="*/ 2065769 h 3256604"/>
              <a:gd name="connsiteX3571" fmla="*/ 5383202 w 5859445"/>
              <a:gd name="connsiteY3571" fmla="*/ 2057681 h 3256604"/>
              <a:gd name="connsiteX3572" fmla="*/ 5367380 w 5859445"/>
              <a:gd name="connsiteY3572" fmla="*/ 2055522 h 3256604"/>
              <a:gd name="connsiteX3573" fmla="*/ 5325634 w 5859445"/>
              <a:gd name="connsiteY3573" fmla="*/ 2067248 h 3256604"/>
              <a:gd name="connsiteX3574" fmla="*/ 5298181 w 5859445"/>
              <a:gd name="connsiteY3574" fmla="*/ 2068865 h 3256604"/>
              <a:gd name="connsiteX3575" fmla="*/ 5298186 w 5859445"/>
              <a:gd name="connsiteY3575" fmla="*/ 2068864 h 3256604"/>
              <a:gd name="connsiteX3576" fmla="*/ 5270737 w 5859445"/>
              <a:gd name="connsiteY3576" fmla="*/ 2070480 h 3256604"/>
              <a:gd name="connsiteX3577" fmla="*/ 5298181 w 5859445"/>
              <a:gd name="connsiteY3577" fmla="*/ 2068865 h 3256604"/>
              <a:gd name="connsiteX3578" fmla="*/ 5224798 w 5859445"/>
              <a:gd name="connsiteY3578" fmla="*/ 2076275 h 3256604"/>
              <a:gd name="connsiteX3579" fmla="*/ 5150838 w 5859445"/>
              <a:gd name="connsiteY3579" fmla="*/ 2092987 h 3256604"/>
              <a:gd name="connsiteX3580" fmla="*/ 5210216 w 5859445"/>
              <a:gd name="connsiteY3580" fmla="*/ 2091034 h 3256604"/>
              <a:gd name="connsiteX3581" fmla="*/ 5269592 w 5859445"/>
              <a:gd name="connsiteY3581" fmla="*/ 2089082 h 3256604"/>
              <a:gd name="connsiteX3582" fmla="*/ 5306001 w 5859445"/>
              <a:gd name="connsiteY3582" fmla="*/ 2090026 h 3256604"/>
              <a:gd name="connsiteX3583" fmla="*/ 5333450 w 5859445"/>
              <a:gd name="connsiteY3583" fmla="*/ 2088411 h 3256604"/>
              <a:gd name="connsiteX3584" fmla="*/ 5360899 w 5859445"/>
              <a:gd name="connsiteY3584" fmla="*/ 2086795 h 3256604"/>
              <a:gd name="connsiteX3585" fmla="*/ 5376721 w 5859445"/>
              <a:gd name="connsiteY3585" fmla="*/ 2088951 h 3256604"/>
              <a:gd name="connsiteX3586" fmla="*/ 5392542 w 5859445"/>
              <a:gd name="connsiteY3586" fmla="*/ 2091108 h 3256604"/>
              <a:gd name="connsiteX3587" fmla="*/ 5353465 w 5859445"/>
              <a:gd name="connsiteY3587" fmla="*/ 2096499 h 3256604"/>
              <a:gd name="connsiteX3588" fmla="*/ 5301236 w 5859445"/>
              <a:gd name="connsiteY3588" fmla="*/ 2093395 h 3256604"/>
              <a:gd name="connsiteX3589" fmla="*/ 5194193 w 5859445"/>
              <a:gd name="connsiteY3589" fmla="*/ 2093884 h 3256604"/>
              <a:gd name="connsiteX3590" fmla="*/ 5108437 w 5859445"/>
              <a:gd name="connsiteY3590" fmla="*/ 2096468 h 3256604"/>
              <a:gd name="connsiteX3591" fmla="*/ 5069030 w 5859445"/>
              <a:gd name="connsiteY3591" fmla="*/ 2109339 h 3256604"/>
              <a:gd name="connsiteX3592" fmla="*/ 5022067 w 5859445"/>
              <a:gd name="connsiteY3592" fmla="*/ 2113841 h 3256604"/>
              <a:gd name="connsiteX3593" fmla="*/ 4909690 w 5859445"/>
              <a:gd name="connsiteY3593" fmla="*/ 2126927 h 3256604"/>
              <a:gd name="connsiteX3594" fmla="*/ 4875561 w 5859445"/>
              <a:gd name="connsiteY3594" fmla="*/ 2130914 h 3256604"/>
              <a:gd name="connsiteX3595" fmla="*/ 4932270 w 5859445"/>
              <a:gd name="connsiteY3595" fmla="*/ 2132414 h 3256604"/>
              <a:gd name="connsiteX3596" fmla="*/ 4913592 w 5859445"/>
              <a:gd name="connsiteY3596" fmla="*/ 2141380 h 3256604"/>
              <a:gd name="connsiteX3597" fmla="*/ 4890721 w 5859445"/>
              <a:gd name="connsiteY3597" fmla="*/ 2144417 h 3256604"/>
              <a:gd name="connsiteX3598" fmla="*/ 4903677 w 5859445"/>
              <a:gd name="connsiteY3598" fmla="*/ 2152631 h 3256604"/>
              <a:gd name="connsiteX3599" fmla="*/ 4861360 w 5859445"/>
              <a:gd name="connsiteY3599" fmla="*/ 2173657 h 3256604"/>
              <a:gd name="connsiteX3600" fmla="*/ 4859623 w 5859445"/>
              <a:gd name="connsiteY3600" fmla="*/ 2171200 h 3256604"/>
              <a:gd name="connsiteX3601" fmla="*/ 4862653 w 5859445"/>
              <a:gd name="connsiteY3601" fmla="*/ 2165375 h 3256604"/>
              <a:gd name="connsiteX3602" fmla="*/ 4836580 w 5859445"/>
              <a:gd name="connsiteY3602" fmla="*/ 2168938 h 3256604"/>
              <a:gd name="connsiteX3603" fmla="*/ 4830078 w 5859445"/>
              <a:gd name="connsiteY3603" fmla="*/ 2169851 h 3256604"/>
              <a:gd name="connsiteX3604" fmla="*/ 4835288 w 5859445"/>
              <a:gd name="connsiteY3604" fmla="*/ 2177219 h 3256604"/>
              <a:gd name="connsiteX3605" fmla="*/ 4818525 w 5859445"/>
              <a:gd name="connsiteY3605" fmla="*/ 2177407 h 3256604"/>
              <a:gd name="connsiteX3606" fmla="*/ 4806331 w 5859445"/>
              <a:gd name="connsiteY3606" fmla="*/ 2176705 h 3256604"/>
              <a:gd name="connsiteX3607" fmla="*/ 4792738 w 5859445"/>
              <a:gd name="connsiteY3607" fmla="*/ 2177698 h 3256604"/>
              <a:gd name="connsiteX3608" fmla="*/ 4818525 w 5859445"/>
              <a:gd name="connsiteY3608" fmla="*/ 2177407 h 3256604"/>
              <a:gd name="connsiteX3609" fmla="*/ 4828687 w 5859445"/>
              <a:gd name="connsiteY3609" fmla="*/ 2177993 h 3256604"/>
              <a:gd name="connsiteX3610" fmla="*/ 4904331 w 5859445"/>
              <a:gd name="connsiteY3610" fmla="*/ 2192965 h 3256604"/>
              <a:gd name="connsiteX3611" fmla="*/ 4995040 w 5859445"/>
              <a:gd name="connsiteY3611" fmla="*/ 2188807 h 3256604"/>
              <a:gd name="connsiteX3612" fmla="*/ 4971117 w 5859445"/>
              <a:gd name="connsiteY3612" fmla="*/ 2210099 h 3256604"/>
              <a:gd name="connsiteX3613" fmla="*/ 4935421 w 5859445"/>
              <a:gd name="connsiteY3613" fmla="*/ 2222483 h 3256604"/>
              <a:gd name="connsiteX3614" fmla="*/ 4983078 w 5859445"/>
              <a:gd name="connsiteY3614" fmla="*/ 2231597 h 3256604"/>
              <a:gd name="connsiteX3615" fmla="*/ 5007578 w 5859445"/>
              <a:gd name="connsiteY3615" fmla="*/ 2257085 h 3256604"/>
              <a:gd name="connsiteX3616" fmla="*/ 4956129 w 5859445"/>
              <a:gd name="connsiteY3616" fmla="*/ 2259826 h 3256604"/>
              <a:gd name="connsiteX3617" fmla="*/ 4923013 w 5859445"/>
              <a:gd name="connsiteY3617" fmla="*/ 2241264 h 3256604"/>
              <a:gd name="connsiteX3618" fmla="*/ 4870527 w 5859445"/>
              <a:gd name="connsiteY3618" fmla="*/ 2257387 h 3256604"/>
              <a:gd name="connsiteX3619" fmla="*/ 4808980 w 5859445"/>
              <a:gd name="connsiteY3619" fmla="*/ 2271435 h 3256604"/>
              <a:gd name="connsiteX3620" fmla="*/ 4845535 w 5859445"/>
              <a:gd name="connsiteY3620" fmla="*/ 2262478 h 3256604"/>
              <a:gd name="connsiteX3621" fmla="*/ 4864564 w 5859445"/>
              <a:gd name="connsiteY3621" fmla="*/ 2248954 h 3256604"/>
              <a:gd name="connsiteX3622" fmla="*/ 4830425 w 5859445"/>
              <a:gd name="connsiteY3622" fmla="*/ 2256272 h 3256604"/>
              <a:gd name="connsiteX3623" fmla="*/ 4796286 w 5859445"/>
              <a:gd name="connsiteY3623" fmla="*/ 2263592 h 3256604"/>
              <a:gd name="connsiteX3624" fmla="*/ 4796703 w 5859445"/>
              <a:gd name="connsiteY3624" fmla="*/ 2259127 h 3256604"/>
              <a:gd name="connsiteX3625" fmla="*/ 4797120 w 5859445"/>
              <a:gd name="connsiteY3625" fmla="*/ 2254662 h 3256604"/>
              <a:gd name="connsiteX3626" fmla="*/ 4733264 w 5859445"/>
              <a:gd name="connsiteY3626" fmla="*/ 2255334 h 3256604"/>
              <a:gd name="connsiteX3627" fmla="*/ 4664641 w 5859445"/>
              <a:gd name="connsiteY3627" fmla="*/ 2259374 h 3256604"/>
              <a:gd name="connsiteX3628" fmla="*/ 4650630 w 5859445"/>
              <a:gd name="connsiteY3628" fmla="*/ 2264832 h 3256604"/>
              <a:gd name="connsiteX3629" fmla="*/ 4645579 w 5859445"/>
              <a:gd name="connsiteY3629" fmla="*/ 2272852 h 3256604"/>
              <a:gd name="connsiteX3630" fmla="*/ 4585916 w 5859445"/>
              <a:gd name="connsiteY3630" fmla="*/ 2279455 h 3256604"/>
              <a:gd name="connsiteX3631" fmla="*/ 4543599 w 5859445"/>
              <a:gd name="connsiteY3631" fmla="*/ 2300480 h 3256604"/>
              <a:gd name="connsiteX3632" fmla="*/ 4539406 w 5859445"/>
              <a:gd name="connsiteY3632" fmla="*/ 2294549 h 3256604"/>
              <a:gd name="connsiteX3633" fmla="*/ 4553130 w 5859445"/>
              <a:gd name="connsiteY3633" fmla="*/ 2293741 h 3256604"/>
              <a:gd name="connsiteX3634" fmla="*/ 4539024 w 5859445"/>
              <a:gd name="connsiteY3634" fmla="*/ 2291483 h 3256604"/>
              <a:gd name="connsiteX3635" fmla="*/ 4533174 w 5859445"/>
              <a:gd name="connsiteY3635" fmla="*/ 2294615 h 3256604"/>
              <a:gd name="connsiteX3636" fmla="*/ 4539406 w 5859445"/>
              <a:gd name="connsiteY3636" fmla="*/ 2294549 h 3256604"/>
              <a:gd name="connsiteX3637" fmla="*/ 4520343 w 5859445"/>
              <a:gd name="connsiteY3637" fmla="*/ 2308028 h 3256604"/>
              <a:gd name="connsiteX3638" fmla="*/ 4508716 w 5859445"/>
              <a:gd name="connsiteY3638" fmla="*/ 2311802 h 3256604"/>
              <a:gd name="connsiteX3639" fmla="*/ 4501938 w 5859445"/>
              <a:gd name="connsiteY3639" fmla="*/ 2320649 h 3256604"/>
              <a:gd name="connsiteX3640" fmla="*/ 4492323 w 5859445"/>
              <a:gd name="connsiteY3640" fmla="*/ 2318945 h 3256604"/>
              <a:gd name="connsiteX3641" fmla="*/ 4473547 w 5859445"/>
              <a:gd name="connsiteY3641" fmla="*/ 2327772 h 3256604"/>
              <a:gd name="connsiteX3642" fmla="*/ 4454770 w 5859445"/>
              <a:gd name="connsiteY3642" fmla="*/ 2336601 h 3256604"/>
              <a:gd name="connsiteX3643" fmla="*/ 4537117 w 5859445"/>
              <a:gd name="connsiteY3643" fmla="*/ 2331751 h 3256604"/>
              <a:gd name="connsiteX3644" fmla="*/ 4578292 w 5859445"/>
              <a:gd name="connsiteY3644" fmla="*/ 2329327 h 3256604"/>
              <a:gd name="connsiteX3645" fmla="*/ 4548172 w 5859445"/>
              <a:gd name="connsiteY3645" fmla="*/ 2337278 h 3256604"/>
              <a:gd name="connsiteX3646" fmla="*/ 4518056 w 5859445"/>
              <a:gd name="connsiteY3646" fmla="*/ 2345229 h 3256604"/>
              <a:gd name="connsiteX3647" fmla="*/ 4527014 w 5859445"/>
              <a:gd name="connsiteY3647" fmla="*/ 2347790 h 3256604"/>
              <a:gd name="connsiteX3648" fmla="*/ 4545504 w 5859445"/>
              <a:gd name="connsiteY3648" fmla="*/ 2343613 h 3256604"/>
              <a:gd name="connsiteX3649" fmla="*/ 4563996 w 5859445"/>
              <a:gd name="connsiteY3649" fmla="*/ 2339436 h 3256604"/>
              <a:gd name="connsiteX3650" fmla="*/ 4600975 w 5859445"/>
              <a:gd name="connsiteY3650" fmla="*/ 2331080 h 3256604"/>
              <a:gd name="connsiteX3651" fmla="*/ 4594113 w 5859445"/>
              <a:gd name="connsiteY3651" fmla="*/ 2331485 h 3256604"/>
              <a:gd name="connsiteX3652" fmla="*/ 4587251 w 5859445"/>
              <a:gd name="connsiteY3652" fmla="*/ 2331889 h 3256604"/>
              <a:gd name="connsiteX3653" fmla="*/ 4635024 w 5859445"/>
              <a:gd name="connsiteY3653" fmla="*/ 2328689 h 3256604"/>
              <a:gd name="connsiteX3654" fmla="*/ 4674607 w 5859445"/>
              <a:gd name="connsiteY3654" fmla="*/ 2313906 h 3256604"/>
              <a:gd name="connsiteX3655" fmla="*/ 4673802 w 5859445"/>
              <a:gd name="connsiteY3655" fmla="*/ 2313850 h 3256604"/>
              <a:gd name="connsiteX3656" fmla="*/ 4686169 w 5859445"/>
              <a:gd name="connsiteY3656" fmla="*/ 2310039 h 3256604"/>
              <a:gd name="connsiteX3657" fmla="*/ 4694451 w 5859445"/>
              <a:gd name="connsiteY3657" fmla="*/ 2307293 h 3256604"/>
              <a:gd name="connsiteX3658" fmla="*/ 4686705 w 5859445"/>
              <a:gd name="connsiteY3658" fmla="*/ 2308270 h 3256604"/>
              <a:gd name="connsiteX3659" fmla="*/ 4679700 w 5859445"/>
              <a:gd name="connsiteY3659" fmla="*/ 2310999 h 3256604"/>
              <a:gd name="connsiteX3660" fmla="*/ 4670742 w 5859445"/>
              <a:gd name="connsiteY3660" fmla="*/ 2308438 h 3256604"/>
              <a:gd name="connsiteX3661" fmla="*/ 4684466 w 5859445"/>
              <a:gd name="connsiteY3661" fmla="*/ 2307630 h 3256604"/>
              <a:gd name="connsiteX3662" fmla="*/ 4692662 w 5859445"/>
              <a:gd name="connsiteY3662" fmla="*/ 2304059 h 3256604"/>
              <a:gd name="connsiteX3663" fmla="*/ 4697266 w 5859445"/>
              <a:gd name="connsiteY3663" fmla="*/ 2306360 h 3256604"/>
              <a:gd name="connsiteX3664" fmla="*/ 4706436 w 5859445"/>
              <a:gd name="connsiteY3664" fmla="*/ 2303320 h 3256604"/>
              <a:gd name="connsiteX3665" fmla="*/ 4734581 w 5859445"/>
              <a:gd name="connsiteY3665" fmla="*/ 2297631 h 3256604"/>
              <a:gd name="connsiteX3666" fmla="*/ 4731175 w 5859445"/>
              <a:gd name="connsiteY3666" fmla="*/ 2313036 h 3256604"/>
              <a:gd name="connsiteX3667" fmla="*/ 4721129 w 5859445"/>
              <a:gd name="connsiteY3667" fmla="*/ 2319045 h 3256604"/>
              <a:gd name="connsiteX3668" fmla="*/ 4714996 w 5859445"/>
              <a:gd name="connsiteY3668" fmla="*/ 2328210 h 3256604"/>
              <a:gd name="connsiteX3669" fmla="*/ 4705284 w 5859445"/>
              <a:gd name="connsiteY3669" fmla="*/ 2326964 h 3256604"/>
              <a:gd name="connsiteX3670" fmla="*/ 4702583 w 5859445"/>
              <a:gd name="connsiteY3670" fmla="*/ 2333253 h 3256604"/>
              <a:gd name="connsiteX3671" fmla="*/ 4699882 w 5859445"/>
              <a:gd name="connsiteY3671" fmla="*/ 2339541 h 3256604"/>
              <a:gd name="connsiteX3672" fmla="*/ 4754739 w 5859445"/>
              <a:gd name="connsiteY3672" fmla="*/ 2331196 h 3256604"/>
              <a:gd name="connsiteX3673" fmla="*/ 4799426 w 5859445"/>
              <a:gd name="connsiteY3673" fmla="*/ 2338796 h 3256604"/>
              <a:gd name="connsiteX3674" fmla="*/ 4881600 w 5859445"/>
              <a:gd name="connsiteY3674" fmla="*/ 2328647 h 3256604"/>
              <a:gd name="connsiteX3675" fmla="*/ 4945989 w 5859445"/>
              <a:gd name="connsiteY3675" fmla="*/ 2313563 h 3256604"/>
              <a:gd name="connsiteX3676" fmla="*/ 4918736 w 5859445"/>
              <a:gd name="connsiteY3676" fmla="*/ 2315456 h 3256604"/>
              <a:gd name="connsiteX3677" fmla="*/ 4891482 w 5859445"/>
              <a:gd name="connsiteY3677" fmla="*/ 2317351 h 3256604"/>
              <a:gd name="connsiteX3678" fmla="*/ 4921438 w 5859445"/>
              <a:gd name="connsiteY3678" fmla="*/ 2309168 h 3256604"/>
              <a:gd name="connsiteX3679" fmla="*/ 4968541 w 5859445"/>
              <a:gd name="connsiteY3679" fmla="*/ 2315130 h 3256604"/>
              <a:gd name="connsiteX3680" fmla="*/ 4984868 w 5859445"/>
              <a:gd name="connsiteY3680" fmla="*/ 2307895 h 3256604"/>
              <a:gd name="connsiteX3681" fmla="*/ 4982837 w 5859445"/>
              <a:gd name="connsiteY3681" fmla="*/ 2305022 h 3256604"/>
              <a:gd name="connsiteX3682" fmla="*/ 5023749 w 5859445"/>
              <a:gd name="connsiteY3682" fmla="*/ 2302226 h 3256604"/>
              <a:gd name="connsiteX3683" fmla="*/ 5060988 w 5859445"/>
              <a:gd name="connsiteY3683" fmla="*/ 2312439 h 3256604"/>
              <a:gd name="connsiteX3684" fmla="*/ 5055129 w 5859445"/>
              <a:gd name="connsiteY3684" fmla="*/ 2306170 h 3256604"/>
              <a:gd name="connsiteX3685" fmla="*/ 5087783 w 5859445"/>
              <a:gd name="connsiteY3685" fmla="*/ 2291698 h 3256604"/>
              <a:gd name="connsiteX3686" fmla="*/ 5087146 w 5859445"/>
              <a:gd name="connsiteY3686" fmla="*/ 2300906 h 3256604"/>
              <a:gd name="connsiteX3687" fmla="*/ 5085806 w 5859445"/>
              <a:gd name="connsiteY3687" fmla="*/ 2319228 h 3256604"/>
              <a:gd name="connsiteX3688" fmla="*/ 5130209 w 5859445"/>
              <a:gd name="connsiteY3688" fmla="*/ 2331479 h 3256604"/>
              <a:gd name="connsiteX3689" fmla="*/ 5179310 w 5859445"/>
              <a:gd name="connsiteY3689" fmla="*/ 2340268 h 3256604"/>
              <a:gd name="connsiteX3690" fmla="*/ 5069515 w 5859445"/>
              <a:gd name="connsiteY3690" fmla="*/ 2346734 h 3256604"/>
              <a:gd name="connsiteX3691" fmla="*/ 5045687 w 5859445"/>
              <a:gd name="connsiteY3691" fmla="*/ 2363582 h 3256604"/>
              <a:gd name="connsiteX3692" fmla="*/ 5029865 w 5859445"/>
              <a:gd name="connsiteY3692" fmla="*/ 2361423 h 3256604"/>
              <a:gd name="connsiteX3693" fmla="*/ 5014044 w 5859445"/>
              <a:gd name="connsiteY3693" fmla="*/ 2359266 h 3256604"/>
              <a:gd name="connsiteX3694" fmla="*/ 4961244 w 5859445"/>
              <a:gd name="connsiteY3694" fmla="*/ 2365465 h 3256604"/>
              <a:gd name="connsiteX3695" fmla="*/ 4908442 w 5859445"/>
              <a:gd name="connsiteY3695" fmla="*/ 2371664 h 3256604"/>
              <a:gd name="connsiteX3696" fmla="*/ 4912064 w 5859445"/>
              <a:gd name="connsiteY3696" fmla="*/ 2386895 h 3256604"/>
              <a:gd name="connsiteX3697" fmla="*/ 4920451 w 5859445"/>
              <a:gd name="connsiteY3697" fmla="*/ 2398756 h 3256604"/>
              <a:gd name="connsiteX3698" fmla="*/ 4920737 w 5859445"/>
              <a:gd name="connsiteY3698" fmla="*/ 2394106 h 3256604"/>
              <a:gd name="connsiteX3699" fmla="*/ 4925788 w 5859445"/>
              <a:gd name="connsiteY3699" fmla="*/ 2386086 h 3256604"/>
              <a:gd name="connsiteX3700" fmla="*/ 4938369 w 5859445"/>
              <a:gd name="connsiteY3700" fmla="*/ 2403879 h 3256604"/>
              <a:gd name="connsiteX3701" fmla="*/ 4975349 w 5859445"/>
              <a:gd name="connsiteY3701" fmla="*/ 2395522 h 3256604"/>
              <a:gd name="connsiteX3702" fmla="*/ 4999971 w 5859445"/>
              <a:gd name="connsiteY3702" fmla="*/ 2400569 h 3256604"/>
              <a:gd name="connsiteX3703" fmla="*/ 5094442 w 5859445"/>
              <a:gd name="connsiteY3703" fmla="*/ 2390639 h 3256604"/>
              <a:gd name="connsiteX3704" fmla="*/ 5257168 w 5859445"/>
              <a:gd name="connsiteY3704" fmla="*/ 2373576 h 3256604"/>
              <a:gd name="connsiteX3705" fmla="*/ 5335318 w 5859445"/>
              <a:gd name="connsiteY3705" fmla="*/ 2362868 h 3256604"/>
              <a:gd name="connsiteX3706" fmla="*/ 5413392 w 5859445"/>
              <a:gd name="connsiteY3706" fmla="*/ 2352214 h 3256604"/>
              <a:gd name="connsiteX3707" fmla="*/ 5459073 w 5859445"/>
              <a:gd name="connsiteY3707" fmla="*/ 2351188 h 3256604"/>
              <a:gd name="connsiteX3708" fmla="*/ 5490964 w 5859445"/>
              <a:gd name="connsiteY3708" fmla="*/ 2350879 h 3256604"/>
              <a:gd name="connsiteX3709" fmla="*/ 5527907 w 5859445"/>
              <a:gd name="connsiteY3709" fmla="*/ 2342549 h 3256604"/>
              <a:gd name="connsiteX3710" fmla="*/ 5564850 w 5859445"/>
              <a:gd name="connsiteY3710" fmla="*/ 2334219 h 3256604"/>
              <a:gd name="connsiteX3711" fmla="*/ 5626785 w 5859445"/>
              <a:gd name="connsiteY3711" fmla="*/ 2326013 h 3256604"/>
              <a:gd name="connsiteX3712" fmla="*/ 5675641 w 5859445"/>
              <a:gd name="connsiteY3712" fmla="*/ 2309260 h 3256604"/>
              <a:gd name="connsiteX3713" fmla="*/ 5565124 w 5859445"/>
              <a:gd name="connsiteY3713" fmla="*/ 2314705 h 3256604"/>
              <a:gd name="connsiteX3714" fmla="*/ 5511995 w 5859445"/>
              <a:gd name="connsiteY3714" fmla="*/ 2320441 h 3256604"/>
              <a:gd name="connsiteX3715" fmla="*/ 5458867 w 5859445"/>
              <a:gd name="connsiteY3715" fmla="*/ 2326175 h 3256604"/>
              <a:gd name="connsiteX3716" fmla="*/ 5317846 w 5859445"/>
              <a:gd name="connsiteY3716" fmla="*/ 2344083 h 3256604"/>
              <a:gd name="connsiteX3717" fmla="*/ 5177089 w 5859445"/>
              <a:gd name="connsiteY3717" fmla="*/ 2362363 h 3256604"/>
              <a:gd name="connsiteX3718" fmla="*/ 5241903 w 5859445"/>
              <a:gd name="connsiteY3718" fmla="*/ 2347881 h 3256604"/>
              <a:gd name="connsiteX3719" fmla="*/ 5268074 w 5859445"/>
              <a:gd name="connsiteY3719" fmla="*/ 2342140 h 3256604"/>
              <a:gd name="connsiteX3720" fmla="*/ 5256429 w 5859445"/>
              <a:gd name="connsiteY3720" fmla="*/ 2343152 h 3256604"/>
              <a:gd name="connsiteX3721" fmla="*/ 5246857 w 5859445"/>
              <a:gd name="connsiteY3721" fmla="*/ 2339723 h 3256604"/>
              <a:gd name="connsiteX3722" fmla="*/ 5373832 w 5859445"/>
              <a:gd name="connsiteY3722" fmla="*/ 2327224 h 3256604"/>
              <a:gd name="connsiteX3723" fmla="*/ 5500808 w 5859445"/>
              <a:gd name="connsiteY3723" fmla="*/ 2314729 h 3256604"/>
              <a:gd name="connsiteX3724" fmla="*/ 5623793 w 5859445"/>
              <a:gd name="connsiteY3724" fmla="*/ 2295878 h 3256604"/>
              <a:gd name="connsiteX3725" fmla="*/ 5730369 w 5859445"/>
              <a:gd name="connsiteY3725" fmla="*/ 2270562 h 3256604"/>
              <a:gd name="connsiteX3726" fmla="*/ 5734960 w 5859445"/>
              <a:gd name="connsiteY3726" fmla="*/ 2271765 h 3256604"/>
              <a:gd name="connsiteX3727" fmla="*/ 5720466 w 5859445"/>
              <a:gd name="connsiteY3727" fmla="*/ 2277565 h 3256604"/>
              <a:gd name="connsiteX3728" fmla="*/ 5734563 w 5859445"/>
              <a:gd name="connsiteY3728" fmla="*/ 2276493 h 3256604"/>
              <a:gd name="connsiteX3729" fmla="*/ 5748734 w 5859445"/>
              <a:gd name="connsiteY3729" fmla="*/ 2275369 h 3256604"/>
              <a:gd name="connsiteX3730" fmla="*/ 5719570 w 5859445"/>
              <a:gd name="connsiteY3730" fmla="*/ 2304886 h 3256604"/>
              <a:gd name="connsiteX3731" fmla="*/ 5733580 w 5859445"/>
              <a:gd name="connsiteY3731" fmla="*/ 2299428 h 3256604"/>
              <a:gd name="connsiteX3732" fmla="*/ 5742825 w 5859445"/>
              <a:gd name="connsiteY3732" fmla="*/ 2297339 h 3256604"/>
              <a:gd name="connsiteX3733" fmla="*/ 5756549 w 5859445"/>
              <a:gd name="connsiteY3733" fmla="*/ 2296531 h 3256604"/>
              <a:gd name="connsiteX3734" fmla="*/ 5763578 w 5859445"/>
              <a:gd name="connsiteY3734" fmla="*/ 2302681 h 3256604"/>
              <a:gd name="connsiteX3735" fmla="*/ 5761341 w 5859445"/>
              <a:gd name="connsiteY3735" fmla="*/ 2303308 h 3256604"/>
              <a:gd name="connsiteX3736" fmla="*/ 5769129 w 5859445"/>
              <a:gd name="connsiteY3736" fmla="*/ 2314323 h 3256604"/>
              <a:gd name="connsiteX3737" fmla="*/ 5782854 w 5859445"/>
              <a:gd name="connsiteY3737" fmla="*/ 2313515 h 3256604"/>
              <a:gd name="connsiteX3738" fmla="*/ 5757184 w 5859445"/>
              <a:gd name="connsiteY3738" fmla="*/ 2322701 h 3256604"/>
              <a:gd name="connsiteX3739" fmla="*/ 5740537 w 5859445"/>
              <a:gd name="connsiteY3739" fmla="*/ 2334540 h 3256604"/>
              <a:gd name="connsiteX3740" fmla="*/ 5666766 w 5859445"/>
              <a:gd name="connsiteY3740" fmla="*/ 2346463 h 3256604"/>
              <a:gd name="connsiteX3741" fmla="*/ 5597759 w 5859445"/>
              <a:gd name="connsiteY3741" fmla="*/ 2355015 h 3256604"/>
              <a:gd name="connsiteX3742" fmla="*/ 5602524 w 5859445"/>
              <a:gd name="connsiteY3742" fmla="*/ 2351646 h 3256604"/>
              <a:gd name="connsiteX3743" fmla="*/ 5530880 w 5859445"/>
              <a:gd name="connsiteY3743" fmla="*/ 2366578 h 3256604"/>
              <a:gd name="connsiteX3744" fmla="*/ 5492350 w 5859445"/>
              <a:gd name="connsiteY3744" fmla="*/ 2371477 h 3256604"/>
              <a:gd name="connsiteX3745" fmla="*/ 5470090 w 5859445"/>
              <a:gd name="connsiteY3745" fmla="*/ 2376712 h 3256604"/>
              <a:gd name="connsiteX3746" fmla="*/ 5478056 w 5859445"/>
              <a:gd name="connsiteY3746" fmla="*/ 2377797 h 3256604"/>
              <a:gd name="connsiteX3747" fmla="*/ 5472241 w 5859445"/>
              <a:gd name="connsiteY3747" fmla="*/ 2379685 h 3256604"/>
              <a:gd name="connsiteX3748" fmla="*/ 5466803 w 5859445"/>
              <a:gd name="connsiteY3748" fmla="*/ 2378944 h 3256604"/>
              <a:gd name="connsiteX3749" fmla="*/ 5490881 w 5859445"/>
              <a:gd name="connsiteY3749" fmla="*/ 2385826 h 3256604"/>
              <a:gd name="connsiteX3750" fmla="*/ 5365579 w 5859445"/>
              <a:gd name="connsiteY3750" fmla="*/ 2420910 h 3256604"/>
              <a:gd name="connsiteX3751" fmla="*/ 5361320 w 5859445"/>
              <a:gd name="connsiteY3751" fmla="*/ 2414886 h 3256604"/>
              <a:gd name="connsiteX3752" fmla="*/ 5357126 w 5859445"/>
              <a:gd name="connsiteY3752" fmla="*/ 2408955 h 3256604"/>
              <a:gd name="connsiteX3753" fmla="*/ 5354744 w 5859445"/>
              <a:gd name="connsiteY3753" fmla="*/ 2410640 h 3256604"/>
              <a:gd name="connsiteX3754" fmla="*/ 5352361 w 5859445"/>
              <a:gd name="connsiteY3754" fmla="*/ 2412325 h 3256604"/>
              <a:gd name="connsiteX3755" fmla="*/ 5338637 w 5859445"/>
              <a:gd name="connsiteY3755" fmla="*/ 2413133 h 3256604"/>
              <a:gd name="connsiteX3756" fmla="*/ 5207770 w 5859445"/>
              <a:gd name="connsiteY3756" fmla="*/ 2425183 h 3256604"/>
              <a:gd name="connsiteX3757" fmla="*/ 5076399 w 5859445"/>
              <a:gd name="connsiteY3757" fmla="*/ 2446625 h 3256604"/>
              <a:gd name="connsiteX3758" fmla="*/ 4968504 w 5859445"/>
              <a:gd name="connsiteY3758" fmla="*/ 2455779 h 3256604"/>
              <a:gd name="connsiteX3759" fmla="*/ 4930168 w 5859445"/>
              <a:gd name="connsiteY3759" fmla="*/ 2459065 h 3256604"/>
              <a:gd name="connsiteX3760" fmla="*/ 4860405 w 5859445"/>
              <a:gd name="connsiteY3760" fmla="*/ 2485694 h 3256604"/>
              <a:gd name="connsiteX3761" fmla="*/ 4867975 w 5859445"/>
              <a:gd name="connsiteY3761" fmla="*/ 2488663 h 3256604"/>
              <a:gd name="connsiteX3762" fmla="*/ 4855950 w 5859445"/>
              <a:gd name="connsiteY3762" fmla="*/ 2493293 h 3256604"/>
              <a:gd name="connsiteX3763" fmla="*/ 4812111 w 5859445"/>
              <a:gd name="connsiteY3763" fmla="*/ 2504472 h 3256604"/>
              <a:gd name="connsiteX3764" fmla="*/ 4856476 w 5859445"/>
              <a:gd name="connsiteY3764" fmla="*/ 2503160 h 3256604"/>
              <a:gd name="connsiteX3765" fmla="*/ 4972746 w 5859445"/>
              <a:gd name="connsiteY3765" fmla="*/ 2501428 h 3256604"/>
              <a:gd name="connsiteX3766" fmla="*/ 5084694 w 5859445"/>
              <a:gd name="connsiteY3766" fmla="*/ 2493581 h 3256604"/>
              <a:gd name="connsiteX3767" fmla="*/ 5237336 w 5859445"/>
              <a:gd name="connsiteY3767" fmla="*/ 2492822 h 3256604"/>
              <a:gd name="connsiteX3768" fmla="*/ 5363034 w 5859445"/>
              <a:gd name="connsiteY3768" fmla="*/ 2484285 h 3256604"/>
              <a:gd name="connsiteX3769" fmla="*/ 5491113 w 5859445"/>
              <a:gd name="connsiteY3769" fmla="*/ 2474138 h 3256604"/>
              <a:gd name="connsiteX3770" fmla="*/ 5601281 w 5859445"/>
              <a:gd name="connsiteY3770" fmla="*/ 2458721 h 3256604"/>
              <a:gd name="connsiteX3771" fmla="*/ 5801107 w 5859445"/>
              <a:gd name="connsiteY3771" fmla="*/ 2429047 h 3256604"/>
              <a:gd name="connsiteX3772" fmla="*/ 5859445 w 5859445"/>
              <a:gd name="connsiteY3772" fmla="*/ 2417888 h 3256604"/>
              <a:gd name="connsiteX3773" fmla="*/ 5859445 w 5859445"/>
              <a:gd name="connsiteY3773" fmla="*/ 2439566 h 3256604"/>
              <a:gd name="connsiteX3774" fmla="*/ 5746827 w 5859445"/>
              <a:gd name="connsiteY3774" fmla="*/ 2454637 h 3256604"/>
              <a:gd name="connsiteX3775" fmla="*/ 5764746 w 5859445"/>
              <a:gd name="connsiteY3775" fmla="*/ 2459762 h 3256604"/>
              <a:gd name="connsiteX3776" fmla="*/ 5659429 w 5859445"/>
              <a:gd name="connsiteY3776" fmla="*/ 2467507 h 3256604"/>
              <a:gd name="connsiteX3777" fmla="*/ 5548775 w 5859445"/>
              <a:gd name="connsiteY3777" fmla="*/ 2487925 h 3256604"/>
              <a:gd name="connsiteX3778" fmla="*/ 5623687 w 5859445"/>
              <a:gd name="connsiteY3778" fmla="*/ 2492779 h 3256604"/>
              <a:gd name="connsiteX3779" fmla="*/ 5712325 w 5859445"/>
              <a:gd name="connsiteY3779" fmla="*/ 2496827 h 3256604"/>
              <a:gd name="connsiteX3780" fmla="*/ 5703365 w 5859445"/>
              <a:gd name="connsiteY3780" fmla="*/ 2494264 h 3256604"/>
              <a:gd name="connsiteX3781" fmla="*/ 5694407 w 5859445"/>
              <a:gd name="connsiteY3781" fmla="*/ 2491703 h 3256604"/>
              <a:gd name="connsiteX3782" fmla="*/ 5742299 w 5859445"/>
              <a:gd name="connsiteY3782" fmla="*/ 2491200 h 3256604"/>
              <a:gd name="connsiteX3783" fmla="*/ 5746751 w 5859445"/>
              <a:gd name="connsiteY3783" fmla="*/ 2489994 h 3256604"/>
              <a:gd name="connsiteX3784" fmla="*/ 5758265 w 5859445"/>
              <a:gd name="connsiteY3784" fmla="*/ 2491032 h 3256604"/>
              <a:gd name="connsiteX3785" fmla="*/ 5747869 w 5859445"/>
              <a:gd name="connsiteY3785" fmla="*/ 2489692 h 3256604"/>
              <a:gd name="connsiteX3786" fmla="*/ 5761422 w 5859445"/>
              <a:gd name="connsiteY3786" fmla="*/ 2486020 h 3256604"/>
              <a:gd name="connsiteX3787" fmla="*/ 5777326 w 5859445"/>
              <a:gd name="connsiteY3787" fmla="*/ 2477554 h 3256604"/>
              <a:gd name="connsiteX3788" fmla="*/ 5785713 w 5859445"/>
              <a:gd name="connsiteY3788" fmla="*/ 2489416 h 3256604"/>
              <a:gd name="connsiteX3789" fmla="*/ 5808110 w 5859445"/>
              <a:gd name="connsiteY3789" fmla="*/ 2495818 h 3256604"/>
              <a:gd name="connsiteX3790" fmla="*/ 5820977 w 5859445"/>
              <a:gd name="connsiteY3790" fmla="*/ 2508961 h 3256604"/>
              <a:gd name="connsiteX3791" fmla="*/ 5839468 w 5859445"/>
              <a:gd name="connsiteY3791" fmla="*/ 2504782 h 3256604"/>
              <a:gd name="connsiteX3792" fmla="*/ 5847856 w 5859445"/>
              <a:gd name="connsiteY3792" fmla="*/ 2516646 h 3256604"/>
              <a:gd name="connsiteX3793" fmla="*/ 5847283 w 5859445"/>
              <a:gd name="connsiteY3793" fmla="*/ 2525947 h 3256604"/>
              <a:gd name="connsiteX3794" fmla="*/ 5840707 w 5859445"/>
              <a:gd name="connsiteY3794" fmla="*/ 2521701 h 3256604"/>
              <a:gd name="connsiteX3795" fmla="*/ 5834129 w 5859445"/>
              <a:gd name="connsiteY3795" fmla="*/ 2517453 h 3256604"/>
              <a:gd name="connsiteX3796" fmla="*/ 5829364 w 5859445"/>
              <a:gd name="connsiteY3796" fmla="*/ 2520823 h 3256604"/>
              <a:gd name="connsiteX3797" fmla="*/ 5833559 w 5859445"/>
              <a:gd name="connsiteY3797" fmla="*/ 2526755 h 3256604"/>
              <a:gd name="connsiteX3798" fmla="*/ 5816211 w 5859445"/>
              <a:gd name="connsiteY3798" fmla="*/ 2512330 h 3256604"/>
              <a:gd name="connsiteX3799" fmla="*/ 5800438 w 5859445"/>
              <a:gd name="connsiteY3799" fmla="*/ 2527931 h 3256604"/>
              <a:gd name="connsiteX3800" fmla="*/ 5805110 w 5859445"/>
              <a:gd name="connsiteY3800" fmla="*/ 2529529 h 3256604"/>
              <a:gd name="connsiteX3801" fmla="*/ 5757787 w 5859445"/>
              <a:gd name="connsiteY3801" fmla="*/ 2535849 h 3256604"/>
              <a:gd name="connsiteX3802" fmla="*/ 5727384 w 5859445"/>
              <a:gd name="connsiteY3802" fmla="*/ 2548451 h 3256604"/>
              <a:gd name="connsiteX3803" fmla="*/ 5664098 w 5859445"/>
              <a:gd name="connsiteY3803" fmla="*/ 2539823 h 3256604"/>
              <a:gd name="connsiteX3804" fmla="*/ 5668292 w 5859445"/>
              <a:gd name="connsiteY3804" fmla="*/ 2545753 h 3256604"/>
              <a:gd name="connsiteX3805" fmla="*/ 5663527 w 5859445"/>
              <a:gd name="connsiteY3805" fmla="*/ 2549123 h 3256604"/>
              <a:gd name="connsiteX3806" fmla="*/ 5595476 w 5859445"/>
              <a:gd name="connsiteY3806" fmla="*/ 2543862 h 3256604"/>
              <a:gd name="connsiteX3807" fmla="*/ 5554588 w 5859445"/>
              <a:gd name="connsiteY3807" fmla="*/ 2541637 h 3256604"/>
              <a:gd name="connsiteX3808" fmla="*/ 5518467 w 5859445"/>
              <a:gd name="connsiteY3808" fmla="*/ 2536042 h 3256604"/>
              <a:gd name="connsiteX3809" fmla="*/ 5505028 w 5859445"/>
              <a:gd name="connsiteY3809" fmla="*/ 2532200 h 3256604"/>
              <a:gd name="connsiteX3810" fmla="*/ 5505314 w 5859445"/>
              <a:gd name="connsiteY3810" fmla="*/ 2527550 h 3256604"/>
              <a:gd name="connsiteX3811" fmla="*/ 5411911 w 5859445"/>
              <a:gd name="connsiteY3811" fmla="*/ 2526872 h 3256604"/>
              <a:gd name="connsiteX3812" fmla="*/ 5304783 w 5859445"/>
              <a:gd name="connsiteY3812" fmla="*/ 2527002 h 3256604"/>
              <a:gd name="connsiteX3813" fmla="*/ 5361492 w 5859445"/>
              <a:gd name="connsiteY3813" fmla="*/ 2531386 h 3256604"/>
              <a:gd name="connsiteX3814" fmla="*/ 5413436 w 5859445"/>
              <a:gd name="connsiteY3814" fmla="*/ 2539138 h 3256604"/>
              <a:gd name="connsiteX3815" fmla="*/ 5442409 w 5859445"/>
              <a:gd name="connsiteY3815" fmla="*/ 2549787 h 3256604"/>
              <a:gd name="connsiteX3816" fmla="*/ 5476530 w 5859445"/>
              <a:gd name="connsiteY3816" fmla="*/ 2560135 h 3256604"/>
              <a:gd name="connsiteX3817" fmla="*/ 5490756 w 5859445"/>
              <a:gd name="connsiteY3817" fmla="*/ 2569657 h 3256604"/>
              <a:gd name="connsiteX3818" fmla="*/ 5492119 w 5859445"/>
              <a:gd name="connsiteY3818" fmla="*/ 2569545 h 3256604"/>
              <a:gd name="connsiteX3819" fmla="*/ 5547345 w 5859445"/>
              <a:gd name="connsiteY3819" fmla="*/ 2566775 h 3256604"/>
              <a:gd name="connsiteX3820" fmla="*/ 5598245 w 5859445"/>
              <a:gd name="connsiteY3820" fmla="*/ 2557889 h 3256604"/>
              <a:gd name="connsiteX3821" fmla="*/ 5616361 w 5859445"/>
              <a:gd name="connsiteY3821" fmla="*/ 2563290 h 3256604"/>
              <a:gd name="connsiteX3822" fmla="*/ 5680831 w 5859445"/>
              <a:gd name="connsiteY3822" fmla="*/ 2558432 h 3256604"/>
              <a:gd name="connsiteX3823" fmla="*/ 5745301 w 5859445"/>
              <a:gd name="connsiteY3823" fmla="*/ 2553573 h 3256604"/>
              <a:gd name="connsiteX3824" fmla="*/ 5678204 w 5859445"/>
              <a:gd name="connsiteY3824" fmla="*/ 2569880 h 3256604"/>
              <a:gd name="connsiteX3825" fmla="*/ 5615300 w 5859445"/>
              <a:gd name="connsiteY3825" fmla="*/ 2592119 h 3256604"/>
              <a:gd name="connsiteX3826" fmla="*/ 5642750 w 5859445"/>
              <a:gd name="connsiteY3826" fmla="*/ 2590502 h 3256604"/>
              <a:gd name="connsiteX3827" fmla="*/ 5670198 w 5859445"/>
              <a:gd name="connsiteY3827" fmla="*/ 2588885 h 3256604"/>
              <a:gd name="connsiteX3828" fmla="*/ 5661490 w 5859445"/>
              <a:gd name="connsiteY3828" fmla="*/ 2586395 h 3256604"/>
              <a:gd name="connsiteX3829" fmla="*/ 5672472 w 5859445"/>
              <a:gd name="connsiteY3829" fmla="*/ 2585783 h 3256604"/>
              <a:gd name="connsiteX3830" fmla="*/ 5733620 w 5859445"/>
              <a:gd name="connsiteY3830" fmla="*/ 2582543 h 3256604"/>
              <a:gd name="connsiteX3831" fmla="*/ 5859445 w 5859445"/>
              <a:gd name="connsiteY3831" fmla="*/ 2577199 h 3256604"/>
              <a:gd name="connsiteX3832" fmla="*/ 5859445 w 5859445"/>
              <a:gd name="connsiteY3832" fmla="*/ 2612856 h 3256604"/>
              <a:gd name="connsiteX3833" fmla="*/ 5851095 w 5859445"/>
              <a:gd name="connsiteY3833" fmla="*/ 2612210 h 3256604"/>
              <a:gd name="connsiteX3834" fmla="*/ 5859445 w 5859445"/>
              <a:gd name="connsiteY3834" fmla="*/ 2613800 h 3256604"/>
              <a:gd name="connsiteX3835" fmla="*/ 5859445 w 5859445"/>
              <a:gd name="connsiteY3835" fmla="*/ 2684487 h 3256604"/>
              <a:gd name="connsiteX3836" fmla="*/ 5823836 w 5859445"/>
              <a:gd name="connsiteY3836" fmla="*/ 2684861 h 3256604"/>
              <a:gd name="connsiteX3837" fmla="*/ 5755213 w 5859445"/>
              <a:gd name="connsiteY3837" fmla="*/ 2688901 h 3256604"/>
              <a:gd name="connsiteX3838" fmla="*/ 5741203 w 5859445"/>
              <a:gd name="connsiteY3838" fmla="*/ 2694360 h 3256604"/>
              <a:gd name="connsiteX3839" fmla="*/ 5736151 w 5859445"/>
              <a:gd name="connsiteY3839" fmla="*/ 2702379 h 3256604"/>
              <a:gd name="connsiteX3840" fmla="*/ 5676488 w 5859445"/>
              <a:gd name="connsiteY3840" fmla="*/ 2708983 h 3256604"/>
              <a:gd name="connsiteX3841" fmla="*/ 5634171 w 5859445"/>
              <a:gd name="connsiteY3841" fmla="*/ 2730008 h 3256604"/>
              <a:gd name="connsiteX3842" fmla="*/ 5629978 w 5859445"/>
              <a:gd name="connsiteY3842" fmla="*/ 2724077 h 3256604"/>
              <a:gd name="connsiteX3843" fmla="*/ 5643702 w 5859445"/>
              <a:gd name="connsiteY3843" fmla="*/ 2723269 h 3256604"/>
              <a:gd name="connsiteX3844" fmla="*/ 5629597 w 5859445"/>
              <a:gd name="connsiteY3844" fmla="*/ 2721011 h 3256604"/>
              <a:gd name="connsiteX3845" fmla="*/ 5623746 w 5859445"/>
              <a:gd name="connsiteY3845" fmla="*/ 2724142 h 3256604"/>
              <a:gd name="connsiteX3846" fmla="*/ 5629978 w 5859445"/>
              <a:gd name="connsiteY3846" fmla="*/ 2724077 h 3256604"/>
              <a:gd name="connsiteX3847" fmla="*/ 5610915 w 5859445"/>
              <a:gd name="connsiteY3847" fmla="*/ 2737555 h 3256604"/>
              <a:gd name="connsiteX3848" fmla="*/ 5599288 w 5859445"/>
              <a:gd name="connsiteY3848" fmla="*/ 2741329 h 3256604"/>
              <a:gd name="connsiteX3849" fmla="*/ 5592510 w 5859445"/>
              <a:gd name="connsiteY3849" fmla="*/ 2750177 h 3256604"/>
              <a:gd name="connsiteX3850" fmla="*/ 5582895 w 5859445"/>
              <a:gd name="connsiteY3850" fmla="*/ 2748472 h 3256604"/>
              <a:gd name="connsiteX3851" fmla="*/ 5564119 w 5859445"/>
              <a:gd name="connsiteY3851" fmla="*/ 2757300 h 3256604"/>
              <a:gd name="connsiteX3852" fmla="*/ 5545342 w 5859445"/>
              <a:gd name="connsiteY3852" fmla="*/ 2766129 h 3256604"/>
              <a:gd name="connsiteX3853" fmla="*/ 5627689 w 5859445"/>
              <a:gd name="connsiteY3853" fmla="*/ 2761279 h 3256604"/>
              <a:gd name="connsiteX3854" fmla="*/ 5668864 w 5859445"/>
              <a:gd name="connsiteY3854" fmla="*/ 2758855 h 3256604"/>
              <a:gd name="connsiteX3855" fmla="*/ 5638745 w 5859445"/>
              <a:gd name="connsiteY3855" fmla="*/ 2766806 h 3256604"/>
              <a:gd name="connsiteX3856" fmla="*/ 5608627 w 5859445"/>
              <a:gd name="connsiteY3856" fmla="*/ 2774757 h 3256604"/>
              <a:gd name="connsiteX3857" fmla="*/ 5617586 w 5859445"/>
              <a:gd name="connsiteY3857" fmla="*/ 2777318 h 3256604"/>
              <a:gd name="connsiteX3858" fmla="*/ 5636076 w 5859445"/>
              <a:gd name="connsiteY3858" fmla="*/ 2773140 h 3256604"/>
              <a:gd name="connsiteX3859" fmla="*/ 5654568 w 5859445"/>
              <a:gd name="connsiteY3859" fmla="*/ 2768963 h 3256604"/>
              <a:gd name="connsiteX3860" fmla="*/ 5691547 w 5859445"/>
              <a:gd name="connsiteY3860" fmla="*/ 2760608 h 3256604"/>
              <a:gd name="connsiteX3861" fmla="*/ 5684685 w 5859445"/>
              <a:gd name="connsiteY3861" fmla="*/ 2761012 h 3256604"/>
              <a:gd name="connsiteX3862" fmla="*/ 5677823 w 5859445"/>
              <a:gd name="connsiteY3862" fmla="*/ 2761416 h 3256604"/>
              <a:gd name="connsiteX3863" fmla="*/ 5725596 w 5859445"/>
              <a:gd name="connsiteY3863" fmla="*/ 2758217 h 3256604"/>
              <a:gd name="connsiteX3864" fmla="*/ 5765179 w 5859445"/>
              <a:gd name="connsiteY3864" fmla="*/ 2743433 h 3256604"/>
              <a:gd name="connsiteX3865" fmla="*/ 5764374 w 5859445"/>
              <a:gd name="connsiteY3865" fmla="*/ 2743378 h 3256604"/>
              <a:gd name="connsiteX3866" fmla="*/ 5776741 w 5859445"/>
              <a:gd name="connsiteY3866" fmla="*/ 2739567 h 3256604"/>
              <a:gd name="connsiteX3867" fmla="*/ 5785023 w 5859445"/>
              <a:gd name="connsiteY3867" fmla="*/ 2736820 h 3256604"/>
              <a:gd name="connsiteX3868" fmla="*/ 5777277 w 5859445"/>
              <a:gd name="connsiteY3868" fmla="*/ 2737798 h 3256604"/>
              <a:gd name="connsiteX3869" fmla="*/ 5770272 w 5859445"/>
              <a:gd name="connsiteY3869" fmla="*/ 2740527 h 3256604"/>
              <a:gd name="connsiteX3870" fmla="*/ 5761313 w 5859445"/>
              <a:gd name="connsiteY3870" fmla="*/ 2737966 h 3256604"/>
              <a:gd name="connsiteX3871" fmla="*/ 5775038 w 5859445"/>
              <a:gd name="connsiteY3871" fmla="*/ 2737157 h 3256604"/>
              <a:gd name="connsiteX3872" fmla="*/ 5783234 w 5859445"/>
              <a:gd name="connsiteY3872" fmla="*/ 2733586 h 3256604"/>
              <a:gd name="connsiteX3873" fmla="*/ 5787838 w 5859445"/>
              <a:gd name="connsiteY3873" fmla="*/ 2735888 h 3256604"/>
              <a:gd name="connsiteX3874" fmla="*/ 5797008 w 5859445"/>
              <a:gd name="connsiteY3874" fmla="*/ 2732848 h 3256604"/>
              <a:gd name="connsiteX3875" fmla="*/ 5825153 w 5859445"/>
              <a:gd name="connsiteY3875" fmla="*/ 2727159 h 3256604"/>
              <a:gd name="connsiteX3876" fmla="*/ 5821748 w 5859445"/>
              <a:gd name="connsiteY3876" fmla="*/ 2742564 h 3256604"/>
              <a:gd name="connsiteX3877" fmla="*/ 5811701 w 5859445"/>
              <a:gd name="connsiteY3877" fmla="*/ 2748573 h 3256604"/>
              <a:gd name="connsiteX3878" fmla="*/ 5805568 w 5859445"/>
              <a:gd name="connsiteY3878" fmla="*/ 2757737 h 3256604"/>
              <a:gd name="connsiteX3879" fmla="*/ 5795856 w 5859445"/>
              <a:gd name="connsiteY3879" fmla="*/ 2756492 h 3256604"/>
              <a:gd name="connsiteX3880" fmla="*/ 5793155 w 5859445"/>
              <a:gd name="connsiteY3880" fmla="*/ 2762781 h 3256604"/>
              <a:gd name="connsiteX3881" fmla="*/ 5790454 w 5859445"/>
              <a:gd name="connsiteY3881" fmla="*/ 2769069 h 3256604"/>
              <a:gd name="connsiteX3882" fmla="*/ 5845311 w 5859445"/>
              <a:gd name="connsiteY3882" fmla="*/ 2760723 h 3256604"/>
              <a:gd name="connsiteX3883" fmla="*/ 5859445 w 5859445"/>
              <a:gd name="connsiteY3883" fmla="*/ 2763127 h 3256604"/>
              <a:gd name="connsiteX3884" fmla="*/ 5859445 w 5859445"/>
              <a:gd name="connsiteY3884" fmla="*/ 2892769 h 3256604"/>
              <a:gd name="connsiteX3885" fmla="*/ 5847800 w 5859445"/>
              <a:gd name="connsiteY3885" fmla="*/ 2899786 h 3256604"/>
              <a:gd name="connsiteX3886" fmla="*/ 5859445 w 5859445"/>
              <a:gd name="connsiteY3886" fmla="*/ 2900932 h 3256604"/>
              <a:gd name="connsiteX3887" fmla="*/ 5859445 w 5859445"/>
              <a:gd name="connsiteY3887" fmla="*/ 2927281 h 3256604"/>
              <a:gd name="connsiteX3888" fmla="*/ 5849783 w 5859445"/>
              <a:gd name="connsiteY3888" fmla="*/ 2930061 h 3256604"/>
              <a:gd name="connsiteX3889" fmla="*/ 5837705 w 5859445"/>
              <a:gd name="connsiteY3889" fmla="*/ 2932289 h 3256604"/>
              <a:gd name="connsiteX3890" fmla="*/ 5852737 w 5859445"/>
              <a:gd name="connsiteY3890" fmla="*/ 2932976 h 3256604"/>
              <a:gd name="connsiteX3891" fmla="*/ 5859445 w 5859445"/>
              <a:gd name="connsiteY3891" fmla="*/ 2931950 h 3256604"/>
              <a:gd name="connsiteX3892" fmla="*/ 5859445 w 5859445"/>
              <a:gd name="connsiteY3892" fmla="*/ 2945532 h 3256604"/>
              <a:gd name="connsiteX3893" fmla="*/ 5816211 w 5859445"/>
              <a:gd name="connsiteY3893" fmla="*/ 2957135 h 3256604"/>
              <a:gd name="connsiteX3894" fmla="*/ 5809348 w 5859445"/>
              <a:gd name="connsiteY3894" fmla="*/ 2957539 h 3256604"/>
              <a:gd name="connsiteX3895" fmla="*/ 5797721 w 5859445"/>
              <a:gd name="connsiteY3895" fmla="*/ 2961312 h 3256604"/>
              <a:gd name="connsiteX3896" fmla="*/ 5824598 w 5859445"/>
              <a:gd name="connsiteY3896" fmla="*/ 2968996 h 3256604"/>
              <a:gd name="connsiteX3897" fmla="*/ 5819832 w 5859445"/>
              <a:gd name="connsiteY3897" fmla="*/ 2972366 h 3256604"/>
              <a:gd name="connsiteX3898" fmla="*/ 5828791 w 5859445"/>
              <a:gd name="connsiteY3898" fmla="*/ 2974927 h 3256604"/>
              <a:gd name="connsiteX3899" fmla="*/ 5787045 w 5859445"/>
              <a:gd name="connsiteY3899" fmla="*/ 2986653 h 3256604"/>
              <a:gd name="connsiteX3900" fmla="*/ 5731576 w 5859445"/>
              <a:gd name="connsiteY3900" fmla="*/ 2999186 h 3256604"/>
              <a:gd name="connsiteX3901" fmla="*/ 5739963 w 5859445"/>
              <a:gd name="connsiteY3901" fmla="*/ 3011047 h 3256604"/>
              <a:gd name="connsiteX3902" fmla="*/ 5712513 w 5859445"/>
              <a:gd name="connsiteY3902" fmla="*/ 3012664 h 3256604"/>
              <a:gd name="connsiteX3903" fmla="*/ 5689259 w 5859445"/>
              <a:gd name="connsiteY3903" fmla="*/ 3020212 h 3256604"/>
              <a:gd name="connsiteX3904" fmla="*/ 5669244 w 5859445"/>
              <a:gd name="connsiteY3904" fmla="*/ 3012124 h 3256604"/>
              <a:gd name="connsiteX3905" fmla="*/ 5653422 w 5859445"/>
              <a:gd name="connsiteY3905" fmla="*/ 3009965 h 3256604"/>
              <a:gd name="connsiteX3906" fmla="*/ 5611676 w 5859445"/>
              <a:gd name="connsiteY3906" fmla="*/ 3021690 h 3256604"/>
              <a:gd name="connsiteX3907" fmla="*/ 5584222 w 5859445"/>
              <a:gd name="connsiteY3907" fmla="*/ 3023308 h 3256604"/>
              <a:gd name="connsiteX3908" fmla="*/ 5584228 w 5859445"/>
              <a:gd name="connsiteY3908" fmla="*/ 3023307 h 3256604"/>
              <a:gd name="connsiteX3909" fmla="*/ 5556779 w 5859445"/>
              <a:gd name="connsiteY3909" fmla="*/ 3024923 h 3256604"/>
              <a:gd name="connsiteX3910" fmla="*/ 5584222 w 5859445"/>
              <a:gd name="connsiteY3910" fmla="*/ 3023308 h 3256604"/>
              <a:gd name="connsiteX3911" fmla="*/ 5510840 w 5859445"/>
              <a:gd name="connsiteY3911" fmla="*/ 3030718 h 3256604"/>
              <a:gd name="connsiteX3912" fmla="*/ 5436880 w 5859445"/>
              <a:gd name="connsiteY3912" fmla="*/ 3047430 h 3256604"/>
              <a:gd name="connsiteX3913" fmla="*/ 5496258 w 5859445"/>
              <a:gd name="connsiteY3913" fmla="*/ 3045477 h 3256604"/>
              <a:gd name="connsiteX3914" fmla="*/ 5555634 w 5859445"/>
              <a:gd name="connsiteY3914" fmla="*/ 3043525 h 3256604"/>
              <a:gd name="connsiteX3915" fmla="*/ 5592043 w 5859445"/>
              <a:gd name="connsiteY3915" fmla="*/ 3044469 h 3256604"/>
              <a:gd name="connsiteX3916" fmla="*/ 5619492 w 5859445"/>
              <a:gd name="connsiteY3916" fmla="*/ 3042854 h 3256604"/>
              <a:gd name="connsiteX3917" fmla="*/ 5646941 w 5859445"/>
              <a:gd name="connsiteY3917" fmla="*/ 3041238 h 3256604"/>
              <a:gd name="connsiteX3918" fmla="*/ 5662763 w 5859445"/>
              <a:gd name="connsiteY3918" fmla="*/ 3043394 h 3256604"/>
              <a:gd name="connsiteX3919" fmla="*/ 5678584 w 5859445"/>
              <a:gd name="connsiteY3919" fmla="*/ 3045551 h 3256604"/>
              <a:gd name="connsiteX3920" fmla="*/ 5639507 w 5859445"/>
              <a:gd name="connsiteY3920" fmla="*/ 3050942 h 3256604"/>
              <a:gd name="connsiteX3921" fmla="*/ 5587277 w 5859445"/>
              <a:gd name="connsiteY3921" fmla="*/ 3047838 h 3256604"/>
              <a:gd name="connsiteX3922" fmla="*/ 5480235 w 5859445"/>
              <a:gd name="connsiteY3922" fmla="*/ 3048327 h 3256604"/>
              <a:gd name="connsiteX3923" fmla="*/ 5394479 w 5859445"/>
              <a:gd name="connsiteY3923" fmla="*/ 3050910 h 3256604"/>
              <a:gd name="connsiteX3924" fmla="*/ 5355072 w 5859445"/>
              <a:gd name="connsiteY3924" fmla="*/ 3063782 h 3256604"/>
              <a:gd name="connsiteX3925" fmla="*/ 5308109 w 5859445"/>
              <a:gd name="connsiteY3925" fmla="*/ 3068284 h 3256604"/>
              <a:gd name="connsiteX3926" fmla="*/ 5195732 w 5859445"/>
              <a:gd name="connsiteY3926" fmla="*/ 3081370 h 3256604"/>
              <a:gd name="connsiteX3927" fmla="*/ 5083283 w 5859445"/>
              <a:gd name="connsiteY3927" fmla="*/ 3094507 h 3256604"/>
              <a:gd name="connsiteX3928" fmla="*/ 5023606 w 5859445"/>
              <a:gd name="connsiteY3928" fmla="*/ 3101327 h 3256604"/>
              <a:gd name="connsiteX3929" fmla="*/ 4964003 w 5859445"/>
              <a:gd name="connsiteY3929" fmla="*/ 3108094 h 3256604"/>
              <a:gd name="connsiteX3930" fmla="*/ 4904293 w 5859445"/>
              <a:gd name="connsiteY3930" fmla="*/ 3114869 h 3256604"/>
              <a:gd name="connsiteX3931" fmla="*/ 4844658 w 5859445"/>
              <a:gd name="connsiteY3931" fmla="*/ 3121591 h 3256604"/>
              <a:gd name="connsiteX3932" fmla="*/ 4604289 w 5859445"/>
              <a:gd name="connsiteY3932" fmla="*/ 3141150 h 3256604"/>
              <a:gd name="connsiteX3933" fmla="*/ 4354960 w 5859445"/>
              <a:gd name="connsiteY3933" fmla="*/ 3158150 h 3256604"/>
              <a:gd name="connsiteX3934" fmla="*/ 4096663 w 5859445"/>
              <a:gd name="connsiteY3934" fmla="*/ 3172733 h 3256604"/>
              <a:gd name="connsiteX3935" fmla="*/ 3829481 w 5859445"/>
              <a:gd name="connsiteY3935" fmla="*/ 3184702 h 3256604"/>
              <a:gd name="connsiteX3936" fmla="*/ 3765367 w 5859445"/>
              <a:gd name="connsiteY3936" fmla="*/ 3190143 h 3256604"/>
              <a:gd name="connsiteX3937" fmla="*/ 3701243 w 5859445"/>
              <a:gd name="connsiteY3937" fmla="*/ 3195727 h 3256604"/>
              <a:gd name="connsiteX3938" fmla="*/ 3664864 w 5859445"/>
              <a:gd name="connsiteY3938" fmla="*/ 3194902 h 3256604"/>
              <a:gd name="connsiteX3939" fmla="*/ 3637443 w 5859445"/>
              <a:gd name="connsiteY3939" fmla="*/ 3196638 h 3256604"/>
              <a:gd name="connsiteX3940" fmla="*/ 3614760 w 5859445"/>
              <a:gd name="connsiteY3940" fmla="*/ 3194885 h 3256604"/>
              <a:gd name="connsiteX3941" fmla="*/ 3609920 w 5859445"/>
              <a:gd name="connsiteY3941" fmla="*/ 3198307 h 3256604"/>
              <a:gd name="connsiteX3942" fmla="*/ 3573578 w 5859445"/>
              <a:gd name="connsiteY3942" fmla="*/ 3197454 h 3256604"/>
              <a:gd name="connsiteX3943" fmla="*/ 3440892 w 5859445"/>
              <a:gd name="connsiteY3943" fmla="*/ 3207248 h 3256604"/>
              <a:gd name="connsiteX3944" fmla="*/ 3308207 w 5859445"/>
              <a:gd name="connsiteY3944" fmla="*/ 3217038 h 3256604"/>
              <a:gd name="connsiteX3945" fmla="*/ 3327268 w 5859445"/>
              <a:gd name="connsiteY3945" fmla="*/ 3203560 h 3256604"/>
              <a:gd name="connsiteX3946" fmla="*/ 3167130 w 5859445"/>
              <a:gd name="connsiteY3946" fmla="*/ 3215041 h 3256604"/>
              <a:gd name="connsiteX3947" fmla="*/ 3002226 w 5859445"/>
              <a:gd name="connsiteY3947" fmla="*/ 3229894 h 3256604"/>
              <a:gd name="connsiteX3948" fmla="*/ 3001206 w 5859445"/>
              <a:gd name="connsiteY3948" fmla="*/ 3229045 h 3256604"/>
              <a:gd name="connsiteX3949" fmla="*/ 2997889 w 5859445"/>
              <a:gd name="connsiteY3949" fmla="*/ 3226288 h 3256604"/>
              <a:gd name="connsiteX3950" fmla="*/ 2993267 w 5859445"/>
              <a:gd name="connsiteY3950" fmla="*/ 3227333 h 3256604"/>
              <a:gd name="connsiteX3951" fmla="*/ 2969936 w 5859445"/>
              <a:gd name="connsiteY3951" fmla="*/ 3234931 h 3256604"/>
              <a:gd name="connsiteX3952" fmla="*/ 2979467 w 5859445"/>
              <a:gd name="connsiteY3952" fmla="*/ 3228192 h 3256604"/>
              <a:gd name="connsiteX3953" fmla="*/ 2943387 w 5859445"/>
              <a:gd name="connsiteY3953" fmla="*/ 3227711 h 3256604"/>
              <a:gd name="connsiteX3954" fmla="*/ 2877526 w 5859445"/>
              <a:gd name="connsiteY3954" fmla="*/ 3230841 h 3256604"/>
              <a:gd name="connsiteX3955" fmla="*/ 2811742 w 5859445"/>
              <a:gd name="connsiteY3955" fmla="*/ 3233920 h 3256604"/>
              <a:gd name="connsiteX3956" fmla="*/ 2707029 w 5859445"/>
              <a:gd name="connsiteY3956" fmla="*/ 3242835 h 3256604"/>
              <a:gd name="connsiteX3957" fmla="*/ 2602317 w 5859445"/>
              <a:gd name="connsiteY3957" fmla="*/ 3251753 h 3256604"/>
              <a:gd name="connsiteX3958" fmla="*/ 2525508 w 5859445"/>
              <a:gd name="connsiteY3958" fmla="*/ 3256604 h 3256604"/>
              <a:gd name="connsiteX3959" fmla="*/ 2223154 w 5859445"/>
              <a:gd name="connsiteY3959" fmla="*/ 3256604 h 3256604"/>
              <a:gd name="connsiteX3960" fmla="*/ 2235973 w 5859445"/>
              <a:gd name="connsiteY3960" fmla="*/ 3250159 h 3256604"/>
              <a:gd name="connsiteX3961" fmla="*/ 2227145 w 5859445"/>
              <a:gd name="connsiteY3961" fmla="*/ 3247783 h 3256604"/>
              <a:gd name="connsiteX3962" fmla="*/ 2195127 w 5859445"/>
              <a:gd name="connsiteY3962" fmla="*/ 3253047 h 3256604"/>
              <a:gd name="connsiteX3963" fmla="*/ 2173575 w 5859445"/>
              <a:gd name="connsiteY3963" fmla="*/ 3256604 h 3256604"/>
              <a:gd name="connsiteX3964" fmla="*/ 1907065 w 5859445"/>
              <a:gd name="connsiteY3964" fmla="*/ 3256604 h 3256604"/>
              <a:gd name="connsiteX3965" fmla="*/ 1940603 w 5859445"/>
              <a:gd name="connsiteY3965" fmla="*/ 3242165 h 3256604"/>
              <a:gd name="connsiteX3966" fmla="*/ 2020086 w 5859445"/>
              <a:gd name="connsiteY3966" fmla="*/ 3225999 h 3256604"/>
              <a:gd name="connsiteX3967" fmla="*/ 2099568 w 5859445"/>
              <a:gd name="connsiteY3967" fmla="*/ 3209831 h 3256604"/>
              <a:gd name="connsiteX3968" fmla="*/ 2101725 w 5859445"/>
              <a:gd name="connsiteY3968" fmla="*/ 3209150 h 3256604"/>
              <a:gd name="connsiteX3969" fmla="*/ 2088003 w 5859445"/>
              <a:gd name="connsiteY3969" fmla="*/ 3209113 h 3256604"/>
              <a:gd name="connsiteX3970" fmla="*/ 2062937 w 5859445"/>
              <a:gd name="connsiteY3970" fmla="*/ 3209044 h 3256604"/>
              <a:gd name="connsiteX3971" fmla="*/ 2058743 w 5859445"/>
              <a:gd name="connsiteY3971" fmla="*/ 3203113 h 3256604"/>
              <a:gd name="connsiteX3972" fmla="*/ 2072468 w 5859445"/>
              <a:gd name="connsiteY3972" fmla="*/ 3202305 h 3256604"/>
              <a:gd name="connsiteX3973" fmla="*/ 2086192 w 5859445"/>
              <a:gd name="connsiteY3973" fmla="*/ 3201497 h 3256604"/>
              <a:gd name="connsiteX3974" fmla="*/ 2088575 w 5859445"/>
              <a:gd name="connsiteY3974" fmla="*/ 3199812 h 3256604"/>
              <a:gd name="connsiteX3975" fmla="*/ 2081999 w 5859445"/>
              <a:gd name="connsiteY3975" fmla="*/ 3195566 h 3256604"/>
              <a:gd name="connsiteX3976" fmla="*/ 2173876 w 5859445"/>
              <a:gd name="connsiteY3976" fmla="*/ 3183977 h 3256604"/>
              <a:gd name="connsiteX3977" fmla="*/ 2126127 w 5859445"/>
              <a:gd name="connsiteY3977" fmla="*/ 3182156 h 3256604"/>
              <a:gd name="connsiteX3978" fmla="*/ 2073611 w 5859445"/>
              <a:gd name="connsiteY3978" fmla="*/ 3183705 h 3256604"/>
              <a:gd name="connsiteX3979" fmla="*/ 2048260 w 5859445"/>
              <a:gd name="connsiteY3979" fmla="*/ 3188287 h 3256604"/>
              <a:gd name="connsiteX3980" fmla="*/ 2018712 w 5859445"/>
              <a:gd name="connsiteY3980" fmla="*/ 3186937 h 3256604"/>
              <a:gd name="connsiteX3981" fmla="*/ 1977539 w 5859445"/>
              <a:gd name="connsiteY3981" fmla="*/ 3189361 h 3256604"/>
              <a:gd name="connsiteX3982" fmla="*/ 1931600 w 5859445"/>
              <a:gd name="connsiteY3982" fmla="*/ 3195156 h 3256604"/>
              <a:gd name="connsiteX3983" fmla="*/ 1822090 w 5859445"/>
              <a:gd name="connsiteY3983" fmla="*/ 3196971 h 3256604"/>
              <a:gd name="connsiteX3984" fmla="*/ 1751480 w 5859445"/>
              <a:gd name="connsiteY3984" fmla="*/ 3222068 h 3256604"/>
              <a:gd name="connsiteX3985" fmla="*/ 1749941 w 5859445"/>
              <a:gd name="connsiteY3985" fmla="*/ 3221298 h 3256604"/>
              <a:gd name="connsiteX3986" fmla="*/ 1733548 w 5859445"/>
              <a:gd name="connsiteY3986" fmla="*/ 3228441 h 3256604"/>
              <a:gd name="connsiteX3987" fmla="*/ 1663496 w 5859445"/>
              <a:gd name="connsiteY3987" fmla="*/ 3255733 h 3256604"/>
              <a:gd name="connsiteX3988" fmla="*/ 1661260 w 5859445"/>
              <a:gd name="connsiteY3988" fmla="*/ 3256604 h 3256604"/>
              <a:gd name="connsiteX3989" fmla="*/ 1605649 w 5859445"/>
              <a:gd name="connsiteY3989" fmla="*/ 3256604 h 3256604"/>
              <a:gd name="connsiteX3990" fmla="*/ 1620798 w 5859445"/>
              <a:gd name="connsiteY3990" fmla="*/ 3245892 h 3256604"/>
              <a:gd name="connsiteX3991" fmla="*/ 1679222 w 5859445"/>
              <a:gd name="connsiteY3991" fmla="*/ 3222374 h 3256604"/>
              <a:gd name="connsiteX3992" fmla="*/ 1670263 w 5859445"/>
              <a:gd name="connsiteY3992" fmla="*/ 3219813 h 3256604"/>
              <a:gd name="connsiteX3993" fmla="*/ 1712008 w 5859445"/>
              <a:gd name="connsiteY3993" fmla="*/ 3208088 h 3256604"/>
              <a:gd name="connsiteX3994" fmla="*/ 1730498 w 5859445"/>
              <a:gd name="connsiteY3994" fmla="*/ 3203910 h 3256604"/>
              <a:gd name="connsiteX3995" fmla="*/ 1744508 w 5859445"/>
              <a:gd name="connsiteY3995" fmla="*/ 3198452 h 3256604"/>
              <a:gd name="connsiteX3996" fmla="*/ 1753753 w 5859445"/>
              <a:gd name="connsiteY3996" fmla="*/ 3196363 h 3256604"/>
              <a:gd name="connsiteX3997" fmla="*/ 1695233 w 5859445"/>
              <a:gd name="connsiteY3997" fmla="*/ 3184363 h 3256604"/>
              <a:gd name="connsiteX3998" fmla="*/ 1683892 w 5859445"/>
              <a:gd name="connsiteY3998" fmla="*/ 3183486 h 3256604"/>
              <a:gd name="connsiteX3999" fmla="*/ 1682081 w 5859445"/>
              <a:gd name="connsiteY3999" fmla="*/ 3175871 h 3256604"/>
              <a:gd name="connsiteX4000" fmla="*/ 1666260 w 5859445"/>
              <a:gd name="connsiteY4000" fmla="*/ 3173713 h 3256604"/>
              <a:gd name="connsiteX4001" fmla="*/ 1655204 w 5859445"/>
              <a:gd name="connsiteY4001" fmla="*/ 3168187 h 3256604"/>
              <a:gd name="connsiteX4002" fmla="*/ 1695233 w 5859445"/>
              <a:gd name="connsiteY4002" fmla="*/ 3184363 h 3256604"/>
              <a:gd name="connsiteX4003" fmla="*/ 1690468 w 5859445"/>
              <a:gd name="connsiteY4003" fmla="*/ 3187732 h 3256604"/>
              <a:gd name="connsiteX4004" fmla="*/ 1694663 w 5859445"/>
              <a:gd name="connsiteY4004" fmla="*/ 3193665 h 3256604"/>
              <a:gd name="connsiteX4005" fmla="*/ 1679210 w 5859445"/>
              <a:gd name="connsiteY4005" fmla="*/ 3190133 h 3256604"/>
              <a:gd name="connsiteX4006" fmla="*/ 1674701 w 5859445"/>
              <a:gd name="connsiteY4006" fmla="*/ 3189985 h 3256604"/>
              <a:gd name="connsiteX4007" fmla="*/ 1671978 w 5859445"/>
              <a:gd name="connsiteY4007" fmla="*/ 3191910 h 3256604"/>
              <a:gd name="connsiteX4008" fmla="*/ 1670521 w 5859445"/>
              <a:gd name="connsiteY4008" fmla="*/ 3189848 h 3256604"/>
              <a:gd name="connsiteX4009" fmla="*/ 1668690 w 5859445"/>
              <a:gd name="connsiteY4009" fmla="*/ 3189787 h 3256604"/>
              <a:gd name="connsiteX4010" fmla="*/ 1662446 w 5859445"/>
              <a:gd name="connsiteY4010" fmla="*/ 3198650 h 3256604"/>
              <a:gd name="connsiteX4011" fmla="*/ 1658253 w 5859445"/>
              <a:gd name="connsiteY4011" fmla="*/ 3192719 h 3256604"/>
              <a:gd name="connsiteX4012" fmla="*/ 1646911 w 5859445"/>
              <a:gd name="connsiteY4012" fmla="*/ 3191842 h 3256604"/>
              <a:gd name="connsiteX4013" fmla="*/ 1635570 w 5859445"/>
              <a:gd name="connsiteY4013" fmla="*/ 3190966 h 3256604"/>
              <a:gd name="connsiteX4014" fmla="*/ 1644815 w 5859445"/>
              <a:gd name="connsiteY4014" fmla="*/ 3188877 h 3256604"/>
              <a:gd name="connsiteX4015" fmla="*/ 1654060 w 5859445"/>
              <a:gd name="connsiteY4015" fmla="*/ 3186788 h 3256604"/>
              <a:gd name="connsiteX4016" fmla="*/ 1641479 w 5859445"/>
              <a:gd name="connsiteY4016" fmla="*/ 3168996 h 3256604"/>
              <a:gd name="connsiteX4017" fmla="*/ 1636713 w 5859445"/>
              <a:gd name="connsiteY4017" fmla="*/ 3172365 h 3256604"/>
              <a:gd name="connsiteX4018" fmla="*/ 1632806 w 5859445"/>
              <a:gd name="connsiteY4018" fmla="*/ 3161784 h 3256604"/>
              <a:gd name="connsiteX4019" fmla="*/ 1628899 w 5859445"/>
              <a:gd name="connsiteY4019" fmla="*/ 3151203 h 3256604"/>
              <a:gd name="connsiteX4020" fmla="*/ 1633092 w 5859445"/>
              <a:gd name="connsiteY4020" fmla="*/ 3157134 h 3256604"/>
              <a:gd name="connsiteX4021" fmla="*/ 1633930 w 5859445"/>
              <a:gd name="connsiteY4021" fmla="*/ 3158320 h 3256604"/>
              <a:gd name="connsiteX4022" fmla="*/ 1633664 w 5859445"/>
              <a:gd name="connsiteY4022" fmla="*/ 3147834 h 3256604"/>
              <a:gd name="connsiteX4023" fmla="*/ 1642051 w 5859445"/>
              <a:gd name="connsiteY4023" fmla="*/ 3159696 h 3256604"/>
              <a:gd name="connsiteX4024" fmla="*/ 1642624 w 5859445"/>
              <a:gd name="connsiteY4024" fmla="*/ 3150395 h 3256604"/>
              <a:gd name="connsiteX4025" fmla="*/ 1671216 w 5859445"/>
              <a:gd name="connsiteY4025" fmla="*/ 3130178 h 3256604"/>
              <a:gd name="connsiteX4026" fmla="*/ 1702286 w 5859445"/>
              <a:gd name="connsiteY4026" fmla="*/ 3143792 h 3256604"/>
              <a:gd name="connsiteX4027" fmla="*/ 1702858 w 5859445"/>
              <a:gd name="connsiteY4027" fmla="*/ 3134492 h 3256604"/>
              <a:gd name="connsiteX4028" fmla="*/ 1732119 w 5859445"/>
              <a:gd name="connsiteY4028" fmla="*/ 3140490 h 3256604"/>
              <a:gd name="connsiteX4029" fmla="*/ 1765573 w 5859445"/>
              <a:gd name="connsiteY4029" fmla="*/ 3152422 h 3256604"/>
              <a:gd name="connsiteX4030" fmla="*/ 1769766 w 5859445"/>
              <a:gd name="connsiteY4030" fmla="*/ 3158352 h 3256604"/>
              <a:gd name="connsiteX4031" fmla="*/ 1787684 w 5859445"/>
              <a:gd name="connsiteY4031" fmla="*/ 3163475 h 3256604"/>
              <a:gd name="connsiteX4032" fmla="*/ 1803791 w 5859445"/>
              <a:gd name="connsiteY4032" fmla="*/ 3160982 h 3256604"/>
              <a:gd name="connsiteX4033" fmla="*/ 1819898 w 5859445"/>
              <a:gd name="connsiteY4033" fmla="*/ 3158489 h 3256604"/>
              <a:gd name="connsiteX4034" fmla="*/ 1801980 w 5859445"/>
              <a:gd name="connsiteY4034" fmla="*/ 3153367 h 3256604"/>
              <a:gd name="connsiteX4035" fmla="*/ 1793307 w 5859445"/>
              <a:gd name="connsiteY4035" fmla="*/ 3146155 h 3256604"/>
              <a:gd name="connsiteX4036" fmla="*/ 1767287 w 5859445"/>
              <a:gd name="connsiteY4036" fmla="*/ 3124519 h 3256604"/>
              <a:gd name="connsiteX4037" fmla="*/ 1760711 w 5859445"/>
              <a:gd name="connsiteY4037" fmla="*/ 3120273 h 3256604"/>
              <a:gd name="connsiteX4038" fmla="*/ 1754135 w 5859445"/>
              <a:gd name="connsiteY4038" fmla="*/ 3116027 h 3256604"/>
              <a:gd name="connsiteX4039" fmla="*/ 1725983 w 5859445"/>
              <a:gd name="connsiteY4039" fmla="*/ 3126759 h 3256604"/>
              <a:gd name="connsiteX4040" fmla="*/ 1721593 w 5859445"/>
              <a:gd name="connsiteY4040" fmla="*/ 3120550 h 3256604"/>
              <a:gd name="connsiteX4041" fmla="*/ 1698174 w 5859445"/>
              <a:gd name="connsiteY4041" fmla="*/ 3127867 h 3256604"/>
              <a:gd name="connsiteX4042" fmla="*/ 1670430 w 5859445"/>
              <a:gd name="connsiteY4042" fmla="*/ 3129066 h 3256604"/>
              <a:gd name="connsiteX4043" fmla="*/ 1694257 w 5859445"/>
              <a:gd name="connsiteY4043" fmla="*/ 3112218 h 3256604"/>
              <a:gd name="connsiteX4044" fmla="*/ 1713320 w 5859445"/>
              <a:gd name="connsiteY4044" fmla="*/ 3098739 h 3256604"/>
              <a:gd name="connsiteX4045" fmla="*/ 1718085 w 5859445"/>
              <a:gd name="connsiteY4045" fmla="*/ 3095370 h 3256604"/>
              <a:gd name="connsiteX4046" fmla="*/ 1695073 w 5859445"/>
              <a:gd name="connsiteY4046" fmla="*/ 3093154 h 3256604"/>
              <a:gd name="connsiteX4047" fmla="*/ 1713320 w 5859445"/>
              <a:gd name="connsiteY4047" fmla="*/ 3098739 h 3256604"/>
              <a:gd name="connsiteX4048" fmla="*/ 1616068 w 5859445"/>
              <a:gd name="connsiteY4048" fmla="*/ 3102728 h 3256604"/>
              <a:gd name="connsiteX4049" fmla="*/ 1590518 w 5859445"/>
              <a:gd name="connsiteY4049" fmla="*/ 3107033 h 3256604"/>
              <a:gd name="connsiteX4050" fmla="*/ 1601771 w 5859445"/>
              <a:gd name="connsiteY4050" fmla="*/ 3112837 h 3256604"/>
              <a:gd name="connsiteX4051" fmla="*/ 1551049 w 5859445"/>
              <a:gd name="connsiteY4051" fmla="*/ 3111867 h 3256604"/>
              <a:gd name="connsiteX4052" fmla="*/ 1562929 w 5859445"/>
              <a:gd name="connsiteY4052" fmla="*/ 3103396 h 3256604"/>
              <a:gd name="connsiteX4053" fmla="*/ 1570111 w 5859445"/>
              <a:gd name="connsiteY4053" fmla="*/ 3098389 h 3256604"/>
              <a:gd name="connsiteX4054" fmla="*/ 1565721 w 5859445"/>
              <a:gd name="connsiteY4054" fmla="*/ 3092180 h 3256604"/>
              <a:gd name="connsiteX4055" fmla="*/ 1580458 w 5859445"/>
              <a:gd name="connsiteY4055" fmla="*/ 3072586 h 3256604"/>
              <a:gd name="connsiteX4056" fmla="*/ 1580017 w 5859445"/>
              <a:gd name="connsiteY4056" fmla="*/ 3082072 h 3256604"/>
              <a:gd name="connsiteX4057" fmla="*/ 1589549 w 5859445"/>
              <a:gd name="connsiteY4057" fmla="*/ 3075332 h 3256604"/>
              <a:gd name="connsiteX4058" fmla="*/ 1594315 w 5859445"/>
              <a:gd name="connsiteY4058" fmla="*/ 3071962 h 3256604"/>
              <a:gd name="connsiteX4059" fmla="*/ 1603470 w 5859445"/>
              <a:gd name="connsiteY4059" fmla="*/ 3074802 h 3256604"/>
              <a:gd name="connsiteX4060" fmla="*/ 1608235 w 5859445"/>
              <a:gd name="connsiteY4060" fmla="*/ 3071432 h 3256604"/>
              <a:gd name="connsiteX4061" fmla="*/ 1594315 w 5859445"/>
              <a:gd name="connsiteY4061" fmla="*/ 3071962 h 3256604"/>
              <a:gd name="connsiteX4062" fmla="*/ 1589990 w 5859445"/>
              <a:gd name="connsiteY4062" fmla="*/ 3065846 h 3256604"/>
              <a:gd name="connsiteX4063" fmla="*/ 1580834 w 5859445"/>
              <a:gd name="connsiteY4063" fmla="*/ 3063007 h 3256604"/>
              <a:gd name="connsiteX4064" fmla="*/ 1555472 w 5859445"/>
              <a:gd name="connsiteY4064" fmla="*/ 3062522 h 3256604"/>
              <a:gd name="connsiteX4065" fmla="*/ 1530045 w 5859445"/>
              <a:gd name="connsiteY4065" fmla="*/ 3061943 h 3256604"/>
              <a:gd name="connsiteX4066" fmla="*/ 1539576 w 5859445"/>
              <a:gd name="connsiteY4066" fmla="*/ 3055204 h 3256604"/>
              <a:gd name="connsiteX4067" fmla="*/ 1544341 w 5859445"/>
              <a:gd name="connsiteY4067" fmla="*/ 3051834 h 3256604"/>
              <a:gd name="connsiteX4068" fmla="*/ 1516565 w 5859445"/>
              <a:gd name="connsiteY4068" fmla="*/ 3052987 h 3256604"/>
              <a:gd name="connsiteX4069" fmla="*/ 1521551 w 5859445"/>
              <a:gd name="connsiteY4069" fmla="*/ 3044875 h 3256604"/>
              <a:gd name="connsiteX4070" fmla="*/ 1526537 w 5859445"/>
              <a:gd name="connsiteY4070" fmla="*/ 3036763 h 3256604"/>
              <a:gd name="connsiteX4071" fmla="*/ 1512812 w 5859445"/>
              <a:gd name="connsiteY4071" fmla="*/ 3037571 h 3256604"/>
              <a:gd name="connsiteX4072" fmla="*/ 1503853 w 5859445"/>
              <a:gd name="connsiteY4072" fmla="*/ 3035010 h 3256604"/>
              <a:gd name="connsiteX4073" fmla="*/ 1494609 w 5859445"/>
              <a:gd name="connsiteY4073" fmla="*/ 3037098 h 3256604"/>
              <a:gd name="connsiteX4074" fmla="*/ 1485364 w 5859445"/>
              <a:gd name="connsiteY4074" fmla="*/ 3039187 h 3256604"/>
              <a:gd name="connsiteX4075" fmla="*/ 1476119 w 5859445"/>
              <a:gd name="connsiteY4075" fmla="*/ 3041276 h 3256604"/>
              <a:gd name="connsiteX4076" fmla="*/ 1466873 w 5859445"/>
              <a:gd name="connsiteY4076" fmla="*/ 3043366 h 3256604"/>
              <a:gd name="connsiteX4077" fmla="*/ 1457914 w 5859445"/>
              <a:gd name="connsiteY4077" fmla="*/ 3040805 h 3256604"/>
              <a:gd name="connsiteX4078" fmla="*/ 1444190 w 5859445"/>
              <a:gd name="connsiteY4078" fmla="*/ 3041613 h 3256604"/>
              <a:gd name="connsiteX4079" fmla="*/ 1434945 w 5859445"/>
              <a:gd name="connsiteY4079" fmla="*/ 3043701 h 3256604"/>
              <a:gd name="connsiteX4080" fmla="*/ 1425700 w 5859445"/>
              <a:gd name="connsiteY4080" fmla="*/ 3045790 h 3256604"/>
              <a:gd name="connsiteX4081" fmla="*/ 1416456 w 5859445"/>
              <a:gd name="connsiteY4081" fmla="*/ 3047879 h 3256604"/>
              <a:gd name="connsiteX4082" fmla="*/ 1407211 w 5859445"/>
              <a:gd name="connsiteY4082" fmla="*/ 3049968 h 3256604"/>
              <a:gd name="connsiteX4083" fmla="*/ 1397966 w 5859445"/>
              <a:gd name="connsiteY4083" fmla="*/ 3052057 h 3256604"/>
              <a:gd name="connsiteX4084" fmla="*/ 1388721 w 5859445"/>
              <a:gd name="connsiteY4084" fmla="*/ 3054146 h 3256604"/>
              <a:gd name="connsiteX4085" fmla="*/ 1370802 w 5859445"/>
              <a:gd name="connsiteY4085" fmla="*/ 3049022 h 3256604"/>
              <a:gd name="connsiteX4086" fmla="*/ 1366036 w 5859445"/>
              <a:gd name="connsiteY4086" fmla="*/ 3052392 h 3256604"/>
              <a:gd name="connsiteX4087" fmla="*/ 1359173 w 5859445"/>
              <a:gd name="connsiteY4087" fmla="*/ 3052796 h 3256604"/>
              <a:gd name="connsiteX4088" fmla="*/ 1352311 w 5859445"/>
              <a:gd name="connsiteY4088" fmla="*/ 3053200 h 3256604"/>
              <a:gd name="connsiteX4089" fmla="*/ 1376139 w 5859445"/>
              <a:gd name="connsiteY4089" fmla="*/ 3036352 h 3256604"/>
              <a:gd name="connsiteX4090" fmla="*/ 1367181 w 5859445"/>
              <a:gd name="connsiteY4090" fmla="*/ 3033791 h 3256604"/>
              <a:gd name="connsiteX4091" fmla="*/ 1390436 w 5859445"/>
              <a:gd name="connsiteY4091" fmla="*/ 3026243 h 3256604"/>
              <a:gd name="connsiteX4092" fmla="*/ 1395201 w 5859445"/>
              <a:gd name="connsiteY4092" fmla="*/ 3022874 h 3256604"/>
              <a:gd name="connsiteX4093" fmla="*/ 1399966 w 5859445"/>
              <a:gd name="connsiteY4093" fmla="*/ 3019504 h 3256604"/>
              <a:gd name="connsiteX4094" fmla="*/ 1386242 w 5859445"/>
              <a:gd name="connsiteY4094" fmla="*/ 3020313 h 3256604"/>
              <a:gd name="connsiteX4095" fmla="*/ 1374901 w 5859445"/>
              <a:gd name="connsiteY4095" fmla="*/ 3019436 h 3256604"/>
              <a:gd name="connsiteX4096" fmla="*/ 1363559 w 5859445"/>
              <a:gd name="connsiteY4096" fmla="*/ 3018560 h 3256604"/>
              <a:gd name="connsiteX4097" fmla="*/ 1377855 w 5859445"/>
              <a:gd name="connsiteY4097" fmla="*/ 3008451 h 3256604"/>
              <a:gd name="connsiteX4098" fmla="*/ 1371565 w 5859445"/>
              <a:gd name="connsiteY4098" fmla="*/ 2999555 h 3256604"/>
              <a:gd name="connsiteX4099" fmla="*/ 1369468 w 5859445"/>
              <a:gd name="connsiteY4099" fmla="*/ 2996590 h 3256604"/>
              <a:gd name="connsiteX4100" fmla="*/ 1374234 w 5859445"/>
              <a:gd name="connsiteY4100" fmla="*/ 2993220 h 3256604"/>
              <a:gd name="connsiteX4101" fmla="*/ 1378999 w 5859445"/>
              <a:gd name="connsiteY4101" fmla="*/ 2989851 h 3256604"/>
              <a:gd name="connsiteX4102" fmla="*/ 1370040 w 5859445"/>
              <a:gd name="connsiteY4102" fmla="*/ 2987289 h 3256604"/>
              <a:gd name="connsiteX4103" fmla="*/ 1379571 w 5859445"/>
              <a:gd name="connsiteY4103" fmla="*/ 2980550 h 3256604"/>
              <a:gd name="connsiteX4104" fmla="*/ 1361653 w 5859445"/>
              <a:gd name="connsiteY4104" fmla="*/ 2975428 h 3256604"/>
              <a:gd name="connsiteX4105" fmla="*/ 1371184 w 5859445"/>
              <a:gd name="connsiteY4105" fmla="*/ 2968689 h 3256604"/>
              <a:gd name="connsiteX4106" fmla="*/ 1384908 w 5859445"/>
              <a:gd name="connsiteY4106" fmla="*/ 2967881 h 3256604"/>
              <a:gd name="connsiteX4107" fmla="*/ 1399776 w 5859445"/>
              <a:gd name="connsiteY4107" fmla="*/ 2948472 h 3256604"/>
              <a:gd name="connsiteX4108" fmla="*/ 1361092 w 5859445"/>
              <a:gd name="connsiteY4108" fmla="*/ 2954416 h 3256604"/>
              <a:gd name="connsiteX4109" fmla="*/ 1352274 w 5859445"/>
              <a:gd name="connsiteY4109" fmla="*/ 2957108 h 3256604"/>
              <a:gd name="connsiteX4110" fmla="*/ 1343454 w 5859445"/>
              <a:gd name="connsiteY4110" fmla="*/ 2959799 h 3256604"/>
              <a:gd name="connsiteX4111" fmla="*/ 1330582 w 5859445"/>
              <a:gd name="connsiteY4111" fmla="*/ 2961812 h 3256604"/>
              <a:gd name="connsiteX4112" fmla="*/ 1342930 w 5859445"/>
              <a:gd name="connsiteY4112" fmla="*/ 2959057 h 3256604"/>
              <a:gd name="connsiteX4113" fmla="*/ 1357226 w 5859445"/>
              <a:gd name="connsiteY4113" fmla="*/ 2948949 h 3256604"/>
              <a:gd name="connsiteX4114" fmla="*/ 1337063 w 5859445"/>
              <a:gd name="connsiteY4114" fmla="*/ 2930541 h 3256604"/>
              <a:gd name="connsiteX4115" fmla="*/ 1323339 w 5859445"/>
              <a:gd name="connsiteY4115" fmla="*/ 2931350 h 3256604"/>
              <a:gd name="connsiteX4116" fmla="*/ 1314380 w 5859445"/>
              <a:gd name="connsiteY4116" fmla="*/ 2928788 h 3256604"/>
              <a:gd name="connsiteX4117" fmla="*/ 1304849 w 5859445"/>
              <a:gd name="connsiteY4117" fmla="*/ 2935527 h 3256604"/>
              <a:gd name="connsiteX4118" fmla="*/ 1267868 w 5859445"/>
              <a:gd name="connsiteY4118" fmla="*/ 2943883 h 3256604"/>
              <a:gd name="connsiteX4119" fmla="*/ 1282165 w 5859445"/>
              <a:gd name="connsiteY4119" fmla="*/ 2933775 h 3256604"/>
              <a:gd name="connsiteX4120" fmla="*/ 1305421 w 5859445"/>
              <a:gd name="connsiteY4120" fmla="*/ 2926227 h 3256604"/>
              <a:gd name="connsiteX4121" fmla="*/ 1294365 w 5859445"/>
              <a:gd name="connsiteY4121" fmla="*/ 2920700 h 3256604"/>
              <a:gd name="connsiteX4122" fmla="*/ 1269012 w 5859445"/>
              <a:gd name="connsiteY4122" fmla="*/ 2925283 h 3256604"/>
              <a:gd name="connsiteX4123" fmla="*/ 1292268 w 5859445"/>
              <a:gd name="connsiteY4123" fmla="*/ 2917735 h 3256604"/>
              <a:gd name="connsiteX4124" fmla="*/ 1306565 w 5859445"/>
              <a:gd name="connsiteY4124" fmla="*/ 2907626 h 3256604"/>
              <a:gd name="connsiteX4125" fmla="*/ 1320289 w 5859445"/>
              <a:gd name="connsiteY4125" fmla="*/ 2906818 h 3256604"/>
              <a:gd name="connsiteX4126" fmla="*/ 1352503 w 5859445"/>
              <a:gd name="connsiteY4126" fmla="*/ 2901832 h 3256604"/>
              <a:gd name="connsiteX4127" fmla="*/ 1363233 w 5859445"/>
              <a:gd name="connsiteY4127" fmla="*/ 2897384 h 3256604"/>
              <a:gd name="connsiteX4128" fmla="*/ 1339064 w 5859445"/>
              <a:gd name="connsiteY4128" fmla="*/ 2897990 h 3256604"/>
              <a:gd name="connsiteX4129" fmla="*/ 1293412 w 5859445"/>
              <a:gd name="connsiteY4129" fmla="*/ 2899135 h 3256604"/>
              <a:gd name="connsiteX4130" fmla="*/ 1418647 w 5859445"/>
              <a:gd name="connsiteY4130" fmla="*/ 2863959 h 3256604"/>
              <a:gd name="connsiteX4131" fmla="*/ 1468379 w 5859445"/>
              <a:gd name="connsiteY4131" fmla="*/ 2858472 h 3256604"/>
              <a:gd name="connsiteX4132" fmla="*/ 1515290 w 5859445"/>
              <a:gd name="connsiteY4132" fmla="*/ 2849001 h 3256604"/>
              <a:gd name="connsiteX4133" fmla="*/ 1507982 w 5859445"/>
              <a:gd name="connsiteY4133" fmla="*/ 2836135 h 3256604"/>
              <a:gd name="connsiteX4134" fmla="*/ 1508226 w 5859445"/>
              <a:gd name="connsiteY4134" fmla="*/ 2833972 h 3256604"/>
              <a:gd name="connsiteX4135" fmla="*/ 1511668 w 5859445"/>
              <a:gd name="connsiteY4135" fmla="*/ 2833770 h 3256604"/>
              <a:gd name="connsiteX4136" fmla="*/ 1508720 w 5859445"/>
              <a:gd name="connsiteY4136" fmla="*/ 2829600 h 3256604"/>
              <a:gd name="connsiteX4137" fmla="*/ 1503857 w 5859445"/>
              <a:gd name="connsiteY4137" fmla="*/ 2822723 h 3256604"/>
              <a:gd name="connsiteX4138" fmla="*/ 1502914 w 5859445"/>
              <a:gd name="connsiteY4138" fmla="*/ 2822782 h 3256604"/>
              <a:gd name="connsiteX4139" fmla="*/ 1500613 w 5859445"/>
              <a:gd name="connsiteY4139" fmla="*/ 2828243 h 3256604"/>
              <a:gd name="connsiteX4140" fmla="*/ 1497944 w 5859445"/>
              <a:gd name="connsiteY4140" fmla="*/ 2834578 h 3256604"/>
              <a:gd name="connsiteX4141" fmla="*/ 1502020 w 5859445"/>
              <a:gd name="connsiteY4141" fmla="*/ 2834337 h 3256604"/>
              <a:gd name="connsiteX4142" fmla="*/ 1494424 w 5859445"/>
              <a:gd name="connsiteY4142" fmla="*/ 2839708 h 3256604"/>
              <a:gd name="connsiteX4143" fmla="*/ 1479258 w 5859445"/>
              <a:gd name="connsiteY4143" fmla="*/ 2838477 h 3256604"/>
              <a:gd name="connsiteX4144" fmla="*/ 1468792 w 5859445"/>
              <a:gd name="connsiteY4144" fmla="*/ 2833785 h 3256604"/>
              <a:gd name="connsiteX4145" fmla="*/ 1454496 w 5859445"/>
              <a:gd name="connsiteY4145" fmla="*/ 2843893 h 3256604"/>
              <a:gd name="connsiteX4146" fmla="*/ 1431212 w 5859445"/>
              <a:gd name="connsiteY4146" fmla="*/ 2827312 h 3256604"/>
              <a:gd name="connsiteX4147" fmla="*/ 1302677 w 5859445"/>
              <a:gd name="connsiteY4147" fmla="*/ 2835431 h 3256604"/>
              <a:gd name="connsiteX4148" fmla="*/ 1103215 w 5859445"/>
              <a:gd name="connsiteY4148" fmla="*/ 2841842 h 3256604"/>
              <a:gd name="connsiteX4149" fmla="*/ 1124308 w 5859445"/>
              <a:gd name="connsiteY4149" fmla="*/ 2831237 h 3256604"/>
              <a:gd name="connsiteX4150" fmla="*/ 1145401 w 5859445"/>
              <a:gd name="connsiteY4150" fmla="*/ 2820632 h 3256604"/>
              <a:gd name="connsiteX4151" fmla="*/ 1136573 w 5859445"/>
              <a:gd name="connsiteY4151" fmla="*/ 2818256 h 3256604"/>
              <a:gd name="connsiteX4152" fmla="*/ 1104556 w 5859445"/>
              <a:gd name="connsiteY4152" fmla="*/ 2823519 h 3256604"/>
              <a:gd name="connsiteX4153" fmla="*/ 1072500 w 5859445"/>
              <a:gd name="connsiteY4153" fmla="*/ 2828810 h 3256604"/>
              <a:gd name="connsiteX4154" fmla="*/ 1040445 w 5859445"/>
              <a:gd name="connsiteY4154" fmla="*/ 2834101 h 3256604"/>
              <a:gd name="connsiteX4155" fmla="*/ 973915 w 5859445"/>
              <a:gd name="connsiteY4155" fmla="*/ 2846391 h 3256604"/>
              <a:gd name="connsiteX4156" fmla="*/ 907383 w 5859445"/>
              <a:gd name="connsiteY4156" fmla="*/ 2858684 h 3256604"/>
              <a:gd name="connsiteX4157" fmla="*/ 780558 w 5859445"/>
              <a:gd name="connsiteY4157" fmla="*/ 2891926 h 3256604"/>
              <a:gd name="connsiteX4158" fmla="*/ 676217 w 5859445"/>
              <a:gd name="connsiteY4158" fmla="*/ 2926642 h 3256604"/>
              <a:gd name="connsiteX4159" fmla="*/ 638019 w 5859445"/>
              <a:gd name="connsiteY4159" fmla="*/ 2953650 h 3256604"/>
              <a:gd name="connsiteX4160" fmla="*/ 675073 w 5859445"/>
              <a:gd name="connsiteY4160" fmla="*/ 2945243 h 3256604"/>
              <a:gd name="connsiteX4161" fmla="*/ 695946 w 5859445"/>
              <a:gd name="connsiteY4161" fmla="*/ 2939382 h 3256604"/>
              <a:gd name="connsiteX4162" fmla="*/ 716894 w 5859445"/>
              <a:gd name="connsiteY4162" fmla="*/ 2933466 h 3256604"/>
              <a:gd name="connsiteX4163" fmla="*/ 770304 w 5859445"/>
              <a:gd name="connsiteY4163" fmla="*/ 2917941 h 3256604"/>
              <a:gd name="connsiteX4164" fmla="*/ 823789 w 5859445"/>
              <a:gd name="connsiteY4164" fmla="*/ 2902363 h 3256604"/>
              <a:gd name="connsiteX4165" fmla="*/ 767598 w 5859445"/>
              <a:gd name="connsiteY4165" fmla="*/ 2924303 h 3256604"/>
              <a:gd name="connsiteX4166" fmla="*/ 783780 w 5859445"/>
              <a:gd name="connsiteY4166" fmla="*/ 2921756 h 3256604"/>
              <a:gd name="connsiteX4167" fmla="*/ 795122 w 5859445"/>
              <a:gd name="connsiteY4167" fmla="*/ 2922633 h 3256604"/>
              <a:gd name="connsiteX4168" fmla="*/ 750919 w 5859445"/>
              <a:gd name="connsiteY4168" fmla="*/ 2936095 h 3256604"/>
              <a:gd name="connsiteX4169" fmla="*/ 701951 w 5859445"/>
              <a:gd name="connsiteY4169" fmla="*/ 2952928 h 3256604"/>
              <a:gd name="connsiteX4170" fmla="*/ 683461 w 5859445"/>
              <a:gd name="connsiteY4170" fmla="*/ 2957106 h 3256604"/>
              <a:gd name="connsiteX4171" fmla="*/ 669414 w 5859445"/>
              <a:gd name="connsiteY4171" fmla="*/ 2962590 h 3256604"/>
              <a:gd name="connsiteX4172" fmla="*/ 660131 w 5859445"/>
              <a:gd name="connsiteY4172" fmla="*/ 2964706 h 3256604"/>
              <a:gd name="connsiteX4173" fmla="*/ 638973 w 5859445"/>
              <a:gd name="connsiteY4173" fmla="*/ 2975218 h 3256604"/>
              <a:gd name="connsiteX4174" fmla="*/ 617812 w 5859445"/>
              <a:gd name="connsiteY4174" fmla="*/ 2985730 h 3256604"/>
              <a:gd name="connsiteX4175" fmla="*/ 622578 w 5859445"/>
              <a:gd name="connsiteY4175" fmla="*/ 2982360 h 3256604"/>
              <a:gd name="connsiteX4176" fmla="*/ 618099 w 5859445"/>
              <a:gd name="connsiteY4176" fmla="*/ 2981080 h 3256604"/>
              <a:gd name="connsiteX4177" fmla="*/ 613619 w 5859445"/>
              <a:gd name="connsiteY4177" fmla="*/ 2979799 h 3256604"/>
              <a:gd name="connsiteX4178" fmla="*/ 624295 w 5859445"/>
              <a:gd name="connsiteY4178" fmla="*/ 2954459 h 3256604"/>
              <a:gd name="connsiteX4179" fmla="*/ 609820 w 5859445"/>
              <a:gd name="connsiteY4179" fmla="*/ 2954613 h 3256604"/>
              <a:gd name="connsiteX4180" fmla="*/ 611141 w 5859445"/>
              <a:gd name="connsiteY4180" fmla="*/ 2945968 h 3256604"/>
              <a:gd name="connsiteX4181" fmla="*/ 601611 w 5859445"/>
              <a:gd name="connsiteY4181" fmla="*/ 2952707 h 3256604"/>
              <a:gd name="connsiteX4182" fmla="*/ 602183 w 5859445"/>
              <a:gd name="connsiteY4182" fmla="*/ 2943406 h 3256604"/>
              <a:gd name="connsiteX4183" fmla="*/ 597417 w 5859445"/>
              <a:gd name="connsiteY4183" fmla="*/ 2946776 h 3256604"/>
              <a:gd name="connsiteX4184" fmla="*/ 604851 w 5859445"/>
              <a:gd name="connsiteY4184" fmla="*/ 2937071 h 3256604"/>
              <a:gd name="connsiteX4185" fmla="*/ 608093 w 5859445"/>
              <a:gd name="connsiteY4185" fmla="*/ 2921436 h 3256604"/>
              <a:gd name="connsiteX4186" fmla="*/ 634996 w 5859445"/>
              <a:gd name="connsiteY4186" fmla="*/ 2911309 h 3256604"/>
              <a:gd name="connsiteX4187" fmla="*/ 661900 w 5859445"/>
              <a:gd name="connsiteY4187" fmla="*/ 2901182 h 3256604"/>
              <a:gd name="connsiteX4188" fmla="*/ 661030 w 5859445"/>
              <a:gd name="connsiteY4188" fmla="*/ 2910693 h 3256604"/>
              <a:gd name="connsiteX4189" fmla="*/ 686273 w 5859445"/>
              <a:gd name="connsiteY4189" fmla="*/ 2892844 h 3256604"/>
              <a:gd name="connsiteX4190" fmla="*/ 715410 w 5859445"/>
              <a:gd name="connsiteY4190" fmla="*/ 2881138 h 3256604"/>
              <a:gd name="connsiteX4191" fmla="*/ 711217 w 5859445"/>
              <a:gd name="connsiteY4191" fmla="*/ 2875207 h 3256604"/>
              <a:gd name="connsiteX4192" fmla="*/ 708834 w 5859445"/>
              <a:gd name="connsiteY4192" fmla="*/ 2876892 h 3256604"/>
              <a:gd name="connsiteX4193" fmla="*/ 702258 w 5859445"/>
              <a:gd name="connsiteY4193" fmla="*/ 2872645 h 3256604"/>
              <a:gd name="connsiteX4194" fmla="*/ 740954 w 5859445"/>
              <a:gd name="connsiteY4194" fmla="*/ 2836388 h 3256604"/>
              <a:gd name="connsiteX4195" fmla="*/ 753535 w 5859445"/>
              <a:gd name="connsiteY4195" fmla="*/ 2854181 h 3256604"/>
              <a:gd name="connsiteX4196" fmla="*/ 752734 w 5859445"/>
              <a:gd name="connsiteY4196" fmla="*/ 2848075 h 3256604"/>
              <a:gd name="connsiteX4197" fmla="*/ 751935 w 5859445"/>
              <a:gd name="connsiteY4197" fmla="*/ 2841968 h 3256604"/>
              <a:gd name="connsiteX4198" fmla="*/ 758225 w 5859445"/>
              <a:gd name="connsiteY4198" fmla="*/ 2850864 h 3256604"/>
              <a:gd name="connsiteX4199" fmla="*/ 801783 w 5859445"/>
              <a:gd name="connsiteY4199" fmla="*/ 2833409 h 3256604"/>
              <a:gd name="connsiteX4200" fmla="*/ 850031 w 5859445"/>
              <a:gd name="connsiteY4200" fmla="*/ 2812638 h 3256604"/>
              <a:gd name="connsiteX4201" fmla="*/ 929514 w 5859445"/>
              <a:gd name="connsiteY4201" fmla="*/ 2796471 h 3256604"/>
              <a:gd name="connsiteX4202" fmla="*/ 1008996 w 5859445"/>
              <a:gd name="connsiteY4202" fmla="*/ 2780304 h 3256604"/>
              <a:gd name="connsiteX4203" fmla="*/ 1011153 w 5859445"/>
              <a:gd name="connsiteY4203" fmla="*/ 2779622 h 3256604"/>
              <a:gd name="connsiteX4204" fmla="*/ 997431 w 5859445"/>
              <a:gd name="connsiteY4204" fmla="*/ 2779585 h 3256604"/>
              <a:gd name="connsiteX4205" fmla="*/ 972365 w 5859445"/>
              <a:gd name="connsiteY4205" fmla="*/ 2779517 h 3256604"/>
              <a:gd name="connsiteX4206" fmla="*/ 968171 w 5859445"/>
              <a:gd name="connsiteY4206" fmla="*/ 2773586 h 3256604"/>
              <a:gd name="connsiteX4207" fmla="*/ 981896 w 5859445"/>
              <a:gd name="connsiteY4207" fmla="*/ 2772778 h 3256604"/>
              <a:gd name="connsiteX4208" fmla="*/ 995620 w 5859445"/>
              <a:gd name="connsiteY4208" fmla="*/ 2771969 h 3256604"/>
              <a:gd name="connsiteX4209" fmla="*/ 998003 w 5859445"/>
              <a:gd name="connsiteY4209" fmla="*/ 2770284 h 3256604"/>
              <a:gd name="connsiteX4210" fmla="*/ 991426 w 5859445"/>
              <a:gd name="connsiteY4210" fmla="*/ 2766039 h 3256604"/>
              <a:gd name="connsiteX4211" fmla="*/ 1083304 w 5859445"/>
              <a:gd name="connsiteY4211" fmla="*/ 2754450 h 3256604"/>
              <a:gd name="connsiteX4212" fmla="*/ 1035555 w 5859445"/>
              <a:gd name="connsiteY4212" fmla="*/ 2752628 h 3256604"/>
              <a:gd name="connsiteX4213" fmla="*/ 983039 w 5859445"/>
              <a:gd name="connsiteY4213" fmla="*/ 2754177 h 3256604"/>
              <a:gd name="connsiteX4214" fmla="*/ 957688 w 5859445"/>
              <a:gd name="connsiteY4214" fmla="*/ 2758759 h 3256604"/>
              <a:gd name="connsiteX4215" fmla="*/ 928140 w 5859445"/>
              <a:gd name="connsiteY4215" fmla="*/ 2757409 h 3256604"/>
              <a:gd name="connsiteX4216" fmla="*/ 886967 w 5859445"/>
              <a:gd name="connsiteY4216" fmla="*/ 2759834 h 3256604"/>
              <a:gd name="connsiteX4217" fmla="*/ 841028 w 5859445"/>
              <a:gd name="connsiteY4217" fmla="*/ 2765629 h 3256604"/>
              <a:gd name="connsiteX4218" fmla="*/ 731518 w 5859445"/>
              <a:gd name="connsiteY4218" fmla="*/ 2767443 h 3256604"/>
              <a:gd name="connsiteX4219" fmla="*/ 660908 w 5859445"/>
              <a:gd name="connsiteY4219" fmla="*/ 2792540 h 3256604"/>
              <a:gd name="connsiteX4220" fmla="*/ 659369 w 5859445"/>
              <a:gd name="connsiteY4220" fmla="*/ 2791770 h 3256604"/>
              <a:gd name="connsiteX4221" fmla="*/ 642976 w 5859445"/>
              <a:gd name="connsiteY4221" fmla="*/ 2798913 h 3256604"/>
              <a:gd name="connsiteX4222" fmla="*/ 572924 w 5859445"/>
              <a:gd name="connsiteY4222" fmla="*/ 2826206 h 3256604"/>
              <a:gd name="connsiteX4223" fmla="*/ 502872 w 5859445"/>
              <a:gd name="connsiteY4223" fmla="*/ 2853498 h 3256604"/>
              <a:gd name="connsiteX4224" fmla="*/ 488575 w 5859445"/>
              <a:gd name="connsiteY4224" fmla="*/ 2863607 h 3256604"/>
              <a:gd name="connsiteX4225" fmla="*/ 485780 w 5859445"/>
              <a:gd name="connsiteY4225" fmla="*/ 2859653 h 3256604"/>
              <a:gd name="connsiteX4226" fmla="*/ 486764 w 5859445"/>
              <a:gd name="connsiteY4226" fmla="*/ 2855991 h 3256604"/>
              <a:gd name="connsiteX4227" fmla="*/ 493913 w 5859445"/>
              <a:gd name="connsiteY4227" fmla="*/ 2850937 h 3256604"/>
              <a:gd name="connsiteX4228" fmla="*/ 480188 w 5859445"/>
              <a:gd name="connsiteY4228" fmla="*/ 2851745 h 3256604"/>
              <a:gd name="connsiteX4229" fmla="*/ 530226 w 5859445"/>
              <a:gd name="connsiteY4229" fmla="*/ 2816365 h 3256604"/>
              <a:gd name="connsiteX4230" fmla="*/ 588650 w 5859445"/>
              <a:gd name="connsiteY4230" fmla="*/ 2792847 h 3256604"/>
              <a:gd name="connsiteX4231" fmla="*/ 579691 w 5859445"/>
              <a:gd name="connsiteY4231" fmla="*/ 2790286 h 3256604"/>
              <a:gd name="connsiteX4232" fmla="*/ 621436 w 5859445"/>
              <a:gd name="connsiteY4232" fmla="*/ 2778560 h 3256604"/>
              <a:gd name="connsiteX4233" fmla="*/ 639926 w 5859445"/>
              <a:gd name="connsiteY4233" fmla="*/ 2774382 h 3256604"/>
              <a:gd name="connsiteX4234" fmla="*/ 653936 w 5859445"/>
              <a:gd name="connsiteY4234" fmla="*/ 2768924 h 3256604"/>
              <a:gd name="connsiteX4235" fmla="*/ 663181 w 5859445"/>
              <a:gd name="connsiteY4235" fmla="*/ 2766835 h 3256604"/>
              <a:gd name="connsiteX4236" fmla="*/ 604661 w 5859445"/>
              <a:gd name="connsiteY4236" fmla="*/ 2754835 h 3256604"/>
              <a:gd name="connsiteX4237" fmla="*/ 593320 w 5859445"/>
              <a:gd name="connsiteY4237" fmla="*/ 2753958 h 3256604"/>
              <a:gd name="connsiteX4238" fmla="*/ 591509 w 5859445"/>
              <a:gd name="connsiteY4238" fmla="*/ 2746343 h 3256604"/>
              <a:gd name="connsiteX4239" fmla="*/ 575688 w 5859445"/>
              <a:gd name="connsiteY4239" fmla="*/ 2744186 h 3256604"/>
              <a:gd name="connsiteX4240" fmla="*/ 564632 w 5859445"/>
              <a:gd name="connsiteY4240" fmla="*/ 2738659 h 3256604"/>
              <a:gd name="connsiteX4241" fmla="*/ 604661 w 5859445"/>
              <a:gd name="connsiteY4241" fmla="*/ 2754835 h 3256604"/>
              <a:gd name="connsiteX4242" fmla="*/ 599896 w 5859445"/>
              <a:gd name="connsiteY4242" fmla="*/ 2758204 h 3256604"/>
              <a:gd name="connsiteX4243" fmla="*/ 604091 w 5859445"/>
              <a:gd name="connsiteY4243" fmla="*/ 2764137 h 3256604"/>
              <a:gd name="connsiteX4244" fmla="*/ 588638 w 5859445"/>
              <a:gd name="connsiteY4244" fmla="*/ 2760605 h 3256604"/>
              <a:gd name="connsiteX4245" fmla="*/ 584129 w 5859445"/>
              <a:gd name="connsiteY4245" fmla="*/ 2760457 h 3256604"/>
              <a:gd name="connsiteX4246" fmla="*/ 581406 w 5859445"/>
              <a:gd name="connsiteY4246" fmla="*/ 2762382 h 3256604"/>
              <a:gd name="connsiteX4247" fmla="*/ 579949 w 5859445"/>
              <a:gd name="connsiteY4247" fmla="*/ 2760321 h 3256604"/>
              <a:gd name="connsiteX4248" fmla="*/ 578118 w 5859445"/>
              <a:gd name="connsiteY4248" fmla="*/ 2760259 h 3256604"/>
              <a:gd name="connsiteX4249" fmla="*/ 571874 w 5859445"/>
              <a:gd name="connsiteY4249" fmla="*/ 2769122 h 3256604"/>
              <a:gd name="connsiteX4250" fmla="*/ 567681 w 5859445"/>
              <a:gd name="connsiteY4250" fmla="*/ 2763191 h 3256604"/>
              <a:gd name="connsiteX4251" fmla="*/ 556339 w 5859445"/>
              <a:gd name="connsiteY4251" fmla="*/ 2762315 h 3256604"/>
              <a:gd name="connsiteX4252" fmla="*/ 544998 w 5859445"/>
              <a:gd name="connsiteY4252" fmla="*/ 2761438 h 3256604"/>
              <a:gd name="connsiteX4253" fmla="*/ 554242 w 5859445"/>
              <a:gd name="connsiteY4253" fmla="*/ 2759349 h 3256604"/>
              <a:gd name="connsiteX4254" fmla="*/ 563487 w 5859445"/>
              <a:gd name="connsiteY4254" fmla="*/ 2757260 h 3256604"/>
              <a:gd name="connsiteX4255" fmla="*/ 550907 w 5859445"/>
              <a:gd name="connsiteY4255" fmla="*/ 2739468 h 3256604"/>
              <a:gd name="connsiteX4256" fmla="*/ 546141 w 5859445"/>
              <a:gd name="connsiteY4256" fmla="*/ 2742838 h 3256604"/>
              <a:gd name="connsiteX4257" fmla="*/ 542234 w 5859445"/>
              <a:gd name="connsiteY4257" fmla="*/ 2732257 h 3256604"/>
              <a:gd name="connsiteX4258" fmla="*/ 538326 w 5859445"/>
              <a:gd name="connsiteY4258" fmla="*/ 2721676 h 3256604"/>
              <a:gd name="connsiteX4259" fmla="*/ 542520 w 5859445"/>
              <a:gd name="connsiteY4259" fmla="*/ 2727607 h 3256604"/>
              <a:gd name="connsiteX4260" fmla="*/ 543358 w 5859445"/>
              <a:gd name="connsiteY4260" fmla="*/ 2728792 h 3256604"/>
              <a:gd name="connsiteX4261" fmla="*/ 543092 w 5859445"/>
              <a:gd name="connsiteY4261" fmla="*/ 2718307 h 3256604"/>
              <a:gd name="connsiteX4262" fmla="*/ 551479 w 5859445"/>
              <a:gd name="connsiteY4262" fmla="*/ 2730168 h 3256604"/>
              <a:gd name="connsiteX4263" fmla="*/ 552052 w 5859445"/>
              <a:gd name="connsiteY4263" fmla="*/ 2720867 h 3256604"/>
              <a:gd name="connsiteX4264" fmla="*/ 580644 w 5859445"/>
              <a:gd name="connsiteY4264" fmla="*/ 2700650 h 3256604"/>
              <a:gd name="connsiteX4265" fmla="*/ 611714 w 5859445"/>
              <a:gd name="connsiteY4265" fmla="*/ 2714265 h 3256604"/>
              <a:gd name="connsiteX4266" fmla="*/ 612286 w 5859445"/>
              <a:gd name="connsiteY4266" fmla="*/ 2704964 h 3256604"/>
              <a:gd name="connsiteX4267" fmla="*/ 641547 w 5859445"/>
              <a:gd name="connsiteY4267" fmla="*/ 2710963 h 3256604"/>
              <a:gd name="connsiteX4268" fmla="*/ 675001 w 5859445"/>
              <a:gd name="connsiteY4268" fmla="*/ 2722894 h 3256604"/>
              <a:gd name="connsiteX4269" fmla="*/ 679194 w 5859445"/>
              <a:gd name="connsiteY4269" fmla="*/ 2728825 h 3256604"/>
              <a:gd name="connsiteX4270" fmla="*/ 697112 w 5859445"/>
              <a:gd name="connsiteY4270" fmla="*/ 2733947 h 3256604"/>
              <a:gd name="connsiteX4271" fmla="*/ 713219 w 5859445"/>
              <a:gd name="connsiteY4271" fmla="*/ 2731455 h 3256604"/>
              <a:gd name="connsiteX4272" fmla="*/ 729326 w 5859445"/>
              <a:gd name="connsiteY4272" fmla="*/ 2728962 h 3256604"/>
              <a:gd name="connsiteX4273" fmla="*/ 711408 w 5859445"/>
              <a:gd name="connsiteY4273" fmla="*/ 2723839 h 3256604"/>
              <a:gd name="connsiteX4274" fmla="*/ 702735 w 5859445"/>
              <a:gd name="connsiteY4274" fmla="*/ 2716628 h 3256604"/>
              <a:gd name="connsiteX4275" fmla="*/ 676715 w 5859445"/>
              <a:gd name="connsiteY4275" fmla="*/ 2694992 h 3256604"/>
              <a:gd name="connsiteX4276" fmla="*/ 670139 w 5859445"/>
              <a:gd name="connsiteY4276" fmla="*/ 2690746 h 3256604"/>
              <a:gd name="connsiteX4277" fmla="*/ 663563 w 5859445"/>
              <a:gd name="connsiteY4277" fmla="*/ 2686500 h 3256604"/>
              <a:gd name="connsiteX4278" fmla="*/ 635411 w 5859445"/>
              <a:gd name="connsiteY4278" fmla="*/ 2697231 h 3256604"/>
              <a:gd name="connsiteX4279" fmla="*/ 631021 w 5859445"/>
              <a:gd name="connsiteY4279" fmla="*/ 2691022 h 3256604"/>
              <a:gd name="connsiteX4280" fmla="*/ 607602 w 5859445"/>
              <a:gd name="connsiteY4280" fmla="*/ 2698339 h 3256604"/>
              <a:gd name="connsiteX4281" fmla="*/ 579858 w 5859445"/>
              <a:gd name="connsiteY4281" fmla="*/ 2699538 h 3256604"/>
              <a:gd name="connsiteX4282" fmla="*/ 603685 w 5859445"/>
              <a:gd name="connsiteY4282" fmla="*/ 2682691 h 3256604"/>
              <a:gd name="connsiteX4283" fmla="*/ 622748 w 5859445"/>
              <a:gd name="connsiteY4283" fmla="*/ 2669212 h 3256604"/>
              <a:gd name="connsiteX4284" fmla="*/ 627513 w 5859445"/>
              <a:gd name="connsiteY4284" fmla="*/ 2665842 h 3256604"/>
              <a:gd name="connsiteX4285" fmla="*/ 604501 w 5859445"/>
              <a:gd name="connsiteY4285" fmla="*/ 2663627 h 3256604"/>
              <a:gd name="connsiteX4286" fmla="*/ 622748 w 5859445"/>
              <a:gd name="connsiteY4286" fmla="*/ 2669212 h 3256604"/>
              <a:gd name="connsiteX4287" fmla="*/ 525496 w 5859445"/>
              <a:gd name="connsiteY4287" fmla="*/ 2673200 h 3256604"/>
              <a:gd name="connsiteX4288" fmla="*/ 499946 w 5859445"/>
              <a:gd name="connsiteY4288" fmla="*/ 2677505 h 3256604"/>
              <a:gd name="connsiteX4289" fmla="*/ 511199 w 5859445"/>
              <a:gd name="connsiteY4289" fmla="*/ 2683310 h 3256604"/>
              <a:gd name="connsiteX4290" fmla="*/ 460477 w 5859445"/>
              <a:gd name="connsiteY4290" fmla="*/ 2682339 h 3256604"/>
              <a:gd name="connsiteX4291" fmla="*/ 472357 w 5859445"/>
              <a:gd name="connsiteY4291" fmla="*/ 2673868 h 3256604"/>
              <a:gd name="connsiteX4292" fmla="*/ 479539 w 5859445"/>
              <a:gd name="connsiteY4292" fmla="*/ 2668861 h 3256604"/>
              <a:gd name="connsiteX4293" fmla="*/ 475149 w 5859445"/>
              <a:gd name="connsiteY4293" fmla="*/ 2662652 h 3256604"/>
              <a:gd name="connsiteX4294" fmla="*/ 489885 w 5859445"/>
              <a:gd name="connsiteY4294" fmla="*/ 2643058 h 3256604"/>
              <a:gd name="connsiteX4295" fmla="*/ 489445 w 5859445"/>
              <a:gd name="connsiteY4295" fmla="*/ 2652544 h 3256604"/>
              <a:gd name="connsiteX4296" fmla="*/ 498977 w 5859445"/>
              <a:gd name="connsiteY4296" fmla="*/ 2645804 h 3256604"/>
              <a:gd name="connsiteX4297" fmla="*/ 503742 w 5859445"/>
              <a:gd name="connsiteY4297" fmla="*/ 2642434 h 3256604"/>
              <a:gd name="connsiteX4298" fmla="*/ 512898 w 5859445"/>
              <a:gd name="connsiteY4298" fmla="*/ 2645274 h 3256604"/>
              <a:gd name="connsiteX4299" fmla="*/ 517663 w 5859445"/>
              <a:gd name="connsiteY4299" fmla="*/ 2641904 h 3256604"/>
              <a:gd name="connsiteX4300" fmla="*/ 503742 w 5859445"/>
              <a:gd name="connsiteY4300" fmla="*/ 2642434 h 3256604"/>
              <a:gd name="connsiteX4301" fmla="*/ 499418 w 5859445"/>
              <a:gd name="connsiteY4301" fmla="*/ 2636318 h 3256604"/>
              <a:gd name="connsiteX4302" fmla="*/ 490262 w 5859445"/>
              <a:gd name="connsiteY4302" fmla="*/ 2633479 h 3256604"/>
              <a:gd name="connsiteX4303" fmla="*/ 464900 w 5859445"/>
              <a:gd name="connsiteY4303" fmla="*/ 2632994 h 3256604"/>
              <a:gd name="connsiteX4304" fmla="*/ 439473 w 5859445"/>
              <a:gd name="connsiteY4304" fmla="*/ 2632415 h 3256604"/>
              <a:gd name="connsiteX4305" fmla="*/ 449004 w 5859445"/>
              <a:gd name="connsiteY4305" fmla="*/ 2625676 h 3256604"/>
              <a:gd name="connsiteX4306" fmla="*/ 453769 w 5859445"/>
              <a:gd name="connsiteY4306" fmla="*/ 2622306 h 3256604"/>
              <a:gd name="connsiteX4307" fmla="*/ 425993 w 5859445"/>
              <a:gd name="connsiteY4307" fmla="*/ 2623460 h 3256604"/>
              <a:gd name="connsiteX4308" fmla="*/ 430979 w 5859445"/>
              <a:gd name="connsiteY4308" fmla="*/ 2615348 h 3256604"/>
              <a:gd name="connsiteX4309" fmla="*/ 435965 w 5859445"/>
              <a:gd name="connsiteY4309" fmla="*/ 2607235 h 3256604"/>
              <a:gd name="connsiteX4310" fmla="*/ 422240 w 5859445"/>
              <a:gd name="connsiteY4310" fmla="*/ 2608043 h 3256604"/>
              <a:gd name="connsiteX4311" fmla="*/ 413282 w 5859445"/>
              <a:gd name="connsiteY4311" fmla="*/ 2605482 h 3256604"/>
              <a:gd name="connsiteX4312" fmla="*/ 404037 w 5859445"/>
              <a:gd name="connsiteY4312" fmla="*/ 2607571 h 3256604"/>
              <a:gd name="connsiteX4313" fmla="*/ 394792 w 5859445"/>
              <a:gd name="connsiteY4313" fmla="*/ 2609660 h 3256604"/>
              <a:gd name="connsiteX4314" fmla="*/ 385547 w 5859445"/>
              <a:gd name="connsiteY4314" fmla="*/ 2611749 h 3256604"/>
              <a:gd name="connsiteX4315" fmla="*/ 376301 w 5859445"/>
              <a:gd name="connsiteY4315" fmla="*/ 2613838 h 3256604"/>
              <a:gd name="connsiteX4316" fmla="*/ 367342 w 5859445"/>
              <a:gd name="connsiteY4316" fmla="*/ 2611277 h 3256604"/>
              <a:gd name="connsiteX4317" fmla="*/ 353618 w 5859445"/>
              <a:gd name="connsiteY4317" fmla="*/ 2612085 h 3256604"/>
              <a:gd name="connsiteX4318" fmla="*/ 344373 w 5859445"/>
              <a:gd name="connsiteY4318" fmla="*/ 2614174 h 3256604"/>
              <a:gd name="connsiteX4319" fmla="*/ 335128 w 5859445"/>
              <a:gd name="connsiteY4319" fmla="*/ 2616263 h 3256604"/>
              <a:gd name="connsiteX4320" fmla="*/ 325884 w 5859445"/>
              <a:gd name="connsiteY4320" fmla="*/ 2618352 h 3256604"/>
              <a:gd name="connsiteX4321" fmla="*/ 316639 w 5859445"/>
              <a:gd name="connsiteY4321" fmla="*/ 2620441 h 3256604"/>
              <a:gd name="connsiteX4322" fmla="*/ 307394 w 5859445"/>
              <a:gd name="connsiteY4322" fmla="*/ 2622529 h 3256604"/>
              <a:gd name="connsiteX4323" fmla="*/ 298149 w 5859445"/>
              <a:gd name="connsiteY4323" fmla="*/ 2624618 h 3256604"/>
              <a:gd name="connsiteX4324" fmla="*/ 280230 w 5859445"/>
              <a:gd name="connsiteY4324" fmla="*/ 2619494 h 3256604"/>
              <a:gd name="connsiteX4325" fmla="*/ 275464 w 5859445"/>
              <a:gd name="connsiteY4325" fmla="*/ 2622864 h 3256604"/>
              <a:gd name="connsiteX4326" fmla="*/ 268601 w 5859445"/>
              <a:gd name="connsiteY4326" fmla="*/ 2623268 h 3256604"/>
              <a:gd name="connsiteX4327" fmla="*/ 261740 w 5859445"/>
              <a:gd name="connsiteY4327" fmla="*/ 2623672 h 3256604"/>
              <a:gd name="connsiteX4328" fmla="*/ 285568 w 5859445"/>
              <a:gd name="connsiteY4328" fmla="*/ 2606824 h 3256604"/>
              <a:gd name="connsiteX4329" fmla="*/ 276609 w 5859445"/>
              <a:gd name="connsiteY4329" fmla="*/ 2604263 h 3256604"/>
              <a:gd name="connsiteX4330" fmla="*/ 299864 w 5859445"/>
              <a:gd name="connsiteY4330" fmla="*/ 2596716 h 3256604"/>
              <a:gd name="connsiteX4331" fmla="*/ 304629 w 5859445"/>
              <a:gd name="connsiteY4331" fmla="*/ 2593346 h 3256604"/>
              <a:gd name="connsiteX4332" fmla="*/ 309394 w 5859445"/>
              <a:gd name="connsiteY4332" fmla="*/ 2589977 h 3256604"/>
              <a:gd name="connsiteX4333" fmla="*/ 295670 w 5859445"/>
              <a:gd name="connsiteY4333" fmla="*/ 2590785 h 3256604"/>
              <a:gd name="connsiteX4334" fmla="*/ 284328 w 5859445"/>
              <a:gd name="connsiteY4334" fmla="*/ 2589908 h 3256604"/>
              <a:gd name="connsiteX4335" fmla="*/ 272987 w 5859445"/>
              <a:gd name="connsiteY4335" fmla="*/ 2589032 h 3256604"/>
              <a:gd name="connsiteX4336" fmla="*/ 287283 w 5859445"/>
              <a:gd name="connsiteY4336" fmla="*/ 2578924 h 3256604"/>
              <a:gd name="connsiteX4337" fmla="*/ 280993 w 5859445"/>
              <a:gd name="connsiteY4337" fmla="*/ 2570027 h 3256604"/>
              <a:gd name="connsiteX4338" fmla="*/ 278896 w 5859445"/>
              <a:gd name="connsiteY4338" fmla="*/ 2567062 h 3256604"/>
              <a:gd name="connsiteX4339" fmla="*/ 283662 w 5859445"/>
              <a:gd name="connsiteY4339" fmla="*/ 2563692 h 3256604"/>
              <a:gd name="connsiteX4340" fmla="*/ 288427 w 5859445"/>
              <a:gd name="connsiteY4340" fmla="*/ 2560323 h 3256604"/>
              <a:gd name="connsiteX4341" fmla="*/ 279468 w 5859445"/>
              <a:gd name="connsiteY4341" fmla="*/ 2557762 h 3256604"/>
              <a:gd name="connsiteX4342" fmla="*/ 288999 w 5859445"/>
              <a:gd name="connsiteY4342" fmla="*/ 2551023 h 3256604"/>
              <a:gd name="connsiteX4343" fmla="*/ 271081 w 5859445"/>
              <a:gd name="connsiteY4343" fmla="*/ 2545900 h 3256604"/>
              <a:gd name="connsiteX4344" fmla="*/ 280612 w 5859445"/>
              <a:gd name="connsiteY4344" fmla="*/ 2539161 h 3256604"/>
              <a:gd name="connsiteX4345" fmla="*/ 294336 w 5859445"/>
              <a:gd name="connsiteY4345" fmla="*/ 2538353 h 3256604"/>
              <a:gd name="connsiteX4346" fmla="*/ 309204 w 5859445"/>
              <a:gd name="connsiteY4346" fmla="*/ 2518944 h 3256604"/>
              <a:gd name="connsiteX4347" fmla="*/ 270520 w 5859445"/>
              <a:gd name="connsiteY4347" fmla="*/ 2524889 h 3256604"/>
              <a:gd name="connsiteX4348" fmla="*/ 261702 w 5859445"/>
              <a:gd name="connsiteY4348" fmla="*/ 2527581 h 3256604"/>
              <a:gd name="connsiteX4349" fmla="*/ 252882 w 5859445"/>
              <a:gd name="connsiteY4349" fmla="*/ 2530271 h 3256604"/>
              <a:gd name="connsiteX4350" fmla="*/ 240010 w 5859445"/>
              <a:gd name="connsiteY4350" fmla="*/ 2532284 h 3256604"/>
              <a:gd name="connsiteX4351" fmla="*/ 252358 w 5859445"/>
              <a:gd name="connsiteY4351" fmla="*/ 2529530 h 3256604"/>
              <a:gd name="connsiteX4352" fmla="*/ 266654 w 5859445"/>
              <a:gd name="connsiteY4352" fmla="*/ 2519421 h 3256604"/>
              <a:gd name="connsiteX4353" fmla="*/ 246491 w 5859445"/>
              <a:gd name="connsiteY4353" fmla="*/ 2501014 h 3256604"/>
              <a:gd name="connsiteX4354" fmla="*/ 232766 w 5859445"/>
              <a:gd name="connsiteY4354" fmla="*/ 2501822 h 3256604"/>
              <a:gd name="connsiteX4355" fmla="*/ 223808 w 5859445"/>
              <a:gd name="connsiteY4355" fmla="*/ 2499261 h 3256604"/>
              <a:gd name="connsiteX4356" fmla="*/ 214277 w 5859445"/>
              <a:gd name="connsiteY4356" fmla="*/ 2505999 h 3256604"/>
              <a:gd name="connsiteX4357" fmla="*/ 177296 w 5859445"/>
              <a:gd name="connsiteY4357" fmla="*/ 2514356 h 3256604"/>
              <a:gd name="connsiteX4358" fmla="*/ 191593 w 5859445"/>
              <a:gd name="connsiteY4358" fmla="*/ 2504247 h 3256604"/>
              <a:gd name="connsiteX4359" fmla="*/ 214849 w 5859445"/>
              <a:gd name="connsiteY4359" fmla="*/ 2496699 h 3256604"/>
              <a:gd name="connsiteX4360" fmla="*/ 203793 w 5859445"/>
              <a:gd name="connsiteY4360" fmla="*/ 2491172 h 3256604"/>
              <a:gd name="connsiteX4361" fmla="*/ 178440 w 5859445"/>
              <a:gd name="connsiteY4361" fmla="*/ 2495755 h 3256604"/>
              <a:gd name="connsiteX4362" fmla="*/ 201697 w 5859445"/>
              <a:gd name="connsiteY4362" fmla="*/ 2488207 h 3256604"/>
              <a:gd name="connsiteX4363" fmla="*/ 215992 w 5859445"/>
              <a:gd name="connsiteY4363" fmla="*/ 2478099 h 3256604"/>
              <a:gd name="connsiteX4364" fmla="*/ 229717 w 5859445"/>
              <a:gd name="connsiteY4364" fmla="*/ 2477291 h 3256604"/>
              <a:gd name="connsiteX4365" fmla="*/ 261931 w 5859445"/>
              <a:gd name="connsiteY4365" fmla="*/ 2472305 h 3256604"/>
              <a:gd name="connsiteX4366" fmla="*/ 272661 w 5859445"/>
              <a:gd name="connsiteY4366" fmla="*/ 2467856 h 3256604"/>
              <a:gd name="connsiteX4367" fmla="*/ 248492 w 5859445"/>
              <a:gd name="connsiteY4367" fmla="*/ 2468463 h 3256604"/>
              <a:gd name="connsiteX4368" fmla="*/ 202840 w 5859445"/>
              <a:gd name="connsiteY4368" fmla="*/ 2469607 h 3256604"/>
              <a:gd name="connsiteX4369" fmla="*/ 328075 w 5859445"/>
              <a:gd name="connsiteY4369" fmla="*/ 2434432 h 3256604"/>
              <a:gd name="connsiteX4370" fmla="*/ 377807 w 5859445"/>
              <a:gd name="connsiteY4370" fmla="*/ 2428945 h 3256604"/>
              <a:gd name="connsiteX4371" fmla="*/ 424718 w 5859445"/>
              <a:gd name="connsiteY4371" fmla="*/ 2419473 h 3256604"/>
              <a:gd name="connsiteX4372" fmla="*/ 417410 w 5859445"/>
              <a:gd name="connsiteY4372" fmla="*/ 2406607 h 3256604"/>
              <a:gd name="connsiteX4373" fmla="*/ 417654 w 5859445"/>
              <a:gd name="connsiteY4373" fmla="*/ 2404445 h 3256604"/>
              <a:gd name="connsiteX4374" fmla="*/ 421096 w 5859445"/>
              <a:gd name="connsiteY4374" fmla="*/ 2404242 h 3256604"/>
              <a:gd name="connsiteX4375" fmla="*/ 418148 w 5859445"/>
              <a:gd name="connsiteY4375" fmla="*/ 2400072 h 3256604"/>
              <a:gd name="connsiteX4376" fmla="*/ 412709 w 5859445"/>
              <a:gd name="connsiteY4376" fmla="*/ 2392381 h 3256604"/>
              <a:gd name="connsiteX4377" fmla="*/ 410041 w 5859445"/>
              <a:gd name="connsiteY4377" fmla="*/ 2398715 h 3256604"/>
              <a:gd name="connsiteX4378" fmla="*/ 407372 w 5859445"/>
              <a:gd name="connsiteY4378" fmla="*/ 2405050 h 3256604"/>
              <a:gd name="connsiteX4379" fmla="*/ 411448 w 5859445"/>
              <a:gd name="connsiteY4379" fmla="*/ 2404809 h 3256604"/>
              <a:gd name="connsiteX4380" fmla="*/ 403852 w 5859445"/>
              <a:gd name="connsiteY4380" fmla="*/ 2410180 h 3256604"/>
              <a:gd name="connsiteX4381" fmla="*/ 388686 w 5859445"/>
              <a:gd name="connsiteY4381" fmla="*/ 2408950 h 3256604"/>
              <a:gd name="connsiteX4382" fmla="*/ 378220 w 5859445"/>
              <a:gd name="connsiteY4382" fmla="*/ 2404257 h 3256604"/>
              <a:gd name="connsiteX4383" fmla="*/ 363924 w 5859445"/>
              <a:gd name="connsiteY4383" fmla="*/ 2414366 h 3256604"/>
              <a:gd name="connsiteX4384" fmla="*/ 335129 w 5859445"/>
              <a:gd name="connsiteY4384" fmla="*/ 2393860 h 3256604"/>
              <a:gd name="connsiteX4385" fmla="*/ 363150 w 5859445"/>
              <a:gd name="connsiteY4385" fmla="*/ 2382944 h 3256604"/>
              <a:gd name="connsiteX4386" fmla="*/ 362578 w 5859445"/>
              <a:gd name="connsiteY4386" fmla="*/ 2392244 h 3256604"/>
              <a:gd name="connsiteX4387" fmla="*/ 367343 w 5859445"/>
              <a:gd name="connsiteY4387" fmla="*/ 2388874 h 3256604"/>
              <a:gd name="connsiteX4388" fmla="*/ 403085 w 5859445"/>
              <a:gd name="connsiteY4388" fmla="*/ 2363602 h 3256604"/>
              <a:gd name="connsiteX4389" fmla="*/ 434632 w 5859445"/>
              <a:gd name="connsiteY4389" fmla="*/ 2332400 h 3256604"/>
              <a:gd name="connsiteX4390" fmla="*/ 425673 w 5859445"/>
              <a:gd name="connsiteY4390" fmla="*/ 2329839 h 3256604"/>
              <a:gd name="connsiteX4391" fmla="*/ 416714 w 5859445"/>
              <a:gd name="connsiteY4391" fmla="*/ 2327278 h 3256604"/>
              <a:gd name="connsiteX4392" fmla="*/ 430438 w 5859445"/>
              <a:gd name="connsiteY4392" fmla="*/ 2326470 h 3256604"/>
              <a:gd name="connsiteX4393" fmla="*/ 444734 w 5859445"/>
              <a:gd name="connsiteY4393" fmla="*/ 2316361 h 3256604"/>
              <a:gd name="connsiteX4394" fmla="*/ 422051 w 5859445"/>
              <a:gd name="connsiteY4394" fmla="*/ 2314608 h 3256604"/>
              <a:gd name="connsiteX4395" fmla="*/ 399367 w 5859445"/>
              <a:gd name="connsiteY4395" fmla="*/ 2312853 h 3256604"/>
              <a:gd name="connsiteX4396" fmla="*/ 362960 w 5859445"/>
              <a:gd name="connsiteY4396" fmla="*/ 2311909 h 3256604"/>
              <a:gd name="connsiteX4397" fmla="*/ 359719 w 5859445"/>
              <a:gd name="connsiteY4397" fmla="*/ 2311659 h 3256604"/>
              <a:gd name="connsiteX4398" fmla="*/ 381449 w 5859445"/>
              <a:gd name="connsiteY4398" fmla="*/ 2307731 h 3256604"/>
              <a:gd name="connsiteX4399" fmla="*/ 432153 w 5859445"/>
              <a:gd name="connsiteY4399" fmla="*/ 2298567 h 3256604"/>
              <a:gd name="connsiteX4400" fmla="*/ 441400 w 5859445"/>
              <a:gd name="connsiteY4400" fmla="*/ 2296479 h 3256604"/>
              <a:gd name="connsiteX4401" fmla="*/ 450645 w 5859445"/>
              <a:gd name="connsiteY4401" fmla="*/ 2294390 h 3256604"/>
              <a:gd name="connsiteX4402" fmla="*/ 459890 w 5859445"/>
              <a:gd name="connsiteY4402" fmla="*/ 2292302 h 3256604"/>
              <a:gd name="connsiteX4403" fmla="*/ 469134 w 5859445"/>
              <a:gd name="connsiteY4403" fmla="*/ 2290213 h 3256604"/>
              <a:gd name="connsiteX4404" fmla="*/ 478093 w 5859445"/>
              <a:gd name="connsiteY4404" fmla="*/ 2292774 h 3256604"/>
              <a:gd name="connsiteX4405" fmla="*/ 482859 w 5859445"/>
              <a:gd name="connsiteY4405" fmla="*/ 2289405 h 3256604"/>
              <a:gd name="connsiteX4406" fmla="*/ 487624 w 5859445"/>
              <a:gd name="connsiteY4406" fmla="*/ 2286035 h 3256604"/>
              <a:gd name="connsiteX4407" fmla="*/ 492389 w 5859445"/>
              <a:gd name="connsiteY4407" fmla="*/ 2282666 h 3256604"/>
              <a:gd name="connsiteX4408" fmla="*/ 483430 w 5859445"/>
              <a:gd name="connsiteY4408" fmla="*/ 2280105 h 3256604"/>
              <a:gd name="connsiteX4409" fmla="*/ 488482 w 5859445"/>
              <a:gd name="connsiteY4409" fmla="*/ 2272085 h 3256604"/>
              <a:gd name="connsiteX4410" fmla="*/ 479237 w 5859445"/>
              <a:gd name="connsiteY4410" fmla="*/ 2274174 h 3256604"/>
              <a:gd name="connsiteX4411" fmla="*/ 496202 w 5859445"/>
              <a:gd name="connsiteY4411" fmla="*/ 2257730 h 3256604"/>
              <a:gd name="connsiteX4412" fmla="*/ 517361 w 5859445"/>
              <a:gd name="connsiteY4412" fmla="*/ 2247217 h 3256604"/>
              <a:gd name="connsiteX4413" fmla="*/ 517932 w 5859445"/>
              <a:gd name="connsiteY4413" fmla="*/ 2237915 h 3256604"/>
              <a:gd name="connsiteX4414" fmla="*/ 532228 w 5859445"/>
              <a:gd name="connsiteY4414" fmla="*/ 2227807 h 3256604"/>
              <a:gd name="connsiteX4415" fmla="*/ 540902 w 5859445"/>
              <a:gd name="connsiteY4415" fmla="*/ 2235020 h 3256604"/>
              <a:gd name="connsiteX4416" fmla="*/ 550147 w 5859445"/>
              <a:gd name="connsiteY4416" fmla="*/ 2232931 h 3256604"/>
              <a:gd name="connsiteX4417" fmla="*/ 582934 w 5859445"/>
              <a:gd name="connsiteY4417" fmla="*/ 2218644 h 3256604"/>
              <a:gd name="connsiteX4418" fmla="*/ 573403 w 5859445"/>
              <a:gd name="connsiteY4418" fmla="*/ 2225383 h 3256604"/>
              <a:gd name="connsiteX4419" fmla="*/ 603520 w 5859445"/>
              <a:gd name="connsiteY4419" fmla="*/ 2217432 h 3256604"/>
              <a:gd name="connsiteX4420" fmla="*/ 629444 w 5859445"/>
              <a:gd name="connsiteY4420" fmla="*/ 2203550 h 3256604"/>
              <a:gd name="connsiteX4421" fmla="*/ 581695 w 5859445"/>
              <a:gd name="connsiteY4421" fmla="*/ 2201728 h 3256604"/>
              <a:gd name="connsiteX4422" fmla="*/ 533944 w 5859445"/>
              <a:gd name="connsiteY4422" fmla="*/ 2199906 h 3256604"/>
              <a:gd name="connsiteX4423" fmla="*/ 547668 w 5859445"/>
              <a:gd name="connsiteY4423" fmla="*/ 2199098 h 3256604"/>
              <a:gd name="connsiteX4424" fmla="*/ 570352 w 5859445"/>
              <a:gd name="connsiteY4424" fmla="*/ 2200850 h 3256604"/>
              <a:gd name="connsiteX4425" fmla="*/ 613623 w 5859445"/>
              <a:gd name="connsiteY4425" fmla="*/ 2201392 h 3256604"/>
              <a:gd name="connsiteX4426" fmla="*/ 656894 w 5859445"/>
              <a:gd name="connsiteY4426" fmla="*/ 2201932 h 3256604"/>
              <a:gd name="connsiteX4427" fmla="*/ 647935 w 5859445"/>
              <a:gd name="connsiteY4427" fmla="*/ 2199371 h 3256604"/>
              <a:gd name="connsiteX4428" fmla="*/ 665592 w 5859445"/>
              <a:gd name="connsiteY4428" fmla="*/ 2188839 h 3256604"/>
              <a:gd name="connsiteX4429" fmla="*/ 662231 w 5859445"/>
              <a:gd name="connsiteY4429" fmla="*/ 2189263 h 3256604"/>
              <a:gd name="connsiteX4430" fmla="*/ 640120 w 5859445"/>
              <a:gd name="connsiteY4430" fmla="*/ 2178209 h 3256604"/>
              <a:gd name="connsiteX4431" fmla="*/ 655941 w 5859445"/>
              <a:gd name="connsiteY4431" fmla="*/ 2180366 h 3256604"/>
              <a:gd name="connsiteX4432" fmla="*/ 680720 w 5859445"/>
              <a:gd name="connsiteY4432" fmla="*/ 2185085 h 3256604"/>
              <a:gd name="connsiteX4433" fmla="*/ 724817 w 5859445"/>
              <a:gd name="connsiteY4433" fmla="*/ 2171629 h 3256604"/>
              <a:gd name="connsiteX4434" fmla="*/ 768911 w 5859445"/>
              <a:gd name="connsiteY4434" fmla="*/ 2158172 h 3256604"/>
              <a:gd name="connsiteX4435" fmla="*/ 817201 w 5859445"/>
              <a:gd name="connsiteY4435" fmla="*/ 2150647 h 3256604"/>
              <a:gd name="connsiteX4436" fmla="*/ 870255 w 5859445"/>
              <a:gd name="connsiteY4436" fmla="*/ 2139753 h 3256604"/>
              <a:gd name="connsiteX4437" fmla="*/ 966833 w 5859445"/>
              <a:gd name="connsiteY4437" fmla="*/ 2124701 h 3256604"/>
              <a:gd name="connsiteX4438" fmla="*/ 992153 w 5859445"/>
              <a:gd name="connsiteY4438" fmla="*/ 2120074 h 3256604"/>
              <a:gd name="connsiteX4439" fmla="*/ 1017472 w 5859445"/>
              <a:gd name="connsiteY4439" fmla="*/ 2115447 h 3256604"/>
              <a:gd name="connsiteX4440" fmla="*/ 1042538 w 5859445"/>
              <a:gd name="connsiteY4440" fmla="*/ 2115515 h 3256604"/>
              <a:gd name="connsiteX4441" fmla="*/ 1067605 w 5859445"/>
              <a:gd name="connsiteY4441" fmla="*/ 2115582 h 3256604"/>
              <a:gd name="connsiteX4442" fmla="*/ 1247927 w 5859445"/>
              <a:gd name="connsiteY4442" fmla="*/ 2104725 h 3256604"/>
              <a:gd name="connsiteX4443" fmla="*/ 1253534 w 5859445"/>
              <a:gd name="connsiteY4443" fmla="*/ 2100761 h 3256604"/>
              <a:gd name="connsiteX4444" fmla="*/ 1258300 w 5859445"/>
              <a:gd name="connsiteY4444" fmla="*/ 2097391 h 3256604"/>
              <a:gd name="connsiteX4445" fmla="*/ 1230523 w 5859445"/>
              <a:gd name="connsiteY4445" fmla="*/ 2098545 h 3256604"/>
              <a:gd name="connsiteX4446" fmla="*/ 1235509 w 5859445"/>
              <a:gd name="connsiteY4446" fmla="*/ 2090432 h 3256604"/>
              <a:gd name="connsiteX4447" fmla="*/ 1240495 w 5859445"/>
              <a:gd name="connsiteY4447" fmla="*/ 2082320 h 3256604"/>
              <a:gd name="connsiteX4448" fmla="*/ 1226771 w 5859445"/>
              <a:gd name="connsiteY4448" fmla="*/ 2083128 h 3256604"/>
              <a:gd name="connsiteX4449" fmla="*/ 1217812 w 5859445"/>
              <a:gd name="connsiteY4449" fmla="*/ 2080567 h 3256604"/>
              <a:gd name="connsiteX4450" fmla="*/ 1208567 w 5859445"/>
              <a:gd name="connsiteY4450" fmla="*/ 2082655 h 3256604"/>
              <a:gd name="connsiteX4451" fmla="*/ 1199322 w 5859445"/>
              <a:gd name="connsiteY4451" fmla="*/ 2084744 h 3256604"/>
              <a:gd name="connsiteX4452" fmla="*/ 1190077 w 5859445"/>
              <a:gd name="connsiteY4452" fmla="*/ 2086833 h 3256604"/>
              <a:gd name="connsiteX4453" fmla="*/ 1180831 w 5859445"/>
              <a:gd name="connsiteY4453" fmla="*/ 2088923 h 3256604"/>
              <a:gd name="connsiteX4454" fmla="*/ 1171872 w 5859445"/>
              <a:gd name="connsiteY4454" fmla="*/ 2086362 h 3256604"/>
              <a:gd name="connsiteX4455" fmla="*/ 1158148 w 5859445"/>
              <a:gd name="connsiteY4455" fmla="*/ 2087170 h 3256604"/>
              <a:gd name="connsiteX4456" fmla="*/ 1148903 w 5859445"/>
              <a:gd name="connsiteY4456" fmla="*/ 2089259 h 3256604"/>
              <a:gd name="connsiteX4457" fmla="*/ 1139659 w 5859445"/>
              <a:gd name="connsiteY4457" fmla="*/ 2091347 h 3256604"/>
              <a:gd name="connsiteX4458" fmla="*/ 1130414 w 5859445"/>
              <a:gd name="connsiteY4458" fmla="*/ 2093436 h 3256604"/>
              <a:gd name="connsiteX4459" fmla="*/ 1121169 w 5859445"/>
              <a:gd name="connsiteY4459" fmla="*/ 2095525 h 3256604"/>
              <a:gd name="connsiteX4460" fmla="*/ 1111924 w 5859445"/>
              <a:gd name="connsiteY4460" fmla="*/ 2097614 h 3256604"/>
              <a:gd name="connsiteX4461" fmla="*/ 1102679 w 5859445"/>
              <a:gd name="connsiteY4461" fmla="*/ 2099703 h 3256604"/>
              <a:gd name="connsiteX4462" fmla="*/ 1084760 w 5859445"/>
              <a:gd name="connsiteY4462" fmla="*/ 2094579 h 3256604"/>
              <a:gd name="connsiteX4463" fmla="*/ 1079994 w 5859445"/>
              <a:gd name="connsiteY4463" fmla="*/ 2097949 h 3256604"/>
              <a:gd name="connsiteX4464" fmla="*/ 1073132 w 5859445"/>
              <a:gd name="connsiteY4464" fmla="*/ 2098353 h 3256604"/>
              <a:gd name="connsiteX4465" fmla="*/ 1066269 w 5859445"/>
              <a:gd name="connsiteY4465" fmla="*/ 2098757 h 3256604"/>
              <a:gd name="connsiteX4466" fmla="*/ 1090098 w 5859445"/>
              <a:gd name="connsiteY4466" fmla="*/ 2081909 h 3256604"/>
              <a:gd name="connsiteX4467" fmla="*/ 1081139 w 5859445"/>
              <a:gd name="connsiteY4467" fmla="*/ 2079347 h 3256604"/>
              <a:gd name="connsiteX4468" fmla="*/ 1104394 w 5859445"/>
              <a:gd name="connsiteY4468" fmla="*/ 2071801 h 3256604"/>
              <a:gd name="connsiteX4469" fmla="*/ 1109159 w 5859445"/>
              <a:gd name="connsiteY4469" fmla="*/ 2068431 h 3256604"/>
              <a:gd name="connsiteX4470" fmla="*/ 1113925 w 5859445"/>
              <a:gd name="connsiteY4470" fmla="*/ 2065062 h 3256604"/>
              <a:gd name="connsiteX4471" fmla="*/ 1100200 w 5859445"/>
              <a:gd name="connsiteY4471" fmla="*/ 2065870 h 3256604"/>
              <a:gd name="connsiteX4472" fmla="*/ 1088859 w 5859445"/>
              <a:gd name="connsiteY4472" fmla="*/ 2064993 h 3256604"/>
              <a:gd name="connsiteX4473" fmla="*/ 1077517 w 5859445"/>
              <a:gd name="connsiteY4473" fmla="*/ 2064117 h 3256604"/>
              <a:gd name="connsiteX4474" fmla="*/ 1091813 w 5859445"/>
              <a:gd name="connsiteY4474" fmla="*/ 2054008 h 3256604"/>
              <a:gd name="connsiteX4475" fmla="*/ 1085523 w 5859445"/>
              <a:gd name="connsiteY4475" fmla="*/ 2045112 h 3256604"/>
              <a:gd name="connsiteX4476" fmla="*/ 1083426 w 5859445"/>
              <a:gd name="connsiteY4476" fmla="*/ 2042147 h 3256604"/>
              <a:gd name="connsiteX4477" fmla="*/ 1088192 w 5859445"/>
              <a:gd name="connsiteY4477" fmla="*/ 2038777 h 3256604"/>
              <a:gd name="connsiteX4478" fmla="*/ 1092957 w 5859445"/>
              <a:gd name="connsiteY4478" fmla="*/ 2035408 h 3256604"/>
              <a:gd name="connsiteX4479" fmla="*/ 1083998 w 5859445"/>
              <a:gd name="connsiteY4479" fmla="*/ 2032846 h 3256604"/>
              <a:gd name="connsiteX4480" fmla="*/ 1093529 w 5859445"/>
              <a:gd name="connsiteY4480" fmla="*/ 2026107 h 3256604"/>
              <a:gd name="connsiteX4481" fmla="*/ 1075611 w 5859445"/>
              <a:gd name="connsiteY4481" fmla="*/ 2020985 h 3256604"/>
              <a:gd name="connsiteX4482" fmla="*/ 1085142 w 5859445"/>
              <a:gd name="connsiteY4482" fmla="*/ 2014246 h 3256604"/>
              <a:gd name="connsiteX4483" fmla="*/ 1098866 w 5859445"/>
              <a:gd name="connsiteY4483" fmla="*/ 2013438 h 3256604"/>
              <a:gd name="connsiteX4484" fmla="*/ 1113734 w 5859445"/>
              <a:gd name="connsiteY4484" fmla="*/ 1994029 h 3256604"/>
              <a:gd name="connsiteX4485" fmla="*/ 1075050 w 5859445"/>
              <a:gd name="connsiteY4485" fmla="*/ 1999973 h 3256604"/>
              <a:gd name="connsiteX4486" fmla="*/ 1066232 w 5859445"/>
              <a:gd name="connsiteY4486" fmla="*/ 2002665 h 3256604"/>
              <a:gd name="connsiteX4487" fmla="*/ 1057412 w 5859445"/>
              <a:gd name="connsiteY4487" fmla="*/ 2005356 h 3256604"/>
              <a:gd name="connsiteX4488" fmla="*/ 1044540 w 5859445"/>
              <a:gd name="connsiteY4488" fmla="*/ 2007369 h 3256604"/>
              <a:gd name="connsiteX4489" fmla="*/ 1056888 w 5859445"/>
              <a:gd name="connsiteY4489" fmla="*/ 2004614 h 3256604"/>
              <a:gd name="connsiteX4490" fmla="*/ 1071184 w 5859445"/>
              <a:gd name="connsiteY4490" fmla="*/ 1994506 h 3256604"/>
              <a:gd name="connsiteX4491" fmla="*/ 1051021 w 5859445"/>
              <a:gd name="connsiteY4491" fmla="*/ 1976099 h 3256604"/>
              <a:gd name="connsiteX4492" fmla="*/ 1037297 w 5859445"/>
              <a:gd name="connsiteY4492" fmla="*/ 1976907 h 3256604"/>
              <a:gd name="connsiteX4493" fmla="*/ 1028338 w 5859445"/>
              <a:gd name="connsiteY4493" fmla="*/ 1974346 h 3256604"/>
              <a:gd name="connsiteX4494" fmla="*/ 1018807 w 5859445"/>
              <a:gd name="connsiteY4494" fmla="*/ 1981084 h 3256604"/>
              <a:gd name="connsiteX4495" fmla="*/ 981827 w 5859445"/>
              <a:gd name="connsiteY4495" fmla="*/ 1989441 h 3256604"/>
              <a:gd name="connsiteX4496" fmla="*/ 996123 w 5859445"/>
              <a:gd name="connsiteY4496" fmla="*/ 1979332 h 3256604"/>
              <a:gd name="connsiteX4497" fmla="*/ 1019379 w 5859445"/>
              <a:gd name="connsiteY4497" fmla="*/ 1971784 h 3256604"/>
              <a:gd name="connsiteX4498" fmla="*/ 1008323 w 5859445"/>
              <a:gd name="connsiteY4498" fmla="*/ 1966257 h 3256604"/>
              <a:gd name="connsiteX4499" fmla="*/ 982970 w 5859445"/>
              <a:gd name="connsiteY4499" fmla="*/ 1970840 h 3256604"/>
              <a:gd name="connsiteX4500" fmla="*/ 1006227 w 5859445"/>
              <a:gd name="connsiteY4500" fmla="*/ 1963292 h 3256604"/>
              <a:gd name="connsiteX4501" fmla="*/ 1020523 w 5859445"/>
              <a:gd name="connsiteY4501" fmla="*/ 1953184 h 3256604"/>
              <a:gd name="connsiteX4502" fmla="*/ 1034247 w 5859445"/>
              <a:gd name="connsiteY4502" fmla="*/ 1952375 h 3256604"/>
              <a:gd name="connsiteX4503" fmla="*/ 1066461 w 5859445"/>
              <a:gd name="connsiteY4503" fmla="*/ 1947390 h 3256604"/>
              <a:gd name="connsiteX4504" fmla="*/ 1077191 w 5859445"/>
              <a:gd name="connsiteY4504" fmla="*/ 1942941 h 3256604"/>
              <a:gd name="connsiteX4505" fmla="*/ 1053023 w 5859445"/>
              <a:gd name="connsiteY4505" fmla="*/ 1943548 h 3256604"/>
              <a:gd name="connsiteX4506" fmla="*/ 1007370 w 5859445"/>
              <a:gd name="connsiteY4506" fmla="*/ 1944692 h 3256604"/>
              <a:gd name="connsiteX4507" fmla="*/ 1132605 w 5859445"/>
              <a:gd name="connsiteY4507" fmla="*/ 1909516 h 3256604"/>
              <a:gd name="connsiteX4508" fmla="*/ 1182337 w 5859445"/>
              <a:gd name="connsiteY4508" fmla="*/ 1904030 h 3256604"/>
              <a:gd name="connsiteX4509" fmla="*/ 1229248 w 5859445"/>
              <a:gd name="connsiteY4509" fmla="*/ 1894558 h 3256604"/>
              <a:gd name="connsiteX4510" fmla="*/ 1221940 w 5859445"/>
              <a:gd name="connsiteY4510" fmla="*/ 1881692 h 3256604"/>
              <a:gd name="connsiteX4511" fmla="*/ 1222184 w 5859445"/>
              <a:gd name="connsiteY4511" fmla="*/ 1879529 h 3256604"/>
              <a:gd name="connsiteX4512" fmla="*/ 1225627 w 5859445"/>
              <a:gd name="connsiteY4512" fmla="*/ 1879327 h 3256604"/>
              <a:gd name="connsiteX4513" fmla="*/ 1222678 w 5859445"/>
              <a:gd name="connsiteY4513" fmla="*/ 1875157 h 3256604"/>
              <a:gd name="connsiteX4514" fmla="*/ 1217240 w 5859445"/>
              <a:gd name="connsiteY4514" fmla="*/ 1867465 h 3256604"/>
              <a:gd name="connsiteX4515" fmla="*/ 1214571 w 5859445"/>
              <a:gd name="connsiteY4515" fmla="*/ 1873800 h 3256604"/>
              <a:gd name="connsiteX4516" fmla="*/ 1211902 w 5859445"/>
              <a:gd name="connsiteY4516" fmla="*/ 1880135 h 3256604"/>
              <a:gd name="connsiteX4517" fmla="*/ 1215978 w 5859445"/>
              <a:gd name="connsiteY4517" fmla="*/ 1879894 h 3256604"/>
              <a:gd name="connsiteX4518" fmla="*/ 1208382 w 5859445"/>
              <a:gd name="connsiteY4518" fmla="*/ 1885265 h 3256604"/>
              <a:gd name="connsiteX4519" fmla="*/ 1193216 w 5859445"/>
              <a:gd name="connsiteY4519" fmla="*/ 1884035 h 3256604"/>
              <a:gd name="connsiteX4520" fmla="*/ 1182750 w 5859445"/>
              <a:gd name="connsiteY4520" fmla="*/ 1879342 h 3256604"/>
              <a:gd name="connsiteX4521" fmla="*/ 1168454 w 5859445"/>
              <a:gd name="connsiteY4521" fmla="*/ 1889450 h 3256604"/>
              <a:gd name="connsiteX4522" fmla="*/ 1139660 w 5859445"/>
              <a:gd name="connsiteY4522" fmla="*/ 1868945 h 3256604"/>
              <a:gd name="connsiteX4523" fmla="*/ 1167680 w 5859445"/>
              <a:gd name="connsiteY4523" fmla="*/ 1858028 h 3256604"/>
              <a:gd name="connsiteX4524" fmla="*/ 1167108 w 5859445"/>
              <a:gd name="connsiteY4524" fmla="*/ 1867329 h 3256604"/>
              <a:gd name="connsiteX4525" fmla="*/ 1171874 w 5859445"/>
              <a:gd name="connsiteY4525" fmla="*/ 1863959 h 3256604"/>
              <a:gd name="connsiteX4526" fmla="*/ 1207615 w 5859445"/>
              <a:gd name="connsiteY4526" fmla="*/ 1838687 h 3256604"/>
              <a:gd name="connsiteX4527" fmla="*/ 1239162 w 5859445"/>
              <a:gd name="connsiteY4527" fmla="*/ 1807485 h 3256604"/>
              <a:gd name="connsiteX4528" fmla="*/ 1230203 w 5859445"/>
              <a:gd name="connsiteY4528" fmla="*/ 1804924 h 3256604"/>
              <a:gd name="connsiteX4529" fmla="*/ 1221244 w 5859445"/>
              <a:gd name="connsiteY4529" fmla="*/ 1802363 h 3256604"/>
              <a:gd name="connsiteX4530" fmla="*/ 1234968 w 5859445"/>
              <a:gd name="connsiteY4530" fmla="*/ 1801555 h 3256604"/>
              <a:gd name="connsiteX4531" fmla="*/ 1249264 w 5859445"/>
              <a:gd name="connsiteY4531" fmla="*/ 1791446 h 3256604"/>
              <a:gd name="connsiteX4532" fmla="*/ 1226581 w 5859445"/>
              <a:gd name="connsiteY4532" fmla="*/ 1789693 h 3256604"/>
              <a:gd name="connsiteX4533" fmla="*/ 1203897 w 5859445"/>
              <a:gd name="connsiteY4533" fmla="*/ 1787938 h 3256604"/>
              <a:gd name="connsiteX4534" fmla="*/ 1167490 w 5859445"/>
              <a:gd name="connsiteY4534" fmla="*/ 1786993 h 3256604"/>
              <a:gd name="connsiteX4535" fmla="*/ 1164249 w 5859445"/>
              <a:gd name="connsiteY4535" fmla="*/ 1786744 h 3256604"/>
              <a:gd name="connsiteX4536" fmla="*/ 1185980 w 5859445"/>
              <a:gd name="connsiteY4536" fmla="*/ 1782816 h 3256604"/>
              <a:gd name="connsiteX4537" fmla="*/ 1236683 w 5859445"/>
              <a:gd name="connsiteY4537" fmla="*/ 1773652 h 3256604"/>
              <a:gd name="connsiteX4538" fmla="*/ 1245930 w 5859445"/>
              <a:gd name="connsiteY4538" fmla="*/ 1771564 h 3256604"/>
              <a:gd name="connsiteX4539" fmla="*/ 1255176 w 5859445"/>
              <a:gd name="connsiteY4539" fmla="*/ 1769474 h 3256604"/>
              <a:gd name="connsiteX4540" fmla="*/ 1264420 w 5859445"/>
              <a:gd name="connsiteY4540" fmla="*/ 1767386 h 3256604"/>
              <a:gd name="connsiteX4541" fmla="*/ 1273665 w 5859445"/>
              <a:gd name="connsiteY4541" fmla="*/ 1765298 h 3256604"/>
              <a:gd name="connsiteX4542" fmla="*/ 1282623 w 5859445"/>
              <a:gd name="connsiteY4542" fmla="*/ 1767859 h 3256604"/>
              <a:gd name="connsiteX4543" fmla="*/ 1287389 w 5859445"/>
              <a:gd name="connsiteY4543" fmla="*/ 1764489 h 3256604"/>
              <a:gd name="connsiteX4544" fmla="*/ 1292154 w 5859445"/>
              <a:gd name="connsiteY4544" fmla="*/ 1761120 h 3256604"/>
              <a:gd name="connsiteX4545" fmla="*/ 1296919 w 5859445"/>
              <a:gd name="connsiteY4545" fmla="*/ 1757750 h 3256604"/>
              <a:gd name="connsiteX4546" fmla="*/ 1287961 w 5859445"/>
              <a:gd name="connsiteY4546" fmla="*/ 1755189 h 3256604"/>
              <a:gd name="connsiteX4547" fmla="*/ 1293012 w 5859445"/>
              <a:gd name="connsiteY4547" fmla="*/ 1747170 h 3256604"/>
              <a:gd name="connsiteX4548" fmla="*/ 1283767 w 5859445"/>
              <a:gd name="connsiteY4548" fmla="*/ 1749258 h 3256604"/>
              <a:gd name="connsiteX4549" fmla="*/ 1293343 w 5859445"/>
              <a:gd name="connsiteY4549" fmla="*/ 1739978 h 3256604"/>
              <a:gd name="connsiteX4550" fmla="*/ 1231586 w 5859445"/>
              <a:gd name="connsiteY4550" fmla="*/ 1744328 h 3256604"/>
              <a:gd name="connsiteX4551" fmla="*/ 1067414 w 5859445"/>
              <a:gd name="connsiteY4551" fmla="*/ 1755852 h 3256604"/>
              <a:gd name="connsiteX4552" fmla="*/ 988498 w 5859445"/>
              <a:gd name="connsiteY4552" fmla="*/ 1763880 h 3256604"/>
              <a:gd name="connsiteX4553" fmla="*/ 909659 w 5859445"/>
              <a:gd name="connsiteY4553" fmla="*/ 1771858 h 3256604"/>
              <a:gd name="connsiteX4554" fmla="*/ 863679 w 5859445"/>
              <a:gd name="connsiteY4554" fmla="*/ 1771354 h 3256604"/>
              <a:gd name="connsiteX4555" fmla="*/ 831594 w 5859445"/>
              <a:gd name="connsiteY4555" fmla="*/ 1770599 h 3256604"/>
              <a:gd name="connsiteX4556" fmla="*/ 794194 w 5859445"/>
              <a:gd name="connsiteY4556" fmla="*/ 1777639 h 3256604"/>
              <a:gd name="connsiteX4557" fmla="*/ 756795 w 5859445"/>
              <a:gd name="connsiteY4557" fmla="*/ 1784680 h 3256604"/>
              <a:gd name="connsiteX4558" fmla="*/ 694261 w 5859445"/>
              <a:gd name="connsiteY4558" fmla="*/ 1790767 h 3256604"/>
              <a:gd name="connsiteX4559" fmla="*/ 644635 w 5859445"/>
              <a:gd name="connsiteY4559" fmla="*/ 1805777 h 3256604"/>
              <a:gd name="connsiteX4560" fmla="*/ 755955 w 5859445"/>
              <a:gd name="connsiteY4560" fmla="*/ 1804053 h 3256604"/>
              <a:gd name="connsiteX4561" fmla="*/ 809561 w 5859445"/>
              <a:gd name="connsiteY4561" fmla="*/ 1800129 h 3256604"/>
              <a:gd name="connsiteX4562" fmla="*/ 863166 w 5859445"/>
              <a:gd name="connsiteY4562" fmla="*/ 1796205 h 3256604"/>
              <a:gd name="connsiteX4563" fmla="*/ 1005529 w 5859445"/>
              <a:gd name="connsiteY4563" fmla="*/ 1783119 h 3256604"/>
              <a:gd name="connsiteX4564" fmla="*/ 1147638 w 5859445"/>
              <a:gd name="connsiteY4564" fmla="*/ 1769658 h 3256604"/>
              <a:gd name="connsiteX4565" fmla="*/ 1082027 w 5859445"/>
              <a:gd name="connsiteY4565" fmla="*/ 1781880 h 3256604"/>
              <a:gd name="connsiteX4566" fmla="*/ 1055537 w 5859445"/>
              <a:gd name="connsiteY4566" fmla="*/ 1786709 h 3256604"/>
              <a:gd name="connsiteX4567" fmla="*/ 1067279 w 5859445"/>
              <a:gd name="connsiteY4567" fmla="*/ 1786093 h 3256604"/>
              <a:gd name="connsiteX4568" fmla="*/ 1076809 w 5859445"/>
              <a:gd name="connsiteY4568" fmla="*/ 1789818 h 3256604"/>
              <a:gd name="connsiteX4569" fmla="*/ 948728 w 5859445"/>
              <a:gd name="connsiteY4569" fmla="*/ 1797997 h 3256604"/>
              <a:gd name="connsiteX4570" fmla="*/ 820648 w 5859445"/>
              <a:gd name="connsiteY4570" fmla="*/ 1806174 h 3256604"/>
              <a:gd name="connsiteX4571" fmla="*/ 696400 w 5859445"/>
              <a:gd name="connsiteY4571" fmla="*/ 1820797 h 3256604"/>
              <a:gd name="connsiteX4572" fmla="*/ 588467 w 5859445"/>
              <a:gd name="connsiteY4572" fmla="*/ 1842387 h 3256604"/>
              <a:gd name="connsiteX4573" fmla="*/ 583885 w 5859445"/>
              <a:gd name="connsiteY4573" fmla="*/ 1841040 h 3256604"/>
              <a:gd name="connsiteX4574" fmla="*/ 598631 w 5859445"/>
              <a:gd name="connsiteY4574" fmla="*/ 1835762 h 3256604"/>
              <a:gd name="connsiteX4575" fmla="*/ 584421 w 5859445"/>
              <a:gd name="connsiteY4575" fmla="*/ 1836357 h 3256604"/>
              <a:gd name="connsiteX4576" fmla="*/ 570135 w 5859445"/>
              <a:gd name="connsiteY4576" fmla="*/ 1837002 h 3256604"/>
              <a:gd name="connsiteX4577" fmla="*/ 600321 w 5859445"/>
              <a:gd name="connsiteY4577" fmla="*/ 1808657 h 3256604"/>
              <a:gd name="connsiteX4578" fmla="*/ 586072 w 5859445"/>
              <a:gd name="connsiteY4578" fmla="*/ 1813611 h 3256604"/>
              <a:gd name="connsiteX4579" fmla="*/ 576712 w 5859445"/>
              <a:gd name="connsiteY4579" fmla="*/ 1815376 h 3256604"/>
              <a:gd name="connsiteX4580" fmla="*/ 562884 w 5859445"/>
              <a:gd name="connsiteY4580" fmla="*/ 1815722 h 3256604"/>
              <a:gd name="connsiteX4581" fmla="*/ 555992 w 5859445"/>
              <a:gd name="connsiteY4581" fmla="*/ 1809380 h 3256604"/>
              <a:gd name="connsiteX4582" fmla="*/ 558260 w 5859445"/>
              <a:gd name="connsiteY4582" fmla="*/ 1808830 h 3256604"/>
              <a:gd name="connsiteX4583" fmla="*/ 550744 w 5859445"/>
              <a:gd name="connsiteY4583" fmla="*/ 1797630 h 3256604"/>
              <a:gd name="connsiteX4584" fmla="*/ 536916 w 5859445"/>
              <a:gd name="connsiteY4584" fmla="*/ 1797975 h 3256604"/>
              <a:gd name="connsiteX4585" fmla="*/ 563002 w 5859445"/>
              <a:gd name="connsiteY4585" fmla="*/ 1789709 h 3256604"/>
              <a:gd name="connsiteX4586" fmla="*/ 580087 w 5859445"/>
              <a:gd name="connsiteY4586" fmla="*/ 1778504 h 3256604"/>
              <a:gd name="connsiteX4587" fmla="*/ 654635 w 5859445"/>
              <a:gd name="connsiteY4587" fmla="*/ 1769121 h 3256604"/>
              <a:gd name="connsiteX4588" fmla="*/ 724293 w 5859445"/>
              <a:gd name="connsiteY4588" fmla="*/ 1762928 h 3256604"/>
              <a:gd name="connsiteX4589" fmla="*/ 719404 w 5859445"/>
              <a:gd name="connsiteY4589" fmla="*/ 1766117 h 3256604"/>
              <a:gd name="connsiteX4590" fmla="*/ 791897 w 5859445"/>
              <a:gd name="connsiteY4590" fmla="*/ 1753673 h 3256604"/>
              <a:gd name="connsiteX4591" fmla="*/ 830794 w 5859445"/>
              <a:gd name="connsiteY4591" fmla="*/ 1750092 h 3256604"/>
              <a:gd name="connsiteX4592" fmla="*/ 853337 w 5859445"/>
              <a:gd name="connsiteY4592" fmla="*/ 1745636 h 3256604"/>
              <a:gd name="connsiteX4593" fmla="*/ 845354 w 5859445"/>
              <a:gd name="connsiteY4593" fmla="*/ 1744292 h 3256604"/>
              <a:gd name="connsiteX4594" fmla="*/ 851259 w 5859445"/>
              <a:gd name="connsiteY4594" fmla="*/ 1742611 h 3256604"/>
              <a:gd name="connsiteX4595" fmla="*/ 856708 w 5859445"/>
              <a:gd name="connsiteY4595" fmla="*/ 1743528 h 3256604"/>
              <a:gd name="connsiteX4596" fmla="*/ 832687 w 5859445"/>
              <a:gd name="connsiteY4596" fmla="*/ 1735890 h 3256604"/>
              <a:gd name="connsiteX4597" fmla="*/ 959736 w 5859445"/>
              <a:gd name="connsiteY4597" fmla="*/ 1705222 h 3256604"/>
              <a:gd name="connsiteX4598" fmla="*/ 963845 w 5859445"/>
              <a:gd name="connsiteY4598" fmla="*/ 1711347 h 3256604"/>
              <a:gd name="connsiteX4599" fmla="*/ 967892 w 5859445"/>
              <a:gd name="connsiteY4599" fmla="*/ 1717378 h 3256604"/>
              <a:gd name="connsiteX4600" fmla="*/ 970338 w 5859445"/>
              <a:gd name="connsiteY4600" fmla="*/ 1715783 h 3256604"/>
              <a:gd name="connsiteX4601" fmla="*/ 972783 w 5859445"/>
              <a:gd name="connsiteY4601" fmla="*/ 1714190 h 3256604"/>
              <a:gd name="connsiteX4602" fmla="*/ 986610 w 5859445"/>
              <a:gd name="connsiteY4602" fmla="*/ 1713846 h 3256604"/>
              <a:gd name="connsiteX4603" fmla="*/ 1118591 w 5859445"/>
              <a:gd name="connsiteY4603" fmla="*/ 1706239 h 3256604"/>
              <a:gd name="connsiteX4604" fmla="*/ 1251352 w 5859445"/>
              <a:gd name="connsiteY4604" fmla="*/ 1689323 h 3256604"/>
              <a:gd name="connsiteX4605" fmla="*/ 1360141 w 5859445"/>
              <a:gd name="connsiteY4605" fmla="*/ 1683829 h 3256604"/>
              <a:gd name="connsiteX4606" fmla="*/ 1431082 w 5859445"/>
              <a:gd name="connsiteY4606" fmla="*/ 1680184 h 3256604"/>
              <a:gd name="connsiteX4607" fmla="*/ 1433974 w 5859445"/>
              <a:gd name="connsiteY4607" fmla="*/ 1678634 h 3256604"/>
              <a:gd name="connsiteX4608" fmla="*/ 1386225 w 5859445"/>
              <a:gd name="connsiteY4608" fmla="*/ 1676813 h 3256604"/>
              <a:gd name="connsiteX4609" fmla="*/ 1338474 w 5859445"/>
              <a:gd name="connsiteY4609" fmla="*/ 1674991 h 3256604"/>
              <a:gd name="connsiteX4610" fmla="*/ 1352198 w 5859445"/>
              <a:gd name="connsiteY4610" fmla="*/ 1674183 h 3256604"/>
              <a:gd name="connsiteX4611" fmla="*/ 1374883 w 5859445"/>
              <a:gd name="connsiteY4611" fmla="*/ 1675935 h 3256604"/>
              <a:gd name="connsiteX4612" fmla="*/ 1418153 w 5859445"/>
              <a:gd name="connsiteY4612" fmla="*/ 1676477 h 3256604"/>
              <a:gd name="connsiteX4613" fmla="*/ 1461424 w 5859445"/>
              <a:gd name="connsiteY4613" fmla="*/ 1677017 h 3256604"/>
              <a:gd name="connsiteX4614" fmla="*/ 1452465 w 5859445"/>
              <a:gd name="connsiteY4614" fmla="*/ 1674456 h 3256604"/>
              <a:gd name="connsiteX4615" fmla="*/ 1470122 w 5859445"/>
              <a:gd name="connsiteY4615" fmla="*/ 1663924 h 3256604"/>
              <a:gd name="connsiteX4616" fmla="*/ 1466761 w 5859445"/>
              <a:gd name="connsiteY4616" fmla="*/ 1664347 h 3256604"/>
              <a:gd name="connsiteX4617" fmla="*/ 1444650 w 5859445"/>
              <a:gd name="connsiteY4617" fmla="*/ 1653294 h 3256604"/>
              <a:gd name="connsiteX4618" fmla="*/ 1460471 w 5859445"/>
              <a:gd name="connsiteY4618" fmla="*/ 1655451 h 3256604"/>
              <a:gd name="connsiteX4619" fmla="*/ 1485251 w 5859445"/>
              <a:gd name="connsiteY4619" fmla="*/ 1660170 h 3256604"/>
              <a:gd name="connsiteX4620" fmla="*/ 1529347 w 5859445"/>
              <a:gd name="connsiteY4620" fmla="*/ 1646714 h 3256604"/>
              <a:gd name="connsiteX4621" fmla="*/ 1548732 w 5859445"/>
              <a:gd name="connsiteY4621" fmla="*/ 1640798 h 3256604"/>
              <a:gd name="connsiteX4622" fmla="*/ 1474194 w 5859445"/>
              <a:gd name="connsiteY4622" fmla="*/ 1640505 h 3256604"/>
              <a:gd name="connsiteX4623" fmla="*/ 1357192 w 5859445"/>
              <a:gd name="connsiteY4623" fmla="*/ 1638348 h 3256604"/>
              <a:gd name="connsiteX4624" fmla="*/ 1244363 w 5859445"/>
              <a:gd name="connsiteY4624" fmla="*/ 1642409 h 3256604"/>
              <a:gd name="connsiteX4625" fmla="*/ 1090805 w 5859445"/>
              <a:gd name="connsiteY4625" fmla="*/ 1638073 h 3256604"/>
              <a:gd name="connsiteX4626" fmla="*/ 964125 w 5859445"/>
              <a:gd name="connsiteY4626" fmla="*/ 1642361 h 3256604"/>
              <a:gd name="connsiteX4627" fmla="*/ 835002 w 5859445"/>
              <a:gd name="connsiteY4627" fmla="*/ 1648170 h 3256604"/>
              <a:gd name="connsiteX4628" fmla="*/ 723745 w 5859445"/>
              <a:gd name="connsiteY4628" fmla="*/ 1659809 h 3256604"/>
              <a:gd name="connsiteX4629" fmla="*/ 521892 w 5859445"/>
              <a:gd name="connsiteY4629" fmla="*/ 1682617 h 3256604"/>
              <a:gd name="connsiteX4630" fmla="*/ 337918 w 5859445"/>
              <a:gd name="connsiteY4630" fmla="*/ 1711112 h 3256604"/>
              <a:gd name="connsiteX4631" fmla="*/ 314345 w 5859445"/>
              <a:gd name="connsiteY4631" fmla="*/ 1717809 h 3256604"/>
              <a:gd name="connsiteX4632" fmla="*/ 286728 w 5859445"/>
              <a:gd name="connsiteY4632" fmla="*/ 1718474 h 3256604"/>
              <a:gd name="connsiteX4633" fmla="*/ 281837 w 5859445"/>
              <a:gd name="connsiteY4633" fmla="*/ 1721661 h 3256604"/>
              <a:gd name="connsiteX4634" fmla="*/ 292008 w 5859445"/>
              <a:gd name="connsiteY4634" fmla="*/ 1710629 h 3256604"/>
              <a:gd name="connsiteX4635" fmla="*/ 301221 w 5859445"/>
              <a:gd name="connsiteY4635" fmla="*/ 1708914 h 3256604"/>
              <a:gd name="connsiteX4636" fmla="*/ 294454 w 5859445"/>
              <a:gd name="connsiteY4636" fmla="*/ 1709036 h 3256604"/>
              <a:gd name="connsiteX4637" fmla="*/ 287508 w 5859445"/>
              <a:gd name="connsiteY4637" fmla="*/ 1709161 h 3256604"/>
              <a:gd name="connsiteX4638" fmla="*/ 281016 w 5859445"/>
              <a:gd name="connsiteY4638" fmla="*/ 1704724 h 3256604"/>
              <a:gd name="connsiteX4639" fmla="*/ 269633 w 5859445"/>
              <a:gd name="connsiteY4639" fmla="*/ 1703476 h 3256604"/>
              <a:gd name="connsiteX4640" fmla="*/ 412698 w 5859445"/>
              <a:gd name="connsiteY4640" fmla="*/ 1675236 h 3256604"/>
              <a:gd name="connsiteX4641" fmla="*/ 577230 w 5859445"/>
              <a:gd name="connsiteY4641" fmla="*/ 1659011 h 3256604"/>
              <a:gd name="connsiteX4642" fmla="*/ 559353 w 5859445"/>
              <a:gd name="connsiteY4642" fmla="*/ 1653325 h 3256604"/>
              <a:gd name="connsiteX4643" fmla="*/ 665510 w 5859445"/>
              <a:gd name="connsiteY4643" fmla="*/ 1649143 h 3256604"/>
              <a:gd name="connsiteX4644" fmla="*/ 777402 w 5859445"/>
              <a:gd name="connsiteY4644" fmla="*/ 1632554 h 3256604"/>
              <a:gd name="connsiteX4645" fmla="*/ 702191 w 5859445"/>
              <a:gd name="connsiteY4645" fmla="*/ 1625233 h 3256604"/>
              <a:gd name="connsiteX4646" fmla="*/ 613151 w 5859445"/>
              <a:gd name="connsiteY4646" fmla="*/ 1618258 h 3256604"/>
              <a:gd name="connsiteX4647" fmla="*/ 622090 w 5859445"/>
              <a:gd name="connsiteY4647" fmla="*/ 1621102 h 3256604"/>
              <a:gd name="connsiteX4648" fmla="*/ 631026 w 5859445"/>
              <a:gd name="connsiteY4648" fmla="*/ 1623945 h 3256604"/>
              <a:gd name="connsiteX4649" fmla="*/ 582838 w 5859445"/>
              <a:gd name="connsiteY4649" fmla="*/ 1622846 h 3256604"/>
              <a:gd name="connsiteX4650" fmla="*/ 578327 w 5859445"/>
              <a:gd name="connsiteY4650" fmla="*/ 1623898 h 3256604"/>
              <a:gd name="connsiteX4651" fmla="*/ 566775 w 5859445"/>
              <a:gd name="connsiteY4651" fmla="*/ 1622482 h 3256604"/>
              <a:gd name="connsiteX4652" fmla="*/ 577194 w 5859445"/>
              <a:gd name="connsiteY4652" fmla="*/ 1624160 h 3256604"/>
              <a:gd name="connsiteX4653" fmla="*/ 563455 w 5859445"/>
              <a:gd name="connsiteY4653" fmla="*/ 1627356 h 3256604"/>
              <a:gd name="connsiteX4654" fmla="*/ 547213 w 5859445"/>
              <a:gd name="connsiteY4654" fmla="*/ 1635233 h 3256604"/>
              <a:gd name="connsiteX4655" fmla="*/ 539119 w 5859445"/>
              <a:gd name="connsiteY4655" fmla="*/ 1623172 h 3256604"/>
              <a:gd name="connsiteX4656" fmla="*/ 516776 w 5859445"/>
              <a:gd name="connsiteY4656" fmla="*/ 1616065 h 3256604"/>
              <a:gd name="connsiteX4657" fmla="*/ 504214 w 5859445"/>
              <a:gd name="connsiteY4657" fmla="*/ 1602583 h 3256604"/>
              <a:gd name="connsiteX4658" fmla="*/ 485494 w 5859445"/>
              <a:gd name="connsiteY4658" fmla="*/ 1606117 h 3256604"/>
              <a:gd name="connsiteX4659" fmla="*/ 477399 w 5859445"/>
              <a:gd name="connsiteY4659" fmla="*/ 1594056 h 3256604"/>
              <a:gd name="connsiteX4660" fmla="*/ 478244 w 5859445"/>
              <a:gd name="connsiteY4660" fmla="*/ 1584835 h 3256604"/>
              <a:gd name="connsiteX4661" fmla="*/ 484736 w 5859445"/>
              <a:gd name="connsiteY4661" fmla="*/ 1589272 h 3256604"/>
              <a:gd name="connsiteX4662" fmla="*/ 491230 w 5859445"/>
              <a:gd name="connsiteY4662" fmla="*/ 1593711 h 3256604"/>
              <a:gd name="connsiteX4663" fmla="*/ 496119 w 5859445"/>
              <a:gd name="connsiteY4663" fmla="*/ 1590523 h 3256604"/>
              <a:gd name="connsiteX4664" fmla="*/ 492071 w 5859445"/>
              <a:gd name="connsiteY4664" fmla="*/ 1584491 h 3256604"/>
              <a:gd name="connsiteX4665" fmla="*/ 509104 w 5859445"/>
              <a:gd name="connsiteY4665" fmla="*/ 1599396 h 3256604"/>
              <a:gd name="connsiteX4666" fmla="*/ 525420 w 5859445"/>
              <a:gd name="connsiteY4666" fmla="*/ 1584426 h 3256604"/>
              <a:gd name="connsiteX4667" fmla="*/ 520766 w 5859445"/>
              <a:gd name="connsiteY4667" fmla="*/ 1582683 h 3256604"/>
              <a:gd name="connsiteX4668" fmla="*/ 568550 w 5859445"/>
              <a:gd name="connsiteY4668" fmla="*/ 1577984 h 3256604"/>
              <a:gd name="connsiteX4669" fmla="*/ 599495 w 5859445"/>
              <a:gd name="connsiteY4669" fmla="*/ 1566482 h 3256604"/>
              <a:gd name="connsiteX4670" fmla="*/ 662902 w 5859445"/>
              <a:gd name="connsiteY4670" fmla="*/ 1577163 h 3256604"/>
              <a:gd name="connsiteX4671" fmla="*/ 658854 w 5859445"/>
              <a:gd name="connsiteY4671" fmla="*/ 1571131 h 3256604"/>
              <a:gd name="connsiteX4672" fmla="*/ 663746 w 5859445"/>
              <a:gd name="connsiteY4672" fmla="*/ 1567943 h 3256604"/>
              <a:gd name="connsiteX4673" fmla="*/ 732041 w 5859445"/>
              <a:gd name="connsiteY4673" fmla="*/ 1575437 h 3256604"/>
              <a:gd name="connsiteX4674" fmla="*/ 773105 w 5859445"/>
              <a:gd name="connsiteY4674" fmla="*/ 1579011 h 3256604"/>
              <a:gd name="connsiteX4675" fmla="*/ 809277 w 5859445"/>
              <a:gd name="connsiteY4675" fmla="*/ 1585772 h 3256604"/>
              <a:gd name="connsiteX4676" fmla="*/ 822683 w 5859445"/>
              <a:gd name="connsiteY4676" fmla="*/ 1590037 h 3256604"/>
              <a:gd name="connsiteX4677" fmla="*/ 822260 w 5859445"/>
              <a:gd name="connsiteY4677" fmla="*/ 1594645 h 3256604"/>
              <a:gd name="connsiteX4678" fmla="*/ 916193 w 5859445"/>
              <a:gd name="connsiteY4678" fmla="*/ 1598433 h 3256604"/>
              <a:gd name="connsiteX4679" fmla="*/ 1023951 w 5859445"/>
              <a:gd name="connsiteY4679" fmla="*/ 1601877 h 3256604"/>
              <a:gd name="connsiteX4680" fmla="*/ 967037 w 5859445"/>
              <a:gd name="connsiteY4680" fmla="*/ 1595631 h 3256604"/>
              <a:gd name="connsiteX4681" fmla="*/ 915012 w 5859445"/>
              <a:gd name="connsiteY4681" fmla="*/ 1586200 h 3256604"/>
              <a:gd name="connsiteX4682" fmla="*/ 886177 w 5859445"/>
              <a:gd name="connsiteY4682" fmla="*/ 1574656 h 3256604"/>
              <a:gd name="connsiteX4683" fmla="*/ 852155 w 5859445"/>
              <a:gd name="connsiteY4683" fmla="*/ 1563241 h 3256604"/>
              <a:gd name="connsiteX4684" fmla="*/ 838120 w 5859445"/>
              <a:gd name="connsiteY4684" fmla="*/ 1553310 h 3256604"/>
              <a:gd name="connsiteX4685" fmla="*/ 836747 w 5859445"/>
              <a:gd name="connsiteY4685" fmla="*/ 1553376 h 3256604"/>
              <a:gd name="connsiteX4686" fmla="*/ 781118 w 5859445"/>
              <a:gd name="connsiteY4686" fmla="*/ 1554285 h 3256604"/>
              <a:gd name="connsiteX4687" fmla="*/ 729662 w 5859445"/>
              <a:gd name="connsiteY4687" fmla="*/ 1561413 h 3256604"/>
              <a:gd name="connsiteX4688" fmla="*/ 711596 w 5859445"/>
              <a:gd name="connsiteY4688" fmla="*/ 1555445 h 3256604"/>
              <a:gd name="connsiteX4689" fmla="*/ 646608 w 5859445"/>
              <a:gd name="connsiteY4689" fmla="*/ 1558121 h 3256604"/>
              <a:gd name="connsiteX4690" fmla="*/ 581621 w 5859445"/>
              <a:gd name="connsiteY4690" fmla="*/ 1560797 h 3256604"/>
              <a:gd name="connsiteX4691" fmla="*/ 649581 w 5859445"/>
              <a:gd name="connsiteY4691" fmla="*/ 1546838 h 3256604"/>
              <a:gd name="connsiteX4692" fmla="*/ 713497 w 5859445"/>
              <a:gd name="connsiteY4692" fmla="*/ 1526847 h 3256604"/>
              <a:gd name="connsiteX4693" fmla="*/ 685839 w 5859445"/>
              <a:gd name="connsiteY4693" fmla="*/ 1527538 h 3256604"/>
              <a:gd name="connsiteX4694" fmla="*/ 658184 w 5859445"/>
              <a:gd name="connsiteY4694" fmla="*/ 1528228 h 3256604"/>
              <a:gd name="connsiteX4695" fmla="*/ 666870 w 5859445"/>
              <a:gd name="connsiteY4695" fmla="*/ 1530991 h 3256604"/>
              <a:gd name="connsiteX4696" fmla="*/ 655807 w 5859445"/>
              <a:gd name="connsiteY4696" fmla="*/ 1531235 h 3256604"/>
              <a:gd name="connsiteX4697" fmla="*/ 594207 w 5859445"/>
              <a:gd name="connsiteY4697" fmla="*/ 1532414 h 3256604"/>
              <a:gd name="connsiteX4698" fmla="*/ 457928 w 5859445"/>
              <a:gd name="connsiteY4698" fmla="*/ 1533608 h 3256604"/>
              <a:gd name="connsiteX4699" fmla="*/ 430649 w 5859445"/>
              <a:gd name="connsiteY4699" fmla="*/ 1534866 h 3256604"/>
              <a:gd name="connsiteX4700" fmla="*/ 400380 w 5859445"/>
              <a:gd name="connsiteY4700" fmla="*/ 1542137 h 3256604"/>
              <a:gd name="connsiteX4701" fmla="*/ 390695 w 5859445"/>
              <a:gd name="connsiteY4701" fmla="*/ 1548448 h 3256604"/>
              <a:gd name="connsiteX4702" fmla="*/ 302697 w 5859445"/>
              <a:gd name="connsiteY4702" fmla="*/ 1543231 h 3256604"/>
              <a:gd name="connsiteX4703" fmla="*/ 321742 w 5859445"/>
              <a:gd name="connsiteY4703" fmla="*/ 1534949 h 3256604"/>
              <a:gd name="connsiteX4704" fmla="*/ 344836 w 5859445"/>
              <a:gd name="connsiteY4704" fmla="*/ 1532695 h 3256604"/>
              <a:gd name="connsiteX4705" fmla="*/ 332041 w 5859445"/>
              <a:gd name="connsiteY4705" fmla="*/ 1524104 h 3256604"/>
              <a:gd name="connsiteX4706" fmla="*/ 375212 w 5859445"/>
              <a:gd name="connsiteY4706" fmla="*/ 1504633 h 3256604"/>
              <a:gd name="connsiteX4707" fmla="*/ 376889 w 5859445"/>
              <a:gd name="connsiteY4707" fmla="*/ 1507129 h 3256604"/>
              <a:gd name="connsiteX4708" fmla="*/ 373673 w 5859445"/>
              <a:gd name="connsiteY4708" fmla="*/ 1512815 h 3256604"/>
              <a:gd name="connsiteX4709" fmla="*/ 400000 w 5859445"/>
              <a:gd name="connsiteY4709" fmla="*/ 1510145 h 3256604"/>
              <a:gd name="connsiteX4710" fmla="*/ 406569 w 5859445"/>
              <a:gd name="connsiteY4710" fmla="*/ 1509456 h 3256604"/>
              <a:gd name="connsiteX4711" fmla="*/ 401542 w 5859445"/>
              <a:gd name="connsiteY4711" fmla="*/ 1501964 h 3256604"/>
              <a:gd name="connsiteX4712" fmla="*/ 418406 w 5859445"/>
              <a:gd name="connsiteY4712" fmla="*/ 1502335 h 3256604"/>
              <a:gd name="connsiteX4713" fmla="*/ 430652 w 5859445"/>
              <a:gd name="connsiteY4713" fmla="*/ 1503440 h 3256604"/>
              <a:gd name="connsiteX4714" fmla="*/ 444353 w 5859445"/>
              <a:gd name="connsiteY4714" fmla="*/ 1502907 h 3256604"/>
              <a:gd name="connsiteX4715" fmla="*/ 418406 w 5859445"/>
              <a:gd name="connsiteY4715" fmla="*/ 1502335 h 3256604"/>
              <a:gd name="connsiteX4716" fmla="*/ 408202 w 5859445"/>
              <a:gd name="connsiteY4716" fmla="*/ 1501415 h 3256604"/>
              <a:gd name="connsiteX4717" fmla="*/ 332548 w 5859445"/>
              <a:gd name="connsiteY4717" fmla="*/ 1484021 h 3256604"/>
              <a:gd name="connsiteX4718" fmla="*/ 241188 w 5859445"/>
              <a:gd name="connsiteY4718" fmla="*/ 1485127 h 3256604"/>
              <a:gd name="connsiteX4719" fmla="*/ 265865 w 5859445"/>
              <a:gd name="connsiteY4719" fmla="*/ 1464777 h 3256604"/>
              <a:gd name="connsiteX4720" fmla="*/ 302128 w 5859445"/>
              <a:gd name="connsiteY4720" fmla="*/ 1453667 h 3256604"/>
              <a:gd name="connsiteX4721" fmla="*/ 254453 w 5859445"/>
              <a:gd name="connsiteY4721" fmla="*/ 1443027 h 3256604"/>
              <a:gd name="connsiteX4722" fmla="*/ 230547 w 5859445"/>
              <a:gd name="connsiteY4722" fmla="*/ 1416894 h 3256604"/>
              <a:gd name="connsiteX4723" fmla="*/ 282377 w 5859445"/>
              <a:gd name="connsiteY4723" fmla="*/ 1415886 h 3256604"/>
              <a:gd name="connsiteX4724" fmla="*/ 315151 w 5859445"/>
              <a:gd name="connsiteY4724" fmla="*/ 1435427 h 3256604"/>
              <a:gd name="connsiteX4725" fmla="*/ 368410 w 5859445"/>
              <a:gd name="connsiteY4725" fmla="*/ 1421164 h 3256604"/>
              <a:gd name="connsiteX4726" fmla="*/ 430724 w 5859445"/>
              <a:gd name="connsiteY4726" fmla="*/ 1409263 h 3256604"/>
              <a:gd name="connsiteX4727" fmla="*/ 393695 w 5859445"/>
              <a:gd name="connsiteY4727" fmla="*/ 1416941 h 3256604"/>
              <a:gd name="connsiteX4728" fmla="*/ 374163 w 5859445"/>
              <a:gd name="connsiteY4728" fmla="*/ 1429737 h 3256604"/>
              <a:gd name="connsiteX4729" fmla="*/ 408714 w 5859445"/>
              <a:gd name="connsiteY4729" fmla="*/ 1423609 h 3256604"/>
              <a:gd name="connsiteX4730" fmla="*/ 443264 w 5859445"/>
              <a:gd name="connsiteY4730" fmla="*/ 1417476 h 3256604"/>
              <a:gd name="connsiteX4731" fmla="*/ 442716 w 5859445"/>
              <a:gd name="connsiteY4731" fmla="*/ 1421897 h 3256604"/>
              <a:gd name="connsiteX4732" fmla="*/ 442168 w 5859445"/>
              <a:gd name="connsiteY4732" fmla="*/ 1426318 h 3256604"/>
              <a:gd name="connsiteX4733" fmla="*/ 506417 w 5859445"/>
              <a:gd name="connsiteY4733" fmla="*/ 1427780 h 3256604"/>
              <a:gd name="connsiteX4734" fmla="*/ 575559 w 5859445"/>
              <a:gd name="connsiteY4734" fmla="*/ 1426056 h 3256604"/>
              <a:gd name="connsiteX4735" fmla="*/ 589809 w 5859445"/>
              <a:gd name="connsiteY4735" fmla="*/ 1421101 h 3256604"/>
              <a:gd name="connsiteX4736" fmla="*/ 595121 w 5859445"/>
              <a:gd name="connsiteY4736" fmla="*/ 1413304 h 3256604"/>
              <a:gd name="connsiteX4737" fmla="*/ 655324 w 5859445"/>
              <a:gd name="connsiteY4737" fmla="*/ 1408736 h 3256604"/>
              <a:gd name="connsiteX4738" fmla="*/ 698496 w 5859445"/>
              <a:gd name="connsiteY4738" fmla="*/ 1389265 h 3256604"/>
              <a:gd name="connsiteX4739" fmla="*/ 702542 w 5859445"/>
              <a:gd name="connsiteY4739" fmla="*/ 1395295 h 3256604"/>
              <a:gd name="connsiteX4740" fmla="*/ 688715 w 5859445"/>
              <a:gd name="connsiteY4740" fmla="*/ 1395639 h 3256604"/>
              <a:gd name="connsiteX4741" fmla="*/ 702838 w 5859445"/>
              <a:gd name="connsiteY4741" fmla="*/ 1398353 h 3256604"/>
              <a:gd name="connsiteX4742" fmla="*/ 708813 w 5859445"/>
              <a:gd name="connsiteY4742" fmla="*/ 1395438 h 3256604"/>
              <a:gd name="connsiteX4743" fmla="*/ 702542 w 5859445"/>
              <a:gd name="connsiteY4743" fmla="*/ 1395295 h 3256604"/>
              <a:gd name="connsiteX4744" fmla="*/ 722106 w 5859445"/>
              <a:gd name="connsiteY4744" fmla="*/ 1382542 h 3256604"/>
              <a:gd name="connsiteX4745" fmla="*/ 733911 w 5859445"/>
              <a:gd name="connsiteY4745" fmla="*/ 1379182 h 3256604"/>
              <a:gd name="connsiteX4746" fmla="*/ 740984 w 5859445"/>
              <a:gd name="connsiteY4746" fmla="*/ 1370620 h 3256604"/>
              <a:gd name="connsiteX4747" fmla="*/ 750606 w 5859445"/>
              <a:gd name="connsiteY4747" fmla="*/ 1372635 h 3256604"/>
              <a:gd name="connsiteX4748" fmla="*/ 769746 w 5859445"/>
              <a:gd name="connsiteY4748" fmla="*/ 1364493 h 3256604"/>
              <a:gd name="connsiteX4749" fmla="*/ 788888 w 5859445"/>
              <a:gd name="connsiteY4749" fmla="*/ 1356349 h 3256604"/>
              <a:gd name="connsiteX4750" fmla="*/ 705919 w 5859445"/>
              <a:gd name="connsiteY4750" fmla="*/ 1358421 h 3256604"/>
              <a:gd name="connsiteX4751" fmla="*/ 664433 w 5859445"/>
              <a:gd name="connsiteY4751" fmla="*/ 1359455 h 3256604"/>
              <a:gd name="connsiteX4752" fmla="*/ 694959 w 5859445"/>
              <a:gd name="connsiteY4752" fmla="*/ 1352563 h 3256604"/>
              <a:gd name="connsiteX4753" fmla="*/ 725481 w 5859445"/>
              <a:gd name="connsiteY4753" fmla="*/ 1345669 h 3256604"/>
              <a:gd name="connsiteX4754" fmla="*/ 716544 w 5859445"/>
              <a:gd name="connsiteY4754" fmla="*/ 1342827 h 3256604"/>
              <a:gd name="connsiteX4755" fmla="*/ 697825 w 5859445"/>
              <a:gd name="connsiteY4755" fmla="*/ 1346359 h 3256604"/>
              <a:gd name="connsiteX4756" fmla="*/ 679105 w 5859445"/>
              <a:gd name="connsiteY4756" fmla="*/ 1349892 h 3256604"/>
              <a:gd name="connsiteX4757" fmla="*/ 641667 w 5859445"/>
              <a:gd name="connsiteY4757" fmla="*/ 1356958 h 3256604"/>
              <a:gd name="connsiteX4758" fmla="*/ 648581 w 5859445"/>
              <a:gd name="connsiteY4758" fmla="*/ 1356786 h 3256604"/>
              <a:gd name="connsiteX4759" fmla="*/ 655496 w 5859445"/>
              <a:gd name="connsiteY4759" fmla="*/ 1356613 h 3256604"/>
              <a:gd name="connsiteX4760" fmla="*/ 607351 w 5859445"/>
              <a:gd name="connsiteY4760" fmla="*/ 1358197 h 3256604"/>
              <a:gd name="connsiteX4761" fmla="*/ 567109 w 5859445"/>
              <a:gd name="connsiteY4761" fmla="*/ 1371562 h 3256604"/>
              <a:gd name="connsiteX4762" fmla="*/ 567916 w 5859445"/>
              <a:gd name="connsiteY4762" fmla="*/ 1371642 h 3256604"/>
              <a:gd name="connsiteX4763" fmla="*/ 555367 w 5859445"/>
              <a:gd name="connsiteY4763" fmla="*/ 1375016 h 3256604"/>
              <a:gd name="connsiteX4764" fmla="*/ 546957 w 5859445"/>
              <a:gd name="connsiteY4764" fmla="*/ 1377468 h 3256604"/>
              <a:gd name="connsiteX4765" fmla="*/ 554777 w 5859445"/>
              <a:gd name="connsiteY4765" fmla="*/ 1376755 h 3256604"/>
              <a:gd name="connsiteX4766" fmla="*/ 561902 w 5859445"/>
              <a:gd name="connsiteY4766" fmla="*/ 1374277 h 3256604"/>
              <a:gd name="connsiteX4767" fmla="*/ 570839 w 5859445"/>
              <a:gd name="connsiteY4767" fmla="*/ 1377120 h 3256604"/>
              <a:gd name="connsiteX4768" fmla="*/ 557011 w 5859445"/>
              <a:gd name="connsiteY4768" fmla="*/ 1377465 h 3256604"/>
              <a:gd name="connsiteX4769" fmla="*/ 548664 w 5859445"/>
              <a:gd name="connsiteY4769" fmla="*/ 1380738 h 3256604"/>
              <a:gd name="connsiteX4770" fmla="*/ 544098 w 5859445"/>
              <a:gd name="connsiteY4770" fmla="*/ 1378300 h 3256604"/>
              <a:gd name="connsiteX4771" fmla="*/ 534788 w 5859445"/>
              <a:gd name="connsiteY4771" fmla="*/ 1381013 h 3256604"/>
              <a:gd name="connsiteX4772" fmla="*/ 506314 w 5859445"/>
              <a:gd name="connsiteY4772" fmla="*/ 1385724 h 3256604"/>
              <a:gd name="connsiteX4773" fmla="*/ 510183 w 5859445"/>
              <a:gd name="connsiteY4773" fmla="*/ 1370537 h 3256604"/>
              <a:gd name="connsiteX4774" fmla="*/ 520463 w 5859445"/>
              <a:gd name="connsiteY4774" fmla="*/ 1364905 h 3256604"/>
              <a:gd name="connsiteX4775" fmla="*/ 526895 w 5859445"/>
              <a:gd name="connsiteY4775" fmla="*/ 1356006 h 3256604"/>
              <a:gd name="connsiteX4776" fmla="*/ 536629 w 5859445"/>
              <a:gd name="connsiteY4776" fmla="*/ 1357569 h 3256604"/>
              <a:gd name="connsiteX4777" fmla="*/ 539527 w 5859445"/>
              <a:gd name="connsiteY4777" fmla="*/ 1351411 h 3256604"/>
              <a:gd name="connsiteX4778" fmla="*/ 542426 w 5859445"/>
              <a:gd name="connsiteY4778" fmla="*/ 1345256 h 3256604"/>
              <a:gd name="connsiteX4779" fmla="*/ 487008 w 5859445"/>
              <a:gd name="connsiteY4779" fmla="*/ 1351716 h 3256604"/>
              <a:gd name="connsiteX4780" fmla="*/ 442278 w 5859445"/>
              <a:gd name="connsiteY4780" fmla="*/ 1342678 h 3256604"/>
              <a:gd name="connsiteX4781" fmla="*/ 359329 w 5859445"/>
              <a:gd name="connsiteY4781" fmla="*/ 1350016 h 3256604"/>
              <a:gd name="connsiteX4782" fmla="*/ 294128 w 5859445"/>
              <a:gd name="connsiteY4782" fmla="*/ 1362852 h 3256604"/>
              <a:gd name="connsiteX4783" fmla="*/ 321596 w 5859445"/>
              <a:gd name="connsiteY4783" fmla="*/ 1361883 h 3256604"/>
              <a:gd name="connsiteX4784" fmla="*/ 349064 w 5859445"/>
              <a:gd name="connsiteY4784" fmla="*/ 1360909 h 3256604"/>
              <a:gd name="connsiteX4785" fmla="*/ 318697 w 5859445"/>
              <a:gd name="connsiteY4785" fmla="*/ 1368036 h 3256604"/>
              <a:gd name="connsiteX4786" fmla="*/ 271489 w 5859445"/>
              <a:gd name="connsiteY4786" fmla="*/ 1360543 h 3256604"/>
              <a:gd name="connsiteX4787" fmla="*/ 254859 w 5859445"/>
              <a:gd name="connsiteY4787" fmla="*/ 1367186 h 3256604"/>
              <a:gd name="connsiteX4788" fmla="*/ 256818 w 5859445"/>
              <a:gd name="connsiteY4788" fmla="*/ 1370107 h 3256604"/>
              <a:gd name="connsiteX4789" fmla="*/ 215587 w 5859445"/>
              <a:gd name="connsiteY4789" fmla="*/ 1371520 h 3256604"/>
              <a:gd name="connsiteX4790" fmla="*/ 178423 w 5859445"/>
              <a:gd name="connsiteY4790" fmla="*/ 1360133 h 3256604"/>
              <a:gd name="connsiteX4791" fmla="*/ 184137 w 5859445"/>
              <a:gd name="connsiteY4791" fmla="*/ 1366557 h 3256604"/>
              <a:gd name="connsiteX4792" fmla="*/ 150872 w 5859445"/>
              <a:gd name="connsiteY4792" fmla="*/ 1379841 h 3256604"/>
              <a:gd name="connsiteX4793" fmla="*/ 151780 w 5859445"/>
              <a:gd name="connsiteY4793" fmla="*/ 1370718 h 3256604"/>
              <a:gd name="connsiteX4794" fmla="*/ 153657 w 5859445"/>
              <a:gd name="connsiteY4794" fmla="*/ 1352564 h 3256604"/>
              <a:gd name="connsiteX4795" fmla="*/ 109347 w 5859445"/>
              <a:gd name="connsiteY4795" fmla="*/ 1338916 h 3256604"/>
              <a:gd name="connsiteX4796" fmla="*/ 60212 w 5859445"/>
              <a:gd name="connsiteY4796" fmla="*/ 1328549 h 3256604"/>
              <a:gd name="connsiteX4797" fmla="*/ 170837 w 5859445"/>
              <a:gd name="connsiteY4797" fmla="*/ 1325788 h 3256604"/>
              <a:gd name="connsiteX4798" fmla="*/ 195291 w 5859445"/>
              <a:gd name="connsiteY4798" fmla="*/ 1309848 h 3256604"/>
              <a:gd name="connsiteX4799" fmla="*/ 211143 w 5859445"/>
              <a:gd name="connsiteY4799" fmla="*/ 1312520 h 3256604"/>
              <a:gd name="connsiteX4800" fmla="*/ 226995 w 5859445"/>
              <a:gd name="connsiteY4800" fmla="*/ 1315189 h 3256604"/>
              <a:gd name="connsiteX4801" fmla="*/ 280283 w 5859445"/>
              <a:gd name="connsiteY4801" fmla="*/ 1310795 h 3256604"/>
              <a:gd name="connsiteX4802" fmla="*/ 333573 w 5859445"/>
              <a:gd name="connsiteY4802" fmla="*/ 1306399 h 3256604"/>
              <a:gd name="connsiteX4803" fmla="*/ 330370 w 5859445"/>
              <a:gd name="connsiteY4803" fmla="*/ 1291150 h 3256604"/>
              <a:gd name="connsiteX4804" fmla="*/ 322276 w 5859445"/>
              <a:gd name="connsiteY4804" fmla="*/ 1279088 h 3256604"/>
              <a:gd name="connsiteX4805" fmla="*/ 321854 w 5859445"/>
              <a:gd name="connsiteY4805" fmla="*/ 1283698 h 3256604"/>
              <a:gd name="connsiteX4806" fmla="*/ 316541 w 5859445"/>
              <a:gd name="connsiteY4806" fmla="*/ 1291495 h 3256604"/>
              <a:gd name="connsiteX4807" fmla="*/ 304402 w 5859445"/>
              <a:gd name="connsiteY4807" fmla="*/ 1273403 h 3256604"/>
              <a:gd name="connsiteX4808" fmla="*/ 266962 w 5859445"/>
              <a:gd name="connsiteY4808" fmla="*/ 1280470 h 3256604"/>
              <a:gd name="connsiteX4809" fmla="*/ 208446 w 5859445"/>
              <a:gd name="connsiteY4809" fmla="*/ 1266599 h 3256604"/>
              <a:gd name="connsiteX4810" fmla="*/ 185640 w 5859445"/>
              <a:gd name="connsiteY4810" fmla="*/ 1272797 h 3256604"/>
              <a:gd name="connsiteX4811" fmla="*/ 168183 w 5859445"/>
              <a:gd name="connsiteY4811" fmla="*/ 1275508 h 3256604"/>
              <a:gd name="connsiteX4812" fmla="*/ 129336 w 5859445"/>
              <a:gd name="connsiteY4812" fmla="*/ 1270490 h 3256604"/>
              <a:gd name="connsiteX4813" fmla="*/ 108445 w 5859445"/>
              <a:gd name="connsiteY4813" fmla="*/ 1253767 h 3256604"/>
              <a:gd name="connsiteX4814" fmla="*/ 164604 w 5859445"/>
              <a:gd name="connsiteY4814" fmla="*/ 1243168 h 3256604"/>
              <a:gd name="connsiteX4815" fmla="*/ 170675 w 5859445"/>
              <a:gd name="connsiteY4815" fmla="*/ 1252214 h 3256604"/>
              <a:gd name="connsiteX4816" fmla="*/ 172698 w 5859445"/>
              <a:gd name="connsiteY4816" fmla="*/ 1255229 h 3256604"/>
              <a:gd name="connsiteX4817" fmla="*/ 186526 w 5859445"/>
              <a:gd name="connsiteY4817" fmla="*/ 1254884 h 3256604"/>
              <a:gd name="connsiteX4818" fmla="*/ 177589 w 5859445"/>
              <a:gd name="connsiteY4818" fmla="*/ 1252041 h 3256604"/>
              <a:gd name="connsiteX4819" fmla="*/ 287877 w 5859445"/>
              <a:gd name="connsiteY4819" fmla="*/ 1227827 h 3256604"/>
              <a:gd name="connsiteX4820" fmla="*/ 385183 w 5859445"/>
              <a:gd name="connsiteY4820" fmla="*/ 1194742 h 3256604"/>
              <a:gd name="connsiteX4821" fmla="*/ 377655 w 5859445"/>
              <a:gd name="connsiteY4821" fmla="*/ 1191540 h 3256604"/>
              <a:gd name="connsiteX4822" fmla="*/ 389884 w 5859445"/>
              <a:gd name="connsiteY4822" fmla="*/ 1187344 h 3256604"/>
              <a:gd name="connsiteX4823" fmla="*/ 439737 w 5859445"/>
              <a:gd name="connsiteY4823" fmla="*/ 1176521 h 3256604"/>
              <a:gd name="connsiteX4824" fmla="*/ 521948 w 5859445"/>
              <a:gd name="connsiteY4824" fmla="*/ 1157606 h 3256604"/>
              <a:gd name="connsiteX4825" fmla="*/ 528863 w 5859445"/>
              <a:gd name="connsiteY4825" fmla="*/ 1157435 h 3256604"/>
              <a:gd name="connsiteX4826" fmla="*/ 540668 w 5859445"/>
              <a:gd name="connsiteY4826" fmla="*/ 1154073 h 3256604"/>
              <a:gd name="connsiteX4827" fmla="*/ 513856 w 5859445"/>
              <a:gd name="connsiteY4827" fmla="*/ 1145546 h 3256604"/>
              <a:gd name="connsiteX4828" fmla="*/ 518746 w 5859445"/>
              <a:gd name="connsiteY4828" fmla="*/ 1142359 h 3256604"/>
              <a:gd name="connsiteX4829" fmla="*/ 509809 w 5859445"/>
              <a:gd name="connsiteY4829" fmla="*/ 1139516 h 3256604"/>
              <a:gd name="connsiteX4830" fmla="*/ 552137 w 5859445"/>
              <a:gd name="connsiteY4830" fmla="*/ 1129261 h 3256604"/>
              <a:gd name="connsiteX4831" fmla="*/ 608293 w 5859445"/>
              <a:gd name="connsiteY4831" fmla="*/ 1118662 h 3256604"/>
              <a:gd name="connsiteX4832" fmla="*/ 600201 w 5859445"/>
              <a:gd name="connsiteY4832" fmla="*/ 1106601 h 3256604"/>
              <a:gd name="connsiteX4833" fmla="*/ 627857 w 5859445"/>
              <a:gd name="connsiteY4833" fmla="*/ 1105911 h 3256604"/>
              <a:gd name="connsiteX4834" fmla="*/ 651465 w 5859445"/>
              <a:gd name="connsiteY4834" fmla="*/ 1099190 h 3256604"/>
              <a:gd name="connsiteX4835" fmla="*/ 671364 w 5859445"/>
              <a:gd name="connsiteY4835" fmla="*/ 1107891 h 3256604"/>
              <a:gd name="connsiteX4836" fmla="*/ 687218 w 5859445"/>
              <a:gd name="connsiteY4836" fmla="*/ 1110562 h 3256604"/>
              <a:gd name="connsiteX4837" fmla="*/ 729545 w 5859445"/>
              <a:gd name="connsiteY4837" fmla="*/ 1100307 h 3256604"/>
              <a:gd name="connsiteX4838" fmla="*/ 757203 w 5859445"/>
              <a:gd name="connsiteY4838" fmla="*/ 1099619 h 3256604"/>
              <a:gd name="connsiteX4839" fmla="*/ 784858 w 5859445"/>
              <a:gd name="connsiteY4839" fmla="*/ 1098927 h 3256604"/>
              <a:gd name="connsiteX4840" fmla="*/ 757245 w 5859445"/>
              <a:gd name="connsiteY4840" fmla="*/ 1099616 h 3256604"/>
              <a:gd name="connsiteX4841" fmla="*/ 831233 w 5859445"/>
              <a:gd name="connsiteY4841" fmla="*/ 1094704 h 3256604"/>
              <a:gd name="connsiteX4842" fmla="*/ 906109 w 5859445"/>
              <a:gd name="connsiteY4842" fmla="*/ 1080571 h 3256604"/>
              <a:gd name="connsiteX4843" fmla="*/ 846327 w 5859445"/>
              <a:gd name="connsiteY4843" fmla="*/ 1080531 h 3256604"/>
              <a:gd name="connsiteX4844" fmla="*/ 786546 w 5859445"/>
              <a:gd name="connsiteY4844" fmla="*/ 1080490 h 3256604"/>
              <a:gd name="connsiteX4845" fmla="*/ 749951 w 5859445"/>
              <a:gd name="connsiteY4845" fmla="*/ 1078339 h 3256604"/>
              <a:gd name="connsiteX4846" fmla="*/ 722295 w 5859445"/>
              <a:gd name="connsiteY4846" fmla="*/ 1079027 h 3256604"/>
              <a:gd name="connsiteX4847" fmla="*/ 694638 w 5859445"/>
              <a:gd name="connsiteY4847" fmla="*/ 1079717 h 3256604"/>
              <a:gd name="connsiteX4848" fmla="*/ 678786 w 5859445"/>
              <a:gd name="connsiteY4848" fmla="*/ 1077048 h 3256604"/>
              <a:gd name="connsiteX4849" fmla="*/ 662934 w 5859445"/>
              <a:gd name="connsiteY4849" fmla="*/ 1074379 h 3256604"/>
              <a:gd name="connsiteX4850" fmla="*/ 702396 w 5859445"/>
              <a:gd name="connsiteY4850" fmla="*/ 1070328 h 3256604"/>
              <a:gd name="connsiteX4851" fmla="*/ 754842 w 5859445"/>
              <a:gd name="connsiteY4851" fmla="*/ 1075151 h 3256604"/>
              <a:gd name="connsiteX4852" fmla="*/ 862526 w 5859445"/>
              <a:gd name="connsiteY4852" fmla="*/ 1078235 h 3256604"/>
              <a:gd name="connsiteX4853" fmla="*/ 948859 w 5859445"/>
              <a:gd name="connsiteY4853" fmla="*/ 1078528 h 3256604"/>
              <a:gd name="connsiteX4854" fmla="*/ 988868 w 5859445"/>
              <a:gd name="connsiteY4854" fmla="*/ 1067057 h 3256604"/>
              <a:gd name="connsiteX4855" fmla="*/ 1036235 w 5859445"/>
              <a:gd name="connsiteY4855" fmla="*/ 1064152 h 3256604"/>
              <a:gd name="connsiteX4856" fmla="*/ 1049084 w 5859445"/>
              <a:gd name="connsiteY4856" fmla="*/ 1063105 h 3256604"/>
              <a:gd name="connsiteX4857" fmla="*/ 1055765 w 5859445"/>
              <a:gd name="connsiteY4857" fmla="*/ 1060090 h 3256604"/>
              <a:gd name="connsiteX4858" fmla="*/ 1057337 w 5859445"/>
              <a:gd name="connsiteY4858" fmla="*/ 1062432 h 3256604"/>
              <a:gd name="connsiteX4859" fmla="*/ 1083996 w 5859445"/>
              <a:gd name="connsiteY4859" fmla="*/ 1060257 h 3256604"/>
              <a:gd name="connsiteX4860" fmla="*/ 1082094 w 5859445"/>
              <a:gd name="connsiteY4860" fmla="*/ 1057422 h 3256604"/>
              <a:gd name="connsiteX4861" fmla="*/ 1098959 w 5859445"/>
              <a:gd name="connsiteY4861" fmla="*/ 1057792 h 3256604"/>
              <a:gd name="connsiteX4862" fmla="*/ 1106201 w 5859445"/>
              <a:gd name="connsiteY4862" fmla="*/ 1058446 h 3256604"/>
              <a:gd name="connsiteX4863" fmla="*/ 1110968 w 5859445"/>
              <a:gd name="connsiteY4863" fmla="*/ 1058058 h 3256604"/>
              <a:gd name="connsiteX4864" fmla="*/ 1098959 w 5859445"/>
              <a:gd name="connsiteY4864" fmla="*/ 1057792 h 3256604"/>
              <a:gd name="connsiteX4865" fmla="*/ 1088755 w 5859445"/>
              <a:gd name="connsiteY4865" fmla="*/ 1056872 h 3256604"/>
              <a:gd name="connsiteX4866" fmla="*/ 1013100 w 5859445"/>
              <a:gd name="connsiteY4866" fmla="*/ 1039479 h 3256604"/>
              <a:gd name="connsiteX4867" fmla="*/ 921741 w 5859445"/>
              <a:gd name="connsiteY4867" fmla="*/ 1040584 h 3256604"/>
              <a:gd name="connsiteX4868" fmla="*/ 946418 w 5859445"/>
              <a:gd name="connsiteY4868" fmla="*/ 1020234 h 3256604"/>
              <a:gd name="connsiteX4869" fmla="*/ 982681 w 5859445"/>
              <a:gd name="connsiteY4869" fmla="*/ 1009125 h 3256604"/>
              <a:gd name="connsiteX4870" fmla="*/ 935007 w 5859445"/>
              <a:gd name="connsiteY4870" fmla="*/ 998484 h 3256604"/>
              <a:gd name="connsiteX4871" fmla="*/ 911100 w 5859445"/>
              <a:gd name="connsiteY4871" fmla="*/ 972351 h 3256604"/>
              <a:gd name="connsiteX4872" fmla="*/ 962930 w 5859445"/>
              <a:gd name="connsiteY4872" fmla="*/ 971343 h 3256604"/>
              <a:gd name="connsiteX4873" fmla="*/ 995704 w 5859445"/>
              <a:gd name="connsiteY4873" fmla="*/ 990884 h 3256604"/>
              <a:gd name="connsiteX4874" fmla="*/ 1048962 w 5859445"/>
              <a:gd name="connsiteY4874" fmla="*/ 976622 h 3256604"/>
              <a:gd name="connsiteX4875" fmla="*/ 1111276 w 5859445"/>
              <a:gd name="connsiteY4875" fmla="*/ 964721 h 3256604"/>
              <a:gd name="connsiteX4876" fmla="*/ 1074248 w 5859445"/>
              <a:gd name="connsiteY4876" fmla="*/ 972399 h 3256604"/>
              <a:gd name="connsiteX4877" fmla="*/ 1054716 w 5859445"/>
              <a:gd name="connsiteY4877" fmla="*/ 985194 h 3256604"/>
              <a:gd name="connsiteX4878" fmla="*/ 1089267 w 5859445"/>
              <a:gd name="connsiteY4878" fmla="*/ 979066 h 3256604"/>
              <a:gd name="connsiteX4879" fmla="*/ 1123817 w 5859445"/>
              <a:gd name="connsiteY4879" fmla="*/ 972933 h 3256604"/>
              <a:gd name="connsiteX4880" fmla="*/ 1123269 w 5859445"/>
              <a:gd name="connsiteY4880" fmla="*/ 977354 h 3256604"/>
              <a:gd name="connsiteX4881" fmla="*/ 1122721 w 5859445"/>
              <a:gd name="connsiteY4881" fmla="*/ 981775 h 3256604"/>
              <a:gd name="connsiteX4882" fmla="*/ 1186970 w 5859445"/>
              <a:gd name="connsiteY4882" fmla="*/ 983237 h 3256604"/>
              <a:gd name="connsiteX4883" fmla="*/ 1256113 w 5859445"/>
              <a:gd name="connsiteY4883" fmla="*/ 981512 h 3256604"/>
              <a:gd name="connsiteX4884" fmla="*/ 1270361 w 5859445"/>
              <a:gd name="connsiteY4884" fmla="*/ 976558 h 3256604"/>
              <a:gd name="connsiteX4885" fmla="*/ 1275674 w 5859445"/>
              <a:gd name="connsiteY4885" fmla="*/ 968761 h 3256604"/>
              <a:gd name="connsiteX4886" fmla="*/ 1335877 w 5859445"/>
              <a:gd name="connsiteY4886" fmla="*/ 964193 h 3256604"/>
              <a:gd name="connsiteX4887" fmla="*/ 1379049 w 5859445"/>
              <a:gd name="connsiteY4887" fmla="*/ 944722 h 3256604"/>
              <a:gd name="connsiteX4888" fmla="*/ 1383095 w 5859445"/>
              <a:gd name="connsiteY4888" fmla="*/ 950752 h 3256604"/>
              <a:gd name="connsiteX4889" fmla="*/ 1369268 w 5859445"/>
              <a:gd name="connsiteY4889" fmla="*/ 951096 h 3256604"/>
              <a:gd name="connsiteX4890" fmla="*/ 1383391 w 5859445"/>
              <a:gd name="connsiteY4890" fmla="*/ 953810 h 3256604"/>
              <a:gd name="connsiteX4891" fmla="*/ 1389366 w 5859445"/>
              <a:gd name="connsiteY4891" fmla="*/ 950895 h 3256604"/>
              <a:gd name="connsiteX4892" fmla="*/ 1383095 w 5859445"/>
              <a:gd name="connsiteY4892" fmla="*/ 950752 h 3256604"/>
              <a:gd name="connsiteX4893" fmla="*/ 1402660 w 5859445"/>
              <a:gd name="connsiteY4893" fmla="*/ 937998 h 3256604"/>
              <a:gd name="connsiteX4894" fmla="*/ 1414464 w 5859445"/>
              <a:gd name="connsiteY4894" fmla="*/ 934639 h 3256604"/>
              <a:gd name="connsiteX4895" fmla="*/ 1421537 w 5859445"/>
              <a:gd name="connsiteY4895" fmla="*/ 926078 h 3256604"/>
              <a:gd name="connsiteX4896" fmla="*/ 1431159 w 5859445"/>
              <a:gd name="connsiteY4896" fmla="*/ 928092 h 3256604"/>
              <a:gd name="connsiteX4897" fmla="*/ 1450300 w 5859445"/>
              <a:gd name="connsiteY4897" fmla="*/ 919949 h 3256604"/>
              <a:gd name="connsiteX4898" fmla="*/ 1469441 w 5859445"/>
              <a:gd name="connsiteY4898" fmla="*/ 911806 h 3256604"/>
              <a:gd name="connsiteX4899" fmla="*/ 1386472 w 5859445"/>
              <a:gd name="connsiteY4899" fmla="*/ 913878 h 3256604"/>
              <a:gd name="connsiteX4900" fmla="*/ 1344985 w 5859445"/>
              <a:gd name="connsiteY4900" fmla="*/ 914913 h 3256604"/>
              <a:gd name="connsiteX4901" fmla="*/ 1375512 w 5859445"/>
              <a:gd name="connsiteY4901" fmla="*/ 908020 h 3256604"/>
              <a:gd name="connsiteX4902" fmla="*/ 1406034 w 5859445"/>
              <a:gd name="connsiteY4902" fmla="*/ 901126 h 3256604"/>
              <a:gd name="connsiteX4903" fmla="*/ 1397097 w 5859445"/>
              <a:gd name="connsiteY4903" fmla="*/ 898284 h 3256604"/>
              <a:gd name="connsiteX4904" fmla="*/ 1378377 w 5859445"/>
              <a:gd name="connsiteY4904" fmla="*/ 901817 h 3256604"/>
              <a:gd name="connsiteX4905" fmla="*/ 1359657 w 5859445"/>
              <a:gd name="connsiteY4905" fmla="*/ 905350 h 3256604"/>
              <a:gd name="connsiteX4906" fmla="*/ 1322220 w 5859445"/>
              <a:gd name="connsiteY4906" fmla="*/ 912415 h 3256604"/>
              <a:gd name="connsiteX4907" fmla="*/ 1329134 w 5859445"/>
              <a:gd name="connsiteY4907" fmla="*/ 912242 h 3256604"/>
              <a:gd name="connsiteX4908" fmla="*/ 1336049 w 5859445"/>
              <a:gd name="connsiteY4908" fmla="*/ 912070 h 3256604"/>
              <a:gd name="connsiteX4909" fmla="*/ 1287904 w 5859445"/>
              <a:gd name="connsiteY4909" fmla="*/ 913654 h 3256604"/>
              <a:gd name="connsiteX4910" fmla="*/ 1247662 w 5859445"/>
              <a:gd name="connsiteY4910" fmla="*/ 927019 h 3256604"/>
              <a:gd name="connsiteX4911" fmla="*/ 1248470 w 5859445"/>
              <a:gd name="connsiteY4911" fmla="*/ 927101 h 3256604"/>
              <a:gd name="connsiteX4912" fmla="*/ 1235920 w 5859445"/>
              <a:gd name="connsiteY4912" fmla="*/ 930473 h 3256604"/>
              <a:gd name="connsiteX4913" fmla="*/ 1227510 w 5859445"/>
              <a:gd name="connsiteY4913" fmla="*/ 932925 h 3256604"/>
              <a:gd name="connsiteX4914" fmla="*/ 1235330 w 5859445"/>
              <a:gd name="connsiteY4914" fmla="*/ 932212 h 3256604"/>
              <a:gd name="connsiteX4915" fmla="*/ 1242454 w 5859445"/>
              <a:gd name="connsiteY4915" fmla="*/ 929735 h 3256604"/>
              <a:gd name="connsiteX4916" fmla="*/ 1251392 w 5859445"/>
              <a:gd name="connsiteY4916" fmla="*/ 932577 h 3256604"/>
              <a:gd name="connsiteX4917" fmla="*/ 1237564 w 5859445"/>
              <a:gd name="connsiteY4917" fmla="*/ 932922 h 3256604"/>
              <a:gd name="connsiteX4918" fmla="*/ 1229216 w 5859445"/>
              <a:gd name="connsiteY4918" fmla="*/ 936196 h 3256604"/>
              <a:gd name="connsiteX4919" fmla="*/ 1224652 w 5859445"/>
              <a:gd name="connsiteY4919" fmla="*/ 933756 h 3256604"/>
              <a:gd name="connsiteX4920" fmla="*/ 1215341 w 5859445"/>
              <a:gd name="connsiteY4920" fmla="*/ 936470 h 3256604"/>
              <a:gd name="connsiteX4921" fmla="*/ 1186866 w 5859445"/>
              <a:gd name="connsiteY4921" fmla="*/ 941182 h 3256604"/>
              <a:gd name="connsiteX4922" fmla="*/ 1190737 w 5859445"/>
              <a:gd name="connsiteY4922" fmla="*/ 925996 h 3256604"/>
              <a:gd name="connsiteX4923" fmla="*/ 1201016 w 5859445"/>
              <a:gd name="connsiteY4923" fmla="*/ 920362 h 3256604"/>
              <a:gd name="connsiteX4924" fmla="*/ 1207448 w 5859445"/>
              <a:gd name="connsiteY4924" fmla="*/ 911463 h 3256604"/>
              <a:gd name="connsiteX4925" fmla="*/ 1217182 w 5859445"/>
              <a:gd name="connsiteY4925" fmla="*/ 913026 h 3256604"/>
              <a:gd name="connsiteX4926" fmla="*/ 1220080 w 5859445"/>
              <a:gd name="connsiteY4926" fmla="*/ 906868 h 3256604"/>
              <a:gd name="connsiteX4927" fmla="*/ 1222980 w 5859445"/>
              <a:gd name="connsiteY4927" fmla="*/ 900713 h 3256604"/>
              <a:gd name="connsiteX4928" fmla="*/ 1167560 w 5859445"/>
              <a:gd name="connsiteY4928" fmla="*/ 907174 h 3256604"/>
              <a:gd name="connsiteX4929" fmla="*/ 1122831 w 5859445"/>
              <a:gd name="connsiteY4929" fmla="*/ 898135 h 3256604"/>
              <a:gd name="connsiteX4930" fmla="*/ 1039881 w 5859445"/>
              <a:gd name="connsiteY4930" fmla="*/ 905474 h 3256604"/>
              <a:gd name="connsiteX4931" fmla="*/ 974680 w 5859445"/>
              <a:gd name="connsiteY4931" fmla="*/ 918309 h 3256604"/>
              <a:gd name="connsiteX4932" fmla="*/ 1002149 w 5859445"/>
              <a:gd name="connsiteY4932" fmla="*/ 917340 h 3256604"/>
              <a:gd name="connsiteX4933" fmla="*/ 1029617 w 5859445"/>
              <a:gd name="connsiteY4933" fmla="*/ 916366 h 3256604"/>
              <a:gd name="connsiteX4934" fmla="*/ 999249 w 5859445"/>
              <a:gd name="connsiteY4934" fmla="*/ 923494 h 3256604"/>
              <a:gd name="connsiteX4935" fmla="*/ 952043 w 5859445"/>
              <a:gd name="connsiteY4935" fmla="*/ 916000 h 3256604"/>
              <a:gd name="connsiteX4936" fmla="*/ 935411 w 5859445"/>
              <a:gd name="connsiteY4936" fmla="*/ 922644 h 3256604"/>
              <a:gd name="connsiteX4937" fmla="*/ 937371 w 5859445"/>
              <a:gd name="connsiteY4937" fmla="*/ 925564 h 3256604"/>
              <a:gd name="connsiteX4938" fmla="*/ 896138 w 5859445"/>
              <a:gd name="connsiteY4938" fmla="*/ 926978 h 3256604"/>
              <a:gd name="connsiteX4939" fmla="*/ 858976 w 5859445"/>
              <a:gd name="connsiteY4939" fmla="*/ 915590 h 3256604"/>
              <a:gd name="connsiteX4940" fmla="*/ 864690 w 5859445"/>
              <a:gd name="connsiteY4940" fmla="*/ 922014 h 3256604"/>
              <a:gd name="connsiteX4941" fmla="*/ 831425 w 5859445"/>
              <a:gd name="connsiteY4941" fmla="*/ 935298 h 3256604"/>
              <a:gd name="connsiteX4942" fmla="*/ 832332 w 5859445"/>
              <a:gd name="connsiteY4942" fmla="*/ 926175 h 3256604"/>
              <a:gd name="connsiteX4943" fmla="*/ 834209 w 5859445"/>
              <a:gd name="connsiteY4943" fmla="*/ 908022 h 3256604"/>
              <a:gd name="connsiteX4944" fmla="*/ 789900 w 5859445"/>
              <a:gd name="connsiteY4944" fmla="*/ 894372 h 3256604"/>
              <a:gd name="connsiteX4945" fmla="*/ 740765 w 5859445"/>
              <a:gd name="connsiteY4945" fmla="*/ 884006 h 3256604"/>
              <a:gd name="connsiteX4946" fmla="*/ 851389 w 5859445"/>
              <a:gd name="connsiteY4946" fmla="*/ 881245 h 3256604"/>
              <a:gd name="connsiteX4947" fmla="*/ 875844 w 5859445"/>
              <a:gd name="connsiteY4947" fmla="*/ 865305 h 3256604"/>
              <a:gd name="connsiteX4948" fmla="*/ 891696 w 5859445"/>
              <a:gd name="connsiteY4948" fmla="*/ 867977 h 3256604"/>
              <a:gd name="connsiteX4949" fmla="*/ 907548 w 5859445"/>
              <a:gd name="connsiteY4949" fmla="*/ 870646 h 3256604"/>
              <a:gd name="connsiteX4950" fmla="*/ 960836 w 5859445"/>
              <a:gd name="connsiteY4950" fmla="*/ 866252 h 3256604"/>
              <a:gd name="connsiteX4951" fmla="*/ 1014126 w 5859445"/>
              <a:gd name="connsiteY4951" fmla="*/ 861855 h 3256604"/>
              <a:gd name="connsiteX4952" fmla="*/ 1010923 w 5859445"/>
              <a:gd name="connsiteY4952" fmla="*/ 846607 h 3256604"/>
              <a:gd name="connsiteX4953" fmla="*/ 1002828 w 5859445"/>
              <a:gd name="connsiteY4953" fmla="*/ 834546 h 3256604"/>
              <a:gd name="connsiteX4954" fmla="*/ 1002407 w 5859445"/>
              <a:gd name="connsiteY4954" fmla="*/ 839155 h 3256604"/>
              <a:gd name="connsiteX4955" fmla="*/ 997095 w 5859445"/>
              <a:gd name="connsiteY4955" fmla="*/ 846952 h 3256604"/>
              <a:gd name="connsiteX4956" fmla="*/ 984955 w 5859445"/>
              <a:gd name="connsiteY4956" fmla="*/ 828860 h 3256604"/>
              <a:gd name="connsiteX4957" fmla="*/ 947515 w 5859445"/>
              <a:gd name="connsiteY4957" fmla="*/ 835927 h 3256604"/>
              <a:gd name="connsiteX4958" fmla="*/ 888999 w 5859445"/>
              <a:gd name="connsiteY4958" fmla="*/ 822056 h 3256604"/>
              <a:gd name="connsiteX4959" fmla="*/ 866192 w 5859445"/>
              <a:gd name="connsiteY4959" fmla="*/ 828255 h 3256604"/>
              <a:gd name="connsiteX4960" fmla="*/ 848736 w 5859445"/>
              <a:gd name="connsiteY4960" fmla="*/ 830965 h 3256604"/>
              <a:gd name="connsiteX4961" fmla="*/ 809888 w 5859445"/>
              <a:gd name="connsiteY4961" fmla="*/ 825948 h 3256604"/>
              <a:gd name="connsiteX4962" fmla="*/ 788999 w 5859445"/>
              <a:gd name="connsiteY4962" fmla="*/ 809224 h 3256604"/>
              <a:gd name="connsiteX4963" fmla="*/ 845157 w 5859445"/>
              <a:gd name="connsiteY4963" fmla="*/ 798625 h 3256604"/>
              <a:gd name="connsiteX4964" fmla="*/ 851227 w 5859445"/>
              <a:gd name="connsiteY4964" fmla="*/ 807672 h 3256604"/>
              <a:gd name="connsiteX4965" fmla="*/ 853250 w 5859445"/>
              <a:gd name="connsiteY4965" fmla="*/ 810686 h 3256604"/>
              <a:gd name="connsiteX4966" fmla="*/ 867079 w 5859445"/>
              <a:gd name="connsiteY4966" fmla="*/ 810341 h 3256604"/>
              <a:gd name="connsiteX4967" fmla="*/ 858141 w 5859445"/>
              <a:gd name="connsiteY4967" fmla="*/ 807499 h 3256604"/>
              <a:gd name="connsiteX4968" fmla="*/ 968429 w 5859445"/>
              <a:gd name="connsiteY4968" fmla="*/ 783285 h 3256604"/>
              <a:gd name="connsiteX4969" fmla="*/ 1056641 w 5859445"/>
              <a:gd name="connsiteY4969" fmla="*/ 753292 h 3256604"/>
              <a:gd name="connsiteX4970" fmla="*/ 1042180 w 5859445"/>
              <a:gd name="connsiteY4970" fmla="*/ 753316 h 3256604"/>
              <a:gd name="connsiteX4971" fmla="*/ 1039997 w 5859445"/>
              <a:gd name="connsiteY4971" fmla="*/ 755058 h 3256604"/>
              <a:gd name="connsiteX4972" fmla="*/ 1028298 w 5859445"/>
              <a:gd name="connsiteY4972" fmla="*/ 757265 h 3256604"/>
              <a:gd name="connsiteX4973" fmla="*/ 1039791 w 5859445"/>
              <a:gd name="connsiteY4973" fmla="*/ 753321 h 3256604"/>
              <a:gd name="connsiteX4974" fmla="*/ 912850 w 5859445"/>
              <a:gd name="connsiteY4974" fmla="*/ 753538 h 3256604"/>
              <a:gd name="connsiteX4975" fmla="*/ 711065 w 5859445"/>
              <a:gd name="connsiteY4975" fmla="*/ 747778 h 3256604"/>
              <a:gd name="connsiteX4976" fmla="*/ 732925 w 5859445"/>
              <a:gd name="connsiteY4976" fmla="*/ 738588 h 3256604"/>
              <a:gd name="connsiteX4977" fmla="*/ 754784 w 5859445"/>
              <a:gd name="connsiteY4977" fmla="*/ 729399 h 3256604"/>
              <a:gd name="connsiteX4978" fmla="*/ 745992 w 5859445"/>
              <a:gd name="connsiteY4978" fmla="*/ 726520 h 3256604"/>
              <a:gd name="connsiteX4979" fmla="*/ 713381 w 5859445"/>
              <a:gd name="connsiteY4979" fmla="*/ 729775 h 3256604"/>
              <a:gd name="connsiteX4980" fmla="*/ 680729 w 5859445"/>
              <a:gd name="connsiteY4980" fmla="*/ 733054 h 3256604"/>
              <a:gd name="connsiteX4981" fmla="*/ 648076 w 5859445"/>
              <a:gd name="connsiteY4981" fmla="*/ 736333 h 3256604"/>
              <a:gd name="connsiteX4982" fmla="*/ 580238 w 5859445"/>
              <a:gd name="connsiteY4982" fmla="*/ 744430 h 3256604"/>
              <a:gd name="connsiteX4983" fmla="*/ 512399 w 5859445"/>
              <a:gd name="connsiteY4983" fmla="*/ 752531 h 3256604"/>
              <a:gd name="connsiteX4984" fmla="*/ 382567 w 5859445"/>
              <a:gd name="connsiteY4984" fmla="*/ 777655 h 3256604"/>
              <a:gd name="connsiteX4985" fmla="*/ 275364 w 5859445"/>
              <a:gd name="connsiteY4985" fmla="*/ 805595 h 3256604"/>
              <a:gd name="connsiteX4986" fmla="*/ 235369 w 5859445"/>
              <a:gd name="connsiteY4986" fmla="*/ 829937 h 3256604"/>
              <a:gd name="connsiteX4987" fmla="*/ 273232 w 5859445"/>
              <a:gd name="connsiteY4987" fmla="*/ 823885 h 3256604"/>
              <a:gd name="connsiteX4988" fmla="*/ 294621 w 5859445"/>
              <a:gd name="connsiteY4988" fmla="*/ 819365 h 3256604"/>
              <a:gd name="connsiteX4989" fmla="*/ 316089 w 5859445"/>
              <a:gd name="connsiteY4989" fmla="*/ 814796 h 3256604"/>
              <a:gd name="connsiteX4990" fmla="*/ 370846 w 5859445"/>
              <a:gd name="connsiteY4990" fmla="*/ 802709 h 3256604"/>
              <a:gd name="connsiteX4991" fmla="*/ 425681 w 5859445"/>
              <a:gd name="connsiteY4991" fmla="*/ 790576 h 3256604"/>
              <a:gd name="connsiteX4992" fmla="*/ 367779 w 5859445"/>
              <a:gd name="connsiteY4992" fmla="*/ 808824 h 3256604"/>
              <a:gd name="connsiteX4993" fmla="*/ 384255 w 5859445"/>
              <a:gd name="connsiteY4993" fmla="*/ 807291 h 3256604"/>
              <a:gd name="connsiteX4994" fmla="*/ 395664 w 5859445"/>
              <a:gd name="connsiteY4994" fmla="*/ 808845 h 3256604"/>
              <a:gd name="connsiteX4995" fmla="*/ 350314 w 5859445"/>
              <a:gd name="connsiteY4995" fmla="*/ 819453 h 3256604"/>
              <a:gd name="connsiteX4996" fmla="*/ 299975 w 5859445"/>
              <a:gd name="connsiteY4996" fmla="*/ 833100 h 3256604"/>
              <a:gd name="connsiteX4997" fmla="*/ 281082 w 5859445"/>
              <a:gd name="connsiteY4997" fmla="*/ 836102 h 3256604"/>
              <a:gd name="connsiteX4998" fmla="*/ 266607 w 5859445"/>
              <a:gd name="connsiteY4998" fmla="*/ 840662 h 3256604"/>
              <a:gd name="connsiteX4999" fmla="*/ 257122 w 5859445"/>
              <a:gd name="connsiteY4999" fmla="*/ 842190 h 3256604"/>
              <a:gd name="connsiteX5000" fmla="*/ 235200 w 5859445"/>
              <a:gd name="connsiteY5000" fmla="*/ 851282 h 3256604"/>
              <a:gd name="connsiteX5001" fmla="*/ 213277 w 5859445"/>
              <a:gd name="connsiteY5001" fmla="*/ 860374 h 3256604"/>
              <a:gd name="connsiteX5002" fmla="*/ 218268 w 5859445"/>
              <a:gd name="connsiteY5002" fmla="*/ 857338 h 3256604"/>
              <a:gd name="connsiteX5003" fmla="*/ 213810 w 5859445"/>
              <a:gd name="connsiteY5003" fmla="*/ 855803 h 3256604"/>
              <a:gd name="connsiteX5004" fmla="*/ 209354 w 5859445"/>
              <a:gd name="connsiteY5004" fmla="*/ 854267 h 3256604"/>
              <a:gd name="connsiteX5005" fmla="*/ 221466 w 5859445"/>
              <a:gd name="connsiteY5005" fmla="*/ 829904 h 3256604"/>
              <a:gd name="connsiteX5006" fmla="*/ 206839 w 5859445"/>
              <a:gd name="connsiteY5006" fmla="*/ 829177 h 3256604"/>
              <a:gd name="connsiteX5007" fmla="*/ 208628 w 5859445"/>
              <a:gd name="connsiteY5007" fmla="*/ 820726 h 3256604"/>
              <a:gd name="connsiteX5008" fmla="*/ 198648 w 5859445"/>
              <a:gd name="connsiteY5008" fmla="*/ 826799 h 3256604"/>
              <a:gd name="connsiteX5009" fmla="*/ 199714 w 5859445"/>
              <a:gd name="connsiteY5009" fmla="*/ 817655 h 3256604"/>
              <a:gd name="connsiteX5010" fmla="*/ 194723 w 5859445"/>
              <a:gd name="connsiteY5010" fmla="*/ 820691 h 3256604"/>
              <a:gd name="connsiteX5011" fmla="*/ 202741 w 5859445"/>
              <a:gd name="connsiteY5011" fmla="*/ 811564 h 3256604"/>
              <a:gd name="connsiteX5012" fmla="*/ 206836 w 5859445"/>
              <a:gd name="connsiteY5012" fmla="*/ 796327 h 3256604"/>
              <a:gd name="connsiteX5013" fmla="*/ 234539 w 5859445"/>
              <a:gd name="connsiteY5013" fmla="*/ 787963 h 3256604"/>
              <a:gd name="connsiteX5014" fmla="*/ 262241 w 5859445"/>
              <a:gd name="connsiteY5014" fmla="*/ 779598 h 3256604"/>
              <a:gd name="connsiteX5015" fmla="*/ 260865 w 5859445"/>
              <a:gd name="connsiteY5015" fmla="*/ 788933 h 3256604"/>
              <a:gd name="connsiteX5016" fmla="*/ 287295 w 5859445"/>
              <a:gd name="connsiteY5016" fmla="*/ 772847 h 3256604"/>
              <a:gd name="connsiteX5017" fmla="*/ 317335 w 5859445"/>
              <a:gd name="connsiteY5017" fmla="*/ 763058 h 3256604"/>
              <a:gd name="connsiteX5018" fmla="*/ 313413 w 5859445"/>
              <a:gd name="connsiteY5018" fmla="*/ 756950 h 3256604"/>
              <a:gd name="connsiteX5019" fmla="*/ 310918 w 5859445"/>
              <a:gd name="connsiteY5019" fmla="*/ 758468 h 3256604"/>
              <a:gd name="connsiteX5020" fmla="*/ 304499 w 5859445"/>
              <a:gd name="connsiteY5020" fmla="*/ 753879 h 3256604"/>
              <a:gd name="connsiteX5021" fmla="*/ 345484 w 5859445"/>
              <a:gd name="connsiteY5021" fmla="*/ 720440 h 3256604"/>
              <a:gd name="connsiteX5022" fmla="*/ 357255 w 5859445"/>
              <a:gd name="connsiteY5022" fmla="*/ 738762 h 3256604"/>
              <a:gd name="connsiteX5023" fmla="*/ 356767 w 5859445"/>
              <a:gd name="connsiteY5023" fmla="*/ 732687 h 3256604"/>
              <a:gd name="connsiteX5024" fmla="*/ 356282 w 5859445"/>
              <a:gd name="connsiteY5024" fmla="*/ 726611 h 3256604"/>
              <a:gd name="connsiteX5025" fmla="*/ 362167 w 5859445"/>
              <a:gd name="connsiteY5025" fmla="*/ 735772 h 3256604"/>
              <a:gd name="connsiteX5026" fmla="*/ 407074 w 5859445"/>
              <a:gd name="connsiteY5026" fmla="*/ 721184 h 3256604"/>
              <a:gd name="connsiteX5027" fmla="*/ 456895 w 5859445"/>
              <a:gd name="connsiteY5027" fmla="*/ 703608 h 3256604"/>
              <a:gd name="connsiteX5028" fmla="*/ 538016 w 5859445"/>
              <a:gd name="connsiteY5028" fmla="*/ 692470 h 3256604"/>
              <a:gd name="connsiteX5029" fmla="*/ 619138 w 5859445"/>
              <a:gd name="connsiteY5029" fmla="*/ 681329 h 3256604"/>
              <a:gd name="connsiteX5030" fmla="*/ 621353 w 5859445"/>
              <a:gd name="connsiteY5030" fmla="*/ 680787 h 3256604"/>
              <a:gd name="connsiteX5031" fmla="*/ 607495 w 5859445"/>
              <a:gd name="connsiteY5031" fmla="*/ 679919 h 3256604"/>
              <a:gd name="connsiteX5032" fmla="*/ 582183 w 5859445"/>
              <a:gd name="connsiteY5032" fmla="*/ 678332 h 3256604"/>
              <a:gd name="connsiteX5033" fmla="*/ 578260 w 5859445"/>
              <a:gd name="connsiteY5033" fmla="*/ 672225 h 3256604"/>
              <a:gd name="connsiteX5034" fmla="*/ 592163 w 5859445"/>
              <a:gd name="connsiteY5034" fmla="*/ 672259 h 3256604"/>
              <a:gd name="connsiteX5035" fmla="*/ 606066 w 5859445"/>
              <a:gd name="connsiteY5035" fmla="*/ 672292 h 3256604"/>
              <a:gd name="connsiteX5036" fmla="*/ 608561 w 5859445"/>
              <a:gd name="connsiteY5036" fmla="*/ 670774 h 3256604"/>
              <a:gd name="connsiteX5037" fmla="*/ 602142 w 5859445"/>
              <a:gd name="connsiteY5037" fmla="*/ 666185 h 3256604"/>
              <a:gd name="connsiteX5038" fmla="*/ 695544 w 5859445"/>
              <a:gd name="connsiteY5038" fmla="*/ 660315 h 3256604"/>
              <a:gd name="connsiteX5039" fmla="*/ 647415 w 5859445"/>
              <a:gd name="connsiteY5039" fmla="*/ 655623 h 3256604"/>
              <a:gd name="connsiteX5040" fmla="*/ 594294 w 5859445"/>
              <a:gd name="connsiteY5040" fmla="*/ 653969 h 3256604"/>
              <a:gd name="connsiteX5041" fmla="*/ 568448 w 5859445"/>
              <a:gd name="connsiteY5041" fmla="*/ 656954 h 3256604"/>
              <a:gd name="connsiteX5042" fmla="*/ 538678 w 5859445"/>
              <a:gd name="connsiteY5042" fmla="*/ 653831 h 3256604"/>
              <a:gd name="connsiteX5043" fmla="*/ 496968 w 5859445"/>
              <a:gd name="connsiteY5043" fmla="*/ 653728 h 3256604"/>
              <a:gd name="connsiteX5044" fmla="*/ 450268 w 5859445"/>
              <a:gd name="connsiteY5044" fmla="*/ 656664 h 3256604"/>
              <a:gd name="connsiteX5045" fmla="*/ 339572 w 5859445"/>
              <a:gd name="connsiteY5045" fmla="*/ 651819 h 3256604"/>
              <a:gd name="connsiteX5046" fmla="*/ 266943 w 5859445"/>
              <a:gd name="connsiteY5046" fmla="*/ 672310 h 3256604"/>
              <a:gd name="connsiteX5047" fmla="*/ 265429 w 5859445"/>
              <a:gd name="connsiteY5047" fmla="*/ 671457 h 3256604"/>
              <a:gd name="connsiteX5048" fmla="*/ 248497 w 5859445"/>
              <a:gd name="connsiteY5048" fmla="*/ 677513 h 3256604"/>
              <a:gd name="connsiteX5049" fmla="*/ 176316 w 5859445"/>
              <a:gd name="connsiteY5049" fmla="*/ 700205 h 3256604"/>
              <a:gd name="connsiteX5050" fmla="*/ 104134 w 5859445"/>
              <a:gd name="connsiteY5050" fmla="*/ 722897 h 3256604"/>
              <a:gd name="connsiteX5051" fmla="*/ 89163 w 5859445"/>
              <a:gd name="connsiteY5051" fmla="*/ 732007 h 3256604"/>
              <a:gd name="connsiteX5052" fmla="*/ 86548 w 5859445"/>
              <a:gd name="connsiteY5052" fmla="*/ 727935 h 3256604"/>
              <a:gd name="connsiteX5053" fmla="*/ 87735 w 5859445"/>
              <a:gd name="connsiteY5053" fmla="*/ 724382 h 3256604"/>
              <a:gd name="connsiteX5054" fmla="*/ 95220 w 5859445"/>
              <a:gd name="connsiteY5054" fmla="*/ 719826 h 3256604"/>
              <a:gd name="connsiteX5055" fmla="*/ 81315 w 5859445"/>
              <a:gd name="connsiteY5055" fmla="*/ 719791 h 3256604"/>
              <a:gd name="connsiteX5056" fmla="*/ 133709 w 5859445"/>
              <a:gd name="connsiteY5056" fmla="*/ 687905 h 3256604"/>
              <a:gd name="connsiteX5057" fmla="*/ 193949 w 5859445"/>
              <a:gd name="connsiteY5057" fmla="*/ 668233 h 3256604"/>
              <a:gd name="connsiteX5058" fmla="*/ 185034 w 5859445"/>
              <a:gd name="connsiteY5058" fmla="*/ 665163 h 3256604"/>
              <a:gd name="connsiteX5059" fmla="*/ 227812 w 5859445"/>
              <a:gd name="connsiteY5059" fmla="*/ 656119 h 3256604"/>
              <a:gd name="connsiteX5060" fmla="*/ 246704 w 5859445"/>
              <a:gd name="connsiteY5060" fmla="*/ 653117 h 3256604"/>
              <a:gd name="connsiteX5061" fmla="*/ 261140 w 5859445"/>
              <a:gd name="connsiteY5061" fmla="*/ 648577 h 3256604"/>
              <a:gd name="connsiteX5062" fmla="*/ 270588 w 5859445"/>
              <a:gd name="connsiteY5062" fmla="*/ 647077 h 3256604"/>
              <a:gd name="connsiteX5063" fmla="*/ 212114 w 5859445"/>
              <a:gd name="connsiteY5063" fmla="*/ 631686 h 3256604"/>
              <a:gd name="connsiteX5064" fmla="*/ 200705 w 5859445"/>
              <a:gd name="connsiteY5064" fmla="*/ 630133 h 3256604"/>
              <a:gd name="connsiteX5065" fmla="*/ 199278 w 5859445"/>
              <a:gd name="connsiteY5065" fmla="*/ 622507 h 3256604"/>
              <a:gd name="connsiteX5066" fmla="*/ 183411 w 5859445"/>
              <a:gd name="connsiteY5066" fmla="*/ 619419 h 3256604"/>
              <a:gd name="connsiteX5067" fmla="*/ 172536 w 5859445"/>
              <a:gd name="connsiteY5067" fmla="*/ 613294 h 3256604"/>
              <a:gd name="connsiteX5068" fmla="*/ 212114 w 5859445"/>
              <a:gd name="connsiteY5068" fmla="*/ 631686 h 3256604"/>
              <a:gd name="connsiteX5069" fmla="*/ 207125 w 5859445"/>
              <a:gd name="connsiteY5069" fmla="*/ 634723 h 3256604"/>
              <a:gd name="connsiteX5070" fmla="*/ 211049 w 5859445"/>
              <a:gd name="connsiteY5070" fmla="*/ 640833 h 3256604"/>
              <a:gd name="connsiteX5071" fmla="*/ 195629 w 5859445"/>
              <a:gd name="connsiteY5071" fmla="*/ 636410 h 3256604"/>
              <a:gd name="connsiteX5072" fmla="*/ 191083 w 5859445"/>
              <a:gd name="connsiteY5072" fmla="*/ 635991 h 3256604"/>
              <a:gd name="connsiteX5073" fmla="*/ 188232 w 5859445"/>
              <a:gd name="connsiteY5073" fmla="*/ 637726 h 3256604"/>
              <a:gd name="connsiteX5074" fmla="*/ 186868 w 5859445"/>
              <a:gd name="connsiteY5074" fmla="*/ 635603 h 3256604"/>
              <a:gd name="connsiteX5075" fmla="*/ 185022 w 5859445"/>
              <a:gd name="connsiteY5075" fmla="*/ 635431 h 3256604"/>
              <a:gd name="connsiteX5076" fmla="*/ 178251 w 5859445"/>
              <a:gd name="connsiteY5076" fmla="*/ 643800 h 3256604"/>
              <a:gd name="connsiteX5077" fmla="*/ 174328 w 5859445"/>
              <a:gd name="connsiteY5077" fmla="*/ 637693 h 3256604"/>
              <a:gd name="connsiteX5078" fmla="*/ 162920 w 5859445"/>
              <a:gd name="connsiteY5078" fmla="*/ 636140 h 3256604"/>
              <a:gd name="connsiteX5079" fmla="*/ 151510 w 5859445"/>
              <a:gd name="connsiteY5079" fmla="*/ 634587 h 3256604"/>
              <a:gd name="connsiteX5080" fmla="*/ 160957 w 5859445"/>
              <a:gd name="connsiteY5080" fmla="*/ 633087 h 3256604"/>
              <a:gd name="connsiteX5081" fmla="*/ 170403 w 5859445"/>
              <a:gd name="connsiteY5081" fmla="*/ 631585 h 3256604"/>
              <a:gd name="connsiteX5082" fmla="*/ 158632 w 5859445"/>
              <a:gd name="connsiteY5082" fmla="*/ 613261 h 3256604"/>
              <a:gd name="connsiteX5083" fmla="*/ 153642 w 5859445"/>
              <a:gd name="connsiteY5083" fmla="*/ 616297 h 3256604"/>
              <a:gd name="connsiteX5084" fmla="*/ 150251 w 5859445"/>
              <a:gd name="connsiteY5084" fmla="*/ 605617 h 3256604"/>
              <a:gd name="connsiteX5085" fmla="*/ 146861 w 5859445"/>
              <a:gd name="connsiteY5085" fmla="*/ 594939 h 3256604"/>
              <a:gd name="connsiteX5086" fmla="*/ 150783 w 5859445"/>
              <a:gd name="connsiteY5086" fmla="*/ 601046 h 3256604"/>
              <a:gd name="connsiteX5087" fmla="*/ 151568 w 5859445"/>
              <a:gd name="connsiteY5087" fmla="*/ 602267 h 3256604"/>
              <a:gd name="connsiteX5088" fmla="*/ 151849 w 5859445"/>
              <a:gd name="connsiteY5088" fmla="*/ 591901 h 3256604"/>
              <a:gd name="connsiteX5089" fmla="*/ 159697 w 5859445"/>
              <a:gd name="connsiteY5089" fmla="*/ 604117 h 3256604"/>
              <a:gd name="connsiteX5090" fmla="*/ 160764 w 5859445"/>
              <a:gd name="connsiteY5090" fmla="*/ 594972 h 3256604"/>
              <a:gd name="connsiteX5091" fmla="*/ 190703 w 5859445"/>
              <a:gd name="connsiteY5091" fmla="*/ 576751 h 3256604"/>
              <a:gd name="connsiteX5092" fmla="*/ 221367 w 5859445"/>
              <a:gd name="connsiteY5092" fmla="*/ 592072 h 3256604"/>
              <a:gd name="connsiteX5093" fmla="*/ 222433 w 5859445"/>
              <a:gd name="connsiteY5093" fmla="*/ 582927 h 3256604"/>
              <a:gd name="connsiteX5094" fmla="*/ 251669 w 5859445"/>
              <a:gd name="connsiteY5094" fmla="*/ 590620 h 3256604"/>
              <a:gd name="connsiteX5095" fmla="*/ 284831 w 5859445"/>
              <a:gd name="connsiteY5095" fmla="*/ 604424 h 3256604"/>
              <a:gd name="connsiteX5096" fmla="*/ 288755 w 5859445"/>
              <a:gd name="connsiteY5096" fmla="*/ 610531 h 3256604"/>
              <a:gd name="connsiteX5097" fmla="*/ 306582 w 5859445"/>
              <a:gd name="connsiteY5097" fmla="*/ 616673 h 3256604"/>
              <a:gd name="connsiteX5098" fmla="*/ 322979 w 5859445"/>
              <a:gd name="connsiteY5098" fmla="*/ 615189 h 3256604"/>
              <a:gd name="connsiteX5099" fmla="*/ 339378 w 5859445"/>
              <a:gd name="connsiteY5099" fmla="*/ 613704 h 3256604"/>
              <a:gd name="connsiteX5100" fmla="*/ 321550 w 5859445"/>
              <a:gd name="connsiteY5100" fmla="*/ 607562 h 3256604"/>
              <a:gd name="connsiteX5101" fmla="*/ 313170 w 5859445"/>
              <a:gd name="connsiteY5101" fmla="*/ 599920 h 3256604"/>
              <a:gd name="connsiteX5102" fmla="*/ 288027 w 5859445"/>
              <a:gd name="connsiteY5102" fmla="*/ 576988 h 3256604"/>
              <a:gd name="connsiteX5103" fmla="*/ 281608 w 5859445"/>
              <a:gd name="connsiteY5103" fmla="*/ 572400 h 3256604"/>
              <a:gd name="connsiteX5104" fmla="*/ 275189 w 5859445"/>
              <a:gd name="connsiteY5104" fmla="*/ 567811 h 3256604"/>
              <a:gd name="connsiteX5105" fmla="*/ 246194 w 5859445"/>
              <a:gd name="connsiteY5105" fmla="*/ 576695 h 3256604"/>
              <a:gd name="connsiteX5106" fmla="*/ 242087 w 5859445"/>
              <a:gd name="connsiteY5106" fmla="*/ 570301 h 3256604"/>
              <a:gd name="connsiteX5107" fmla="*/ 218049 w 5859445"/>
              <a:gd name="connsiteY5107" fmla="*/ 576104 h 3256604"/>
              <a:gd name="connsiteX5108" fmla="*/ 189968 w 5859445"/>
              <a:gd name="connsiteY5108" fmla="*/ 575605 h 3256604"/>
              <a:gd name="connsiteX5109" fmla="*/ 214915 w 5859445"/>
              <a:gd name="connsiteY5109" fmla="*/ 560421 h 3256604"/>
              <a:gd name="connsiteX5110" fmla="*/ 239864 w 5859445"/>
              <a:gd name="connsiteY5110" fmla="*/ 545236 h 3256604"/>
              <a:gd name="connsiteX5111" fmla="*/ 216739 w 5859445"/>
              <a:gd name="connsiteY5111" fmla="*/ 541654 h 3256604"/>
              <a:gd name="connsiteX5112" fmla="*/ 234876 w 5859445"/>
              <a:gd name="connsiteY5112" fmla="*/ 548273 h 3256604"/>
              <a:gd name="connsiteX5113" fmla="*/ 136446 w 5859445"/>
              <a:gd name="connsiteY5113" fmla="*/ 546316 h 3256604"/>
              <a:gd name="connsiteX5114" fmla="*/ 110416 w 5859445"/>
              <a:gd name="connsiteY5114" fmla="*/ 549016 h 3256604"/>
              <a:gd name="connsiteX5115" fmla="*/ 121476 w 5859445"/>
              <a:gd name="connsiteY5115" fmla="*/ 555427 h 3256604"/>
              <a:gd name="connsiteX5116" fmla="*/ 70301 w 5859445"/>
              <a:gd name="connsiteY5116" fmla="*/ 551395 h 3256604"/>
              <a:gd name="connsiteX5117" fmla="*/ 82744 w 5859445"/>
              <a:gd name="connsiteY5117" fmla="*/ 543753 h 3256604"/>
              <a:gd name="connsiteX5118" fmla="*/ 90259 w 5859445"/>
              <a:gd name="connsiteY5118" fmla="*/ 539247 h 3256604"/>
              <a:gd name="connsiteX5119" fmla="*/ 86151 w 5859445"/>
              <a:gd name="connsiteY5119" fmla="*/ 532853 h 3256604"/>
              <a:gd name="connsiteX5120" fmla="*/ 102064 w 5859445"/>
              <a:gd name="connsiteY5120" fmla="*/ 514408 h 3256604"/>
              <a:gd name="connsiteX5121" fmla="*/ 101120 w 5859445"/>
              <a:gd name="connsiteY5121" fmla="*/ 523742 h 3256604"/>
              <a:gd name="connsiteX5122" fmla="*/ 111101 w 5859445"/>
              <a:gd name="connsiteY5122" fmla="*/ 517667 h 3256604"/>
              <a:gd name="connsiteX5123" fmla="*/ 116090 w 5859445"/>
              <a:gd name="connsiteY5123" fmla="*/ 514632 h 3256604"/>
              <a:gd name="connsiteX5124" fmla="*/ 125188 w 5859445"/>
              <a:gd name="connsiteY5124" fmla="*/ 517987 h 3256604"/>
              <a:gd name="connsiteX5125" fmla="*/ 130178 w 5859445"/>
              <a:gd name="connsiteY5125" fmla="*/ 514952 h 3256604"/>
              <a:gd name="connsiteX5126" fmla="*/ 116090 w 5859445"/>
              <a:gd name="connsiteY5126" fmla="*/ 514632 h 3256604"/>
              <a:gd name="connsiteX5127" fmla="*/ 112045 w 5859445"/>
              <a:gd name="connsiteY5127" fmla="*/ 508333 h 3256604"/>
              <a:gd name="connsiteX5128" fmla="*/ 102946 w 5859445"/>
              <a:gd name="connsiteY5128" fmla="*/ 504976 h 3256604"/>
              <a:gd name="connsiteX5129" fmla="*/ 77356 w 5859445"/>
              <a:gd name="connsiteY5129" fmla="*/ 502959 h 3256604"/>
              <a:gd name="connsiteX5130" fmla="*/ 51708 w 5859445"/>
              <a:gd name="connsiteY5130" fmla="*/ 500847 h 3256604"/>
              <a:gd name="connsiteX5131" fmla="*/ 61687 w 5859445"/>
              <a:gd name="connsiteY5131" fmla="*/ 494773 h 3256604"/>
              <a:gd name="connsiteX5132" fmla="*/ 66676 w 5859445"/>
              <a:gd name="connsiteY5132" fmla="*/ 491736 h 3256604"/>
              <a:gd name="connsiteX5133" fmla="*/ 38564 w 5859445"/>
              <a:gd name="connsiteY5133" fmla="*/ 491191 h 3256604"/>
              <a:gd name="connsiteX5134" fmla="*/ 44025 w 5859445"/>
              <a:gd name="connsiteY5134" fmla="*/ 483486 h 3256604"/>
              <a:gd name="connsiteX5135" fmla="*/ 49486 w 5859445"/>
              <a:gd name="connsiteY5135" fmla="*/ 475782 h 3256604"/>
              <a:gd name="connsiteX5136" fmla="*/ 35583 w 5859445"/>
              <a:gd name="connsiteY5136" fmla="*/ 475748 h 3256604"/>
              <a:gd name="connsiteX5137" fmla="*/ 26670 w 5859445"/>
              <a:gd name="connsiteY5137" fmla="*/ 472676 h 3256604"/>
              <a:gd name="connsiteX5138" fmla="*/ 17224 w 5859445"/>
              <a:gd name="connsiteY5138" fmla="*/ 474178 h 3256604"/>
              <a:gd name="connsiteX5139" fmla="*/ 7776 w 5859445"/>
              <a:gd name="connsiteY5139" fmla="*/ 475679 h 3256604"/>
              <a:gd name="connsiteX5140" fmla="*/ 0 w 5859445"/>
              <a:gd name="connsiteY5140" fmla="*/ 476915 h 3256604"/>
              <a:gd name="connsiteX5141" fmla="*/ 0 w 5859445"/>
              <a:gd name="connsiteY5141" fmla="*/ 296290 h 3256604"/>
              <a:gd name="connsiteX5142" fmla="*/ 107 w 5859445"/>
              <a:gd name="connsiteY5142" fmla="*/ 296285 h 3256604"/>
              <a:gd name="connsiteX5143" fmla="*/ 47982 w 5859445"/>
              <a:gd name="connsiteY5143" fmla="*/ 289780 h 3256604"/>
              <a:gd name="connsiteX5144" fmla="*/ 41277 w 5859445"/>
              <a:gd name="connsiteY5144" fmla="*/ 276639 h 3256604"/>
              <a:gd name="connsiteX5145" fmla="*/ 41637 w 5859445"/>
              <a:gd name="connsiteY5145" fmla="*/ 274519 h 3256604"/>
              <a:gd name="connsiteX5146" fmla="*/ 45124 w 5859445"/>
              <a:gd name="connsiteY5146" fmla="*/ 274529 h 3256604"/>
              <a:gd name="connsiteX5147" fmla="*/ 42365 w 5859445"/>
              <a:gd name="connsiteY5147" fmla="*/ 270234 h 3256604"/>
              <a:gd name="connsiteX5148" fmla="*/ 37277 w 5859445"/>
              <a:gd name="connsiteY5148" fmla="*/ 262312 h 3256604"/>
              <a:gd name="connsiteX5149" fmla="*/ 34249 w 5859445"/>
              <a:gd name="connsiteY5149" fmla="*/ 268404 h 3256604"/>
              <a:gd name="connsiteX5150" fmla="*/ 31220 w 5859445"/>
              <a:gd name="connsiteY5150" fmla="*/ 274493 h 3256604"/>
              <a:gd name="connsiteX5151" fmla="*/ 35349 w 5859445"/>
              <a:gd name="connsiteY5151" fmla="*/ 274502 h 3256604"/>
              <a:gd name="connsiteX5152" fmla="*/ 27396 w 5859445"/>
              <a:gd name="connsiteY5152" fmla="*/ 279343 h 3256604"/>
              <a:gd name="connsiteX5153" fmla="*/ 12144 w 5859445"/>
              <a:gd name="connsiteY5153" fmla="*/ 277210 h 3256604"/>
              <a:gd name="connsiteX5154" fmla="*/ 1820 w 5859445"/>
              <a:gd name="connsiteY5154" fmla="*/ 271945 h 3256604"/>
              <a:gd name="connsiteX5155" fmla="*/ 0 w 5859445"/>
              <a:gd name="connsiteY5155" fmla="*/ 273052 h 3256604"/>
              <a:gd name="connsiteX5156" fmla="*/ 0 w 5859445"/>
              <a:gd name="connsiteY5156" fmla="*/ 251015 h 3256604"/>
              <a:gd name="connsiteX5157" fmla="*/ 29066 w 5859445"/>
              <a:gd name="connsiteY5157" fmla="*/ 233324 h 3256604"/>
              <a:gd name="connsiteX5158" fmla="*/ 62565 w 5859445"/>
              <a:gd name="connsiteY5158" fmla="*/ 204442 h 3256604"/>
              <a:gd name="connsiteX5159" fmla="*/ 53650 w 5859445"/>
              <a:gd name="connsiteY5159" fmla="*/ 201371 h 3256604"/>
              <a:gd name="connsiteX5160" fmla="*/ 44737 w 5859445"/>
              <a:gd name="connsiteY5160" fmla="*/ 198300 h 3256604"/>
              <a:gd name="connsiteX5161" fmla="*/ 58641 w 5859445"/>
              <a:gd name="connsiteY5161" fmla="*/ 198333 h 3256604"/>
              <a:gd name="connsiteX5162" fmla="*/ 73610 w 5859445"/>
              <a:gd name="connsiteY5162" fmla="*/ 189224 h 3256604"/>
              <a:gd name="connsiteX5163" fmla="*/ 50792 w 5859445"/>
              <a:gd name="connsiteY5163" fmla="*/ 186117 h 3256604"/>
              <a:gd name="connsiteX5164" fmla="*/ 27974 w 5859445"/>
              <a:gd name="connsiteY5164" fmla="*/ 183011 h 3256604"/>
              <a:gd name="connsiteX5165" fmla="*/ 0 w 5859445"/>
              <a:gd name="connsiteY5165" fmla="*/ 180620 h 3256604"/>
              <a:gd name="connsiteX5166" fmla="*/ 0 w 5859445"/>
              <a:gd name="connsiteY5166" fmla="*/ 178043 h 3256604"/>
              <a:gd name="connsiteX5167" fmla="*/ 10148 w 5859445"/>
              <a:gd name="connsiteY5167" fmla="*/ 176871 h 3256604"/>
              <a:gd name="connsiteX5168" fmla="*/ 61837 w 5859445"/>
              <a:gd name="connsiteY5168" fmla="*/ 170897 h 3256604"/>
              <a:gd name="connsiteX5169" fmla="*/ 71285 w 5859445"/>
              <a:gd name="connsiteY5169" fmla="*/ 169398 h 3256604"/>
              <a:gd name="connsiteX5170" fmla="*/ 80731 w 5859445"/>
              <a:gd name="connsiteY5170" fmla="*/ 167896 h 3256604"/>
              <a:gd name="connsiteX5171" fmla="*/ 90179 w 5859445"/>
              <a:gd name="connsiteY5171" fmla="*/ 166396 h 3256604"/>
              <a:gd name="connsiteX5172" fmla="*/ 99625 w 5859445"/>
              <a:gd name="connsiteY5172" fmla="*/ 164894 h 3256604"/>
              <a:gd name="connsiteX5173" fmla="*/ 108539 w 5859445"/>
              <a:gd name="connsiteY5173" fmla="*/ 167965 h 3256604"/>
              <a:gd name="connsiteX5174" fmla="*/ 113529 w 5859445"/>
              <a:gd name="connsiteY5174" fmla="*/ 164927 h 3256604"/>
              <a:gd name="connsiteX5175" fmla="*/ 118518 w 5859445"/>
              <a:gd name="connsiteY5175" fmla="*/ 161891 h 3256604"/>
              <a:gd name="connsiteX5176" fmla="*/ 123507 w 5859445"/>
              <a:gd name="connsiteY5176" fmla="*/ 158854 h 3256604"/>
              <a:gd name="connsiteX5177" fmla="*/ 114595 w 5859445"/>
              <a:gd name="connsiteY5177" fmla="*/ 155782 h 3256604"/>
              <a:gd name="connsiteX5178" fmla="*/ 120117 w 5859445"/>
              <a:gd name="connsiteY5178" fmla="*/ 148173 h 3256604"/>
              <a:gd name="connsiteX5179" fmla="*/ 110670 w 5859445"/>
              <a:gd name="connsiteY5179" fmla="*/ 149675 h 3256604"/>
              <a:gd name="connsiteX5180" fmla="*/ 128666 w 5859445"/>
              <a:gd name="connsiteY5180" fmla="*/ 134474 h 3256604"/>
              <a:gd name="connsiteX5181" fmla="*/ 150588 w 5859445"/>
              <a:gd name="connsiteY5181" fmla="*/ 125379 h 3256604"/>
              <a:gd name="connsiteX5182" fmla="*/ 151652 w 5859445"/>
              <a:gd name="connsiteY5182" fmla="*/ 116233 h 3256604"/>
              <a:gd name="connsiteX5183" fmla="*/ 166623 w 5859445"/>
              <a:gd name="connsiteY5183" fmla="*/ 107123 h 3256604"/>
              <a:gd name="connsiteX5184" fmla="*/ 175005 w 5859445"/>
              <a:gd name="connsiteY5184" fmla="*/ 114767 h 3256604"/>
              <a:gd name="connsiteX5185" fmla="*/ 184451 w 5859445"/>
              <a:gd name="connsiteY5185" fmla="*/ 113265 h 3256604"/>
              <a:gd name="connsiteX5186" fmla="*/ 218315 w 5859445"/>
              <a:gd name="connsiteY5186" fmla="*/ 101153 h 3256604"/>
              <a:gd name="connsiteX5187" fmla="*/ 208335 w 5859445"/>
              <a:gd name="connsiteY5187" fmla="*/ 107226 h 3256604"/>
              <a:gd name="connsiteX5188" fmla="*/ 239170 w 5859445"/>
              <a:gd name="connsiteY5188" fmla="*/ 101204 h 3256604"/>
              <a:gd name="connsiteX5189" fmla="*/ 266079 w 5859445"/>
              <a:gd name="connsiteY5189" fmla="*/ 89073 h 3256604"/>
              <a:gd name="connsiteX5190" fmla="*/ 217950 w 5859445"/>
              <a:gd name="connsiteY5190" fmla="*/ 84382 h 3256604"/>
              <a:gd name="connsiteX5191" fmla="*/ 169819 w 5859445"/>
              <a:gd name="connsiteY5191" fmla="*/ 79690 h 3256604"/>
              <a:gd name="connsiteX5192" fmla="*/ 183723 w 5859445"/>
              <a:gd name="connsiteY5192" fmla="*/ 79723 h 3256604"/>
              <a:gd name="connsiteX5193" fmla="*/ 206541 w 5859445"/>
              <a:gd name="connsiteY5193" fmla="*/ 82827 h 3256604"/>
              <a:gd name="connsiteX5194" fmla="*/ 250214 w 5859445"/>
              <a:gd name="connsiteY5194" fmla="*/ 85984 h 3256604"/>
              <a:gd name="connsiteX5195" fmla="*/ 293887 w 5859445"/>
              <a:gd name="connsiteY5195" fmla="*/ 89141 h 3256604"/>
              <a:gd name="connsiteX5196" fmla="*/ 284974 w 5859445"/>
              <a:gd name="connsiteY5196" fmla="*/ 86070 h 3256604"/>
              <a:gd name="connsiteX5197" fmla="*/ 303360 w 5859445"/>
              <a:gd name="connsiteY5197" fmla="*/ 76744 h 3256604"/>
              <a:gd name="connsiteX5198" fmla="*/ 299943 w 5859445"/>
              <a:gd name="connsiteY5198" fmla="*/ 76958 h 3256604"/>
              <a:gd name="connsiteX5199" fmla="*/ 278191 w 5859445"/>
              <a:gd name="connsiteY5199" fmla="*/ 64709 h 3256604"/>
              <a:gd name="connsiteX5200" fmla="*/ 294056 w 5859445"/>
              <a:gd name="connsiteY5200" fmla="*/ 67796 h 3256604"/>
              <a:gd name="connsiteX5201" fmla="*/ 318835 w 5859445"/>
              <a:gd name="connsiteY5201" fmla="*/ 73957 h 3256604"/>
              <a:gd name="connsiteX5202" fmla="*/ 364077 w 5859445"/>
              <a:gd name="connsiteY5202" fmla="*/ 63349 h 3256604"/>
              <a:gd name="connsiteX5203" fmla="*/ 409317 w 5859445"/>
              <a:gd name="connsiteY5203" fmla="*/ 52740 h 3256604"/>
              <a:gd name="connsiteX5204" fmla="*/ 458483 w 5859445"/>
              <a:gd name="connsiteY5204" fmla="*/ 48238 h 3256604"/>
              <a:gd name="connsiteX5205" fmla="*/ 512636 w 5859445"/>
              <a:gd name="connsiteY5205" fmla="*/ 40700 h 3256604"/>
              <a:gd name="connsiteX5206" fmla="*/ 610967 w 5859445"/>
              <a:gd name="connsiteY5206" fmla="*/ 31698 h 3256604"/>
              <a:gd name="connsiteX5207" fmla="*/ 636781 w 5859445"/>
              <a:gd name="connsiteY5207" fmla="*/ 28665 h 3256604"/>
              <a:gd name="connsiteX5208" fmla="*/ 662595 w 5859445"/>
              <a:gd name="connsiteY5208" fmla="*/ 25634 h 3256604"/>
              <a:gd name="connsiteX5209" fmla="*/ 687908 w 5859445"/>
              <a:gd name="connsiteY5209" fmla="*/ 27220 h 3256604"/>
              <a:gd name="connsiteX5210" fmla="*/ 713220 w 5859445"/>
              <a:gd name="connsiteY5210" fmla="*/ 28806 h 3256604"/>
              <a:gd name="connsiteX5211" fmla="*/ 935493 w 5859445"/>
              <a:gd name="connsiteY5211" fmla="*/ 29065 h 3256604"/>
              <a:gd name="connsiteX5212" fmla="*/ 1048026 w 5859445"/>
              <a:gd name="connsiteY5212" fmla="*/ 36774 h 3256604"/>
              <a:gd name="connsiteX5213" fmla="*/ 1160561 w 5859445"/>
              <a:gd name="connsiteY5213" fmla="*/ 44482 h 3256604"/>
              <a:gd name="connsiteX5214" fmla="*/ 1149517 w 5859445"/>
              <a:gd name="connsiteY5214" fmla="*/ 59699 h 3256604"/>
              <a:gd name="connsiteX5215" fmla="*/ 1220967 w 5859445"/>
              <a:gd name="connsiteY5215" fmla="*/ 62876 h 3256604"/>
              <a:gd name="connsiteX5216" fmla="*/ 1296276 w 5859445"/>
              <a:gd name="connsiteY5216" fmla="*/ 72066 h 3256604"/>
              <a:gd name="connsiteX5217" fmla="*/ 1295844 w 5859445"/>
              <a:gd name="connsiteY5217" fmla="*/ 66151 h 3256604"/>
              <a:gd name="connsiteX5218" fmla="*/ 1321133 w 5859445"/>
              <a:gd name="connsiteY5218" fmla="*/ 67541 h 3256604"/>
              <a:gd name="connsiteX5219" fmla="*/ 1351862 w 5859445"/>
              <a:gd name="connsiteY5219" fmla="*/ 72155 h 3256604"/>
              <a:gd name="connsiteX5220" fmla="*/ 1420222 w 5859445"/>
              <a:gd name="connsiteY5220" fmla="*/ 81328 h 3256604"/>
              <a:gd name="connsiteX5221" fmla="*/ 1452455 w 5859445"/>
              <a:gd name="connsiteY5221" fmla="*/ 82884 h 3256604"/>
              <a:gd name="connsiteX5222" fmla="*/ 1458134 w 5859445"/>
              <a:gd name="connsiteY5222" fmla="*/ 83157 h 3256604"/>
              <a:gd name="connsiteX5223" fmla="*/ 1462852 w 5859445"/>
              <a:gd name="connsiteY5223" fmla="*/ 82860 h 3256604"/>
              <a:gd name="connsiteX5224" fmla="*/ 1462053 w 5859445"/>
              <a:gd name="connsiteY5224" fmla="*/ 83347 h 3256604"/>
              <a:gd name="connsiteX5225" fmla="*/ 1484689 w 5859445"/>
              <a:gd name="connsiteY5225" fmla="*/ 84439 h 3256604"/>
              <a:gd name="connsiteX5226" fmla="*/ 1470815 w 5859445"/>
              <a:gd name="connsiteY5226" fmla="*/ 84453 h 3256604"/>
              <a:gd name="connsiteX5227" fmla="*/ 1465836 w 5859445"/>
              <a:gd name="connsiteY5227" fmla="*/ 87451 h 3256604"/>
              <a:gd name="connsiteX5228" fmla="*/ 1465794 w 5859445"/>
              <a:gd name="connsiteY5228" fmla="*/ 87442 h 3256604"/>
              <a:gd name="connsiteX5229" fmla="*/ 1460805 w 5859445"/>
              <a:gd name="connsiteY5229" fmla="*/ 90479 h 3256604"/>
              <a:gd name="connsiteX5230" fmla="*/ 1465836 w 5859445"/>
              <a:gd name="connsiteY5230" fmla="*/ 87451 h 3256604"/>
              <a:gd name="connsiteX5231" fmla="*/ 1481660 w 5859445"/>
              <a:gd name="connsiteY5231" fmla="*/ 90530 h 3256604"/>
              <a:gd name="connsiteX5232" fmla="*/ 1494127 w 5859445"/>
              <a:gd name="connsiteY5232" fmla="*/ 92957 h 3256604"/>
              <a:gd name="connsiteX5233" fmla="*/ 1494185 w 5859445"/>
              <a:gd name="connsiteY5233" fmla="*/ 92468 h 3256604"/>
              <a:gd name="connsiteX5234" fmla="*/ 1503498 w 5859445"/>
              <a:gd name="connsiteY5234" fmla="*/ 92108 h 3256604"/>
              <a:gd name="connsiteX5235" fmla="*/ 1495940 w 5859445"/>
              <a:gd name="connsiteY5235" fmla="*/ 93309 h 3256604"/>
              <a:gd name="connsiteX5236" fmla="*/ 1497527 w 5859445"/>
              <a:gd name="connsiteY5236" fmla="*/ 93618 h 3256604"/>
              <a:gd name="connsiteX5237" fmla="*/ 1705897 w 5859445"/>
              <a:gd name="connsiteY5237" fmla="*/ 93843 h 3256604"/>
              <a:gd name="connsiteX5238" fmla="*/ 1598586 w 5859445"/>
              <a:gd name="connsiteY5238" fmla="*/ 88864 h 3256604"/>
              <a:gd name="connsiteX5239" fmla="*/ 1503498 w 5859445"/>
              <a:gd name="connsiteY5239" fmla="*/ 92108 h 3256604"/>
              <a:gd name="connsiteX5240" fmla="*/ 1621475 w 5859445"/>
              <a:gd name="connsiteY5240" fmla="*/ 86680 h 3256604"/>
              <a:gd name="connsiteX5241" fmla="*/ 1710886 w 5859445"/>
              <a:gd name="connsiteY5241" fmla="*/ 90807 h 3256604"/>
              <a:gd name="connsiteX5242" fmla="*/ 1741587 w 5859445"/>
              <a:gd name="connsiteY5242" fmla="*/ 85928 h 3256604"/>
              <a:gd name="connsiteX5243" fmla="*/ 1757093 w 5859445"/>
              <a:gd name="connsiteY5243" fmla="*/ 85033 h 3256604"/>
              <a:gd name="connsiteX5244" fmla="*/ 1755777 w 5859445"/>
              <a:gd name="connsiteY5244" fmla="*/ 85056 h 3256604"/>
              <a:gd name="connsiteX5245" fmla="*/ 1676518 w 5859445"/>
              <a:gd name="connsiteY5245" fmla="*/ 80525 h 3256604"/>
              <a:gd name="connsiteX5246" fmla="*/ 1690116 w 5859445"/>
              <a:gd name="connsiteY5246" fmla="*/ 80084 h 3256604"/>
              <a:gd name="connsiteX5247" fmla="*/ 1725855 w 5859445"/>
              <a:gd name="connsiteY5247" fmla="*/ 81696 h 3256604"/>
              <a:gd name="connsiteX5248" fmla="*/ 1869816 w 5859445"/>
              <a:gd name="connsiteY5248" fmla="*/ 79238 h 3256604"/>
              <a:gd name="connsiteX5249" fmla="*/ 2008726 w 5859445"/>
              <a:gd name="connsiteY5249" fmla="*/ 79721 h 3256604"/>
              <a:gd name="connsiteX5250" fmla="*/ 2150193 w 5859445"/>
              <a:gd name="connsiteY5250" fmla="*/ 78782 h 3256604"/>
              <a:gd name="connsiteX5251" fmla="*/ 2291660 w 5859445"/>
              <a:gd name="connsiteY5251" fmla="*/ 77843 h 3256604"/>
              <a:gd name="connsiteX5252" fmla="*/ 2562590 w 5859445"/>
              <a:gd name="connsiteY5252" fmla="*/ 78887 h 3256604"/>
              <a:gd name="connsiteX5253" fmla="*/ 2820683 w 5859445"/>
              <a:gd name="connsiteY5253" fmla="*/ 70756 h 3256604"/>
              <a:gd name="connsiteX5254" fmla="*/ 2998872 w 5859445"/>
              <a:gd name="connsiteY5254" fmla="*/ 72956 h 3256604"/>
              <a:gd name="connsiteX5255" fmla="*/ 3173056 w 5859445"/>
              <a:gd name="connsiteY5255" fmla="*/ 69094 h 3256604"/>
              <a:gd name="connsiteX5256" fmla="*/ 3521504 w 5859445"/>
              <a:gd name="connsiteY5256" fmla="*/ 61326 h 3256604"/>
              <a:gd name="connsiteX5257" fmla="*/ 3686823 w 5859445"/>
              <a:gd name="connsiteY5257" fmla="*/ 54300 h 3256604"/>
              <a:gd name="connsiteX5258" fmla="*/ 3852065 w 5859445"/>
              <a:gd name="connsiteY5258" fmla="*/ 47322 h 3256604"/>
              <a:gd name="connsiteX5259" fmla="*/ 3931555 w 5859445"/>
              <a:gd name="connsiteY5259" fmla="*/ 41490 h 3256604"/>
              <a:gd name="connsiteX5260" fmla="*/ 4010965 w 5859445"/>
              <a:gd name="connsiteY5260" fmla="*/ 35704 h 3256604"/>
              <a:gd name="connsiteX5261" fmla="*/ 4057156 w 5859445"/>
              <a:gd name="connsiteY5261" fmla="*/ 37462 h 3256604"/>
              <a:gd name="connsiteX5262" fmla="*/ 4089380 w 5859445"/>
              <a:gd name="connsiteY5262" fmla="*/ 39089 h 3256604"/>
              <a:gd name="connsiteX5263" fmla="*/ 4127128 w 5859445"/>
              <a:gd name="connsiteY5263" fmla="*/ 33107 h 3256604"/>
              <a:gd name="connsiteX5264" fmla="*/ 4164875 w 5859445"/>
              <a:gd name="connsiteY5264" fmla="*/ 27125 h 3256604"/>
              <a:gd name="connsiteX5265" fmla="*/ 4227857 w 5859445"/>
              <a:gd name="connsiteY5265" fmla="*/ 22777 h 3256604"/>
              <a:gd name="connsiteX5266" fmla="*/ 4278080 w 5859445"/>
              <a:gd name="connsiteY5266" fmla="*/ 9203 h 3256604"/>
              <a:gd name="connsiteX5267" fmla="*/ 4166176 w 5859445"/>
              <a:gd name="connsiteY5267" fmla="*/ 7880 h 3256604"/>
              <a:gd name="connsiteX5268" fmla="*/ 4112217 w 5859445"/>
              <a:gd name="connsiteY5268" fmla="*/ 10322 h 3256604"/>
              <a:gd name="connsiteX5269" fmla="*/ 4058259 w 5859445"/>
              <a:gd name="connsiteY5269" fmla="*/ 12762 h 3256604"/>
              <a:gd name="connsiteX5270" fmla="*/ 3914895 w 5859445"/>
              <a:gd name="connsiteY5270" fmla="*/ 21891 h 3256604"/>
              <a:gd name="connsiteX5271" fmla="*/ 3771778 w 5859445"/>
              <a:gd name="connsiteY5271" fmla="*/ 31402 h 3256604"/>
              <a:gd name="connsiteX5272" fmla="*/ 3837997 w 5859445"/>
              <a:gd name="connsiteY5272" fmla="*/ 21034 h 3256604"/>
              <a:gd name="connsiteX5273" fmla="*/ 3864728 w 5859445"/>
              <a:gd name="connsiteY5273" fmla="*/ 16955 h 3256604"/>
              <a:gd name="connsiteX5274" fmla="*/ 3852916 w 5859445"/>
              <a:gd name="connsiteY5274" fmla="*/ 17250 h 3256604"/>
              <a:gd name="connsiteX5275" fmla="*/ 3843429 w 5859445"/>
              <a:gd name="connsiteY5275" fmla="*/ 13284 h 3256604"/>
              <a:gd name="connsiteX5276" fmla="*/ 3972324 w 5859445"/>
              <a:gd name="connsiteY5276" fmla="*/ 8644 h 3256604"/>
              <a:gd name="connsiteX5277" fmla="*/ 4101219 w 5859445"/>
              <a:gd name="connsiteY5277" fmla="*/ 4006 h 32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Lst>
            <a:rect l="l" t="t" r="r" b="b"/>
            <a:pathLst>
              <a:path w="5859445" h="3256604">
                <a:moveTo>
                  <a:pt x="1792638" y="3231139"/>
                </a:moveTo>
                <a:cubicBezTo>
                  <a:pt x="1780312" y="3233924"/>
                  <a:pt x="1768780" y="3236148"/>
                  <a:pt x="1758042" y="3237810"/>
                </a:cubicBezTo>
                <a:cubicBezTo>
                  <a:pt x="1747304" y="3239472"/>
                  <a:pt x="1735772" y="3241695"/>
                  <a:pt x="1723445" y="3244480"/>
                </a:cubicBezTo>
                <a:cubicBezTo>
                  <a:pt x="1738949" y="3239449"/>
                  <a:pt x="1752069" y="3236102"/>
                  <a:pt x="1762807" y="3234440"/>
                </a:cubicBezTo>
                <a:cubicBezTo>
                  <a:pt x="1773545" y="3232778"/>
                  <a:pt x="1783490" y="3231677"/>
                  <a:pt x="1792638" y="3231139"/>
                </a:cubicBezTo>
                <a:close/>
                <a:moveTo>
                  <a:pt x="1756660" y="3223219"/>
                </a:moveTo>
                <a:cubicBezTo>
                  <a:pt x="1758153" y="3223646"/>
                  <a:pt x="1759598" y="3224848"/>
                  <a:pt x="1760996" y="3226825"/>
                </a:cubicBezTo>
                <a:lnTo>
                  <a:pt x="1754679" y="3223666"/>
                </a:lnTo>
                <a:close/>
                <a:moveTo>
                  <a:pt x="1751480" y="3222068"/>
                </a:moveTo>
                <a:lnTo>
                  <a:pt x="1754679" y="3223666"/>
                </a:lnTo>
                <a:lnTo>
                  <a:pt x="1752038" y="3224263"/>
                </a:lnTo>
                <a:cubicBezTo>
                  <a:pt x="1748861" y="3226510"/>
                  <a:pt x="1745779" y="3227206"/>
                  <a:pt x="1742793" y="3226352"/>
                </a:cubicBezTo>
                <a:cubicBezTo>
                  <a:pt x="1739806" y="3225498"/>
                  <a:pt x="1736725" y="3226195"/>
                  <a:pt x="1733548" y="3228441"/>
                </a:cubicBezTo>
                <a:close/>
                <a:moveTo>
                  <a:pt x="1875558" y="3216990"/>
                </a:moveTo>
                <a:cubicBezTo>
                  <a:pt x="1857259" y="3218068"/>
                  <a:pt x="1842645" y="3220988"/>
                  <a:pt x="1831717" y="3225750"/>
                </a:cubicBezTo>
                <a:cubicBezTo>
                  <a:pt x="1820788" y="3230512"/>
                  <a:pt x="1807763" y="3232308"/>
                  <a:pt x="1792638" y="3231139"/>
                </a:cubicBezTo>
                <a:cubicBezTo>
                  <a:pt x="1804966" y="3228353"/>
                  <a:pt x="1817294" y="3225569"/>
                  <a:pt x="1829620" y="3222784"/>
                </a:cubicBezTo>
                <a:cubicBezTo>
                  <a:pt x="1841946" y="3219999"/>
                  <a:pt x="1857259" y="3218068"/>
                  <a:pt x="1875558" y="3216990"/>
                </a:cubicBezTo>
                <a:close/>
                <a:moveTo>
                  <a:pt x="1871365" y="3211060"/>
                </a:moveTo>
                <a:cubicBezTo>
                  <a:pt x="1849889" y="3214384"/>
                  <a:pt x="1832288" y="3216450"/>
                  <a:pt x="1818563" y="3217256"/>
                </a:cubicBezTo>
                <a:cubicBezTo>
                  <a:pt x="1804839" y="3218064"/>
                  <a:pt x="1787239" y="3220130"/>
                  <a:pt x="1765762" y="3223455"/>
                </a:cubicBezTo>
                <a:cubicBezTo>
                  <a:pt x="1787239" y="3220130"/>
                  <a:pt x="1805633" y="3217503"/>
                  <a:pt x="1820946" y="3215572"/>
                </a:cubicBezTo>
                <a:cubicBezTo>
                  <a:pt x="1836260" y="3213642"/>
                  <a:pt x="1853066" y="3212137"/>
                  <a:pt x="1871365" y="3211060"/>
                </a:cubicBezTo>
                <a:close/>
                <a:moveTo>
                  <a:pt x="2020858" y="3207662"/>
                </a:moveTo>
                <a:cubicBezTo>
                  <a:pt x="2033788" y="3207415"/>
                  <a:pt x="2046226" y="3208999"/>
                  <a:pt x="2058172" y="3212414"/>
                </a:cubicBezTo>
                <a:cubicBezTo>
                  <a:pt x="2049022" y="3212952"/>
                  <a:pt x="2036790" y="3214188"/>
                  <a:pt x="2021477" y="3216120"/>
                </a:cubicBezTo>
                <a:cubicBezTo>
                  <a:pt x="2006164" y="3218051"/>
                  <a:pt x="1992536" y="3217309"/>
                  <a:pt x="1980589" y="3213893"/>
                </a:cubicBezTo>
                <a:cubicBezTo>
                  <a:pt x="1994505" y="3209985"/>
                  <a:pt x="2007927" y="3207908"/>
                  <a:pt x="2020858" y="3207662"/>
                </a:cubicBezTo>
                <a:close/>
                <a:moveTo>
                  <a:pt x="3609470" y="3169713"/>
                </a:moveTo>
                <a:cubicBezTo>
                  <a:pt x="3610264" y="3169151"/>
                  <a:pt x="3612155" y="3169297"/>
                  <a:pt x="3615141" y="3170151"/>
                </a:cubicBezTo>
                <a:lnTo>
                  <a:pt x="3609652" y="3170475"/>
                </a:lnTo>
                <a:close/>
                <a:moveTo>
                  <a:pt x="1627470" y="3118854"/>
                </a:moveTo>
                <a:lnTo>
                  <a:pt x="1627846" y="3118905"/>
                </a:lnTo>
                <a:lnTo>
                  <a:pt x="1621656" y="3120741"/>
                </a:lnTo>
                <a:cubicBezTo>
                  <a:pt x="1623245" y="3119617"/>
                  <a:pt x="1625183" y="3118988"/>
                  <a:pt x="1627470" y="3118854"/>
                </a:cubicBezTo>
                <a:close/>
                <a:moveTo>
                  <a:pt x="1681891" y="3104838"/>
                </a:moveTo>
                <a:cubicBezTo>
                  <a:pt x="1657238" y="3110409"/>
                  <a:pt x="1641735" y="3115440"/>
                  <a:pt x="1635381" y="3119933"/>
                </a:cubicBezTo>
                <a:lnTo>
                  <a:pt x="1627846" y="3118905"/>
                </a:lnTo>
                <a:lnTo>
                  <a:pt x="1654156" y="3111105"/>
                </a:lnTo>
                <a:cubicBezTo>
                  <a:pt x="1666673" y="3105219"/>
                  <a:pt x="1675918" y="3103131"/>
                  <a:pt x="1681891" y="3104838"/>
                </a:cubicBezTo>
                <a:close/>
                <a:moveTo>
                  <a:pt x="1665116" y="3081113"/>
                </a:moveTo>
                <a:lnTo>
                  <a:pt x="1639837" y="3086280"/>
                </a:lnTo>
                <a:lnTo>
                  <a:pt x="1651105" y="3086572"/>
                </a:lnTo>
                <a:cubicBezTo>
                  <a:pt x="1654092" y="3087426"/>
                  <a:pt x="1660160" y="3087583"/>
                  <a:pt x="1669310" y="3087046"/>
                </a:cubicBezTo>
                <a:close/>
                <a:moveTo>
                  <a:pt x="1557481" y="3077157"/>
                </a:moveTo>
                <a:lnTo>
                  <a:pt x="1557989" y="3081245"/>
                </a:lnTo>
                <a:cubicBezTo>
                  <a:pt x="1556210" y="3085469"/>
                  <a:pt x="1555511" y="3084480"/>
                  <a:pt x="1555892" y="3078280"/>
                </a:cubicBezTo>
                <a:close/>
                <a:moveTo>
                  <a:pt x="4742268" y="3075978"/>
                </a:moveTo>
                <a:cubicBezTo>
                  <a:pt x="4717995" y="3075348"/>
                  <a:pt x="4692832" y="3076828"/>
                  <a:pt x="4666782" y="3080422"/>
                </a:cubicBezTo>
                <a:cubicBezTo>
                  <a:pt x="4640731" y="3084015"/>
                  <a:pt x="4615569" y="3085497"/>
                  <a:pt x="4591297" y="3084868"/>
                </a:cubicBezTo>
                <a:cubicBezTo>
                  <a:pt x="4542371" y="3089809"/>
                  <a:pt x="4495034" y="3093624"/>
                  <a:pt x="4449286" y="3096319"/>
                </a:cubicBezTo>
                <a:cubicBezTo>
                  <a:pt x="4403538" y="3099013"/>
                  <a:pt x="4356201" y="3102831"/>
                  <a:pt x="4307276" y="3107770"/>
                </a:cubicBezTo>
                <a:cubicBezTo>
                  <a:pt x="4261527" y="3110465"/>
                  <a:pt x="4216478" y="3114147"/>
                  <a:pt x="4172127" y="3118819"/>
                </a:cubicBezTo>
                <a:cubicBezTo>
                  <a:pt x="4127777" y="3123488"/>
                  <a:pt x="4081138" y="3128294"/>
                  <a:pt x="4032214" y="3133235"/>
                </a:cubicBezTo>
                <a:cubicBezTo>
                  <a:pt x="3983289" y="3138176"/>
                  <a:pt x="3935952" y="3141991"/>
                  <a:pt x="3890203" y="3144686"/>
                </a:cubicBezTo>
                <a:cubicBezTo>
                  <a:pt x="3844455" y="3147380"/>
                  <a:pt x="3798707" y="3150075"/>
                  <a:pt x="3752958" y="3152767"/>
                </a:cubicBezTo>
                <a:cubicBezTo>
                  <a:pt x="3731480" y="3156092"/>
                  <a:pt x="3707813" y="3158001"/>
                  <a:pt x="3681953" y="3158494"/>
                </a:cubicBezTo>
                <a:cubicBezTo>
                  <a:pt x="3656093" y="3158987"/>
                  <a:pt x="3632423" y="3160897"/>
                  <a:pt x="3610948" y="3164221"/>
                </a:cubicBezTo>
                <a:lnTo>
                  <a:pt x="3601989" y="3161659"/>
                </a:lnTo>
                <a:lnTo>
                  <a:pt x="3583499" y="3165837"/>
                </a:lnTo>
                <a:cubicBezTo>
                  <a:pt x="3577525" y="3164128"/>
                  <a:pt x="3566787" y="3165790"/>
                  <a:pt x="3551284" y="3170821"/>
                </a:cubicBezTo>
                <a:cubicBezTo>
                  <a:pt x="3539338" y="3167407"/>
                  <a:pt x="3527901" y="3168081"/>
                  <a:pt x="3516972" y="3172842"/>
                </a:cubicBezTo>
                <a:lnTo>
                  <a:pt x="3508369" y="3174933"/>
                </a:lnTo>
                <a:lnTo>
                  <a:pt x="3532793" y="3175000"/>
                </a:lnTo>
                <a:cubicBezTo>
                  <a:pt x="3547916" y="3176167"/>
                  <a:pt x="3564627" y="3176213"/>
                  <a:pt x="3582927" y="3175137"/>
                </a:cubicBezTo>
                <a:lnTo>
                  <a:pt x="3601417" y="3170960"/>
                </a:lnTo>
                <a:lnTo>
                  <a:pt x="3609652" y="3170475"/>
                </a:lnTo>
                <a:lnTo>
                  <a:pt x="3610376" y="3173521"/>
                </a:lnTo>
                <a:lnTo>
                  <a:pt x="3624100" y="3172713"/>
                </a:lnTo>
                <a:cubicBezTo>
                  <a:pt x="3633250" y="3172174"/>
                  <a:pt x="3640907" y="3171207"/>
                  <a:pt x="3647070" y="3169815"/>
                </a:cubicBezTo>
                <a:cubicBezTo>
                  <a:pt x="3653233" y="3168422"/>
                  <a:pt x="3660890" y="3167456"/>
                  <a:pt x="3670039" y="3166918"/>
                </a:cubicBezTo>
                <a:cubicBezTo>
                  <a:pt x="3703460" y="3167009"/>
                  <a:pt x="3735388" y="3166673"/>
                  <a:pt x="3765825" y="3165911"/>
                </a:cubicBezTo>
                <a:cubicBezTo>
                  <a:pt x="3796260" y="3165149"/>
                  <a:pt x="3826792" y="3162835"/>
                  <a:pt x="3857417" y="3158972"/>
                </a:cubicBezTo>
                <a:cubicBezTo>
                  <a:pt x="3985131" y="3157630"/>
                  <a:pt x="4108651" y="3150357"/>
                  <a:pt x="4227979" y="3137151"/>
                </a:cubicBezTo>
                <a:cubicBezTo>
                  <a:pt x="4346924" y="3130147"/>
                  <a:pt x="4462978" y="3120738"/>
                  <a:pt x="4576143" y="3108926"/>
                </a:cubicBezTo>
                <a:lnTo>
                  <a:pt x="4839989" y="3082284"/>
                </a:lnTo>
                <a:lnTo>
                  <a:pt x="4808220" y="3078271"/>
                </a:lnTo>
                <a:cubicBezTo>
                  <a:pt x="4785728" y="3073418"/>
                  <a:pt x="4763743" y="3072653"/>
                  <a:pt x="4742268" y="3075978"/>
                </a:cubicBezTo>
                <a:close/>
                <a:moveTo>
                  <a:pt x="5367113" y="3070071"/>
                </a:moveTo>
                <a:cubicBezTo>
                  <a:pt x="5388589" y="3066746"/>
                  <a:pt x="5403713" y="3067916"/>
                  <a:pt x="5412481" y="3073577"/>
                </a:cubicBezTo>
                <a:cubicBezTo>
                  <a:pt x="5394181" y="3074656"/>
                  <a:pt x="5378962" y="3075035"/>
                  <a:pt x="5366827" y="3074720"/>
                </a:cubicBezTo>
                <a:cubicBezTo>
                  <a:pt x="5354691" y="3074406"/>
                  <a:pt x="5339474" y="3074787"/>
                  <a:pt x="5321174" y="3075864"/>
                </a:cubicBezTo>
                <a:cubicBezTo>
                  <a:pt x="5330324" y="3075326"/>
                  <a:pt x="5345637" y="3073394"/>
                  <a:pt x="5367113" y="3070071"/>
                </a:cubicBezTo>
                <a:close/>
                <a:moveTo>
                  <a:pt x="1556464" y="3068979"/>
                </a:moveTo>
                <a:lnTo>
                  <a:pt x="1565423" y="3071541"/>
                </a:lnTo>
                <a:lnTo>
                  <a:pt x="1557481" y="3077157"/>
                </a:lnTo>
                <a:close/>
                <a:moveTo>
                  <a:pt x="1602404" y="3063184"/>
                </a:moveTo>
                <a:cubicBezTo>
                  <a:pt x="1599227" y="3065431"/>
                  <a:pt x="1596939" y="3065566"/>
                  <a:pt x="1595541" y="3063589"/>
                </a:cubicBezTo>
                <a:cubicBezTo>
                  <a:pt x="1594143" y="3061612"/>
                  <a:pt x="1591856" y="3061746"/>
                  <a:pt x="1588679" y="3063993"/>
                </a:cubicBezTo>
                <a:cubicBezTo>
                  <a:pt x="1600624" y="3067408"/>
                  <a:pt x="1608186" y="3067992"/>
                  <a:pt x="1611362" y="3065746"/>
                </a:cubicBezTo>
                <a:close/>
                <a:moveTo>
                  <a:pt x="1657300" y="3059952"/>
                </a:moveTo>
                <a:cubicBezTo>
                  <a:pt x="1657300" y="3059952"/>
                  <a:pt x="1652726" y="3060221"/>
                  <a:pt x="1643576" y="3060760"/>
                </a:cubicBezTo>
                <a:lnTo>
                  <a:pt x="1647770" y="3066691"/>
                </a:lnTo>
                <a:lnTo>
                  <a:pt x="1661494" y="3065883"/>
                </a:lnTo>
                <a:close/>
                <a:moveTo>
                  <a:pt x="5076420" y="3053211"/>
                </a:moveTo>
                <a:cubicBezTo>
                  <a:pt x="5064474" y="3049795"/>
                  <a:pt x="5049257" y="3050177"/>
                  <a:pt x="5030768" y="3054354"/>
                </a:cubicBezTo>
                <a:cubicBezTo>
                  <a:pt x="5012278" y="3058532"/>
                  <a:pt x="4995471" y="3060037"/>
                  <a:pt x="4980349" y="3058869"/>
                </a:cubicBezTo>
                <a:cubicBezTo>
                  <a:pt x="4973995" y="3063361"/>
                  <a:pt x="4960175" y="3065720"/>
                  <a:pt x="4938890" y="3065943"/>
                </a:cubicBezTo>
                <a:cubicBezTo>
                  <a:pt x="4917603" y="3066168"/>
                  <a:pt x="4903784" y="3068526"/>
                  <a:pt x="4897430" y="3073019"/>
                </a:cubicBezTo>
                <a:cubicBezTo>
                  <a:pt x="4894633" y="3069063"/>
                  <a:pt x="4896318" y="3066392"/>
                  <a:pt x="4902480" y="3064997"/>
                </a:cubicBezTo>
                <a:cubicBezTo>
                  <a:pt x="4908645" y="3063607"/>
                  <a:pt x="4907152" y="3063180"/>
                  <a:pt x="4898001" y="3063717"/>
                </a:cubicBezTo>
                <a:cubicBezTo>
                  <a:pt x="4849458" y="3062457"/>
                  <a:pt x="4803709" y="3065152"/>
                  <a:pt x="4760757" y="3071800"/>
                </a:cubicBezTo>
                <a:cubicBezTo>
                  <a:pt x="4775879" y="3072968"/>
                  <a:pt x="4795576" y="3073868"/>
                  <a:pt x="4819847" y="3074498"/>
                </a:cubicBezTo>
                <a:cubicBezTo>
                  <a:pt x="4831985" y="3074812"/>
                  <a:pt x="4842580" y="3075475"/>
                  <a:pt x="4851634" y="3076486"/>
                </a:cubicBezTo>
                <a:lnTo>
                  <a:pt x="4868027" y="3079453"/>
                </a:lnTo>
                <a:lnTo>
                  <a:pt x="4906389" y="3075580"/>
                </a:lnTo>
                <a:lnTo>
                  <a:pt x="4910916" y="3076086"/>
                </a:lnTo>
                <a:lnTo>
                  <a:pt x="4910940" y="3075698"/>
                </a:lnTo>
                <a:lnTo>
                  <a:pt x="4913998" y="3075389"/>
                </a:lnTo>
                <a:lnTo>
                  <a:pt x="4915634" y="3073491"/>
                </a:lnTo>
                <a:cubicBezTo>
                  <a:pt x="4915826" y="3070390"/>
                  <a:pt x="4920496" y="3068571"/>
                  <a:pt x="4929645" y="3068032"/>
                </a:cubicBezTo>
                <a:lnTo>
                  <a:pt x="4920113" y="3074772"/>
                </a:lnTo>
                <a:cubicBezTo>
                  <a:pt x="4947563" y="3073155"/>
                  <a:pt x="4975107" y="3069988"/>
                  <a:pt x="5002746" y="3065272"/>
                </a:cubicBezTo>
                <a:cubicBezTo>
                  <a:pt x="5030386" y="3060554"/>
                  <a:pt x="5054944" y="3056534"/>
                  <a:pt x="5076420" y="3053211"/>
                </a:cubicBezTo>
                <a:close/>
                <a:moveTo>
                  <a:pt x="609820" y="2954613"/>
                </a:moveTo>
                <a:lnTo>
                  <a:pt x="609235" y="2958435"/>
                </a:lnTo>
                <a:cubicBezTo>
                  <a:pt x="608345" y="2960547"/>
                  <a:pt x="607202" y="2960614"/>
                  <a:pt x="605804" y="2958637"/>
                </a:cubicBezTo>
                <a:cubicBezTo>
                  <a:pt x="604406" y="2956660"/>
                  <a:pt x="605249" y="2955323"/>
                  <a:pt x="608331" y="2954626"/>
                </a:cubicBezTo>
                <a:close/>
                <a:moveTo>
                  <a:pt x="542752" y="2936642"/>
                </a:moveTo>
                <a:lnTo>
                  <a:pt x="541901" y="2941551"/>
                </a:lnTo>
                <a:cubicBezTo>
                  <a:pt x="540916" y="2945212"/>
                  <a:pt x="539725" y="2946055"/>
                  <a:pt x="538327" y="2944078"/>
                </a:cubicBezTo>
                <a:close/>
                <a:moveTo>
                  <a:pt x="5749731" y="2926299"/>
                </a:moveTo>
                <a:cubicBezTo>
                  <a:pt x="5743664" y="2926142"/>
                  <a:pt x="5737548" y="2926759"/>
                  <a:pt x="5731385" y="2928152"/>
                </a:cubicBezTo>
                <a:cubicBezTo>
                  <a:pt x="5719059" y="2930937"/>
                  <a:pt x="5714293" y="2934306"/>
                  <a:pt x="5717089" y="2938260"/>
                </a:cubicBezTo>
                <a:cubicBezTo>
                  <a:pt x="5723442" y="2933767"/>
                  <a:pt x="5734276" y="2930556"/>
                  <a:pt x="5749588" y="2928624"/>
                </a:cubicBezTo>
                <a:lnTo>
                  <a:pt x="5759457" y="2927806"/>
                </a:lnTo>
                <a:close/>
                <a:moveTo>
                  <a:pt x="644500" y="2922381"/>
                </a:moveTo>
                <a:cubicBezTo>
                  <a:pt x="634969" y="2929119"/>
                  <a:pt x="627218" y="2931635"/>
                  <a:pt x="621245" y="2929927"/>
                </a:cubicBezTo>
                <a:lnTo>
                  <a:pt x="629632" y="2941789"/>
                </a:lnTo>
                <a:lnTo>
                  <a:pt x="634398" y="2938419"/>
                </a:lnTo>
                <a:cubicBezTo>
                  <a:pt x="634779" y="2932219"/>
                  <a:pt x="638146" y="2926873"/>
                  <a:pt x="644500" y="2922381"/>
                </a:cubicBezTo>
                <a:close/>
                <a:moveTo>
                  <a:pt x="555863" y="2918334"/>
                </a:moveTo>
                <a:lnTo>
                  <a:pt x="557302" y="2918529"/>
                </a:lnTo>
                <a:lnTo>
                  <a:pt x="557960" y="2921300"/>
                </a:lnTo>
                <a:lnTo>
                  <a:pt x="566919" y="2923861"/>
                </a:lnTo>
                <a:cubicBezTo>
                  <a:pt x="560565" y="2928353"/>
                  <a:pt x="555101" y="2930735"/>
                  <a:pt x="550526" y="2931004"/>
                </a:cubicBezTo>
                <a:cubicBezTo>
                  <a:pt x="548238" y="2931139"/>
                  <a:pt x="546078" y="2932295"/>
                  <a:pt x="544045" y="2934474"/>
                </a:cubicBezTo>
                <a:lnTo>
                  <a:pt x="542752" y="2936642"/>
                </a:lnTo>
                <a:lnTo>
                  <a:pt x="543223" y="2933944"/>
                </a:lnTo>
                <a:cubicBezTo>
                  <a:pt x="543612" y="2930703"/>
                  <a:pt x="543950" y="2926758"/>
                  <a:pt x="544236" y="2922108"/>
                </a:cubicBezTo>
                <a:lnTo>
                  <a:pt x="548429" y="2928039"/>
                </a:lnTo>
                <a:cubicBezTo>
                  <a:pt x="551606" y="2925792"/>
                  <a:pt x="551797" y="2922692"/>
                  <a:pt x="549001" y="2918738"/>
                </a:cubicBezTo>
                <a:cubicBezTo>
                  <a:pt x="552178" y="2916492"/>
                  <a:pt x="554465" y="2916357"/>
                  <a:pt x="555863" y="2918334"/>
                </a:cubicBezTo>
                <a:close/>
                <a:moveTo>
                  <a:pt x="557054" y="2917492"/>
                </a:moveTo>
                <a:lnTo>
                  <a:pt x="561645" y="2917846"/>
                </a:lnTo>
                <a:lnTo>
                  <a:pt x="559819" y="2918873"/>
                </a:lnTo>
                <a:lnTo>
                  <a:pt x="557302" y="2918529"/>
                </a:lnTo>
                <a:close/>
                <a:moveTo>
                  <a:pt x="567491" y="2914561"/>
                </a:moveTo>
                <a:cubicBezTo>
                  <a:pt x="570286" y="2918515"/>
                  <a:pt x="568698" y="2919638"/>
                  <a:pt x="562725" y="2917930"/>
                </a:cubicBezTo>
                <a:lnTo>
                  <a:pt x="561645" y="2917846"/>
                </a:lnTo>
                <a:close/>
                <a:moveTo>
                  <a:pt x="5713763" y="2899690"/>
                </a:moveTo>
                <a:lnTo>
                  <a:pt x="5702364" y="2899744"/>
                </a:lnTo>
                <a:cubicBezTo>
                  <a:pt x="5691817" y="2898306"/>
                  <a:pt x="5683366" y="2899833"/>
                  <a:pt x="5677012" y="2904326"/>
                </a:cubicBezTo>
                <a:cubicBezTo>
                  <a:pt x="5690737" y="2903518"/>
                  <a:pt x="5701824" y="2902350"/>
                  <a:pt x="5710274" y="2900823"/>
                </a:cubicBezTo>
                <a:close/>
                <a:moveTo>
                  <a:pt x="5829743" y="2885293"/>
                </a:moveTo>
                <a:cubicBezTo>
                  <a:pt x="5813859" y="2896524"/>
                  <a:pt x="5786728" y="2905329"/>
                  <a:pt x="5748350" y="2911708"/>
                </a:cubicBezTo>
                <a:cubicBezTo>
                  <a:pt x="5709972" y="2918087"/>
                  <a:pt x="5673883" y="2924331"/>
                  <a:pt x="5640079" y="2930440"/>
                </a:cubicBezTo>
                <a:cubicBezTo>
                  <a:pt x="5682651" y="2929992"/>
                  <a:pt x="5718645" y="2925298"/>
                  <a:pt x="5748063" y="2916358"/>
                </a:cubicBezTo>
                <a:cubicBezTo>
                  <a:pt x="5777483" y="2907418"/>
                  <a:pt x="5805916" y="2902140"/>
                  <a:pt x="5833366" y="2900525"/>
                </a:cubicBezTo>
                <a:cubicBezTo>
                  <a:pt x="5839720" y="2896032"/>
                  <a:pt x="5838228" y="2895605"/>
                  <a:pt x="5828887" y="2899244"/>
                </a:cubicBezTo>
                <a:cubicBezTo>
                  <a:pt x="5819547" y="2902883"/>
                  <a:pt x="5811890" y="2903849"/>
                  <a:pt x="5805916" y="2902140"/>
                </a:cubicBezTo>
                <a:cubicBezTo>
                  <a:pt x="5824598" y="2894864"/>
                  <a:pt x="5839912" y="2892932"/>
                  <a:pt x="5851857" y="2896347"/>
                </a:cubicBezTo>
                <a:cubicBezTo>
                  <a:pt x="5849061" y="2892393"/>
                  <a:pt x="5841690" y="2888709"/>
                  <a:pt x="5829743" y="2885293"/>
                </a:cubicBezTo>
                <a:close/>
                <a:moveTo>
                  <a:pt x="708834" y="2876892"/>
                </a:moveTo>
                <a:cubicBezTo>
                  <a:pt x="710423" y="2875768"/>
                  <a:pt x="712614" y="2877184"/>
                  <a:pt x="715410" y="2881138"/>
                </a:cubicBezTo>
                <a:lnTo>
                  <a:pt x="706452" y="2878576"/>
                </a:lnTo>
                <a:close/>
                <a:moveTo>
                  <a:pt x="484382" y="2857676"/>
                </a:moveTo>
                <a:lnTo>
                  <a:pt x="485780" y="2859653"/>
                </a:lnTo>
                <a:lnTo>
                  <a:pt x="483810" y="2866976"/>
                </a:lnTo>
                <a:close/>
                <a:moveTo>
                  <a:pt x="1526300" y="2836768"/>
                </a:moveTo>
                <a:cubicBezTo>
                  <a:pt x="1525506" y="2837330"/>
                  <a:pt x="1525013" y="2839161"/>
                  <a:pt x="1524822" y="2842261"/>
                </a:cubicBezTo>
                <a:lnTo>
                  <a:pt x="1529017" y="2848193"/>
                </a:lnTo>
                <a:lnTo>
                  <a:pt x="1529588" y="2838891"/>
                </a:lnTo>
                <a:cubicBezTo>
                  <a:pt x="1528190" y="2836914"/>
                  <a:pt x="1527094" y="2836207"/>
                  <a:pt x="1526300" y="2836768"/>
                </a:cubicBezTo>
                <a:close/>
                <a:moveTo>
                  <a:pt x="1561802" y="2833907"/>
                </a:moveTo>
                <a:cubicBezTo>
                  <a:pt x="1555449" y="2838400"/>
                  <a:pt x="1552367" y="2839096"/>
                  <a:pt x="1552558" y="2835996"/>
                </a:cubicBezTo>
                <a:cubicBezTo>
                  <a:pt x="1552748" y="2832896"/>
                  <a:pt x="1549667" y="2833592"/>
                  <a:pt x="1543313" y="2838085"/>
                </a:cubicBezTo>
                <a:cubicBezTo>
                  <a:pt x="1549285" y="2839792"/>
                  <a:pt x="1549889" y="2842331"/>
                  <a:pt x="1545124" y="2845700"/>
                </a:cubicBezTo>
                <a:cubicBezTo>
                  <a:pt x="1540358" y="2849070"/>
                  <a:pt x="1536578" y="2848777"/>
                  <a:pt x="1533782" y="2844824"/>
                </a:cubicBezTo>
                <a:cubicBezTo>
                  <a:pt x="1536578" y="2848777"/>
                  <a:pt x="1536387" y="2851878"/>
                  <a:pt x="1533210" y="2854124"/>
                </a:cubicBezTo>
                <a:cubicBezTo>
                  <a:pt x="1542360" y="2853585"/>
                  <a:pt x="1543948" y="2852462"/>
                  <a:pt x="1537976" y="2850754"/>
                </a:cubicBezTo>
                <a:cubicBezTo>
                  <a:pt x="1543948" y="2852462"/>
                  <a:pt x="1548523" y="2852193"/>
                  <a:pt x="1551700" y="2849946"/>
                </a:cubicBezTo>
                <a:cubicBezTo>
                  <a:pt x="1554877" y="2847700"/>
                  <a:pt x="1559452" y="2847431"/>
                  <a:pt x="1565424" y="2849138"/>
                </a:cubicBezTo>
                <a:lnTo>
                  <a:pt x="1561231" y="2843207"/>
                </a:lnTo>
                <a:close/>
                <a:moveTo>
                  <a:pt x="1508720" y="2829600"/>
                </a:moveTo>
                <a:lnTo>
                  <a:pt x="1508226" y="2833972"/>
                </a:lnTo>
                <a:lnTo>
                  <a:pt x="1502020" y="2834337"/>
                </a:lnTo>
                <a:close/>
                <a:moveTo>
                  <a:pt x="702066" y="2801611"/>
                </a:moveTo>
                <a:cubicBezTo>
                  <a:pt x="689740" y="2804397"/>
                  <a:pt x="678208" y="2806620"/>
                  <a:pt x="667470" y="2808282"/>
                </a:cubicBezTo>
                <a:cubicBezTo>
                  <a:pt x="656732" y="2809944"/>
                  <a:pt x="645199" y="2812168"/>
                  <a:pt x="632873" y="2814953"/>
                </a:cubicBezTo>
                <a:cubicBezTo>
                  <a:pt x="648377" y="2809921"/>
                  <a:pt x="661497" y="2806574"/>
                  <a:pt x="672235" y="2804912"/>
                </a:cubicBezTo>
                <a:cubicBezTo>
                  <a:pt x="682973" y="2803250"/>
                  <a:pt x="692918" y="2802149"/>
                  <a:pt x="702066" y="2801611"/>
                </a:cubicBezTo>
                <a:close/>
                <a:moveTo>
                  <a:pt x="666088" y="2793691"/>
                </a:moveTo>
                <a:cubicBezTo>
                  <a:pt x="667581" y="2794118"/>
                  <a:pt x="669026" y="2795320"/>
                  <a:pt x="670424" y="2797297"/>
                </a:cubicBezTo>
                <a:lnTo>
                  <a:pt x="664107" y="2794138"/>
                </a:lnTo>
                <a:close/>
                <a:moveTo>
                  <a:pt x="660908" y="2792540"/>
                </a:moveTo>
                <a:lnTo>
                  <a:pt x="664107" y="2794138"/>
                </a:lnTo>
                <a:lnTo>
                  <a:pt x="661466" y="2794736"/>
                </a:lnTo>
                <a:cubicBezTo>
                  <a:pt x="658289" y="2796982"/>
                  <a:pt x="655207" y="2797678"/>
                  <a:pt x="652221" y="2796824"/>
                </a:cubicBezTo>
                <a:cubicBezTo>
                  <a:pt x="649234" y="2795971"/>
                  <a:pt x="646153" y="2796667"/>
                  <a:pt x="642976" y="2798913"/>
                </a:cubicBezTo>
                <a:close/>
                <a:moveTo>
                  <a:pt x="784986" y="2787463"/>
                </a:moveTo>
                <a:cubicBezTo>
                  <a:pt x="766687" y="2788540"/>
                  <a:pt x="752073" y="2791460"/>
                  <a:pt x="741145" y="2796222"/>
                </a:cubicBezTo>
                <a:cubicBezTo>
                  <a:pt x="730216" y="2800984"/>
                  <a:pt x="717191" y="2802781"/>
                  <a:pt x="702066" y="2801611"/>
                </a:cubicBezTo>
                <a:cubicBezTo>
                  <a:pt x="714394" y="2798825"/>
                  <a:pt x="726722" y="2796042"/>
                  <a:pt x="739048" y="2793257"/>
                </a:cubicBezTo>
                <a:cubicBezTo>
                  <a:pt x="751374" y="2790472"/>
                  <a:pt x="766687" y="2788540"/>
                  <a:pt x="784986" y="2787463"/>
                </a:cubicBezTo>
                <a:close/>
                <a:moveTo>
                  <a:pt x="780793" y="2781532"/>
                </a:moveTo>
                <a:cubicBezTo>
                  <a:pt x="759316" y="2784856"/>
                  <a:pt x="741716" y="2786922"/>
                  <a:pt x="727991" y="2787728"/>
                </a:cubicBezTo>
                <a:cubicBezTo>
                  <a:pt x="714267" y="2788537"/>
                  <a:pt x="696667" y="2790603"/>
                  <a:pt x="675190" y="2793927"/>
                </a:cubicBezTo>
                <a:cubicBezTo>
                  <a:pt x="696667" y="2790603"/>
                  <a:pt x="715061" y="2787975"/>
                  <a:pt x="730374" y="2786044"/>
                </a:cubicBezTo>
                <a:cubicBezTo>
                  <a:pt x="745688" y="2784114"/>
                  <a:pt x="762494" y="2782609"/>
                  <a:pt x="780793" y="2781532"/>
                </a:cubicBezTo>
                <a:close/>
                <a:moveTo>
                  <a:pt x="930286" y="2778134"/>
                </a:moveTo>
                <a:cubicBezTo>
                  <a:pt x="943216" y="2777887"/>
                  <a:pt x="955654" y="2779471"/>
                  <a:pt x="967600" y="2782886"/>
                </a:cubicBezTo>
                <a:cubicBezTo>
                  <a:pt x="958450" y="2783425"/>
                  <a:pt x="946218" y="2784661"/>
                  <a:pt x="930905" y="2786592"/>
                </a:cubicBezTo>
                <a:cubicBezTo>
                  <a:pt x="915592" y="2788524"/>
                  <a:pt x="901964" y="2787782"/>
                  <a:pt x="890017" y="2784365"/>
                </a:cubicBezTo>
                <a:cubicBezTo>
                  <a:pt x="903933" y="2780458"/>
                  <a:pt x="917355" y="2778380"/>
                  <a:pt x="930286" y="2778134"/>
                </a:cubicBezTo>
                <a:close/>
                <a:moveTo>
                  <a:pt x="5604434" y="2768826"/>
                </a:moveTo>
                <a:cubicBezTo>
                  <a:pt x="5598080" y="2773319"/>
                  <a:pt x="5591218" y="2773722"/>
                  <a:pt x="5583848" y="2770038"/>
                </a:cubicBezTo>
                <a:cubicBezTo>
                  <a:pt x="5576477" y="2766354"/>
                  <a:pt x="5575588" y="2768465"/>
                  <a:pt x="5581179" y="2776373"/>
                </a:cubicBezTo>
                <a:cubicBezTo>
                  <a:pt x="5584356" y="2774127"/>
                  <a:pt x="5588931" y="2773857"/>
                  <a:pt x="5594903" y="2775565"/>
                </a:cubicBezTo>
                <a:cubicBezTo>
                  <a:pt x="5600876" y="2777272"/>
                  <a:pt x="5604053" y="2775026"/>
                  <a:pt x="5604434" y="2768826"/>
                </a:cubicBezTo>
                <a:close/>
                <a:moveTo>
                  <a:pt x="5808878" y="2764798"/>
                </a:moveTo>
                <a:cubicBezTo>
                  <a:pt x="5805701" y="2767045"/>
                  <a:pt x="5802631" y="2767757"/>
                  <a:pt x="5799666" y="2766934"/>
                </a:cubicBezTo>
                <a:cubicBezTo>
                  <a:pt x="5796702" y="2766111"/>
                  <a:pt x="5793630" y="2766822"/>
                  <a:pt x="5790454" y="2769069"/>
                </a:cubicBezTo>
                <a:cubicBezTo>
                  <a:pt x="5796807" y="2764576"/>
                  <a:pt x="5802949" y="2763153"/>
                  <a:pt x="5808878" y="2764798"/>
                </a:cubicBezTo>
                <a:close/>
                <a:moveTo>
                  <a:pt x="5805568" y="2757737"/>
                </a:moveTo>
                <a:lnTo>
                  <a:pt x="5808434" y="2758106"/>
                </a:lnTo>
                <a:lnTo>
                  <a:pt x="5804750" y="2758960"/>
                </a:lnTo>
                <a:close/>
                <a:moveTo>
                  <a:pt x="5823174" y="2754690"/>
                </a:moveTo>
                <a:cubicBezTo>
                  <a:pt x="5819997" y="2756936"/>
                  <a:pt x="5816133" y="2758211"/>
                  <a:pt x="5811580" y="2758511"/>
                </a:cubicBezTo>
                <a:lnTo>
                  <a:pt x="5808434" y="2758106"/>
                </a:lnTo>
                <a:close/>
                <a:moveTo>
                  <a:pt x="5616395" y="2750361"/>
                </a:moveTo>
                <a:cubicBezTo>
                  <a:pt x="5623607" y="2750451"/>
                  <a:pt x="5629849" y="2750855"/>
                  <a:pt x="5635123" y="2751574"/>
                </a:cubicBezTo>
                <a:lnTo>
                  <a:pt x="5642712" y="2751717"/>
                </a:lnTo>
                <a:lnTo>
                  <a:pt x="5621399" y="2752382"/>
                </a:lnTo>
                <a:cubicBezTo>
                  <a:pt x="5613043" y="2752360"/>
                  <a:pt x="5605657" y="2752022"/>
                  <a:pt x="5599240" y="2751371"/>
                </a:cubicBezTo>
                <a:lnTo>
                  <a:pt x="5596603" y="2750904"/>
                </a:lnTo>
                <a:close/>
                <a:moveTo>
                  <a:pt x="5592510" y="2750177"/>
                </a:moveTo>
                <a:lnTo>
                  <a:pt x="5596603" y="2750904"/>
                </a:lnTo>
                <a:lnTo>
                  <a:pt x="5591853" y="2751033"/>
                </a:lnTo>
                <a:close/>
                <a:moveTo>
                  <a:pt x="5683160" y="2748746"/>
                </a:moveTo>
                <a:cubicBezTo>
                  <a:pt x="5672421" y="2750407"/>
                  <a:pt x="5663049" y="2751473"/>
                  <a:pt x="5655043" y="2751945"/>
                </a:cubicBezTo>
                <a:lnTo>
                  <a:pt x="5642712" y="2751717"/>
                </a:lnTo>
                <a:lnTo>
                  <a:pt x="5649373" y="2751506"/>
                </a:lnTo>
                <a:cubicBezTo>
                  <a:pt x="5659666" y="2750901"/>
                  <a:pt x="5670928" y="2749980"/>
                  <a:pt x="5683160" y="2748746"/>
                </a:cubicBezTo>
                <a:close/>
                <a:moveTo>
                  <a:pt x="5759541" y="2743040"/>
                </a:moveTo>
                <a:lnTo>
                  <a:pt x="5764374" y="2743378"/>
                </a:lnTo>
                <a:lnTo>
                  <a:pt x="5757666" y="2745444"/>
                </a:lnTo>
                <a:cubicBezTo>
                  <a:pt x="5750393" y="2746951"/>
                  <a:pt x="5742201" y="2748004"/>
                  <a:pt x="5733095" y="2748605"/>
                </a:cubicBezTo>
                <a:cubicBezTo>
                  <a:pt x="5745379" y="2745757"/>
                  <a:pt x="5754194" y="2743902"/>
                  <a:pt x="5759541" y="2743040"/>
                </a:cubicBezTo>
                <a:close/>
                <a:moveTo>
                  <a:pt x="5819262" y="2703664"/>
                </a:moveTo>
                <a:lnTo>
                  <a:pt x="5859445" y="2707745"/>
                </a:lnTo>
                <a:lnTo>
                  <a:pt x="5859445" y="2712466"/>
                </a:lnTo>
                <a:lnTo>
                  <a:pt x="5838663" y="2715939"/>
                </a:lnTo>
                <a:cubicBezTo>
                  <a:pt x="5829032" y="2715798"/>
                  <a:pt x="5819414" y="2715673"/>
                  <a:pt x="5809803" y="2715563"/>
                </a:cubicBezTo>
                <a:cubicBezTo>
                  <a:pt x="5800197" y="2715452"/>
                  <a:pt x="5790577" y="2715328"/>
                  <a:pt x="5780947" y="2715188"/>
                </a:cubicBezTo>
                <a:cubicBezTo>
                  <a:pt x="5790478" y="2708449"/>
                  <a:pt x="5803249" y="2704608"/>
                  <a:pt x="5819262" y="2703664"/>
                </a:cubicBezTo>
                <a:close/>
                <a:moveTo>
                  <a:pt x="536898" y="2689326"/>
                </a:moveTo>
                <a:lnTo>
                  <a:pt x="537274" y="2689378"/>
                </a:lnTo>
                <a:lnTo>
                  <a:pt x="531084" y="2691213"/>
                </a:lnTo>
                <a:cubicBezTo>
                  <a:pt x="532673" y="2690090"/>
                  <a:pt x="534611" y="2689461"/>
                  <a:pt x="536898" y="2689326"/>
                </a:cubicBezTo>
                <a:close/>
                <a:moveTo>
                  <a:pt x="591319" y="2675311"/>
                </a:moveTo>
                <a:cubicBezTo>
                  <a:pt x="566666" y="2680881"/>
                  <a:pt x="551163" y="2685912"/>
                  <a:pt x="544809" y="2690405"/>
                </a:cubicBezTo>
                <a:lnTo>
                  <a:pt x="537274" y="2689378"/>
                </a:lnTo>
                <a:lnTo>
                  <a:pt x="563584" y="2681577"/>
                </a:lnTo>
                <a:cubicBezTo>
                  <a:pt x="576101" y="2675692"/>
                  <a:pt x="585346" y="2673603"/>
                  <a:pt x="591319" y="2675311"/>
                </a:cubicBezTo>
                <a:close/>
                <a:moveTo>
                  <a:pt x="574544" y="2651586"/>
                </a:moveTo>
                <a:lnTo>
                  <a:pt x="549265" y="2656753"/>
                </a:lnTo>
                <a:lnTo>
                  <a:pt x="560533" y="2657044"/>
                </a:lnTo>
                <a:cubicBezTo>
                  <a:pt x="563520" y="2657898"/>
                  <a:pt x="569587" y="2658055"/>
                  <a:pt x="578738" y="2657518"/>
                </a:cubicBezTo>
                <a:close/>
                <a:moveTo>
                  <a:pt x="466909" y="2647629"/>
                </a:moveTo>
                <a:lnTo>
                  <a:pt x="467417" y="2651717"/>
                </a:lnTo>
                <a:cubicBezTo>
                  <a:pt x="465638" y="2655941"/>
                  <a:pt x="464939" y="2654952"/>
                  <a:pt x="465320" y="2648752"/>
                </a:cubicBezTo>
                <a:close/>
                <a:moveTo>
                  <a:pt x="465892" y="2639452"/>
                </a:moveTo>
                <a:lnTo>
                  <a:pt x="474851" y="2642013"/>
                </a:lnTo>
                <a:lnTo>
                  <a:pt x="466909" y="2647629"/>
                </a:lnTo>
                <a:close/>
                <a:moveTo>
                  <a:pt x="5845042" y="2636508"/>
                </a:moveTo>
                <a:lnTo>
                  <a:pt x="5848943" y="2636607"/>
                </a:lnTo>
                <a:lnTo>
                  <a:pt x="5848832" y="2636644"/>
                </a:lnTo>
                <a:lnTo>
                  <a:pt x="5844906" y="2636570"/>
                </a:lnTo>
                <a:close/>
                <a:moveTo>
                  <a:pt x="511832" y="2633657"/>
                </a:moveTo>
                <a:cubicBezTo>
                  <a:pt x="508655" y="2635903"/>
                  <a:pt x="506367" y="2636038"/>
                  <a:pt x="504969" y="2634061"/>
                </a:cubicBezTo>
                <a:cubicBezTo>
                  <a:pt x="503571" y="2632084"/>
                  <a:pt x="501284" y="2632219"/>
                  <a:pt x="498107" y="2634465"/>
                </a:cubicBezTo>
                <a:cubicBezTo>
                  <a:pt x="510052" y="2637880"/>
                  <a:pt x="517614" y="2638464"/>
                  <a:pt x="520790" y="2636218"/>
                </a:cubicBezTo>
                <a:close/>
                <a:moveTo>
                  <a:pt x="566728" y="2630424"/>
                </a:moveTo>
                <a:cubicBezTo>
                  <a:pt x="566728" y="2630424"/>
                  <a:pt x="562154" y="2630693"/>
                  <a:pt x="553004" y="2631232"/>
                </a:cubicBezTo>
                <a:lnTo>
                  <a:pt x="557198" y="2637163"/>
                </a:lnTo>
                <a:lnTo>
                  <a:pt x="570922" y="2636355"/>
                </a:lnTo>
                <a:close/>
                <a:moveTo>
                  <a:pt x="5770155" y="2622303"/>
                </a:moveTo>
                <a:lnTo>
                  <a:pt x="5766675" y="2622974"/>
                </a:lnTo>
                <a:lnTo>
                  <a:pt x="5765310" y="2625799"/>
                </a:lnTo>
                <a:lnTo>
                  <a:pt x="5765936" y="2625720"/>
                </a:lnTo>
                <a:close/>
                <a:moveTo>
                  <a:pt x="5737105" y="2612747"/>
                </a:moveTo>
                <a:cubicBezTo>
                  <a:pt x="5736724" y="2618947"/>
                  <a:pt x="5739519" y="2622900"/>
                  <a:pt x="5745492" y="2624608"/>
                </a:cubicBezTo>
                <a:cubicBezTo>
                  <a:pt x="5749973" y="2625888"/>
                  <a:pt x="5753914" y="2626622"/>
                  <a:pt x="5757323" y="2626806"/>
                </a:cubicBezTo>
                <a:lnTo>
                  <a:pt x="5762959" y="2626096"/>
                </a:lnTo>
                <a:lnTo>
                  <a:pt x="5762648" y="2623597"/>
                </a:lnTo>
                <a:cubicBezTo>
                  <a:pt x="5763538" y="2621485"/>
                  <a:pt x="5765571" y="2619306"/>
                  <a:pt x="5768748" y="2617060"/>
                </a:cubicBezTo>
                <a:lnTo>
                  <a:pt x="5772884" y="2615898"/>
                </a:lnTo>
                <a:lnTo>
                  <a:pt x="5773513" y="2613690"/>
                </a:lnTo>
                <a:close/>
                <a:moveTo>
                  <a:pt x="5814687" y="2611265"/>
                </a:moveTo>
                <a:cubicBezTo>
                  <a:pt x="5808332" y="2615759"/>
                  <a:pt x="5802868" y="2618139"/>
                  <a:pt x="5798293" y="2618409"/>
                </a:cubicBezTo>
                <a:cubicBezTo>
                  <a:pt x="5793719" y="2618679"/>
                  <a:pt x="5789843" y="2619936"/>
                  <a:pt x="5786666" y="2622183"/>
                </a:cubicBezTo>
                <a:lnTo>
                  <a:pt x="5795625" y="2624744"/>
                </a:lnTo>
                <a:cubicBezTo>
                  <a:pt x="5789271" y="2629237"/>
                  <a:pt x="5782313" y="2631191"/>
                  <a:pt x="5774752" y="2630606"/>
                </a:cubicBezTo>
                <a:cubicBezTo>
                  <a:pt x="5767191" y="2630022"/>
                  <a:pt x="5761632" y="2633953"/>
                  <a:pt x="5758072" y="2642401"/>
                </a:cubicBezTo>
                <a:cubicBezTo>
                  <a:pt x="5779549" y="2639076"/>
                  <a:pt x="5798293" y="2636942"/>
                  <a:pt x="5814305" y="2635999"/>
                </a:cubicBezTo>
                <a:lnTo>
                  <a:pt x="5844906" y="2636570"/>
                </a:lnTo>
                <a:lnTo>
                  <a:pt x="5835656" y="2640920"/>
                </a:lnTo>
                <a:lnTo>
                  <a:pt x="5848832" y="2636644"/>
                </a:lnTo>
                <a:lnTo>
                  <a:pt x="5854144" y="2636744"/>
                </a:lnTo>
                <a:lnTo>
                  <a:pt x="5848943" y="2636607"/>
                </a:lnTo>
                <a:lnTo>
                  <a:pt x="5853097" y="2635260"/>
                </a:lnTo>
                <a:cubicBezTo>
                  <a:pt x="5856973" y="2634002"/>
                  <a:pt x="5858911" y="2633373"/>
                  <a:pt x="5858911" y="2633373"/>
                </a:cubicBezTo>
                <a:cubicBezTo>
                  <a:pt x="5853319" y="2625464"/>
                  <a:pt x="5842771" y="2624026"/>
                  <a:pt x="5827268" y="2629057"/>
                </a:cubicBezTo>
                <a:cubicBezTo>
                  <a:pt x="5836416" y="2628520"/>
                  <a:pt x="5838799" y="2626835"/>
                  <a:pt x="5834415" y="2624004"/>
                </a:cubicBezTo>
                <a:cubicBezTo>
                  <a:pt x="5830032" y="2621172"/>
                  <a:pt x="5826251" y="2620880"/>
                  <a:pt x="5823074" y="2623127"/>
                </a:cubicBezTo>
                <a:cubicBezTo>
                  <a:pt x="5816719" y="2627620"/>
                  <a:pt x="5810556" y="2629013"/>
                  <a:pt x="5804584" y="2627305"/>
                </a:cubicBezTo>
                <a:cubicBezTo>
                  <a:pt x="5814114" y="2620566"/>
                  <a:pt x="5817483" y="2615219"/>
                  <a:pt x="5814687" y="2611265"/>
                </a:cubicBezTo>
                <a:close/>
                <a:moveTo>
                  <a:pt x="5120264" y="2599647"/>
                </a:moveTo>
                <a:cubicBezTo>
                  <a:pt x="5133988" y="2598839"/>
                  <a:pt x="5143837" y="2599289"/>
                  <a:pt x="5149810" y="2600996"/>
                </a:cubicBezTo>
                <a:cubicBezTo>
                  <a:pt x="5146633" y="2603243"/>
                  <a:pt x="5140470" y="2604635"/>
                  <a:pt x="5131320" y="2605174"/>
                </a:cubicBezTo>
                <a:lnTo>
                  <a:pt x="5106921" y="2606611"/>
                </a:lnTo>
                <a:lnTo>
                  <a:pt x="5104031" y="2606412"/>
                </a:lnTo>
                <a:lnTo>
                  <a:pt x="5105873" y="2602039"/>
                </a:lnTo>
                <a:cubicBezTo>
                  <a:pt x="5108605" y="2600848"/>
                  <a:pt x="5113402" y="2600051"/>
                  <a:pt x="5120264" y="2599647"/>
                </a:cubicBezTo>
                <a:close/>
                <a:moveTo>
                  <a:pt x="5063841" y="2590613"/>
                </a:moveTo>
                <a:lnTo>
                  <a:pt x="5081534" y="2592163"/>
                </a:lnTo>
                <a:lnTo>
                  <a:pt x="5079664" y="2592772"/>
                </a:lnTo>
                <a:cubicBezTo>
                  <a:pt x="5075089" y="2593041"/>
                  <a:pt x="5069815" y="2592322"/>
                  <a:pt x="5063841" y="2590613"/>
                </a:cubicBezTo>
                <a:close/>
                <a:moveTo>
                  <a:pt x="5774943" y="2590440"/>
                </a:moveTo>
                <a:cubicBezTo>
                  <a:pt x="5762807" y="2590125"/>
                  <a:pt x="5747590" y="2590506"/>
                  <a:pt x="5729290" y="2591582"/>
                </a:cubicBezTo>
                <a:lnTo>
                  <a:pt x="5728718" y="2600885"/>
                </a:lnTo>
                <a:cubicBezTo>
                  <a:pt x="5768113" y="2602683"/>
                  <a:pt x="5797150" y="2599943"/>
                  <a:pt x="5815830" y="2592665"/>
                </a:cubicBezTo>
                <a:cubicBezTo>
                  <a:pt x="5800709" y="2591496"/>
                  <a:pt x="5787079" y="2590755"/>
                  <a:pt x="5774943" y="2590440"/>
                </a:cubicBezTo>
                <a:close/>
                <a:moveTo>
                  <a:pt x="5062265" y="2590162"/>
                </a:moveTo>
                <a:lnTo>
                  <a:pt x="5063841" y="2590613"/>
                </a:lnTo>
                <a:cubicBezTo>
                  <a:pt x="5062253" y="2591736"/>
                  <a:pt x="5060713" y="2592086"/>
                  <a:pt x="5059219" y="2591657"/>
                </a:cubicBezTo>
                <a:lnTo>
                  <a:pt x="5057552" y="2590273"/>
                </a:lnTo>
                <a:close/>
                <a:moveTo>
                  <a:pt x="5658999" y="2585683"/>
                </a:moveTo>
                <a:lnTo>
                  <a:pt x="5661490" y="2586395"/>
                </a:lnTo>
                <a:lnTo>
                  <a:pt x="5633791" y="2587940"/>
                </a:lnTo>
                <a:cubicBezTo>
                  <a:pt x="5644529" y="2586278"/>
                  <a:pt x="5652931" y="2585526"/>
                  <a:pt x="5658999" y="2585683"/>
                </a:cubicBezTo>
                <a:close/>
                <a:moveTo>
                  <a:pt x="5142126" y="2580020"/>
                </a:moveTo>
                <a:cubicBezTo>
                  <a:pt x="5151975" y="2580469"/>
                  <a:pt x="5162872" y="2582401"/>
                  <a:pt x="5174817" y="2585816"/>
                </a:cubicBezTo>
                <a:lnTo>
                  <a:pt x="5141215" y="2580126"/>
                </a:lnTo>
                <a:close/>
                <a:moveTo>
                  <a:pt x="5041729" y="2579560"/>
                </a:moveTo>
                <a:cubicBezTo>
                  <a:pt x="5035756" y="2577853"/>
                  <a:pt x="5031181" y="2578122"/>
                  <a:pt x="5028005" y="2580368"/>
                </a:cubicBezTo>
                <a:cubicBezTo>
                  <a:pt x="5037154" y="2579830"/>
                  <a:pt x="5044715" y="2580414"/>
                  <a:pt x="5050689" y="2582121"/>
                </a:cubicBezTo>
                <a:cubicBezTo>
                  <a:pt x="5056661" y="2583828"/>
                  <a:pt x="5061236" y="2583559"/>
                  <a:pt x="5064413" y="2581313"/>
                </a:cubicBezTo>
                <a:cubicBezTo>
                  <a:pt x="5055264" y="2581851"/>
                  <a:pt x="5047703" y="2581267"/>
                  <a:pt x="5041729" y="2579560"/>
                </a:cubicBezTo>
                <a:close/>
                <a:moveTo>
                  <a:pt x="4836720" y="2577732"/>
                </a:moveTo>
                <a:cubicBezTo>
                  <a:pt x="4824584" y="2577418"/>
                  <a:pt x="4812352" y="2578653"/>
                  <a:pt x="4800026" y="2581438"/>
                </a:cubicBezTo>
                <a:cubicBezTo>
                  <a:pt x="4811971" y="2584853"/>
                  <a:pt x="4830080" y="2586876"/>
                  <a:pt x="4854353" y="2587505"/>
                </a:cubicBezTo>
                <a:cubicBezTo>
                  <a:pt x="4872556" y="2587977"/>
                  <a:pt x="4880574" y="2587312"/>
                  <a:pt x="4878406" y="2585509"/>
                </a:cubicBezTo>
                <a:cubicBezTo>
                  <a:pt x="4877683" y="2584908"/>
                  <a:pt x="4875828" y="2584181"/>
                  <a:pt x="4872842" y="2583327"/>
                </a:cubicBezTo>
                <a:cubicBezTo>
                  <a:pt x="4860897" y="2579912"/>
                  <a:pt x="4848856" y="2578047"/>
                  <a:pt x="4836720" y="2577732"/>
                </a:cubicBezTo>
                <a:close/>
                <a:moveTo>
                  <a:pt x="5088849" y="2575435"/>
                </a:moveTo>
                <a:cubicBezTo>
                  <a:pt x="5100794" y="2578850"/>
                  <a:pt x="5115916" y="2580019"/>
                  <a:pt x="5134215" y="2578941"/>
                </a:cubicBezTo>
                <a:lnTo>
                  <a:pt x="5141215" y="2580126"/>
                </a:lnTo>
                <a:lnTo>
                  <a:pt x="5115725" y="2583119"/>
                </a:lnTo>
                <a:cubicBezTo>
                  <a:pt x="5130848" y="2584288"/>
                  <a:pt x="5142189" y="2585164"/>
                  <a:pt x="5149750" y="2585748"/>
                </a:cubicBezTo>
                <a:cubicBezTo>
                  <a:pt x="5157312" y="2586332"/>
                  <a:pt x="5164079" y="2587478"/>
                  <a:pt x="5170052" y="2589186"/>
                </a:cubicBezTo>
                <a:cubicBezTo>
                  <a:pt x="5146156" y="2592460"/>
                  <a:pt x="5125358" y="2594214"/>
                  <a:pt x="5107656" y="2594452"/>
                </a:cubicBezTo>
                <a:lnTo>
                  <a:pt x="5081534" y="2592163"/>
                </a:lnTo>
                <a:lnTo>
                  <a:pt x="5082570" y="2591828"/>
                </a:lnTo>
                <a:cubicBezTo>
                  <a:pt x="5082221" y="2591334"/>
                  <a:pt x="5080553" y="2590660"/>
                  <a:pt x="5077567" y="2589806"/>
                </a:cubicBezTo>
                <a:lnTo>
                  <a:pt x="5062265" y="2590162"/>
                </a:lnTo>
                <a:lnTo>
                  <a:pt x="5054883" y="2588052"/>
                </a:lnTo>
                <a:lnTo>
                  <a:pt x="5057552" y="2590273"/>
                </a:lnTo>
                <a:lnTo>
                  <a:pt x="5047680" y="2590503"/>
                </a:lnTo>
                <a:cubicBezTo>
                  <a:pt x="5036949" y="2590492"/>
                  <a:pt x="5025451" y="2590236"/>
                  <a:pt x="5013184" y="2589735"/>
                </a:cubicBezTo>
                <a:cubicBezTo>
                  <a:pt x="4988651" y="2588735"/>
                  <a:pt x="4970324" y="2586404"/>
                  <a:pt x="4958204" y="2582741"/>
                </a:cubicBezTo>
                <a:lnTo>
                  <a:pt x="4967294" y="2585488"/>
                </a:lnTo>
                <a:lnTo>
                  <a:pt x="4976384" y="2588235"/>
                </a:lnTo>
                <a:cubicBezTo>
                  <a:pt x="4949010" y="2583219"/>
                  <a:pt x="4927528" y="2583165"/>
                  <a:pt x="4911937" y="2588073"/>
                </a:cubicBezTo>
                <a:lnTo>
                  <a:pt x="4939141" y="2596220"/>
                </a:lnTo>
                <a:cubicBezTo>
                  <a:pt x="4926728" y="2598882"/>
                  <a:pt x="4920521" y="2600212"/>
                  <a:pt x="4920521" y="2600212"/>
                </a:cubicBezTo>
                <a:cubicBezTo>
                  <a:pt x="4898914" y="2603351"/>
                  <a:pt x="4875916" y="2602838"/>
                  <a:pt x="4851528" y="2598676"/>
                </a:cubicBezTo>
                <a:cubicBezTo>
                  <a:pt x="4827141" y="2594513"/>
                  <a:pt x="4804122" y="2593971"/>
                  <a:pt x="4782472" y="2597047"/>
                </a:cubicBezTo>
                <a:cubicBezTo>
                  <a:pt x="4818645" y="2601030"/>
                  <a:pt x="4855719" y="2602918"/>
                  <a:pt x="4893694" y="2602708"/>
                </a:cubicBezTo>
                <a:cubicBezTo>
                  <a:pt x="4931668" y="2602499"/>
                  <a:pt x="4965779" y="2603563"/>
                  <a:pt x="4996023" y="2605901"/>
                </a:cubicBezTo>
                <a:cubicBezTo>
                  <a:pt x="4986873" y="2606439"/>
                  <a:pt x="4972450" y="2606259"/>
                  <a:pt x="4952752" y="2605361"/>
                </a:cubicBezTo>
                <a:lnTo>
                  <a:pt x="4918442" y="2607381"/>
                </a:lnTo>
                <a:lnTo>
                  <a:pt x="4904717" y="2608189"/>
                </a:lnTo>
                <a:cubicBezTo>
                  <a:pt x="4907894" y="2605943"/>
                  <a:pt x="4910182" y="2605808"/>
                  <a:pt x="4911580" y="2607786"/>
                </a:cubicBezTo>
                <a:cubicBezTo>
                  <a:pt x="4912977" y="2609762"/>
                  <a:pt x="4915265" y="2609628"/>
                  <a:pt x="4918442" y="2607381"/>
                </a:cubicBezTo>
                <a:lnTo>
                  <a:pt x="4927400" y="2609942"/>
                </a:lnTo>
                <a:cubicBezTo>
                  <a:pt x="4902748" y="2615513"/>
                  <a:pt x="4872312" y="2616276"/>
                  <a:pt x="4836094" y="2612230"/>
                </a:cubicBezTo>
                <a:cubicBezTo>
                  <a:pt x="4799877" y="2608185"/>
                  <a:pt x="4767852" y="2610071"/>
                  <a:pt x="4740023" y="2617888"/>
                </a:cubicBezTo>
                <a:cubicBezTo>
                  <a:pt x="4761499" y="2614564"/>
                  <a:pt x="4781990" y="2614902"/>
                  <a:pt x="4801497" y="2618900"/>
                </a:cubicBezTo>
                <a:cubicBezTo>
                  <a:pt x="4821004" y="2622900"/>
                  <a:pt x="4841494" y="2623237"/>
                  <a:pt x="4862972" y="2619915"/>
                </a:cubicBezTo>
                <a:cubicBezTo>
                  <a:pt x="4887244" y="2620544"/>
                  <a:pt x="4911818" y="2619917"/>
                  <a:pt x="4936696" y="2618034"/>
                </a:cubicBezTo>
                <a:cubicBezTo>
                  <a:pt x="4961574" y="2616152"/>
                  <a:pt x="4984866" y="2617079"/>
                  <a:pt x="5006572" y="2620820"/>
                </a:cubicBezTo>
                <a:lnTo>
                  <a:pt x="5011338" y="2617451"/>
                </a:lnTo>
                <a:cubicBezTo>
                  <a:pt x="5026898" y="2619239"/>
                  <a:pt x="5046114" y="2619459"/>
                  <a:pt x="5068988" y="2618112"/>
                </a:cubicBezTo>
                <a:cubicBezTo>
                  <a:pt x="5091863" y="2616764"/>
                  <a:pt x="5115435" y="2616406"/>
                  <a:pt x="5139707" y="2617035"/>
                </a:cubicBezTo>
                <a:cubicBezTo>
                  <a:pt x="5127762" y="2613621"/>
                  <a:pt x="5114228" y="2611328"/>
                  <a:pt x="5099106" y="2610160"/>
                </a:cubicBezTo>
                <a:cubicBezTo>
                  <a:pt x="5083984" y="2608991"/>
                  <a:pt x="5070451" y="2606699"/>
                  <a:pt x="5058504" y="2603285"/>
                </a:cubicBezTo>
                <a:lnTo>
                  <a:pt x="5104031" y="2606412"/>
                </a:lnTo>
                <a:lnTo>
                  <a:pt x="5103872" y="2606790"/>
                </a:lnTo>
                <a:lnTo>
                  <a:pt x="5106921" y="2606611"/>
                </a:lnTo>
                <a:lnTo>
                  <a:pt x="5112973" y="2607027"/>
                </a:lnTo>
                <a:cubicBezTo>
                  <a:pt x="5129589" y="2608622"/>
                  <a:pt x="5144663" y="2610566"/>
                  <a:pt x="5158197" y="2612858"/>
                </a:cubicBezTo>
                <a:cubicBezTo>
                  <a:pt x="5185265" y="2617441"/>
                  <a:pt x="5214303" y="2614703"/>
                  <a:pt x="5245310" y="2604640"/>
                </a:cubicBezTo>
                <a:lnTo>
                  <a:pt x="5218432" y="2596955"/>
                </a:lnTo>
                <a:cubicBezTo>
                  <a:pt x="5242324" y="2603786"/>
                  <a:pt x="5265008" y="2605538"/>
                  <a:pt x="5286484" y="2602214"/>
                </a:cubicBezTo>
                <a:cubicBezTo>
                  <a:pt x="5307960" y="2598891"/>
                  <a:pt x="5329435" y="2595567"/>
                  <a:pt x="5350913" y="2592242"/>
                </a:cubicBezTo>
                <a:cubicBezTo>
                  <a:pt x="5310819" y="2589456"/>
                  <a:pt x="5267762" y="2585845"/>
                  <a:pt x="5221738" y="2581412"/>
                </a:cubicBezTo>
                <a:cubicBezTo>
                  <a:pt x="5175717" y="2576979"/>
                  <a:pt x="5131419" y="2574987"/>
                  <a:pt x="5088849" y="2575435"/>
                </a:cubicBezTo>
                <a:close/>
                <a:moveTo>
                  <a:pt x="5078471" y="2565812"/>
                </a:moveTo>
                <a:cubicBezTo>
                  <a:pt x="5071259" y="2565722"/>
                  <a:pt x="5065366" y="2565812"/>
                  <a:pt x="5060792" y="2566082"/>
                </a:cubicBezTo>
                <a:lnTo>
                  <a:pt x="5089443" y="2566160"/>
                </a:lnTo>
                <a:close/>
                <a:moveTo>
                  <a:pt x="5194451" y="2563038"/>
                </a:moveTo>
                <a:cubicBezTo>
                  <a:pt x="5197246" y="2566992"/>
                  <a:pt x="5200233" y="2567846"/>
                  <a:pt x="5203409" y="2565599"/>
                </a:cubicBezTo>
                <a:cubicBezTo>
                  <a:pt x="5206586" y="2563353"/>
                  <a:pt x="5211161" y="2563083"/>
                  <a:pt x="5217134" y="2564791"/>
                </a:cubicBezTo>
                <a:cubicBezTo>
                  <a:pt x="5220017" y="2568868"/>
                  <a:pt x="5218428" y="2569991"/>
                  <a:pt x="5212368" y="2568161"/>
                </a:cubicBezTo>
                <a:cubicBezTo>
                  <a:pt x="5239655" y="2573052"/>
                  <a:pt x="5267810" y="2575804"/>
                  <a:pt x="5296831" y="2576412"/>
                </a:cubicBezTo>
                <a:lnTo>
                  <a:pt x="5376102" y="2580669"/>
                </a:lnTo>
                <a:lnTo>
                  <a:pt x="5378032" y="2580051"/>
                </a:lnTo>
                <a:cubicBezTo>
                  <a:pt x="5380331" y="2579932"/>
                  <a:pt x="5382984" y="2580314"/>
                  <a:pt x="5385992" y="2581199"/>
                </a:cubicBezTo>
                <a:cubicBezTo>
                  <a:pt x="5407599" y="2578061"/>
                  <a:pt x="5426092" y="2575573"/>
                  <a:pt x="5441472" y="2573733"/>
                </a:cubicBezTo>
                <a:lnTo>
                  <a:pt x="5475262" y="2570939"/>
                </a:lnTo>
                <a:lnTo>
                  <a:pt x="5425016" y="2569418"/>
                </a:lnTo>
                <a:cubicBezTo>
                  <a:pt x="5400869" y="2568122"/>
                  <a:pt x="5375399" y="2566218"/>
                  <a:pt x="5348608" y="2563709"/>
                </a:cubicBezTo>
                <a:cubicBezTo>
                  <a:pt x="5295024" y="2558693"/>
                  <a:pt x="5243638" y="2558467"/>
                  <a:pt x="5194451" y="2563038"/>
                </a:cubicBezTo>
                <a:close/>
                <a:moveTo>
                  <a:pt x="5827077" y="2558025"/>
                </a:moveTo>
                <a:lnTo>
                  <a:pt x="5834376" y="2559260"/>
                </a:lnTo>
                <a:lnTo>
                  <a:pt x="5817165" y="2561697"/>
                </a:lnTo>
                <a:cubicBezTo>
                  <a:pt x="5802997" y="2563562"/>
                  <a:pt x="5787111" y="2565527"/>
                  <a:pt x="5769511" y="2567593"/>
                </a:cubicBezTo>
                <a:cubicBezTo>
                  <a:pt x="5795561" y="2564000"/>
                  <a:pt x="5814751" y="2560810"/>
                  <a:pt x="5827077" y="2558025"/>
                </a:cubicBezTo>
                <a:close/>
                <a:moveTo>
                  <a:pt x="5854526" y="2556408"/>
                </a:moveTo>
                <a:cubicBezTo>
                  <a:pt x="5857322" y="2560362"/>
                  <a:pt x="5854939" y="2562047"/>
                  <a:pt x="5847378" y="2561463"/>
                </a:cubicBezTo>
                <a:lnTo>
                  <a:pt x="5834376" y="2559260"/>
                </a:lnTo>
                <a:close/>
                <a:moveTo>
                  <a:pt x="5819833" y="2527561"/>
                </a:moveTo>
                <a:cubicBezTo>
                  <a:pt x="5813670" y="2528954"/>
                  <a:pt x="5808972" y="2529681"/>
                  <a:pt x="5805739" y="2529742"/>
                </a:cubicBezTo>
                <a:lnTo>
                  <a:pt x="5805110" y="2529529"/>
                </a:lnTo>
                <a:close/>
                <a:moveTo>
                  <a:pt x="5747257" y="2503263"/>
                </a:moveTo>
                <a:cubicBezTo>
                  <a:pt x="5732929" y="2501533"/>
                  <a:pt x="5716520" y="2502757"/>
                  <a:pt x="5698029" y="2506935"/>
                </a:cubicBezTo>
                <a:cubicBezTo>
                  <a:pt x="5704002" y="2508643"/>
                  <a:pt x="5712357" y="2508666"/>
                  <a:pt x="5723095" y="2507003"/>
                </a:cubicBezTo>
                <a:cubicBezTo>
                  <a:pt x="5733833" y="2505342"/>
                  <a:pt x="5736025" y="2506757"/>
                  <a:pt x="5729671" y="2511249"/>
                </a:cubicBezTo>
                <a:cubicBezTo>
                  <a:pt x="5741616" y="2514665"/>
                  <a:pt x="5750672" y="2515675"/>
                  <a:pt x="5756834" y="2514283"/>
                </a:cubicBezTo>
                <a:cubicBezTo>
                  <a:pt x="5762997" y="2512891"/>
                  <a:pt x="5772053" y="2513901"/>
                  <a:pt x="5783998" y="2517316"/>
                </a:cubicBezTo>
                <a:cubicBezTo>
                  <a:pt x="5773832" y="2509678"/>
                  <a:pt x="5761584" y="2504993"/>
                  <a:pt x="5747257" y="2503263"/>
                </a:cubicBezTo>
                <a:close/>
                <a:moveTo>
                  <a:pt x="5851238" y="2498684"/>
                </a:moveTo>
                <a:cubicBezTo>
                  <a:pt x="5854320" y="2497987"/>
                  <a:pt x="5856560" y="2498628"/>
                  <a:pt x="5857958" y="2500605"/>
                </a:cubicBezTo>
                <a:lnTo>
                  <a:pt x="5839468" y="2504782"/>
                </a:lnTo>
                <a:close/>
                <a:moveTo>
                  <a:pt x="4659159" y="2496771"/>
                </a:moveTo>
                <a:cubicBezTo>
                  <a:pt x="4653091" y="2496614"/>
                  <a:pt x="4646976" y="2497231"/>
                  <a:pt x="4640813" y="2498624"/>
                </a:cubicBezTo>
                <a:cubicBezTo>
                  <a:pt x="4628486" y="2501409"/>
                  <a:pt x="4623721" y="2504778"/>
                  <a:pt x="4626517" y="2508732"/>
                </a:cubicBezTo>
                <a:cubicBezTo>
                  <a:pt x="4632870" y="2504240"/>
                  <a:pt x="4643704" y="2501028"/>
                  <a:pt x="4659017" y="2499097"/>
                </a:cubicBezTo>
                <a:lnTo>
                  <a:pt x="4668885" y="2498278"/>
                </a:lnTo>
                <a:close/>
                <a:moveTo>
                  <a:pt x="5731102" y="2487998"/>
                </a:moveTo>
                <a:cubicBezTo>
                  <a:pt x="5729608" y="2487572"/>
                  <a:pt x="5731125" y="2487611"/>
                  <a:pt x="5735652" y="2488117"/>
                </a:cubicBezTo>
                <a:lnTo>
                  <a:pt x="5747869" y="2489692"/>
                </a:lnTo>
                <a:lnTo>
                  <a:pt x="5746751" y="2489994"/>
                </a:lnTo>
                <a:lnTo>
                  <a:pt x="5740131" y="2489398"/>
                </a:lnTo>
                <a:cubicBezTo>
                  <a:pt x="5735604" y="2488892"/>
                  <a:pt x="5732594" y="2488426"/>
                  <a:pt x="5731102" y="2487998"/>
                </a:cubicBezTo>
                <a:close/>
                <a:moveTo>
                  <a:pt x="4823997" y="2484748"/>
                </a:moveTo>
                <a:cubicBezTo>
                  <a:pt x="4802521" y="2488072"/>
                  <a:pt x="4787113" y="2491553"/>
                  <a:pt x="4777773" y="2495192"/>
                </a:cubicBezTo>
                <a:cubicBezTo>
                  <a:pt x="4773102" y="2497013"/>
                  <a:pt x="4766915" y="2498793"/>
                  <a:pt x="4759211" y="2500533"/>
                </a:cubicBezTo>
                <a:lnTo>
                  <a:pt x="4747133" y="2502762"/>
                </a:lnTo>
                <a:lnTo>
                  <a:pt x="4762165" y="2503448"/>
                </a:lnTo>
                <a:cubicBezTo>
                  <a:pt x="4786708" y="2502774"/>
                  <a:pt x="4807318" y="2496541"/>
                  <a:pt x="4823997" y="2484748"/>
                </a:cubicBezTo>
                <a:close/>
                <a:moveTo>
                  <a:pt x="4881968" y="2483275"/>
                </a:moveTo>
                <a:lnTo>
                  <a:pt x="4878611" y="2486166"/>
                </a:lnTo>
                <a:cubicBezTo>
                  <a:pt x="4876927" y="2488839"/>
                  <a:pt x="4874568" y="2490137"/>
                  <a:pt x="4871534" y="2490058"/>
                </a:cubicBezTo>
                <a:lnTo>
                  <a:pt x="4867975" y="2488663"/>
                </a:lnTo>
                <a:close/>
                <a:moveTo>
                  <a:pt x="4677591" y="2483100"/>
                </a:moveTo>
                <a:lnTo>
                  <a:pt x="4640181" y="2486793"/>
                </a:lnTo>
                <a:lnTo>
                  <a:pt x="4622576" y="2488270"/>
                </a:lnTo>
                <a:lnTo>
                  <a:pt x="4549507" y="2500913"/>
                </a:lnTo>
                <a:cubicBezTo>
                  <a:pt x="4592079" y="2500464"/>
                  <a:pt x="4628074" y="2495771"/>
                  <a:pt x="4657492" y="2486831"/>
                </a:cubicBezTo>
                <a:close/>
                <a:moveTo>
                  <a:pt x="4897386" y="2477338"/>
                </a:moveTo>
                <a:lnTo>
                  <a:pt x="4881968" y="2483275"/>
                </a:lnTo>
                <a:lnTo>
                  <a:pt x="4885830" y="2479949"/>
                </a:lnTo>
                <a:cubicBezTo>
                  <a:pt x="4888959" y="2478478"/>
                  <a:pt x="4892811" y="2477608"/>
                  <a:pt x="4897386" y="2477338"/>
                </a:cubicBezTo>
                <a:close/>
                <a:moveTo>
                  <a:pt x="4843059" y="2471270"/>
                </a:moveTo>
                <a:cubicBezTo>
                  <a:pt x="4830732" y="2474055"/>
                  <a:pt x="4816913" y="2476413"/>
                  <a:pt x="4801600" y="2478345"/>
                </a:cubicBezTo>
                <a:cubicBezTo>
                  <a:pt x="4786287" y="2480276"/>
                  <a:pt x="4775454" y="2483488"/>
                  <a:pt x="4769100" y="2487981"/>
                </a:cubicBezTo>
                <a:cubicBezTo>
                  <a:pt x="4781045" y="2491396"/>
                  <a:pt x="4797851" y="2489891"/>
                  <a:pt x="4819517" y="2483467"/>
                </a:cubicBezTo>
                <a:cubicBezTo>
                  <a:pt x="4841184" y="2477043"/>
                  <a:pt x="4849032" y="2472976"/>
                  <a:pt x="4843059" y="2471270"/>
                </a:cubicBezTo>
                <a:close/>
                <a:moveTo>
                  <a:pt x="5317293" y="2464861"/>
                </a:moveTo>
                <a:lnTo>
                  <a:pt x="5244357" y="2471873"/>
                </a:lnTo>
                <a:cubicBezTo>
                  <a:pt x="5235207" y="2472410"/>
                  <a:pt x="5236795" y="2471287"/>
                  <a:pt x="5249123" y="2468503"/>
                </a:cubicBezTo>
                <a:close/>
                <a:moveTo>
                  <a:pt x="5548568" y="2459062"/>
                </a:moveTo>
                <a:lnTo>
                  <a:pt x="5542437" y="2461268"/>
                </a:lnTo>
                <a:cubicBezTo>
                  <a:pt x="5537068" y="2462099"/>
                  <a:pt x="5530602" y="2462223"/>
                  <a:pt x="5523041" y="2461639"/>
                </a:cubicBezTo>
                <a:close/>
                <a:moveTo>
                  <a:pt x="5416494" y="2458403"/>
                </a:moveTo>
                <a:lnTo>
                  <a:pt x="5354595" y="2462870"/>
                </a:lnTo>
                <a:lnTo>
                  <a:pt x="5317293" y="2464861"/>
                </a:lnTo>
                <a:lnTo>
                  <a:pt x="5348102" y="2461901"/>
                </a:lnTo>
                <a:close/>
                <a:moveTo>
                  <a:pt x="5518847" y="2455708"/>
                </a:moveTo>
                <a:cubicBezTo>
                  <a:pt x="5475895" y="2462356"/>
                  <a:pt x="5433133" y="2465904"/>
                  <a:pt x="5390561" y="2466350"/>
                </a:cubicBezTo>
                <a:cubicBezTo>
                  <a:pt x="5347991" y="2466798"/>
                  <a:pt x="5302242" y="2469493"/>
                  <a:pt x="5253316" y="2474434"/>
                </a:cubicBezTo>
                <a:cubicBezTo>
                  <a:pt x="5293092" y="2470032"/>
                  <a:pt x="5335060" y="2467046"/>
                  <a:pt x="5379220" y="2465474"/>
                </a:cubicBezTo>
                <a:cubicBezTo>
                  <a:pt x="5423380" y="2463905"/>
                  <a:pt x="5469923" y="2460648"/>
                  <a:pt x="5518847" y="2455708"/>
                </a:cubicBezTo>
                <a:close/>
                <a:moveTo>
                  <a:pt x="5587470" y="2451666"/>
                </a:moveTo>
                <a:cubicBezTo>
                  <a:pt x="5584293" y="2453912"/>
                  <a:pt x="5575048" y="2456001"/>
                  <a:pt x="5559735" y="2457932"/>
                </a:cubicBezTo>
                <a:lnTo>
                  <a:pt x="5548568" y="2459062"/>
                </a:lnTo>
                <a:lnTo>
                  <a:pt x="5555256" y="2456652"/>
                </a:lnTo>
                <a:cubicBezTo>
                  <a:pt x="5561610" y="2452159"/>
                  <a:pt x="5572348" y="2450498"/>
                  <a:pt x="5587470" y="2451666"/>
                </a:cubicBezTo>
                <a:close/>
                <a:moveTo>
                  <a:pt x="5647706" y="2435765"/>
                </a:moveTo>
                <a:cubicBezTo>
                  <a:pt x="5580099" y="2447982"/>
                  <a:pt x="5513573" y="2454989"/>
                  <a:pt x="5448129" y="2456783"/>
                </a:cubicBezTo>
                <a:lnTo>
                  <a:pt x="5416494" y="2458403"/>
                </a:lnTo>
                <a:lnTo>
                  <a:pt x="5456183" y="2455537"/>
                </a:lnTo>
                <a:cubicBezTo>
                  <a:pt x="5522612" y="2450081"/>
                  <a:pt x="5586453" y="2443489"/>
                  <a:pt x="5647706" y="2435765"/>
                </a:cubicBezTo>
                <a:close/>
                <a:moveTo>
                  <a:pt x="435727" y="2407241"/>
                </a:moveTo>
                <a:cubicBezTo>
                  <a:pt x="434933" y="2407802"/>
                  <a:pt x="434441" y="2409633"/>
                  <a:pt x="434250" y="2412733"/>
                </a:cubicBezTo>
                <a:lnTo>
                  <a:pt x="438445" y="2418666"/>
                </a:lnTo>
                <a:lnTo>
                  <a:pt x="439016" y="2409364"/>
                </a:lnTo>
                <a:cubicBezTo>
                  <a:pt x="437618" y="2407387"/>
                  <a:pt x="436522" y="2406679"/>
                  <a:pt x="435727" y="2407241"/>
                </a:cubicBezTo>
                <a:close/>
                <a:moveTo>
                  <a:pt x="471230" y="2404380"/>
                </a:moveTo>
                <a:cubicBezTo>
                  <a:pt x="464877" y="2408872"/>
                  <a:pt x="461795" y="2409568"/>
                  <a:pt x="461986" y="2406468"/>
                </a:cubicBezTo>
                <a:cubicBezTo>
                  <a:pt x="462176" y="2403368"/>
                  <a:pt x="459095" y="2404065"/>
                  <a:pt x="452741" y="2408557"/>
                </a:cubicBezTo>
                <a:cubicBezTo>
                  <a:pt x="458713" y="2410265"/>
                  <a:pt x="459317" y="2412803"/>
                  <a:pt x="454552" y="2416173"/>
                </a:cubicBezTo>
                <a:cubicBezTo>
                  <a:pt x="449786" y="2419542"/>
                  <a:pt x="446006" y="2419250"/>
                  <a:pt x="443210" y="2415296"/>
                </a:cubicBezTo>
                <a:cubicBezTo>
                  <a:pt x="446006" y="2419250"/>
                  <a:pt x="445815" y="2422350"/>
                  <a:pt x="442638" y="2424596"/>
                </a:cubicBezTo>
                <a:cubicBezTo>
                  <a:pt x="451788" y="2424057"/>
                  <a:pt x="453376" y="2422934"/>
                  <a:pt x="447404" y="2421227"/>
                </a:cubicBezTo>
                <a:cubicBezTo>
                  <a:pt x="453376" y="2422934"/>
                  <a:pt x="457951" y="2422665"/>
                  <a:pt x="461128" y="2420419"/>
                </a:cubicBezTo>
                <a:cubicBezTo>
                  <a:pt x="464305" y="2418173"/>
                  <a:pt x="468880" y="2417903"/>
                  <a:pt x="474852" y="2419610"/>
                </a:cubicBezTo>
                <a:lnTo>
                  <a:pt x="470659" y="2413680"/>
                </a:lnTo>
                <a:close/>
                <a:moveTo>
                  <a:pt x="4893001" y="2400373"/>
                </a:moveTo>
                <a:cubicBezTo>
                  <a:pt x="4895797" y="2404327"/>
                  <a:pt x="4895701" y="2405877"/>
                  <a:pt x="4892715" y="2405024"/>
                </a:cubicBezTo>
                <a:cubicBezTo>
                  <a:pt x="4889730" y="2404169"/>
                  <a:pt x="4889635" y="2405719"/>
                  <a:pt x="4892430" y="2409673"/>
                </a:cubicBezTo>
                <a:cubicBezTo>
                  <a:pt x="4898403" y="2411380"/>
                  <a:pt x="4902277" y="2410123"/>
                  <a:pt x="4904057" y="2405900"/>
                </a:cubicBezTo>
                <a:cubicBezTo>
                  <a:pt x="4904947" y="2403788"/>
                  <a:pt x="4904470" y="2402272"/>
                  <a:pt x="4902628" y="2401350"/>
                </a:cubicBezTo>
                <a:cubicBezTo>
                  <a:pt x="4900786" y="2400429"/>
                  <a:pt x="4897576" y="2400104"/>
                  <a:pt x="4893001" y="2400373"/>
                </a:cubicBezTo>
                <a:close/>
                <a:moveTo>
                  <a:pt x="418148" y="2400072"/>
                </a:moveTo>
                <a:lnTo>
                  <a:pt x="417654" y="2404445"/>
                </a:lnTo>
                <a:lnTo>
                  <a:pt x="411448" y="2404809"/>
                </a:lnTo>
                <a:close/>
                <a:moveTo>
                  <a:pt x="4889953" y="2375841"/>
                </a:moveTo>
                <a:cubicBezTo>
                  <a:pt x="4841026" y="2380781"/>
                  <a:pt x="4813196" y="2388597"/>
                  <a:pt x="4806461" y="2399290"/>
                </a:cubicBezTo>
                <a:cubicBezTo>
                  <a:pt x="4812433" y="2400998"/>
                  <a:pt x="4813831" y="2402974"/>
                  <a:pt x="4810654" y="2405221"/>
                </a:cubicBezTo>
                <a:cubicBezTo>
                  <a:pt x="4813831" y="2402974"/>
                  <a:pt x="4816913" y="2402278"/>
                  <a:pt x="4819900" y="2403134"/>
                </a:cubicBezTo>
                <a:cubicBezTo>
                  <a:pt x="4822887" y="2403987"/>
                  <a:pt x="4825968" y="2403291"/>
                  <a:pt x="4829145" y="2401045"/>
                </a:cubicBezTo>
                <a:cubicBezTo>
                  <a:pt x="4832322" y="2398799"/>
                  <a:pt x="4835308" y="2399652"/>
                  <a:pt x="4838104" y="2403606"/>
                </a:cubicBezTo>
                <a:lnTo>
                  <a:pt x="4842869" y="2400237"/>
                </a:lnTo>
                <a:cubicBezTo>
                  <a:pt x="4842869" y="2400237"/>
                  <a:pt x="4847444" y="2399967"/>
                  <a:pt x="4856594" y="2399429"/>
                </a:cubicBezTo>
                <a:cubicBezTo>
                  <a:pt x="4841471" y="2398260"/>
                  <a:pt x="4839280" y="2396844"/>
                  <a:pt x="4850018" y="2395183"/>
                </a:cubicBezTo>
                <a:cubicBezTo>
                  <a:pt x="4860755" y="2393520"/>
                  <a:pt x="4872097" y="2394397"/>
                  <a:pt x="4884043" y="2397811"/>
                </a:cubicBezTo>
                <a:cubicBezTo>
                  <a:pt x="4884805" y="2385412"/>
                  <a:pt x="4886776" y="2378088"/>
                  <a:pt x="4889953" y="2375841"/>
                </a:cubicBezTo>
                <a:close/>
                <a:moveTo>
                  <a:pt x="5045115" y="2372883"/>
                </a:moveTo>
                <a:cubicBezTo>
                  <a:pt x="5041557" y="2381329"/>
                  <a:pt x="5036093" y="2383710"/>
                  <a:pt x="5028722" y="2380026"/>
                </a:cubicBezTo>
                <a:cubicBezTo>
                  <a:pt x="5021352" y="2376341"/>
                  <a:pt x="5013091" y="2374767"/>
                  <a:pt x="5003941" y="2375306"/>
                </a:cubicBezTo>
                <a:cubicBezTo>
                  <a:pt x="4997969" y="2373598"/>
                  <a:pt x="5001050" y="2372902"/>
                  <a:pt x="5013186" y="2373217"/>
                </a:cubicBezTo>
                <a:cubicBezTo>
                  <a:pt x="5025323" y="2373534"/>
                  <a:pt x="5035966" y="2373422"/>
                  <a:pt x="5045115" y="2372883"/>
                </a:cubicBezTo>
                <a:close/>
                <a:moveTo>
                  <a:pt x="428723" y="2354370"/>
                </a:moveTo>
                <a:lnTo>
                  <a:pt x="409334" y="2373164"/>
                </a:lnTo>
                <a:lnTo>
                  <a:pt x="406992" y="2374183"/>
                </a:lnTo>
                <a:cubicBezTo>
                  <a:pt x="405213" y="2378407"/>
                  <a:pt x="401147" y="2382764"/>
                  <a:pt x="394792" y="2387258"/>
                </a:cubicBezTo>
                <a:lnTo>
                  <a:pt x="409334" y="2373164"/>
                </a:lnTo>
                <a:lnTo>
                  <a:pt x="423385" y="2367040"/>
                </a:lnTo>
                <a:cubicBezTo>
                  <a:pt x="425800" y="2377194"/>
                  <a:pt x="425514" y="2381844"/>
                  <a:pt x="422527" y="2380991"/>
                </a:cubicBezTo>
                <a:cubicBezTo>
                  <a:pt x="419541" y="2380137"/>
                  <a:pt x="417857" y="2382810"/>
                  <a:pt x="417476" y="2389010"/>
                </a:cubicBezTo>
                <a:cubicBezTo>
                  <a:pt x="429421" y="2392425"/>
                  <a:pt x="432694" y="2388629"/>
                  <a:pt x="427293" y="2377621"/>
                </a:cubicBezTo>
                <a:cubicBezTo>
                  <a:pt x="421892" y="2366613"/>
                  <a:pt x="425164" y="2362817"/>
                  <a:pt x="437110" y="2366232"/>
                </a:cubicBezTo>
                <a:cubicBezTo>
                  <a:pt x="431137" y="2364525"/>
                  <a:pt x="429739" y="2362548"/>
                  <a:pt x="432916" y="2360301"/>
                </a:cubicBezTo>
                <a:cubicBezTo>
                  <a:pt x="434505" y="2359178"/>
                  <a:pt x="434949" y="2358122"/>
                  <a:pt x="434250" y="2357134"/>
                </a:cubicBezTo>
                <a:cubicBezTo>
                  <a:pt x="433551" y="2356145"/>
                  <a:pt x="431709" y="2355224"/>
                  <a:pt x="428723" y="2354370"/>
                </a:cubicBezTo>
                <a:close/>
                <a:moveTo>
                  <a:pt x="488386" y="2347767"/>
                </a:moveTo>
                <a:lnTo>
                  <a:pt x="478854" y="2354507"/>
                </a:lnTo>
                <a:lnTo>
                  <a:pt x="483048" y="2360438"/>
                </a:lnTo>
                <a:lnTo>
                  <a:pt x="487814" y="2357068"/>
                </a:lnTo>
                <a:lnTo>
                  <a:pt x="497345" y="2350328"/>
                </a:lnTo>
                <a:close/>
                <a:moveTo>
                  <a:pt x="484193" y="2341837"/>
                </a:moveTo>
                <a:cubicBezTo>
                  <a:pt x="472248" y="2338421"/>
                  <a:pt x="456743" y="2343454"/>
                  <a:pt x="437681" y="2356932"/>
                </a:cubicBezTo>
                <a:cubicBezTo>
                  <a:pt x="449627" y="2360347"/>
                  <a:pt x="458776" y="2359808"/>
                  <a:pt x="465130" y="2355315"/>
                </a:cubicBezTo>
                <a:lnTo>
                  <a:pt x="474089" y="2357877"/>
                </a:lnTo>
                <a:cubicBezTo>
                  <a:pt x="480444" y="2353383"/>
                  <a:pt x="483811" y="2348037"/>
                  <a:pt x="484193" y="2341837"/>
                </a:cubicBezTo>
                <a:close/>
                <a:moveTo>
                  <a:pt x="5859445" y="2339545"/>
                </a:moveTo>
                <a:lnTo>
                  <a:pt x="5859445" y="2339592"/>
                </a:lnTo>
                <a:lnTo>
                  <a:pt x="5859167" y="2339621"/>
                </a:lnTo>
                <a:close/>
                <a:moveTo>
                  <a:pt x="4513862" y="2339298"/>
                </a:moveTo>
                <a:cubicBezTo>
                  <a:pt x="4507508" y="2343791"/>
                  <a:pt x="4500646" y="2344195"/>
                  <a:pt x="4493276" y="2340511"/>
                </a:cubicBezTo>
                <a:cubicBezTo>
                  <a:pt x="4485905" y="2336826"/>
                  <a:pt x="4485016" y="2338938"/>
                  <a:pt x="4490607" y="2346845"/>
                </a:cubicBezTo>
                <a:cubicBezTo>
                  <a:pt x="4493784" y="2344599"/>
                  <a:pt x="4498359" y="2344330"/>
                  <a:pt x="4504331" y="2346037"/>
                </a:cubicBezTo>
                <a:cubicBezTo>
                  <a:pt x="4510304" y="2347745"/>
                  <a:pt x="4513481" y="2345498"/>
                  <a:pt x="4513862" y="2339298"/>
                </a:cubicBezTo>
                <a:close/>
                <a:moveTo>
                  <a:pt x="5315938" y="2336329"/>
                </a:moveTo>
                <a:cubicBezTo>
                  <a:pt x="5311341" y="2336568"/>
                  <a:pt x="5305768" y="2337110"/>
                  <a:pt x="5299216" y="2337953"/>
                </a:cubicBezTo>
                <a:lnTo>
                  <a:pt x="5298370" y="2338083"/>
                </a:lnTo>
                <a:close/>
                <a:moveTo>
                  <a:pt x="4718306" y="2335271"/>
                </a:moveTo>
                <a:cubicBezTo>
                  <a:pt x="4715129" y="2337517"/>
                  <a:pt x="4712058" y="2338230"/>
                  <a:pt x="4709094" y="2337407"/>
                </a:cubicBezTo>
                <a:cubicBezTo>
                  <a:pt x="4706130" y="2336584"/>
                  <a:pt x="4703059" y="2337295"/>
                  <a:pt x="4699882" y="2339541"/>
                </a:cubicBezTo>
                <a:cubicBezTo>
                  <a:pt x="4706235" y="2335049"/>
                  <a:pt x="4712377" y="2333625"/>
                  <a:pt x="4718306" y="2335271"/>
                </a:cubicBezTo>
                <a:close/>
                <a:moveTo>
                  <a:pt x="471040" y="2333345"/>
                </a:moveTo>
                <a:lnTo>
                  <a:pt x="451977" y="2346823"/>
                </a:lnTo>
                <a:cubicBezTo>
                  <a:pt x="455156" y="2344576"/>
                  <a:pt x="459825" y="2342758"/>
                  <a:pt x="465987" y="2341365"/>
                </a:cubicBezTo>
                <a:cubicBezTo>
                  <a:pt x="472152" y="2339972"/>
                  <a:pt x="476822" y="2338152"/>
                  <a:pt x="479999" y="2335906"/>
                </a:cubicBezTo>
                <a:close/>
                <a:moveTo>
                  <a:pt x="5859445" y="2332527"/>
                </a:moveTo>
                <a:lnTo>
                  <a:pt x="5859445" y="2332890"/>
                </a:lnTo>
                <a:lnTo>
                  <a:pt x="5854974" y="2333690"/>
                </a:lnTo>
                <a:close/>
                <a:moveTo>
                  <a:pt x="4714996" y="2328210"/>
                </a:moveTo>
                <a:lnTo>
                  <a:pt x="4717862" y="2328578"/>
                </a:lnTo>
                <a:lnTo>
                  <a:pt x="4714178" y="2329433"/>
                </a:lnTo>
                <a:close/>
                <a:moveTo>
                  <a:pt x="4732602" y="2325163"/>
                </a:moveTo>
                <a:cubicBezTo>
                  <a:pt x="4729425" y="2327409"/>
                  <a:pt x="4725560" y="2328683"/>
                  <a:pt x="4721008" y="2328983"/>
                </a:cubicBezTo>
                <a:lnTo>
                  <a:pt x="4717862" y="2328578"/>
                </a:lnTo>
                <a:close/>
                <a:moveTo>
                  <a:pt x="4525823" y="2320833"/>
                </a:moveTo>
                <a:cubicBezTo>
                  <a:pt x="4533035" y="2320923"/>
                  <a:pt x="4539277" y="2321328"/>
                  <a:pt x="4544551" y="2322047"/>
                </a:cubicBezTo>
                <a:lnTo>
                  <a:pt x="4552140" y="2322189"/>
                </a:lnTo>
                <a:lnTo>
                  <a:pt x="4530827" y="2322855"/>
                </a:lnTo>
                <a:cubicBezTo>
                  <a:pt x="4522471" y="2322832"/>
                  <a:pt x="4515085" y="2322495"/>
                  <a:pt x="4508668" y="2321843"/>
                </a:cubicBezTo>
                <a:lnTo>
                  <a:pt x="4506031" y="2321376"/>
                </a:lnTo>
                <a:close/>
                <a:moveTo>
                  <a:pt x="4501938" y="2320649"/>
                </a:moveTo>
                <a:lnTo>
                  <a:pt x="4506031" y="2321376"/>
                </a:lnTo>
                <a:lnTo>
                  <a:pt x="4501281" y="2321506"/>
                </a:lnTo>
                <a:close/>
                <a:moveTo>
                  <a:pt x="4592588" y="2319219"/>
                </a:moveTo>
                <a:cubicBezTo>
                  <a:pt x="4581849" y="2320879"/>
                  <a:pt x="4572477" y="2321946"/>
                  <a:pt x="4564471" y="2322417"/>
                </a:cubicBezTo>
                <a:lnTo>
                  <a:pt x="4552140" y="2322189"/>
                </a:lnTo>
                <a:lnTo>
                  <a:pt x="4558801" y="2321979"/>
                </a:lnTo>
                <a:cubicBezTo>
                  <a:pt x="4569094" y="2321373"/>
                  <a:pt x="4580356" y="2320452"/>
                  <a:pt x="4592588" y="2319219"/>
                </a:cubicBezTo>
                <a:close/>
                <a:moveTo>
                  <a:pt x="4668969" y="2313513"/>
                </a:moveTo>
                <a:lnTo>
                  <a:pt x="4673802" y="2313850"/>
                </a:lnTo>
                <a:lnTo>
                  <a:pt x="4667094" y="2315916"/>
                </a:lnTo>
                <a:cubicBezTo>
                  <a:pt x="4659820" y="2317423"/>
                  <a:pt x="4651629" y="2318477"/>
                  <a:pt x="4642523" y="2319078"/>
                </a:cubicBezTo>
                <a:cubicBezTo>
                  <a:pt x="4654807" y="2316230"/>
                  <a:pt x="4663621" y="2314375"/>
                  <a:pt x="4668969" y="2313513"/>
                </a:cubicBezTo>
                <a:close/>
                <a:moveTo>
                  <a:pt x="345947" y="2310594"/>
                </a:moveTo>
                <a:lnTo>
                  <a:pt x="359719" y="2311659"/>
                </a:lnTo>
                <a:lnTo>
                  <a:pt x="356096" y="2312314"/>
                </a:lnTo>
                <a:cubicBezTo>
                  <a:pt x="348346" y="2314828"/>
                  <a:pt x="339894" y="2316356"/>
                  <a:pt x="330744" y="2316895"/>
                </a:cubicBezTo>
                <a:cubicBezTo>
                  <a:pt x="335510" y="2313526"/>
                  <a:pt x="340577" y="2311425"/>
                  <a:pt x="345947" y="2310594"/>
                </a:cubicBezTo>
                <a:close/>
                <a:moveTo>
                  <a:pt x="5705845" y="2305694"/>
                </a:moveTo>
                <a:cubicBezTo>
                  <a:pt x="5690722" y="2304527"/>
                  <a:pt x="5680683" y="2307177"/>
                  <a:pt x="5675727" y="2313647"/>
                </a:cubicBezTo>
                <a:cubicBezTo>
                  <a:pt x="5670771" y="2320116"/>
                  <a:pt x="5662130" y="2324743"/>
                  <a:pt x="5649804" y="2327528"/>
                </a:cubicBezTo>
                <a:cubicBezTo>
                  <a:pt x="5658953" y="2326990"/>
                  <a:pt x="5667404" y="2325462"/>
                  <a:pt x="5675155" y="2322947"/>
                </a:cubicBezTo>
                <a:cubicBezTo>
                  <a:pt x="5682907" y="2320431"/>
                  <a:pt x="5694344" y="2319757"/>
                  <a:pt x="5709467" y="2320925"/>
                </a:cubicBezTo>
                <a:cubicBezTo>
                  <a:pt x="5713025" y="2312479"/>
                  <a:pt x="5711627" y="2310502"/>
                  <a:pt x="5705274" y="2314994"/>
                </a:cubicBezTo>
                <a:cubicBezTo>
                  <a:pt x="5698918" y="2319488"/>
                  <a:pt x="5695932" y="2318634"/>
                  <a:pt x="5696313" y="2312434"/>
                </a:cubicBezTo>
                <a:cubicBezTo>
                  <a:pt x="5708259" y="2315849"/>
                  <a:pt x="5711437" y="2313602"/>
                  <a:pt x="5705845" y="2305694"/>
                </a:cubicBezTo>
                <a:close/>
                <a:moveTo>
                  <a:pt x="4968880" y="2298089"/>
                </a:moveTo>
                <a:lnTo>
                  <a:pt x="4971537" y="2309259"/>
                </a:lnTo>
                <a:cubicBezTo>
                  <a:pt x="4962769" y="2303598"/>
                  <a:pt x="4961465" y="2300069"/>
                  <a:pt x="4967630" y="2298678"/>
                </a:cubicBezTo>
                <a:close/>
                <a:moveTo>
                  <a:pt x="4967914" y="2294026"/>
                </a:moveTo>
                <a:cubicBezTo>
                  <a:pt x="4970901" y="2294880"/>
                  <a:pt x="4972371" y="2295696"/>
                  <a:pt x="4972323" y="2296471"/>
                </a:cubicBezTo>
                <a:lnTo>
                  <a:pt x="4968880" y="2298089"/>
                </a:lnTo>
                <a:close/>
                <a:moveTo>
                  <a:pt x="4728690" y="2274136"/>
                </a:moveTo>
                <a:cubicBezTo>
                  <a:pt x="4744701" y="2273193"/>
                  <a:pt x="4763953" y="2275149"/>
                  <a:pt x="4786446" y="2280002"/>
                </a:cubicBezTo>
                <a:lnTo>
                  <a:pt x="4748090" y="2286411"/>
                </a:lnTo>
                <a:cubicBezTo>
                  <a:pt x="4738460" y="2286270"/>
                  <a:pt x="4728842" y="2286146"/>
                  <a:pt x="4719231" y="2286035"/>
                </a:cubicBezTo>
                <a:cubicBezTo>
                  <a:pt x="4709624" y="2285924"/>
                  <a:pt x="4700005" y="2285801"/>
                  <a:pt x="4690375" y="2285660"/>
                </a:cubicBezTo>
                <a:cubicBezTo>
                  <a:pt x="4699906" y="2278921"/>
                  <a:pt x="4712677" y="2275080"/>
                  <a:pt x="4728690" y="2274136"/>
                </a:cubicBezTo>
                <a:close/>
                <a:moveTo>
                  <a:pt x="5068561" y="2213965"/>
                </a:moveTo>
                <a:cubicBezTo>
                  <a:pt x="5093914" y="2209385"/>
                  <a:pt x="5109992" y="2209693"/>
                  <a:pt x="5116794" y="2214891"/>
                </a:cubicBezTo>
                <a:cubicBezTo>
                  <a:pt x="5119061" y="2216624"/>
                  <a:pt x="5120299" y="2218900"/>
                  <a:pt x="5120505" y="2221719"/>
                </a:cubicBezTo>
                <a:cubicBezTo>
                  <a:pt x="5121331" y="2232996"/>
                  <a:pt x="5106431" y="2240566"/>
                  <a:pt x="5075806" y="2244429"/>
                </a:cubicBezTo>
                <a:cubicBezTo>
                  <a:pt x="5070214" y="2236521"/>
                  <a:pt x="5074980" y="2233152"/>
                  <a:pt x="5090102" y="2234321"/>
                </a:cubicBezTo>
                <a:cubicBezTo>
                  <a:pt x="5087306" y="2230367"/>
                  <a:pt x="5082128" y="2228098"/>
                  <a:pt x="5074567" y="2227513"/>
                </a:cubicBezTo>
                <a:cubicBezTo>
                  <a:pt x="5067006" y="2226929"/>
                  <a:pt x="5065003" y="2222412"/>
                  <a:pt x="5068561" y="2213965"/>
                </a:cubicBezTo>
                <a:close/>
                <a:moveTo>
                  <a:pt x="4754470" y="2206980"/>
                </a:moveTo>
                <a:lnTo>
                  <a:pt x="4758371" y="2207080"/>
                </a:lnTo>
                <a:lnTo>
                  <a:pt x="4758260" y="2207117"/>
                </a:lnTo>
                <a:lnTo>
                  <a:pt x="4754334" y="2207042"/>
                </a:lnTo>
                <a:close/>
                <a:moveTo>
                  <a:pt x="5150576" y="2196009"/>
                </a:moveTo>
                <a:lnTo>
                  <a:pt x="5153977" y="2196272"/>
                </a:lnTo>
                <a:lnTo>
                  <a:pt x="5152220" y="2197070"/>
                </a:lnTo>
                <a:lnTo>
                  <a:pt x="5150756" y="2196772"/>
                </a:lnTo>
                <a:close/>
                <a:moveTo>
                  <a:pt x="5161012" y="2193078"/>
                </a:moveTo>
                <a:cubicBezTo>
                  <a:pt x="5163808" y="2197032"/>
                  <a:pt x="5162219" y="2198155"/>
                  <a:pt x="5156247" y="2196447"/>
                </a:cubicBezTo>
                <a:lnTo>
                  <a:pt x="5153977" y="2196272"/>
                </a:lnTo>
                <a:close/>
                <a:moveTo>
                  <a:pt x="4679583" y="2192776"/>
                </a:moveTo>
                <a:lnTo>
                  <a:pt x="4676103" y="2193446"/>
                </a:lnTo>
                <a:lnTo>
                  <a:pt x="4674738" y="2196272"/>
                </a:lnTo>
                <a:lnTo>
                  <a:pt x="4675364" y="2196192"/>
                </a:lnTo>
                <a:close/>
                <a:moveTo>
                  <a:pt x="5124604" y="2192134"/>
                </a:moveTo>
                <a:cubicBezTo>
                  <a:pt x="5133753" y="2191595"/>
                  <a:pt x="5140521" y="2192740"/>
                  <a:pt x="5144905" y="2195571"/>
                </a:cubicBezTo>
                <a:lnTo>
                  <a:pt x="5150756" y="2196772"/>
                </a:lnTo>
                <a:lnTo>
                  <a:pt x="5151481" y="2199817"/>
                </a:lnTo>
                <a:cubicBezTo>
                  <a:pt x="5126827" y="2205388"/>
                  <a:pt x="5120855" y="2203680"/>
                  <a:pt x="5133564" y="2194694"/>
                </a:cubicBezTo>
                <a:close/>
                <a:moveTo>
                  <a:pt x="845450" y="2188301"/>
                </a:moveTo>
                <a:lnTo>
                  <a:pt x="844271" y="2193987"/>
                </a:lnTo>
                <a:cubicBezTo>
                  <a:pt x="842874" y="2192010"/>
                  <a:pt x="842397" y="2190493"/>
                  <a:pt x="842842" y="2189438"/>
                </a:cubicBezTo>
                <a:close/>
                <a:moveTo>
                  <a:pt x="893908" y="2187358"/>
                </a:moveTo>
                <a:lnTo>
                  <a:pt x="895952" y="2187469"/>
                </a:lnTo>
                <a:lnTo>
                  <a:pt x="901634" y="2190198"/>
                </a:lnTo>
                <a:close/>
                <a:moveTo>
                  <a:pt x="846511" y="2185361"/>
                </a:moveTo>
                <a:lnTo>
                  <a:pt x="849847" y="2186709"/>
                </a:lnTo>
                <a:cubicBezTo>
                  <a:pt x="850196" y="2187203"/>
                  <a:pt x="849227" y="2187517"/>
                  <a:pt x="846940" y="2187652"/>
                </a:cubicBezTo>
                <a:lnTo>
                  <a:pt x="845450" y="2188301"/>
                </a:lnTo>
                <a:lnTo>
                  <a:pt x="845891" y="2186169"/>
                </a:lnTo>
                <a:close/>
                <a:moveTo>
                  <a:pt x="888113" y="2185228"/>
                </a:moveTo>
                <a:lnTo>
                  <a:pt x="893908" y="2187358"/>
                </a:lnTo>
                <a:lnTo>
                  <a:pt x="885730" y="2186912"/>
                </a:lnTo>
                <a:cubicBezTo>
                  <a:pt x="879567" y="2188305"/>
                  <a:pt x="873499" y="2188147"/>
                  <a:pt x="867526" y="2186440"/>
                </a:cubicBezTo>
                <a:cubicBezTo>
                  <a:pt x="873880" y="2181947"/>
                  <a:pt x="880742" y="2181543"/>
                  <a:pt x="888113" y="2185228"/>
                </a:cubicBezTo>
                <a:close/>
                <a:moveTo>
                  <a:pt x="4772998" y="2183647"/>
                </a:moveTo>
                <a:lnTo>
                  <a:pt x="4777020" y="2183959"/>
                </a:lnTo>
                <a:lnTo>
                  <a:pt x="4771852" y="2184841"/>
                </a:lnTo>
                <a:lnTo>
                  <a:pt x="4770809" y="2184641"/>
                </a:lnTo>
                <a:close/>
                <a:moveTo>
                  <a:pt x="4646533" y="2183219"/>
                </a:moveTo>
                <a:cubicBezTo>
                  <a:pt x="4646151" y="2189419"/>
                  <a:pt x="4648947" y="2193373"/>
                  <a:pt x="4654920" y="2195081"/>
                </a:cubicBezTo>
                <a:cubicBezTo>
                  <a:pt x="4659400" y="2196360"/>
                  <a:pt x="4663342" y="2197094"/>
                  <a:pt x="4666751" y="2197279"/>
                </a:cubicBezTo>
                <a:lnTo>
                  <a:pt x="4672387" y="2196568"/>
                </a:lnTo>
                <a:lnTo>
                  <a:pt x="4672076" y="2194069"/>
                </a:lnTo>
                <a:cubicBezTo>
                  <a:pt x="4672966" y="2191958"/>
                  <a:pt x="4674999" y="2189779"/>
                  <a:pt x="4678176" y="2187532"/>
                </a:cubicBezTo>
                <a:lnTo>
                  <a:pt x="4682312" y="2186371"/>
                </a:lnTo>
                <a:lnTo>
                  <a:pt x="4682941" y="2184163"/>
                </a:lnTo>
                <a:close/>
                <a:moveTo>
                  <a:pt x="4724115" y="2181737"/>
                </a:moveTo>
                <a:cubicBezTo>
                  <a:pt x="4717760" y="2186231"/>
                  <a:pt x="4712296" y="2188612"/>
                  <a:pt x="4707721" y="2188882"/>
                </a:cubicBezTo>
                <a:cubicBezTo>
                  <a:pt x="4703146" y="2189151"/>
                  <a:pt x="4699270" y="2190409"/>
                  <a:pt x="4696094" y="2192655"/>
                </a:cubicBezTo>
                <a:lnTo>
                  <a:pt x="4705052" y="2195216"/>
                </a:lnTo>
                <a:cubicBezTo>
                  <a:pt x="4698699" y="2199709"/>
                  <a:pt x="4691741" y="2201663"/>
                  <a:pt x="4684180" y="2201079"/>
                </a:cubicBezTo>
                <a:cubicBezTo>
                  <a:pt x="4676619" y="2200495"/>
                  <a:pt x="4671060" y="2204426"/>
                  <a:pt x="4667500" y="2212873"/>
                </a:cubicBezTo>
                <a:cubicBezTo>
                  <a:pt x="4688977" y="2209548"/>
                  <a:pt x="4707721" y="2207415"/>
                  <a:pt x="4723733" y="2206472"/>
                </a:cubicBezTo>
                <a:lnTo>
                  <a:pt x="4754334" y="2207042"/>
                </a:lnTo>
                <a:lnTo>
                  <a:pt x="4745084" y="2211393"/>
                </a:lnTo>
                <a:lnTo>
                  <a:pt x="4758260" y="2207117"/>
                </a:lnTo>
                <a:lnTo>
                  <a:pt x="4763572" y="2207216"/>
                </a:lnTo>
                <a:lnTo>
                  <a:pt x="4758371" y="2207080"/>
                </a:lnTo>
                <a:lnTo>
                  <a:pt x="4762525" y="2205732"/>
                </a:lnTo>
                <a:cubicBezTo>
                  <a:pt x="4766401" y="2204475"/>
                  <a:pt x="4768339" y="2203846"/>
                  <a:pt x="4768339" y="2203846"/>
                </a:cubicBezTo>
                <a:cubicBezTo>
                  <a:pt x="4762747" y="2195937"/>
                  <a:pt x="4752199" y="2194499"/>
                  <a:pt x="4736696" y="2199530"/>
                </a:cubicBezTo>
                <a:cubicBezTo>
                  <a:pt x="4745844" y="2198992"/>
                  <a:pt x="4748227" y="2197307"/>
                  <a:pt x="4743843" y="2194477"/>
                </a:cubicBezTo>
                <a:cubicBezTo>
                  <a:pt x="4739460" y="2191645"/>
                  <a:pt x="4735679" y="2191353"/>
                  <a:pt x="4732502" y="2193599"/>
                </a:cubicBezTo>
                <a:cubicBezTo>
                  <a:pt x="4726147" y="2198093"/>
                  <a:pt x="4719984" y="2199485"/>
                  <a:pt x="4714012" y="2197778"/>
                </a:cubicBezTo>
                <a:cubicBezTo>
                  <a:pt x="4723542" y="2191039"/>
                  <a:pt x="4726911" y="2185691"/>
                  <a:pt x="4724115" y="2181737"/>
                </a:cubicBezTo>
                <a:close/>
                <a:moveTo>
                  <a:pt x="4778274" y="2181251"/>
                </a:moveTo>
                <a:lnTo>
                  <a:pt x="4772998" y="2183647"/>
                </a:lnTo>
                <a:lnTo>
                  <a:pt x="4760523" y="2182683"/>
                </a:lnTo>
                <a:lnTo>
                  <a:pt x="4770809" y="2184641"/>
                </a:lnTo>
                <a:lnTo>
                  <a:pt x="4769481" y="2185244"/>
                </a:lnTo>
                <a:lnTo>
                  <a:pt x="4771852" y="2184841"/>
                </a:lnTo>
                <a:lnTo>
                  <a:pt x="4785304" y="2187403"/>
                </a:lnTo>
                <a:cubicBezTo>
                  <a:pt x="4795851" y="2188841"/>
                  <a:pt x="4802713" y="2188436"/>
                  <a:pt x="4805890" y="2186190"/>
                </a:cubicBezTo>
                <a:cubicBezTo>
                  <a:pt x="4796741" y="2186729"/>
                  <a:pt x="4789180" y="2186145"/>
                  <a:pt x="4783207" y="2184437"/>
                </a:cubicBezTo>
                <a:lnTo>
                  <a:pt x="4777020" y="2183959"/>
                </a:lnTo>
                <a:lnTo>
                  <a:pt x="4779846" y="2183475"/>
                </a:lnTo>
                <a:cubicBezTo>
                  <a:pt x="4785167" y="2183419"/>
                  <a:pt x="4792356" y="2183899"/>
                  <a:pt x="4801411" y="2184910"/>
                </a:cubicBezTo>
                <a:cubicBezTo>
                  <a:pt x="4819519" y="2186932"/>
                  <a:pt x="4827177" y="2185965"/>
                  <a:pt x="4824381" y="2182012"/>
                </a:cubicBezTo>
                <a:cubicBezTo>
                  <a:pt x="4804079" y="2178575"/>
                  <a:pt x="4788710" y="2178320"/>
                  <a:pt x="4778274" y="2181251"/>
                </a:cubicBezTo>
                <a:close/>
                <a:moveTo>
                  <a:pt x="4907298" y="2167862"/>
                </a:moveTo>
                <a:cubicBezTo>
                  <a:pt x="4900944" y="2172355"/>
                  <a:pt x="4902342" y="2174332"/>
                  <a:pt x="4911492" y="2173793"/>
                </a:cubicBezTo>
                <a:lnTo>
                  <a:pt x="4906726" y="2177163"/>
                </a:lnTo>
                <a:cubicBezTo>
                  <a:pt x="4903549" y="2179409"/>
                  <a:pt x="4900563" y="2178555"/>
                  <a:pt x="4897767" y="2174601"/>
                </a:cubicBezTo>
                <a:close/>
                <a:moveTo>
                  <a:pt x="3973269" y="2161085"/>
                </a:moveTo>
                <a:lnTo>
                  <a:pt x="3990962" y="2162636"/>
                </a:lnTo>
                <a:lnTo>
                  <a:pt x="3989092" y="2163244"/>
                </a:lnTo>
                <a:cubicBezTo>
                  <a:pt x="3984517" y="2163513"/>
                  <a:pt x="3979243" y="2162794"/>
                  <a:pt x="3973269" y="2161085"/>
                </a:cubicBezTo>
                <a:close/>
                <a:moveTo>
                  <a:pt x="4684371" y="2160912"/>
                </a:moveTo>
                <a:cubicBezTo>
                  <a:pt x="4672235" y="2160597"/>
                  <a:pt x="4657018" y="2160979"/>
                  <a:pt x="4638718" y="2162055"/>
                </a:cubicBezTo>
                <a:lnTo>
                  <a:pt x="4638146" y="2171357"/>
                </a:lnTo>
                <a:cubicBezTo>
                  <a:pt x="4677541" y="2173155"/>
                  <a:pt x="4706577" y="2170416"/>
                  <a:pt x="4725258" y="2163138"/>
                </a:cubicBezTo>
                <a:cubicBezTo>
                  <a:pt x="4710137" y="2161968"/>
                  <a:pt x="4696507" y="2161227"/>
                  <a:pt x="4684371" y="2160912"/>
                </a:cubicBezTo>
                <a:close/>
                <a:moveTo>
                  <a:pt x="3971693" y="2160634"/>
                </a:moveTo>
                <a:lnTo>
                  <a:pt x="3973269" y="2161085"/>
                </a:lnTo>
                <a:cubicBezTo>
                  <a:pt x="3971681" y="2162208"/>
                  <a:pt x="3970141" y="2162558"/>
                  <a:pt x="3968647" y="2162130"/>
                </a:cubicBezTo>
                <a:lnTo>
                  <a:pt x="3966980" y="2160745"/>
                </a:lnTo>
                <a:close/>
                <a:moveTo>
                  <a:pt x="4053070" y="2150761"/>
                </a:moveTo>
                <a:lnTo>
                  <a:pt x="4084245" y="2156289"/>
                </a:lnTo>
                <a:lnTo>
                  <a:pt x="4052074" y="2150841"/>
                </a:lnTo>
                <a:close/>
                <a:moveTo>
                  <a:pt x="4072087" y="2149227"/>
                </a:moveTo>
                <a:lnTo>
                  <a:pt x="4053070" y="2150761"/>
                </a:lnTo>
                <a:lnTo>
                  <a:pt x="4051554" y="2150492"/>
                </a:lnTo>
                <a:cubicBezTo>
                  <a:pt x="4041705" y="2150042"/>
                  <a:pt x="4032905" y="2151076"/>
                  <a:pt x="4025153" y="2153591"/>
                </a:cubicBezTo>
                <a:cubicBezTo>
                  <a:pt x="4040275" y="2154760"/>
                  <a:pt x="4051617" y="2155637"/>
                  <a:pt x="4059178" y="2156221"/>
                </a:cubicBezTo>
                <a:cubicBezTo>
                  <a:pt x="4066740" y="2156804"/>
                  <a:pt x="4073507" y="2157950"/>
                  <a:pt x="4079480" y="2159658"/>
                </a:cubicBezTo>
                <a:cubicBezTo>
                  <a:pt x="4055584" y="2162932"/>
                  <a:pt x="4034786" y="2164687"/>
                  <a:pt x="4017085" y="2164925"/>
                </a:cubicBezTo>
                <a:lnTo>
                  <a:pt x="3990962" y="2162636"/>
                </a:lnTo>
                <a:lnTo>
                  <a:pt x="3991998" y="2162301"/>
                </a:lnTo>
                <a:cubicBezTo>
                  <a:pt x="3991649" y="2161806"/>
                  <a:pt x="3989981" y="2161132"/>
                  <a:pt x="3986995" y="2160279"/>
                </a:cubicBezTo>
                <a:lnTo>
                  <a:pt x="3971693" y="2160634"/>
                </a:lnTo>
                <a:lnTo>
                  <a:pt x="3964311" y="2158524"/>
                </a:lnTo>
                <a:lnTo>
                  <a:pt x="3966980" y="2160745"/>
                </a:lnTo>
                <a:lnTo>
                  <a:pt x="3957108" y="2160976"/>
                </a:lnTo>
                <a:lnTo>
                  <a:pt x="3933981" y="2160461"/>
                </a:lnTo>
                <a:lnTo>
                  <a:pt x="3886086" y="2164376"/>
                </a:lnTo>
                <a:lnTo>
                  <a:pt x="3834656" y="2169675"/>
                </a:lnTo>
                <a:lnTo>
                  <a:pt x="3829949" y="2170685"/>
                </a:lnTo>
                <a:lnTo>
                  <a:pt x="3825764" y="2170591"/>
                </a:lnTo>
                <a:lnTo>
                  <a:pt x="3801459" y="2173096"/>
                </a:lnTo>
                <a:lnTo>
                  <a:pt x="3803122" y="2173181"/>
                </a:lnTo>
                <a:cubicBezTo>
                  <a:pt x="3841096" y="2172972"/>
                  <a:pt x="3875207" y="2174036"/>
                  <a:pt x="3905451" y="2176373"/>
                </a:cubicBezTo>
                <a:cubicBezTo>
                  <a:pt x="3896302" y="2176912"/>
                  <a:pt x="3881879" y="2176732"/>
                  <a:pt x="3862180" y="2175833"/>
                </a:cubicBezTo>
                <a:lnTo>
                  <a:pt x="3827870" y="2177854"/>
                </a:lnTo>
                <a:cubicBezTo>
                  <a:pt x="3824693" y="2180100"/>
                  <a:pt x="3822406" y="2180235"/>
                  <a:pt x="3821008" y="2178258"/>
                </a:cubicBezTo>
                <a:cubicBezTo>
                  <a:pt x="3819610" y="2176281"/>
                  <a:pt x="3817323" y="2176416"/>
                  <a:pt x="3814146" y="2178662"/>
                </a:cubicBezTo>
                <a:lnTo>
                  <a:pt x="3827870" y="2177854"/>
                </a:lnTo>
                <a:lnTo>
                  <a:pt x="3836829" y="2180415"/>
                </a:lnTo>
                <a:cubicBezTo>
                  <a:pt x="3812176" y="2185985"/>
                  <a:pt x="3781740" y="2186749"/>
                  <a:pt x="3745522" y="2182702"/>
                </a:cubicBezTo>
                <a:cubicBezTo>
                  <a:pt x="3709305" y="2178657"/>
                  <a:pt x="3677281" y="2180544"/>
                  <a:pt x="3649451" y="2188360"/>
                </a:cubicBezTo>
                <a:cubicBezTo>
                  <a:pt x="3670927" y="2185037"/>
                  <a:pt x="3691418" y="2185374"/>
                  <a:pt x="3710925" y="2189373"/>
                </a:cubicBezTo>
                <a:cubicBezTo>
                  <a:pt x="3730432" y="2193372"/>
                  <a:pt x="3750923" y="2193710"/>
                  <a:pt x="3772400" y="2190388"/>
                </a:cubicBezTo>
                <a:lnTo>
                  <a:pt x="3841478" y="2188623"/>
                </a:lnTo>
                <a:lnTo>
                  <a:pt x="3941937" y="2182708"/>
                </a:lnTo>
                <a:lnTo>
                  <a:pt x="3995265" y="2178385"/>
                </a:lnTo>
                <a:lnTo>
                  <a:pt x="3967932" y="2173758"/>
                </a:lnTo>
                <a:lnTo>
                  <a:pt x="4013459" y="2176884"/>
                </a:lnTo>
                <a:lnTo>
                  <a:pt x="4013449" y="2176911"/>
                </a:lnTo>
                <a:lnTo>
                  <a:pt x="4013636" y="2176896"/>
                </a:lnTo>
                <a:lnTo>
                  <a:pt x="4013459" y="2176884"/>
                </a:lnTo>
                <a:lnTo>
                  <a:pt x="4015301" y="2172511"/>
                </a:lnTo>
                <a:cubicBezTo>
                  <a:pt x="4018033" y="2171321"/>
                  <a:pt x="4022830" y="2170524"/>
                  <a:pt x="4029692" y="2170120"/>
                </a:cubicBezTo>
                <a:cubicBezTo>
                  <a:pt x="4043416" y="2169312"/>
                  <a:pt x="4053265" y="2169761"/>
                  <a:pt x="4059238" y="2171469"/>
                </a:cubicBezTo>
                <a:lnTo>
                  <a:pt x="4047291" y="2174168"/>
                </a:lnTo>
                <a:lnTo>
                  <a:pt x="4128431" y="2167589"/>
                </a:lnTo>
                <a:lnTo>
                  <a:pt x="4127860" y="2167427"/>
                </a:lnTo>
                <a:lnTo>
                  <a:pt x="4129184" y="2167529"/>
                </a:lnTo>
                <a:lnTo>
                  <a:pt x="4225063" y="2159756"/>
                </a:lnTo>
                <a:lnTo>
                  <a:pt x="4131166" y="2151884"/>
                </a:lnTo>
                <a:close/>
                <a:moveTo>
                  <a:pt x="4837232" y="2135393"/>
                </a:moveTo>
                <a:lnTo>
                  <a:pt x="4797241" y="2140064"/>
                </a:lnTo>
                <a:cubicBezTo>
                  <a:pt x="4775759" y="2143485"/>
                  <a:pt x="4755866" y="2145758"/>
                  <a:pt x="4737564" y="2146884"/>
                </a:cubicBezTo>
                <a:lnTo>
                  <a:pt x="4707789" y="2150265"/>
                </a:lnTo>
                <a:lnTo>
                  <a:pt x="4778369" y="2147268"/>
                </a:lnTo>
                <a:cubicBezTo>
                  <a:pt x="4784211" y="2148790"/>
                  <a:pt x="4793229" y="2148066"/>
                  <a:pt x="4805426" y="2145095"/>
                </a:cubicBezTo>
                <a:cubicBezTo>
                  <a:pt x="4817621" y="2142124"/>
                  <a:pt x="4827573" y="2139350"/>
                  <a:pt x="4835281" y="2136773"/>
                </a:cubicBezTo>
                <a:close/>
                <a:moveTo>
                  <a:pt x="4258368" y="2134205"/>
                </a:moveTo>
                <a:lnTo>
                  <a:pt x="4163244" y="2141876"/>
                </a:lnTo>
                <a:lnTo>
                  <a:pt x="4158728" y="2142240"/>
                </a:lnTo>
                <a:lnTo>
                  <a:pt x="4206259" y="2146884"/>
                </a:lnTo>
                <a:lnTo>
                  <a:pt x="4285530" y="2151141"/>
                </a:lnTo>
                <a:lnTo>
                  <a:pt x="4287460" y="2150523"/>
                </a:lnTo>
                <a:cubicBezTo>
                  <a:pt x="4289759" y="2150405"/>
                  <a:pt x="4292412" y="2150787"/>
                  <a:pt x="4295420" y="2151671"/>
                </a:cubicBezTo>
                <a:cubicBezTo>
                  <a:pt x="4317027" y="2148533"/>
                  <a:pt x="4335520" y="2146045"/>
                  <a:pt x="4350899" y="2144206"/>
                </a:cubicBezTo>
                <a:lnTo>
                  <a:pt x="4384690" y="2141411"/>
                </a:lnTo>
                <a:lnTo>
                  <a:pt x="4334444" y="2139890"/>
                </a:lnTo>
                <a:close/>
                <a:moveTo>
                  <a:pt x="1362937" y="2129970"/>
                </a:moveTo>
                <a:lnTo>
                  <a:pt x="1353795" y="2131837"/>
                </a:lnTo>
                <a:lnTo>
                  <a:pt x="1365063" y="2132129"/>
                </a:lnTo>
                <a:cubicBezTo>
                  <a:pt x="1368050" y="2132983"/>
                  <a:pt x="1374118" y="2133140"/>
                  <a:pt x="1383269" y="2132603"/>
                </a:cubicBezTo>
                <a:lnTo>
                  <a:pt x="1381654" y="2130319"/>
                </a:lnTo>
                <a:close/>
                <a:moveTo>
                  <a:pt x="1276784" y="2128361"/>
                </a:moveTo>
                <a:cubicBezTo>
                  <a:pt x="1252511" y="2127732"/>
                  <a:pt x="1227351" y="2129214"/>
                  <a:pt x="1201300" y="2132807"/>
                </a:cubicBezTo>
                <a:cubicBezTo>
                  <a:pt x="1175248" y="2136402"/>
                  <a:pt x="1150087" y="2137883"/>
                  <a:pt x="1125814" y="2137252"/>
                </a:cubicBezTo>
                <a:cubicBezTo>
                  <a:pt x="1076888" y="2142193"/>
                  <a:pt x="1029362" y="2149110"/>
                  <a:pt x="983232" y="2158005"/>
                </a:cubicBezTo>
                <a:cubicBezTo>
                  <a:pt x="937102" y="2166898"/>
                  <a:pt x="892560" y="2174669"/>
                  <a:pt x="849609" y="2181317"/>
                </a:cubicBezTo>
                <a:lnTo>
                  <a:pt x="846511" y="2185361"/>
                </a:lnTo>
                <a:lnTo>
                  <a:pt x="844843" y="2184687"/>
                </a:lnTo>
                <a:cubicBezTo>
                  <a:pt x="813835" y="2194750"/>
                  <a:pt x="792169" y="2201175"/>
                  <a:pt x="779842" y="2203960"/>
                </a:cubicBezTo>
                <a:cubicBezTo>
                  <a:pt x="788611" y="2209621"/>
                  <a:pt x="795377" y="2210767"/>
                  <a:pt x="800143" y="2207398"/>
                </a:cubicBezTo>
                <a:cubicBezTo>
                  <a:pt x="804908" y="2204028"/>
                  <a:pt x="811866" y="2202074"/>
                  <a:pt x="821015" y="2201535"/>
                </a:cubicBezTo>
                <a:cubicBezTo>
                  <a:pt x="824192" y="2199289"/>
                  <a:pt x="829562" y="2198457"/>
                  <a:pt x="837123" y="2199041"/>
                </a:cubicBezTo>
                <a:cubicBezTo>
                  <a:pt x="844685" y="2199626"/>
                  <a:pt x="850053" y="2198794"/>
                  <a:pt x="853230" y="2196548"/>
                </a:cubicBezTo>
                <a:cubicBezTo>
                  <a:pt x="865175" y="2199963"/>
                  <a:pt x="875025" y="2200412"/>
                  <a:pt x="882776" y="2197897"/>
                </a:cubicBezTo>
                <a:cubicBezTo>
                  <a:pt x="890527" y="2195382"/>
                  <a:pt x="898978" y="2193854"/>
                  <a:pt x="908128" y="2193317"/>
                </a:cubicBezTo>
                <a:lnTo>
                  <a:pt x="901634" y="2190198"/>
                </a:lnTo>
                <a:lnTo>
                  <a:pt x="917087" y="2195879"/>
                </a:lnTo>
                <a:cubicBezTo>
                  <a:pt x="926237" y="2195340"/>
                  <a:pt x="936277" y="2192688"/>
                  <a:pt x="947205" y="2187926"/>
                </a:cubicBezTo>
                <a:cubicBezTo>
                  <a:pt x="958134" y="2183164"/>
                  <a:pt x="968173" y="2180514"/>
                  <a:pt x="977323" y="2179975"/>
                </a:cubicBezTo>
                <a:cubicBezTo>
                  <a:pt x="986472" y="2179436"/>
                  <a:pt x="996416" y="2178336"/>
                  <a:pt x="1007155" y="2176673"/>
                </a:cubicBezTo>
                <a:cubicBezTo>
                  <a:pt x="1017893" y="2175011"/>
                  <a:pt x="1027837" y="2173911"/>
                  <a:pt x="1036986" y="2173372"/>
                </a:cubicBezTo>
                <a:cubicBezTo>
                  <a:pt x="1049313" y="2170587"/>
                  <a:pt x="1060051" y="2168925"/>
                  <a:pt x="1069200" y="2168386"/>
                </a:cubicBezTo>
                <a:cubicBezTo>
                  <a:pt x="1078349" y="2167847"/>
                  <a:pt x="1087499" y="2167309"/>
                  <a:pt x="1096650" y="2166769"/>
                </a:cubicBezTo>
                <a:cubicBezTo>
                  <a:pt x="1114950" y="2165693"/>
                  <a:pt x="1132550" y="2163627"/>
                  <a:pt x="1149451" y="2160572"/>
                </a:cubicBezTo>
                <a:cubicBezTo>
                  <a:pt x="1166353" y="2157518"/>
                  <a:pt x="1185541" y="2154329"/>
                  <a:pt x="1207018" y="2151004"/>
                </a:cubicBezTo>
                <a:lnTo>
                  <a:pt x="1283717" y="2143448"/>
                </a:lnTo>
                <a:lnTo>
                  <a:pt x="1279679" y="2137737"/>
                </a:lnTo>
                <a:lnTo>
                  <a:pt x="1286593" y="2128544"/>
                </a:lnTo>
                <a:close/>
                <a:moveTo>
                  <a:pt x="4456226" y="2121535"/>
                </a:moveTo>
                <a:cubicBezTo>
                  <a:pt x="4431953" y="2120905"/>
                  <a:pt x="4406791" y="2122386"/>
                  <a:pt x="4380740" y="2125979"/>
                </a:cubicBezTo>
                <a:lnTo>
                  <a:pt x="4372334" y="2126475"/>
                </a:lnTo>
                <a:lnTo>
                  <a:pt x="4385958" y="2130607"/>
                </a:lnTo>
                <a:lnTo>
                  <a:pt x="4400184" y="2140130"/>
                </a:lnTo>
                <a:lnTo>
                  <a:pt x="4401547" y="2140017"/>
                </a:lnTo>
                <a:cubicBezTo>
                  <a:pt x="4417094" y="2135048"/>
                  <a:pt x="4435503" y="2134124"/>
                  <a:pt x="4456773" y="2137247"/>
                </a:cubicBezTo>
                <a:cubicBezTo>
                  <a:pt x="4462789" y="2139016"/>
                  <a:pt x="4479756" y="2136055"/>
                  <a:pt x="4507673" y="2128362"/>
                </a:cubicBezTo>
                <a:lnTo>
                  <a:pt x="4518078" y="2131463"/>
                </a:lnTo>
                <a:lnTo>
                  <a:pt x="4553947" y="2127841"/>
                </a:lnTo>
                <a:lnTo>
                  <a:pt x="4522178" y="2123828"/>
                </a:lnTo>
                <a:cubicBezTo>
                  <a:pt x="4499686" y="2118975"/>
                  <a:pt x="4477702" y="2118211"/>
                  <a:pt x="4456226" y="2121535"/>
                </a:cubicBezTo>
                <a:close/>
                <a:moveTo>
                  <a:pt x="5081071" y="2115628"/>
                </a:moveTo>
                <a:cubicBezTo>
                  <a:pt x="5102547" y="2112304"/>
                  <a:pt x="5117671" y="2113473"/>
                  <a:pt x="5126439" y="2119134"/>
                </a:cubicBezTo>
                <a:cubicBezTo>
                  <a:pt x="5108139" y="2120213"/>
                  <a:pt x="5092921" y="2120593"/>
                  <a:pt x="5080785" y="2120278"/>
                </a:cubicBezTo>
                <a:cubicBezTo>
                  <a:pt x="5068649" y="2119963"/>
                  <a:pt x="5053432" y="2120344"/>
                  <a:pt x="5035133" y="2121422"/>
                </a:cubicBezTo>
                <a:cubicBezTo>
                  <a:pt x="5044282" y="2120883"/>
                  <a:pt x="5059595" y="2118951"/>
                  <a:pt x="5081071" y="2115628"/>
                </a:cubicBezTo>
                <a:close/>
                <a:moveTo>
                  <a:pt x="4579894" y="2111162"/>
                </a:moveTo>
                <a:lnTo>
                  <a:pt x="4574370" y="2111488"/>
                </a:lnTo>
                <a:lnTo>
                  <a:pt x="4577720" y="2116226"/>
                </a:lnTo>
                <a:lnTo>
                  <a:pt x="4572955" y="2119595"/>
                </a:lnTo>
                <a:lnTo>
                  <a:pt x="4514048" y="2115041"/>
                </a:lnTo>
                <a:lnTo>
                  <a:pt x="4474715" y="2117357"/>
                </a:lnTo>
                <a:cubicBezTo>
                  <a:pt x="4489837" y="2118525"/>
                  <a:pt x="4509534" y="2119425"/>
                  <a:pt x="4533806" y="2120055"/>
                </a:cubicBezTo>
                <a:cubicBezTo>
                  <a:pt x="4545943" y="2120369"/>
                  <a:pt x="4556538" y="2121032"/>
                  <a:pt x="4565592" y="2122043"/>
                </a:cubicBezTo>
                <a:lnTo>
                  <a:pt x="4581985" y="2125010"/>
                </a:lnTo>
                <a:lnTo>
                  <a:pt x="4620347" y="2121137"/>
                </a:lnTo>
                <a:lnTo>
                  <a:pt x="4624874" y="2121643"/>
                </a:lnTo>
                <a:lnTo>
                  <a:pt x="4624898" y="2121255"/>
                </a:lnTo>
                <a:lnTo>
                  <a:pt x="4627956" y="2120947"/>
                </a:lnTo>
                <a:lnTo>
                  <a:pt x="4629592" y="2119048"/>
                </a:lnTo>
                <a:lnTo>
                  <a:pt x="4631704" y="2118225"/>
                </a:lnTo>
                <a:lnTo>
                  <a:pt x="4621552" y="2116842"/>
                </a:lnTo>
                <a:lnTo>
                  <a:pt x="4611388" y="2118576"/>
                </a:lnTo>
                <a:lnTo>
                  <a:pt x="4613197" y="2115702"/>
                </a:lnTo>
                <a:close/>
                <a:moveTo>
                  <a:pt x="4790378" y="2098768"/>
                </a:moveTo>
                <a:cubicBezTo>
                  <a:pt x="4778432" y="2095352"/>
                  <a:pt x="4763215" y="2095734"/>
                  <a:pt x="4744726" y="2099911"/>
                </a:cubicBezTo>
                <a:cubicBezTo>
                  <a:pt x="4726236" y="2104089"/>
                  <a:pt x="4709429" y="2105594"/>
                  <a:pt x="4694307" y="2104426"/>
                </a:cubicBezTo>
                <a:lnTo>
                  <a:pt x="4656025" y="2110959"/>
                </a:lnTo>
                <a:lnTo>
                  <a:pt x="4636812" y="2118923"/>
                </a:lnTo>
                <a:lnTo>
                  <a:pt x="4636182" y="2118837"/>
                </a:lnTo>
                <a:lnTo>
                  <a:pt x="4634072" y="2120329"/>
                </a:lnTo>
                <a:cubicBezTo>
                  <a:pt x="4661521" y="2118712"/>
                  <a:pt x="4689065" y="2115545"/>
                  <a:pt x="4716704" y="2110829"/>
                </a:cubicBezTo>
                <a:cubicBezTo>
                  <a:pt x="4744345" y="2106112"/>
                  <a:pt x="4768902" y="2102091"/>
                  <a:pt x="4790378" y="2098768"/>
                </a:cubicBezTo>
                <a:close/>
                <a:moveTo>
                  <a:pt x="5463689" y="1971856"/>
                </a:moveTo>
                <a:cubicBezTo>
                  <a:pt x="5457622" y="1971699"/>
                  <a:pt x="5451506" y="1972316"/>
                  <a:pt x="5445343" y="1973709"/>
                </a:cubicBezTo>
                <a:cubicBezTo>
                  <a:pt x="5433017" y="1976494"/>
                  <a:pt x="5428251" y="1979863"/>
                  <a:pt x="5431047" y="1983817"/>
                </a:cubicBezTo>
                <a:cubicBezTo>
                  <a:pt x="5437401" y="1979325"/>
                  <a:pt x="5448234" y="1976113"/>
                  <a:pt x="5463547" y="1974181"/>
                </a:cubicBezTo>
                <a:lnTo>
                  <a:pt x="5473415" y="1973363"/>
                </a:lnTo>
                <a:close/>
                <a:moveTo>
                  <a:pt x="5628527" y="1959833"/>
                </a:moveTo>
                <a:cubicBezTo>
                  <a:pt x="5607051" y="1963157"/>
                  <a:pt x="5591643" y="1966638"/>
                  <a:pt x="5582303" y="1970277"/>
                </a:cubicBezTo>
                <a:cubicBezTo>
                  <a:pt x="5577632" y="1972097"/>
                  <a:pt x="5571445" y="1973877"/>
                  <a:pt x="5563741" y="1975618"/>
                </a:cubicBezTo>
                <a:lnTo>
                  <a:pt x="5551663" y="1977846"/>
                </a:lnTo>
                <a:lnTo>
                  <a:pt x="5566695" y="1978533"/>
                </a:lnTo>
                <a:cubicBezTo>
                  <a:pt x="5591238" y="1977859"/>
                  <a:pt x="5611848" y="1971626"/>
                  <a:pt x="5628527" y="1959833"/>
                </a:cubicBezTo>
                <a:close/>
                <a:moveTo>
                  <a:pt x="5686498" y="1958360"/>
                </a:moveTo>
                <a:lnTo>
                  <a:pt x="5683141" y="1961251"/>
                </a:lnTo>
                <a:cubicBezTo>
                  <a:pt x="5681457" y="1963924"/>
                  <a:pt x="5679098" y="1965221"/>
                  <a:pt x="5676064" y="1965142"/>
                </a:cubicBezTo>
                <a:lnTo>
                  <a:pt x="5672505" y="1963748"/>
                </a:lnTo>
                <a:close/>
                <a:moveTo>
                  <a:pt x="5701916" y="1952423"/>
                </a:moveTo>
                <a:lnTo>
                  <a:pt x="5686498" y="1958360"/>
                </a:lnTo>
                <a:lnTo>
                  <a:pt x="5690360" y="1955034"/>
                </a:lnTo>
                <a:cubicBezTo>
                  <a:pt x="5693489" y="1953563"/>
                  <a:pt x="5697341" y="1952692"/>
                  <a:pt x="5701916" y="1952423"/>
                </a:cubicBezTo>
                <a:close/>
                <a:moveTo>
                  <a:pt x="5647589" y="1946355"/>
                </a:moveTo>
                <a:cubicBezTo>
                  <a:pt x="5635262" y="1949140"/>
                  <a:pt x="5621443" y="1951498"/>
                  <a:pt x="5606130" y="1953429"/>
                </a:cubicBezTo>
                <a:cubicBezTo>
                  <a:pt x="5590817" y="1955361"/>
                  <a:pt x="5579984" y="1958573"/>
                  <a:pt x="5573630" y="1963066"/>
                </a:cubicBezTo>
                <a:cubicBezTo>
                  <a:pt x="5585575" y="1966480"/>
                  <a:pt x="5602381" y="1964976"/>
                  <a:pt x="5624048" y="1958552"/>
                </a:cubicBezTo>
                <a:cubicBezTo>
                  <a:pt x="5645714" y="1952128"/>
                  <a:pt x="5653563" y="1948061"/>
                  <a:pt x="5647589" y="1946355"/>
                </a:cubicBezTo>
                <a:close/>
                <a:moveTo>
                  <a:pt x="5427721" y="1945247"/>
                </a:moveTo>
                <a:lnTo>
                  <a:pt x="5416322" y="1945301"/>
                </a:lnTo>
                <a:cubicBezTo>
                  <a:pt x="5405775" y="1943863"/>
                  <a:pt x="5397324" y="1945391"/>
                  <a:pt x="5390970" y="1949883"/>
                </a:cubicBezTo>
                <a:cubicBezTo>
                  <a:pt x="5404695" y="1949075"/>
                  <a:pt x="5415782" y="1947907"/>
                  <a:pt x="5424233" y="1946380"/>
                </a:cubicBezTo>
                <a:close/>
                <a:moveTo>
                  <a:pt x="5543701" y="1930850"/>
                </a:moveTo>
                <a:cubicBezTo>
                  <a:pt x="5527817" y="1942081"/>
                  <a:pt x="5500686" y="1950886"/>
                  <a:pt x="5462308" y="1957265"/>
                </a:cubicBezTo>
                <a:cubicBezTo>
                  <a:pt x="5423931" y="1963644"/>
                  <a:pt x="5387841" y="1969888"/>
                  <a:pt x="5354037" y="1975998"/>
                </a:cubicBezTo>
                <a:cubicBezTo>
                  <a:pt x="5396609" y="1975549"/>
                  <a:pt x="5432604" y="1970855"/>
                  <a:pt x="5462022" y="1961916"/>
                </a:cubicBezTo>
                <a:cubicBezTo>
                  <a:pt x="5491441" y="1952975"/>
                  <a:pt x="5519875" y="1947697"/>
                  <a:pt x="5547324" y="1946082"/>
                </a:cubicBezTo>
                <a:cubicBezTo>
                  <a:pt x="5553678" y="1941590"/>
                  <a:pt x="5552186" y="1941162"/>
                  <a:pt x="5542845" y="1944802"/>
                </a:cubicBezTo>
                <a:cubicBezTo>
                  <a:pt x="5533505" y="1948440"/>
                  <a:pt x="5525848" y="1949406"/>
                  <a:pt x="5519875" y="1947697"/>
                </a:cubicBezTo>
                <a:cubicBezTo>
                  <a:pt x="5538556" y="1940421"/>
                  <a:pt x="5553870" y="1938489"/>
                  <a:pt x="5565815" y="1941904"/>
                </a:cubicBezTo>
                <a:cubicBezTo>
                  <a:pt x="5563020" y="1937950"/>
                  <a:pt x="5555648" y="1934266"/>
                  <a:pt x="5543701" y="1930850"/>
                </a:cubicBezTo>
                <a:close/>
                <a:moveTo>
                  <a:pt x="5671417" y="1929506"/>
                </a:moveTo>
                <a:cubicBezTo>
                  <a:pt x="5662267" y="1930045"/>
                  <a:pt x="5653118" y="1930584"/>
                  <a:pt x="5643967" y="1931124"/>
                </a:cubicBezTo>
                <a:cubicBezTo>
                  <a:pt x="5634819" y="1931662"/>
                  <a:pt x="5624079" y="1933324"/>
                  <a:pt x="5611753" y="1936110"/>
                </a:cubicBezTo>
                <a:lnTo>
                  <a:pt x="5593835" y="1930987"/>
                </a:lnTo>
                <a:cubicBezTo>
                  <a:pt x="5589261" y="1931256"/>
                  <a:pt x="5583844" y="1932862"/>
                  <a:pt x="5577586" y="1935805"/>
                </a:cubicBezTo>
                <a:lnTo>
                  <a:pt x="5561758" y="1945343"/>
                </a:lnTo>
                <a:lnTo>
                  <a:pt x="5583137" y="1947448"/>
                </a:lnTo>
                <a:cubicBezTo>
                  <a:pt x="5591889" y="1947189"/>
                  <a:pt x="5602032" y="1945949"/>
                  <a:pt x="5613564" y="1943725"/>
                </a:cubicBezTo>
                <a:cubicBezTo>
                  <a:pt x="5636628" y="1939278"/>
                  <a:pt x="5655913" y="1934538"/>
                  <a:pt x="5671417" y="1929506"/>
                </a:cubicBezTo>
                <a:close/>
                <a:moveTo>
                  <a:pt x="5859445" y="1915943"/>
                </a:moveTo>
                <a:lnTo>
                  <a:pt x="5859445" y="1919124"/>
                </a:lnTo>
                <a:lnTo>
                  <a:pt x="5857746" y="1920078"/>
                </a:lnTo>
                <a:cubicBezTo>
                  <a:pt x="5853870" y="1921336"/>
                  <a:pt x="5851233" y="1920977"/>
                  <a:pt x="5849836" y="1919000"/>
                </a:cubicBezTo>
                <a:cubicBezTo>
                  <a:pt x="5851424" y="1917877"/>
                  <a:pt x="5853759" y="1916967"/>
                  <a:pt x="5856841" y="1916271"/>
                </a:cubicBezTo>
                <a:close/>
                <a:moveTo>
                  <a:pt x="5741755" y="1897564"/>
                </a:moveTo>
                <a:cubicBezTo>
                  <a:pt x="5717483" y="1896934"/>
                  <a:pt x="5708143" y="1900573"/>
                  <a:pt x="5713734" y="1908480"/>
                </a:cubicBezTo>
                <a:cubicBezTo>
                  <a:pt x="5719326" y="1916388"/>
                  <a:pt x="5711382" y="1922005"/>
                  <a:pt x="5689906" y="1925329"/>
                </a:cubicBezTo>
                <a:cubicBezTo>
                  <a:pt x="5699056" y="1924790"/>
                  <a:pt x="5699755" y="1925778"/>
                  <a:pt x="5692003" y="1928294"/>
                </a:cubicBezTo>
                <a:cubicBezTo>
                  <a:pt x="5684251" y="1930810"/>
                  <a:pt x="5686348" y="1933775"/>
                  <a:pt x="5698295" y="1937192"/>
                </a:cubicBezTo>
                <a:cubicBezTo>
                  <a:pt x="5716974" y="1929913"/>
                  <a:pt x="5736355" y="1923624"/>
                  <a:pt x="5756433" y="1918323"/>
                </a:cubicBezTo>
                <a:cubicBezTo>
                  <a:pt x="5776511" y="1913022"/>
                  <a:pt x="5788330" y="1906149"/>
                  <a:pt x="5791888" y="1897702"/>
                </a:cubicBezTo>
                <a:cubicBezTo>
                  <a:pt x="5776384" y="1902734"/>
                  <a:pt x="5764757" y="1906507"/>
                  <a:pt x="5757005" y="1909023"/>
                </a:cubicBezTo>
                <a:cubicBezTo>
                  <a:pt x="5749252" y="1911537"/>
                  <a:pt x="5736228" y="1913335"/>
                  <a:pt x="5717928" y="1914411"/>
                </a:cubicBezTo>
                <a:cubicBezTo>
                  <a:pt x="5715133" y="1910458"/>
                  <a:pt x="5718309" y="1908211"/>
                  <a:pt x="5727457" y="1907673"/>
                </a:cubicBezTo>
                <a:cubicBezTo>
                  <a:pt x="5736608" y="1907133"/>
                  <a:pt x="5741374" y="1903764"/>
                  <a:pt x="5741755" y="1897564"/>
                </a:cubicBezTo>
                <a:close/>
                <a:moveTo>
                  <a:pt x="5769777" y="1886649"/>
                </a:moveTo>
                <a:lnTo>
                  <a:pt x="5742327" y="1888264"/>
                </a:lnTo>
                <a:lnTo>
                  <a:pt x="5750715" y="1900127"/>
                </a:lnTo>
                <a:cubicBezTo>
                  <a:pt x="5759863" y="1899586"/>
                  <a:pt x="5764534" y="1897768"/>
                  <a:pt x="5764725" y="1894668"/>
                </a:cubicBezTo>
                <a:cubicBezTo>
                  <a:pt x="5764915" y="1891567"/>
                  <a:pt x="5766600" y="1888895"/>
                  <a:pt x="5769777" y="1886649"/>
                </a:cubicBezTo>
                <a:close/>
                <a:moveTo>
                  <a:pt x="1240258" y="1882326"/>
                </a:moveTo>
                <a:cubicBezTo>
                  <a:pt x="1239463" y="1882887"/>
                  <a:pt x="1238971" y="1884718"/>
                  <a:pt x="1238780" y="1887818"/>
                </a:cubicBezTo>
                <a:lnTo>
                  <a:pt x="1242975" y="1893750"/>
                </a:lnTo>
                <a:lnTo>
                  <a:pt x="1243546" y="1884449"/>
                </a:lnTo>
                <a:cubicBezTo>
                  <a:pt x="1242148" y="1882472"/>
                  <a:pt x="1241052" y="1881764"/>
                  <a:pt x="1240258" y="1882326"/>
                </a:cubicBezTo>
                <a:close/>
                <a:moveTo>
                  <a:pt x="1275761" y="1879464"/>
                </a:moveTo>
                <a:cubicBezTo>
                  <a:pt x="1269407" y="1883957"/>
                  <a:pt x="1266325" y="1884653"/>
                  <a:pt x="1266516" y="1881553"/>
                </a:cubicBezTo>
                <a:cubicBezTo>
                  <a:pt x="1266706" y="1878453"/>
                  <a:pt x="1263625" y="1879149"/>
                  <a:pt x="1257271" y="1883642"/>
                </a:cubicBezTo>
                <a:cubicBezTo>
                  <a:pt x="1263244" y="1885350"/>
                  <a:pt x="1263847" y="1887888"/>
                  <a:pt x="1259082" y="1891258"/>
                </a:cubicBezTo>
                <a:cubicBezTo>
                  <a:pt x="1254318" y="1894626"/>
                  <a:pt x="1250536" y="1894335"/>
                  <a:pt x="1247740" y="1890381"/>
                </a:cubicBezTo>
                <a:cubicBezTo>
                  <a:pt x="1250536" y="1894335"/>
                  <a:pt x="1250346" y="1897435"/>
                  <a:pt x="1247169" y="1899681"/>
                </a:cubicBezTo>
                <a:cubicBezTo>
                  <a:pt x="1256318" y="1899142"/>
                  <a:pt x="1257906" y="1898019"/>
                  <a:pt x="1251934" y="1896312"/>
                </a:cubicBezTo>
                <a:cubicBezTo>
                  <a:pt x="1257906" y="1898019"/>
                  <a:pt x="1262481" y="1897750"/>
                  <a:pt x="1265658" y="1895503"/>
                </a:cubicBezTo>
                <a:cubicBezTo>
                  <a:pt x="1268835" y="1893257"/>
                  <a:pt x="1273410" y="1892988"/>
                  <a:pt x="1279382" y="1894695"/>
                </a:cubicBezTo>
                <a:lnTo>
                  <a:pt x="1275189" y="1888764"/>
                </a:lnTo>
                <a:close/>
                <a:moveTo>
                  <a:pt x="5697531" y="1875458"/>
                </a:moveTo>
                <a:cubicBezTo>
                  <a:pt x="5700327" y="1879412"/>
                  <a:pt x="5700232" y="1880962"/>
                  <a:pt x="5697245" y="1880108"/>
                </a:cubicBezTo>
                <a:cubicBezTo>
                  <a:pt x="5694260" y="1879254"/>
                  <a:pt x="5694165" y="1880804"/>
                  <a:pt x="5696961" y="1884758"/>
                </a:cubicBezTo>
                <a:cubicBezTo>
                  <a:pt x="5702933" y="1886465"/>
                  <a:pt x="5706808" y="1885208"/>
                  <a:pt x="5708587" y="1880985"/>
                </a:cubicBezTo>
                <a:cubicBezTo>
                  <a:pt x="5709478" y="1878872"/>
                  <a:pt x="5709000" y="1877357"/>
                  <a:pt x="5707159" y="1876435"/>
                </a:cubicBezTo>
                <a:cubicBezTo>
                  <a:pt x="5705316" y="1875514"/>
                  <a:pt x="5702106" y="1875189"/>
                  <a:pt x="5697531" y="1875458"/>
                </a:cubicBezTo>
                <a:close/>
                <a:moveTo>
                  <a:pt x="1222678" y="1875157"/>
                </a:moveTo>
                <a:lnTo>
                  <a:pt x="1222184" y="1879529"/>
                </a:lnTo>
                <a:lnTo>
                  <a:pt x="1215978" y="1879894"/>
                </a:lnTo>
                <a:close/>
                <a:moveTo>
                  <a:pt x="5694483" y="1850926"/>
                </a:moveTo>
                <a:cubicBezTo>
                  <a:pt x="5645556" y="1855866"/>
                  <a:pt x="5617726" y="1863682"/>
                  <a:pt x="5610991" y="1874375"/>
                </a:cubicBezTo>
                <a:cubicBezTo>
                  <a:pt x="5616964" y="1876083"/>
                  <a:pt x="5618362" y="1878059"/>
                  <a:pt x="5615185" y="1880306"/>
                </a:cubicBezTo>
                <a:cubicBezTo>
                  <a:pt x="5618362" y="1878059"/>
                  <a:pt x="5621443" y="1877363"/>
                  <a:pt x="5624430" y="1878218"/>
                </a:cubicBezTo>
                <a:cubicBezTo>
                  <a:pt x="5627417" y="1879072"/>
                  <a:pt x="5630498" y="1878376"/>
                  <a:pt x="5633675" y="1876130"/>
                </a:cubicBezTo>
                <a:cubicBezTo>
                  <a:pt x="5636852" y="1873883"/>
                  <a:pt x="5639838" y="1874737"/>
                  <a:pt x="5642634" y="1878691"/>
                </a:cubicBezTo>
                <a:lnTo>
                  <a:pt x="5647400" y="1875321"/>
                </a:lnTo>
                <a:cubicBezTo>
                  <a:pt x="5647400" y="1875321"/>
                  <a:pt x="5651975" y="1875052"/>
                  <a:pt x="5661124" y="1874513"/>
                </a:cubicBezTo>
                <a:cubicBezTo>
                  <a:pt x="5646002" y="1873345"/>
                  <a:pt x="5643810" y="1871929"/>
                  <a:pt x="5654548" y="1870267"/>
                </a:cubicBezTo>
                <a:cubicBezTo>
                  <a:pt x="5665286" y="1868605"/>
                  <a:pt x="5676627" y="1869482"/>
                  <a:pt x="5688574" y="1872896"/>
                </a:cubicBezTo>
                <a:cubicBezTo>
                  <a:pt x="5689335" y="1860497"/>
                  <a:pt x="5691306" y="1853172"/>
                  <a:pt x="5694483" y="1850926"/>
                </a:cubicBezTo>
                <a:close/>
                <a:moveTo>
                  <a:pt x="5849645" y="1847968"/>
                </a:moveTo>
                <a:cubicBezTo>
                  <a:pt x="5846087" y="1856414"/>
                  <a:pt x="5840623" y="1858795"/>
                  <a:pt x="5833252" y="1855110"/>
                </a:cubicBezTo>
                <a:cubicBezTo>
                  <a:pt x="5825882" y="1851426"/>
                  <a:pt x="5817621" y="1849852"/>
                  <a:pt x="5808471" y="1850390"/>
                </a:cubicBezTo>
                <a:cubicBezTo>
                  <a:pt x="5802499" y="1848683"/>
                  <a:pt x="5805580" y="1847987"/>
                  <a:pt x="5817716" y="1848302"/>
                </a:cubicBezTo>
                <a:cubicBezTo>
                  <a:pt x="5829853" y="1848618"/>
                  <a:pt x="5840496" y="1848506"/>
                  <a:pt x="5849645" y="1847968"/>
                </a:cubicBezTo>
                <a:close/>
                <a:moveTo>
                  <a:pt x="1233253" y="1829455"/>
                </a:moveTo>
                <a:lnTo>
                  <a:pt x="1213864" y="1848249"/>
                </a:lnTo>
                <a:lnTo>
                  <a:pt x="1211523" y="1849268"/>
                </a:lnTo>
                <a:cubicBezTo>
                  <a:pt x="1209743" y="1853491"/>
                  <a:pt x="1205677" y="1857849"/>
                  <a:pt x="1199322" y="1862343"/>
                </a:cubicBezTo>
                <a:lnTo>
                  <a:pt x="1213864" y="1848249"/>
                </a:lnTo>
                <a:lnTo>
                  <a:pt x="1227916" y="1842125"/>
                </a:lnTo>
                <a:cubicBezTo>
                  <a:pt x="1230330" y="1852279"/>
                  <a:pt x="1230044" y="1856929"/>
                  <a:pt x="1227058" y="1856075"/>
                </a:cubicBezTo>
                <a:cubicBezTo>
                  <a:pt x="1224071" y="1855221"/>
                  <a:pt x="1222388" y="1857895"/>
                  <a:pt x="1222006" y="1864095"/>
                </a:cubicBezTo>
                <a:cubicBezTo>
                  <a:pt x="1233951" y="1867510"/>
                  <a:pt x="1237224" y="1863714"/>
                  <a:pt x="1231823" y="1852706"/>
                </a:cubicBezTo>
                <a:cubicBezTo>
                  <a:pt x="1226422" y="1841698"/>
                  <a:pt x="1229694" y="1837902"/>
                  <a:pt x="1241640" y="1841317"/>
                </a:cubicBezTo>
                <a:cubicBezTo>
                  <a:pt x="1235667" y="1839609"/>
                  <a:pt x="1234269" y="1837632"/>
                  <a:pt x="1237446" y="1835386"/>
                </a:cubicBezTo>
                <a:cubicBezTo>
                  <a:pt x="1239035" y="1834263"/>
                  <a:pt x="1239480" y="1833207"/>
                  <a:pt x="1238781" y="1832219"/>
                </a:cubicBezTo>
                <a:cubicBezTo>
                  <a:pt x="1238082" y="1831230"/>
                  <a:pt x="1236239" y="1830309"/>
                  <a:pt x="1233253" y="1829455"/>
                </a:cubicBezTo>
                <a:close/>
                <a:moveTo>
                  <a:pt x="1292916" y="1822852"/>
                </a:moveTo>
                <a:lnTo>
                  <a:pt x="1283384" y="1829592"/>
                </a:lnTo>
                <a:lnTo>
                  <a:pt x="1287578" y="1835523"/>
                </a:lnTo>
                <a:lnTo>
                  <a:pt x="1292344" y="1832152"/>
                </a:lnTo>
                <a:lnTo>
                  <a:pt x="1301875" y="1825414"/>
                </a:lnTo>
                <a:close/>
                <a:moveTo>
                  <a:pt x="1288723" y="1816921"/>
                </a:moveTo>
                <a:cubicBezTo>
                  <a:pt x="1276778" y="1813506"/>
                  <a:pt x="1261273" y="1818539"/>
                  <a:pt x="1242212" y="1832017"/>
                </a:cubicBezTo>
                <a:cubicBezTo>
                  <a:pt x="1254157" y="1835432"/>
                  <a:pt x="1263306" y="1834893"/>
                  <a:pt x="1269660" y="1830400"/>
                </a:cubicBezTo>
                <a:lnTo>
                  <a:pt x="1278620" y="1832960"/>
                </a:lnTo>
                <a:cubicBezTo>
                  <a:pt x="1284974" y="1828468"/>
                  <a:pt x="1288342" y="1823122"/>
                  <a:pt x="1288723" y="1816921"/>
                </a:cubicBezTo>
                <a:close/>
                <a:moveTo>
                  <a:pt x="5318392" y="1814383"/>
                </a:moveTo>
                <a:cubicBezTo>
                  <a:pt x="5312038" y="1818876"/>
                  <a:pt x="5305176" y="1819280"/>
                  <a:pt x="5297806" y="1815595"/>
                </a:cubicBezTo>
                <a:cubicBezTo>
                  <a:pt x="5290435" y="1811911"/>
                  <a:pt x="5289546" y="1814022"/>
                  <a:pt x="5295137" y="1821930"/>
                </a:cubicBezTo>
                <a:cubicBezTo>
                  <a:pt x="5298314" y="1819684"/>
                  <a:pt x="5302889" y="1819414"/>
                  <a:pt x="5308861" y="1821122"/>
                </a:cubicBezTo>
                <a:cubicBezTo>
                  <a:pt x="5314834" y="1822830"/>
                  <a:pt x="5318011" y="1820583"/>
                  <a:pt x="5318392" y="1814383"/>
                </a:cubicBezTo>
                <a:close/>
                <a:moveTo>
                  <a:pt x="5522836" y="1810356"/>
                </a:moveTo>
                <a:cubicBezTo>
                  <a:pt x="5519659" y="1812602"/>
                  <a:pt x="5516589" y="1813315"/>
                  <a:pt x="5513624" y="1812492"/>
                </a:cubicBezTo>
                <a:cubicBezTo>
                  <a:pt x="5510660" y="1811669"/>
                  <a:pt x="5507589" y="1812380"/>
                  <a:pt x="5504412" y="1814626"/>
                </a:cubicBezTo>
                <a:cubicBezTo>
                  <a:pt x="5510765" y="1810133"/>
                  <a:pt x="5516907" y="1808710"/>
                  <a:pt x="5522836" y="1810356"/>
                </a:cubicBezTo>
                <a:close/>
                <a:moveTo>
                  <a:pt x="1275570" y="1808429"/>
                </a:moveTo>
                <a:lnTo>
                  <a:pt x="1256508" y="1821908"/>
                </a:lnTo>
                <a:cubicBezTo>
                  <a:pt x="1259686" y="1819661"/>
                  <a:pt x="1264355" y="1817842"/>
                  <a:pt x="1270518" y="1816450"/>
                </a:cubicBezTo>
                <a:cubicBezTo>
                  <a:pt x="1276682" y="1815056"/>
                  <a:pt x="1281352" y="1813237"/>
                  <a:pt x="1284529" y="1810991"/>
                </a:cubicBezTo>
                <a:close/>
                <a:moveTo>
                  <a:pt x="5519526" y="1803295"/>
                </a:moveTo>
                <a:lnTo>
                  <a:pt x="5522392" y="1803663"/>
                </a:lnTo>
                <a:lnTo>
                  <a:pt x="5518708" y="1804517"/>
                </a:lnTo>
                <a:close/>
                <a:moveTo>
                  <a:pt x="5537132" y="1800247"/>
                </a:moveTo>
                <a:cubicBezTo>
                  <a:pt x="5533955" y="1802493"/>
                  <a:pt x="5530091" y="1803768"/>
                  <a:pt x="5525538" y="1804068"/>
                </a:cubicBezTo>
                <a:lnTo>
                  <a:pt x="5522392" y="1803663"/>
                </a:lnTo>
                <a:close/>
                <a:moveTo>
                  <a:pt x="5330353" y="1795918"/>
                </a:moveTo>
                <a:cubicBezTo>
                  <a:pt x="5337565" y="1796008"/>
                  <a:pt x="5343807" y="1796412"/>
                  <a:pt x="5349081" y="1797132"/>
                </a:cubicBezTo>
                <a:lnTo>
                  <a:pt x="5356670" y="1797274"/>
                </a:lnTo>
                <a:lnTo>
                  <a:pt x="5335357" y="1797940"/>
                </a:lnTo>
                <a:cubicBezTo>
                  <a:pt x="5327002" y="1797917"/>
                  <a:pt x="5319615" y="1797580"/>
                  <a:pt x="5313198" y="1796928"/>
                </a:cubicBezTo>
                <a:lnTo>
                  <a:pt x="5310561" y="1796461"/>
                </a:lnTo>
                <a:close/>
                <a:moveTo>
                  <a:pt x="5306468" y="1795734"/>
                </a:moveTo>
                <a:lnTo>
                  <a:pt x="5310561" y="1796461"/>
                </a:lnTo>
                <a:lnTo>
                  <a:pt x="5305812" y="1796591"/>
                </a:lnTo>
                <a:close/>
                <a:moveTo>
                  <a:pt x="5397119" y="1794304"/>
                </a:moveTo>
                <a:cubicBezTo>
                  <a:pt x="5386379" y="1795964"/>
                  <a:pt x="5377007" y="1797031"/>
                  <a:pt x="5369002" y="1797502"/>
                </a:cubicBezTo>
                <a:lnTo>
                  <a:pt x="5356670" y="1797274"/>
                </a:lnTo>
                <a:lnTo>
                  <a:pt x="5363331" y="1797064"/>
                </a:lnTo>
                <a:cubicBezTo>
                  <a:pt x="5373624" y="1796458"/>
                  <a:pt x="5384886" y="1795537"/>
                  <a:pt x="5397119" y="1794304"/>
                </a:cubicBezTo>
                <a:close/>
                <a:moveTo>
                  <a:pt x="1024946" y="1789728"/>
                </a:moveTo>
                <a:lnTo>
                  <a:pt x="1007224" y="1790885"/>
                </a:lnTo>
                <a:cubicBezTo>
                  <a:pt x="1011855" y="1790800"/>
                  <a:pt x="1017477" y="1790449"/>
                  <a:pt x="1024091" y="1789830"/>
                </a:cubicBezTo>
                <a:close/>
                <a:moveTo>
                  <a:pt x="5473499" y="1788597"/>
                </a:moveTo>
                <a:lnTo>
                  <a:pt x="5478332" y="1788935"/>
                </a:lnTo>
                <a:lnTo>
                  <a:pt x="5471624" y="1791001"/>
                </a:lnTo>
                <a:cubicBezTo>
                  <a:pt x="5464351" y="1792508"/>
                  <a:pt x="5456159" y="1793562"/>
                  <a:pt x="5447053" y="1794162"/>
                </a:cubicBezTo>
                <a:cubicBezTo>
                  <a:pt x="5459337" y="1791314"/>
                  <a:pt x="5468152" y="1789460"/>
                  <a:pt x="5473499" y="1788597"/>
                </a:cubicBezTo>
                <a:close/>
                <a:moveTo>
                  <a:pt x="671151" y="1788494"/>
                </a:moveTo>
                <a:cubicBezTo>
                  <a:pt x="661932" y="1788723"/>
                  <a:pt x="653388" y="1789958"/>
                  <a:pt x="645518" y="1792199"/>
                </a:cubicBezTo>
                <a:cubicBezTo>
                  <a:pt x="637648" y="1794439"/>
                  <a:pt x="626124" y="1794726"/>
                  <a:pt x="610946" y="1793063"/>
                </a:cubicBezTo>
                <a:cubicBezTo>
                  <a:pt x="607122" y="1801333"/>
                  <a:pt x="608473" y="1803344"/>
                  <a:pt x="614992" y="1799093"/>
                </a:cubicBezTo>
                <a:cubicBezTo>
                  <a:pt x="621515" y="1794842"/>
                  <a:pt x="624494" y="1795791"/>
                  <a:pt x="623933" y="1801935"/>
                </a:cubicBezTo>
                <a:cubicBezTo>
                  <a:pt x="612016" y="1798144"/>
                  <a:pt x="608754" y="1800271"/>
                  <a:pt x="614149" y="1808311"/>
                </a:cubicBezTo>
                <a:cubicBezTo>
                  <a:pt x="629327" y="1809975"/>
                  <a:pt x="639502" y="1807677"/>
                  <a:pt x="644674" y="1801418"/>
                </a:cubicBezTo>
                <a:cubicBezTo>
                  <a:pt x="649845" y="1795157"/>
                  <a:pt x="658671" y="1790848"/>
                  <a:pt x="671151" y="1788494"/>
                </a:cubicBezTo>
                <a:close/>
                <a:moveTo>
                  <a:pt x="1150478" y="1785678"/>
                </a:moveTo>
                <a:lnTo>
                  <a:pt x="1164249" y="1786744"/>
                </a:lnTo>
                <a:lnTo>
                  <a:pt x="1160626" y="1787398"/>
                </a:lnTo>
                <a:cubicBezTo>
                  <a:pt x="1152876" y="1789913"/>
                  <a:pt x="1144424" y="1791441"/>
                  <a:pt x="1135275" y="1791980"/>
                </a:cubicBezTo>
                <a:cubicBezTo>
                  <a:pt x="1140040" y="1788611"/>
                  <a:pt x="1145107" y="1786510"/>
                  <a:pt x="1150478" y="1785678"/>
                </a:cubicBezTo>
                <a:close/>
                <a:moveTo>
                  <a:pt x="464956" y="1775533"/>
                </a:moveTo>
                <a:cubicBezTo>
                  <a:pt x="461390" y="1777857"/>
                  <a:pt x="458030" y="1778604"/>
                  <a:pt x="454872" y="1777772"/>
                </a:cubicBezTo>
                <a:cubicBezTo>
                  <a:pt x="451714" y="1776942"/>
                  <a:pt x="448352" y="1777688"/>
                  <a:pt x="444785" y="1780012"/>
                </a:cubicBezTo>
                <a:cubicBezTo>
                  <a:pt x="442977" y="1781191"/>
                  <a:pt x="441284" y="1781573"/>
                  <a:pt x="439706" y="1781158"/>
                </a:cubicBezTo>
                <a:lnTo>
                  <a:pt x="437630" y="1779438"/>
                </a:lnTo>
                <a:close/>
                <a:moveTo>
                  <a:pt x="5773410" y="1773173"/>
                </a:moveTo>
                <a:lnTo>
                  <a:pt x="5776067" y="1784344"/>
                </a:lnTo>
                <a:cubicBezTo>
                  <a:pt x="5767299" y="1778683"/>
                  <a:pt x="5765995" y="1775154"/>
                  <a:pt x="5772160" y="1773763"/>
                </a:cubicBezTo>
                <a:close/>
                <a:moveTo>
                  <a:pt x="460911" y="1769503"/>
                </a:moveTo>
                <a:cubicBezTo>
                  <a:pt x="466868" y="1771397"/>
                  <a:pt x="463417" y="1772203"/>
                  <a:pt x="450557" y="1771917"/>
                </a:cubicBezTo>
                <a:cubicBezTo>
                  <a:pt x="437697" y="1771631"/>
                  <a:pt x="432616" y="1773498"/>
                  <a:pt x="435314" y="1777518"/>
                </a:cubicBezTo>
                <a:lnTo>
                  <a:pt x="437630" y="1779438"/>
                </a:lnTo>
                <a:lnTo>
                  <a:pt x="435152" y="1779791"/>
                </a:lnTo>
                <a:cubicBezTo>
                  <a:pt x="407854" y="1784581"/>
                  <a:pt x="388094" y="1790961"/>
                  <a:pt x="375868" y="1798930"/>
                </a:cubicBezTo>
                <a:cubicBezTo>
                  <a:pt x="373170" y="1794910"/>
                  <a:pt x="379972" y="1787586"/>
                  <a:pt x="396274" y="1776960"/>
                </a:cubicBezTo>
                <a:lnTo>
                  <a:pt x="415142" y="1781997"/>
                </a:lnTo>
                <a:cubicBezTo>
                  <a:pt x="421407" y="1783693"/>
                  <a:pt x="423190" y="1782530"/>
                  <a:pt x="420492" y="1778509"/>
                </a:cubicBezTo>
                <a:lnTo>
                  <a:pt x="416445" y="1772480"/>
                </a:lnTo>
                <a:close/>
                <a:moveTo>
                  <a:pt x="5772444" y="1769111"/>
                </a:moveTo>
                <a:cubicBezTo>
                  <a:pt x="5775431" y="1769965"/>
                  <a:pt x="5776901" y="1770781"/>
                  <a:pt x="5776853" y="1771556"/>
                </a:cubicBezTo>
                <a:lnTo>
                  <a:pt x="5773410" y="1773173"/>
                </a:lnTo>
                <a:close/>
                <a:moveTo>
                  <a:pt x="5533220" y="1749221"/>
                </a:moveTo>
                <a:cubicBezTo>
                  <a:pt x="5549231" y="1748278"/>
                  <a:pt x="5568483" y="1750233"/>
                  <a:pt x="5590976" y="1755087"/>
                </a:cubicBezTo>
                <a:lnTo>
                  <a:pt x="5552621" y="1761496"/>
                </a:lnTo>
                <a:cubicBezTo>
                  <a:pt x="5542991" y="1761355"/>
                  <a:pt x="5533372" y="1761230"/>
                  <a:pt x="5523761" y="1761120"/>
                </a:cubicBezTo>
                <a:cubicBezTo>
                  <a:pt x="5514155" y="1761009"/>
                  <a:pt x="5504535" y="1760885"/>
                  <a:pt x="5494905" y="1760745"/>
                </a:cubicBezTo>
                <a:cubicBezTo>
                  <a:pt x="5504436" y="1754006"/>
                  <a:pt x="5517208" y="1750164"/>
                  <a:pt x="5533220" y="1749221"/>
                </a:cubicBezTo>
                <a:close/>
                <a:moveTo>
                  <a:pt x="311180" y="1702533"/>
                </a:moveTo>
                <a:lnTo>
                  <a:pt x="301463" y="1708867"/>
                </a:lnTo>
                <a:lnTo>
                  <a:pt x="308411" y="1707573"/>
                </a:lnTo>
                <a:cubicBezTo>
                  <a:pt x="311606" y="1706224"/>
                  <a:pt x="312530" y="1704546"/>
                  <a:pt x="311180" y="1702533"/>
                </a:cubicBezTo>
                <a:close/>
                <a:moveTo>
                  <a:pt x="5559001" y="1682065"/>
                </a:moveTo>
                <a:lnTo>
                  <a:pt x="5562902" y="1682164"/>
                </a:lnTo>
                <a:lnTo>
                  <a:pt x="5562791" y="1682202"/>
                </a:lnTo>
                <a:lnTo>
                  <a:pt x="5558864" y="1682127"/>
                </a:lnTo>
                <a:close/>
                <a:moveTo>
                  <a:pt x="5484113" y="1667860"/>
                </a:moveTo>
                <a:lnTo>
                  <a:pt x="5480633" y="1668531"/>
                </a:lnTo>
                <a:lnTo>
                  <a:pt x="5479269" y="1671357"/>
                </a:lnTo>
                <a:lnTo>
                  <a:pt x="5479895" y="1671277"/>
                </a:lnTo>
                <a:close/>
                <a:moveTo>
                  <a:pt x="909606" y="1666287"/>
                </a:moveTo>
                <a:lnTo>
                  <a:pt x="869602" y="1667809"/>
                </a:lnTo>
                <a:cubicBezTo>
                  <a:pt x="802626" y="1671013"/>
                  <a:pt x="738220" y="1675432"/>
                  <a:pt x="676385" y="1681061"/>
                </a:cubicBezTo>
                <a:cubicBezTo>
                  <a:pt x="744741" y="1671182"/>
                  <a:pt x="811858" y="1666439"/>
                  <a:pt x="877737" y="1666839"/>
                </a:cubicBezTo>
                <a:close/>
                <a:moveTo>
                  <a:pt x="1009572" y="1663178"/>
                </a:moveTo>
                <a:lnTo>
                  <a:pt x="978499" y="1665092"/>
                </a:lnTo>
                <a:lnTo>
                  <a:pt x="909606" y="1666287"/>
                </a:lnTo>
                <a:lnTo>
                  <a:pt x="971995" y="1663913"/>
                </a:lnTo>
                <a:close/>
                <a:moveTo>
                  <a:pt x="776777" y="1661227"/>
                </a:moveTo>
                <a:lnTo>
                  <a:pt x="769980" y="1663397"/>
                </a:lnTo>
                <a:cubicBezTo>
                  <a:pt x="763459" y="1667647"/>
                  <a:pt x="752611" y="1668941"/>
                  <a:pt x="737434" y="1667275"/>
                </a:cubicBezTo>
                <a:cubicBezTo>
                  <a:pt x="740694" y="1665150"/>
                  <a:pt x="750054" y="1663384"/>
                  <a:pt x="765512" y="1661977"/>
                </a:cubicBezTo>
                <a:close/>
                <a:moveTo>
                  <a:pt x="1651041" y="1660446"/>
                </a:moveTo>
                <a:lnTo>
                  <a:pt x="1654377" y="1661794"/>
                </a:lnTo>
                <a:cubicBezTo>
                  <a:pt x="1654727" y="1662288"/>
                  <a:pt x="1653758" y="1662602"/>
                  <a:pt x="1651470" y="1662737"/>
                </a:cubicBezTo>
                <a:lnTo>
                  <a:pt x="1649980" y="1663386"/>
                </a:lnTo>
                <a:lnTo>
                  <a:pt x="1650422" y="1661254"/>
                </a:lnTo>
                <a:close/>
                <a:moveTo>
                  <a:pt x="1692643" y="1660312"/>
                </a:moveTo>
                <a:lnTo>
                  <a:pt x="1698438" y="1662443"/>
                </a:lnTo>
                <a:lnTo>
                  <a:pt x="1690260" y="1661997"/>
                </a:lnTo>
                <a:cubicBezTo>
                  <a:pt x="1684097" y="1663390"/>
                  <a:pt x="1678029" y="1663232"/>
                  <a:pt x="1672057" y="1661524"/>
                </a:cubicBezTo>
                <a:cubicBezTo>
                  <a:pt x="1678410" y="1657032"/>
                  <a:pt x="1685273" y="1656628"/>
                  <a:pt x="1692643" y="1660312"/>
                </a:cubicBezTo>
                <a:close/>
                <a:moveTo>
                  <a:pt x="783007" y="1659242"/>
                </a:moveTo>
                <a:cubicBezTo>
                  <a:pt x="788432" y="1658595"/>
                  <a:pt x="794939" y="1658686"/>
                  <a:pt x="802528" y="1659519"/>
                </a:cubicBezTo>
                <a:lnTo>
                  <a:pt x="776777" y="1661227"/>
                </a:lnTo>
                <a:close/>
                <a:moveTo>
                  <a:pt x="5577529" y="1658732"/>
                </a:moveTo>
                <a:lnTo>
                  <a:pt x="5581550" y="1659044"/>
                </a:lnTo>
                <a:lnTo>
                  <a:pt x="5576382" y="1659926"/>
                </a:lnTo>
                <a:lnTo>
                  <a:pt x="5575340" y="1659726"/>
                </a:lnTo>
                <a:close/>
                <a:moveTo>
                  <a:pt x="1083139" y="1658647"/>
                </a:moveTo>
                <a:cubicBezTo>
                  <a:pt x="1092358" y="1658418"/>
                  <a:pt x="1090727" y="1659480"/>
                  <a:pt x="1078248" y="1661834"/>
                </a:cubicBezTo>
                <a:lnTo>
                  <a:pt x="1009572" y="1663178"/>
                </a:lnTo>
                <a:close/>
                <a:moveTo>
                  <a:pt x="5451063" y="1658304"/>
                </a:moveTo>
                <a:cubicBezTo>
                  <a:pt x="5450682" y="1664504"/>
                  <a:pt x="5453477" y="1668458"/>
                  <a:pt x="5459450" y="1670165"/>
                </a:cubicBezTo>
                <a:cubicBezTo>
                  <a:pt x="5463931" y="1671445"/>
                  <a:pt x="5467873" y="1672179"/>
                  <a:pt x="5471281" y="1672363"/>
                </a:cubicBezTo>
                <a:lnTo>
                  <a:pt x="5476918" y="1671653"/>
                </a:lnTo>
                <a:lnTo>
                  <a:pt x="5476606" y="1669154"/>
                </a:lnTo>
                <a:cubicBezTo>
                  <a:pt x="5477496" y="1667042"/>
                  <a:pt x="5479529" y="1664864"/>
                  <a:pt x="5482706" y="1662617"/>
                </a:cubicBezTo>
                <a:lnTo>
                  <a:pt x="5486842" y="1661456"/>
                </a:lnTo>
                <a:lnTo>
                  <a:pt x="5487472" y="1659248"/>
                </a:lnTo>
                <a:close/>
                <a:moveTo>
                  <a:pt x="5528646" y="1656822"/>
                </a:moveTo>
                <a:cubicBezTo>
                  <a:pt x="5522290" y="1661316"/>
                  <a:pt x="5516826" y="1663697"/>
                  <a:pt x="5512251" y="1663966"/>
                </a:cubicBezTo>
                <a:cubicBezTo>
                  <a:pt x="5507677" y="1664236"/>
                  <a:pt x="5503801" y="1665494"/>
                  <a:pt x="5500624" y="1667740"/>
                </a:cubicBezTo>
                <a:lnTo>
                  <a:pt x="5509583" y="1670301"/>
                </a:lnTo>
                <a:cubicBezTo>
                  <a:pt x="5503229" y="1674794"/>
                  <a:pt x="5496272" y="1676748"/>
                  <a:pt x="5488711" y="1676164"/>
                </a:cubicBezTo>
                <a:cubicBezTo>
                  <a:pt x="5481149" y="1675579"/>
                  <a:pt x="5475590" y="1679510"/>
                  <a:pt x="5472030" y="1687958"/>
                </a:cubicBezTo>
                <a:cubicBezTo>
                  <a:pt x="5493507" y="1684633"/>
                  <a:pt x="5512251" y="1682499"/>
                  <a:pt x="5528263" y="1681557"/>
                </a:cubicBezTo>
                <a:lnTo>
                  <a:pt x="5558864" y="1682127"/>
                </a:lnTo>
                <a:lnTo>
                  <a:pt x="5549614" y="1686478"/>
                </a:lnTo>
                <a:lnTo>
                  <a:pt x="5562791" y="1682202"/>
                </a:lnTo>
                <a:lnTo>
                  <a:pt x="5568103" y="1682301"/>
                </a:lnTo>
                <a:lnTo>
                  <a:pt x="5562902" y="1682164"/>
                </a:lnTo>
                <a:lnTo>
                  <a:pt x="5567055" y="1680817"/>
                </a:lnTo>
                <a:cubicBezTo>
                  <a:pt x="5570931" y="1679560"/>
                  <a:pt x="5572869" y="1678931"/>
                  <a:pt x="5572869" y="1678931"/>
                </a:cubicBezTo>
                <a:cubicBezTo>
                  <a:pt x="5567277" y="1671021"/>
                  <a:pt x="5556729" y="1669583"/>
                  <a:pt x="5541226" y="1674614"/>
                </a:cubicBezTo>
                <a:cubicBezTo>
                  <a:pt x="5550374" y="1674077"/>
                  <a:pt x="5552757" y="1672392"/>
                  <a:pt x="5548373" y="1669561"/>
                </a:cubicBezTo>
                <a:cubicBezTo>
                  <a:pt x="5543990" y="1666730"/>
                  <a:pt x="5540209" y="1666437"/>
                  <a:pt x="5537032" y="1668684"/>
                </a:cubicBezTo>
                <a:cubicBezTo>
                  <a:pt x="5530677" y="1673177"/>
                  <a:pt x="5524514" y="1674570"/>
                  <a:pt x="5518542" y="1672862"/>
                </a:cubicBezTo>
                <a:cubicBezTo>
                  <a:pt x="5528072" y="1666123"/>
                  <a:pt x="5531441" y="1660776"/>
                  <a:pt x="5528646" y="1656822"/>
                </a:cubicBezTo>
                <a:close/>
                <a:moveTo>
                  <a:pt x="5582804" y="1656336"/>
                </a:moveTo>
                <a:lnTo>
                  <a:pt x="5577529" y="1658732"/>
                </a:lnTo>
                <a:lnTo>
                  <a:pt x="5565053" y="1657767"/>
                </a:lnTo>
                <a:lnTo>
                  <a:pt x="5575340" y="1659726"/>
                </a:lnTo>
                <a:lnTo>
                  <a:pt x="5574012" y="1660328"/>
                </a:lnTo>
                <a:lnTo>
                  <a:pt x="5576382" y="1659926"/>
                </a:lnTo>
                <a:lnTo>
                  <a:pt x="5589834" y="1662487"/>
                </a:lnTo>
                <a:cubicBezTo>
                  <a:pt x="5600381" y="1663925"/>
                  <a:pt x="5607243" y="1663521"/>
                  <a:pt x="5610420" y="1661275"/>
                </a:cubicBezTo>
                <a:cubicBezTo>
                  <a:pt x="5601271" y="1661814"/>
                  <a:pt x="5593710" y="1661229"/>
                  <a:pt x="5587737" y="1659522"/>
                </a:cubicBezTo>
                <a:lnTo>
                  <a:pt x="5581550" y="1659044"/>
                </a:lnTo>
                <a:lnTo>
                  <a:pt x="5584376" y="1658560"/>
                </a:lnTo>
                <a:cubicBezTo>
                  <a:pt x="5589698" y="1658504"/>
                  <a:pt x="5596887" y="1658983"/>
                  <a:pt x="5605941" y="1659994"/>
                </a:cubicBezTo>
                <a:cubicBezTo>
                  <a:pt x="5624049" y="1662017"/>
                  <a:pt x="5631707" y="1661050"/>
                  <a:pt x="5628911" y="1657097"/>
                </a:cubicBezTo>
                <a:cubicBezTo>
                  <a:pt x="5608609" y="1653660"/>
                  <a:pt x="5593240" y="1653405"/>
                  <a:pt x="5582804" y="1656336"/>
                </a:cubicBezTo>
                <a:close/>
                <a:moveTo>
                  <a:pt x="1074202" y="1655804"/>
                </a:moveTo>
                <a:cubicBezTo>
                  <a:pt x="1034065" y="1658850"/>
                  <a:pt x="991766" y="1660417"/>
                  <a:pt x="947301" y="1660505"/>
                </a:cubicBezTo>
                <a:cubicBezTo>
                  <a:pt x="902837" y="1660591"/>
                  <a:pt x="855928" y="1662273"/>
                  <a:pt x="806575" y="1665549"/>
                </a:cubicBezTo>
                <a:cubicBezTo>
                  <a:pt x="849970" y="1660380"/>
                  <a:pt x="893085" y="1658279"/>
                  <a:pt x="935919" y="1659257"/>
                </a:cubicBezTo>
                <a:cubicBezTo>
                  <a:pt x="978752" y="1660231"/>
                  <a:pt x="1024845" y="1659080"/>
                  <a:pt x="1074202" y="1655804"/>
                </a:cubicBezTo>
                <a:close/>
                <a:moveTo>
                  <a:pt x="4834223" y="1645204"/>
                </a:moveTo>
                <a:cubicBezTo>
                  <a:pt x="4847947" y="1644396"/>
                  <a:pt x="4857795" y="1644846"/>
                  <a:pt x="4863768" y="1646553"/>
                </a:cubicBezTo>
                <a:cubicBezTo>
                  <a:pt x="4860591" y="1648800"/>
                  <a:pt x="4854428" y="1650192"/>
                  <a:pt x="4845278" y="1650731"/>
                </a:cubicBezTo>
                <a:lnTo>
                  <a:pt x="4820879" y="1652169"/>
                </a:lnTo>
                <a:lnTo>
                  <a:pt x="4817989" y="1651969"/>
                </a:lnTo>
                <a:lnTo>
                  <a:pt x="4819831" y="1647596"/>
                </a:lnTo>
                <a:cubicBezTo>
                  <a:pt x="4822563" y="1646406"/>
                  <a:pt x="4827360" y="1645609"/>
                  <a:pt x="4834223" y="1645204"/>
                </a:cubicBezTo>
                <a:close/>
                <a:moveTo>
                  <a:pt x="5711829" y="1642947"/>
                </a:moveTo>
                <a:cubicBezTo>
                  <a:pt x="5705475" y="1647440"/>
                  <a:pt x="5706872" y="1649417"/>
                  <a:pt x="5716022" y="1648878"/>
                </a:cubicBezTo>
                <a:lnTo>
                  <a:pt x="5711257" y="1652247"/>
                </a:lnTo>
                <a:cubicBezTo>
                  <a:pt x="5708080" y="1654494"/>
                  <a:pt x="5705093" y="1653640"/>
                  <a:pt x="5702298" y="1649686"/>
                </a:cubicBezTo>
                <a:close/>
                <a:moveTo>
                  <a:pt x="1908093" y="1641043"/>
                </a:moveTo>
                <a:lnTo>
                  <a:pt x="1740197" y="1641388"/>
                </a:lnTo>
                <a:lnTo>
                  <a:pt x="1654139" y="1656402"/>
                </a:lnTo>
                <a:lnTo>
                  <a:pt x="1651041" y="1660446"/>
                </a:lnTo>
                <a:lnTo>
                  <a:pt x="1649373" y="1659772"/>
                </a:lnTo>
                <a:lnTo>
                  <a:pt x="1619722" y="1668564"/>
                </a:lnTo>
                <a:lnTo>
                  <a:pt x="1648071" y="1666745"/>
                </a:lnTo>
                <a:lnTo>
                  <a:pt x="1647372" y="1664523"/>
                </a:lnTo>
                <a:lnTo>
                  <a:pt x="1649980" y="1663386"/>
                </a:lnTo>
                <a:lnTo>
                  <a:pt x="1649301" y="1666666"/>
                </a:lnTo>
                <a:lnTo>
                  <a:pt x="1691283" y="1663973"/>
                </a:lnTo>
                <a:lnTo>
                  <a:pt x="1701255" y="1663478"/>
                </a:lnTo>
                <a:lnTo>
                  <a:pt x="1698438" y="1662443"/>
                </a:lnTo>
                <a:lnTo>
                  <a:pt x="1700482" y="1662553"/>
                </a:lnTo>
                <a:lnTo>
                  <a:pt x="1702300" y="1663426"/>
                </a:lnTo>
                <a:lnTo>
                  <a:pt x="1761236" y="1660503"/>
                </a:lnTo>
                <a:lnTo>
                  <a:pt x="1781853" y="1655060"/>
                </a:lnTo>
                <a:cubicBezTo>
                  <a:pt x="1791002" y="1654521"/>
                  <a:pt x="1800946" y="1653421"/>
                  <a:pt x="1811685" y="1651758"/>
                </a:cubicBezTo>
                <a:cubicBezTo>
                  <a:pt x="1822423" y="1650096"/>
                  <a:pt x="1832367" y="1648996"/>
                  <a:pt x="1841516" y="1648457"/>
                </a:cubicBezTo>
                <a:cubicBezTo>
                  <a:pt x="1853843" y="1645672"/>
                  <a:pt x="1864581" y="1644010"/>
                  <a:pt x="1873730" y="1643471"/>
                </a:cubicBezTo>
                <a:cubicBezTo>
                  <a:pt x="1882880" y="1642932"/>
                  <a:pt x="1892029" y="1642393"/>
                  <a:pt x="1901180" y="1641854"/>
                </a:cubicBezTo>
                <a:close/>
                <a:moveTo>
                  <a:pt x="4777799" y="1636170"/>
                </a:moveTo>
                <a:lnTo>
                  <a:pt x="4795492" y="1637721"/>
                </a:lnTo>
                <a:lnTo>
                  <a:pt x="4793622" y="1638329"/>
                </a:lnTo>
                <a:cubicBezTo>
                  <a:pt x="4789047" y="1638598"/>
                  <a:pt x="4783773" y="1637879"/>
                  <a:pt x="4777799" y="1636170"/>
                </a:cubicBezTo>
                <a:close/>
                <a:moveTo>
                  <a:pt x="5488901" y="1635997"/>
                </a:moveTo>
                <a:cubicBezTo>
                  <a:pt x="5476766" y="1635682"/>
                  <a:pt x="5461548" y="1636063"/>
                  <a:pt x="5443248" y="1637140"/>
                </a:cubicBezTo>
                <a:lnTo>
                  <a:pt x="5442676" y="1646442"/>
                </a:lnTo>
                <a:cubicBezTo>
                  <a:pt x="5482071" y="1648240"/>
                  <a:pt x="5511108" y="1645500"/>
                  <a:pt x="5529788" y="1638223"/>
                </a:cubicBezTo>
                <a:cubicBezTo>
                  <a:pt x="5514667" y="1637053"/>
                  <a:pt x="5501037" y="1636312"/>
                  <a:pt x="5488901" y="1635997"/>
                </a:cubicBezTo>
                <a:close/>
                <a:moveTo>
                  <a:pt x="4776223" y="1635719"/>
                </a:moveTo>
                <a:lnTo>
                  <a:pt x="4777799" y="1636170"/>
                </a:lnTo>
                <a:cubicBezTo>
                  <a:pt x="4776211" y="1637293"/>
                  <a:pt x="4774671" y="1637643"/>
                  <a:pt x="4773177" y="1637214"/>
                </a:cubicBezTo>
                <a:lnTo>
                  <a:pt x="4771510" y="1635830"/>
                </a:lnTo>
                <a:close/>
                <a:moveTo>
                  <a:pt x="5372958" y="1631241"/>
                </a:moveTo>
                <a:lnTo>
                  <a:pt x="5375448" y="1631953"/>
                </a:lnTo>
                <a:lnTo>
                  <a:pt x="5347749" y="1633497"/>
                </a:lnTo>
                <a:cubicBezTo>
                  <a:pt x="5358487" y="1631836"/>
                  <a:pt x="5366890" y="1631083"/>
                  <a:pt x="5372958" y="1631241"/>
                </a:cubicBezTo>
                <a:close/>
                <a:moveTo>
                  <a:pt x="4856084" y="1625577"/>
                </a:moveTo>
                <a:cubicBezTo>
                  <a:pt x="4865933" y="1626026"/>
                  <a:pt x="4876830" y="1627958"/>
                  <a:pt x="4888775" y="1631373"/>
                </a:cubicBezTo>
                <a:lnTo>
                  <a:pt x="4855173" y="1625684"/>
                </a:lnTo>
                <a:close/>
                <a:moveTo>
                  <a:pt x="4755687" y="1625118"/>
                </a:moveTo>
                <a:cubicBezTo>
                  <a:pt x="4749714" y="1623410"/>
                  <a:pt x="4745140" y="1623679"/>
                  <a:pt x="4741963" y="1625926"/>
                </a:cubicBezTo>
                <a:cubicBezTo>
                  <a:pt x="4751112" y="1625387"/>
                  <a:pt x="4758673" y="1625971"/>
                  <a:pt x="4764647" y="1627678"/>
                </a:cubicBezTo>
                <a:cubicBezTo>
                  <a:pt x="4770620" y="1629385"/>
                  <a:pt x="4775194" y="1629116"/>
                  <a:pt x="4778371" y="1626870"/>
                </a:cubicBezTo>
                <a:cubicBezTo>
                  <a:pt x="4769222" y="1627409"/>
                  <a:pt x="4761661" y="1626824"/>
                  <a:pt x="4755687" y="1625118"/>
                </a:cubicBezTo>
                <a:close/>
                <a:moveTo>
                  <a:pt x="578327" y="1623898"/>
                </a:moveTo>
                <a:lnTo>
                  <a:pt x="584968" y="1624711"/>
                </a:lnTo>
                <a:cubicBezTo>
                  <a:pt x="589507" y="1625364"/>
                  <a:pt x="592521" y="1625927"/>
                  <a:pt x="594009" y="1626402"/>
                </a:cubicBezTo>
                <a:cubicBezTo>
                  <a:pt x="595500" y="1626874"/>
                  <a:pt x="593975" y="1626784"/>
                  <a:pt x="589436" y="1626131"/>
                </a:cubicBezTo>
                <a:lnTo>
                  <a:pt x="577194" y="1624160"/>
                </a:lnTo>
                <a:close/>
                <a:moveTo>
                  <a:pt x="4802807" y="1620992"/>
                </a:moveTo>
                <a:cubicBezTo>
                  <a:pt x="4814752" y="1624407"/>
                  <a:pt x="4829874" y="1625576"/>
                  <a:pt x="4848173" y="1624498"/>
                </a:cubicBezTo>
                <a:lnTo>
                  <a:pt x="4855173" y="1625684"/>
                </a:lnTo>
                <a:lnTo>
                  <a:pt x="4829684" y="1628676"/>
                </a:lnTo>
                <a:cubicBezTo>
                  <a:pt x="4844806" y="1629845"/>
                  <a:pt x="4856147" y="1630721"/>
                  <a:pt x="4863708" y="1631306"/>
                </a:cubicBezTo>
                <a:cubicBezTo>
                  <a:pt x="4871271" y="1631889"/>
                  <a:pt x="4878037" y="1633035"/>
                  <a:pt x="4884010" y="1634743"/>
                </a:cubicBezTo>
                <a:cubicBezTo>
                  <a:pt x="4860114" y="1638017"/>
                  <a:pt x="4839316" y="1639772"/>
                  <a:pt x="4821615" y="1640010"/>
                </a:cubicBezTo>
                <a:lnTo>
                  <a:pt x="4795492" y="1637721"/>
                </a:lnTo>
                <a:lnTo>
                  <a:pt x="4796529" y="1637385"/>
                </a:lnTo>
                <a:cubicBezTo>
                  <a:pt x="4796179" y="1636891"/>
                  <a:pt x="4794511" y="1636217"/>
                  <a:pt x="4791525" y="1635363"/>
                </a:cubicBezTo>
                <a:lnTo>
                  <a:pt x="4776223" y="1635719"/>
                </a:lnTo>
                <a:lnTo>
                  <a:pt x="4768841" y="1633609"/>
                </a:lnTo>
                <a:lnTo>
                  <a:pt x="4771510" y="1635830"/>
                </a:lnTo>
                <a:lnTo>
                  <a:pt x="4761638" y="1636061"/>
                </a:lnTo>
                <a:cubicBezTo>
                  <a:pt x="4750908" y="1636049"/>
                  <a:pt x="4739409" y="1635793"/>
                  <a:pt x="4727143" y="1635293"/>
                </a:cubicBezTo>
                <a:cubicBezTo>
                  <a:pt x="4702609" y="1634292"/>
                  <a:pt x="4684282" y="1631961"/>
                  <a:pt x="4672162" y="1628299"/>
                </a:cubicBezTo>
                <a:lnTo>
                  <a:pt x="4681252" y="1631045"/>
                </a:lnTo>
                <a:lnTo>
                  <a:pt x="4690342" y="1633792"/>
                </a:lnTo>
                <a:cubicBezTo>
                  <a:pt x="4662968" y="1628776"/>
                  <a:pt x="4641486" y="1628722"/>
                  <a:pt x="4625895" y="1633630"/>
                </a:cubicBezTo>
                <a:lnTo>
                  <a:pt x="4653099" y="1641777"/>
                </a:lnTo>
                <a:cubicBezTo>
                  <a:pt x="4640686" y="1644439"/>
                  <a:pt x="4634479" y="1645770"/>
                  <a:pt x="4634479" y="1645770"/>
                </a:cubicBezTo>
                <a:cubicBezTo>
                  <a:pt x="4612872" y="1648908"/>
                  <a:pt x="4589874" y="1648395"/>
                  <a:pt x="4565486" y="1644233"/>
                </a:cubicBezTo>
                <a:lnTo>
                  <a:pt x="4539495" y="1643621"/>
                </a:lnTo>
                <a:lnTo>
                  <a:pt x="4535915" y="1644572"/>
                </a:lnTo>
                <a:lnTo>
                  <a:pt x="4535782" y="1644608"/>
                </a:lnTo>
                <a:lnTo>
                  <a:pt x="4607652" y="1648266"/>
                </a:lnTo>
                <a:cubicBezTo>
                  <a:pt x="4645626" y="1648056"/>
                  <a:pt x="4679737" y="1649121"/>
                  <a:pt x="4709981" y="1651458"/>
                </a:cubicBezTo>
                <a:cubicBezTo>
                  <a:pt x="4700832" y="1651997"/>
                  <a:pt x="4686409" y="1651817"/>
                  <a:pt x="4666710" y="1650918"/>
                </a:cubicBezTo>
                <a:lnTo>
                  <a:pt x="4632400" y="1652939"/>
                </a:lnTo>
                <a:lnTo>
                  <a:pt x="4618676" y="1653747"/>
                </a:lnTo>
                <a:cubicBezTo>
                  <a:pt x="4621852" y="1651500"/>
                  <a:pt x="4624140" y="1651366"/>
                  <a:pt x="4625538" y="1653343"/>
                </a:cubicBezTo>
                <a:cubicBezTo>
                  <a:pt x="4626936" y="1655320"/>
                  <a:pt x="4629223" y="1655185"/>
                  <a:pt x="4632400" y="1652939"/>
                </a:cubicBezTo>
                <a:lnTo>
                  <a:pt x="4641359" y="1655500"/>
                </a:lnTo>
                <a:cubicBezTo>
                  <a:pt x="4616706" y="1661070"/>
                  <a:pt x="4586270" y="1661834"/>
                  <a:pt x="4550052" y="1657787"/>
                </a:cubicBezTo>
                <a:cubicBezTo>
                  <a:pt x="4513835" y="1653742"/>
                  <a:pt x="4481811" y="1655629"/>
                  <a:pt x="4453981" y="1663445"/>
                </a:cubicBezTo>
                <a:cubicBezTo>
                  <a:pt x="4475457" y="1660121"/>
                  <a:pt x="4495948" y="1660459"/>
                  <a:pt x="4515455" y="1664457"/>
                </a:cubicBezTo>
                <a:cubicBezTo>
                  <a:pt x="4534962" y="1668457"/>
                  <a:pt x="4555453" y="1668795"/>
                  <a:pt x="4576930" y="1665472"/>
                </a:cubicBezTo>
                <a:cubicBezTo>
                  <a:pt x="4601203" y="1666102"/>
                  <a:pt x="4625776" y="1665474"/>
                  <a:pt x="4650654" y="1663591"/>
                </a:cubicBezTo>
                <a:cubicBezTo>
                  <a:pt x="4675532" y="1661709"/>
                  <a:pt x="4698824" y="1662636"/>
                  <a:pt x="4720530" y="1666378"/>
                </a:cubicBezTo>
                <a:lnTo>
                  <a:pt x="4725296" y="1663008"/>
                </a:lnTo>
                <a:cubicBezTo>
                  <a:pt x="4740856" y="1664796"/>
                  <a:pt x="4760072" y="1665016"/>
                  <a:pt x="4782946" y="1663669"/>
                </a:cubicBezTo>
                <a:cubicBezTo>
                  <a:pt x="4805821" y="1662321"/>
                  <a:pt x="4829394" y="1661963"/>
                  <a:pt x="4853665" y="1662593"/>
                </a:cubicBezTo>
                <a:cubicBezTo>
                  <a:pt x="4841720" y="1659178"/>
                  <a:pt x="4828186" y="1656886"/>
                  <a:pt x="4813064" y="1655717"/>
                </a:cubicBezTo>
                <a:cubicBezTo>
                  <a:pt x="4797942" y="1654548"/>
                  <a:pt x="4784409" y="1652256"/>
                  <a:pt x="4772462" y="1648842"/>
                </a:cubicBezTo>
                <a:lnTo>
                  <a:pt x="4817989" y="1651969"/>
                </a:lnTo>
                <a:lnTo>
                  <a:pt x="4817830" y="1652348"/>
                </a:lnTo>
                <a:lnTo>
                  <a:pt x="4820879" y="1652169"/>
                </a:lnTo>
                <a:lnTo>
                  <a:pt x="4826931" y="1652584"/>
                </a:lnTo>
                <a:cubicBezTo>
                  <a:pt x="4843547" y="1654179"/>
                  <a:pt x="4858621" y="1656123"/>
                  <a:pt x="4872155" y="1658415"/>
                </a:cubicBezTo>
                <a:cubicBezTo>
                  <a:pt x="4899223" y="1662998"/>
                  <a:pt x="4928261" y="1660260"/>
                  <a:pt x="4959268" y="1650197"/>
                </a:cubicBezTo>
                <a:lnTo>
                  <a:pt x="4932390" y="1642512"/>
                </a:lnTo>
                <a:cubicBezTo>
                  <a:pt x="4956282" y="1649343"/>
                  <a:pt x="4978966" y="1651096"/>
                  <a:pt x="5000442" y="1647772"/>
                </a:cubicBezTo>
                <a:cubicBezTo>
                  <a:pt x="5021918" y="1644448"/>
                  <a:pt x="5043394" y="1641124"/>
                  <a:pt x="5064871" y="1637799"/>
                </a:cubicBezTo>
                <a:cubicBezTo>
                  <a:pt x="5024777" y="1635013"/>
                  <a:pt x="4981720" y="1631403"/>
                  <a:pt x="4935696" y="1626969"/>
                </a:cubicBezTo>
                <a:cubicBezTo>
                  <a:pt x="4889675" y="1622536"/>
                  <a:pt x="4845377" y="1620545"/>
                  <a:pt x="4802807" y="1620992"/>
                </a:cubicBezTo>
                <a:close/>
                <a:moveTo>
                  <a:pt x="4792429" y="1611370"/>
                </a:moveTo>
                <a:cubicBezTo>
                  <a:pt x="4785218" y="1611280"/>
                  <a:pt x="4779324" y="1611369"/>
                  <a:pt x="4774750" y="1611639"/>
                </a:cubicBezTo>
                <a:lnTo>
                  <a:pt x="4803401" y="1611718"/>
                </a:lnTo>
                <a:close/>
                <a:moveTo>
                  <a:pt x="4908409" y="1608595"/>
                </a:moveTo>
                <a:cubicBezTo>
                  <a:pt x="4911204" y="1612549"/>
                  <a:pt x="4914191" y="1613403"/>
                  <a:pt x="4917368" y="1611156"/>
                </a:cubicBezTo>
                <a:cubicBezTo>
                  <a:pt x="4920544" y="1608910"/>
                  <a:pt x="4925119" y="1608641"/>
                  <a:pt x="4931092" y="1610348"/>
                </a:cubicBezTo>
                <a:cubicBezTo>
                  <a:pt x="4933975" y="1614426"/>
                  <a:pt x="4932386" y="1615549"/>
                  <a:pt x="4926326" y="1613718"/>
                </a:cubicBezTo>
                <a:cubicBezTo>
                  <a:pt x="4953613" y="1618609"/>
                  <a:pt x="4981768" y="1621361"/>
                  <a:pt x="5010789" y="1621969"/>
                </a:cubicBezTo>
                <a:lnTo>
                  <a:pt x="5090060" y="1626226"/>
                </a:lnTo>
                <a:lnTo>
                  <a:pt x="5091990" y="1625608"/>
                </a:lnTo>
                <a:cubicBezTo>
                  <a:pt x="5094289" y="1625489"/>
                  <a:pt x="5096942" y="1625872"/>
                  <a:pt x="5099950" y="1626756"/>
                </a:cubicBezTo>
                <a:cubicBezTo>
                  <a:pt x="5121557" y="1623618"/>
                  <a:pt x="5140050" y="1621130"/>
                  <a:pt x="5155430" y="1619290"/>
                </a:cubicBezTo>
                <a:lnTo>
                  <a:pt x="5189220" y="1616496"/>
                </a:lnTo>
                <a:lnTo>
                  <a:pt x="5138974" y="1614975"/>
                </a:lnTo>
                <a:cubicBezTo>
                  <a:pt x="5114827" y="1613679"/>
                  <a:pt x="5089357" y="1611775"/>
                  <a:pt x="5062566" y="1609266"/>
                </a:cubicBezTo>
                <a:cubicBezTo>
                  <a:pt x="5008982" y="1604250"/>
                  <a:pt x="4957596" y="1604025"/>
                  <a:pt x="4908409" y="1608595"/>
                </a:cubicBezTo>
                <a:close/>
                <a:moveTo>
                  <a:pt x="485494" y="1606117"/>
                </a:moveTo>
                <a:lnTo>
                  <a:pt x="473479" y="1611784"/>
                </a:lnTo>
                <a:cubicBezTo>
                  <a:pt x="470359" y="1612370"/>
                  <a:pt x="468125" y="1611660"/>
                  <a:pt x="466775" y="1609649"/>
                </a:cubicBezTo>
                <a:close/>
                <a:moveTo>
                  <a:pt x="5620255" y="1604418"/>
                </a:moveTo>
                <a:cubicBezTo>
                  <a:pt x="5638292" y="1602970"/>
                  <a:pt x="5647988" y="1603204"/>
                  <a:pt x="5649342" y="1605119"/>
                </a:cubicBezTo>
                <a:lnTo>
                  <a:pt x="5649248" y="1605185"/>
                </a:lnTo>
                <a:close/>
                <a:moveTo>
                  <a:pt x="5541036" y="1603582"/>
                </a:moveTo>
                <a:lnTo>
                  <a:pt x="5548334" y="1604818"/>
                </a:lnTo>
                <a:lnTo>
                  <a:pt x="5531124" y="1607255"/>
                </a:lnTo>
                <a:cubicBezTo>
                  <a:pt x="5516955" y="1609119"/>
                  <a:pt x="5501069" y="1611085"/>
                  <a:pt x="5483469" y="1613151"/>
                </a:cubicBezTo>
                <a:cubicBezTo>
                  <a:pt x="5509519" y="1609557"/>
                  <a:pt x="5528709" y="1606367"/>
                  <a:pt x="5541036" y="1603582"/>
                </a:cubicBezTo>
                <a:close/>
                <a:moveTo>
                  <a:pt x="5568484" y="1601966"/>
                </a:moveTo>
                <a:cubicBezTo>
                  <a:pt x="5571280" y="1605920"/>
                  <a:pt x="5568897" y="1607604"/>
                  <a:pt x="5561336" y="1607020"/>
                </a:cubicBezTo>
                <a:lnTo>
                  <a:pt x="5548334" y="1604818"/>
                </a:lnTo>
                <a:close/>
                <a:moveTo>
                  <a:pt x="541651" y="1595519"/>
                </a:moveTo>
                <a:cubicBezTo>
                  <a:pt x="561661" y="1611369"/>
                  <a:pt x="590385" y="1615762"/>
                  <a:pt x="627822" y="1608694"/>
                </a:cubicBezTo>
                <a:cubicBezTo>
                  <a:pt x="621865" y="1606801"/>
                  <a:pt x="613460" y="1606498"/>
                  <a:pt x="602611" y="1607792"/>
                </a:cubicBezTo>
                <a:cubicBezTo>
                  <a:pt x="591763" y="1609084"/>
                  <a:pt x="589599" y="1607604"/>
                  <a:pt x="596119" y="1603355"/>
                </a:cubicBezTo>
                <a:cubicBezTo>
                  <a:pt x="584204" y="1599565"/>
                  <a:pt x="575125" y="1598259"/>
                  <a:pt x="568886" y="1599437"/>
                </a:cubicBezTo>
                <a:cubicBezTo>
                  <a:pt x="562647" y="1600613"/>
                  <a:pt x="553567" y="1599308"/>
                  <a:pt x="541651" y="1595519"/>
                </a:cubicBezTo>
                <a:close/>
                <a:moveTo>
                  <a:pt x="520141" y="1582450"/>
                </a:moveTo>
                <a:lnTo>
                  <a:pt x="520766" y="1582683"/>
                </a:lnTo>
                <a:lnTo>
                  <a:pt x="505901" y="1584147"/>
                </a:lnTo>
                <a:cubicBezTo>
                  <a:pt x="512141" y="1582969"/>
                  <a:pt x="516887" y="1582405"/>
                  <a:pt x="520141" y="1582450"/>
                </a:cubicBezTo>
                <a:close/>
                <a:moveTo>
                  <a:pt x="5533791" y="1573119"/>
                </a:moveTo>
                <a:cubicBezTo>
                  <a:pt x="5527628" y="1574511"/>
                  <a:pt x="5522930" y="1575238"/>
                  <a:pt x="5519698" y="1575300"/>
                </a:cubicBezTo>
                <a:lnTo>
                  <a:pt x="5519069" y="1575086"/>
                </a:lnTo>
                <a:close/>
                <a:moveTo>
                  <a:pt x="1241682" y="1570162"/>
                </a:moveTo>
                <a:lnTo>
                  <a:pt x="1252708" y="1570875"/>
                </a:lnTo>
                <a:cubicBezTo>
                  <a:pt x="1259960" y="1571205"/>
                  <a:pt x="1265890" y="1571311"/>
                  <a:pt x="1270500" y="1571197"/>
                </a:cubicBezTo>
                <a:close/>
                <a:moveTo>
                  <a:pt x="1458980" y="1556290"/>
                </a:moveTo>
                <a:cubicBezTo>
                  <a:pt x="1454939" y="1556487"/>
                  <a:pt x="1453450" y="1557051"/>
                  <a:pt x="1454514" y="1557982"/>
                </a:cubicBezTo>
                <a:cubicBezTo>
                  <a:pt x="1455223" y="1558603"/>
                  <a:pt x="1457068" y="1559388"/>
                  <a:pt x="1460047" y="1560335"/>
                </a:cubicBezTo>
                <a:cubicBezTo>
                  <a:pt x="1483880" y="1567915"/>
                  <a:pt x="1508276" y="1569350"/>
                  <a:pt x="1533234" y="1564639"/>
                </a:cubicBezTo>
                <a:cubicBezTo>
                  <a:pt x="1521319" y="1560849"/>
                  <a:pt x="1503162" y="1558237"/>
                  <a:pt x="1478766" y="1556802"/>
                </a:cubicBezTo>
                <a:cubicBezTo>
                  <a:pt x="1469617" y="1556264"/>
                  <a:pt x="1463022" y="1556093"/>
                  <a:pt x="1458980" y="1556290"/>
                </a:cubicBezTo>
                <a:close/>
                <a:moveTo>
                  <a:pt x="1281123" y="1555604"/>
                </a:moveTo>
                <a:cubicBezTo>
                  <a:pt x="1275165" y="1553708"/>
                  <a:pt x="1270557" y="1553823"/>
                  <a:pt x="1267296" y="1555948"/>
                </a:cubicBezTo>
                <a:cubicBezTo>
                  <a:pt x="1276516" y="1555718"/>
                  <a:pt x="1284103" y="1556550"/>
                  <a:pt x="1290063" y="1558445"/>
                </a:cubicBezTo>
                <a:cubicBezTo>
                  <a:pt x="1296021" y="1560340"/>
                  <a:pt x="1300630" y="1560225"/>
                  <a:pt x="1303891" y="1558099"/>
                </a:cubicBezTo>
                <a:cubicBezTo>
                  <a:pt x="1294672" y="1558329"/>
                  <a:pt x="1287083" y="1557498"/>
                  <a:pt x="1281123" y="1555604"/>
                </a:cubicBezTo>
                <a:close/>
                <a:moveTo>
                  <a:pt x="479175" y="1549557"/>
                </a:moveTo>
                <a:lnTo>
                  <a:pt x="492188" y="1552178"/>
                </a:lnTo>
                <a:lnTo>
                  <a:pt x="471838" y="1554340"/>
                </a:lnTo>
                <a:cubicBezTo>
                  <a:pt x="469141" y="1550318"/>
                  <a:pt x="471586" y="1548724"/>
                  <a:pt x="479175" y="1549557"/>
                </a:cubicBezTo>
                <a:close/>
                <a:moveTo>
                  <a:pt x="5461215" y="1548820"/>
                </a:moveTo>
                <a:cubicBezTo>
                  <a:pt x="5446887" y="1547090"/>
                  <a:pt x="5430478" y="1548314"/>
                  <a:pt x="5411987" y="1552492"/>
                </a:cubicBezTo>
                <a:cubicBezTo>
                  <a:pt x="5417960" y="1554200"/>
                  <a:pt x="5426315" y="1554223"/>
                  <a:pt x="5437053" y="1552561"/>
                </a:cubicBezTo>
                <a:cubicBezTo>
                  <a:pt x="5447791" y="1550899"/>
                  <a:pt x="5449983" y="1552314"/>
                  <a:pt x="5443630" y="1556807"/>
                </a:cubicBezTo>
                <a:cubicBezTo>
                  <a:pt x="5455575" y="1560222"/>
                  <a:pt x="5464630" y="1561232"/>
                  <a:pt x="5470792" y="1559840"/>
                </a:cubicBezTo>
                <a:cubicBezTo>
                  <a:pt x="5476955" y="1558448"/>
                  <a:pt x="5486011" y="1559458"/>
                  <a:pt x="5497956" y="1562873"/>
                </a:cubicBezTo>
                <a:cubicBezTo>
                  <a:pt x="5487790" y="1555235"/>
                  <a:pt x="5475543" y="1550551"/>
                  <a:pt x="5461215" y="1548820"/>
                </a:cubicBezTo>
                <a:close/>
                <a:moveTo>
                  <a:pt x="390695" y="1548448"/>
                </a:moveTo>
                <a:lnTo>
                  <a:pt x="419835" y="1550176"/>
                </a:lnTo>
                <a:cubicBezTo>
                  <a:pt x="401651" y="1551014"/>
                  <a:pt x="391905" y="1550458"/>
                  <a:pt x="390598" y="1548512"/>
                </a:cubicBezTo>
                <a:close/>
                <a:moveTo>
                  <a:pt x="1156376" y="1547793"/>
                </a:moveTo>
                <a:lnTo>
                  <a:pt x="1190012" y="1554566"/>
                </a:lnTo>
                <a:lnTo>
                  <a:pt x="1189090" y="1554642"/>
                </a:lnTo>
                <a:cubicBezTo>
                  <a:pt x="1179197" y="1553867"/>
                  <a:pt x="1168292" y="1551584"/>
                  <a:pt x="1156376" y="1547793"/>
                </a:cubicBezTo>
                <a:close/>
                <a:moveTo>
                  <a:pt x="557674" y="1546064"/>
                </a:moveTo>
                <a:cubicBezTo>
                  <a:pt x="531367" y="1548766"/>
                  <a:pt x="511973" y="1551293"/>
                  <a:pt x="499495" y="1553649"/>
                </a:cubicBezTo>
                <a:lnTo>
                  <a:pt x="492188" y="1552178"/>
                </a:lnTo>
                <a:lnTo>
                  <a:pt x="509571" y="1550331"/>
                </a:lnTo>
                <a:cubicBezTo>
                  <a:pt x="523875" y="1548952"/>
                  <a:pt x="539911" y="1547529"/>
                  <a:pt x="557674" y="1546064"/>
                </a:cubicBezTo>
                <a:close/>
                <a:moveTo>
                  <a:pt x="1272819" y="1545846"/>
                </a:moveTo>
                <a:lnTo>
                  <a:pt x="1274456" y="1547277"/>
                </a:lnTo>
                <a:lnTo>
                  <a:pt x="1269713" y="1547231"/>
                </a:lnTo>
                <a:lnTo>
                  <a:pt x="1268141" y="1546731"/>
                </a:lnTo>
                <a:cubicBezTo>
                  <a:pt x="1269770" y="1545669"/>
                  <a:pt x="1271329" y="1545371"/>
                  <a:pt x="1272819" y="1545846"/>
                </a:cubicBezTo>
                <a:close/>
                <a:moveTo>
                  <a:pt x="943832" y="1545339"/>
                </a:moveTo>
                <a:cubicBezTo>
                  <a:pt x="922008" y="1547735"/>
                  <a:pt x="903334" y="1549590"/>
                  <a:pt x="887812" y="1550904"/>
                </a:cubicBezTo>
                <a:lnTo>
                  <a:pt x="853742" y="1552552"/>
                </a:lnTo>
                <a:lnTo>
                  <a:pt x="904239" y="1555739"/>
                </a:lnTo>
                <a:cubicBezTo>
                  <a:pt x="928488" y="1557831"/>
                  <a:pt x="954055" y="1560572"/>
                  <a:pt x="980928" y="1563956"/>
                </a:cubicBezTo>
                <a:cubicBezTo>
                  <a:pt x="1034682" y="1570725"/>
                  <a:pt x="1086362" y="1572662"/>
                  <a:pt x="1135969" y="1569763"/>
                </a:cubicBezTo>
                <a:cubicBezTo>
                  <a:pt x="1133272" y="1565744"/>
                  <a:pt x="1130293" y="1564795"/>
                  <a:pt x="1127033" y="1566920"/>
                </a:cubicBezTo>
                <a:cubicBezTo>
                  <a:pt x="1123773" y="1569047"/>
                  <a:pt x="1119163" y="1569161"/>
                  <a:pt x="1113204" y="1567265"/>
                </a:cubicBezTo>
                <a:cubicBezTo>
                  <a:pt x="1110423" y="1563121"/>
                  <a:pt x="1112052" y="1562059"/>
                  <a:pt x="1118095" y="1564078"/>
                </a:cubicBezTo>
                <a:cubicBezTo>
                  <a:pt x="1090789" y="1558309"/>
                  <a:pt x="1062550" y="1554637"/>
                  <a:pt x="1033376" y="1553067"/>
                </a:cubicBezTo>
                <a:lnTo>
                  <a:pt x="953764" y="1546195"/>
                </a:lnTo>
                <a:lnTo>
                  <a:pt x="951805" y="1546746"/>
                </a:lnTo>
                <a:cubicBezTo>
                  <a:pt x="949490" y="1546786"/>
                  <a:pt x="946832" y="1546317"/>
                  <a:pt x="943832" y="1545339"/>
                </a:cubicBezTo>
                <a:close/>
                <a:moveTo>
                  <a:pt x="5565196" y="1544241"/>
                </a:moveTo>
                <a:cubicBezTo>
                  <a:pt x="5568278" y="1543545"/>
                  <a:pt x="5570518" y="1544185"/>
                  <a:pt x="5571916" y="1546162"/>
                </a:cubicBezTo>
                <a:lnTo>
                  <a:pt x="5553426" y="1550340"/>
                </a:lnTo>
                <a:close/>
                <a:moveTo>
                  <a:pt x="1252286" y="1544058"/>
                </a:moveTo>
                <a:cubicBezTo>
                  <a:pt x="1256896" y="1543944"/>
                  <a:pt x="1262181" y="1544834"/>
                  <a:pt x="1268141" y="1546731"/>
                </a:cubicBezTo>
                <a:lnTo>
                  <a:pt x="1250389" y="1544600"/>
                </a:lnTo>
                <a:close/>
                <a:moveTo>
                  <a:pt x="5445061" y="1533555"/>
                </a:moveTo>
                <a:cubicBezTo>
                  <a:pt x="5443566" y="1533129"/>
                  <a:pt x="5445083" y="1533169"/>
                  <a:pt x="5449610" y="1533674"/>
                </a:cubicBezTo>
                <a:lnTo>
                  <a:pt x="5461827" y="1535249"/>
                </a:lnTo>
                <a:lnTo>
                  <a:pt x="5460709" y="1535552"/>
                </a:lnTo>
                <a:lnTo>
                  <a:pt x="5454089" y="1534955"/>
                </a:lnTo>
                <a:cubicBezTo>
                  <a:pt x="5449562" y="1534449"/>
                  <a:pt x="5446552" y="1533983"/>
                  <a:pt x="5445061" y="1533555"/>
                </a:cubicBezTo>
                <a:close/>
                <a:moveTo>
                  <a:pt x="694777" y="1530380"/>
                </a:moveTo>
                <a:cubicBezTo>
                  <a:pt x="683928" y="1531675"/>
                  <a:pt x="675454" y="1532140"/>
                  <a:pt x="669354" y="1531781"/>
                </a:cubicBezTo>
                <a:lnTo>
                  <a:pt x="666870" y="1530991"/>
                </a:lnTo>
                <a:close/>
                <a:moveTo>
                  <a:pt x="1225270" y="1529404"/>
                </a:moveTo>
                <a:lnTo>
                  <a:pt x="1228171" y="1529699"/>
                </a:lnTo>
                <a:lnTo>
                  <a:pt x="1226192" y="1533980"/>
                </a:lnTo>
                <a:cubicBezTo>
                  <a:pt x="1223410" y="1535072"/>
                  <a:pt x="1218561" y="1535703"/>
                  <a:pt x="1211647" y="1535876"/>
                </a:cubicBezTo>
                <a:cubicBezTo>
                  <a:pt x="1197819" y="1536221"/>
                  <a:pt x="1187927" y="1535446"/>
                  <a:pt x="1181968" y="1533551"/>
                </a:cubicBezTo>
                <a:cubicBezTo>
                  <a:pt x="1185229" y="1531426"/>
                  <a:pt x="1191468" y="1530248"/>
                  <a:pt x="1200687" y="1530018"/>
                </a:cubicBezTo>
                <a:close/>
                <a:moveTo>
                  <a:pt x="1192593" y="1517957"/>
                </a:moveTo>
                <a:cubicBezTo>
                  <a:pt x="1204510" y="1521748"/>
                  <a:pt x="1218056" y="1524475"/>
                  <a:pt x="1233234" y="1526141"/>
                </a:cubicBezTo>
                <a:cubicBezTo>
                  <a:pt x="1248410" y="1527805"/>
                  <a:pt x="1261956" y="1530532"/>
                  <a:pt x="1273874" y="1534322"/>
                </a:cubicBezTo>
                <a:lnTo>
                  <a:pt x="1228171" y="1529699"/>
                </a:lnTo>
                <a:lnTo>
                  <a:pt x="1228343" y="1529328"/>
                </a:lnTo>
                <a:lnTo>
                  <a:pt x="1225270" y="1529404"/>
                </a:lnTo>
                <a:lnTo>
                  <a:pt x="1219194" y="1528789"/>
                </a:lnTo>
                <a:cubicBezTo>
                  <a:pt x="1202528" y="1526651"/>
                  <a:pt x="1187422" y="1524218"/>
                  <a:pt x="1173875" y="1521489"/>
                </a:cubicBezTo>
                <a:cubicBezTo>
                  <a:pt x="1146780" y="1516035"/>
                  <a:pt x="1117494" y="1517787"/>
                  <a:pt x="1086014" y="1526749"/>
                </a:cubicBezTo>
                <a:lnTo>
                  <a:pt x="1112827" y="1535277"/>
                </a:lnTo>
                <a:cubicBezTo>
                  <a:pt x="1088993" y="1527695"/>
                  <a:pt x="1066226" y="1525199"/>
                  <a:pt x="1044529" y="1527784"/>
                </a:cubicBezTo>
                <a:cubicBezTo>
                  <a:pt x="1022831" y="1530370"/>
                  <a:pt x="1001133" y="1532953"/>
                  <a:pt x="979434" y="1535540"/>
                </a:cubicBezTo>
                <a:cubicBezTo>
                  <a:pt x="1019682" y="1539644"/>
                  <a:pt x="1062887" y="1544666"/>
                  <a:pt x="1109053" y="1550604"/>
                </a:cubicBezTo>
                <a:cubicBezTo>
                  <a:pt x="1155216" y="1556541"/>
                  <a:pt x="1199716" y="1559997"/>
                  <a:pt x="1242547" y="1560972"/>
                </a:cubicBezTo>
                <a:cubicBezTo>
                  <a:pt x="1230630" y="1557181"/>
                  <a:pt x="1215454" y="1555517"/>
                  <a:pt x="1197018" y="1555976"/>
                </a:cubicBezTo>
                <a:lnTo>
                  <a:pt x="1190012" y="1554566"/>
                </a:lnTo>
                <a:lnTo>
                  <a:pt x="1215736" y="1552444"/>
                </a:lnTo>
                <a:cubicBezTo>
                  <a:pt x="1200559" y="1550778"/>
                  <a:pt x="1189176" y="1549531"/>
                  <a:pt x="1181588" y="1548697"/>
                </a:cubicBezTo>
                <a:cubicBezTo>
                  <a:pt x="1173997" y="1547866"/>
                  <a:pt x="1167225" y="1546502"/>
                  <a:pt x="1161267" y="1544606"/>
                </a:cubicBezTo>
                <a:cubicBezTo>
                  <a:pt x="1185397" y="1542151"/>
                  <a:pt x="1206366" y="1541102"/>
                  <a:pt x="1224179" y="1541456"/>
                </a:cubicBezTo>
                <a:lnTo>
                  <a:pt x="1250389" y="1544600"/>
                </a:lnTo>
                <a:lnTo>
                  <a:pt x="1249336" y="1544898"/>
                </a:lnTo>
                <a:cubicBezTo>
                  <a:pt x="1249674" y="1545401"/>
                  <a:pt x="1251331" y="1546126"/>
                  <a:pt x="1254311" y="1547074"/>
                </a:cubicBezTo>
                <a:lnTo>
                  <a:pt x="1269713" y="1547231"/>
                </a:lnTo>
                <a:lnTo>
                  <a:pt x="1277077" y="1549574"/>
                </a:lnTo>
                <a:lnTo>
                  <a:pt x="1274456" y="1547277"/>
                </a:lnTo>
                <a:lnTo>
                  <a:pt x="1284393" y="1547378"/>
                </a:lnTo>
                <a:cubicBezTo>
                  <a:pt x="1295186" y="1547748"/>
                  <a:pt x="1306744" y="1548384"/>
                  <a:pt x="1319068" y="1549290"/>
                </a:cubicBezTo>
                <a:cubicBezTo>
                  <a:pt x="1343717" y="1551102"/>
                  <a:pt x="1362083" y="1554029"/>
                  <a:pt x="1374168" y="1558072"/>
                </a:cubicBezTo>
                <a:lnTo>
                  <a:pt x="1365105" y="1555038"/>
                </a:lnTo>
                <a:lnTo>
                  <a:pt x="1356040" y="1552008"/>
                </a:lnTo>
                <a:cubicBezTo>
                  <a:pt x="1383430" y="1557903"/>
                  <a:pt x="1405036" y="1558673"/>
                  <a:pt x="1420861" y="1554317"/>
                </a:cubicBezTo>
                <a:lnTo>
                  <a:pt x="1393732" y="1545319"/>
                </a:lnTo>
                <a:cubicBezTo>
                  <a:pt x="1406295" y="1543089"/>
                  <a:pt x="1412576" y="1541974"/>
                  <a:pt x="1412576" y="1541974"/>
                </a:cubicBezTo>
                <a:cubicBezTo>
                  <a:pt x="1434400" y="1539579"/>
                  <a:pt x="1457518" y="1540854"/>
                  <a:pt x="1481929" y="1545802"/>
                </a:cubicBezTo>
                <a:cubicBezTo>
                  <a:pt x="1506338" y="1550748"/>
                  <a:pt x="1529476" y="1552055"/>
                  <a:pt x="1551342" y="1549721"/>
                </a:cubicBezTo>
                <a:cubicBezTo>
                  <a:pt x="1515073" y="1544559"/>
                  <a:pt x="1477836" y="1541448"/>
                  <a:pt x="1439632" y="1540391"/>
                </a:cubicBezTo>
                <a:cubicBezTo>
                  <a:pt x="1401430" y="1539332"/>
                  <a:pt x="1367150" y="1537137"/>
                  <a:pt x="1336796" y="1533807"/>
                </a:cubicBezTo>
                <a:cubicBezTo>
                  <a:pt x="1346015" y="1533577"/>
                  <a:pt x="1360517" y="1534238"/>
                  <a:pt x="1380305" y="1535787"/>
                </a:cubicBezTo>
                <a:lnTo>
                  <a:pt x="1414876" y="1534924"/>
                </a:lnTo>
                <a:lnTo>
                  <a:pt x="1428702" y="1534578"/>
                </a:lnTo>
                <a:cubicBezTo>
                  <a:pt x="1425443" y="1536704"/>
                  <a:pt x="1423138" y="1536761"/>
                  <a:pt x="1421789" y="1534750"/>
                </a:cubicBezTo>
                <a:cubicBezTo>
                  <a:pt x="1420440" y="1532740"/>
                  <a:pt x="1418135" y="1532797"/>
                  <a:pt x="1414876" y="1534924"/>
                </a:cubicBezTo>
                <a:lnTo>
                  <a:pt x="1405937" y="1532080"/>
                </a:lnTo>
                <a:cubicBezTo>
                  <a:pt x="1430895" y="1527370"/>
                  <a:pt x="1461532" y="1527627"/>
                  <a:pt x="1497845" y="1532853"/>
                </a:cubicBezTo>
                <a:cubicBezTo>
                  <a:pt x="1534157" y="1538079"/>
                  <a:pt x="1566423" y="1537272"/>
                  <a:pt x="1594641" y="1530437"/>
                </a:cubicBezTo>
                <a:cubicBezTo>
                  <a:pt x="1572945" y="1533022"/>
                  <a:pt x="1552343" y="1532004"/>
                  <a:pt x="1532837" y="1527381"/>
                </a:cubicBezTo>
                <a:cubicBezTo>
                  <a:pt x="1513331" y="1522759"/>
                  <a:pt x="1492731" y="1521740"/>
                  <a:pt x="1471032" y="1524324"/>
                </a:cubicBezTo>
                <a:cubicBezTo>
                  <a:pt x="1446635" y="1522891"/>
                  <a:pt x="1421899" y="1522694"/>
                  <a:pt x="1396823" y="1523735"/>
                </a:cubicBezTo>
                <a:cubicBezTo>
                  <a:pt x="1371744" y="1524773"/>
                  <a:pt x="1348343" y="1523077"/>
                  <a:pt x="1326617" y="1518637"/>
                </a:cubicBezTo>
                <a:lnTo>
                  <a:pt x="1321726" y="1521825"/>
                </a:lnTo>
                <a:cubicBezTo>
                  <a:pt x="1306126" y="1519531"/>
                  <a:pt x="1286804" y="1518671"/>
                  <a:pt x="1263758" y="1519245"/>
                </a:cubicBezTo>
                <a:cubicBezTo>
                  <a:pt x="1240710" y="1519821"/>
                  <a:pt x="1216988" y="1519392"/>
                  <a:pt x="1192593" y="1517957"/>
                </a:cubicBezTo>
                <a:close/>
                <a:moveTo>
                  <a:pt x="4936489" y="1513430"/>
                </a:moveTo>
                <a:cubicBezTo>
                  <a:pt x="4931599" y="1516617"/>
                  <a:pt x="4926442" y="1518535"/>
                  <a:pt x="4921016" y="1519181"/>
                </a:cubicBezTo>
                <a:lnTo>
                  <a:pt x="4907194" y="1517664"/>
                </a:lnTo>
                <a:lnTo>
                  <a:pt x="4910856" y="1517135"/>
                </a:lnTo>
                <a:cubicBezTo>
                  <a:pt x="4918726" y="1514897"/>
                  <a:pt x="4927272" y="1513660"/>
                  <a:pt x="4936489" y="1513430"/>
                </a:cubicBezTo>
                <a:close/>
                <a:moveTo>
                  <a:pt x="548023" y="1513349"/>
                </a:moveTo>
                <a:cubicBezTo>
                  <a:pt x="533380" y="1514226"/>
                  <a:pt x="521308" y="1516315"/>
                  <a:pt x="511808" y="1519619"/>
                </a:cubicBezTo>
                <a:cubicBezTo>
                  <a:pt x="526983" y="1521284"/>
                  <a:pt x="540672" y="1522473"/>
                  <a:pt x="552869" y="1523191"/>
                </a:cubicBezTo>
                <a:cubicBezTo>
                  <a:pt x="565067" y="1523909"/>
                  <a:pt x="580385" y="1524039"/>
                  <a:pt x="598823" y="1523580"/>
                </a:cubicBezTo>
                <a:lnTo>
                  <a:pt x="599667" y="1514358"/>
                </a:lnTo>
                <a:cubicBezTo>
                  <a:pt x="579880" y="1512809"/>
                  <a:pt x="562666" y="1512472"/>
                  <a:pt x="548023" y="1513349"/>
                </a:cubicBezTo>
                <a:close/>
                <a:moveTo>
                  <a:pt x="5031251" y="1510419"/>
                </a:moveTo>
                <a:lnTo>
                  <a:pt x="4958316" y="1517430"/>
                </a:lnTo>
                <a:cubicBezTo>
                  <a:pt x="4949165" y="1517967"/>
                  <a:pt x="4950753" y="1516844"/>
                  <a:pt x="4963081" y="1514061"/>
                </a:cubicBezTo>
                <a:close/>
                <a:moveTo>
                  <a:pt x="5262526" y="1504619"/>
                </a:moveTo>
                <a:lnTo>
                  <a:pt x="5256395" y="1506825"/>
                </a:lnTo>
                <a:cubicBezTo>
                  <a:pt x="5251026" y="1507656"/>
                  <a:pt x="5244560" y="1507780"/>
                  <a:pt x="5236999" y="1507196"/>
                </a:cubicBezTo>
                <a:close/>
                <a:moveTo>
                  <a:pt x="5130452" y="1503960"/>
                </a:moveTo>
                <a:lnTo>
                  <a:pt x="5068553" y="1508427"/>
                </a:lnTo>
                <a:lnTo>
                  <a:pt x="5031251" y="1510419"/>
                </a:lnTo>
                <a:lnTo>
                  <a:pt x="5062060" y="1507458"/>
                </a:lnTo>
                <a:close/>
                <a:moveTo>
                  <a:pt x="5232805" y="1501265"/>
                </a:moveTo>
                <a:cubicBezTo>
                  <a:pt x="5189854" y="1507913"/>
                  <a:pt x="5147091" y="1511462"/>
                  <a:pt x="5104519" y="1511908"/>
                </a:cubicBezTo>
                <a:cubicBezTo>
                  <a:pt x="5061949" y="1512355"/>
                  <a:pt x="5016200" y="1515050"/>
                  <a:pt x="4967274" y="1519991"/>
                </a:cubicBezTo>
                <a:cubicBezTo>
                  <a:pt x="5007051" y="1515589"/>
                  <a:pt x="5049018" y="1512603"/>
                  <a:pt x="5093178" y="1511031"/>
                </a:cubicBezTo>
                <a:cubicBezTo>
                  <a:pt x="5137338" y="1509462"/>
                  <a:pt x="5183881" y="1506205"/>
                  <a:pt x="5232805" y="1501265"/>
                </a:cubicBezTo>
                <a:close/>
                <a:moveTo>
                  <a:pt x="329682" y="1499638"/>
                </a:moveTo>
                <a:cubicBezTo>
                  <a:pt x="332943" y="1497513"/>
                  <a:pt x="335921" y="1498460"/>
                  <a:pt x="338620" y="1502480"/>
                </a:cubicBezTo>
                <a:lnTo>
                  <a:pt x="328838" y="1508855"/>
                </a:lnTo>
                <a:cubicBezTo>
                  <a:pt x="335358" y="1504606"/>
                  <a:pt x="334010" y="1502596"/>
                  <a:pt x="324791" y="1502826"/>
                </a:cubicBezTo>
                <a:close/>
                <a:moveTo>
                  <a:pt x="5301428" y="1497223"/>
                </a:moveTo>
                <a:cubicBezTo>
                  <a:pt x="5298251" y="1499470"/>
                  <a:pt x="5289006" y="1501559"/>
                  <a:pt x="5273693" y="1503490"/>
                </a:cubicBezTo>
                <a:lnTo>
                  <a:pt x="5262526" y="1504619"/>
                </a:lnTo>
                <a:lnTo>
                  <a:pt x="5269214" y="1502209"/>
                </a:lnTo>
                <a:cubicBezTo>
                  <a:pt x="5275568" y="1497716"/>
                  <a:pt x="5286306" y="1496055"/>
                  <a:pt x="5301428" y="1497223"/>
                </a:cubicBezTo>
                <a:close/>
                <a:moveTo>
                  <a:pt x="465568" y="1496509"/>
                </a:moveTo>
                <a:lnTo>
                  <a:pt x="466609" y="1496741"/>
                </a:lnTo>
                <a:lnTo>
                  <a:pt x="464380" y="1497657"/>
                </a:lnTo>
                <a:lnTo>
                  <a:pt x="460343" y="1497212"/>
                </a:lnTo>
                <a:close/>
                <a:moveTo>
                  <a:pt x="452110" y="1493515"/>
                </a:moveTo>
                <a:cubicBezTo>
                  <a:pt x="441542" y="1491736"/>
                  <a:pt x="434630" y="1491907"/>
                  <a:pt x="431369" y="1494032"/>
                </a:cubicBezTo>
                <a:cubicBezTo>
                  <a:pt x="440588" y="1493803"/>
                  <a:pt x="448176" y="1494636"/>
                  <a:pt x="454135" y="1496532"/>
                </a:cubicBezTo>
                <a:lnTo>
                  <a:pt x="460343" y="1497212"/>
                </a:lnTo>
                <a:lnTo>
                  <a:pt x="457487" y="1497598"/>
                </a:lnTo>
                <a:cubicBezTo>
                  <a:pt x="452133" y="1497477"/>
                  <a:pt x="444916" y="1496761"/>
                  <a:pt x="435837" y="1495455"/>
                </a:cubicBezTo>
                <a:cubicBezTo>
                  <a:pt x="417681" y="1492842"/>
                  <a:pt x="409953" y="1493547"/>
                  <a:pt x="412650" y="1497567"/>
                </a:cubicBezTo>
                <a:cubicBezTo>
                  <a:pt x="432971" y="1501657"/>
                  <a:pt x="448424" y="1502423"/>
                  <a:pt x="459004" y="1499860"/>
                </a:cubicBezTo>
                <a:lnTo>
                  <a:pt x="464380" y="1497657"/>
                </a:lnTo>
                <a:lnTo>
                  <a:pt x="476902" y="1499030"/>
                </a:lnTo>
                <a:lnTo>
                  <a:pt x="466609" y="1496741"/>
                </a:lnTo>
                <a:lnTo>
                  <a:pt x="467963" y="1496187"/>
                </a:lnTo>
                <a:lnTo>
                  <a:pt x="465568" y="1496509"/>
                </a:lnTo>
                <a:close/>
                <a:moveTo>
                  <a:pt x="4798155" y="1490909"/>
                </a:moveTo>
                <a:lnTo>
                  <a:pt x="4793505" y="1491668"/>
                </a:lnTo>
                <a:lnTo>
                  <a:pt x="4795848" y="1492414"/>
                </a:lnTo>
                <a:close/>
                <a:moveTo>
                  <a:pt x="563581" y="1488393"/>
                </a:moveTo>
                <a:lnTo>
                  <a:pt x="562947" y="1488451"/>
                </a:lnTo>
                <a:lnTo>
                  <a:pt x="558605" y="1491704"/>
                </a:lnTo>
                <a:lnTo>
                  <a:pt x="562125" y="1491154"/>
                </a:lnTo>
                <a:close/>
                <a:moveTo>
                  <a:pt x="571644" y="1487659"/>
                </a:moveTo>
                <a:lnTo>
                  <a:pt x="565953" y="1488177"/>
                </a:lnTo>
                <a:lnTo>
                  <a:pt x="566193" y="1490670"/>
                </a:lnTo>
                <a:cubicBezTo>
                  <a:pt x="565238" y="1492737"/>
                  <a:pt x="563130" y="1494833"/>
                  <a:pt x="559870" y="1496960"/>
                </a:cubicBezTo>
                <a:lnTo>
                  <a:pt x="555676" y="1497974"/>
                </a:lnTo>
                <a:lnTo>
                  <a:pt x="554980" y="1500147"/>
                </a:lnTo>
                <a:lnTo>
                  <a:pt x="591574" y="1502298"/>
                </a:lnTo>
                <a:cubicBezTo>
                  <a:pt x="592137" y="1496153"/>
                  <a:pt x="589439" y="1492132"/>
                  <a:pt x="583480" y="1490237"/>
                </a:cubicBezTo>
                <a:cubicBezTo>
                  <a:pt x="579010" y="1488816"/>
                  <a:pt x="575067" y="1487956"/>
                  <a:pt x="571644" y="1487659"/>
                </a:cubicBezTo>
                <a:close/>
                <a:moveTo>
                  <a:pt x="5361665" y="1481322"/>
                </a:moveTo>
                <a:cubicBezTo>
                  <a:pt x="5294057" y="1493539"/>
                  <a:pt x="5227532" y="1500546"/>
                  <a:pt x="5162087" y="1502341"/>
                </a:cubicBezTo>
                <a:lnTo>
                  <a:pt x="5130452" y="1503960"/>
                </a:lnTo>
                <a:lnTo>
                  <a:pt x="5170141" y="1501094"/>
                </a:lnTo>
                <a:cubicBezTo>
                  <a:pt x="5236570" y="1495638"/>
                  <a:pt x="5300411" y="1489046"/>
                  <a:pt x="5361665" y="1481322"/>
                </a:cubicBezTo>
                <a:close/>
                <a:moveTo>
                  <a:pt x="479882" y="1474837"/>
                </a:moveTo>
                <a:lnTo>
                  <a:pt x="483829" y="1475041"/>
                </a:lnTo>
                <a:lnTo>
                  <a:pt x="483690" y="1475100"/>
                </a:lnTo>
                <a:lnTo>
                  <a:pt x="479770" y="1474870"/>
                </a:lnTo>
                <a:close/>
                <a:moveTo>
                  <a:pt x="79257" y="1472163"/>
                </a:moveTo>
                <a:lnTo>
                  <a:pt x="81536" y="1472415"/>
                </a:lnTo>
                <a:lnTo>
                  <a:pt x="74367" y="1475352"/>
                </a:lnTo>
                <a:cubicBezTo>
                  <a:pt x="71669" y="1471332"/>
                  <a:pt x="73300" y="1470269"/>
                  <a:pt x="79257" y="1472163"/>
                </a:cubicBezTo>
                <a:close/>
                <a:moveTo>
                  <a:pt x="83326" y="1471678"/>
                </a:moveTo>
                <a:lnTo>
                  <a:pt x="84790" y="1472026"/>
                </a:lnTo>
                <a:lnTo>
                  <a:pt x="84949" y="1472789"/>
                </a:lnTo>
                <a:lnTo>
                  <a:pt x="81536" y="1472415"/>
                </a:lnTo>
                <a:close/>
                <a:moveTo>
                  <a:pt x="493260" y="1471028"/>
                </a:moveTo>
                <a:lnTo>
                  <a:pt x="479882" y="1474837"/>
                </a:lnTo>
                <a:lnTo>
                  <a:pt x="474542" y="1474562"/>
                </a:lnTo>
                <a:lnTo>
                  <a:pt x="479770" y="1474870"/>
                </a:lnTo>
                <a:lnTo>
                  <a:pt x="475553" y="1476069"/>
                </a:lnTo>
                <a:cubicBezTo>
                  <a:pt x="471617" y="1477189"/>
                  <a:pt x="469650" y="1477750"/>
                  <a:pt x="469650" y="1477750"/>
                </a:cubicBezTo>
                <a:cubicBezTo>
                  <a:pt x="475046" y="1485792"/>
                  <a:pt x="485615" y="1487573"/>
                  <a:pt x="501354" y="1483092"/>
                </a:cubicBezTo>
                <a:cubicBezTo>
                  <a:pt x="492136" y="1483320"/>
                  <a:pt x="489692" y="1484915"/>
                  <a:pt x="494018" y="1487872"/>
                </a:cubicBezTo>
                <a:cubicBezTo>
                  <a:pt x="498346" y="1490830"/>
                  <a:pt x="502140" y="1491247"/>
                  <a:pt x="505400" y="1489122"/>
                </a:cubicBezTo>
                <a:cubicBezTo>
                  <a:pt x="511923" y="1484871"/>
                  <a:pt x="518162" y="1483693"/>
                  <a:pt x="524120" y="1485588"/>
                </a:cubicBezTo>
                <a:cubicBezTo>
                  <a:pt x="514338" y="1491964"/>
                  <a:pt x="510796" y="1497163"/>
                  <a:pt x="513495" y="1501182"/>
                </a:cubicBezTo>
                <a:cubicBezTo>
                  <a:pt x="520016" y="1496932"/>
                  <a:pt x="525581" y="1494748"/>
                  <a:pt x="530191" y="1494634"/>
                </a:cubicBezTo>
                <a:cubicBezTo>
                  <a:pt x="534800" y="1494519"/>
                  <a:pt x="538734" y="1493398"/>
                  <a:pt x="541995" y="1491273"/>
                </a:cubicBezTo>
                <a:lnTo>
                  <a:pt x="533058" y="1488430"/>
                </a:lnTo>
                <a:cubicBezTo>
                  <a:pt x="539578" y="1484181"/>
                  <a:pt x="546633" y="1482470"/>
                  <a:pt x="554221" y="1483303"/>
                </a:cubicBezTo>
                <a:cubicBezTo>
                  <a:pt x="561809" y="1484137"/>
                  <a:pt x="567516" y="1480416"/>
                  <a:pt x="571340" y="1472146"/>
                </a:cubicBezTo>
                <a:cubicBezTo>
                  <a:pt x="549642" y="1474732"/>
                  <a:pt x="530726" y="1476226"/>
                  <a:pt x="514593" y="1476628"/>
                </a:cubicBezTo>
                <a:lnTo>
                  <a:pt x="483829" y="1475041"/>
                </a:lnTo>
                <a:close/>
                <a:moveTo>
                  <a:pt x="107337" y="1466864"/>
                </a:moveTo>
                <a:cubicBezTo>
                  <a:pt x="110315" y="1467811"/>
                  <a:pt x="108545" y="1470412"/>
                  <a:pt x="102023" y="1474662"/>
                </a:cubicBezTo>
                <a:lnTo>
                  <a:pt x="110963" y="1477503"/>
                </a:lnTo>
                <a:cubicBezTo>
                  <a:pt x="101743" y="1477732"/>
                  <a:pt x="94969" y="1476370"/>
                  <a:pt x="90640" y="1473413"/>
                </a:cubicBezTo>
                <a:lnTo>
                  <a:pt x="84790" y="1472026"/>
                </a:lnTo>
                <a:lnTo>
                  <a:pt x="84148" y="1468975"/>
                </a:lnTo>
                <a:cubicBezTo>
                  <a:pt x="96628" y="1466621"/>
                  <a:pt x="104357" y="1465916"/>
                  <a:pt x="107337" y="1466864"/>
                </a:cubicBezTo>
                <a:close/>
                <a:moveTo>
                  <a:pt x="5733242" y="1440851"/>
                </a:moveTo>
                <a:lnTo>
                  <a:pt x="5726379" y="1442385"/>
                </a:lnTo>
                <a:cubicBezTo>
                  <a:pt x="5723244" y="1443848"/>
                  <a:pt x="5722375" y="1445568"/>
                  <a:pt x="5723774" y="1447546"/>
                </a:cubicBezTo>
                <a:close/>
                <a:moveTo>
                  <a:pt x="161555" y="1427189"/>
                </a:moveTo>
                <a:cubicBezTo>
                  <a:pt x="166950" y="1435230"/>
                  <a:pt x="162060" y="1438417"/>
                  <a:pt x="146884" y="1436753"/>
                </a:cubicBezTo>
                <a:cubicBezTo>
                  <a:pt x="149581" y="1440774"/>
                  <a:pt x="154724" y="1443200"/>
                  <a:pt x="162312" y="1444031"/>
                </a:cubicBezTo>
                <a:cubicBezTo>
                  <a:pt x="169901" y="1444864"/>
                  <a:pt x="171786" y="1449418"/>
                  <a:pt x="167962" y="1457688"/>
                </a:cubicBezTo>
                <a:cubicBezTo>
                  <a:pt x="142329" y="1461392"/>
                  <a:pt x="126166" y="1460549"/>
                  <a:pt x="119475" y="1455160"/>
                </a:cubicBezTo>
                <a:cubicBezTo>
                  <a:pt x="117243" y="1453364"/>
                  <a:pt x="116065" y="1451061"/>
                  <a:pt x="115938" y="1448255"/>
                </a:cubicBezTo>
                <a:cubicBezTo>
                  <a:pt x="115433" y="1437027"/>
                  <a:pt x="130638" y="1430005"/>
                  <a:pt x="161555" y="1427189"/>
                </a:cubicBezTo>
                <a:close/>
                <a:moveTo>
                  <a:pt x="4857852" y="1423421"/>
                </a:moveTo>
                <a:lnTo>
                  <a:pt x="4850977" y="1427901"/>
                </a:lnTo>
                <a:lnTo>
                  <a:pt x="4851599" y="1423575"/>
                </a:lnTo>
                <a:close/>
                <a:moveTo>
                  <a:pt x="4831097" y="1408759"/>
                </a:moveTo>
                <a:lnTo>
                  <a:pt x="4830255" y="1417978"/>
                </a:lnTo>
                <a:cubicBezTo>
                  <a:pt x="4832952" y="1421999"/>
                  <a:pt x="4834583" y="1420936"/>
                  <a:pt x="4835146" y="1414790"/>
                </a:cubicBezTo>
                <a:close/>
                <a:moveTo>
                  <a:pt x="4827050" y="1402728"/>
                </a:moveTo>
                <a:cubicBezTo>
                  <a:pt x="4817831" y="1402957"/>
                  <a:pt x="4816202" y="1404021"/>
                  <a:pt x="4822161" y="1405916"/>
                </a:cubicBezTo>
                <a:cubicBezTo>
                  <a:pt x="4816202" y="1404021"/>
                  <a:pt x="4811592" y="1404135"/>
                  <a:pt x="4808332" y="1406260"/>
                </a:cubicBezTo>
                <a:cubicBezTo>
                  <a:pt x="4805072" y="1408387"/>
                  <a:pt x="4800463" y="1408500"/>
                  <a:pt x="4794503" y="1406605"/>
                </a:cubicBezTo>
                <a:lnTo>
                  <a:pt x="4798551" y="1412637"/>
                </a:lnTo>
                <a:lnTo>
                  <a:pt x="4797707" y="1421854"/>
                </a:lnTo>
                <a:cubicBezTo>
                  <a:pt x="4804228" y="1417604"/>
                  <a:pt x="4807348" y="1417015"/>
                  <a:pt x="4807066" y="1420089"/>
                </a:cubicBezTo>
                <a:cubicBezTo>
                  <a:pt x="4806785" y="1423160"/>
                  <a:pt x="4809905" y="1422571"/>
                  <a:pt x="4816425" y="1418322"/>
                </a:cubicBezTo>
                <a:cubicBezTo>
                  <a:pt x="4810468" y="1416425"/>
                  <a:pt x="4809933" y="1413884"/>
                  <a:pt x="4814824" y="1410697"/>
                </a:cubicBezTo>
                <a:cubicBezTo>
                  <a:pt x="4819715" y="1407509"/>
                  <a:pt x="4823509" y="1407926"/>
                  <a:pt x="4826207" y="1411946"/>
                </a:cubicBezTo>
                <a:cubicBezTo>
                  <a:pt x="4823509" y="1407926"/>
                  <a:pt x="4823789" y="1404853"/>
                  <a:pt x="4827050" y="1402728"/>
                </a:cubicBezTo>
                <a:close/>
                <a:moveTo>
                  <a:pt x="492401" y="1396418"/>
                </a:moveTo>
                <a:cubicBezTo>
                  <a:pt x="502083" y="1396880"/>
                  <a:pt x="511755" y="1397323"/>
                  <a:pt x="521418" y="1397755"/>
                </a:cubicBezTo>
                <a:cubicBezTo>
                  <a:pt x="531078" y="1398184"/>
                  <a:pt x="540752" y="1398628"/>
                  <a:pt x="550433" y="1399089"/>
                </a:cubicBezTo>
                <a:cubicBezTo>
                  <a:pt x="530872" y="1411840"/>
                  <a:pt x="498605" y="1412647"/>
                  <a:pt x="453637" y="1401507"/>
                </a:cubicBezTo>
                <a:close/>
                <a:moveTo>
                  <a:pt x="4982032" y="1387697"/>
                </a:moveTo>
                <a:lnTo>
                  <a:pt x="4978955" y="1387965"/>
                </a:lnTo>
                <a:lnTo>
                  <a:pt x="4961166" y="1392275"/>
                </a:lnTo>
                <a:close/>
                <a:moveTo>
                  <a:pt x="5029896" y="1381887"/>
                </a:moveTo>
                <a:cubicBezTo>
                  <a:pt x="5025300" y="1382125"/>
                  <a:pt x="5019726" y="1382667"/>
                  <a:pt x="5013174" y="1383510"/>
                </a:cubicBezTo>
                <a:lnTo>
                  <a:pt x="5012328" y="1383640"/>
                </a:lnTo>
                <a:close/>
                <a:moveTo>
                  <a:pt x="270656" y="1377459"/>
                </a:moveTo>
                <a:lnTo>
                  <a:pt x="271511" y="1381526"/>
                </a:lnTo>
                <a:cubicBezTo>
                  <a:pt x="268531" y="1380578"/>
                  <a:pt x="267076" y="1379719"/>
                  <a:pt x="267145" y="1378951"/>
                </a:cubicBezTo>
                <a:close/>
                <a:moveTo>
                  <a:pt x="5593849" y="1372749"/>
                </a:moveTo>
                <a:lnTo>
                  <a:pt x="5595961" y="1374408"/>
                </a:lnTo>
                <a:lnTo>
                  <a:pt x="5568932" y="1379247"/>
                </a:lnTo>
                <a:cubicBezTo>
                  <a:pt x="5572407" y="1376790"/>
                  <a:pt x="5575724" y="1375928"/>
                  <a:pt x="5578884" y="1376659"/>
                </a:cubicBezTo>
                <a:cubicBezTo>
                  <a:pt x="5582045" y="1377389"/>
                  <a:pt x="5585362" y="1376526"/>
                  <a:pt x="5588836" y="1374070"/>
                </a:cubicBezTo>
                <a:cubicBezTo>
                  <a:pt x="5590599" y="1372823"/>
                  <a:pt x="5592270" y="1372383"/>
                  <a:pt x="5593849" y="1372749"/>
                </a:cubicBezTo>
                <a:close/>
                <a:moveTo>
                  <a:pt x="736887" y="1369762"/>
                </a:moveTo>
                <a:lnTo>
                  <a:pt x="741669" y="1369792"/>
                </a:lnTo>
                <a:lnTo>
                  <a:pt x="740984" y="1370620"/>
                </a:lnTo>
                <a:close/>
                <a:moveTo>
                  <a:pt x="599531" y="1367494"/>
                </a:moveTo>
                <a:cubicBezTo>
                  <a:pt x="587092" y="1369913"/>
                  <a:pt x="578173" y="1371462"/>
                  <a:pt x="572770" y="1372139"/>
                </a:cubicBezTo>
                <a:lnTo>
                  <a:pt x="567916" y="1371642"/>
                </a:lnTo>
                <a:lnTo>
                  <a:pt x="574724" y="1369815"/>
                </a:lnTo>
                <a:cubicBezTo>
                  <a:pt x="582084" y="1368560"/>
                  <a:pt x="590354" y="1367786"/>
                  <a:pt x="599531" y="1367494"/>
                </a:cubicBezTo>
                <a:close/>
                <a:moveTo>
                  <a:pt x="690532" y="1367416"/>
                </a:moveTo>
                <a:lnTo>
                  <a:pt x="711990" y="1367467"/>
                </a:lnTo>
                <a:cubicBezTo>
                  <a:pt x="720393" y="1367768"/>
                  <a:pt x="727812" y="1368348"/>
                  <a:pt x="734249" y="1369210"/>
                </a:cubicBezTo>
                <a:lnTo>
                  <a:pt x="736887" y="1369762"/>
                </a:lnTo>
                <a:lnTo>
                  <a:pt x="716964" y="1369641"/>
                </a:lnTo>
                <a:cubicBezTo>
                  <a:pt x="709713" y="1369311"/>
                  <a:pt x="703446" y="1368702"/>
                  <a:pt x="698162" y="1367812"/>
                </a:cubicBezTo>
                <a:close/>
                <a:moveTo>
                  <a:pt x="678136" y="1366780"/>
                </a:moveTo>
                <a:lnTo>
                  <a:pt x="690532" y="1367416"/>
                </a:lnTo>
                <a:lnTo>
                  <a:pt x="683827" y="1367404"/>
                </a:lnTo>
                <a:cubicBezTo>
                  <a:pt x="673456" y="1367662"/>
                  <a:pt x="662100" y="1368201"/>
                  <a:pt x="649762" y="1369019"/>
                </a:cubicBezTo>
                <a:cubicBezTo>
                  <a:pt x="660611" y="1367727"/>
                  <a:pt x="670068" y="1366980"/>
                  <a:pt x="678136" y="1366780"/>
                </a:cubicBezTo>
                <a:close/>
                <a:moveTo>
                  <a:pt x="268307" y="1366275"/>
                </a:moveTo>
                <a:cubicBezTo>
                  <a:pt x="276962" y="1372190"/>
                  <a:pt x="278172" y="1375738"/>
                  <a:pt x="271931" y="1376915"/>
                </a:cubicBezTo>
                <a:lnTo>
                  <a:pt x="270656" y="1377459"/>
                </a:lnTo>
                <a:close/>
                <a:moveTo>
                  <a:pt x="520872" y="1355039"/>
                </a:moveTo>
                <a:lnTo>
                  <a:pt x="524024" y="1355545"/>
                </a:lnTo>
                <a:lnTo>
                  <a:pt x="509100" y="1358447"/>
                </a:lnTo>
                <a:cubicBezTo>
                  <a:pt x="512360" y="1356322"/>
                  <a:pt x="516284" y="1355184"/>
                  <a:pt x="520872" y="1355039"/>
                </a:cubicBezTo>
                <a:close/>
                <a:moveTo>
                  <a:pt x="527756" y="1354820"/>
                </a:moveTo>
                <a:lnTo>
                  <a:pt x="526895" y="1356006"/>
                </a:lnTo>
                <a:lnTo>
                  <a:pt x="524024" y="1355545"/>
                </a:lnTo>
                <a:close/>
                <a:moveTo>
                  <a:pt x="5389599" y="1354817"/>
                </a:moveTo>
                <a:cubicBezTo>
                  <a:pt x="5355916" y="1354355"/>
                  <a:pt x="5319076" y="1356169"/>
                  <a:pt x="5279082" y="1360262"/>
                </a:cubicBezTo>
                <a:cubicBezTo>
                  <a:pt x="5260652" y="1361154"/>
                  <a:pt x="5242943" y="1363066"/>
                  <a:pt x="5225953" y="1365998"/>
                </a:cubicBezTo>
                <a:cubicBezTo>
                  <a:pt x="5208964" y="1368929"/>
                  <a:pt x="5191255" y="1370840"/>
                  <a:pt x="5172825" y="1371733"/>
                </a:cubicBezTo>
                <a:cubicBezTo>
                  <a:pt x="5123592" y="1376240"/>
                  <a:pt x="5076588" y="1382210"/>
                  <a:pt x="5031805" y="1389640"/>
                </a:cubicBezTo>
                <a:cubicBezTo>
                  <a:pt x="4987024" y="1397072"/>
                  <a:pt x="4940106" y="1403166"/>
                  <a:pt x="4891048" y="1407921"/>
                </a:cubicBezTo>
                <a:lnTo>
                  <a:pt x="4940059" y="1396969"/>
                </a:lnTo>
                <a:lnTo>
                  <a:pt x="4892387" y="1400570"/>
                </a:lnTo>
                <a:cubicBezTo>
                  <a:pt x="4877372" y="1402637"/>
                  <a:pt x="4861554" y="1405253"/>
                  <a:pt x="4844928" y="1408415"/>
                </a:cubicBezTo>
                <a:cubicBezTo>
                  <a:pt x="4848575" y="1413847"/>
                  <a:pt x="4850902" y="1418188"/>
                  <a:pt x="4851907" y="1421435"/>
                </a:cubicBezTo>
                <a:lnTo>
                  <a:pt x="4851599" y="1423575"/>
                </a:lnTo>
                <a:lnTo>
                  <a:pt x="4848130" y="1423662"/>
                </a:lnTo>
                <a:lnTo>
                  <a:pt x="4850977" y="1427901"/>
                </a:lnTo>
                <a:lnTo>
                  <a:pt x="4853377" y="1431479"/>
                </a:lnTo>
                <a:lnTo>
                  <a:pt x="4858430" y="1430949"/>
                </a:lnTo>
                <a:lnTo>
                  <a:pt x="4859092" y="1429521"/>
                </a:lnTo>
                <a:cubicBezTo>
                  <a:pt x="4857742" y="1427510"/>
                  <a:pt x="4858697" y="1425444"/>
                  <a:pt x="4861958" y="1423317"/>
                </a:cubicBezTo>
                <a:lnTo>
                  <a:pt x="4857852" y="1423421"/>
                </a:lnTo>
                <a:lnTo>
                  <a:pt x="4865648" y="1418340"/>
                </a:lnTo>
                <a:cubicBezTo>
                  <a:pt x="4874572" y="1417671"/>
                  <a:pt x="4879644" y="1418246"/>
                  <a:pt x="4880867" y="1420067"/>
                </a:cubicBezTo>
                <a:cubicBezTo>
                  <a:pt x="4882089" y="1421890"/>
                  <a:pt x="4885554" y="1423559"/>
                  <a:pt x="4891260" y="1425077"/>
                </a:cubicBezTo>
                <a:lnTo>
                  <a:pt x="4905930" y="1415514"/>
                </a:lnTo>
                <a:lnTo>
                  <a:pt x="4918137" y="1424689"/>
                </a:lnTo>
                <a:lnTo>
                  <a:pt x="4971126" y="1419133"/>
                </a:lnTo>
                <a:cubicBezTo>
                  <a:pt x="4995780" y="1413562"/>
                  <a:pt x="5021829" y="1409994"/>
                  <a:pt x="5049276" y="1408425"/>
                </a:cubicBezTo>
                <a:cubicBezTo>
                  <a:pt x="5076721" y="1406857"/>
                  <a:pt x="5102746" y="1403304"/>
                  <a:pt x="5127350" y="1397771"/>
                </a:cubicBezTo>
                <a:cubicBezTo>
                  <a:pt x="5145693" y="1396755"/>
                  <a:pt x="5160920" y="1396413"/>
                  <a:pt x="5173031" y="1396745"/>
                </a:cubicBezTo>
                <a:cubicBezTo>
                  <a:pt x="5185142" y="1397078"/>
                  <a:pt x="5195773" y="1396975"/>
                  <a:pt x="5204922" y="1396436"/>
                </a:cubicBezTo>
                <a:cubicBezTo>
                  <a:pt x="5217249" y="1393651"/>
                  <a:pt x="5229564" y="1390874"/>
                  <a:pt x="5241865" y="1388106"/>
                </a:cubicBezTo>
                <a:cubicBezTo>
                  <a:pt x="5254167" y="1385339"/>
                  <a:pt x="5266481" y="1382562"/>
                  <a:pt x="5278808" y="1379777"/>
                </a:cubicBezTo>
                <a:cubicBezTo>
                  <a:pt x="5300234" y="1376488"/>
                  <a:pt x="5320880" y="1373753"/>
                  <a:pt x="5340743" y="1371570"/>
                </a:cubicBezTo>
                <a:cubicBezTo>
                  <a:pt x="5360606" y="1369387"/>
                  <a:pt x="5376891" y="1363802"/>
                  <a:pt x="5389599" y="1354817"/>
                </a:cubicBezTo>
                <a:close/>
                <a:moveTo>
                  <a:pt x="5656741" y="1352743"/>
                </a:moveTo>
                <a:cubicBezTo>
                  <a:pt x="5659537" y="1356697"/>
                  <a:pt x="5652992" y="1364290"/>
                  <a:pt x="5637108" y="1375521"/>
                </a:cubicBezTo>
                <a:lnTo>
                  <a:pt x="5618221" y="1371084"/>
                </a:lnTo>
                <a:cubicBezTo>
                  <a:pt x="5611950" y="1369587"/>
                  <a:pt x="5610213" y="1370816"/>
                  <a:pt x="5613009" y="1374770"/>
                </a:cubicBezTo>
                <a:lnTo>
                  <a:pt x="5617202" y="1380700"/>
                </a:lnTo>
                <a:lnTo>
                  <a:pt x="5573126" y="1385178"/>
                </a:lnTo>
                <a:cubicBezTo>
                  <a:pt x="5567153" y="1383471"/>
                  <a:pt x="5570557" y="1382546"/>
                  <a:pt x="5583338" y="1382405"/>
                </a:cubicBezTo>
                <a:cubicBezTo>
                  <a:pt x="5596119" y="1382263"/>
                  <a:pt x="5601112" y="1380216"/>
                  <a:pt x="5598317" y="1376262"/>
                </a:cubicBezTo>
                <a:lnTo>
                  <a:pt x="5595961" y="1374408"/>
                </a:lnTo>
                <a:lnTo>
                  <a:pt x="5598412" y="1373970"/>
                </a:lnTo>
                <a:cubicBezTo>
                  <a:pt x="5625385" y="1368242"/>
                  <a:pt x="5644828" y="1361167"/>
                  <a:pt x="5656741" y="1352743"/>
                </a:cubicBezTo>
                <a:close/>
                <a:moveTo>
                  <a:pt x="5419804" y="1351252"/>
                </a:moveTo>
                <a:cubicBezTo>
                  <a:pt x="5404680" y="1350084"/>
                  <a:pt x="5394641" y="1352734"/>
                  <a:pt x="5389685" y="1359204"/>
                </a:cubicBezTo>
                <a:cubicBezTo>
                  <a:pt x="5384729" y="1365673"/>
                  <a:pt x="5376088" y="1370301"/>
                  <a:pt x="5363762" y="1373086"/>
                </a:cubicBezTo>
                <a:cubicBezTo>
                  <a:pt x="5372911" y="1372547"/>
                  <a:pt x="5381362" y="1371020"/>
                  <a:pt x="5389113" y="1368504"/>
                </a:cubicBezTo>
                <a:cubicBezTo>
                  <a:pt x="5396865" y="1365988"/>
                  <a:pt x="5408302" y="1365315"/>
                  <a:pt x="5423425" y="1366483"/>
                </a:cubicBezTo>
                <a:cubicBezTo>
                  <a:pt x="5426983" y="1358036"/>
                  <a:pt x="5425586" y="1356059"/>
                  <a:pt x="5419232" y="1360552"/>
                </a:cubicBezTo>
                <a:cubicBezTo>
                  <a:pt x="5412877" y="1365045"/>
                  <a:pt x="5409890" y="1364192"/>
                  <a:pt x="5410272" y="1357991"/>
                </a:cubicBezTo>
                <a:cubicBezTo>
                  <a:pt x="5422217" y="1361406"/>
                  <a:pt x="5425395" y="1359159"/>
                  <a:pt x="5419804" y="1351252"/>
                </a:cubicBezTo>
                <a:close/>
                <a:moveTo>
                  <a:pt x="542426" y="1345256"/>
                </a:moveTo>
                <a:cubicBezTo>
                  <a:pt x="535905" y="1349506"/>
                  <a:pt x="529687" y="1350716"/>
                  <a:pt x="523771" y="1348883"/>
                </a:cubicBezTo>
                <a:cubicBezTo>
                  <a:pt x="527032" y="1346758"/>
                  <a:pt x="530140" y="1346152"/>
                  <a:pt x="533099" y="1347070"/>
                </a:cubicBezTo>
                <a:cubicBezTo>
                  <a:pt x="536056" y="1347985"/>
                  <a:pt x="539166" y="1347381"/>
                  <a:pt x="542426" y="1345256"/>
                </a:cubicBezTo>
                <a:close/>
                <a:moveTo>
                  <a:pt x="753137" y="1344979"/>
                </a:moveTo>
                <a:cubicBezTo>
                  <a:pt x="749877" y="1347104"/>
                  <a:pt x="745268" y="1347220"/>
                  <a:pt x="739309" y="1345324"/>
                </a:cubicBezTo>
                <a:cubicBezTo>
                  <a:pt x="733350" y="1343429"/>
                  <a:pt x="730091" y="1345555"/>
                  <a:pt x="729529" y="1351700"/>
                </a:cubicBezTo>
                <a:cubicBezTo>
                  <a:pt x="736048" y="1347449"/>
                  <a:pt x="742964" y="1347278"/>
                  <a:pt x="750270" y="1351183"/>
                </a:cubicBezTo>
                <a:cubicBezTo>
                  <a:pt x="757577" y="1355088"/>
                  <a:pt x="758533" y="1353020"/>
                  <a:pt x="753137" y="1344979"/>
                </a:cubicBezTo>
                <a:close/>
                <a:moveTo>
                  <a:pt x="203176" y="1292790"/>
                </a:moveTo>
                <a:cubicBezTo>
                  <a:pt x="205959" y="1291698"/>
                  <a:pt x="209177" y="1292129"/>
                  <a:pt x="212830" y="1294081"/>
                </a:cubicBezTo>
                <a:cubicBezTo>
                  <a:pt x="220137" y="1297986"/>
                  <a:pt x="228402" y="1299827"/>
                  <a:pt x="237618" y="1299596"/>
                </a:cubicBezTo>
                <a:cubicBezTo>
                  <a:pt x="243578" y="1301491"/>
                  <a:pt x="240458" y="1302080"/>
                  <a:pt x="228261" y="1301362"/>
                </a:cubicBezTo>
                <a:cubicBezTo>
                  <a:pt x="216062" y="1300644"/>
                  <a:pt x="205353" y="1300400"/>
                  <a:pt x="196134" y="1300629"/>
                </a:cubicBezTo>
                <a:cubicBezTo>
                  <a:pt x="198046" y="1296494"/>
                  <a:pt x="200393" y="1293881"/>
                  <a:pt x="203176" y="1292790"/>
                </a:cubicBezTo>
                <a:close/>
                <a:moveTo>
                  <a:pt x="432902" y="1276328"/>
                </a:moveTo>
                <a:cubicBezTo>
                  <a:pt x="429641" y="1278454"/>
                  <a:pt x="426523" y="1279042"/>
                  <a:pt x="423541" y="1278093"/>
                </a:cubicBezTo>
                <a:cubicBezTo>
                  <a:pt x="420563" y="1277145"/>
                  <a:pt x="417443" y="1277734"/>
                  <a:pt x="414182" y="1279859"/>
                </a:cubicBezTo>
                <a:cubicBezTo>
                  <a:pt x="410922" y="1281984"/>
                  <a:pt x="407943" y="1281037"/>
                  <a:pt x="405245" y="1277017"/>
                </a:cubicBezTo>
                <a:lnTo>
                  <a:pt x="400354" y="1280205"/>
                </a:lnTo>
                <a:cubicBezTo>
                  <a:pt x="400354" y="1280205"/>
                  <a:pt x="395745" y="1280320"/>
                  <a:pt x="386527" y="1280549"/>
                </a:cubicBezTo>
                <a:cubicBezTo>
                  <a:pt x="401703" y="1282216"/>
                  <a:pt x="403866" y="1283693"/>
                  <a:pt x="393019" y="1284986"/>
                </a:cubicBezTo>
                <a:cubicBezTo>
                  <a:pt x="382168" y="1286279"/>
                  <a:pt x="370787" y="1285030"/>
                  <a:pt x="358869" y="1281240"/>
                </a:cubicBezTo>
                <a:cubicBezTo>
                  <a:pt x="357745" y="1293531"/>
                  <a:pt x="355551" y="1300739"/>
                  <a:pt x="352290" y="1302864"/>
                </a:cubicBezTo>
                <a:cubicBezTo>
                  <a:pt x="401646" y="1299590"/>
                  <a:pt x="429866" y="1292755"/>
                  <a:pt x="436948" y="1282359"/>
                </a:cubicBezTo>
                <a:cubicBezTo>
                  <a:pt x="430991" y="1280462"/>
                  <a:pt x="429641" y="1278454"/>
                  <a:pt x="432902" y="1276328"/>
                </a:cubicBezTo>
                <a:close/>
                <a:moveTo>
                  <a:pt x="350776" y="1269181"/>
                </a:moveTo>
                <a:cubicBezTo>
                  <a:pt x="344817" y="1267286"/>
                  <a:pt x="340884" y="1268404"/>
                  <a:pt x="338972" y="1272540"/>
                </a:cubicBezTo>
                <a:cubicBezTo>
                  <a:pt x="338015" y="1274609"/>
                  <a:pt x="338452" y="1276129"/>
                  <a:pt x="340277" y="1277106"/>
                </a:cubicBezTo>
                <a:cubicBezTo>
                  <a:pt x="342104" y="1278083"/>
                  <a:pt x="345324" y="1278513"/>
                  <a:pt x="349933" y="1278397"/>
                </a:cubicBezTo>
                <a:cubicBezTo>
                  <a:pt x="347235" y="1274377"/>
                  <a:pt x="347376" y="1272841"/>
                  <a:pt x="350355" y="1273788"/>
                </a:cubicBezTo>
                <a:cubicBezTo>
                  <a:pt x="353333" y="1274738"/>
                  <a:pt x="353475" y="1273201"/>
                  <a:pt x="350776" y="1269181"/>
                </a:cubicBezTo>
                <a:close/>
                <a:moveTo>
                  <a:pt x="297150" y="1252124"/>
                </a:moveTo>
                <a:cubicBezTo>
                  <a:pt x="287932" y="1252355"/>
                  <a:pt x="283182" y="1254004"/>
                  <a:pt x="282900" y="1257076"/>
                </a:cubicBezTo>
                <a:cubicBezTo>
                  <a:pt x="282621" y="1260151"/>
                  <a:pt x="280848" y="1262748"/>
                  <a:pt x="277589" y="1264875"/>
                </a:cubicBezTo>
                <a:lnTo>
                  <a:pt x="305245" y="1264184"/>
                </a:lnTo>
                <a:close/>
                <a:moveTo>
                  <a:pt x="180873" y="1233459"/>
                </a:moveTo>
                <a:lnTo>
                  <a:pt x="174386" y="1236793"/>
                </a:lnTo>
                <a:cubicBezTo>
                  <a:pt x="171407" y="1235846"/>
                  <a:pt x="170325" y="1235106"/>
                  <a:pt x="171138" y="1234575"/>
                </a:cubicBezTo>
                <a:cubicBezTo>
                  <a:pt x="171955" y="1234044"/>
                  <a:pt x="174667" y="1233721"/>
                  <a:pt x="179276" y="1233605"/>
                </a:cubicBezTo>
                <a:close/>
                <a:moveTo>
                  <a:pt x="190069" y="1228737"/>
                </a:moveTo>
                <a:cubicBezTo>
                  <a:pt x="194004" y="1227618"/>
                  <a:pt x="196645" y="1228062"/>
                  <a:pt x="197995" y="1230073"/>
                </a:cubicBezTo>
                <a:cubicBezTo>
                  <a:pt x="196365" y="1231135"/>
                  <a:pt x="193990" y="1231961"/>
                  <a:pt x="190870" y="1232550"/>
                </a:cubicBezTo>
                <a:lnTo>
                  <a:pt x="180873" y="1233459"/>
                </a:lnTo>
                <a:close/>
                <a:moveTo>
                  <a:pt x="350948" y="1217057"/>
                </a:moveTo>
                <a:cubicBezTo>
                  <a:pt x="331949" y="1223665"/>
                  <a:pt x="312274" y="1229264"/>
                  <a:pt x="291924" y="1233859"/>
                </a:cubicBezTo>
                <a:cubicBezTo>
                  <a:pt x="271575" y="1238454"/>
                  <a:pt x="259490" y="1244888"/>
                  <a:pt x="255667" y="1253158"/>
                </a:cubicBezTo>
                <a:cubicBezTo>
                  <a:pt x="271406" y="1248677"/>
                  <a:pt x="283210" y="1245317"/>
                  <a:pt x="291080" y="1243076"/>
                </a:cubicBezTo>
                <a:cubicBezTo>
                  <a:pt x="298950" y="1240838"/>
                  <a:pt x="312104" y="1239487"/>
                  <a:pt x="330542" y="1239028"/>
                </a:cubicBezTo>
                <a:cubicBezTo>
                  <a:pt x="333240" y="1243048"/>
                  <a:pt x="329979" y="1245173"/>
                  <a:pt x="320761" y="1245402"/>
                </a:cubicBezTo>
                <a:cubicBezTo>
                  <a:pt x="311542" y="1245634"/>
                  <a:pt x="306652" y="1248821"/>
                  <a:pt x="306089" y="1254967"/>
                </a:cubicBezTo>
                <a:cubicBezTo>
                  <a:pt x="330485" y="1256402"/>
                  <a:pt x="339984" y="1253099"/>
                  <a:pt x="334589" y="1245058"/>
                </a:cubicBezTo>
                <a:cubicBezTo>
                  <a:pt x="329194" y="1237018"/>
                  <a:pt x="337345" y="1231703"/>
                  <a:pt x="359043" y="1229120"/>
                </a:cubicBezTo>
                <a:cubicBezTo>
                  <a:pt x="349823" y="1229350"/>
                  <a:pt x="349149" y="1228344"/>
                  <a:pt x="357019" y="1226103"/>
                </a:cubicBezTo>
                <a:cubicBezTo>
                  <a:pt x="364890" y="1223864"/>
                  <a:pt x="362865" y="1220848"/>
                  <a:pt x="350948" y="1217057"/>
                </a:cubicBezTo>
                <a:close/>
                <a:moveTo>
                  <a:pt x="660437" y="1214699"/>
                </a:moveTo>
                <a:cubicBezTo>
                  <a:pt x="646610" y="1215043"/>
                  <a:pt x="635425" y="1215834"/>
                  <a:pt x="626880" y="1217069"/>
                </a:cubicBezTo>
                <a:lnTo>
                  <a:pt x="623339" y="1218078"/>
                </a:lnTo>
                <a:lnTo>
                  <a:pt x="634805" y="1218405"/>
                </a:lnTo>
                <a:cubicBezTo>
                  <a:pt x="645373" y="1220185"/>
                  <a:pt x="653917" y="1218948"/>
                  <a:pt x="660437" y="1214699"/>
                </a:cubicBezTo>
                <a:close/>
                <a:moveTo>
                  <a:pt x="467076" y="1210709"/>
                </a:moveTo>
                <a:cubicBezTo>
                  <a:pt x="458265" y="1210675"/>
                  <a:pt x="448027" y="1211569"/>
                  <a:pt x="436363" y="1213393"/>
                </a:cubicBezTo>
                <a:cubicBezTo>
                  <a:pt x="413036" y="1217040"/>
                  <a:pt x="393501" y="1221106"/>
                  <a:pt x="377760" y="1225586"/>
                </a:cubicBezTo>
                <a:cubicBezTo>
                  <a:pt x="386979" y="1225357"/>
                  <a:pt x="396199" y="1225127"/>
                  <a:pt x="405418" y="1224895"/>
                </a:cubicBezTo>
                <a:cubicBezTo>
                  <a:pt x="414636" y="1224666"/>
                  <a:pt x="425486" y="1223373"/>
                  <a:pt x="437965" y="1221017"/>
                </a:cubicBezTo>
                <a:lnTo>
                  <a:pt x="455839" y="1226702"/>
                </a:lnTo>
                <a:cubicBezTo>
                  <a:pt x="460449" y="1226588"/>
                  <a:pt x="465944" y="1225173"/>
                  <a:pt x="472324" y="1222459"/>
                </a:cubicBezTo>
                <a:lnTo>
                  <a:pt x="488520" y="1213514"/>
                </a:lnTo>
                <a:close/>
                <a:moveTo>
                  <a:pt x="363423" y="1196426"/>
                </a:moveTo>
                <a:lnTo>
                  <a:pt x="359445" y="1199600"/>
                </a:lnTo>
                <a:cubicBezTo>
                  <a:pt x="356254" y="1200956"/>
                  <a:pt x="352354" y="1201692"/>
                  <a:pt x="347745" y="1201808"/>
                </a:cubicBezTo>
                <a:close/>
                <a:moveTo>
                  <a:pt x="477089" y="1195516"/>
                </a:moveTo>
                <a:cubicBezTo>
                  <a:pt x="465172" y="1191725"/>
                  <a:pt x="448225" y="1192659"/>
                  <a:pt x="426246" y="1198316"/>
                </a:cubicBezTo>
                <a:cubicBezTo>
                  <a:pt x="404268" y="1203976"/>
                  <a:pt x="396256" y="1207753"/>
                  <a:pt x="402215" y="1209646"/>
                </a:cubicBezTo>
                <a:cubicBezTo>
                  <a:pt x="414695" y="1207291"/>
                  <a:pt x="428664" y="1205410"/>
                  <a:pt x="444122" y="1204003"/>
                </a:cubicBezTo>
                <a:cubicBezTo>
                  <a:pt x="459578" y="1202594"/>
                  <a:pt x="470569" y="1199765"/>
                  <a:pt x="477089" y="1195516"/>
                </a:cubicBezTo>
                <a:close/>
                <a:moveTo>
                  <a:pt x="374116" y="1190036"/>
                </a:moveTo>
                <a:lnTo>
                  <a:pt x="377655" y="1191540"/>
                </a:lnTo>
                <a:lnTo>
                  <a:pt x="363423" y="1196426"/>
                </a:lnTo>
                <a:lnTo>
                  <a:pt x="366886" y="1193666"/>
                </a:lnTo>
                <a:cubicBezTo>
                  <a:pt x="368656" y="1191068"/>
                  <a:pt x="371067" y="1189858"/>
                  <a:pt x="374116" y="1190036"/>
                </a:cubicBezTo>
                <a:close/>
                <a:moveTo>
                  <a:pt x="698341" y="1189993"/>
                </a:moveTo>
                <a:cubicBezTo>
                  <a:pt x="655507" y="1189019"/>
                  <a:pt x="619167" y="1192480"/>
                  <a:pt x="589318" y="1200378"/>
                </a:cubicBezTo>
                <a:cubicBezTo>
                  <a:pt x="559467" y="1208277"/>
                  <a:pt x="530716" y="1212573"/>
                  <a:pt x="503060" y="1213261"/>
                </a:cubicBezTo>
                <a:cubicBezTo>
                  <a:pt x="496538" y="1217511"/>
                  <a:pt x="498026" y="1217986"/>
                  <a:pt x="507527" y="1214682"/>
                </a:cubicBezTo>
                <a:cubicBezTo>
                  <a:pt x="517027" y="1211378"/>
                  <a:pt x="524756" y="1210676"/>
                  <a:pt x="530716" y="1212573"/>
                </a:cubicBezTo>
                <a:cubicBezTo>
                  <a:pt x="511715" y="1219175"/>
                  <a:pt x="496255" y="1220584"/>
                  <a:pt x="484340" y="1216794"/>
                </a:cubicBezTo>
                <a:cubicBezTo>
                  <a:pt x="487038" y="1220815"/>
                  <a:pt x="494346" y="1224719"/>
                  <a:pt x="506263" y="1228510"/>
                </a:cubicBezTo>
                <a:cubicBezTo>
                  <a:pt x="522565" y="1217885"/>
                  <a:pt x="550109" y="1210044"/>
                  <a:pt x="588896" y="1204988"/>
                </a:cubicBezTo>
                <a:cubicBezTo>
                  <a:pt x="627682" y="1199932"/>
                  <a:pt x="664164" y="1194935"/>
                  <a:pt x="698341" y="1189993"/>
                </a:cubicBezTo>
                <a:close/>
                <a:moveTo>
                  <a:pt x="484512" y="1180384"/>
                </a:moveTo>
                <a:cubicBezTo>
                  <a:pt x="459806" y="1180235"/>
                  <a:pt x="438896" y="1185739"/>
                  <a:pt x="421777" y="1196896"/>
                </a:cubicBezTo>
                <a:cubicBezTo>
                  <a:pt x="443475" y="1194310"/>
                  <a:pt x="459073" y="1191366"/>
                  <a:pt x="468574" y="1188064"/>
                </a:cubicBezTo>
                <a:cubicBezTo>
                  <a:pt x="473326" y="1186411"/>
                  <a:pt x="479599" y="1184850"/>
                  <a:pt x="487399" y="1183378"/>
                </a:cubicBezTo>
                <a:lnTo>
                  <a:pt x="499612" y="1181566"/>
                </a:lnTo>
                <a:close/>
                <a:moveTo>
                  <a:pt x="621107" y="1179659"/>
                </a:moveTo>
                <a:cubicBezTo>
                  <a:pt x="614586" y="1183909"/>
                  <a:pt x="603597" y="1186738"/>
                  <a:pt x="588140" y="1188145"/>
                </a:cubicBezTo>
                <a:lnTo>
                  <a:pt x="578189" y="1188629"/>
                </a:lnTo>
                <a:lnTo>
                  <a:pt x="587927" y="1190449"/>
                </a:lnTo>
                <a:cubicBezTo>
                  <a:pt x="594026" y="1190809"/>
                  <a:pt x="600196" y="1190399"/>
                  <a:pt x="606435" y="1189221"/>
                </a:cubicBezTo>
                <a:cubicBezTo>
                  <a:pt x="618915" y="1186866"/>
                  <a:pt x="623805" y="1183679"/>
                  <a:pt x="621107" y="1179659"/>
                </a:cubicBezTo>
                <a:close/>
                <a:moveTo>
                  <a:pt x="5095611" y="1179446"/>
                </a:moveTo>
                <a:lnTo>
                  <a:pt x="5095105" y="1181550"/>
                </a:lnTo>
                <a:lnTo>
                  <a:pt x="5094458" y="1182334"/>
                </a:lnTo>
                <a:lnTo>
                  <a:pt x="5091141" y="1180882"/>
                </a:lnTo>
                <a:cubicBezTo>
                  <a:pt x="5090804" y="1180380"/>
                  <a:pt x="5091788" y="1180101"/>
                  <a:pt x="5094092" y="1180042"/>
                </a:cubicBezTo>
                <a:close/>
                <a:moveTo>
                  <a:pt x="5046842" y="1178768"/>
                </a:moveTo>
                <a:lnTo>
                  <a:pt x="5055054" y="1179484"/>
                </a:lnTo>
                <a:cubicBezTo>
                  <a:pt x="5061293" y="1178307"/>
                  <a:pt x="5067394" y="1178665"/>
                  <a:pt x="5073351" y="1180559"/>
                </a:cubicBezTo>
                <a:cubicBezTo>
                  <a:pt x="5066831" y="1184811"/>
                  <a:pt x="5059917" y="1184984"/>
                  <a:pt x="5052609" y="1181077"/>
                </a:cubicBezTo>
                <a:close/>
                <a:moveTo>
                  <a:pt x="5039152" y="1175690"/>
                </a:moveTo>
                <a:lnTo>
                  <a:pt x="5046842" y="1178768"/>
                </a:lnTo>
                <a:lnTo>
                  <a:pt x="5044789" y="1178591"/>
                </a:lnTo>
                <a:close/>
                <a:moveTo>
                  <a:pt x="5096960" y="1173840"/>
                </a:moveTo>
                <a:cubicBezTo>
                  <a:pt x="5098308" y="1175849"/>
                  <a:pt x="5098744" y="1177372"/>
                  <a:pt x="5098266" y="1178405"/>
                </a:cubicBezTo>
                <a:lnTo>
                  <a:pt x="5095611" y="1179446"/>
                </a:lnTo>
                <a:close/>
                <a:moveTo>
                  <a:pt x="5141735" y="1161991"/>
                </a:moveTo>
                <a:cubicBezTo>
                  <a:pt x="5136844" y="1165179"/>
                  <a:pt x="5129790" y="1166887"/>
                  <a:pt x="5120570" y="1167119"/>
                </a:cubicBezTo>
                <a:cubicBezTo>
                  <a:pt x="5117311" y="1169243"/>
                  <a:pt x="5111884" y="1169891"/>
                  <a:pt x="5104295" y="1169058"/>
                </a:cubicBezTo>
                <a:cubicBezTo>
                  <a:pt x="5096708" y="1168226"/>
                  <a:pt x="5091283" y="1168873"/>
                  <a:pt x="5088023" y="1170997"/>
                </a:cubicBezTo>
                <a:cubicBezTo>
                  <a:pt x="5076106" y="1167206"/>
                  <a:pt x="5066213" y="1166432"/>
                  <a:pt x="5058343" y="1168673"/>
                </a:cubicBezTo>
                <a:cubicBezTo>
                  <a:pt x="5050472" y="1170912"/>
                  <a:pt x="5041930" y="1172148"/>
                  <a:pt x="5032709" y="1172376"/>
                </a:cubicBezTo>
                <a:lnTo>
                  <a:pt x="5039152" y="1175690"/>
                </a:lnTo>
                <a:lnTo>
                  <a:pt x="5023773" y="1169533"/>
                </a:lnTo>
                <a:cubicBezTo>
                  <a:pt x="5014554" y="1169763"/>
                  <a:pt x="5004378" y="1172061"/>
                  <a:pt x="4993248" y="1176426"/>
                </a:cubicBezTo>
                <a:cubicBezTo>
                  <a:pt x="4982118" y="1180792"/>
                  <a:pt x="4971943" y="1183090"/>
                  <a:pt x="4962725" y="1183321"/>
                </a:cubicBezTo>
                <a:cubicBezTo>
                  <a:pt x="4953507" y="1183550"/>
                  <a:pt x="4943473" y="1184311"/>
                  <a:pt x="4932623" y="1185604"/>
                </a:cubicBezTo>
                <a:cubicBezTo>
                  <a:pt x="4921774" y="1186898"/>
                  <a:pt x="4911741" y="1187659"/>
                  <a:pt x="4902522" y="1187889"/>
                </a:cubicBezTo>
                <a:cubicBezTo>
                  <a:pt x="4890042" y="1190244"/>
                  <a:pt x="4879194" y="1191537"/>
                  <a:pt x="4869975" y="1191766"/>
                </a:cubicBezTo>
                <a:cubicBezTo>
                  <a:pt x="4860756" y="1191996"/>
                  <a:pt x="4851538" y="1192227"/>
                  <a:pt x="4842318" y="1192458"/>
                </a:cubicBezTo>
                <a:lnTo>
                  <a:pt x="4811159" y="1195027"/>
                </a:lnTo>
                <a:lnTo>
                  <a:pt x="4836235" y="1196422"/>
                </a:lnTo>
                <a:lnTo>
                  <a:pt x="4826454" y="1202799"/>
                </a:lnTo>
                <a:lnTo>
                  <a:pt x="4821564" y="1205986"/>
                </a:lnTo>
                <a:cubicBezTo>
                  <a:pt x="4828085" y="1201736"/>
                  <a:pt x="4837408" y="1201662"/>
                  <a:pt x="4849536" y="1205768"/>
                </a:cubicBezTo>
                <a:cubicBezTo>
                  <a:pt x="4846275" y="1207893"/>
                  <a:pt x="4844525" y="1210522"/>
                  <a:pt x="4844288" y="1213658"/>
                </a:cubicBezTo>
                <a:lnTo>
                  <a:pt x="4841699" y="1217546"/>
                </a:lnTo>
                <a:lnTo>
                  <a:pt x="4956148" y="1204944"/>
                </a:lnTo>
                <a:cubicBezTo>
                  <a:pt x="5002804" y="1197650"/>
                  <a:pt x="5047830" y="1191416"/>
                  <a:pt x="5091227" y="1186246"/>
                </a:cubicBezTo>
                <a:lnTo>
                  <a:pt x="5094458" y="1182334"/>
                </a:lnTo>
                <a:lnTo>
                  <a:pt x="5096116" y="1183057"/>
                </a:lnTo>
                <a:cubicBezTo>
                  <a:pt x="5127596" y="1174096"/>
                  <a:pt x="5149575" y="1168438"/>
                  <a:pt x="5162055" y="1166083"/>
                </a:cubicBezTo>
                <a:cubicBezTo>
                  <a:pt x="5153398" y="1160167"/>
                  <a:pt x="5146625" y="1158804"/>
                  <a:pt x="5141735" y="1161991"/>
                </a:cubicBezTo>
                <a:close/>
                <a:moveTo>
                  <a:pt x="757245" y="1099616"/>
                </a:moveTo>
                <a:lnTo>
                  <a:pt x="757203" y="1099619"/>
                </a:lnTo>
                <a:lnTo>
                  <a:pt x="757202" y="1099617"/>
                </a:lnTo>
                <a:close/>
                <a:moveTo>
                  <a:pt x="1318450" y="1087034"/>
                </a:moveTo>
                <a:lnTo>
                  <a:pt x="1310026" y="1087196"/>
                </a:lnTo>
                <a:lnTo>
                  <a:pt x="1314798" y="1087236"/>
                </a:lnTo>
                <a:close/>
                <a:moveTo>
                  <a:pt x="1378572" y="1082691"/>
                </a:moveTo>
                <a:lnTo>
                  <a:pt x="1366392" y="1082995"/>
                </a:lnTo>
                <a:cubicBezTo>
                  <a:pt x="1357173" y="1083225"/>
                  <a:pt x="1347955" y="1083456"/>
                  <a:pt x="1338735" y="1083686"/>
                </a:cubicBezTo>
                <a:lnTo>
                  <a:pt x="1344711" y="1085586"/>
                </a:lnTo>
                <a:lnTo>
                  <a:pt x="1365643" y="1084432"/>
                </a:lnTo>
                <a:close/>
                <a:moveTo>
                  <a:pt x="5617042" y="1068887"/>
                </a:moveTo>
                <a:cubicBezTo>
                  <a:pt x="5612152" y="1072074"/>
                  <a:pt x="5606995" y="1073992"/>
                  <a:pt x="5601570" y="1074638"/>
                </a:cubicBezTo>
                <a:lnTo>
                  <a:pt x="5587747" y="1073121"/>
                </a:lnTo>
                <a:lnTo>
                  <a:pt x="5591410" y="1072592"/>
                </a:lnTo>
                <a:cubicBezTo>
                  <a:pt x="5599279" y="1070354"/>
                  <a:pt x="5607824" y="1069118"/>
                  <a:pt x="5617042" y="1068887"/>
                </a:cubicBezTo>
                <a:close/>
                <a:moveTo>
                  <a:pt x="1010235" y="1055095"/>
                </a:moveTo>
                <a:lnTo>
                  <a:pt x="1013410" y="1056103"/>
                </a:lnTo>
                <a:lnTo>
                  <a:pt x="1023313" y="1056187"/>
                </a:lnTo>
                <a:lnTo>
                  <a:pt x="1015818" y="1056871"/>
                </a:lnTo>
                <a:lnTo>
                  <a:pt x="1019172" y="1057937"/>
                </a:lnTo>
                <a:lnTo>
                  <a:pt x="1009390" y="1064313"/>
                </a:lnTo>
                <a:cubicBezTo>
                  <a:pt x="1015911" y="1060063"/>
                  <a:pt x="1014563" y="1058053"/>
                  <a:pt x="1005344" y="1058283"/>
                </a:cubicBezTo>
                <a:lnTo>
                  <a:pt x="1006164" y="1057749"/>
                </a:lnTo>
                <a:lnTo>
                  <a:pt x="976938" y="1060410"/>
                </a:lnTo>
                <a:cubicBezTo>
                  <a:pt x="955240" y="1062996"/>
                  <a:pt x="940060" y="1061330"/>
                  <a:pt x="931406" y="1055414"/>
                </a:cubicBezTo>
                <a:cubicBezTo>
                  <a:pt x="949843" y="1054953"/>
                  <a:pt x="965162" y="1055084"/>
                  <a:pt x="977359" y="1055801"/>
                </a:cubicBezTo>
                <a:lnTo>
                  <a:pt x="1008746" y="1056065"/>
                </a:lnTo>
                <a:close/>
                <a:moveTo>
                  <a:pt x="1146120" y="1051965"/>
                </a:moveTo>
                <a:lnTo>
                  <a:pt x="1147163" y="1052198"/>
                </a:lnTo>
                <a:lnTo>
                  <a:pt x="1144934" y="1053113"/>
                </a:lnTo>
                <a:lnTo>
                  <a:pt x="1140896" y="1052669"/>
                </a:lnTo>
                <a:close/>
                <a:moveTo>
                  <a:pt x="1132663" y="1048972"/>
                </a:moveTo>
                <a:cubicBezTo>
                  <a:pt x="1122096" y="1047193"/>
                  <a:pt x="1115183" y="1047364"/>
                  <a:pt x="1111922" y="1049489"/>
                </a:cubicBezTo>
                <a:cubicBezTo>
                  <a:pt x="1121141" y="1049260"/>
                  <a:pt x="1128730" y="1050093"/>
                  <a:pt x="1134688" y="1051989"/>
                </a:cubicBezTo>
                <a:lnTo>
                  <a:pt x="1140896" y="1052669"/>
                </a:lnTo>
                <a:lnTo>
                  <a:pt x="1138041" y="1053056"/>
                </a:lnTo>
                <a:cubicBezTo>
                  <a:pt x="1132686" y="1052934"/>
                  <a:pt x="1125469" y="1052218"/>
                  <a:pt x="1116390" y="1050912"/>
                </a:cubicBezTo>
                <a:cubicBezTo>
                  <a:pt x="1098235" y="1048299"/>
                  <a:pt x="1090504" y="1049005"/>
                  <a:pt x="1093202" y="1053025"/>
                </a:cubicBezTo>
                <a:cubicBezTo>
                  <a:pt x="1113524" y="1057114"/>
                  <a:pt x="1128977" y="1057880"/>
                  <a:pt x="1139558" y="1055317"/>
                </a:cubicBezTo>
                <a:lnTo>
                  <a:pt x="1144934" y="1053113"/>
                </a:lnTo>
                <a:lnTo>
                  <a:pt x="1156281" y="1054359"/>
                </a:lnTo>
                <a:lnTo>
                  <a:pt x="1156716" y="1054322"/>
                </a:lnTo>
                <a:lnTo>
                  <a:pt x="1147163" y="1052198"/>
                </a:lnTo>
                <a:lnTo>
                  <a:pt x="1148516" y="1051643"/>
                </a:lnTo>
                <a:lnTo>
                  <a:pt x="1146120" y="1051965"/>
                </a:lnTo>
                <a:close/>
                <a:moveTo>
                  <a:pt x="1244132" y="1043851"/>
                </a:moveTo>
                <a:lnTo>
                  <a:pt x="1243500" y="1043908"/>
                </a:lnTo>
                <a:lnTo>
                  <a:pt x="1239158" y="1047161"/>
                </a:lnTo>
                <a:lnTo>
                  <a:pt x="1242678" y="1046611"/>
                </a:lnTo>
                <a:close/>
                <a:moveTo>
                  <a:pt x="1252196" y="1043117"/>
                </a:moveTo>
                <a:lnTo>
                  <a:pt x="1246506" y="1043634"/>
                </a:lnTo>
                <a:lnTo>
                  <a:pt x="1246746" y="1046126"/>
                </a:lnTo>
                <a:lnTo>
                  <a:pt x="1245849" y="1047019"/>
                </a:lnTo>
                <a:lnTo>
                  <a:pt x="1263135" y="1045603"/>
                </a:lnTo>
                <a:lnTo>
                  <a:pt x="1263485" y="1045574"/>
                </a:lnTo>
                <a:close/>
                <a:moveTo>
                  <a:pt x="5495964" y="1035118"/>
                </a:moveTo>
                <a:cubicBezTo>
                  <a:pt x="5492703" y="1037246"/>
                  <a:pt x="5487955" y="1038897"/>
                  <a:pt x="5481714" y="1040073"/>
                </a:cubicBezTo>
                <a:cubicBezTo>
                  <a:pt x="5475474" y="1041252"/>
                  <a:pt x="5470724" y="1042903"/>
                  <a:pt x="5467463" y="1045029"/>
                </a:cubicBezTo>
                <a:lnTo>
                  <a:pt x="5476400" y="1047871"/>
                </a:lnTo>
                <a:close/>
                <a:moveTo>
                  <a:pt x="1160435" y="1030294"/>
                </a:moveTo>
                <a:lnTo>
                  <a:pt x="1164383" y="1030499"/>
                </a:lnTo>
                <a:lnTo>
                  <a:pt x="1164243" y="1030557"/>
                </a:lnTo>
                <a:lnTo>
                  <a:pt x="1160322" y="1030328"/>
                </a:lnTo>
                <a:close/>
                <a:moveTo>
                  <a:pt x="759809" y="1027620"/>
                </a:moveTo>
                <a:lnTo>
                  <a:pt x="762089" y="1027871"/>
                </a:lnTo>
                <a:lnTo>
                  <a:pt x="754920" y="1030809"/>
                </a:lnTo>
                <a:cubicBezTo>
                  <a:pt x="752222" y="1026789"/>
                  <a:pt x="753852" y="1025727"/>
                  <a:pt x="759809" y="1027620"/>
                </a:cubicBezTo>
                <a:close/>
                <a:moveTo>
                  <a:pt x="763879" y="1027135"/>
                </a:moveTo>
                <a:lnTo>
                  <a:pt x="765342" y="1027481"/>
                </a:lnTo>
                <a:lnTo>
                  <a:pt x="765502" y="1028245"/>
                </a:lnTo>
                <a:lnTo>
                  <a:pt x="762089" y="1027871"/>
                </a:lnTo>
                <a:close/>
                <a:moveTo>
                  <a:pt x="1173811" y="1026486"/>
                </a:moveTo>
                <a:lnTo>
                  <a:pt x="1160435" y="1030294"/>
                </a:lnTo>
                <a:lnTo>
                  <a:pt x="1155094" y="1030018"/>
                </a:lnTo>
                <a:lnTo>
                  <a:pt x="1160322" y="1030328"/>
                </a:lnTo>
                <a:lnTo>
                  <a:pt x="1156106" y="1031526"/>
                </a:lnTo>
                <a:cubicBezTo>
                  <a:pt x="1152170" y="1032646"/>
                  <a:pt x="1150204" y="1033207"/>
                  <a:pt x="1150204" y="1033207"/>
                </a:cubicBezTo>
                <a:cubicBezTo>
                  <a:pt x="1155599" y="1041248"/>
                  <a:pt x="1166167" y="1043028"/>
                  <a:pt x="1181907" y="1038549"/>
                </a:cubicBezTo>
                <a:cubicBezTo>
                  <a:pt x="1172689" y="1038777"/>
                  <a:pt x="1170245" y="1040372"/>
                  <a:pt x="1174572" y="1043330"/>
                </a:cubicBezTo>
                <a:cubicBezTo>
                  <a:pt x="1178899" y="1046287"/>
                  <a:pt x="1182693" y="1046704"/>
                  <a:pt x="1185953" y="1044579"/>
                </a:cubicBezTo>
                <a:cubicBezTo>
                  <a:pt x="1192476" y="1040328"/>
                  <a:pt x="1198715" y="1039150"/>
                  <a:pt x="1204673" y="1041045"/>
                </a:cubicBezTo>
                <a:lnTo>
                  <a:pt x="1197927" y="1050946"/>
                </a:lnTo>
                <a:lnTo>
                  <a:pt x="1211706" y="1049816"/>
                </a:lnTo>
                <a:lnTo>
                  <a:pt x="1222548" y="1046730"/>
                </a:lnTo>
                <a:lnTo>
                  <a:pt x="1213611" y="1043887"/>
                </a:lnTo>
                <a:cubicBezTo>
                  <a:pt x="1220131" y="1039638"/>
                  <a:pt x="1227185" y="1037928"/>
                  <a:pt x="1234774" y="1038760"/>
                </a:cubicBezTo>
                <a:cubicBezTo>
                  <a:pt x="1242363" y="1039594"/>
                  <a:pt x="1248068" y="1035874"/>
                  <a:pt x="1251893" y="1027603"/>
                </a:cubicBezTo>
                <a:cubicBezTo>
                  <a:pt x="1230193" y="1030189"/>
                  <a:pt x="1211279" y="1031683"/>
                  <a:pt x="1195147" y="1032087"/>
                </a:cubicBezTo>
                <a:lnTo>
                  <a:pt x="1164383" y="1030499"/>
                </a:lnTo>
                <a:close/>
                <a:moveTo>
                  <a:pt x="5474043" y="1023403"/>
                </a:moveTo>
                <a:cubicBezTo>
                  <a:pt x="5467521" y="1027655"/>
                  <a:pt x="5463980" y="1032853"/>
                  <a:pt x="5463417" y="1038999"/>
                </a:cubicBezTo>
                <a:cubicBezTo>
                  <a:pt x="5475333" y="1042788"/>
                  <a:pt x="5491073" y="1038308"/>
                  <a:pt x="5510636" y="1025556"/>
                </a:cubicBezTo>
                <a:cubicBezTo>
                  <a:pt x="5498719" y="1021765"/>
                  <a:pt x="5489501" y="1021996"/>
                  <a:pt x="5482980" y="1026246"/>
                </a:cubicBezTo>
                <a:close/>
                <a:moveTo>
                  <a:pt x="787889" y="1022322"/>
                </a:moveTo>
                <a:cubicBezTo>
                  <a:pt x="790868" y="1023268"/>
                  <a:pt x="789098" y="1025869"/>
                  <a:pt x="782576" y="1030119"/>
                </a:cubicBezTo>
                <a:lnTo>
                  <a:pt x="791514" y="1032961"/>
                </a:lnTo>
                <a:cubicBezTo>
                  <a:pt x="782295" y="1033190"/>
                  <a:pt x="775522" y="1031827"/>
                  <a:pt x="771193" y="1028870"/>
                </a:cubicBezTo>
                <a:lnTo>
                  <a:pt x="765342" y="1027481"/>
                </a:lnTo>
                <a:lnTo>
                  <a:pt x="764701" y="1024432"/>
                </a:lnTo>
                <a:cubicBezTo>
                  <a:pt x="777181" y="1022078"/>
                  <a:pt x="784910" y="1021373"/>
                  <a:pt x="787889" y="1022322"/>
                </a:cubicBezTo>
                <a:close/>
                <a:moveTo>
                  <a:pt x="5465106" y="1020562"/>
                </a:moveTo>
                <a:lnTo>
                  <a:pt x="5460214" y="1023750"/>
                </a:lnTo>
                <a:lnTo>
                  <a:pt x="5450432" y="1030125"/>
                </a:lnTo>
                <a:lnTo>
                  <a:pt x="5459370" y="1032967"/>
                </a:lnTo>
                <a:lnTo>
                  <a:pt x="5469152" y="1026592"/>
                </a:lnTo>
                <a:close/>
                <a:moveTo>
                  <a:pt x="5520397" y="994273"/>
                </a:moveTo>
                <a:cubicBezTo>
                  <a:pt x="5518697" y="996103"/>
                  <a:pt x="5519125" y="999797"/>
                  <a:pt x="5521682" y="1005353"/>
                </a:cubicBezTo>
                <a:cubicBezTo>
                  <a:pt x="5526797" y="1016466"/>
                  <a:pt x="5523396" y="1020128"/>
                  <a:pt x="5511479" y="1016337"/>
                </a:cubicBezTo>
                <a:cubicBezTo>
                  <a:pt x="5517438" y="1018233"/>
                  <a:pt x="5518786" y="1020242"/>
                  <a:pt x="5515527" y="1022369"/>
                </a:cubicBezTo>
                <a:cubicBezTo>
                  <a:pt x="5513896" y="1023432"/>
                  <a:pt x="5513417" y="1024465"/>
                  <a:pt x="5514093" y="1025470"/>
                </a:cubicBezTo>
                <a:cubicBezTo>
                  <a:pt x="5514768" y="1026475"/>
                  <a:pt x="5516595" y="1027452"/>
                  <a:pt x="5519573" y="1028399"/>
                </a:cubicBezTo>
                <a:lnTo>
                  <a:pt x="5539618" y="1010380"/>
                </a:lnTo>
                <a:lnTo>
                  <a:pt x="5542002" y="1009445"/>
                </a:lnTo>
                <a:cubicBezTo>
                  <a:pt x="5543914" y="1005309"/>
                  <a:pt x="5548131" y="1001117"/>
                  <a:pt x="5554654" y="996866"/>
                </a:cubicBezTo>
                <a:lnTo>
                  <a:pt x="5539618" y="1010380"/>
                </a:lnTo>
                <a:lnTo>
                  <a:pt x="5525308" y="1015992"/>
                </a:lnTo>
                <a:cubicBezTo>
                  <a:pt x="5523171" y="1005827"/>
                  <a:pt x="5523595" y="1001218"/>
                  <a:pt x="5526573" y="1002166"/>
                </a:cubicBezTo>
                <a:cubicBezTo>
                  <a:pt x="5529552" y="1003112"/>
                  <a:pt x="5531324" y="1000514"/>
                  <a:pt x="5531885" y="994369"/>
                </a:cubicBezTo>
                <a:cubicBezTo>
                  <a:pt x="5525927" y="992474"/>
                  <a:pt x="5522098" y="992442"/>
                  <a:pt x="5520397" y="994273"/>
                </a:cubicBezTo>
                <a:close/>
                <a:moveTo>
                  <a:pt x="842108" y="982646"/>
                </a:moveTo>
                <a:cubicBezTo>
                  <a:pt x="847504" y="990687"/>
                  <a:pt x="842613" y="993874"/>
                  <a:pt x="827437" y="992210"/>
                </a:cubicBezTo>
                <a:cubicBezTo>
                  <a:pt x="830135" y="996231"/>
                  <a:pt x="835277" y="998657"/>
                  <a:pt x="842864" y="999489"/>
                </a:cubicBezTo>
                <a:cubicBezTo>
                  <a:pt x="850454" y="1000321"/>
                  <a:pt x="852338" y="1004876"/>
                  <a:pt x="848516" y="1013145"/>
                </a:cubicBezTo>
                <a:cubicBezTo>
                  <a:pt x="822882" y="1016849"/>
                  <a:pt x="806719" y="1016006"/>
                  <a:pt x="800027" y="1010618"/>
                </a:cubicBezTo>
                <a:cubicBezTo>
                  <a:pt x="797796" y="1008821"/>
                  <a:pt x="796616" y="1006519"/>
                  <a:pt x="796492" y="1003712"/>
                </a:cubicBezTo>
                <a:cubicBezTo>
                  <a:pt x="795986" y="992484"/>
                  <a:pt x="811191" y="985462"/>
                  <a:pt x="842108" y="982646"/>
                </a:cubicBezTo>
                <a:close/>
                <a:moveTo>
                  <a:pt x="5538406" y="978877"/>
                </a:moveTo>
                <a:lnTo>
                  <a:pt x="5531529" y="983360"/>
                </a:lnTo>
                <a:lnTo>
                  <a:pt x="5532152" y="979034"/>
                </a:lnTo>
                <a:close/>
                <a:moveTo>
                  <a:pt x="5511651" y="964216"/>
                </a:moveTo>
                <a:lnTo>
                  <a:pt x="5510808" y="973435"/>
                </a:lnTo>
                <a:cubicBezTo>
                  <a:pt x="5513505" y="977456"/>
                  <a:pt x="5515136" y="976393"/>
                  <a:pt x="5515698" y="970248"/>
                </a:cubicBezTo>
                <a:close/>
                <a:moveTo>
                  <a:pt x="5507603" y="958185"/>
                </a:moveTo>
                <a:cubicBezTo>
                  <a:pt x="5498385" y="958416"/>
                  <a:pt x="5496756" y="959478"/>
                  <a:pt x="5502713" y="961372"/>
                </a:cubicBezTo>
                <a:cubicBezTo>
                  <a:pt x="5496756" y="959478"/>
                  <a:pt x="5492145" y="959592"/>
                  <a:pt x="5488885" y="961717"/>
                </a:cubicBezTo>
                <a:cubicBezTo>
                  <a:pt x="5485625" y="963844"/>
                  <a:pt x="5481015" y="963958"/>
                  <a:pt x="5475057" y="962062"/>
                </a:cubicBezTo>
                <a:lnTo>
                  <a:pt x="5479104" y="968094"/>
                </a:lnTo>
                <a:lnTo>
                  <a:pt x="5478260" y="977311"/>
                </a:lnTo>
                <a:cubicBezTo>
                  <a:pt x="5484781" y="973061"/>
                  <a:pt x="5487900" y="972472"/>
                  <a:pt x="5487619" y="975546"/>
                </a:cubicBezTo>
                <a:cubicBezTo>
                  <a:pt x="5487338" y="978617"/>
                  <a:pt x="5490457" y="978029"/>
                  <a:pt x="5496980" y="973778"/>
                </a:cubicBezTo>
                <a:cubicBezTo>
                  <a:pt x="5491020" y="971883"/>
                  <a:pt x="5490486" y="969341"/>
                  <a:pt x="5495377" y="966154"/>
                </a:cubicBezTo>
                <a:cubicBezTo>
                  <a:pt x="5500268" y="962966"/>
                  <a:pt x="5504062" y="963383"/>
                  <a:pt x="5506760" y="967403"/>
                </a:cubicBezTo>
                <a:cubicBezTo>
                  <a:pt x="5504062" y="963383"/>
                  <a:pt x="5504343" y="960310"/>
                  <a:pt x="5507603" y="958185"/>
                </a:cubicBezTo>
                <a:close/>
                <a:moveTo>
                  <a:pt x="1172954" y="951875"/>
                </a:moveTo>
                <a:cubicBezTo>
                  <a:pt x="1182637" y="952337"/>
                  <a:pt x="1192307" y="952781"/>
                  <a:pt x="1201971" y="953212"/>
                </a:cubicBezTo>
                <a:cubicBezTo>
                  <a:pt x="1211631" y="953641"/>
                  <a:pt x="1221304" y="954086"/>
                  <a:pt x="1230985" y="954547"/>
                </a:cubicBezTo>
                <a:cubicBezTo>
                  <a:pt x="1211424" y="967298"/>
                  <a:pt x="1179158" y="968104"/>
                  <a:pt x="1134190" y="956964"/>
                </a:cubicBezTo>
                <a:close/>
                <a:moveTo>
                  <a:pt x="951209" y="932916"/>
                </a:moveTo>
                <a:lnTo>
                  <a:pt x="952063" y="936984"/>
                </a:lnTo>
                <a:cubicBezTo>
                  <a:pt x="949084" y="936035"/>
                  <a:pt x="947628" y="935177"/>
                  <a:pt x="947698" y="934408"/>
                </a:cubicBezTo>
                <a:close/>
                <a:moveTo>
                  <a:pt x="1417440" y="925219"/>
                </a:moveTo>
                <a:lnTo>
                  <a:pt x="1422222" y="925249"/>
                </a:lnTo>
                <a:lnTo>
                  <a:pt x="1421537" y="926078"/>
                </a:lnTo>
                <a:close/>
                <a:moveTo>
                  <a:pt x="1280083" y="922952"/>
                </a:moveTo>
                <a:cubicBezTo>
                  <a:pt x="1267644" y="925370"/>
                  <a:pt x="1258725" y="926919"/>
                  <a:pt x="1253321" y="927597"/>
                </a:cubicBezTo>
                <a:lnTo>
                  <a:pt x="1248470" y="927101"/>
                </a:lnTo>
                <a:lnTo>
                  <a:pt x="1255277" y="925272"/>
                </a:lnTo>
                <a:cubicBezTo>
                  <a:pt x="1262635" y="924018"/>
                  <a:pt x="1270906" y="923244"/>
                  <a:pt x="1280083" y="922952"/>
                </a:cubicBezTo>
                <a:close/>
                <a:moveTo>
                  <a:pt x="1371084" y="922873"/>
                </a:moveTo>
                <a:lnTo>
                  <a:pt x="1392542" y="922922"/>
                </a:lnTo>
                <a:cubicBezTo>
                  <a:pt x="1400946" y="923225"/>
                  <a:pt x="1408365" y="923805"/>
                  <a:pt x="1414802" y="924667"/>
                </a:cubicBezTo>
                <a:lnTo>
                  <a:pt x="1417440" y="925219"/>
                </a:lnTo>
                <a:lnTo>
                  <a:pt x="1397516" y="925099"/>
                </a:lnTo>
                <a:cubicBezTo>
                  <a:pt x="1390266" y="924768"/>
                  <a:pt x="1383998" y="924160"/>
                  <a:pt x="1378715" y="923269"/>
                </a:cubicBezTo>
                <a:close/>
                <a:moveTo>
                  <a:pt x="1358689" y="922237"/>
                </a:moveTo>
                <a:lnTo>
                  <a:pt x="1371084" y="922873"/>
                </a:lnTo>
                <a:lnTo>
                  <a:pt x="1364380" y="922861"/>
                </a:lnTo>
                <a:cubicBezTo>
                  <a:pt x="1354008" y="923120"/>
                  <a:pt x="1342653" y="923658"/>
                  <a:pt x="1330315" y="924476"/>
                </a:cubicBezTo>
                <a:cubicBezTo>
                  <a:pt x="1341164" y="923184"/>
                  <a:pt x="1350621" y="922438"/>
                  <a:pt x="1358689" y="922237"/>
                </a:cubicBezTo>
                <a:close/>
                <a:moveTo>
                  <a:pt x="948859" y="921733"/>
                </a:moveTo>
                <a:cubicBezTo>
                  <a:pt x="957515" y="927647"/>
                  <a:pt x="958724" y="931196"/>
                  <a:pt x="952484" y="932372"/>
                </a:cubicBezTo>
                <a:lnTo>
                  <a:pt x="951209" y="932916"/>
                </a:lnTo>
                <a:close/>
                <a:moveTo>
                  <a:pt x="1201425" y="910496"/>
                </a:moveTo>
                <a:lnTo>
                  <a:pt x="1204577" y="911002"/>
                </a:lnTo>
                <a:lnTo>
                  <a:pt x="1189653" y="913904"/>
                </a:lnTo>
                <a:cubicBezTo>
                  <a:pt x="1192914" y="911779"/>
                  <a:pt x="1196836" y="910642"/>
                  <a:pt x="1201425" y="910496"/>
                </a:cubicBezTo>
                <a:close/>
                <a:moveTo>
                  <a:pt x="1208307" y="910276"/>
                </a:moveTo>
                <a:lnTo>
                  <a:pt x="1207448" y="911463"/>
                </a:lnTo>
                <a:lnTo>
                  <a:pt x="1204577" y="911002"/>
                </a:lnTo>
                <a:close/>
                <a:moveTo>
                  <a:pt x="1222980" y="900713"/>
                </a:moveTo>
                <a:cubicBezTo>
                  <a:pt x="1219719" y="902838"/>
                  <a:pt x="1216610" y="903442"/>
                  <a:pt x="1213652" y="902527"/>
                </a:cubicBezTo>
                <a:cubicBezTo>
                  <a:pt x="1210693" y="901609"/>
                  <a:pt x="1207585" y="902215"/>
                  <a:pt x="1204324" y="904340"/>
                </a:cubicBezTo>
                <a:cubicBezTo>
                  <a:pt x="1210240" y="906173"/>
                  <a:pt x="1216459" y="904963"/>
                  <a:pt x="1222980" y="900713"/>
                </a:cubicBezTo>
                <a:close/>
                <a:moveTo>
                  <a:pt x="1433690" y="900436"/>
                </a:moveTo>
                <a:cubicBezTo>
                  <a:pt x="1430429" y="902561"/>
                  <a:pt x="1425820" y="902677"/>
                  <a:pt x="1419862" y="900781"/>
                </a:cubicBezTo>
                <a:cubicBezTo>
                  <a:pt x="1413905" y="898887"/>
                  <a:pt x="1410644" y="901013"/>
                  <a:pt x="1410081" y="907158"/>
                </a:cubicBezTo>
                <a:cubicBezTo>
                  <a:pt x="1416603" y="902908"/>
                  <a:pt x="1423517" y="902735"/>
                  <a:pt x="1430823" y="906640"/>
                </a:cubicBezTo>
                <a:cubicBezTo>
                  <a:pt x="1438130" y="910545"/>
                  <a:pt x="1439086" y="908477"/>
                  <a:pt x="1433690" y="900436"/>
                </a:cubicBezTo>
                <a:close/>
                <a:moveTo>
                  <a:pt x="883729" y="848247"/>
                </a:moveTo>
                <a:cubicBezTo>
                  <a:pt x="886511" y="847156"/>
                  <a:pt x="889729" y="847587"/>
                  <a:pt x="893382" y="849539"/>
                </a:cubicBezTo>
                <a:cubicBezTo>
                  <a:pt x="900690" y="853443"/>
                  <a:pt x="908954" y="855284"/>
                  <a:pt x="918172" y="855053"/>
                </a:cubicBezTo>
                <a:cubicBezTo>
                  <a:pt x="924130" y="856949"/>
                  <a:pt x="921011" y="857537"/>
                  <a:pt x="908813" y="856820"/>
                </a:cubicBezTo>
                <a:cubicBezTo>
                  <a:pt x="896615" y="856101"/>
                  <a:pt x="885906" y="855857"/>
                  <a:pt x="876687" y="856086"/>
                </a:cubicBezTo>
                <a:cubicBezTo>
                  <a:pt x="878599" y="851951"/>
                  <a:pt x="880946" y="849338"/>
                  <a:pt x="883729" y="848247"/>
                </a:cubicBezTo>
                <a:close/>
                <a:moveTo>
                  <a:pt x="1113455" y="831786"/>
                </a:moveTo>
                <a:cubicBezTo>
                  <a:pt x="1110194" y="833911"/>
                  <a:pt x="1107074" y="834500"/>
                  <a:pt x="1104094" y="833549"/>
                </a:cubicBezTo>
                <a:cubicBezTo>
                  <a:pt x="1101115" y="832603"/>
                  <a:pt x="1097996" y="833191"/>
                  <a:pt x="1094735" y="835316"/>
                </a:cubicBezTo>
                <a:cubicBezTo>
                  <a:pt x="1091474" y="837441"/>
                  <a:pt x="1088495" y="836495"/>
                  <a:pt x="1085797" y="832474"/>
                </a:cubicBezTo>
                <a:lnTo>
                  <a:pt x="1080907" y="835662"/>
                </a:lnTo>
                <a:cubicBezTo>
                  <a:pt x="1080907" y="835662"/>
                  <a:pt x="1076298" y="835777"/>
                  <a:pt x="1067079" y="836007"/>
                </a:cubicBezTo>
                <a:cubicBezTo>
                  <a:pt x="1082257" y="837673"/>
                  <a:pt x="1084420" y="839150"/>
                  <a:pt x="1073572" y="840443"/>
                </a:cubicBezTo>
                <a:cubicBezTo>
                  <a:pt x="1062722" y="841736"/>
                  <a:pt x="1051339" y="840488"/>
                  <a:pt x="1039422" y="836697"/>
                </a:cubicBezTo>
                <a:cubicBezTo>
                  <a:pt x="1038298" y="848988"/>
                  <a:pt x="1036104" y="856196"/>
                  <a:pt x="1032843" y="858321"/>
                </a:cubicBezTo>
                <a:cubicBezTo>
                  <a:pt x="1082199" y="855047"/>
                  <a:pt x="1110419" y="848212"/>
                  <a:pt x="1117501" y="837816"/>
                </a:cubicBezTo>
                <a:cubicBezTo>
                  <a:pt x="1111543" y="835920"/>
                  <a:pt x="1110194" y="833911"/>
                  <a:pt x="1113455" y="831786"/>
                </a:cubicBezTo>
                <a:close/>
                <a:moveTo>
                  <a:pt x="205335" y="829102"/>
                </a:moveTo>
                <a:lnTo>
                  <a:pt x="206839" y="829177"/>
                </a:lnTo>
                <a:lnTo>
                  <a:pt x="206047" y="832915"/>
                </a:lnTo>
                <a:cubicBezTo>
                  <a:pt x="205038" y="834944"/>
                  <a:pt x="203879" y="834942"/>
                  <a:pt x="202572" y="832906"/>
                </a:cubicBezTo>
                <a:cubicBezTo>
                  <a:pt x="201264" y="830870"/>
                  <a:pt x="202186" y="829602"/>
                  <a:pt x="205335" y="829102"/>
                </a:cubicBezTo>
                <a:close/>
                <a:moveTo>
                  <a:pt x="1031329" y="824638"/>
                </a:moveTo>
                <a:cubicBezTo>
                  <a:pt x="1025370" y="822743"/>
                  <a:pt x="1021437" y="823861"/>
                  <a:pt x="1019525" y="827997"/>
                </a:cubicBezTo>
                <a:cubicBezTo>
                  <a:pt x="1018569" y="830066"/>
                  <a:pt x="1019005" y="831586"/>
                  <a:pt x="1020830" y="832564"/>
                </a:cubicBezTo>
                <a:cubicBezTo>
                  <a:pt x="1022657" y="833540"/>
                  <a:pt x="1025877" y="833970"/>
                  <a:pt x="1030486" y="833854"/>
                </a:cubicBezTo>
                <a:cubicBezTo>
                  <a:pt x="1027788" y="829834"/>
                  <a:pt x="1027929" y="828298"/>
                  <a:pt x="1030908" y="829244"/>
                </a:cubicBezTo>
                <a:cubicBezTo>
                  <a:pt x="1033886" y="830194"/>
                  <a:pt x="1034025" y="828657"/>
                  <a:pt x="1031329" y="824638"/>
                </a:cubicBezTo>
                <a:close/>
                <a:moveTo>
                  <a:pt x="977703" y="807580"/>
                </a:moveTo>
                <a:cubicBezTo>
                  <a:pt x="968485" y="807812"/>
                  <a:pt x="963734" y="809461"/>
                  <a:pt x="963454" y="812535"/>
                </a:cubicBezTo>
                <a:cubicBezTo>
                  <a:pt x="963172" y="815609"/>
                  <a:pt x="961401" y="818205"/>
                  <a:pt x="958141" y="820332"/>
                </a:cubicBezTo>
                <a:lnTo>
                  <a:pt x="985798" y="819641"/>
                </a:lnTo>
                <a:close/>
                <a:moveTo>
                  <a:pt x="140046" y="807376"/>
                </a:moveTo>
                <a:lnTo>
                  <a:pt x="138930" y="812170"/>
                </a:lnTo>
                <a:cubicBezTo>
                  <a:pt x="137743" y="815723"/>
                  <a:pt x="136495" y="816483"/>
                  <a:pt x="135187" y="814448"/>
                </a:cubicBezTo>
                <a:close/>
                <a:moveTo>
                  <a:pt x="243556" y="799467"/>
                </a:moveTo>
                <a:cubicBezTo>
                  <a:pt x="233577" y="805540"/>
                  <a:pt x="225616" y="807553"/>
                  <a:pt x="219673" y="805507"/>
                </a:cubicBezTo>
                <a:lnTo>
                  <a:pt x="227522" y="817721"/>
                </a:lnTo>
                <a:lnTo>
                  <a:pt x="232511" y="814685"/>
                </a:lnTo>
                <a:cubicBezTo>
                  <a:pt x="233222" y="808588"/>
                  <a:pt x="236902" y="803516"/>
                  <a:pt x="243556" y="799467"/>
                </a:cubicBezTo>
                <a:close/>
                <a:moveTo>
                  <a:pt x="147298" y="790085"/>
                </a:moveTo>
                <a:cubicBezTo>
                  <a:pt x="150624" y="788060"/>
                  <a:pt x="152942" y="788065"/>
                  <a:pt x="154249" y="790101"/>
                </a:cubicBezTo>
                <a:lnTo>
                  <a:pt x="155692" y="790380"/>
                </a:lnTo>
                <a:lnTo>
                  <a:pt x="156211" y="793154"/>
                </a:lnTo>
                <a:lnTo>
                  <a:pt x="165125" y="796225"/>
                </a:lnTo>
                <a:cubicBezTo>
                  <a:pt x="158472" y="800276"/>
                  <a:pt x="152828" y="802294"/>
                  <a:pt x="148194" y="802283"/>
                </a:cubicBezTo>
                <a:cubicBezTo>
                  <a:pt x="145878" y="802277"/>
                  <a:pt x="143634" y="803288"/>
                  <a:pt x="141466" y="805316"/>
                </a:cubicBezTo>
                <a:lnTo>
                  <a:pt x="140046" y="807376"/>
                </a:lnTo>
                <a:lnTo>
                  <a:pt x="140664" y="804742"/>
                </a:lnTo>
                <a:cubicBezTo>
                  <a:pt x="141227" y="801567"/>
                  <a:pt x="141775" y="797694"/>
                  <a:pt x="142307" y="793121"/>
                </a:cubicBezTo>
                <a:lnTo>
                  <a:pt x="146233" y="799229"/>
                </a:lnTo>
                <a:cubicBezTo>
                  <a:pt x="149558" y="797205"/>
                  <a:pt x="149915" y="794156"/>
                  <a:pt x="147298" y="790085"/>
                </a:cubicBezTo>
                <a:close/>
                <a:moveTo>
                  <a:pt x="155497" y="789343"/>
                </a:moveTo>
                <a:lnTo>
                  <a:pt x="160114" y="789970"/>
                </a:lnTo>
                <a:lnTo>
                  <a:pt x="158215" y="790874"/>
                </a:lnTo>
                <a:lnTo>
                  <a:pt x="155692" y="790380"/>
                </a:lnTo>
                <a:close/>
                <a:moveTo>
                  <a:pt x="861426" y="788916"/>
                </a:moveTo>
                <a:lnTo>
                  <a:pt x="854938" y="792250"/>
                </a:lnTo>
                <a:cubicBezTo>
                  <a:pt x="851960" y="791303"/>
                  <a:pt x="850877" y="790564"/>
                  <a:pt x="851692" y="790032"/>
                </a:cubicBezTo>
                <a:cubicBezTo>
                  <a:pt x="852508" y="789501"/>
                  <a:pt x="855220" y="789178"/>
                  <a:pt x="859829" y="789062"/>
                </a:cubicBezTo>
                <a:close/>
                <a:moveTo>
                  <a:pt x="166191" y="787080"/>
                </a:moveTo>
                <a:cubicBezTo>
                  <a:pt x="168806" y="791153"/>
                  <a:pt x="167142" y="792165"/>
                  <a:pt x="161201" y="790119"/>
                </a:cubicBezTo>
                <a:lnTo>
                  <a:pt x="160114" y="789970"/>
                </a:lnTo>
                <a:close/>
                <a:moveTo>
                  <a:pt x="870622" y="784194"/>
                </a:moveTo>
                <a:cubicBezTo>
                  <a:pt x="874557" y="783075"/>
                  <a:pt x="877198" y="783519"/>
                  <a:pt x="878548" y="785530"/>
                </a:cubicBezTo>
                <a:cubicBezTo>
                  <a:pt x="876917" y="786593"/>
                  <a:pt x="874542" y="787419"/>
                  <a:pt x="871422" y="788008"/>
                </a:cubicBezTo>
                <a:lnTo>
                  <a:pt x="861426" y="788916"/>
                </a:lnTo>
                <a:close/>
                <a:moveTo>
                  <a:pt x="1031501" y="772514"/>
                </a:moveTo>
                <a:cubicBezTo>
                  <a:pt x="1012502" y="779122"/>
                  <a:pt x="992825" y="784720"/>
                  <a:pt x="972477" y="789316"/>
                </a:cubicBezTo>
                <a:cubicBezTo>
                  <a:pt x="952128" y="793911"/>
                  <a:pt x="940043" y="800344"/>
                  <a:pt x="936220" y="808615"/>
                </a:cubicBezTo>
                <a:cubicBezTo>
                  <a:pt x="951958" y="804135"/>
                  <a:pt x="963764" y="800774"/>
                  <a:pt x="971633" y="798533"/>
                </a:cubicBezTo>
                <a:cubicBezTo>
                  <a:pt x="979503" y="796295"/>
                  <a:pt x="992657" y="794944"/>
                  <a:pt x="1011094" y="794486"/>
                </a:cubicBezTo>
                <a:cubicBezTo>
                  <a:pt x="1013792" y="798506"/>
                  <a:pt x="1010531" y="800631"/>
                  <a:pt x="1001315" y="800859"/>
                </a:cubicBezTo>
                <a:cubicBezTo>
                  <a:pt x="992095" y="801091"/>
                  <a:pt x="987205" y="804278"/>
                  <a:pt x="986642" y="810424"/>
                </a:cubicBezTo>
                <a:cubicBezTo>
                  <a:pt x="1011038" y="811859"/>
                  <a:pt x="1020537" y="808556"/>
                  <a:pt x="1015140" y="800516"/>
                </a:cubicBezTo>
                <a:cubicBezTo>
                  <a:pt x="1009746" y="792476"/>
                  <a:pt x="1017898" y="787160"/>
                  <a:pt x="1039596" y="784577"/>
                </a:cubicBezTo>
                <a:cubicBezTo>
                  <a:pt x="1030377" y="784807"/>
                  <a:pt x="1029703" y="783801"/>
                  <a:pt x="1037572" y="781560"/>
                </a:cubicBezTo>
                <a:cubicBezTo>
                  <a:pt x="1045441" y="779320"/>
                  <a:pt x="1043418" y="776305"/>
                  <a:pt x="1031501" y="772514"/>
                </a:cubicBezTo>
                <a:close/>
                <a:moveTo>
                  <a:pt x="1340990" y="770155"/>
                </a:moveTo>
                <a:cubicBezTo>
                  <a:pt x="1327162" y="770501"/>
                  <a:pt x="1315977" y="771291"/>
                  <a:pt x="1307433" y="772526"/>
                </a:cubicBezTo>
                <a:lnTo>
                  <a:pt x="1303892" y="773535"/>
                </a:lnTo>
                <a:lnTo>
                  <a:pt x="1315359" y="773862"/>
                </a:lnTo>
                <a:cubicBezTo>
                  <a:pt x="1325926" y="775642"/>
                  <a:pt x="1334470" y="774405"/>
                  <a:pt x="1340990" y="770155"/>
                </a:cubicBezTo>
                <a:close/>
                <a:moveTo>
                  <a:pt x="1147628" y="766167"/>
                </a:moveTo>
                <a:cubicBezTo>
                  <a:pt x="1138817" y="766132"/>
                  <a:pt x="1128580" y="767026"/>
                  <a:pt x="1116916" y="768850"/>
                </a:cubicBezTo>
                <a:cubicBezTo>
                  <a:pt x="1093589" y="772498"/>
                  <a:pt x="1074054" y="776563"/>
                  <a:pt x="1058313" y="781043"/>
                </a:cubicBezTo>
                <a:cubicBezTo>
                  <a:pt x="1067533" y="780813"/>
                  <a:pt x="1076751" y="780582"/>
                  <a:pt x="1085971" y="780352"/>
                </a:cubicBezTo>
                <a:cubicBezTo>
                  <a:pt x="1095189" y="780123"/>
                  <a:pt x="1106039" y="778830"/>
                  <a:pt x="1118518" y="776474"/>
                </a:cubicBezTo>
                <a:lnTo>
                  <a:pt x="1136392" y="782159"/>
                </a:lnTo>
                <a:cubicBezTo>
                  <a:pt x="1141002" y="782045"/>
                  <a:pt x="1146496" y="780631"/>
                  <a:pt x="1152877" y="777916"/>
                </a:cubicBezTo>
                <a:lnTo>
                  <a:pt x="1169072" y="768970"/>
                </a:lnTo>
                <a:close/>
                <a:moveTo>
                  <a:pt x="310918" y="758468"/>
                </a:moveTo>
                <a:cubicBezTo>
                  <a:pt x="312581" y="757455"/>
                  <a:pt x="314721" y="758986"/>
                  <a:pt x="317335" y="763058"/>
                </a:cubicBezTo>
                <a:lnTo>
                  <a:pt x="308424" y="759987"/>
                </a:lnTo>
                <a:close/>
                <a:moveTo>
                  <a:pt x="1151492" y="752556"/>
                </a:moveTo>
                <a:lnTo>
                  <a:pt x="1124690" y="753174"/>
                </a:lnTo>
                <a:lnTo>
                  <a:pt x="1117448" y="753189"/>
                </a:lnTo>
                <a:lnTo>
                  <a:pt x="1106799" y="753773"/>
                </a:lnTo>
                <a:cubicBezTo>
                  <a:pt x="1084821" y="759432"/>
                  <a:pt x="1076809" y="763210"/>
                  <a:pt x="1082768" y="765103"/>
                </a:cubicBezTo>
                <a:cubicBezTo>
                  <a:pt x="1095246" y="762749"/>
                  <a:pt x="1109217" y="760867"/>
                  <a:pt x="1124675" y="759460"/>
                </a:cubicBezTo>
                <a:close/>
                <a:moveTo>
                  <a:pt x="1347744" y="748418"/>
                </a:moveTo>
                <a:lnTo>
                  <a:pt x="1269871" y="755835"/>
                </a:lnTo>
                <a:cubicBezTo>
                  <a:pt x="1240021" y="763734"/>
                  <a:pt x="1211269" y="768030"/>
                  <a:pt x="1183613" y="768718"/>
                </a:cubicBezTo>
                <a:cubicBezTo>
                  <a:pt x="1177091" y="772968"/>
                  <a:pt x="1178579" y="773443"/>
                  <a:pt x="1188080" y="770139"/>
                </a:cubicBezTo>
                <a:cubicBezTo>
                  <a:pt x="1197580" y="766835"/>
                  <a:pt x="1205309" y="766133"/>
                  <a:pt x="1211269" y="768030"/>
                </a:cubicBezTo>
                <a:cubicBezTo>
                  <a:pt x="1192268" y="774632"/>
                  <a:pt x="1176807" y="776042"/>
                  <a:pt x="1164893" y="772251"/>
                </a:cubicBezTo>
                <a:cubicBezTo>
                  <a:pt x="1167591" y="776272"/>
                  <a:pt x="1174899" y="780176"/>
                  <a:pt x="1186816" y="783967"/>
                </a:cubicBezTo>
                <a:cubicBezTo>
                  <a:pt x="1203118" y="773342"/>
                  <a:pt x="1230662" y="765501"/>
                  <a:pt x="1269449" y="760445"/>
                </a:cubicBezTo>
                <a:lnTo>
                  <a:pt x="1356341" y="748540"/>
                </a:lnTo>
                <a:close/>
                <a:moveTo>
                  <a:pt x="5435105" y="745392"/>
                </a:moveTo>
                <a:lnTo>
                  <a:pt x="5444041" y="748234"/>
                </a:lnTo>
                <a:cubicBezTo>
                  <a:pt x="5447303" y="746109"/>
                  <a:pt x="5449607" y="746052"/>
                  <a:pt x="5450955" y="748062"/>
                </a:cubicBezTo>
                <a:cubicBezTo>
                  <a:pt x="5452306" y="750072"/>
                  <a:pt x="5454609" y="750014"/>
                  <a:pt x="5457871" y="747888"/>
                </a:cubicBezTo>
                <a:cubicBezTo>
                  <a:pt x="5445954" y="744100"/>
                  <a:pt x="5438365" y="743266"/>
                  <a:pt x="5435105" y="745392"/>
                </a:cubicBezTo>
                <a:close/>
                <a:moveTo>
                  <a:pt x="5398512" y="743239"/>
                </a:moveTo>
                <a:lnTo>
                  <a:pt x="5384683" y="743584"/>
                </a:lnTo>
                <a:lnTo>
                  <a:pt x="5388731" y="749613"/>
                </a:lnTo>
                <a:cubicBezTo>
                  <a:pt x="5388731" y="749613"/>
                  <a:pt x="5393340" y="749500"/>
                  <a:pt x="5402558" y="749269"/>
                </a:cubicBezTo>
                <a:close/>
                <a:moveTo>
                  <a:pt x="5489632" y="735856"/>
                </a:moveTo>
                <a:lnTo>
                  <a:pt x="5490417" y="744011"/>
                </a:lnTo>
                <a:lnTo>
                  <a:pt x="5481481" y="741168"/>
                </a:lnTo>
                <a:close/>
                <a:moveTo>
                  <a:pt x="5491178" y="729430"/>
                </a:moveTo>
                <a:cubicBezTo>
                  <a:pt x="5491516" y="729932"/>
                  <a:pt x="5491544" y="731720"/>
                  <a:pt x="5491263" y="734792"/>
                </a:cubicBezTo>
                <a:lnTo>
                  <a:pt x="5489632" y="735856"/>
                </a:lnTo>
                <a:lnTo>
                  <a:pt x="5489238" y="731776"/>
                </a:lnTo>
                <a:cubicBezTo>
                  <a:pt x="5490194" y="729709"/>
                  <a:pt x="5490841" y="728927"/>
                  <a:pt x="5491178" y="729430"/>
                </a:cubicBezTo>
                <a:close/>
                <a:moveTo>
                  <a:pt x="85240" y="725900"/>
                </a:moveTo>
                <a:lnTo>
                  <a:pt x="86548" y="727935"/>
                </a:lnTo>
                <a:lnTo>
                  <a:pt x="84174" y="735044"/>
                </a:lnTo>
                <a:close/>
                <a:moveTo>
                  <a:pt x="5377433" y="722304"/>
                </a:moveTo>
                <a:lnTo>
                  <a:pt x="5381480" y="728336"/>
                </a:lnTo>
                <a:lnTo>
                  <a:pt x="5407056" y="724046"/>
                </a:lnTo>
                <a:lnTo>
                  <a:pt x="5395731" y="723380"/>
                </a:lnTo>
                <a:cubicBezTo>
                  <a:pt x="5392751" y="722434"/>
                  <a:pt x="5386653" y="722076"/>
                  <a:pt x="5377433" y="722304"/>
                </a:cubicBezTo>
                <a:close/>
                <a:moveTo>
                  <a:pt x="5412510" y="690771"/>
                </a:moveTo>
                <a:lnTo>
                  <a:pt x="5420060" y="692044"/>
                </a:lnTo>
                <a:lnTo>
                  <a:pt x="5393370" y="698913"/>
                </a:lnTo>
                <a:cubicBezTo>
                  <a:pt x="5380611" y="704341"/>
                  <a:pt x="5371250" y="706108"/>
                  <a:pt x="5365293" y="704212"/>
                </a:cubicBezTo>
                <a:cubicBezTo>
                  <a:pt x="5390251" y="699502"/>
                  <a:pt x="5405990" y="695021"/>
                  <a:pt x="5412510" y="690771"/>
                </a:cubicBezTo>
                <a:close/>
                <a:moveTo>
                  <a:pt x="5426338" y="690426"/>
                </a:moveTo>
                <a:cubicBezTo>
                  <a:pt x="5424708" y="691488"/>
                  <a:pt x="5422741" y="692048"/>
                  <a:pt x="5420437" y="692106"/>
                </a:cubicBezTo>
                <a:lnTo>
                  <a:pt x="5420060" y="692044"/>
                </a:lnTo>
                <a:close/>
                <a:moveTo>
                  <a:pt x="308035" y="683757"/>
                </a:moveTo>
                <a:cubicBezTo>
                  <a:pt x="295439" y="685760"/>
                  <a:pt x="283675" y="687255"/>
                  <a:pt x="272743" y="688245"/>
                </a:cubicBezTo>
                <a:cubicBezTo>
                  <a:pt x="261812" y="689234"/>
                  <a:pt x="250047" y="690729"/>
                  <a:pt x="237453" y="692731"/>
                </a:cubicBezTo>
                <a:cubicBezTo>
                  <a:pt x="253374" y="688706"/>
                  <a:pt x="266800" y="686197"/>
                  <a:pt x="277734" y="685208"/>
                </a:cubicBezTo>
                <a:cubicBezTo>
                  <a:pt x="288664" y="684217"/>
                  <a:pt x="298767" y="683734"/>
                  <a:pt x="308035" y="683757"/>
                </a:cubicBezTo>
                <a:close/>
                <a:moveTo>
                  <a:pt x="392522" y="674819"/>
                </a:moveTo>
                <a:cubicBezTo>
                  <a:pt x="373985" y="674772"/>
                  <a:pt x="359072" y="676770"/>
                  <a:pt x="347786" y="680807"/>
                </a:cubicBezTo>
                <a:cubicBezTo>
                  <a:pt x="336497" y="684843"/>
                  <a:pt x="323248" y="685828"/>
                  <a:pt x="308035" y="683757"/>
                </a:cubicBezTo>
                <a:cubicBezTo>
                  <a:pt x="320631" y="681755"/>
                  <a:pt x="333227" y="679754"/>
                  <a:pt x="345822" y="677752"/>
                </a:cubicBezTo>
                <a:cubicBezTo>
                  <a:pt x="358417" y="675750"/>
                  <a:pt x="373985" y="674772"/>
                  <a:pt x="392522" y="674819"/>
                </a:cubicBezTo>
                <a:close/>
                <a:moveTo>
                  <a:pt x="539758" y="674417"/>
                </a:moveTo>
                <a:cubicBezTo>
                  <a:pt x="552830" y="674958"/>
                  <a:pt x="565309" y="677275"/>
                  <a:pt x="577194" y="681369"/>
                </a:cubicBezTo>
                <a:cubicBezTo>
                  <a:pt x="567926" y="681346"/>
                  <a:pt x="555506" y="681824"/>
                  <a:pt x="539939" y="682802"/>
                </a:cubicBezTo>
                <a:cubicBezTo>
                  <a:pt x="524373" y="683781"/>
                  <a:pt x="510647" y="682222"/>
                  <a:pt x="498761" y="678126"/>
                </a:cubicBezTo>
                <a:cubicBezTo>
                  <a:pt x="513021" y="675114"/>
                  <a:pt x="526686" y="673877"/>
                  <a:pt x="539758" y="674417"/>
                </a:cubicBezTo>
                <a:close/>
                <a:moveTo>
                  <a:pt x="272114" y="673760"/>
                </a:moveTo>
                <a:cubicBezTo>
                  <a:pt x="273598" y="674271"/>
                  <a:pt x="274996" y="675546"/>
                  <a:pt x="276304" y="677582"/>
                </a:cubicBezTo>
                <a:lnTo>
                  <a:pt x="270089" y="674080"/>
                </a:lnTo>
                <a:close/>
                <a:moveTo>
                  <a:pt x="266943" y="672310"/>
                </a:moveTo>
                <a:lnTo>
                  <a:pt x="270089" y="674080"/>
                </a:lnTo>
                <a:lnTo>
                  <a:pt x="267390" y="674511"/>
                </a:lnTo>
                <a:cubicBezTo>
                  <a:pt x="264064" y="676536"/>
                  <a:pt x="260915" y="677036"/>
                  <a:pt x="257943" y="676011"/>
                </a:cubicBezTo>
                <a:cubicBezTo>
                  <a:pt x="254972" y="674988"/>
                  <a:pt x="251824" y="675488"/>
                  <a:pt x="248497" y="677513"/>
                </a:cubicBezTo>
                <a:close/>
                <a:moveTo>
                  <a:pt x="388597" y="668710"/>
                </a:moveTo>
                <a:cubicBezTo>
                  <a:pt x="366734" y="670689"/>
                  <a:pt x="348850" y="671663"/>
                  <a:pt x="334946" y="671626"/>
                </a:cubicBezTo>
                <a:cubicBezTo>
                  <a:pt x="321043" y="671592"/>
                  <a:pt x="303158" y="672565"/>
                  <a:pt x="281294" y="674544"/>
                </a:cubicBezTo>
                <a:cubicBezTo>
                  <a:pt x="303158" y="672565"/>
                  <a:pt x="321874" y="671085"/>
                  <a:pt x="337440" y="670108"/>
                </a:cubicBezTo>
                <a:cubicBezTo>
                  <a:pt x="353009" y="669132"/>
                  <a:pt x="370061" y="668666"/>
                  <a:pt x="388597" y="668710"/>
                </a:cubicBezTo>
                <a:close/>
                <a:moveTo>
                  <a:pt x="5284356" y="583604"/>
                </a:moveTo>
                <a:cubicBezTo>
                  <a:pt x="5262657" y="586191"/>
                  <a:pt x="5244080" y="588186"/>
                  <a:pt x="5228622" y="589593"/>
                </a:cubicBezTo>
                <a:cubicBezTo>
                  <a:pt x="5213161" y="590998"/>
                  <a:pt x="5196213" y="591933"/>
                  <a:pt x="5177777" y="592393"/>
                </a:cubicBezTo>
                <a:cubicBezTo>
                  <a:pt x="5199473" y="589808"/>
                  <a:pt x="5217238" y="588343"/>
                  <a:pt x="5231067" y="587999"/>
                </a:cubicBezTo>
                <a:cubicBezTo>
                  <a:pt x="5244894" y="587655"/>
                  <a:pt x="5262657" y="586191"/>
                  <a:pt x="5284356" y="583604"/>
                </a:cubicBezTo>
                <a:close/>
                <a:moveTo>
                  <a:pt x="5026931" y="582362"/>
                </a:moveTo>
                <a:cubicBezTo>
                  <a:pt x="5042389" y="580954"/>
                  <a:pt x="5056076" y="582146"/>
                  <a:pt x="5067995" y="585937"/>
                </a:cubicBezTo>
                <a:cubicBezTo>
                  <a:pt x="5039775" y="592772"/>
                  <a:pt x="5013749" y="592399"/>
                  <a:pt x="4989915" y="584820"/>
                </a:cubicBezTo>
                <a:cubicBezTo>
                  <a:pt x="4999134" y="584590"/>
                  <a:pt x="5011472" y="583770"/>
                  <a:pt x="5026931" y="582362"/>
                </a:cubicBezTo>
                <a:close/>
                <a:moveTo>
                  <a:pt x="5289246" y="580416"/>
                </a:moveTo>
                <a:lnTo>
                  <a:pt x="5295509" y="583762"/>
                </a:lnTo>
                <a:lnTo>
                  <a:pt x="5293504" y="584141"/>
                </a:lnTo>
                <a:cubicBezTo>
                  <a:pt x="5292015" y="583667"/>
                  <a:pt x="5290596" y="582425"/>
                  <a:pt x="5289246" y="580416"/>
                </a:cubicBezTo>
                <a:close/>
                <a:moveTo>
                  <a:pt x="5316902" y="579724"/>
                </a:moveTo>
                <a:lnTo>
                  <a:pt x="5298681" y="585458"/>
                </a:lnTo>
                <a:lnTo>
                  <a:pt x="5295509" y="583762"/>
                </a:lnTo>
                <a:lnTo>
                  <a:pt x="5298184" y="583258"/>
                </a:lnTo>
                <a:cubicBezTo>
                  <a:pt x="5301444" y="581132"/>
                  <a:pt x="5304564" y="580545"/>
                  <a:pt x="5307543" y="581491"/>
                </a:cubicBezTo>
                <a:cubicBezTo>
                  <a:pt x="5310521" y="582439"/>
                  <a:pt x="5313641" y="581849"/>
                  <a:pt x="5316902" y="579724"/>
                </a:cubicBezTo>
                <a:close/>
                <a:moveTo>
                  <a:pt x="5257544" y="575074"/>
                </a:moveTo>
                <a:cubicBezTo>
                  <a:pt x="5245064" y="577431"/>
                  <a:pt x="5232583" y="579785"/>
                  <a:pt x="5220104" y="582141"/>
                </a:cubicBezTo>
                <a:cubicBezTo>
                  <a:pt x="5207626" y="584495"/>
                  <a:pt x="5192168" y="585902"/>
                  <a:pt x="5173731" y="586363"/>
                </a:cubicBezTo>
                <a:cubicBezTo>
                  <a:pt x="5192168" y="585902"/>
                  <a:pt x="5206950" y="583490"/>
                  <a:pt x="5218082" y="579125"/>
                </a:cubicBezTo>
                <a:cubicBezTo>
                  <a:pt x="5229211" y="574761"/>
                  <a:pt x="5242365" y="573409"/>
                  <a:pt x="5257544" y="575074"/>
                </a:cubicBezTo>
                <a:close/>
                <a:moveTo>
                  <a:pt x="5327527" y="564130"/>
                </a:moveTo>
                <a:cubicBezTo>
                  <a:pt x="5311787" y="568612"/>
                  <a:pt x="5298494" y="571498"/>
                  <a:pt x="5287644" y="572790"/>
                </a:cubicBezTo>
                <a:cubicBezTo>
                  <a:pt x="5276796" y="574084"/>
                  <a:pt x="5266762" y="574846"/>
                  <a:pt x="5257544" y="575074"/>
                </a:cubicBezTo>
                <a:cubicBezTo>
                  <a:pt x="5270024" y="572720"/>
                  <a:pt x="5281686" y="570897"/>
                  <a:pt x="5292535" y="569602"/>
                </a:cubicBezTo>
                <a:cubicBezTo>
                  <a:pt x="5303384" y="568311"/>
                  <a:pt x="5315048" y="566487"/>
                  <a:pt x="5327527" y="564130"/>
                </a:cubicBezTo>
                <a:close/>
                <a:moveTo>
                  <a:pt x="147116" y="562922"/>
                </a:moveTo>
                <a:lnTo>
                  <a:pt x="147491" y="562996"/>
                </a:lnTo>
                <a:lnTo>
                  <a:pt x="141145" y="564433"/>
                </a:lnTo>
                <a:cubicBezTo>
                  <a:pt x="142808" y="563420"/>
                  <a:pt x="144797" y="562916"/>
                  <a:pt x="147116" y="562922"/>
                </a:cubicBezTo>
                <a:close/>
                <a:moveTo>
                  <a:pt x="202813" y="552386"/>
                </a:moveTo>
                <a:cubicBezTo>
                  <a:pt x="177622" y="556391"/>
                  <a:pt x="161701" y="560418"/>
                  <a:pt x="155048" y="564466"/>
                </a:cubicBezTo>
                <a:lnTo>
                  <a:pt x="147491" y="562996"/>
                </a:lnTo>
                <a:lnTo>
                  <a:pt x="174474" y="556891"/>
                </a:lnTo>
                <a:cubicBezTo>
                  <a:pt x="187425" y="551842"/>
                  <a:pt x="196871" y="550340"/>
                  <a:pt x="202813" y="552386"/>
                </a:cubicBezTo>
                <a:close/>
                <a:moveTo>
                  <a:pt x="187116" y="527955"/>
                </a:moveTo>
                <a:lnTo>
                  <a:pt x="161315" y="531521"/>
                </a:lnTo>
                <a:lnTo>
                  <a:pt x="172680" y="532493"/>
                </a:lnTo>
                <a:cubicBezTo>
                  <a:pt x="175651" y="533516"/>
                  <a:pt x="181772" y="534039"/>
                  <a:pt x="191041" y="534064"/>
                </a:cubicBezTo>
                <a:close/>
                <a:moveTo>
                  <a:pt x="78617" y="517525"/>
                </a:moveTo>
                <a:lnTo>
                  <a:pt x="78916" y="521591"/>
                </a:lnTo>
                <a:cubicBezTo>
                  <a:pt x="76898" y="525652"/>
                  <a:pt x="76244" y="524634"/>
                  <a:pt x="76955" y="518538"/>
                </a:cubicBezTo>
                <a:close/>
                <a:moveTo>
                  <a:pt x="5478965" y="517431"/>
                </a:moveTo>
                <a:lnTo>
                  <a:pt x="5478122" y="526650"/>
                </a:lnTo>
                <a:lnTo>
                  <a:pt x="5476773" y="524638"/>
                </a:lnTo>
                <a:close/>
                <a:moveTo>
                  <a:pt x="4559959" y="517338"/>
                </a:moveTo>
                <a:cubicBezTo>
                  <a:pt x="4535122" y="518293"/>
                  <a:pt x="4515575" y="520277"/>
                  <a:pt x="4501316" y="523292"/>
                </a:cubicBezTo>
                <a:lnTo>
                  <a:pt x="4495072" y="526105"/>
                </a:lnTo>
                <a:lnTo>
                  <a:pt x="4557641" y="524281"/>
                </a:lnTo>
                <a:close/>
                <a:moveTo>
                  <a:pt x="78020" y="509393"/>
                </a:moveTo>
                <a:lnTo>
                  <a:pt x="86934" y="512464"/>
                </a:lnTo>
                <a:lnTo>
                  <a:pt x="78617" y="517525"/>
                </a:lnTo>
                <a:close/>
                <a:moveTo>
                  <a:pt x="166432" y="506561"/>
                </a:moveTo>
                <a:lnTo>
                  <a:pt x="170355" y="512668"/>
                </a:lnTo>
                <a:lnTo>
                  <a:pt x="184258" y="512702"/>
                </a:lnTo>
                <a:lnTo>
                  <a:pt x="180334" y="506595"/>
                </a:lnTo>
                <a:cubicBezTo>
                  <a:pt x="180334" y="506595"/>
                  <a:pt x="175699" y="506582"/>
                  <a:pt x="166432" y="506561"/>
                </a:cubicBezTo>
                <a:close/>
                <a:moveTo>
                  <a:pt x="110817" y="506423"/>
                </a:moveTo>
                <a:cubicBezTo>
                  <a:pt x="122702" y="510518"/>
                  <a:pt x="130308" y="511553"/>
                  <a:pt x="133635" y="509530"/>
                </a:cubicBezTo>
                <a:lnTo>
                  <a:pt x="124721" y="506459"/>
                </a:lnTo>
                <a:cubicBezTo>
                  <a:pt x="121394" y="508482"/>
                  <a:pt x="119078" y="508476"/>
                  <a:pt x="117770" y="506441"/>
                </a:cubicBezTo>
                <a:cubicBezTo>
                  <a:pt x="116462" y="504405"/>
                  <a:pt x="114144" y="504400"/>
                  <a:pt x="110817" y="506423"/>
                </a:cubicBezTo>
                <a:close/>
                <a:moveTo>
                  <a:pt x="5246418" y="495643"/>
                </a:moveTo>
                <a:lnTo>
                  <a:pt x="5255355" y="498486"/>
                </a:lnTo>
                <a:lnTo>
                  <a:pt x="5252910" y="500080"/>
                </a:lnTo>
                <a:cubicBezTo>
                  <a:pt x="5251281" y="501142"/>
                  <a:pt x="5249116" y="499663"/>
                  <a:pt x="5246418" y="495643"/>
                </a:cubicBezTo>
                <a:close/>
                <a:moveTo>
                  <a:pt x="4388732" y="466892"/>
                </a:moveTo>
                <a:cubicBezTo>
                  <a:pt x="4385406" y="468916"/>
                  <a:pt x="4382268" y="469433"/>
                  <a:pt x="4379317" y="468443"/>
                </a:cubicBezTo>
                <a:cubicBezTo>
                  <a:pt x="4376366" y="467452"/>
                  <a:pt x="4373227" y="467967"/>
                  <a:pt x="4369900" y="469990"/>
                </a:cubicBezTo>
                <a:cubicBezTo>
                  <a:pt x="4376553" y="465942"/>
                  <a:pt x="4382831" y="464909"/>
                  <a:pt x="4388732" y="466892"/>
                </a:cubicBezTo>
                <a:close/>
                <a:moveTo>
                  <a:pt x="5401059" y="464190"/>
                </a:moveTo>
                <a:lnTo>
                  <a:pt x="5402144" y="464311"/>
                </a:lnTo>
                <a:lnTo>
                  <a:pt x="5396169" y="467378"/>
                </a:lnTo>
                <a:cubicBezTo>
                  <a:pt x="5393472" y="463359"/>
                  <a:pt x="5395100" y="462295"/>
                  <a:pt x="5401059" y="464190"/>
                </a:cubicBezTo>
                <a:close/>
                <a:moveTo>
                  <a:pt x="5404011" y="463352"/>
                </a:moveTo>
                <a:lnTo>
                  <a:pt x="5406531" y="463777"/>
                </a:lnTo>
                <a:lnTo>
                  <a:pt x="5406751" y="464816"/>
                </a:lnTo>
                <a:lnTo>
                  <a:pt x="5402144" y="464311"/>
                </a:lnTo>
                <a:close/>
                <a:moveTo>
                  <a:pt x="4385760" y="459724"/>
                </a:moveTo>
                <a:lnTo>
                  <a:pt x="4388635" y="460259"/>
                </a:lnTo>
                <a:lnTo>
                  <a:pt x="4384870" y="460881"/>
                </a:lnTo>
                <a:close/>
                <a:moveTo>
                  <a:pt x="4403701" y="457783"/>
                </a:moveTo>
                <a:cubicBezTo>
                  <a:pt x="4400376" y="459808"/>
                  <a:pt x="4396406" y="460830"/>
                  <a:pt x="4391791" y="460849"/>
                </a:cubicBezTo>
                <a:lnTo>
                  <a:pt x="4388635" y="460259"/>
                </a:lnTo>
                <a:close/>
                <a:moveTo>
                  <a:pt x="4154992" y="456886"/>
                </a:moveTo>
                <a:cubicBezTo>
                  <a:pt x="4154488" y="457901"/>
                  <a:pt x="4155543" y="460444"/>
                  <a:pt x="4158159" y="464516"/>
                </a:cubicBezTo>
                <a:cubicBezTo>
                  <a:pt x="4161486" y="462491"/>
                  <a:pt x="4166121" y="462503"/>
                  <a:pt x="4172063" y="464550"/>
                </a:cubicBezTo>
                <a:cubicBezTo>
                  <a:pt x="4178005" y="466598"/>
                  <a:pt x="4181331" y="464573"/>
                  <a:pt x="4182042" y="458476"/>
                </a:cubicBezTo>
                <a:cubicBezTo>
                  <a:pt x="4175390" y="462526"/>
                  <a:pt x="4168437" y="462509"/>
                  <a:pt x="4161186" y="458426"/>
                </a:cubicBezTo>
                <a:cubicBezTo>
                  <a:pt x="4157562" y="456384"/>
                  <a:pt x="4155497" y="455871"/>
                  <a:pt x="4154992" y="456886"/>
                </a:cubicBezTo>
                <a:close/>
                <a:moveTo>
                  <a:pt x="5421689" y="446272"/>
                </a:moveTo>
                <a:lnTo>
                  <a:pt x="5421139" y="448936"/>
                </a:lnTo>
                <a:cubicBezTo>
                  <a:pt x="5420653" y="452143"/>
                  <a:pt x="5420200" y="456048"/>
                  <a:pt x="5419778" y="460658"/>
                </a:cubicBezTo>
                <a:lnTo>
                  <a:pt x="5415731" y="454628"/>
                </a:lnTo>
                <a:cubicBezTo>
                  <a:pt x="5412471" y="456753"/>
                  <a:pt x="5412190" y="459826"/>
                  <a:pt x="5414887" y="463845"/>
                </a:cubicBezTo>
                <a:cubicBezTo>
                  <a:pt x="5411626" y="465970"/>
                  <a:pt x="5409322" y="466029"/>
                  <a:pt x="5407973" y="464018"/>
                </a:cubicBezTo>
                <a:lnTo>
                  <a:pt x="5406531" y="463777"/>
                </a:lnTo>
                <a:lnTo>
                  <a:pt x="5405949" y="461003"/>
                </a:lnTo>
                <a:lnTo>
                  <a:pt x="5397013" y="458160"/>
                </a:lnTo>
                <a:cubicBezTo>
                  <a:pt x="5403534" y="453910"/>
                  <a:pt x="5409097" y="451727"/>
                  <a:pt x="5413708" y="451614"/>
                </a:cubicBezTo>
                <a:cubicBezTo>
                  <a:pt x="5416011" y="451555"/>
                  <a:pt x="5418218" y="450477"/>
                  <a:pt x="5420326" y="448382"/>
                </a:cubicBezTo>
                <a:close/>
                <a:moveTo>
                  <a:pt x="4643755" y="445381"/>
                </a:moveTo>
                <a:lnTo>
                  <a:pt x="4645851" y="456567"/>
                </a:lnTo>
                <a:cubicBezTo>
                  <a:pt x="4637292" y="450448"/>
                  <a:pt x="4636160" y="446886"/>
                  <a:pt x="4642459" y="445887"/>
                </a:cubicBezTo>
                <a:close/>
                <a:moveTo>
                  <a:pt x="4262606" y="443431"/>
                </a:moveTo>
                <a:cubicBezTo>
                  <a:pt x="4251673" y="444418"/>
                  <a:pt x="4242152" y="444903"/>
                  <a:pt x="4234041" y="444882"/>
                </a:cubicBezTo>
                <a:lnTo>
                  <a:pt x="4221600" y="443911"/>
                </a:lnTo>
                <a:lnTo>
                  <a:pt x="4228338" y="444106"/>
                </a:lnTo>
                <a:cubicBezTo>
                  <a:pt x="4238764" y="444132"/>
                  <a:pt x="4250186" y="443906"/>
                  <a:pt x="4262606" y="443431"/>
                </a:cubicBezTo>
                <a:close/>
                <a:moveTo>
                  <a:pt x="4340046" y="442428"/>
                </a:moveTo>
                <a:lnTo>
                  <a:pt x="4344910" y="443054"/>
                </a:lnTo>
                <a:lnTo>
                  <a:pt x="4338027" y="444687"/>
                </a:lnTo>
                <a:cubicBezTo>
                  <a:pt x="4330602" y="445733"/>
                  <a:pt x="4322273" y="446277"/>
                  <a:pt x="4313045" y="446317"/>
                </a:cubicBezTo>
                <a:cubicBezTo>
                  <a:pt x="4325601" y="444250"/>
                  <a:pt x="4334601" y="442954"/>
                  <a:pt x="4340046" y="442428"/>
                </a:cubicBezTo>
                <a:close/>
                <a:moveTo>
                  <a:pt x="4642990" y="441312"/>
                </a:moveTo>
                <a:cubicBezTo>
                  <a:pt x="4645961" y="442335"/>
                  <a:pt x="4647405" y="443231"/>
                  <a:pt x="4647315" y="443992"/>
                </a:cubicBezTo>
                <a:lnTo>
                  <a:pt x="4643755" y="445381"/>
                </a:lnTo>
                <a:close/>
                <a:moveTo>
                  <a:pt x="4175075" y="440314"/>
                </a:moveTo>
                <a:lnTo>
                  <a:pt x="4195092" y="440977"/>
                </a:lnTo>
                <a:cubicBezTo>
                  <a:pt x="4202371" y="441503"/>
                  <a:pt x="4208654" y="442281"/>
                  <a:pt x="4213941" y="443310"/>
                </a:cubicBezTo>
                <a:lnTo>
                  <a:pt x="4221600" y="443911"/>
                </a:lnTo>
                <a:lnTo>
                  <a:pt x="4200039" y="443276"/>
                </a:lnTo>
                <a:cubicBezTo>
                  <a:pt x="4191602" y="442747"/>
                  <a:pt x="4184159" y="441967"/>
                  <a:pt x="4177713" y="440934"/>
                </a:cubicBezTo>
                <a:close/>
                <a:moveTo>
                  <a:pt x="4170978" y="439348"/>
                </a:moveTo>
                <a:lnTo>
                  <a:pt x="4175075" y="440314"/>
                </a:lnTo>
                <a:lnTo>
                  <a:pt x="4170270" y="440154"/>
                </a:lnTo>
                <a:close/>
                <a:moveTo>
                  <a:pt x="5426356" y="439034"/>
                </a:moveTo>
                <a:lnTo>
                  <a:pt x="5421689" y="446272"/>
                </a:lnTo>
                <a:lnTo>
                  <a:pt x="5422688" y="441425"/>
                </a:lnTo>
                <a:cubicBezTo>
                  <a:pt x="5423784" y="437821"/>
                  <a:pt x="5425007" y="437023"/>
                  <a:pt x="5426356" y="439034"/>
                </a:cubicBezTo>
                <a:close/>
                <a:moveTo>
                  <a:pt x="5334449" y="438263"/>
                </a:moveTo>
                <a:lnTo>
                  <a:pt x="5329559" y="441450"/>
                </a:lnTo>
                <a:cubicBezTo>
                  <a:pt x="5328996" y="447596"/>
                  <a:pt x="5325455" y="452795"/>
                  <a:pt x="5318934" y="457044"/>
                </a:cubicBezTo>
                <a:cubicBezTo>
                  <a:pt x="5328716" y="450669"/>
                  <a:pt x="5336585" y="448429"/>
                  <a:pt x="5342544" y="450324"/>
                </a:cubicBezTo>
                <a:close/>
                <a:moveTo>
                  <a:pt x="5358904" y="422323"/>
                </a:moveTo>
                <a:cubicBezTo>
                  <a:pt x="5360253" y="424334"/>
                  <a:pt x="5359366" y="425635"/>
                  <a:pt x="5356247" y="426223"/>
                </a:cubicBezTo>
                <a:lnTo>
                  <a:pt x="5354748" y="426186"/>
                </a:lnTo>
                <a:lnTo>
                  <a:pt x="5355447" y="422409"/>
                </a:lnTo>
                <a:cubicBezTo>
                  <a:pt x="5356402" y="420342"/>
                  <a:pt x="5357555" y="420314"/>
                  <a:pt x="5358904" y="422323"/>
                </a:cubicBezTo>
                <a:close/>
                <a:moveTo>
                  <a:pt x="4402428" y="407183"/>
                </a:moveTo>
                <a:cubicBezTo>
                  <a:pt x="4418649" y="407223"/>
                  <a:pt x="4437991" y="410320"/>
                  <a:pt x="4460452" y="416473"/>
                </a:cubicBezTo>
                <a:lnTo>
                  <a:pt x="4421378" y="420474"/>
                </a:lnTo>
                <a:cubicBezTo>
                  <a:pt x="4411660" y="419752"/>
                  <a:pt x="4401951" y="419045"/>
                  <a:pt x="4392251" y="418353"/>
                </a:cubicBezTo>
                <a:cubicBezTo>
                  <a:pt x="4382555" y="417662"/>
                  <a:pt x="4372846" y="416958"/>
                  <a:pt x="4363127" y="416234"/>
                </a:cubicBezTo>
                <a:cubicBezTo>
                  <a:pt x="4373107" y="410160"/>
                  <a:pt x="4386207" y="407142"/>
                  <a:pt x="4402428" y="407183"/>
                </a:cubicBezTo>
                <a:close/>
                <a:moveTo>
                  <a:pt x="4780392" y="367114"/>
                </a:moveTo>
                <a:cubicBezTo>
                  <a:pt x="4788503" y="367753"/>
                  <a:pt x="4794208" y="369458"/>
                  <a:pt x="4797506" y="372229"/>
                </a:cubicBezTo>
                <a:cubicBezTo>
                  <a:pt x="4799706" y="374077"/>
                  <a:pt x="4800835" y="376398"/>
                  <a:pt x="4800896" y="379193"/>
                </a:cubicBezTo>
                <a:cubicBezTo>
                  <a:pt x="4801138" y="390374"/>
                  <a:pt x="4785693" y="396942"/>
                  <a:pt x="4754559" y="398899"/>
                </a:cubicBezTo>
                <a:cubicBezTo>
                  <a:pt x="4749328" y="390756"/>
                  <a:pt x="4754316" y="387718"/>
                  <a:pt x="4769529" y="389789"/>
                </a:cubicBezTo>
                <a:cubicBezTo>
                  <a:pt x="4766912" y="385716"/>
                  <a:pt x="4761801" y="383163"/>
                  <a:pt x="4754197" y="382129"/>
                </a:cubicBezTo>
                <a:cubicBezTo>
                  <a:pt x="4746591" y="381093"/>
                  <a:pt x="4744804" y="376514"/>
                  <a:pt x="4748842" y="368394"/>
                </a:cubicBezTo>
                <a:cubicBezTo>
                  <a:pt x="4761765" y="366901"/>
                  <a:pt x="4772282" y="366475"/>
                  <a:pt x="4780392" y="367114"/>
                </a:cubicBezTo>
                <a:close/>
                <a:moveTo>
                  <a:pt x="4832616" y="355641"/>
                </a:moveTo>
                <a:lnTo>
                  <a:pt x="4836037" y="356107"/>
                </a:lnTo>
                <a:lnTo>
                  <a:pt x="4834220" y="356787"/>
                </a:lnTo>
                <a:lnTo>
                  <a:pt x="4832758" y="356404"/>
                </a:lnTo>
                <a:close/>
                <a:moveTo>
                  <a:pt x="4843308" y="353380"/>
                </a:moveTo>
                <a:cubicBezTo>
                  <a:pt x="4845925" y="357452"/>
                  <a:pt x="4844262" y="358465"/>
                  <a:pt x="4838320" y="356417"/>
                </a:cubicBezTo>
                <a:lnTo>
                  <a:pt x="4836037" y="356107"/>
                </a:lnTo>
                <a:close/>
                <a:moveTo>
                  <a:pt x="4806588" y="350241"/>
                </a:moveTo>
                <a:cubicBezTo>
                  <a:pt x="4815857" y="350265"/>
                  <a:pt x="4822632" y="351805"/>
                  <a:pt x="4826911" y="354863"/>
                </a:cubicBezTo>
                <a:lnTo>
                  <a:pt x="4832758" y="356404"/>
                </a:lnTo>
                <a:lnTo>
                  <a:pt x="4833329" y="359453"/>
                </a:lnTo>
                <a:cubicBezTo>
                  <a:pt x="4808139" y="363457"/>
                  <a:pt x="4802194" y="361410"/>
                  <a:pt x="4815503" y="353312"/>
                </a:cubicBezTo>
                <a:close/>
                <a:moveTo>
                  <a:pt x="4431990" y="342462"/>
                </a:moveTo>
                <a:lnTo>
                  <a:pt x="4435926" y="342796"/>
                </a:lnTo>
                <a:lnTo>
                  <a:pt x="4435813" y="342827"/>
                </a:lnTo>
                <a:lnTo>
                  <a:pt x="4431850" y="342515"/>
                </a:lnTo>
                <a:close/>
                <a:moveTo>
                  <a:pt x="4357103" y="323904"/>
                </a:moveTo>
                <a:lnTo>
                  <a:pt x="4353553" y="324354"/>
                </a:lnTo>
                <a:lnTo>
                  <a:pt x="4352028" y="327061"/>
                </a:lnTo>
                <a:lnTo>
                  <a:pt x="4352664" y="327021"/>
                </a:lnTo>
                <a:close/>
                <a:moveTo>
                  <a:pt x="4451929" y="320556"/>
                </a:moveTo>
                <a:lnTo>
                  <a:pt x="4455973" y="321108"/>
                </a:lnTo>
                <a:lnTo>
                  <a:pt x="4450707" y="321666"/>
                </a:lnTo>
                <a:lnTo>
                  <a:pt x="4449665" y="321405"/>
                </a:lnTo>
                <a:close/>
                <a:moveTo>
                  <a:pt x="4457381" y="318510"/>
                </a:moveTo>
                <a:lnTo>
                  <a:pt x="4451929" y="320556"/>
                </a:lnTo>
                <a:lnTo>
                  <a:pt x="4439379" y="318849"/>
                </a:lnTo>
                <a:lnTo>
                  <a:pt x="4449665" y="321405"/>
                </a:lnTo>
                <a:lnTo>
                  <a:pt x="4448291" y="321918"/>
                </a:lnTo>
                <a:lnTo>
                  <a:pt x="4450707" y="321666"/>
                </a:lnTo>
                <a:lnTo>
                  <a:pt x="4464159" y="325008"/>
                </a:lnTo>
                <a:cubicBezTo>
                  <a:pt x="4474735" y="327067"/>
                  <a:pt x="4481688" y="327084"/>
                  <a:pt x="4485013" y="325059"/>
                </a:cubicBezTo>
                <a:cubicBezTo>
                  <a:pt x="4475745" y="325036"/>
                  <a:pt x="4468139" y="324001"/>
                  <a:pt x="4462197" y="321954"/>
                </a:cubicBezTo>
                <a:lnTo>
                  <a:pt x="4455973" y="321108"/>
                </a:lnTo>
                <a:lnTo>
                  <a:pt x="4458852" y="320801"/>
                </a:lnTo>
                <a:cubicBezTo>
                  <a:pt x="4464230" y="321068"/>
                  <a:pt x="4471466" y="321978"/>
                  <a:pt x="4480557" y="323523"/>
                </a:cubicBezTo>
                <a:cubicBezTo>
                  <a:pt x="4498739" y="326618"/>
                  <a:pt x="4506524" y="326127"/>
                  <a:pt x="4503908" y="322056"/>
                </a:cubicBezTo>
                <a:cubicBezTo>
                  <a:pt x="4483584" y="317432"/>
                  <a:pt x="4468075" y="316250"/>
                  <a:pt x="4457381" y="318510"/>
                </a:cubicBezTo>
                <a:close/>
                <a:moveTo>
                  <a:pt x="4402659" y="315708"/>
                </a:moveTo>
                <a:cubicBezTo>
                  <a:pt x="4396004" y="319758"/>
                  <a:pt x="4390361" y="321777"/>
                  <a:pt x="4385727" y="321767"/>
                </a:cubicBezTo>
                <a:cubicBezTo>
                  <a:pt x="4381092" y="321754"/>
                  <a:pt x="4377112" y="322762"/>
                  <a:pt x="4373785" y="324785"/>
                </a:cubicBezTo>
                <a:lnTo>
                  <a:pt x="4382699" y="327856"/>
                </a:lnTo>
                <a:cubicBezTo>
                  <a:pt x="4376046" y="331906"/>
                  <a:pt x="4368916" y="333412"/>
                  <a:pt x="4361311" y="332378"/>
                </a:cubicBezTo>
                <a:cubicBezTo>
                  <a:pt x="4353706" y="331342"/>
                  <a:pt x="4347884" y="334886"/>
                  <a:pt x="4343846" y="343008"/>
                </a:cubicBezTo>
                <a:cubicBezTo>
                  <a:pt x="4365711" y="341028"/>
                  <a:pt x="4384753" y="340056"/>
                  <a:pt x="4400974" y="340097"/>
                </a:cubicBezTo>
                <a:lnTo>
                  <a:pt x="4431850" y="342515"/>
                </a:lnTo>
                <a:lnTo>
                  <a:pt x="4422279" y="346249"/>
                </a:lnTo>
                <a:lnTo>
                  <a:pt x="4435813" y="342827"/>
                </a:lnTo>
                <a:lnTo>
                  <a:pt x="4441171" y="343247"/>
                </a:lnTo>
                <a:lnTo>
                  <a:pt x="4435926" y="342796"/>
                </a:lnTo>
                <a:lnTo>
                  <a:pt x="4440190" y="341719"/>
                </a:lnTo>
                <a:cubicBezTo>
                  <a:pt x="4444172" y="340713"/>
                  <a:pt x="4446162" y="340208"/>
                  <a:pt x="4446162" y="340208"/>
                </a:cubicBezTo>
                <a:cubicBezTo>
                  <a:pt x="4440929" y="332064"/>
                  <a:pt x="4430352" y="330006"/>
                  <a:pt x="4414430" y="334031"/>
                </a:cubicBezTo>
                <a:cubicBezTo>
                  <a:pt x="4423698" y="334055"/>
                  <a:pt x="4426193" y="332537"/>
                  <a:pt x="4421914" y="329478"/>
                </a:cubicBezTo>
                <a:cubicBezTo>
                  <a:pt x="4417636" y="326417"/>
                  <a:pt x="4413833" y="325899"/>
                  <a:pt x="4410507" y="327924"/>
                </a:cubicBezTo>
                <a:cubicBezTo>
                  <a:pt x="4403852" y="331973"/>
                  <a:pt x="4397555" y="332975"/>
                  <a:pt x="4391612" y="330927"/>
                </a:cubicBezTo>
                <a:cubicBezTo>
                  <a:pt x="4401592" y="324853"/>
                  <a:pt x="4405274" y="319780"/>
                  <a:pt x="4402659" y="315708"/>
                </a:cubicBezTo>
                <a:close/>
                <a:moveTo>
                  <a:pt x="4588393" y="313117"/>
                </a:moveTo>
                <a:cubicBezTo>
                  <a:pt x="4581740" y="317164"/>
                  <a:pt x="4583048" y="319200"/>
                  <a:pt x="4592317" y="319223"/>
                </a:cubicBezTo>
                <a:lnTo>
                  <a:pt x="4587327" y="322261"/>
                </a:lnTo>
                <a:cubicBezTo>
                  <a:pt x="4584000" y="324284"/>
                  <a:pt x="4581029" y="323261"/>
                  <a:pt x="4578415" y="319189"/>
                </a:cubicBezTo>
                <a:close/>
                <a:moveTo>
                  <a:pt x="4324226" y="312470"/>
                </a:moveTo>
                <a:cubicBezTo>
                  <a:pt x="4323515" y="318564"/>
                  <a:pt x="4326132" y="322637"/>
                  <a:pt x="4332074" y="324683"/>
                </a:cubicBezTo>
                <a:cubicBezTo>
                  <a:pt x="4336531" y="326218"/>
                  <a:pt x="4340475" y="327182"/>
                  <a:pt x="4343907" y="327571"/>
                </a:cubicBezTo>
                <a:lnTo>
                  <a:pt x="4349636" y="327211"/>
                </a:lnTo>
                <a:lnTo>
                  <a:pt x="4349454" y="324726"/>
                </a:lnTo>
                <a:cubicBezTo>
                  <a:pt x="4350464" y="322695"/>
                  <a:pt x="4352631" y="320667"/>
                  <a:pt x="4355958" y="318644"/>
                </a:cubicBezTo>
                <a:lnTo>
                  <a:pt x="4360195" y="317748"/>
                </a:lnTo>
                <a:lnTo>
                  <a:pt x="4360947" y="315607"/>
                </a:lnTo>
                <a:close/>
                <a:moveTo>
                  <a:pt x="4317444" y="291107"/>
                </a:moveTo>
                <a:lnTo>
                  <a:pt x="4316378" y="300254"/>
                </a:lnTo>
                <a:cubicBezTo>
                  <a:pt x="4356070" y="304414"/>
                  <a:pt x="4385540" y="303470"/>
                  <a:pt x="4404788" y="297420"/>
                </a:cubicBezTo>
                <a:cubicBezTo>
                  <a:pt x="4389579" y="295350"/>
                  <a:pt x="4375852" y="293792"/>
                  <a:pt x="4363611" y="292744"/>
                </a:cubicBezTo>
                <a:cubicBezTo>
                  <a:pt x="4351371" y="291698"/>
                  <a:pt x="4335984" y="291154"/>
                  <a:pt x="4317444" y="291107"/>
                </a:cubicBezTo>
                <a:close/>
                <a:moveTo>
                  <a:pt x="4246764" y="281024"/>
                </a:moveTo>
                <a:lnTo>
                  <a:pt x="4249240" y="281877"/>
                </a:lnTo>
                <a:lnTo>
                  <a:pt x="4221185" y="281723"/>
                </a:lnTo>
                <a:cubicBezTo>
                  <a:pt x="4232117" y="280733"/>
                  <a:pt x="4240643" y="280501"/>
                  <a:pt x="4246764" y="281024"/>
                </a:cubicBezTo>
                <a:close/>
                <a:moveTo>
                  <a:pt x="59744" y="278374"/>
                </a:moveTo>
                <a:cubicBezTo>
                  <a:pt x="58912" y="278880"/>
                  <a:pt x="58318" y="280657"/>
                  <a:pt x="57963" y="283706"/>
                </a:cubicBezTo>
                <a:lnTo>
                  <a:pt x="61888" y="289814"/>
                </a:lnTo>
                <a:lnTo>
                  <a:pt x="62954" y="280669"/>
                </a:lnTo>
                <a:cubicBezTo>
                  <a:pt x="61646" y="278633"/>
                  <a:pt x="60575" y="277868"/>
                  <a:pt x="59744" y="278374"/>
                </a:cubicBezTo>
                <a:close/>
                <a:moveTo>
                  <a:pt x="95749" y="277701"/>
                </a:moveTo>
                <a:cubicBezTo>
                  <a:pt x="89097" y="281751"/>
                  <a:pt x="85947" y="282252"/>
                  <a:pt x="86303" y="279203"/>
                </a:cubicBezTo>
                <a:cubicBezTo>
                  <a:pt x="86658" y="276155"/>
                  <a:pt x="83509" y="276655"/>
                  <a:pt x="76857" y="280705"/>
                </a:cubicBezTo>
                <a:cubicBezTo>
                  <a:pt x="82800" y="282753"/>
                  <a:pt x="83276" y="285294"/>
                  <a:pt x="78286" y="288332"/>
                </a:cubicBezTo>
                <a:cubicBezTo>
                  <a:pt x="73297" y="291367"/>
                  <a:pt x="69494" y="290849"/>
                  <a:pt x="66878" y="286779"/>
                </a:cubicBezTo>
                <a:cubicBezTo>
                  <a:pt x="69494" y="290849"/>
                  <a:pt x="69138" y="293898"/>
                  <a:pt x="65812" y="295923"/>
                </a:cubicBezTo>
                <a:cubicBezTo>
                  <a:pt x="75081" y="295946"/>
                  <a:pt x="76745" y="294933"/>
                  <a:pt x="70803" y="292887"/>
                </a:cubicBezTo>
                <a:cubicBezTo>
                  <a:pt x="76745" y="294933"/>
                  <a:pt x="81378" y="294944"/>
                  <a:pt x="84705" y="292921"/>
                </a:cubicBezTo>
                <a:cubicBezTo>
                  <a:pt x="88031" y="290896"/>
                  <a:pt x="92665" y="290907"/>
                  <a:pt x="98608" y="292955"/>
                </a:cubicBezTo>
                <a:lnTo>
                  <a:pt x="94685" y="286847"/>
                </a:lnTo>
                <a:close/>
                <a:moveTo>
                  <a:pt x="42365" y="270234"/>
                </a:moveTo>
                <a:lnTo>
                  <a:pt x="41637" y="274519"/>
                </a:lnTo>
                <a:lnTo>
                  <a:pt x="35349" y="274502"/>
                </a:lnTo>
                <a:close/>
                <a:moveTo>
                  <a:pt x="4497930" y="269538"/>
                </a:moveTo>
                <a:cubicBezTo>
                  <a:pt x="4516222" y="269201"/>
                  <a:pt x="4526004" y="270020"/>
                  <a:pt x="4527271" y="271992"/>
                </a:cubicBezTo>
                <a:lnTo>
                  <a:pt x="4527171" y="272053"/>
                </a:lnTo>
                <a:close/>
                <a:moveTo>
                  <a:pt x="4445774" y="263980"/>
                </a:moveTo>
                <a:cubicBezTo>
                  <a:pt x="4448389" y="268052"/>
                  <a:pt x="4445894" y="269570"/>
                  <a:pt x="4438289" y="268536"/>
                </a:cubicBezTo>
                <a:lnTo>
                  <a:pt x="4425273" y="265573"/>
                </a:lnTo>
                <a:close/>
                <a:moveTo>
                  <a:pt x="4417967" y="263911"/>
                </a:moveTo>
                <a:lnTo>
                  <a:pt x="4425273" y="265573"/>
                </a:lnTo>
                <a:lnTo>
                  <a:pt x="4407763" y="266936"/>
                </a:lnTo>
                <a:cubicBezTo>
                  <a:pt x="4393355" y="267916"/>
                  <a:pt x="4377208" y="268894"/>
                  <a:pt x="4359325" y="269868"/>
                </a:cubicBezTo>
                <a:cubicBezTo>
                  <a:pt x="4385823" y="267899"/>
                  <a:pt x="4405371" y="265914"/>
                  <a:pt x="4417967" y="263911"/>
                </a:cubicBezTo>
                <a:close/>
                <a:moveTo>
                  <a:pt x="3701933" y="262155"/>
                </a:moveTo>
                <a:cubicBezTo>
                  <a:pt x="3715836" y="262189"/>
                  <a:pt x="3725759" y="263230"/>
                  <a:pt x="3731702" y="265278"/>
                </a:cubicBezTo>
                <a:cubicBezTo>
                  <a:pt x="3728375" y="267301"/>
                  <a:pt x="3722077" y="268303"/>
                  <a:pt x="3712808" y="268280"/>
                </a:cubicBezTo>
                <a:lnTo>
                  <a:pt x="3688091" y="268219"/>
                </a:lnTo>
                <a:lnTo>
                  <a:pt x="3685182" y="267847"/>
                </a:lnTo>
                <a:lnTo>
                  <a:pt x="3687271" y="263644"/>
                </a:lnTo>
                <a:cubicBezTo>
                  <a:pt x="3690095" y="262635"/>
                  <a:pt x="3694981" y="262138"/>
                  <a:pt x="3701933" y="262155"/>
                </a:cubicBezTo>
                <a:close/>
                <a:moveTo>
                  <a:pt x="3645422" y="249818"/>
                </a:moveTo>
                <a:lnTo>
                  <a:pt x="3663209" y="252421"/>
                </a:lnTo>
                <a:lnTo>
                  <a:pt x="3661289" y="252909"/>
                </a:lnTo>
                <a:cubicBezTo>
                  <a:pt x="3656654" y="252897"/>
                  <a:pt x="3651365" y="251868"/>
                  <a:pt x="3645422" y="249818"/>
                </a:cubicBezTo>
                <a:close/>
                <a:moveTo>
                  <a:pt x="3639089" y="249102"/>
                </a:moveTo>
                <a:lnTo>
                  <a:pt x="3643852" y="249277"/>
                </a:lnTo>
                <a:lnTo>
                  <a:pt x="3645422" y="249818"/>
                </a:lnTo>
                <a:cubicBezTo>
                  <a:pt x="3643758" y="250831"/>
                  <a:pt x="3642185" y="251083"/>
                  <a:pt x="3640698" y="250568"/>
                </a:cubicBezTo>
                <a:close/>
                <a:moveTo>
                  <a:pt x="3725042" y="244107"/>
                </a:moveTo>
                <a:cubicBezTo>
                  <a:pt x="3734965" y="245148"/>
                  <a:pt x="3745869" y="247716"/>
                  <a:pt x="3757754" y="251810"/>
                </a:cubicBezTo>
                <a:lnTo>
                  <a:pt x="3724117" y="244158"/>
                </a:lnTo>
                <a:close/>
                <a:moveTo>
                  <a:pt x="3609767" y="237536"/>
                </a:moveTo>
                <a:cubicBezTo>
                  <a:pt x="3619035" y="237557"/>
                  <a:pt x="3626640" y="238593"/>
                  <a:pt x="3632585" y="240640"/>
                </a:cubicBezTo>
                <a:cubicBezTo>
                  <a:pt x="3638526" y="242686"/>
                  <a:pt x="3643161" y="242699"/>
                  <a:pt x="3646488" y="240673"/>
                </a:cubicBezTo>
                <a:cubicBezTo>
                  <a:pt x="3637218" y="240651"/>
                  <a:pt x="3629614" y="239617"/>
                  <a:pt x="3623669" y="237570"/>
                </a:cubicBezTo>
                <a:cubicBezTo>
                  <a:pt x="3617727" y="235522"/>
                  <a:pt x="3613093" y="235511"/>
                  <a:pt x="3609767" y="237536"/>
                </a:cubicBezTo>
                <a:close/>
                <a:moveTo>
                  <a:pt x="3539147" y="235648"/>
                </a:moveTo>
                <a:lnTo>
                  <a:pt x="3548182" y="238908"/>
                </a:lnTo>
                <a:lnTo>
                  <a:pt x="3557218" y="242172"/>
                </a:lnTo>
                <a:cubicBezTo>
                  <a:pt x="3529835" y="235562"/>
                  <a:pt x="3508143" y="234206"/>
                  <a:pt x="3492138" y="238105"/>
                </a:cubicBezTo>
                <a:lnTo>
                  <a:pt x="3519186" y="247796"/>
                </a:lnTo>
                <a:cubicBezTo>
                  <a:pt x="3506509" y="249670"/>
                  <a:pt x="3500171" y="250607"/>
                  <a:pt x="3500171" y="250607"/>
                </a:cubicBezTo>
                <a:cubicBezTo>
                  <a:pt x="3478183" y="252395"/>
                  <a:pt x="3454984" y="250495"/>
                  <a:pt x="3430571" y="244910"/>
                </a:cubicBezTo>
                <a:cubicBezTo>
                  <a:pt x="3406161" y="239323"/>
                  <a:pt x="3382942" y="237393"/>
                  <a:pt x="3360914" y="239117"/>
                </a:cubicBezTo>
                <a:cubicBezTo>
                  <a:pt x="3397237" y="245240"/>
                  <a:pt x="3434582" y="249351"/>
                  <a:pt x="3472946" y="251445"/>
                </a:cubicBezTo>
                <a:cubicBezTo>
                  <a:pt x="3511308" y="253539"/>
                  <a:pt x="3545704" y="256658"/>
                  <a:pt x="3576126" y="260798"/>
                </a:cubicBezTo>
                <a:cubicBezTo>
                  <a:pt x="3566857" y="260775"/>
                  <a:pt x="3552299" y="259722"/>
                  <a:pt x="3532452" y="257641"/>
                </a:cubicBezTo>
                <a:lnTo>
                  <a:pt x="3497694" y="257557"/>
                </a:lnTo>
                <a:cubicBezTo>
                  <a:pt x="3494368" y="259582"/>
                  <a:pt x="3492052" y="259576"/>
                  <a:pt x="3490743" y="257539"/>
                </a:cubicBezTo>
                <a:cubicBezTo>
                  <a:pt x="3489435" y="255503"/>
                  <a:pt x="3487117" y="255498"/>
                  <a:pt x="3483792" y="257523"/>
                </a:cubicBezTo>
                <a:lnTo>
                  <a:pt x="3497694" y="257557"/>
                </a:lnTo>
                <a:lnTo>
                  <a:pt x="3506608" y="260628"/>
                </a:lnTo>
                <a:cubicBezTo>
                  <a:pt x="3481418" y="264632"/>
                  <a:pt x="3450639" y="263541"/>
                  <a:pt x="3414273" y="257351"/>
                </a:cubicBezTo>
                <a:cubicBezTo>
                  <a:pt x="3377908" y="251165"/>
                  <a:pt x="3345465" y="251086"/>
                  <a:pt x="3316949" y="257114"/>
                </a:cubicBezTo>
                <a:cubicBezTo>
                  <a:pt x="3338813" y="255134"/>
                  <a:pt x="3359489" y="256709"/>
                  <a:pt x="3378981" y="261838"/>
                </a:cubicBezTo>
                <a:cubicBezTo>
                  <a:pt x="3398472" y="266967"/>
                  <a:pt x="3419150" y="268544"/>
                  <a:pt x="3441015" y="266566"/>
                </a:cubicBezTo>
                <a:cubicBezTo>
                  <a:pt x="3465495" y="268658"/>
                  <a:pt x="3490348" y="269528"/>
                  <a:pt x="3515571" y="269178"/>
                </a:cubicBezTo>
                <a:cubicBezTo>
                  <a:pt x="3540796" y="268826"/>
                  <a:pt x="3564271" y="271154"/>
                  <a:pt x="3585998" y="276163"/>
                </a:cubicBezTo>
                <a:lnTo>
                  <a:pt x="3590987" y="273126"/>
                </a:lnTo>
                <a:cubicBezTo>
                  <a:pt x="3606607" y="275834"/>
                  <a:pt x="3626004" y="277214"/>
                  <a:pt x="3649177" y="277272"/>
                </a:cubicBezTo>
                <a:cubicBezTo>
                  <a:pt x="3672349" y="277328"/>
                  <a:pt x="3696176" y="278402"/>
                  <a:pt x="3720656" y="280496"/>
                </a:cubicBezTo>
                <a:cubicBezTo>
                  <a:pt x="3708771" y="276400"/>
                  <a:pt x="3695223" y="273318"/>
                  <a:pt x="3680013" y="271249"/>
                </a:cubicBezTo>
                <a:cubicBezTo>
                  <a:pt x="3664800" y="269178"/>
                  <a:pt x="3651252" y="266097"/>
                  <a:pt x="3639366" y="262003"/>
                </a:cubicBezTo>
                <a:lnTo>
                  <a:pt x="3685182" y="267847"/>
                </a:lnTo>
                <a:lnTo>
                  <a:pt x="3685001" y="268212"/>
                </a:lnTo>
                <a:lnTo>
                  <a:pt x="3688091" y="268219"/>
                </a:lnTo>
                <a:lnTo>
                  <a:pt x="3694182" y="268997"/>
                </a:lnTo>
                <a:cubicBezTo>
                  <a:pt x="3710879" y="271578"/>
                  <a:pt x="3726001" y="274410"/>
                  <a:pt x="3739549" y="277492"/>
                </a:cubicBezTo>
                <a:cubicBezTo>
                  <a:pt x="3766646" y="283657"/>
                  <a:pt x="3796117" y="282714"/>
                  <a:pt x="3827961" y="274662"/>
                </a:cubicBezTo>
                <a:lnTo>
                  <a:pt x="3801219" y="265447"/>
                </a:lnTo>
                <a:cubicBezTo>
                  <a:pt x="3824989" y="273637"/>
                  <a:pt x="3847808" y="276743"/>
                  <a:pt x="3869672" y="274763"/>
                </a:cubicBezTo>
                <a:cubicBezTo>
                  <a:pt x="3891536" y="272784"/>
                  <a:pt x="3913401" y="270805"/>
                  <a:pt x="3935266" y="268824"/>
                </a:cubicBezTo>
                <a:cubicBezTo>
                  <a:pt x="3894918" y="263645"/>
                  <a:pt x="3851623" y="257472"/>
                  <a:pt x="3805374" y="250306"/>
                </a:cubicBezTo>
                <a:cubicBezTo>
                  <a:pt x="3759126" y="243143"/>
                  <a:pt x="3714493" y="238492"/>
                  <a:pt x="3671475" y="236354"/>
                </a:cubicBezTo>
                <a:cubicBezTo>
                  <a:pt x="3683360" y="240448"/>
                  <a:pt x="3698570" y="242518"/>
                  <a:pt x="3717109" y="242563"/>
                </a:cubicBezTo>
                <a:lnTo>
                  <a:pt x="3724117" y="244158"/>
                </a:lnTo>
                <a:lnTo>
                  <a:pt x="3698215" y="245566"/>
                </a:lnTo>
                <a:cubicBezTo>
                  <a:pt x="3713427" y="247637"/>
                  <a:pt x="3724836" y="249188"/>
                  <a:pt x="3732441" y="250223"/>
                </a:cubicBezTo>
                <a:cubicBezTo>
                  <a:pt x="3740048" y="251258"/>
                  <a:pt x="3746822" y="252799"/>
                  <a:pt x="3752765" y="254847"/>
                </a:cubicBezTo>
                <a:cubicBezTo>
                  <a:pt x="3728460" y="256631"/>
                  <a:pt x="3707361" y="257101"/>
                  <a:pt x="3689472" y="256264"/>
                </a:cubicBezTo>
                <a:lnTo>
                  <a:pt x="3663209" y="252421"/>
                </a:lnTo>
                <a:lnTo>
                  <a:pt x="3664274" y="252154"/>
                </a:lnTo>
                <a:cubicBezTo>
                  <a:pt x="3663946" y="251644"/>
                  <a:pt x="3662298" y="250878"/>
                  <a:pt x="3659326" y="249853"/>
                </a:cubicBezTo>
                <a:lnTo>
                  <a:pt x="3643852" y="249277"/>
                </a:lnTo>
                <a:lnTo>
                  <a:pt x="3636509" y="246747"/>
                </a:lnTo>
                <a:lnTo>
                  <a:pt x="3639089" y="249102"/>
                </a:lnTo>
                <a:lnTo>
                  <a:pt x="3629104" y="248731"/>
                </a:lnTo>
                <a:cubicBezTo>
                  <a:pt x="3618270" y="248070"/>
                  <a:pt x="3606670" y="247119"/>
                  <a:pt x="3594307" y="245882"/>
                </a:cubicBezTo>
                <a:cubicBezTo>
                  <a:pt x="3569581" y="243409"/>
                  <a:pt x="3551194" y="239995"/>
                  <a:pt x="3539147" y="235648"/>
                </a:cubicBezTo>
                <a:close/>
                <a:moveTo>
                  <a:pt x="4412249" y="233405"/>
                </a:moveTo>
                <a:cubicBezTo>
                  <a:pt x="4405950" y="234405"/>
                  <a:pt x="4401168" y="234838"/>
                  <a:pt x="4397900" y="234703"/>
                </a:cubicBezTo>
                <a:lnTo>
                  <a:pt x="4397276" y="234455"/>
                </a:lnTo>
                <a:close/>
                <a:moveTo>
                  <a:pt x="3778779" y="230518"/>
                </a:moveTo>
                <a:cubicBezTo>
                  <a:pt x="3781395" y="234589"/>
                  <a:pt x="3784366" y="235612"/>
                  <a:pt x="3787693" y="233589"/>
                </a:cubicBezTo>
                <a:cubicBezTo>
                  <a:pt x="3791018" y="231564"/>
                  <a:pt x="3795653" y="231577"/>
                  <a:pt x="3801595" y="233623"/>
                </a:cubicBezTo>
                <a:cubicBezTo>
                  <a:pt x="3804293" y="237821"/>
                  <a:pt x="3802630" y="238834"/>
                  <a:pt x="3796606" y="236660"/>
                </a:cubicBezTo>
                <a:cubicBezTo>
                  <a:pt x="3823908" y="243141"/>
                  <a:pt x="3852198" y="247565"/>
                  <a:pt x="3881475" y="249923"/>
                </a:cubicBezTo>
                <a:lnTo>
                  <a:pt x="3961313" y="258930"/>
                </a:lnTo>
                <a:lnTo>
                  <a:pt x="3963295" y="258436"/>
                </a:lnTo>
                <a:cubicBezTo>
                  <a:pt x="3965623" y="258458"/>
                  <a:pt x="3968283" y="258996"/>
                  <a:pt x="3971274" y="260051"/>
                </a:cubicBezTo>
                <a:cubicBezTo>
                  <a:pt x="3993260" y="258264"/>
                  <a:pt x="4012069" y="256929"/>
                  <a:pt x="4027698" y="256046"/>
                </a:cubicBezTo>
                <a:lnTo>
                  <a:pt x="4061970" y="255335"/>
                </a:lnTo>
                <a:lnTo>
                  <a:pt x="4011305" y="250789"/>
                </a:lnTo>
                <a:cubicBezTo>
                  <a:pt x="3986985" y="248045"/>
                  <a:pt x="3961361" y="244623"/>
                  <a:pt x="3934435" y="240522"/>
                </a:cubicBezTo>
                <a:cubicBezTo>
                  <a:pt x="3880581" y="232325"/>
                  <a:pt x="3828696" y="228987"/>
                  <a:pt x="3778779" y="230518"/>
                </a:cubicBezTo>
                <a:close/>
                <a:moveTo>
                  <a:pt x="55443" y="225767"/>
                </a:moveTo>
                <a:lnTo>
                  <a:pt x="34876" y="243140"/>
                </a:lnTo>
                <a:lnTo>
                  <a:pt x="32457" y="244005"/>
                </a:lnTo>
                <a:cubicBezTo>
                  <a:pt x="30439" y="248066"/>
                  <a:pt x="26103" y="252121"/>
                  <a:pt x="19448" y="256171"/>
                </a:cubicBezTo>
                <a:lnTo>
                  <a:pt x="34876" y="243140"/>
                </a:lnTo>
                <a:lnTo>
                  <a:pt x="49389" y="237949"/>
                </a:lnTo>
                <a:cubicBezTo>
                  <a:pt x="51293" y="248117"/>
                  <a:pt x="50761" y="252690"/>
                  <a:pt x="47789" y="251665"/>
                </a:cubicBezTo>
                <a:cubicBezTo>
                  <a:pt x="44818" y="250642"/>
                  <a:pt x="42977" y="253178"/>
                  <a:pt x="42267" y="259274"/>
                </a:cubicBezTo>
                <a:cubicBezTo>
                  <a:pt x="54152" y="263368"/>
                  <a:pt x="57656" y="259820"/>
                  <a:pt x="52780" y="248629"/>
                </a:cubicBezTo>
                <a:cubicBezTo>
                  <a:pt x="47902" y="237437"/>
                  <a:pt x="51406" y="233889"/>
                  <a:pt x="63291" y="237983"/>
                </a:cubicBezTo>
                <a:cubicBezTo>
                  <a:pt x="57349" y="235937"/>
                  <a:pt x="56041" y="233898"/>
                  <a:pt x="59368" y="231875"/>
                </a:cubicBezTo>
                <a:cubicBezTo>
                  <a:pt x="61031" y="230863"/>
                  <a:pt x="61536" y="229848"/>
                  <a:pt x="60881" y="228830"/>
                </a:cubicBezTo>
                <a:cubicBezTo>
                  <a:pt x="60228" y="227812"/>
                  <a:pt x="58415" y="226792"/>
                  <a:pt x="55443" y="225767"/>
                </a:cubicBezTo>
                <a:close/>
                <a:moveTo>
                  <a:pt x="3643630" y="225422"/>
                </a:moveTo>
                <a:lnTo>
                  <a:pt x="3672562" y="227236"/>
                </a:lnTo>
                <a:lnTo>
                  <a:pt x="3661500" y="226228"/>
                </a:lnTo>
                <a:cubicBezTo>
                  <a:pt x="3654220" y="225701"/>
                  <a:pt x="3648264" y="225432"/>
                  <a:pt x="3643630" y="225422"/>
                </a:cubicBezTo>
                <a:close/>
                <a:moveTo>
                  <a:pt x="3416716" y="223340"/>
                </a:moveTo>
                <a:cubicBezTo>
                  <a:pt x="3404475" y="222294"/>
                  <a:pt x="3392057" y="222772"/>
                  <a:pt x="3379462" y="224773"/>
                </a:cubicBezTo>
                <a:cubicBezTo>
                  <a:pt x="3391348" y="228869"/>
                  <a:pt x="3409529" y="231962"/>
                  <a:pt x="3434011" y="234054"/>
                </a:cubicBezTo>
                <a:cubicBezTo>
                  <a:pt x="3452370" y="235624"/>
                  <a:pt x="3460504" y="235453"/>
                  <a:pt x="3458408" y="233542"/>
                </a:cubicBezTo>
                <a:cubicBezTo>
                  <a:pt x="3457709" y="232905"/>
                  <a:pt x="3455874" y="232076"/>
                  <a:pt x="3452902" y="231051"/>
                </a:cubicBezTo>
                <a:cubicBezTo>
                  <a:pt x="3441018" y="226956"/>
                  <a:pt x="3428956" y="224386"/>
                  <a:pt x="3416716" y="223340"/>
                </a:cubicBezTo>
                <a:close/>
                <a:moveTo>
                  <a:pt x="116047" y="222866"/>
                </a:moveTo>
                <a:lnTo>
                  <a:pt x="106066" y="228941"/>
                </a:lnTo>
                <a:lnTo>
                  <a:pt x="109990" y="235047"/>
                </a:lnTo>
                <a:lnTo>
                  <a:pt x="114981" y="232011"/>
                </a:lnTo>
                <a:lnTo>
                  <a:pt x="124962" y="225936"/>
                </a:lnTo>
                <a:close/>
                <a:moveTo>
                  <a:pt x="91268" y="216707"/>
                </a:moveTo>
                <a:cubicBezTo>
                  <a:pt x="83307" y="218721"/>
                  <a:pt x="74337" y="222765"/>
                  <a:pt x="64357" y="228838"/>
                </a:cubicBezTo>
                <a:cubicBezTo>
                  <a:pt x="76241" y="232933"/>
                  <a:pt x="85511" y="232955"/>
                  <a:pt x="92164" y="228907"/>
                </a:cubicBezTo>
                <a:lnTo>
                  <a:pt x="101078" y="231978"/>
                </a:lnTo>
                <a:cubicBezTo>
                  <a:pt x="107732" y="227927"/>
                  <a:pt x="111412" y="222854"/>
                  <a:pt x="112124" y="216759"/>
                </a:cubicBezTo>
                <a:cubicBezTo>
                  <a:pt x="106182" y="214711"/>
                  <a:pt x="99230" y="214694"/>
                  <a:pt x="91268" y="216707"/>
                </a:cubicBezTo>
                <a:close/>
                <a:moveTo>
                  <a:pt x="99285" y="207579"/>
                </a:moveTo>
                <a:lnTo>
                  <a:pt x="79326" y="219726"/>
                </a:lnTo>
                <a:cubicBezTo>
                  <a:pt x="82655" y="217702"/>
                  <a:pt x="87466" y="216191"/>
                  <a:pt x="93762" y="215189"/>
                </a:cubicBezTo>
                <a:cubicBezTo>
                  <a:pt x="100061" y="214188"/>
                  <a:pt x="104874" y="212675"/>
                  <a:pt x="108199" y="210650"/>
                </a:cubicBezTo>
                <a:close/>
                <a:moveTo>
                  <a:pt x="4445482" y="206807"/>
                </a:moveTo>
                <a:cubicBezTo>
                  <a:pt x="4448632" y="206306"/>
                  <a:pt x="4450860" y="207074"/>
                  <a:pt x="4452168" y="209110"/>
                </a:cubicBezTo>
                <a:lnTo>
                  <a:pt x="4433274" y="212112"/>
                </a:lnTo>
                <a:close/>
                <a:moveTo>
                  <a:pt x="4340225" y="205025"/>
                </a:moveTo>
                <a:cubicBezTo>
                  <a:pt x="4325846" y="202449"/>
                  <a:pt x="4309209" y="202662"/>
                  <a:pt x="4290315" y="205665"/>
                </a:cubicBezTo>
                <a:cubicBezTo>
                  <a:pt x="4296257" y="207713"/>
                  <a:pt x="4304694" y="208242"/>
                  <a:pt x="4315627" y="207251"/>
                </a:cubicBezTo>
                <a:cubicBezTo>
                  <a:pt x="4326558" y="206262"/>
                  <a:pt x="4328698" y="207793"/>
                  <a:pt x="4322046" y="211840"/>
                </a:cubicBezTo>
                <a:cubicBezTo>
                  <a:pt x="4333930" y="215935"/>
                  <a:pt x="4343023" y="217482"/>
                  <a:pt x="4349319" y="216480"/>
                </a:cubicBezTo>
                <a:cubicBezTo>
                  <a:pt x="4355617" y="215481"/>
                  <a:pt x="4364710" y="217028"/>
                  <a:pt x="4376594" y="221122"/>
                </a:cubicBezTo>
                <a:cubicBezTo>
                  <a:pt x="4366728" y="212967"/>
                  <a:pt x="4354605" y="207601"/>
                  <a:pt x="4340225" y="205025"/>
                </a:cubicBezTo>
                <a:close/>
                <a:moveTo>
                  <a:pt x="4324711" y="188979"/>
                </a:moveTo>
                <a:cubicBezTo>
                  <a:pt x="4323224" y="188467"/>
                  <a:pt x="4324754" y="188597"/>
                  <a:pt x="4329300" y="189373"/>
                </a:cubicBezTo>
                <a:lnTo>
                  <a:pt x="4341555" y="191666"/>
                </a:lnTo>
                <a:lnTo>
                  <a:pt x="4340411" y="191897"/>
                </a:lnTo>
                <a:lnTo>
                  <a:pt x="4333757" y="190908"/>
                </a:lnTo>
                <a:cubicBezTo>
                  <a:pt x="4329211" y="190133"/>
                  <a:pt x="4326196" y="189492"/>
                  <a:pt x="4324711" y="188979"/>
                </a:cubicBezTo>
                <a:close/>
                <a:moveTo>
                  <a:pt x="4141878" y="149356"/>
                </a:moveTo>
                <a:lnTo>
                  <a:pt x="4135571" y="151162"/>
                </a:lnTo>
                <a:cubicBezTo>
                  <a:pt x="4130106" y="151657"/>
                  <a:pt x="4123567" y="151388"/>
                  <a:pt x="4115962" y="150352"/>
                </a:cubicBezTo>
                <a:close/>
                <a:moveTo>
                  <a:pt x="4181556" y="144414"/>
                </a:moveTo>
                <a:cubicBezTo>
                  <a:pt x="4178229" y="146439"/>
                  <a:pt x="4168783" y="147941"/>
                  <a:pt x="4153216" y="148918"/>
                </a:cubicBezTo>
                <a:lnTo>
                  <a:pt x="4141878" y="149356"/>
                </a:lnTo>
                <a:lnTo>
                  <a:pt x="4148759" y="147383"/>
                </a:lnTo>
                <a:cubicBezTo>
                  <a:pt x="4155413" y="143334"/>
                  <a:pt x="4166345" y="142344"/>
                  <a:pt x="4181556" y="144414"/>
                </a:cubicBezTo>
                <a:close/>
                <a:moveTo>
                  <a:pt x="4112039" y="144245"/>
                </a:moveTo>
                <a:cubicBezTo>
                  <a:pt x="4068309" y="148202"/>
                  <a:pt x="4024934" y="149113"/>
                  <a:pt x="3981916" y="146974"/>
                </a:cubicBezTo>
                <a:cubicBezTo>
                  <a:pt x="3938898" y="144836"/>
                  <a:pt x="3892554" y="144723"/>
                  <a:pt x="3842881" y="146634"/>
                </a:cubicBezTo>
                <a:cubicBezTo>
                  <a:pt x="3883285" y="144700"/>
                  <a:pt x="3925825" y="144295"/>
                  <a:pt x="3970507" y="145420"/>
                </a:cubicBezTo>
                <a:cubicBezTo>
                  <a:pt x="4015190" y="146549"/>
                  <a:pt x="4062367" y="146155"/>
                  <a:pt x="4112039" y="144245"/>
                </a:cubicBezTo>
                <a:close/>
                <a:moveTo>
                  <a:pt x="3838957" y="140525"/>
                </a:moveTo>
                <a:lnTo>
                  <a:pt x="3907996" y="141063"/>
                </a:lnTo>
                <a:lnTo>
                  <a:pt x="3833967" y="143563"/>
                </a:lnTo>
                <a:cubicBezTo>
                  <a:pt x="3824697" y="143539"/>
                  <a:pt x="3826360" y="142526"/>
                  <a:pt x="3838957" y="140525"/>
                </a:cubicBezTo>
                <a:close/>
                <a:moveTo>
                  <a:pt x="3939268" y="140009"/>
                </a:moveTo>
                <a:lnTo>
                  <a:pt x="4008525" y="140700"/>
                </a:lnTo>
                <a:lnTo>
                  <a:pt x="3945774" y="141359"/>
                </a:lnTo>
                <a:lnTo>
                  <a:pt x="3907996" y="141063"/>
                </a:lnTo>
                <a:close/>
                <a:moveTo>
                  <a:pt x="4243227" y="132370"/>
                </a:moveTo>
                <a:cubicBezTo>
                  <a:pt x="4174306" y="140332"/>
                  <a:pt x="4106749" y="143215"/>
                  <a:pt x="4040560" y="141021"/>
                </a:cubicBezTo>
                <a:lnTo>
                  <a:pt x="4008525" y="140700"/>
                </a:lnTo>
                <a:lnTo>
                  <a:pt x="4048759" y="140278"/>
                </a:lnTo>
                <a:cubicBezTo>
                  <a:pt x="4116136" y="138919"/>
                  <a:pt x="4180957" y="136282"/>
                  <a:pt x="4243227" y="132370"/>
                </a:cubicBezTo>
                <a:close/>
                <a:moveTo>
                  <a:pt x="2593691" y="125274"/>
                </a:moveTo>
                <a:cubicBezTo>
                  <a:pt x="2624116" y="129415"/>
                  <a:pt x="2651567" y="132530"/>
                  <a:pt x="2676047" y="134622"/>
                </a:cubicBezTo>
                <a:cubicBezTo>
                  <a:pt x="2700527" y="136716"/>
                  <a:pt x="2726673" y="137796"/>
                  <a:pt x="2754480" y="137865"/>
                </a:cubicBezTo>
                <a:cubicBezTo>
                  <a:pt x="2730000" y="135773"/>
                  <a:pt x="2702546" y="132655"/>
                  <a:pt x="2672123" y="128515"/>
                </a:cubicBezTo>
                <a:cubicBezTo>
                  <a:pt x="2641701" y="124374"/>
                  <a:pt x="2615558" y="123295"/>
                  <a:pt x="2593691" y="125274"/>
                </a:cubicBezTo>
                <a:close/>
                <a:moveTo>
                  <a:pt x="4620627" y="114946"/>
                </a:moveTo>
                <a:lnTo>
                  <a:pt x="4613616" y="116043"/>
                </a:lnTo>
                <a:cubicBezTo>
                  <a:pt x="4610373" y="117297"/>
                  <a:pt x="4609404" y="118943"/>
                  <a:pt x="4610713" y="120980"/>
                </a:cubicBezTo>
                <a:close/>
                <a:moveTo>
                  <a:pt x="3196398" y="101882"/>
                </a:moveTo>
                <a:cubicBezTo>
                  <a:pt x="3078884" y="106233"/>
                  <a:pt x="2963233" y="108078"/>
                  <a:pt x="2849441" y="107416"/>
                </a:cubicBezTo>
                <a:cubicBezTo>
                  <a:pt x="2735649" y="106754"/>
                  <a:pt x="2621285" y="110603"/>
                  <a:pt x="2506346" y="118961"/>
                </a:cubicBezTo>
                <a:cubicBezTo>
                  <a:pt x="2623861" y="114612"/>
                  <a:pt x="2739700" y="111259"/>
                  <a:pt x="2853868" y="108904"/>
                </a:cubicBezTo>
                <a:cubicBezTo>
                  <a:pt x="2968032" y="106547"/>
                  <a:pt x="3082211" y="104207"/>
                  <a:pt x="3196398" y="101882"/>
                </a:cubicBezTo>
                <a:close/>
                <a:moveTo>
                  <a:pt x="534026" y="89120"/>
                </a:moveTo>
                <a:lnTo>
                  <a:pt x="536084" y="89353"/>
                </a:lnTo>
                <a:lnTo>
                  <a:pt x="541680" y="92392"/>
                </a:lnTo>
                <a:close/>
                <a:moveTo>
                  <a:pt x="485036" y="87113"/>
                </a:moveTo>
                <a:lnTo>
                  <a:pt x="483548" y="92655"/>
                </a:lnTo>
                <a:cubicBezTo>
                  <a:pt x="482240" y="90619"/>
                  <a:pt x="481838" y="89094"/>
                  <a:pt x="482342" y="88079"/>
                </a:cubicBezTo>
                <a:close/>
                <a:moveTo>
                  <a:pt x="507430" y="86615"/>
                </a:moveTo>
                <a:cubicBezTo>
                  <a:pt x="514084" y="82566"/>
                  <a:pt x="521034" y="82583"/>
                  <a:pt x="528285" y="86667"/>
                </a:cubicBezTo>
                <a:lnTo>
                  <a:pt x="534026" y="89120"/>
                </a:lnTo>
                <a:lnTo>
                  <a:pt x="525790" y="88184"/>
                </a:lnTo>
                <a:cubicBezTo>
                  <a:pt x="519493" y="89186"/>
                  <a:pt x="513373" y="88663"/>
                  <a:pt x="507430" y="86615"/>
                </a:cubicBezTo>
                <a:close/>
                <a:moveTo>
                  <a:pt x="1855668" y="86588"/>
                </a:moveTo>
                <a:lnTo>
                  <a:pt x="1855283" y="87363"/>
                </a:lnTo>
                <a:lnTo>
                  <a:pt x="1852572" y="87192"/>
                </a:lnTo>
                <a:close/>
                <a:moveTo>
                  <a:pt x="486262" y="84276"/>
                </a:moveTo>
                <a:lnTo>
                  <a:pt x="489560" y="85809"/>
                </a:lnTo>
                <a:cubicBezTo>
                  <a:pt x="489888" y="86319"/>
                  <a:pt x="488891" y="86570"/>
                  <a:pt x="486575" y="86564"/>
                </a:cubicBezTo>
                <a:lnTo>
                  <a:pt x="485036" y="87113"/>
                </a:lnTo>
                <a:lnTo>
                  <a:pt x="485593" y="85037"/>
                </a:lnTo>
                <a:close/>
                <a:moveTo>
                  <a:pt x="1866057" y="83851"/>
                </a:moveTo>
                <a:cubicBezTo>
                  <a:pt x="1861421" y="83837"/>
                  <a:pt x="1857528" y="84083"/>
                  <a:pt x="1854378" y="84584"/>
                </a:cubicBezTo>
                <a:lnTo>
                  <a:pt x="1847169" y="86850"/>
                </a:lnTo>
                <a:lnTo>
                  <a:pt x="1847195" y="86856"/>
                </a:lnTo>
                <a:lnTo>
                  <a:pt x="1852572" y="87192"/>
                </a:lnTo>
                <a:lnTo>
                  <a:pt x="1851072" y="87487"/>
                </a:lnTo>
                <a:lnTo>
                  <a:pt x="1854912" y="88110"/>
                </a:lnTo>
                <a:lnTo>
                  <a:pt x="1855283" y="87363"/>
                </a:lnTo>
                <a:lnTo>
                  <a:pt x="1872475" y="88441"/>
                </a:lnTo>
                <a:cubicBezTo>
                  <a:pt x="1880082" y="89475"/>
                  <a:pt x="1887211" y="87968"/>
                  <a:pt x="1893863" y="83918"/>
                </a:cubicBezTo>
                <a:cubicBezTo>
                  <a:pt x="1884595" y="83897"/>
                  <a:pt x="1875326" y="83874"/>
                  <a:pt x="1866057" y="83851"/>
                </a:cubicBezTo>
                <a:close/>
                <a:moveTo>
                  <a:pt x="1435045" y="82791"/>
                </a:moveTo>
                <a:cubicBezTo>
                  <a:pt x="1437661" y="86865"/>
                  <a:pt x="1440631" y="87888"/>
                  <a:pt x="1443958" y="85862"/>
                </a:cubicBezTo>
                <a:lnTo>
                  <a:pt x="1445215" y="85469"/>
                </a:lnTo>
                <a:close/>
                <a:moveTo>
                  <a:pt x="1837084" y="81969"/>
                </a:moveTo>
                <a:lnTo>
                  <a:pt x="1809884" y="83641"/>
                </a:lnTo>
                <a:lnTo>
                  <a:pt x="1828751" y="83854"/>
                </a:lnTo>
                <a:lnTo>
                  <a:pt x="1838316" y="85411"/>
                </a:lnTo>
                <a:close/>
                <a:moveTo>
                  <a:pt x="1509554" y="79928"/>
                </a:moveTo>
                <a:cubicBezTo>
                  <a:pt x="1522149" y="77925"/>
                  <a:pt x="1534389" y="78972"/>
                  <a:pt x="1546273" y="83066"/>
                </a:cubicBezTo>
                <a:lnTo>
                  <a:pt x="1532371" y="83032"/>
                </a:lnTo>
                <a:cubicBezTo>
                  <a:pt x="1513833" y="82987"/>
                  <a:pt x="1502901" y="83976"/>
                  <a:pt x="1499574" y="86001"/>
                </a:cubicBezTo>
                <a:cubicBezTo>
                  <a:pt x="1493630" y="83954"/>
                  <a:pt x="1496958" y="81928"/>
                  <a:pt x="1509554" y="79928"/>
                </a:cubicBezTo>
                <a:close/>
                <a:moveTo>
                  <a:pt x="1292353" y="65958"/>
                </a:moveTo>
                <a:cubicBezTo>
                  <a:pt x="1294018" y="64945"/>
                  <a:pt x="1295176" y="64948"/>
                  <a:pt x="1295830" y="65965"/>
                </a:cubicBezTo>
                <a:lnTo>
                  <a:pt x="1295844" y="66151"/>
                </a:lnTo>
                <a:close/>
                <a:moveTo>
                  <a:pt x="770871" y="53721"/>
                </a:moveTo>
                <a:cubicBezTo>
                  <a:pt x="721198" y="55633"/>
                  <a:pt x="672837" y="59580"/>
                  <a:pt x="625780" y="65562"/>
                </a:cubicBezTo>
                <a:cubicBezTo>
                  <a:pt x="578725" y="71544"/>
                  <a:pt x="533331" y="76514"/>
                  <a:pt x="489602" y="80473"/>
                </a:cubicBezTo>
                <a:lnTo>
                  <a:pt x="486262" y="84276"/>
                </a:lnTo>
                <a:lnTo>
                  <a:pt x="484614" y="83510"/>
                </a:lnTo>
                <a:cubicBezTo>
                  <a:pt x="452769" y="91564"/>
                  <a:pt x="430549" y="96591"/>
                  <a:pt x="417954" y="98594"/>
                </a:cubicBezTo>
                <a:cubicBezTo>
                  <a:pt x="426513" y="104713"/>
                  <a:pt x="433286" y="106254"/>
                  <a:pt x="438275" y="103216"/>
                </a:cubicBezTo>
                <a:cubicBezTo>
                  <a:pt x="443266" y="100180"/>
                  <a:pt x="450395" y="98673"/>
                  <a:pt x="459663" y="98696"/>
                </a:cubicBezTo>
                <a:cubicBezTo>
                  <a:pt x="462990" y="96670"/>
                  <a:pt x="468457" y="96175"/>
                  <a:pt x="476063" y="97211"/>
                </a:cubicBezTo>
                <a:cubicBezTo>
                  <a:pt x="483668" y="98245"/>
                  <a:pt x="489135" y="97749"/>
                  <a:pt x="492462" y="95726"/>
                </a:cubicBezTo>
                <a:cubicBezTo>
                  <a:pt x="504346" y="99820"/>
                  <a:pt x="514268" y="100862"/>
                  <a:pt x="522230" y="98848"/>
                </a:cubicBezTo>
                <a:cubicBezTo>
                  <a:pt x="530190" y="96834"/>
                  <a:pt x="538805" y="95839"/>
                  <a:pt x="548075" y="95864"/>
                </a:cubicBezTo>
                <a:lnTo>
                  <a:pt x="541680" y="92392"/>
                </a:lnTo>
                <a:lnTo>
                  <a:pt x="556988" y="98935"/>
                </a:lnTo>
                <a:cubicBezTo>
                  <a:pt x="566258" y="98957"/>
                  <a:pt x="576538" y="96949"/>
                  <a:pt x="587824" y="92912"/>
                </a:cubicBezTo>
                <a:cubicBezTo>
                  <a:pt x="599112" y="88874"/>
                  <a:pt x="609390" y="86867"/>
                  <a:pt x="618659" y="86890"/>
                </a:cubicBezTo>
                <a:cubicBezTo>
                  <a:pt x="627929" y="86912"/>
                  <a:pt x="638028" y="86428"/>
                  <a:pt x="648961" y="85438"/>
                </a:cubicBezTo>
                <a:cubicBezTo>
                  <a:pt x="659894" y="84448"/>
                  <a:pt x="669994" y="83966"/>
                  <a:pt x="679263" y="83987"/>
                </a:cubicBezTo>
                <a:cubicBezTo>
                  <a:pt x="691859" y="81986"/>
                  <a:pt x="702790" y="80997"/>
                  <a:pt x="712059" y="81018"/>
                </a:cubicBezTo>
                <a:cubicBezTo>
                  <a:pt x="721327" y="81041"/>
                  <a:pt x="730596" y="81064"/>
                  <a:pt x="739867" y="81086"/>
                </a:cubicBezTo>
                <a:cubicBezTo>
                  <a:pt x="758406" y="81134"/>
                  <a:pt x="776290" y="80162"/>
                  <a:pt x="793519" y="78170"/>
                </a:cubicBezTo>
                <a:cubicBezTo>
                  <a:pt x="810750" y="76180"/>
                  <a:pt x="830296" y="74196"/>
                  <a:pt x="852162" y="72216"/>
                </a:cubicBezTo>
                <a:cubicBezTo>
                  <a:pt x="892563" y="70283"/>
                  <a:pt x="932136" y="68853"/>
                  <a:pt x="970875" y="67935"/>
                </a:cubicBezTo>
                <a:cubicBezTo>
                  <a:pt x="1009613" y="67012"/>
                  <a:pt x="1047521" y="66596"/>
                  <a:pt x="1084596" y="66688"/>
                </a:cubicBezTo>
                <a:cubicBezTo>
                  <a:pt x="1060118" y="64595"/>
                  <a:pt x="1033320" y="62496"/>
                  <a:pt x="1004203" y="60393"/>
                </a:cubicBezTo>
                <a:cubicBezTo>
                  <a:pt x="975088" y="58289"/>
                  <a:pt x="948290" y="56189"/>
                  <a:pt x="923812" y="54096"/>
                </a:cubicBezTo>
                <a:cubicBezTo>
                  <a:pt x="899329" y="52004"/>
                  <a:pt x="873840" y="51942"/>
                  <a:pt x="847341" y="53909"/>
                </a:cubicBezTo>
                <a:cubicBezTo>
                  <a:pt x="820842" y="55878"/>
                  <a:pt x="795352" y="55815"/>
                  <a:pt x="770871" y="53721"/>
                </a:cubicBezTo>
                <a:close/>
                <a:moveTo>
                  <a:pt x="4483421" y="39281"/>
                </a:moveTo>
                <a:lnTo>
                  <a:pt x="4485468" y="41048"/>
                </a:lnTo>
                <a:lnTo>
                  <a:pt x="4457915" y="44184"/>
                </a:lnTo>
                <a:cubicBezTo>
                  <a:pt x="4461553" y="41970"/>
                  <a:pt x="4464948" y="41321"/>
                  <a:pt x="4468102" y="42234"/>
                </a:cubicBezTo>
                <a:cubicBezTo>
                  <a:pt x="4471256" y="43145"/>
                  <a:pt x="4474651" y="42495"/>
                  <a:pt x="4478289" y="40281"/>
                </a:cubicBezTo>
                <a:cubicBezTo>
                  <a:pt x="4480134" y="39157"/>
                  <a:pt x="4481846" y="38824"/>
                  <a:pt x="4483421" y="39281"/>
                </a:cubicBezTo>
                <a:close/>
                <a:moveTo>
                  <a:pt x="4547989" y="23348"/>
                </a:moveTo>
                <a:cubicBezTo>
                  <a:pt x="4550605" y="27419"/>
                  <a:pt x="4543598" y="34517"/>
                  <a:pt x="4526966" y="44639"/>
                </a:cubicBezTo>
                <a:lnTo>
                  <a:pt x="4508124" y="39116"/>
                </a:lnTo>
                <a:cubicBezTo>
                  <a:pt x="4501868" y="37257"/>
                  <a:pt x="4500050" y="38365"/>
                  <a:pt x="4502666" y="42436"/>
                </a:cubicBezTo>
                <a:lnTo>
                  <a:pt x="4506590" y="48546"/>
                </a:lnTo>
                <a:lnTo>
                  <a:pt x="4461840" y="50292"/>
                </a:lnTo>
                <a:cubicBezTo>
                  <a:pt x="4455896" y="48245"/>
                  <a:pt x="4459384" y="47540"/>
                  <a:pt x="4472299" y="48175"/>
                </a:cubicBezTo>
                <a:cubicBezTo>
                  <a:pt x="4485215" y="48810"/>
                  <a:pt x="4490364" y="47091"/>
                  <a:pt x="4487750" y="43019"/>
                </a:cubicBezTo>
                <a:lnTo>
                  <a:pt x="4485468" y="41048"/>
                </a:lnTo>
                <a:lnTo>
                  <a:pt x="4487966" y="40764"/>
                </a:lnTo>
                <a:cubicBezTo>
                  <a:pt x="4515508" y="36745"/>
                  <a:pt x="4535516" y="30941"/>
                  <a:pt x="4547989" y="23348"/>
                </a:cubicBezTo>
                <a:close/>
                <a:moveTo>
                  <a:pt x="3913374" y="14121"/>
                </a:moveTo>
                <a:cubicBezTo>
                  <a:pt x="3908720" y="14078"/>
                  <a:pt x="3903061" y="14275"/>
                  <a:pt x="3896401" y="14709"/>
                </a:cubicBezTo>
                <a:lnTo>
                  <a:pt x="3895539" y="14787"/>
                </a:lnTo>
                <a:close/>
                <a:moveTo>
                  <a:pt x="4308771" y="7515"/>
                </a:moveTo>
                <a:cubicBezTo>
                  <a:pt x="4293560" y="5447"/>
                  <a:pt x="4283281" y="7454"/>
                  <a:pt x="4277936" y="13539"/>
                </a:cubicBezTo>
                <a:cubicBezTo>
                  <a:pt x="4272591" y="19625"/>
                  <a:pt x="4263621" y="23668"/>
                  <a:pt x="4251026" y="25669"/>
                </a:cubicBezTo>
                <a:cubicBezTo>
                  <a:pt x="4260295" y="25692"/>
                  <a:pt x="4268910" y="24697"/>
                  <a:pt x="4276870" y="22683"/>
                </a:cubicBezTo>
                <a:cubicBezTo>
                  <a:pt x="4284832" y="20670"/>
                  <a:pt x="4296418" y="20698"/>
                  <a:pt x="4311629" y="22767"/>
                </a:cubicBezTo>
                <a:cubicBezTo>
                  <a:pt x="4315667" y="14647"/>
                  <a:pt x="4314359" y="12611"/>
                  <a:pt x="4307705" y="16660"/>
                </a:cubicBezTo>
                <a:cubicBezTo>
                  <a:pt x="4301052" y="20709"/>
                  <a:pt x="4298081" y="19686"/>
                  <a:pt x="4298790" y="13590"/>
                </a:cubicBezTo>
                <a:cubicBezTo>
                  <a:pt x="4310675" y="17684"/>
                  <a:pt x="4314004" y="15659"/>
                  <a:pt x="4308771" y="7515"/>
                </a:cubicBezTo>
                <a:close/>
                <a:moveTo>
                  <a:pt x="4130961" y="1357"/>
                </a:moveTo>
                <a:lnTo>
                  <a:pt x="4326297" y="1357"/>
                </a:lnTo>
                <a:lnTo>
                  <a:pt x="4322675" y="7549"/>
                </a:lnTo>
                <a:cubicBezTo>
                  <a:pt x="4329328" y="3501"/>
                  <a:pt x="4334140" y="1988"/>
                  <a:pt x="4337111" y="3011"/>
                </a:cubicBezTo>
                <a:cubicBezTo>
                  <a:pt x="4340083" y="4036"/>
                  <a:pt x="4343231" y="3534"/>
                  <a:pt x="4346558" y="1510"/>
                </a:cubicBezTo>
                <a:cubicBezTo>
                  <a:pt x="4349884" y="-514"/>
                  <a:pt x="4354519" y="-504"/>
                  <a:pt x="4360460" y="1544"/>
                </a:cubicBezTo>
                <a:cubicBezTo>
                  <a:pt x="4364739" y="4603"/>
                  <a:pt x="4366999" y="6768"/>
                  <a:pt x="4367237" y="8039"/>
                </a:cubicBezTo>
                <a:lnTo>
                  <a:pt x="4364945" y="8525"/>
                </a:lnTo>
                <a:lnTo>
                  <a:pt x="4372232" y="19867"/>
                </a:lnTo>
                <a:cubicBezTo>
                  <a:pt x="4372232" y="19867"/>
                  <a:pt x="4376867" y="19880"/>
                  <a:pt x="4386136" y="19903"/>
                </a:cubicBezTo>
                <a:cubicBezTo>
                  <a:pt x="4379483" y="23951"/>
                  <a:pt x="4370682" y="26455"/>
                  <a:pt x="4359729" y="27413"/>
                </a:cubicBezTo>
                <a:cubicBezTo>
                  <a:pt x="4348776" y="28371"/>
                  <a:pt x="4342965" y="31929"/>
                  <a:pt x="4342295" y="38090"/>
                </a:cubicBezTo>
                <a:cubicBezTo>
                  <a:pt x="4317062" y="42029"/>
                  <a:pt x="4292018" y="44462"/>
                  <a:pt x="4267163" y="45385"/>
                </a:cubicBezTo>
                <a:cubicBezTo>
                  <a:pt x="4242305" y="46309"/>
                  <a:pt x="4218925" y="47729"/>
                  <a:pt x="4197019" y="49644"/>
                </a:cubicBezTo>
                <a:lnTo>
                  <a:pt x="4202009" y="46606"/>
                </a:lnTo>
                <a:cubicBezTo>
                  <a:pt x="4182762" y="52658"/>
                  <a:pt x="4158381" y="56124"/>
                  <a:pt x="4128869" y="57003"/>
                </a:cubicBezTo>
                <a:cubicBezTo>
                  <a:pt x="4114113" y="57444"/>
                  <a:pt x="4101058" y="58278"/>
                  <a:pt x="4089699" y="59503"/>
                </a:cubicBezTo>
                <a:lnTo>
                  <a:pt x="4066942" y="63321"/>
                </a:lnTo>
                <a:lnTo>
                  <a:pt x="4074930" y="64874"/>
                </a:lnTo>
                <a:cubicBezTo>
                  <a:pt x="4073267" y="65887"/>
                  <a:pt x="4071274" y="66391"/>
                  <a:pt x="4068958" y="66385"/>
                </a:cubicBezTo>
                <a:lnTo>
                  <a:pt x="4063504" y="65325"/>
                </a:lnTo>
                <a:lnTo>
                  <a:pt x="4087461" y="73576"/>
                </a:lnTo>
                <a:cubicBezTo>
                  <a:pt x="4045636" y="87704"/>
                  <a:pt x="4002840" y="96714"/>
                  <a:pt x="3959071" y="100609"/>
                </a:cubicBezTo>
                <a:cubicBezTo>
                  <a:pt x="3953088" y="98499"/>
                  <a:pt x="3951759" y="96432"/>
                  <a:pt x="3955085" y="94407"/>
                </a:cubicBezTo>
                <a:cubicBezTo>
                  <a:pt x="3958412" y="92382"/>
                  <a:pt x="3957104" y="90346"/>
                  <a:pt x="3951161" y="88298"/>
                </a:cubicBezTo>
                <a:cubicBezTo>
                  <a:pt x="3941893" y="88275"/>
                  <a:pt x="3941060" y="88783"/>
                  <a:pt x="3948668" y="89817"/>
                </a:cubicBezTo>
                <a:cubicBezTo>
                  <a:pt x="3956272" y="90851"/>
                  <a:pt x="3955441" y="91358"/>
                  <a:pt x="3946171" y="91336"/>
                </a:cubicBezTo>
                <a:cubicBezTo>
                  <a:pt x="3940228" y="89288"/>
                  <a:pt x="3935595" y="89277"/>
                  <a:pt x="3932269" y="91302"/>
                </a:cubicBezTo>
                <a:cubicBezTo>
                  <a:pt x="3897766" y="95217"/>
                  <a:pt x="3853500" y="96539"/>
                  <a:pt x="3799467" y="95264"/>
                </a:cubicBezTo>
                <a:cubicBezTo>
                  <a:pt x="3745436" y="93988"/>
                  <a:pt x="3700832" y="98387"/>
                  <a:pt x="3665662" y="108465"/>
                </a:cubicBezTo>
                <a:cubicBezTo>
                  <a:pt x="3628503" y="108247"/>
                  <a:pt x="3592021" y="109078"/>
                  <a:pt x="3556212" y="110961"/>
                </a:cubicBezTo>
                <a:cubicBezTo>
                  <a:pt x="3520402" y="112842"/>
                  <a:pt x="3483940" y="113704"/>
                  <a:pt x="3446820" y="113550"/>
                </a:cubicBezTo>
                <a:lnTo>
                  <a:pt x="3222994" y="121672"/>
                </a:lnTo>
                <a:cubicBezTo>
                  <a:pt x="3145432" y="123388"/>
                  <a:pt x="3067861" y="125088"/>
                  <a:pt x="2990280" y="126771"/>
                </a:cubicBezTo>
                <a:cubicBezTo>
                  <a:pt x="2912701" y="128455"/>
                  <a:pt x="2830829" y="127063"/>
                  <a:pt x="2744669" y="122596"/>
                </a:cubicBezTo>
                <a:cubicBezTo>
                  <a:pt x="2814711" y="131119"/>
                  <a:pt x="2888228" y="136112"/>
                  <a:pt x="2965226" y="137572"/>
                </a:cubicBezTo>
                <a:cubicBezTo>
                  <a:pt x="3042225" y="139030"/>
                  <a:pt x="3120708" y="141004"/>
                  <a:pt x="3200676" y="143486"/>
                </a:cubicBezTo>
                <a:cubicBezTo>
                  <a:pt x="3240305" y="147774"/>
                  <a:pt x="3280290" y="149018"/>
                  <a:pt x="3320629" y="147209"/>
                </a:cubicBezTo>
                <a:cubicBezTo>
                  <a:pt x="3360968" y="145404"/>
                  <a:pt x="3400954" y="146644"/>
                  <a:pt x="3440583" y="150935"/>
                </a:cubicBezTo>
                <a:cubicBezTo>
                  <a:pt x="3480252" y="155289"/>
                  <a:pt x="3519426" y="157068"/>
                  <a:pt x="3558102" y="156272"/>
                </a:cubicBezTo>
                <a:cubicBezTo>
                  <a:pt x="3596779" y="155478"/>
                  <a:pt x="3634602" y="155159"/>
                  <a:pt x="3671575" y="155313"/>
                </a:cubicBezTo>
                <a:cubicBezTo>
                  <a:pt x="3726456" y="161737"/>
                  <a:pt x="3777856" y="164568"/>
                  <a:pt x="3825777" y="163815"/>
                </a:cubicBezTo>
                <a:cubicBezTo>
                  <a:pt x="3873696" y="163058"/>
                  <a:pt x="3916162" y="162790"/>
                  <a:pt x="3953173" y="163007"/>
                </a:cubicBezTo>
                <a:cubicBezTo>
                  <a:pt x="3999447" y="163343"/>
                  <a:pt x="4042740" y="162591"/>
                  <a:pt x="4083061" y="160755"/>
                </a:cubicBezTo>
                <a:cubicBezTo>
                  <a:pt x="4123378" y="158916"/>
                  <a:pt x="4160736" y="156067"/>
                  <a:pt x="4195134" y="152214"/>
                </a:cubicBezTo>
                <a:cubicBezTo>
                  <a:pt x="4269871" y="146553"/>
                  <a:pt x="4337662" y="140827"/>
                  <a:pt x="4398506" y="135038"/>
                </a:cubicBezTo>
                <a:cubicBezTo>
                  <a:pt x="4459350" y="129248"/>
                  <a:pt x="4521198" y="121474"/>
                  <a:pt x="4584050" y="111719"/>
                </a:cubicBezTo>
                <a:cubicBezTo>
                  <a:pt x="4590703" y="107668"/>
                  <a:pt x="4598649" y="105664"/>
                  <a:pt x="4607893" y="105702"/>
                </a:cubicBezTo>
                <a:cubicBezTo>
                  <a:pt x="4617137" y="105740"/>
                  <a:pt x="4626392" y="105771"/>
                  <a:pt x="4635661" y="105796"/>
                </a:cubicBezTo>
                <a:lnTo>
                  <a:pt x="4640652" y="102759"/>
                </a:lnTo>
                <a:cubicBezTo>
                  <a:pt x="4649251" y="108943"/>
                  <a:pt x="4645757" y="112506"/>
                  <a:pt x="4630169" y="113452"/>
                </a:cubicBezTo>
                <a:lnTo>
                  <a:pt x="4620872" y="114907"/>
                </a:lnTo>
                <a:lnTo>
                  <a:pt x="4627675" y="114971"/>
                </a:lnTo>
                <a:cubicBezTo>
                  <a:pt x="4629004" y="117039"/>
                  <a:pt x="4631331" y="117061"/>
                  <a:pt x="4634657" y="115036"/>
                </a:cubicBezTo>
                <a:cubicBezTo>
                  <a:pt x="4640601" y="117083"/>
                  <a:pt x="4642739" y="118612"/>
                  <a:pt x="4641076" y="119625"/>
                </a:cubicBezTo>
                <a:cubicBezTo>
                  <a:pt x="4639413" y="120637"/>
                  <a:pt x="4643217" y="121154"/>
                  <a:pt x="4652485" y="121178"/>
                </a:cubicBezTo>
                <a:cubicBezTo>
                  <a:pt x="4611182" y="134988"/>
                  <a:pt x="4563039" y="143048"/>
                  <a:pt x="4508056" y="145359"/>
                </a:cubicBezTo>
                <a:cubicBezTo>
                  <a:pt x="4453073" y="147669"/>
                  <a:pt x="4397838" y="151553"/>
                  <a:pt x="4342345" y="157005"/>
                </a:cubicBezTo>
                <a:lnTo>
                  <a:pt x="4360172" y="163150"/>
                </a:lnTo>
                <a:cubicBezTo>
                  <a:pt x="4323806" y="156960"/>
                  <a:pt x="4288214" y="157381"/>
                  <a:pt x="4253401" y="164410"/>
                </a:cubicBezTo>
                <a:cubicBezTo>
                  <a:pt x="4218584" y="171439"/>
                  <a:pt x="4180976" y="175922"/>
                  <a:pt x="4140572" y="177857"/>
                </a:cubicBezTo>
                <a:cubicBezTo>
                  <a:pt x="4165054" y="179948"/>
                  <a:pt x="4190188" y="183058"/>
                  <a:pt x="4215976" y="187188"/>
                </a:cubicBezTo>
                <a:cubicBezTo>
                  <a:pt x="4241764" y="191315"/>
                  <a:pt x="4271534" y="194437"/>
                  <a:pt x="4305284" y="196553"/>
                </a:cubicBezTo>
                <a:cubicBezTo>
                  <a:pt x="4302667" y="192481"/>
                  <a:pt x="4299696" y="191457"/>
                  <a:pt x="4296370" y="193482"/>
                </a:cubicBezTo>
                <a:cubicBezTo>
                  <a:pt x="4293042" y="195506"/>
                  <a:pt x="4290071" y="194483"/>
                  <a:pt x="4287456" y="190411"/>
                </a:cubicBezTo>
                <a:cubicBezTo>
                  <a:pt x="4305638" y="193504"/>
                  <a:pt x="4321770" y="194309"/>
                  <a:pt x="4335853" y="192818"/>
                </a:cubicBezTo>
                <a:lnTo>
                  <a:pt x="4340411" y="191897"/>
                </a:lnTo>
                <a:lnTo>
                  <a:pt x="4351984" y="193619"/>
                </a:lnTo>
                <a:lnTo>
                  <a:pt x="4341555" y="191666"/>
                </a:lnTo>
                <a:lnTo>
                  <a:pt x="4355437" y="188864"/>
                </a:lnTo>
                <a:cubicBezTo>
                  <a:pt x="4361451" y="186973"/>
                  <a:pt x="4366954" y="184508"/>
                  <a:pt x="4371944" y="181472"/>
                </a:cubicBezTo>
                <a:lnTo>
                  <a:pt x="4379792" y="193688"/>
                </a:lnTo>
                <a:cubicBezTo>
                  <a:pt x="4388351" y="199807"/>
                  <a:pt x="4395778" y="202366"/>
                  <a:pt x="4402076" y="201364"/>
                </a:cubicBezTo>
                <a:cubicBezTo>
                  <a:pt x="4408373" y="200364"/>
                  <a:pt x="4412475" y="204948"/>
                  <a:pt x="4414380" y="215116"/>
                </a:cubicBezTo>
                <a:lnTo>
                  <a:pt x="4433274" y="212112"/>
                </a:lnTo>
                <a:cubicBezTo>
                  <a:pt x="4441833" y="218232"/>
                  <a:pt x="4444449" y="222305"/>
                  <a:pt x="4441123" y="224330"/>
                </a:cubicBezTo>
                <a:cubicBezTo>
                  <a:pt x="4437795" y="226354"/>
                  <a:pt x="4437440" y="229404"/>
                  <a:pt x="4440056" y="233476"/>
                </a:cubicBezTo>
                <a:cubicBezTo>
                  <a:pt x="4436730" y="235499"/>
                  <a:pt x="4434591" y="233970"/>
                  <a:pt x="4433637" y="228887"/>
                </a:cubicBezTo>
                <a:cubicBezTo>
                  <a:pt x="4432683" y="223799"/>
                  <a:pt x="4430544" y="222270"/>
                  <a:pt x="4427219" y="224295"/>
                </a:cubicBezTo>
                <a:cubicBezTo>
                  <a:pt x="4417948" y="224271"/>
                  <a:pt x="4416285" y="225284"/>
                  <a:pt x="4422228" y="227332"/>
                </a:cubicBezTo>
                <a:cubicBezTo>
                  <a:pt x="4428171" y="229380"/>
                  <a:pt x="4429480" y="231417"/>
                  <a:pt x="4426153" y="233440"/>
                </a:cubicBezTo>
                <a:cubicBezTo>
                  <a:pt x="4420210" y="231392"/>
                  <a:pt x="4414622" y="226296"/>
                  <a:pt x="4409391" y="218153"/>
                </a:cubicBezTo>
                <a:cubicBezTo>
                  <a:pt x="4397749" y="225239"/>
                  <a:pt x="4392165" y="230053"/>
                  <a:pt x="4392642" y="232596"/>
                </a:cubicBezTo>
                <a:lnTo>
                  <a:pt x="4397276" y="234455"/>
                </a:lnTo>
                <a:lnTo>
                  <a:pt x="4349150" y="237825"/>
                </a:lnTo>
                <a:cubicBezTo>
                  <a:pt x="4328949" y="238792"/>
                  <a:pt x="4318493" y="242322"/>
                  <a:pt x="4317782" y="248419"/>
                </a:cubicBezTo>
                <a:cubicBezTo>
                  <a:pt x="4317782" y="248419"/>
                  <a:pt x="4296629" y="244302"/>
                  <a:pt x="4254320" y="236069"/>
                </a:cubicBezTo>
                <a:lnTo>
                  <a:pt x="4258244" y="242175"/>
                </a:lnTo>
                <a:lnTo>
                  <a:pt x="4253254" y="245213"/>
                </a:lnTo>
                <a:cubicBezTo>
                  <a:pt x="4231391" y="247192"/>
                  <a:pt x="4208572" y="244086"/>
                  <a:pt x="4184802" y="235896"/>
                </a:cubicBezTo>
                <a:cubicBezTo>
                  <a:pt x="4169590" y="233827"/>
                  <a:pt x="4155864" y="232269"/>
                  <a:pt x="4143625" y="231222"/>
                </a:cubicBezTo>
                <a:cubicBezTo>
                  <a:pt x="4131385" y="230176"/>
                  <a:pt x="4119322" y="227605"/>
                  <a:pt x="4107437" y="223511"/>
                </a:cubicBezTo>
                <a:cubicBezTo>
                  <a:pt x="4104821" y="219440"/>
                  <a:pt x="4100365" y="217904"/>
                  <a:pt x="4094067" y="218904"/>
                </a:cubicBezTo>
                <a:cubicBezTo>
                  <a:pt x="4087769" y="219906"/>
                  <a:pt x="4087947" y="218381"/>
                  <a:pt x="4094601" y="214333"/>
                </a:cubicBezTo>
                <a:cubicBezTo>
                  <a:pt x="4066791" y="214263"/>
                  <a:pt x="4035358" y="212154"/>
                  <a:pt x="4000303" y="208002"/>
                </a:cubicBezTo>
                <a:cubicBezTo>
                  <a:pt x="3965244" y="203851"/>
                  <a:pt x="3929178" y="201730"/>
                  <a:pt x="3892100" y="201638"/>
                </a:cubicBezTo>
                <a:cubicBezTo>
                  <a:pt x="3907313" y="203708"/>
                  <a:pt x="3926327" y="206297"/>
                  <a:pt x="3949145" y="209401"/>
                </a:cubicBezTo>
                <a:cubicBezTo>
                  <a:pt x="3971961" y="212506"/>
                  <a:pt x="3989314" y="216107"/>
                  <a:pt x="4001198" y="220201"/>
                </a:cubicBezTo>
                <a:cubicBezTo>
                  <a:pt x="3991930" y="220178"/>
                  <a:pt x="4001497" y="224267"/>
                  <a:pt x="4029901" y="232468"/>
                </a:cubicBezTo>
                <a:cubicBezTo>
                  <a:pt x="4044104" y="236569"/>
                  <a:pt x="4055410" y="240663"/>
                  <a:pt x="4063818" y="244747"/>
                </a:cubicBezTo>
                <a:lnTo>
                  <a:pt x="4077687" y="255008"/>
                </a:lnTo>
                <a:lnTo>
                  <a:pt x="4079068" y="254980"/>
                </a:lnTo>
                <a:cubicBezTo>
                  <a:pt x="4095031" y="251018"/>
                  <a:pt x="4113671" y="251221"/>
                  <a:pt x="4134989" y="255593"/>
                </a:cubicBezTo>
                <a:cubicBezTo>
                  <a:pt x="4140973" y="257705"/>
                  <a:pt x="4158264" y="255809"/>
                  <a:pt x="4186863" y="249909"/>
                </a:cubicBezTo>
                <a:lnTo>
                  <a:pt x="4204875" y="256337"/>
                </a:lnTo>
                <a:cubicBezTo>
                  <a:pt x="4223496" y="256510"/>
                  <a:pt x="4245285" y="256215"/>
                  <a:pt x="4270242" y="255451"/>
                </a:cubicBezTo>
                <a:cubicBezTo>
                  <a:pt x="4295202" y="254684"/>
                  <a:pt x="4316990" y="254388"/>
                  <a:pt x="4335610" y="254561"/>
                </a:cubicBezTo>
                <a:cubicBezTo>
                  <a:pt x="4322304" y="262660"/>
                  <a:pt x="4299431" y="266670"/>
                  <a:pt x="4266988" y="266591"/>
                </a:cubicBezTo>
                <a:cubicBezTo>
                  <a:pt x="4234547" y="266512"/>
                  <a:pt x="4212982" y="272555"/>
                  <a:pt x="4202291" y="284728"/>
                </a:cubicBezTo>
                <a:cubicBezTo>
                  <a:pt x="4211560" y="284748"/>
                  <a:pt x="4220830" y="284771"/>
                  <a:pt x="4230098" y="284794"/>
                </a:cubicBezTo>
                <a:cubicBezTo>
                  <a:pt x="4239367" y="284817"/>
                  <a:pt x="4248637" y="284839"/>
                  <a:pt x="4257906" y="284863"/>
                </a:cubicBezTo>
                <a:lnTo>
                  <a:pt x="4249240" y="281877"/>
                </a:lnTo>
                <a:lnTo>
                  <a:pt x="4260364" y="281939"/>
                </a:lnTo>
                <a:cubicBezTo>
                  <a:pt x="4277217" y="282060"/>
                  <a:pt x="4297857" y="282229"/>
                  <a:pt x="4322292" y="282448"/>
                </a:cubicBezTo>
                <a:cubicBezTo>
                  <a:pt x="4371159" y="282886"/>
                  <a:pt x="4416817" y="283728"/>
                  <a:pt x="4459262" y="284976"/>
                </a:cubicBezTo>
                <a:cubicBezTo>
                  <a:pt x="4465080" y="286832"/>
                  <a:pt x="4474227" y="286663"/>
                  <a:pt x="4486702" y="284470"/>
                </a:cubicBezTo>
                <a:cubicBezTo>
                  <a:pt x="4499174" y="282277"/>
                  <a:pt x="4509370" y="280142"/>
                  <a:pt x="4517291" y="278065"/>
                </a:cubicBezTo>
                <a:lnTo>
                  <a:pt x="4527171" y="272053"/>
                </a:lnTo>
                <a:lnTo>
                  <a:pt x="4615475" y="279641"/>
                </a:lnTo>
                <a:cubicBezTo>
                  <a:pt x="4611439" y="287762"/>
                  <a:pt x="4604993" y="290335"/>
                  <a:pt x="4596141" y="287359"/>
                </a:cubicBezTo>
                <a:cubicBezTo>
                  <a:pt x="4587288" y="284384"/>
                  <a:pt x="4579536" y="284920"/>
                  <a:pt x="4572882" y="288971"/>
                </a:cubicBezTo>
                <a:cubicBezTo>
                  <a:pt x="4572882" y="288971"/>
                  <a:pt x="4577099" y="291934"/>
                  <a:pt x="4585535" y="297863"/>
                </a:cubicBezTo>
                <a:cubicBezTo>
                  <a:pt x="4576265" y="297840"/>
                  <a:pt x="4561653" y="303902"/>
                  <a:pt x="4541694" y="316049"/>
                </a:cubicBezTo>
                <a:cubicBezTo>
                  <a:pt x="4536201" y="314702"/>
                  <a:pt x="4535660" y="313859"/>
                  <a:pt x="4540069" y="313521"/>
                </a:cubicBezTo>
                <a:cubicBezTo>
                  <a:pt x="4544478" y="313181"/>
                  <a:pt x="4545600" y="311327"/>
                  <a:pt x="4543433" y="307955"/>
                </a:cubicBezTo>
                <a:lnTo>
                  <a:pt x="4516915" y="309891"/>
                </a:lnTo>
                <a:cubicBezTo>
                  <a:pt x="4508096" y="310567"/>
                  <a:pt x="4505890" y="310737"/>
                  <a:pt x="4510300" y="310399"/>
                </a:cubicBezTo>
                <a:cubicBezTo>
                  <a:pt x="4514709" y="310059"/>
                  <a:pt x="4516334" y="312589"/>
                  <a:pt x="4515175" y="317986"/>
                </a:cubicBezTo>
                <a:lnTo>
                  <a:pt x="4498235" y="317156"/>
                </a:lnTo>
                <a:lnTo>
                  <a:pt x="4485956" y="315724"/>
                </a:lnTo>
                <a:cubicBezTo>
                  <a:pt x="4482630" y="317749"/>
                  <a:pt x="4478035" y="317798"/>
                  <a:pt x="4472177" y="315881"/>
                </a:cubicBezTo>
                <a:lnTo>
                  <a:pt x="4498235" y="317156"/>
                </a:lnTo>
                <a:lnTo>
                  <a:pt x="4508469" y="318351"/>
                </a:lnTo>
                <a:cubicBezTo>
                  <a:pt x="4521851" y="331977"/>
                  <a:pt x="4547054" y="338433"/>
                  <a:pt x="4584079" y="337711"/>
                </a:cubicBezTo>
                <a:cubicBezTo>
                  <a:pt x="4621104" y="336994"/>
                  <a:pt x="4651714" y="337457"/>
                  <a:pt x="4675909" y="339105"/>
                </a:cubicBezTo>
                <a:cubicBezTo>
                  <a:pt x="4660110" y="343324"/>
                  <a:pt x="4651684" y="349843"/>
                  <a:pt x="4650631" y="358671"/>
                </a:cubicBezTo>
                <a:cubicBezTo>
                  <a:pt x="4649577" y="367497"/>
                  <a:pt x="4637342" y="370852"/>
                  <a:pt x="4613928" y="368730"/>
                </a:cubicBezTo>
                <a:cubicBezTo>
                  <a:pt x="4628469" y="370766"/>
                  <a:pt x="4644352" y="374728"/>
                  <a:pt x="4661583" y="380614"/>
                </a:cubicBezTo>
                <a:cubicBezTo>
                  <a:pt x="4678813" y="386501"/>
                  <a:pt x="4686615" y="395382"/>
                  <a:pt x="4684988" y="407256"/>
                </a:cubicBezTo>
                <a:cubicBezTo>
                  <a:pt x="4658317" y="412781"/>
                  <a:pt x="4640947" y="412643"/>
                  <a:pt x="4632884" y="406842"/>
                </a:cubicBezTo>
                <a:cubicBezTo>
                  <a:pt x="4624818" y="401042"/>
                  <a:pt x="4613995" y="394266"/>
                  <a:pt x="4600412" y="386515"/>
                </a:cubicBezTo>
                <a:cubicBezTo>
                  <a:pt x="4579042" y="388813"/>
                  <a:pt x="4561090" y="393057"/>
                  <a:pt x="4546558" y="399248"/>
                </a:cubicBezTo>
                <a:cubicBezTo>
                  <a:pt x="4532025" y="405436"/>
                  <a:pt x="4511061" y="408815"/>
                  <a:pt x="4483661" y="409383"/>
                </a:cubicBezTo>
                <a:cubicBezTo>
                  <a:pt x="4496134" y="407189"/>
                  <a:pt x="4508598" y="404983"/>
                  <a:pt x="4521049" y="402757"/>
                </a:cubicBezTo>
                <a:cubicBezTo>
                  <a:pt x="4533501" y="400532"/>
                  <a:pt x="4540145" y="396469"/>
                  <a:pt x="4540978" y="390564"/>
                </a:cubicBezTo>
                <a:cubicBezTo>
                  <a:pt x="4526053" y="388939"/>
                  <a:pt x="4514431" y="390654"/>
                  <a:pt x="4506115" y="395716"/>
                </a:cubicBezTo>
                <a:cubicBezTo>
                  <a:pt x="4497798" y="400777"/>
                  <a:pt x="4486178" y="402497"/>
                  <a:pt x="4471251" y="400873"/>
                </a:cubicBezTo>
                <a:cubicBezTo>
                  <a:pt x="4468799" y="397055"/>
                  <a:pt x="4469020" y="395594"/>
                  <a:pt x="4471907" y="396491"/>
                </a:cubicBezTo>
                <a:cubicBezTo>
                  <a:pt x="4474797" y="397386"/>
                  <a:pt x="4475015" y="395926"/>
                  <a:pt x="4472563" y="392108"/>
                </a:cubicBezTo>
                <a:cubicBezTo>
                  <a:pt x="4460679" y="388013"/>
                  <a:pt x="4439169" y="386945"/>
                  <a:pt x="4408036" y="388901"/>
                </a:cubicBezTo>
                <a:cubicBezTo>
                  <a:pt x="4376903" y="390858"/>
                  <a:pt x="4353729" y="390802"/>
                  <a:pt x="4338518" y="388731"/>
                </a:cubicBezTo>
                <a:cubicBezTo>
                  <a:pt x="4329249" y="388708"/>
                  <a:pt x="4324437" y="390220"/>
                  <a:pt x="4324082" y="393268"/>
                </a:cubicBezTo>
                <a:cubicBezTo>
                  <a:pt x="4323726" y="396317"/>
                  <a:pt x="4321884" y="398853"/>
                  <a:pt x="4318558" y="400878"/>
                </a:cubicBezTo>
                <a:cubicBezTo>
                  <a:pt x="4291462" y="394713"/>
                  <a:pt x="4271260" y="395680"/>
                  <a:pt x="4257954" y="403779"/>
                </a:cubicBezTo>
                <a:cubicBezTo>
                  <a:pt x="4244649" y="411877"/>
                  <a:pt x="4230035" y="417940"/>
                  <a:pt x="4214113" y="421966"/>
                </a:cubicBezTo>
                <a:cubicBezTo>
                  <a:pt x="4208169" y="419919"/>
                  <a:pt x="4206861" y="417883"/>
                  <a:pt x="4210189" y="415859"/>
                </a:cubicBezTo>
                <a:cubicBezTo>
                  <a:pt x="4213516" y="413833"/>
                  <a:pt x="4218150" y="413844"/>
                  <a:pt x="4224092" y="415892"/>
                </a:cubicBezTo>
                <a:cubicBezTo>
                  <a:pt x="4218150" y="413844"/>
                  <a:pt x="4213440" y="412817"/>
                  <a:pt x="4209965" y="412808"/>
                </a:cubicBezTo>
                <a:lnTo>
                  <a:pt x="4203892" y="415544"/>
                </a:lnTo>
                <a:lnTo>
                  <a:pt x="4210189" y="415859"/>
                </a:lnTo>
                <a:cubicBezTo>
                  <a:pt x="4206150" y="423980"/>
                  <a:pt x="4199498" y="428030"/>
                  <a:pt x="4190230" y="428006"/>
                </a:cubicBezTo>
                <a:cubicBezTo>
                  <a:pt x="4185593" y="427995"/>
                  <a:pt x="4181614" y="429001"/>
                  <a:pt x="4178289" y="431026"/>
                </a:cubicBezTo>
                <a:lnTo>
                  <a:pt x="4170978" y="439348"/>
                </a:lnTo>
                <a:lnTo>
                  <a:pt x="4161356" y="437082"/>
                </a:lnTo>
                <a:cubicBezTo>
                  <a:pt x="4154704" y="441133"/>
                  <a:pt x="4148230" y="443657"/>
                  <a:pt x="4141931" y="444658"/>
                </a:cubicBezTo>
                <a:cubicBezTo>
                  <a:pt x="4135633" y="445658"/>
                  <a:pt x="4129158" y="448183"/>
                  <a:pt x="4122504" y="452235"/>
                </a:cubicBezTo>
                <a:cubicBezTo>
                  <a:pt x="4151022" y="446204"/>
                  <a:pt x="4178829" y="446272"/>
                  <a:pt x="4205925" y="452438"/>
                </a:cubicBezTo>
                <a:lnTo>
                  <a:pt x="4247637" y="452541"/>
                </a:lnTo>
                <a:cubicBezTo>
                  <a:pt x="4240983" y="456590"/>
                  <a:pt x="4230705" y="458595"/>
                  <a:pt x="4216800" y="458563"/>
                </a:cubicBezTo>
                <a:cubicBezTo>
                  <a:pt x="4202897" y="458527"/>
                  <a:pt x="4192619" y="460535"/>
                  <a:pt x="4185966" y="464585"/>
                </a:cubicBezTo>
                <a:cubicBezTo>
                  <a:pt x="4188582" y="468656"/>
                  <a:pt x="4191553" y="469680"/>
                  <a:pt x="4194880" y="467656"/>
                </a:cubicBezTo>
                <a:cubicBezTo>
                  <a:pt x="4198206" y="465632"/>
                  <a:pt x="4204505" y="464631"/>
                  <a:pt x="4213772" y="464652"/>
                </a:cubicBezTo>
                <a:cubicBezTo>
                  <a:pt x="4219715" y="466700"/>
                  <a:pt x="4226014" y="465702"/>
                  <a:pt x="4232668" y="461651"/>
                </a:cubicBezTo>
                <a:cubicBezTo>
                  <a:pt x="4244551" y="465746"/>
                  <a:pt x="4257147" y="463743"/>
                  <a:pt x="4270454" y="455647"/>
                </a:cubicBezTo>
                <a:cubicBezTo>
                  <a:pt x="4267127" y="457669"/>
                  <a:pt x="4264810" y="457664"/>
                  <a:pt x="4263502" y="455628"/>
                </a:cubicBezTo>
                <a:cubicBezTo>
                  <a:pt x="4262194" y="453593"/>
                  <a:pt x="4259877" y="453588"/>
                  <a:pt x="4256550" y="455611"/>
                </a:cubicBezTo>
                <a:cubicBezTo>
                  <a:pt x="4263204" y="451562"/>
                  <a:pt x="4279343" y="451475"/>
                  <a:pt x="4304967" y="455348"/>
                </a:cubicBezTo>
                <a:cubicBezTo>
                  <a:pt x="4330591" y="459223"/>
                  <a:pt x="4344177" y="455158"/>
                  <a:pt x="4345720" y="443156"/>
                </a:cubicBezTo>
                <a:lnTo>
                  <a:pt x="4344910" y="443054"/>
                </a:lnTo>
                <a:lnTo>
                  <a:pt x="4357600" y="440041"/>
                </a:lnTo>
                <a:lnTo>
                  <a:pt x="4366110" y="437833"/>
                </a:lnTo>
                <a:lnTo>
                  <a:pt x="4358235" y="438328"/>
                </a:lnTo>
                <a:cubicBezTo>
                  <a:pt x="4355085" y="438829"/>
                  <a:pt x="4352680" y="439584"/>
                  <a:pt x="4351016" y="440597"/>
                </a:cubicBezTo>
                <a:cubicBezTo>
                  <a:pt x="4347690" y="442622"/>
                  <a:pt x="4344719" y="441599"/>
                  <a:pt x="4342102" y="437526"/>
                </a:cubicBezTo>
                <a:cubicBezTo>
                  <a:pt x="4348045" y="439574"/>
                  <a:pt x="4352680" y="439584"/>
                  <a:pt x="4356007" y="437560"/>
                </a:cubicBezTo>
                <a:cubicBezTo>
                  <a:pt x="4359333" y="435536"/>
                  <a:pt x="4362155" y="434525"/>
                  <a:pt x="4364471" y="434531"/>
                </a:cubicBezTo>
                <a:lnTo>
                  <a:pt x="4369001" y="437083"/>
                </a:lnTo>
                <a:lnTo>
                  <a:pt x="4378421" y="434638"/>
                </a:lnTo>
                <a:cubicBezTo>
                  <a:pt x="4386677" y="433085"/>
                  <a:pt x="4396252" y="431782"/>
                  <a:pt x="4407144" y="430729"/>
                </a:cubicBezTo>
                <a:cubicBezTo>
                  <a:pt x="4412254" y="438682"/>
                  <a:pt x="4410840" y="443681"/>
                  <a:pt x="4402897" y="445727"/>
                </a:cubicBezTo>
                <a:cubicBezTo>
                  <a:pt x="4398927" y="446749"/>
                  <a:pt x="4395440" y="448524"/>
                  <a:pt x="4392435" y="451049"/>
                </a:cubicBezTo>
                <a:lnTo>
                  <a:pt x="4385760" y="459724"/>
                </a:lnTo>
                <a:lnTo>
                  <a:pt x="4376017" y="457905"/>
                </a:lnTo>
                <a:cubicBezTo>
                  <a:pt x="4372691" y="459928"/>
                  <a:pt x="4371673" y="461945"/>
                  <a:pt x="4372961" y="463948"/>
                </a:cubicBezTo>
                <a:cubicBezTo>
                  <a:pt x="4374247" y="465953"/>
                  <a:pt x="4373227" y="467967"/>
                  <a:pt x="4369900" y="469990"/>
                </a:cubicBezTo>
                <a:cubicBezTo>
                  <a:pt x="4391642" y="467821"/>
                  <a:pt x="4410256" y="466185"/>
                  <a:pt x="4425742" y="465079"/>
                </a:cubicBezTo>
                <a:cubicBezTo>
                  <a:pt x="4441227" y="463972"/>
                  <a:pt x="4456138" y="467376"/>
                  <a:pt x="4470475" y="475288"/>
                </a:cubicBezTo>
                <a:cubicBezTo>
                  <a:pt x="4504020" y="477087"/>
                  <a:pt x="4531862" y="475406"/>
                  <a:pt x="4553999" y="470252"/>
                </a:cubicBezTo>
                <a:cubicBezTo>
                  <a:pt x="4576138" y="465096"/>
                  <a:pt x="4598079" y="461433"/>
                  <a:pt x="4619821" y="459265"/>
                </a:cubicBezTo>
                <a:cubicBezTo>
                  <a:pt x="4610632" y="459368"/>
                  <a:pt x="4601427" y="459442"/>
                  <a:pt x="4592199" y="459482"/>
                </a:cubicBezTo>
                <a:cubicBezTo>
                  <a:pt x="4582969" y="459525"/>
                  <a:pt x="4573762" y="459597"/>
                  <a:pt x="4564574" y="459702"/>
                </a:cubicBezTo>
                <a:cubicBezTo>
                  <a:pt x="4561999" y="455692"/>
                  <a:pt x="4572226" y="453606"/>
                  <a:pt x="4595257" y="453441"/>
                </a:cubicBezTo>
                <a:cubicBezTo>
                  <a:pt x="4618286" y="453274"/>
                  <a:pt x="4634040" y="456188"/>
                  <a:pt x="4642515" y="462181"/>
                </a:cubicBezTo>
                <a:cubicBezTo>
                  <a:pt x="4643267" y="456147"/>
                  <a:pt x="4648890" y="454096"/>
                  <a:pt x="4659385" y="456028"/>
                </a:cubicBezTo>
                <a:cubicBezTo>
                  <a:pt x="4669881" y="457958"/>
                  <a:pt x="4669246" y="456973"/>
                  <a:pt x="4657485" y="453069"/>
                </a:cubicBezTo>
                <a:cubicBezTo>
                  <a:pt x="4667465" y="446995"/>
                  <a:pt x="4681285" y="446902"/>
                  <a:pt x="4698951" y="452788"/>
                </a:cubicBezTo>
                <a:lnTo>
                  <a:pt x="4736024" y="465125"/>
                </a:lnTo>
                <a:lnTo>
                  <a:pt x="4730437" y="458583"/>
                </a:lnTo>
                <a:cubicBezTo>
                  <a:pt x="4752178" y="456413"/>
                  <a:pt x="4763424" y="452312"/>
                  <a:pt x="4764175" y="446279"/>
                </a:cubicBezTo>
                <a:cubicBezTo>
                  <a:pt x="4770077" y="448264"/>
                  <a:pt x="4769702" y="451280"/>
                  <a:pt x="4763048" y="455328"/>
                </a:cubicBezTo>
                <a:cubicBezTo>
                  <a:pt x="4756396" y="459378"/>
                  <a:pt x="4755625" y="465378"/>
                  <a:pt x="4760733" y="473332"/>
                </a:cubicBezTo>
                <a:cubicBezTo>
                  <a:pt x="4775863" y="475274"/>
                  <a:pt x="4790598" y="480204"/>
                  <a:pt x="4804936" y="488115"/>
                </a:cubicBezTo>
                <a:cubicBezTo>
                  <a:pt x="4819273" y="496026"/>
                  <a:pt x="4835649" y="499910"/>
                  <a:pt x="4854064" y="499765"/>
                </a:cubicBezTo>
                <a:cubicBezTo>
                  <a:pt x="4820314" y="497648"/>
                  <a:pt x="4783238" y="497559"/>
                  <a:pt x="4742836" y="499492"/>
                </a:cubicBezTo>
                <a:cubicBezTo>
                  <a:pt x="4741416" y="511684"/>
                  <a:pt x="4733100" y="516747"/>
                  <a:pt x="4717887" y="514677"/>
                </a:cubicBezTo>
                <a:cubicBezTo>
                  <a:pt x="4708619" y="514654"/>
                  <a:pt x="4703329" y="513624"/>
                  <a:pt x="4702021" y="511588"/>
                </a:cubicBezTo>
                <a:cubicBezTo>
                  <a:pt x="4700712" y="509551"/>
                  <a:pt x="4695424" y="508523"/>
                  <a:pt x="4686155" y="508500"/>
                </a:cubicBezTo>
                <a:cubicBezTo>
                  <a:pt x="4664291" y="510479"/>
                  <a:pt x="4646407" y="511451"/>
                  <a:pt x="4632504" y="511417"/>
                </a:cubicBezTo>
                <a:cubicBezTo>
                  <a:pt x="4618601" y="511384"/>
                  <a:pt x="4600715" y="512357"/>
                  <a:pt x="4578851" y="514336"/>
                </a:cubicBezTo>
                <a:lnTo>
                  <a:pt x="4580590" y="523612"/>
                </a:lnTo>
                <a:lnTo>
                  <a:pt x="4654392" y="521458"/>
                </a:lnTo>
                <a:cubicBezTo>
                  <a:pt x="4721496" y="520024"/>
                  <a:pt x="4788433" y="520117"/>
                  <a:pt x="4855208" y="521742"/>
                </a:cubicBezTo>
                <a:cubicBezTo>
                  <a:pt x="4848686" y="525992"/>
                  <a:pt x="4841514" y="529269"/>
                  <a:pt x="4833686" y="531571"/>
                </a:cubicBezTo>
                <a:cubicBezTo>
                  <a:pt x="4825858" y="533874"/>
                  <a:pt x="4818685" y="537151"/>
                  <a:pt x="4812163" y="541402"/>
                </a:cubicBezTo>
                <a:lnTo>
                  <a:pt x="4820974" y="544056"/>
                </a:lnTo>
                <a:cubicBezTo>
                  <a:pt x="4817713" y="546180"/>
                  <a:pt x="4828499" y="544794"/>
                  <a:pt x="4853331" y="539895"/>
                </a:cubicBezTo>
                <a:cubicBezTo>
                  <a:pt x="4862506" y="539601"/>
                  <a:pt x="4873305" y="538206"/>
                  <a:pt x="4885726" y="535710"/>
                </a:cubicBezTo>
                <a:cubicBezTo>
                  <a:pt x="4898146" y="533212"/>
                  <a:pt x="4908945" y="531817"/>
                  <a:pt x="4918121" y="531523"/>
                </a:cubicBezTo>
                <a:cubicBezTo>
                  <a:pt x="4939744" y="528717"/>
                  <a:pt x="4962169" y="525385"/>
                  <a:pt x="4985396" y="521535"/>
                </a:cubicBezTo>
                <a:cubicBezTo>
                  <a:pt x="5008625" y="517681"/>
                  <a:pt x="5031048" y="514350"/>
                  <a:pt x="5052673" y="511544"/>
                </a:cubicBezTo>
                <a:cubicBezTo>
                  <a:pt x="5099126" y="503837"/>
                  <a:pt x="5141970" y="494242"/>
                  <a:pt x="5181201" y="482755"/>
                </a:cubicBezTo>
                <a:cubicBezTo>
                  <a:pt x="5220432" y="471269"/>
                  <a:pt x="5255751" y="460937"/>
                  <a:pt x="5287154" y="451754"/>
                </a:cubicBezTo>
                <a:cubicBezTo>
                  <a:pt x="5308903" y="449135"/>
                  <a:pt x="5321971" y="440617"/>
                  <a:pt x="5326356" y="426202"/>
                </a:cubicBezTo>
                <a:cubicBezTo>
                  <a:pt x="5301346" y="430946"/>
                  <a:pt x="5288843" y="433317"/>
                  <a:pt x="5288843" y="433317"/>
                </a:cubicBezTo>
                <a:cubicBezTo>
                  <a:pt x="5279621" y="433546"/>
                  <a:pt x="5272568" y="435254"/>
                  <a:pt x="5267679" y="438443"/>
                </a:cubicBezTo>
                <a:cubicBezTo>
                  <a:pt x="5262786" y="441632"/>
                  <a:pt x="5255706" y="443358"/>
                  <a:pt x="5246436" y="443621"/>
                </a:cubicBezTo>
                <a:cubicBezTo>
                  <a:pt x="5224739" y="446206"/>
                  <a:pt x="5206681" y="450752"/>
                  <a:pt x="5192266" y="457259"/>
                </a:cubicBezTo>
                <a:cubicBezTo>
                  <a:pt x="5177849" y="463766"/>
                  <a:pt x="5159766" y="468330"/>
                  <a:pt x="5138018" y="470948"/>
                </a:cubicBezTo>
                <a:cubicBezTo>
                  <a:pt x="5138018" y="470948"/>
                  <a:pt x="5157069" y="464308"/>
                  <a:pt x="5195171" y="451031"/>
                </a:cubicBezTo>
                <a:cubicBezTo>
                  <a:pt x="5189160" y="449170"/>
                  <a:pt x="5183711" y="449832"/>
                  <a:pt x="5178820" y="453021"/>
                </a:cubicBezTo>
                <a:cubicBezTo>
                  <a:pt x="5173929" y="456208"/>
                  <a:pt x="5170136" y="455793"/>
                  <a:pt x="5167439" y="451772"/>
                </a:cubicBezTo>
                <a:cubicBezTo>
                  <a:pt x="5183229" y="447257"/>
                  <a:pt x="5198179" y="443292"/>
                  <a:pt x="5212288" y="439874"/>
                </a:cubicBezTo>
                <a:cubicBezTo>
                  <a:pt x="5226399" y="436456"/>
                  <a:pt x="5242977" y="431427"/>
                  <a:pt x="5262031" y="424788"/>
                </a:cubicBezTo>
                <a:cubicBezTo>
                  <a:pt x="5267986" y="426684"/>
                  <a:pt x="5274225" y="425505"/>
                  <a:pt x="5280747" y="421255"/>
                </a:cubicBezTo>
                <a:cubicBezTo>
                  <a:pt x="5287268" y="417005"/>
                  <a:pt x="5292032" y="415346"/>
                  <a:pt x="5295036" y="416277"/>
                </a:cubicBezTo>
                <a:cubicBezTo>
                  <a:pt x="5298039" y="417207"/>
                  <a:pt x="5301173" y="416610"/>
                  <a:pt x="5304434" y="414485"/>
                </a:cubicBezTo>
                <a:cubicBezTo>
                  <a:pt x="5310955" y="410235"/>
                  <a:pt x="5318150" y="406989"/>
                  <a:pt x="5326019" y="404749"/>
                </a:cubicBezTo>
                <a:cubicBezTo>
                  <a:pt x="5333889" y="402508"/>
                  <a:pt x="5341086" y="399265"/>
                  <a:pt x="5347608" y="395014"/>
                </a:cubicBezTo>
                <a:lnTo>
                  <a:pt x="5342716" y="398202"/>
                </a:lnTo>
                <a:cubicBezTo>
                  <a:pt x="5345416" y="402222"/>
                  <a:pt x="5346903" y="402697"/>
                  <a:pt x="5347185" y="399623"/>
                </a:cubicBezTo>
                <a:cubicBezTo>
                  <a:pt x="5347466" y="396551"/>
                  <a:pt x="5348956" y="397024"/>
                  <a:pt x="5351654" y="401044"/>
                </a:cubicBezTo>
                <a:cubicBezTo>
                  <a:pt x="5345132" y="405295"/>
                  <a:pt x="5341308" y="413566"/>
                  <a:pt x="5340184" y="425856"/>
                </a:cubicBezTo>
                <a:lnTo>
                  <a:pt x="5354748" y="426186"/>
                </a:lnTo>
                <a:lnTo>
                  <a:pt x="5353170" y="434729"/>
                </a:lnTo>
                <a:lnTo>
                  <a:pt x="5362950" y="428353"/>
                </a:lnTo>
                <a:lnTo>
                  <a:pt x="5362107" y="437572"/>
                </a:lnTo>
                <a:lnTo>
                  <a:pt x="5366999" y="434384"/>
                </a:lnTo>
                <a:cubicBezTo>
                  <a:pt x="5366436" y="440529"/>
                  <a:pt x="5363848" y="443661"/>
                  <a:pt x="5359239" y="443775"/>
                </a:cubicBezTo>
                <a:cubicBezTo>
                  <a:pt x="5354629" y="443891"/>
                  <a:pt x="5353392" y="449031"/>
                  <a:pt x="5355527" y="459197"/>
                </a:cubicBezTo>
                <a:cubicBezTo>
                  <a:pt x="5345901" y="459692"/>
                  <a:pt x="5336783" y="462747"/>
                  <a:pt x="5328174" y="468359"/>
                </a:cubicBezTo>
                <a:cubicBezTo>
                  <a:pt x="5319564" y="473969"/>
                  <a:pt x="5310447" y="477023"/>
                  <a:pt x="5300820" y="477519"/>
                </a:cubicBezTo>
                <a:cubicBezTo>
                  <a:pt x="5304285" y="475262"/>
                  <a:pt x="5304668" y="472123"/>
                  <a:pt x="5301969" y="468101"/>
                </a:cubicBezTo>
                <a:cubicBezTo>
                  <a:pt x="5297739" y="476637"/>
                  <a:pt x="5289103" y="482268"/>
                  <a:pt x="5276063" y="484987"/>
                </a:cubicBezTo>
                <a:cubicBezTo>
                  <a:pt x="5263025" y="487707"/>
                  <a:pt x="5253142" y="491260"/>
                  <a:pt x="5246418" y="495643"/>
                </a:cubicBezTo>
                <a:lnTo>
                  <a:pt x="5250465" y="501673"/>
                </a:lnTo>
                <a:lnTo>
                  <a:pt x="5252910" y="500080"/>
                </a:lnTo>
                <a:cubicBezTo>
                  <a:pt x="5254540" y="499018"/>
                  <a:pt x="5256704" y="500497"/>
                  <a:pt x="5259402" y="504517"/>
                </a:cubicBezTo>
                <a:lnTo>
                  <a:pt x="5219433" y="539236"/>
                </a:lnTo>
                <a:lnTo>
                  <a:pt x="5207291" y="521145"/>
                </a:lnTo>
                <a:cubicBezTo>
                  <a:pt x="5204083" y="523239"/>
                  <a:pt x="5204293" y="525268"/>
                  <a:pt x="5207921" y="527238"/>
                </a:cubicBezTo>
                <a:cubicBezTo>
                  <a:pt x="5211549" y="529206"/>
                  <a:pt x="5211759" y="531238"/>
                  <a:pt x="5208549" y="533329"/>
                </a:cubicBezTo>
                <a:lnTo>
                  <a:pt x="5202478" y="524283"/>
                </a:lnTo>
                <a:cubicBezTo>
                  <a:pt x="5189742" y="532586"/>
                  <a:pt x="5174970" y="537881"/>
                  <a:pt x="5158162" y="540167"/>
                </a:cubicBezTo>
                <a:cubicBezTo>
                  <a:pt x="5141353" y="542456"/>
                  <a:pt x="5124976" y="548796"/>
                  <a:pt x="5109032" y="559189"/>
                </a:cubicBezTo>
                <a:cubicBezTo>
                  <a:pt x="5081321" y="565692"/>
                  <a:pt x="5054515" y="570162"/>
                  <a:pt x="5028617" y="572596"/>
                </a:cubicBezTo>
                <a:cubicBezTo>
                  <a:pt x="5002717" y="575032"/>
                  <a:pt x="4975910" y="579501"/>
                  <a:pt x="4948203" y="586005"/>
                </a:cubicBezTo>
                <a:lnTo>
                  <a:pt x="4946013" y="586609"/>
                </a:lnTo>
                <a:lnTo>
                  <a:pt x="4959814" y="587105"/>
                </a:lnTo>
                <a:cubicBezTo>
                  <a:pt x="4968217" y="587406"/>
                  <a:pt x="4976622" y="587706"/>
                  <a:pt x="4985025" y="588007"/>
                </a:cubicBezTo>
                <a:cubicBezTo>
                  <a:pt x="4990983" y="589903"/>
                  <a:pt x="4992332" y="591912"/>
                  <a:pt x="4989072" y="594039"/>
                </a:cubicBezTo>
                <a:cubicBezTo>
                  <a:pt x="4985811" y="596164"/>
                  <a:pt x="4981201" y="596278"/>
                  <a:pt x="4975243" y="594383"/>
                </a:cubicBezTo>
                <a:cubicBezTo>
                  <a:pt x="4971982" y="596507"/>
                  <a:pt x="4967373" y="596623"/>
                  <a:pt x="4961414" y="594727"/>
                </a:cubicBezTo>
                <a:cubicBezTo>
                  <a:pt x="4952196" y="594959"/>
                  <a:pt x="4951382" y="595489"/>
                  <a:pt x="4958970" y="596322"/>
                </a:cubicBezTo>
                <a:cubicBezTo>
                  <a:pt x="4966559" y="597155"/>
                  <a:pt x="4968722" y="598634"/>
                  <a:pt x="4965462" y="600759"/>
                </a:cubicBezTo>
                <a:cubicBezTo>
                  <a:pt x="4937244" y="607594"/>
                  <a:pt x="4906328" y="610409"/>
                  <a:pt x="4872712" y="609205"/>
                </a:cubicBezTo>
                <a:cubicBezTo>
                  <a:pt x="4887890" y="610871"/>
                  <a:pt x="4903881" y="612005"/>
                  <a:pt x="4920688" y="612607"/>
                </a:cubicBezTo>
                <a:cubicBezTo>
                  <a:pt x="4937496" y="613208"/>
                  <a:pt x="4955118" y="613279"/>
                  <a:pt x="4973555" y="612818"/>
                </a:cubicBezTo>
                <a:cubicBezTo>
                  <a:pt x="4982775" y="612589"/>
                  <a:pt x="4991318" y="611354"/>
                  <a:pt x="4999188" y="609113"/>
                </a:cubicBezTo>
                <a:cubicBezTo>
                  <a:pt x="5007057" y="606874"/>
                  <a:pt x="5016952" y="607648"/>
                  <a:pt x="5028870" y="611439"/>
                </a:cubicBezTo>
                <a:lnTo>
                  <a:pt x="5070353" y="610404"/>
                </a:lnTo>
                <a:cubicBezTo>
                  <a:pt x="5088790" y="609944"/>
                  <a:pt x="5104249" y="608535"/>
                  <a:pt x="5116729" y="606181"/>
                </a:cubicBezTo>
                <a:cubicBezTo>
                  <a:pt x="5156301" y="609280"/>
                  <a:pt x="5193038" y="609897"/>
                  <a:pt x="5226933" y="608029"/>
                </a:cubicBezTo>
                <a:lnTo>
                  <a:pt x="5298681" y="585458"/>
                </a:lnTo>
                <a:lnTo>
                  <a:pt x="5300207" y="586274"/>
                </a:lnTo>
                <a:cubicBezTo>
                  <a:pt x="5304816" y="586158"/>
                  <a:pt x="5310381" y="583976"/>
                  <a:pt x="5316902" y="579724"/>
                </a:cubicBezTo>
                <a:cubicBezTo>
                  <a:pt x="5341861" y="575015"/>
                  <a:pt x="5365610" y="566758"/>
                  <a:pt x="5388153" y="554954"/>
                </a:cubicBezTo>
                <a:cubicBezTo>
                  <a:pt x="5410694" y="543149"/>
                  <a:pt x="5434445" y="534893"/>
                  <a:pt x="5459404" y="530182"/>
                </a:cubicBezTo>
                <a:lnTo>
                  <a:pt x="5474075" y="520618"/>
                </a:lnTo>
                <a:lnTo>
                  <a:pt x="5476773" y="524638"/>
                </a:lnTo>
                <a:lnTo>
                  <a:pt x="5475677" y="528243"/>
                </a:lnTo>
                <a:cubicBezTo>
                  <a:pt x="5468087" y="527410"/>
                  <a:pt x="5465642" y="529004"/>
                  <a:pt x="5468340" y="533025"/>
                </a:cubicBezTo>
                <a:cubicBezTo>
                  <a:pt x="5471039" y="537045"/>
                  <a:pt x="5475647" y="536930"/>
                  <a:pt x="5482168" y="532680"/>
                </a:cubicBezTo>
                <a:cubicBezTo>
                  <a:pt x="5468565" y="547327"/>
                  <a:pt x="5451446" y="558485"/>
                  <a:pt x="5430816" y="566151"/>
                </a:cubicBezTo>
                <a:cubicBezTo>
                  <a:pt x="5410186" y="573820"/>
                  <a:pt x="5390370" y="580957"/>
                  <a:pt x="5371372" y="587562"/>
                </a:cubicBezTo>
                <a:lnTo>
                  <a:pt x="5380308" y="590405"/>
                </a:lnTo>
                <a:cubicBezTo>
                  <a:pt x="5355349" y="595116"/>
                  <a:pt x="5341240" y="598533"/>
                  <a:pt x="5337980" y="600660"/>
                </a:cubicBezTo>
                <a:cubicBezTo>
                  <a:pt x="5332022" y="598764"/>
                  <a:pt x="5325782" y="599943"/>
                  <a:pt x="5319262" y="604192"/>
                </a:cubicBezTo>
                <a:cubicBezTo>
                  <a:pt x="5312740" y="608442"/>
                  <a:pt x="5307991" y="610094"/>
                  <a:pt x="5305010" y="609146"/>
                </a:cubicBezTo>
                <a:cubicBezTo>
                  <a:pt x="5302032" y="608198"/>
                  <a:pt x="5298912" y="608787"/>
                  <a:pt x="5295652" y="610912"/>
                </a:cubicBezTo>
                <a:cubicBezTo>
                  <a:pt x="5325443" y="620388"/>
                  <a:pt x="5344948" y="625010"/>
                  <a:pt x="5354169" y="624782"/>
                </a:cubicBezTo>
                <a:cubicBezTo>
                  <a:pt x="5356867" y="628803"/>
                  <a:pt x="5360661" y="629219"/>
                  <a:pt x="5365550" y="626031"/>
                </a:cubicBezTo>
                <a:cubicBezTo>
                  <a:pt x="5370442" y="622842"/>
                  <a:pt x="5370975" y="625384"/>
                  <a:pt x="5367152" y="633655"/>
                </a:cubicBezTo>
                <a:cubicBezTo>
                  <a:pt x="5376371" y="633426"/>
                  <a:pt x="5381655" y="634315"/>
                  <a:pt x="5383004" y="636324"/>
                </a:cubicBezTo>
                <a:cubicBezTo>
                  <a:pt x="5384353" y="638336"/>
                  <a:pt x="5388006" y="640288"/>
                  <a:pt x="5393965" y="642183"/>
                </a:cubicBezTo>
                <a:cubicBezTo>
                  <a:pt x="5380474" y="622082"/>
                  <a:pt x="5367209" y="616281"/>
                  <a:pt x="5354169" y="624782"/>
                </a:cubicBezTo>
                <a:lnTo>
                  <a:pt x="5359059" y="621595"/>
                </a:lnTo>
                <a:lnTo>
                  <a:pt x="5355011" y="615562"/>
                </a:lnTo>
                <a:cubicBezTo>
                  <a:pt x="5360970" y="617459"/>
                  <a:pt x="5366117" y="618799"/>
                  <a:pt x="5370453" y="619586"/>
                </a:cubicBezTo>
                <a:lnTo>
                  <a:pt x="5374983" y="619882"/>
                </a:lnTo>
                <a:lnTo>
                  <a:pt x="5377777" y="618061"/>
                </a:lnTo>
                <a:lnTo>
                  <a:pt x="5379185" y="620158"/>
                </a:lnTo>
                <a:lnTo>
                  <a:pt x="5381023" y="620280"/>
                </a:lnTo>
                <a:cubicBezTo>
                  <a:pt x="5386448" y="619633"/>
                  <a:pt x="5388625" y="616769"/>
                  <a:pt x="5387560" y="611685"/>
                </a:cubicBezTo>
                <a:lnTo>
                  <a:pt x="5391606" y="617715"/>
                </a:lnTo>
                <a:cubicBezTo>
                  <a:pt x="5397563" y="619611"/>
                  <a:pt x="5401357" y="620028"/>
                  <a:pt x="5402990" y="618964"/>
                </a:cubicBezTo>
                <a:cubicBezTo>
                  <a:pt x="5404619" y="617902"/>
                  <a:pt x="5408413" y="618319"/>
                  <a:pt x="5414372" y="620214"/>
                </a:cubicBezTo>
                <a:cubicBezTo>
                  <a:pt x="5411111" y="622339"/>
                  <a:pt x="5407993" y="622928"/>
                  <a:pt x="5405012" y="621979"/>
                </a:cubicBezTo>
                <a:cubicBezTo>
                  <a:pt x="5402033" y="621033"/>
                  <a:pt x="5398913" y="621622"/>
                  <a:pt x="5395653" y="623747"/>
                </a:cubicBezTo>
                <a:lnTo>
                  <a:pt x="5407795" y="641837"/>
                </a:lnTo>
                <a:lnTo>
                  <a:pt x="5412685" y="638650"/>
                </a:lnTo>
                <a:cubicBezTo>
                  <a:pt x="5415381" y="642669"/>
                  <a:pt x="5416590" y="646216"/>
                  <a:pt x="5416310" y="649289"/>
                </a:cubicBezTo>
                <a:cubicBezTo>
                  <a:pt x="5416026" y="652362"/>
                  <a:pt x="5417236" y="655908"/>
                  <a:pt x="5419934" y="659929"/>
                </a:cubicBezTo>
                <a:lnTo>
                  <a:pt x="5415887" y="653897"/>
                </a:lnTo>
                <a:lnTo>
                  <a:pt x="5415079" y="652693"/>
                </a:lnTo>
                <a:lnTo>
                  <a:pt x="5415044" y="663116"/>
                </a:lnTo>
                <a:lnTo>
                  <a:pt x="5406949" y="651055"/>
                </a:lnTo>
                <a:cubicBezTo>
                  <a:pt x="5403687" y="653181"/>
                  <a:pt x="5403407" y="656255"/>
                  <a:pt x="5406105" y="660275"/>
                </a:cubicBezTo>
                <a:cubicBezTo>
                  <a:pt x="5386542" y="673025"/>
                  <a:pt x="5376762" y="679401"/>
                  <a:pt x="5376762" y="679401"/>
                </a:cubicBezTo>
                <a:lnTo>
                  <a:pt x="5345903" y="664842"/>
                </a:lnTo>
                <a:cubicBezTo>
                  <a:pt x="5348601" y="668863"/>
                  <a:pt x="5348319" y="671934"/>
                  <a:pt x="5345057" y="674060"/>
                </a:cubicBezTo>
                <a:cubicBezTo>
                  <a:pt x="5335839" y="674292"/>
                  <a:pt x="5326088" y="671979"/>
                  <a:pt x="5315801" y="667128"/>
                </a:cubicBezTo>
                <a:cubicBezTo>
                  <a:pt x="5305513" y="662275"/>
                  <a:pt x="5294411" y="657952"/>
                  <a:pt x="5282494" y="654161"/>
                </a:cubicBezTo>
                <a:cubicBezTo>
                  <a:pt x="5283057" y="648015"/>
                  <a:pt x="5281708" y="646006"/>
                  <a:pt x="5278448" y="648131"/>
                </a:cubicBezTo>
                <a:lnTo>
                  <a:pt x="5260573" y="642446"/>
                </a:lnTo>
                <a:cubicBezTo>
                  <a:pt x="5251354" y="642676"/>
                  <a:pt x="5245929" y="643322"/>
                  <a:pt x="5244299" y="644384"/>
                </a:cubicBezTo>
                <a:cubicBezTo>
                  <a:pt x="5242670" y="645446"/>
                  <a:pt x="5237246" y="646094"/>
                  <a:pt x="5228027" y="646323"/>
                </a:cubicBezTo>
                <a:lnTo>
                  <a:pt x="5245901" y="652008"/>
                </a:lnTo>
                <a:cubicBezTo>
                  <a:pt x="5239942" y="650113"/>
                  <a:pt x="5242782" y="652597"/>
                  <a:pt x="5254417" y="659460"/>
                </a:cubicBezTo>
                <a:cubicBezTo>
                  <a:pt x="5266052" y="666323"/>
                  <a:pt x="5274569" y="673776"/>
                  <a:pt x="5279965" y="681817"/>
                </a:cubicBezTo>
                <a:cubicBezTo>
                  <a:pt x="5282663" y="685838"/>
                  <a:pt x="5284827" y="687317"/>
                  <a:pt x="5286457" y="686254"/>
                </a:cubicBezTo>
                <a:cubicBezTo>
                  <a:pt x="5288087" y="685193"/>
                  <a:pt x="5290250" y="686670"/>
                  <a:pt x="5292948" y="690690"/>
                </a:cubicBezTo>
                <a:cubicBezTo>
                  <a:pt x="5305990" y="682190"/>
                  <a:pt x="5315532" y="678950"/>
                  <a:pt x="5321575" y="680971"/>
                </a:cubicBezTo>
                <a:lnTo>
                  <a:pt x="5325812" y="687283"/>
                </a:lnTo>
                <a:cubicBezTo>
                  <a:pt x="5332333" y="683033"/>
                  <a:pt x="5340254" y="680871"/>
                  <a:pt x="5349580" y="680797"/>
                </a:cubicBezTo>
                <a:cubicBezTo>
                  <a:pt x="5358904" y="680725"/>
                  <a:pt x="5368217" y="680636"/>
                  <a:pt x="5377520" y="680531"/>
                </a:cubicBezTo>
                <a:cubicBezTo>
                  <a:pt x="5376606" y="693135"/>
                  <a:pt x="5368455" y="698450"/>
                  <a:pt x="5353067" y="696470"/>
                </a:cubicBezTo>
                <a:cubicBezTo>
                  <a:pt x="5337680" y="694491"/>
                  <a:pt x="5329527" y="699804"/>
                  <a:pt x="5328614" y="712409"/>
                </a:cubicBezTo>
                <a:cubicBezTo>
                  <a:pt x="5340741" y="716515"/>
                  <a:pt x="5348434" y="717503"/>
                  <a:pt x="5351696" y="715378"/>
                </a:cubicBezTo>
                <a:lnTo>
                  <a:pt x="5333504" y="709222"/>
                </a:lnTo>
                <a:cubicBezTo>
                  <a:pt x="5355412" y="706950"/>
                  <a:pt x="5388058" y="706710"/>
                  <a:pt x="5431439" y="708503"/>
                </a:cubicBezTo>
                <a:cubicBezTo>
                  <a:pt x="5440743" y="708399"/>
                  <a:pt x="5449351" y="707258"/>
                  <a:pt x="5457263" y="705080"/>
                </a:cubicBezTo>
                <a:cubicBezTo>
                  <a:pt x="5465175" y="702902"/>
                  <a:pt x="5461458" y="700856"/>
                  <a:pt x="5446113" y="698940"/>
                </a:cubicBezTo>
                <a:cubicBezTo>
                  <a:pt x="5455894" y="692563"/>
                  <a:pt x="5472891" y="693449"/>
                  <a:pt x="5497102" y="701594"/>
                </a:cubicBezTo>
                <a:cubicBezTo>
                  <a:pt x="5493408" y="710054"/>
                  <a:pt x="5489341" y="712727"/>
                  <a:pt x="5484908" y="709611"/>
                </a:cubicBezTo>
                <a:cubicBezTo>
                  <a:pt x="5480474" y="706496"/>
                  <a:pt x="5478018" y="708074"/>
                  <a:pt x="5477540" y="714345"/>
                </a:cubicBezTo>
                <a:lnTo>
                  <a:pt x="5481776" y="720658"/>
                </a:lnTo>
                <a:cubicBezTo>
                  <a:pt x="5481299" y="726931"/>
                  <a:pt x="5476169" y="733253"/>
                  <a:pt x="5466388" y="739627"/>
                </a:cubicBezTo>
                <a:lnTo>
                  <a:pt x="5467105" y="730222"/>
                </a:lnTo>
                <a:lnTo>
                  <a:pt x="5457322" y="736598"/>
                </a:lnTo>
                <a:lnTo>
                  <a:pt x="5452431" y="739785"/>
                </a:lnTo>
                <a:lnTo>
                  <a:pt x="5443306" y="736662"/>
                </a:lnTo>
                <a:lnTo>
                  <a:pt x="5438416" y="739849"/>
                </a:lnTo>
                <a:cubicBezTo>
                  <a:pt x="5444500" y="741931"/>
                  <a:pt x="5449172" y="741912"/>
                  <a:pt x="5452431" y="739785"/>
                </a:cubicBezTo>
                <a:lnTo>
                  <a:pt x="5456606" y="746005"/>
                </a:lnTo>
                <a:cubicBezTo>
                  <a:pt x="5459866" y="743880"/>
                  <a:pt x="5462909" y="744921"/>
                  <a:pt x="5465734" y="749130"/>
                </a:cubicBezTo>
                <a:cubicBezTo>
                  <a:pt x="5475035" y="749025"/>
                  <a:pt x="5483537" y="749468"/>
                  <a:pt x="5491229" y="750457"/>
                </a:cubicBezTo>
                <a:cubicBezTo>
                  <a:pt x="5498923" y="751448"/>
                  <a:pt x="5507443" y="751920"/>
                  <a:pt x="5516788" y="751879"/>
                </a:cubicBezTo>
                <a:lnTo>
                  <a:pt x="5507007" y="758256"/>
                </a:lnTo>
                <a:lnTo>
                  <a:pt x="5502117" y="761443"/>
                </a:lnTo>
                <a:cubicBezTo>
                  <a:pt x="5508638" y="757193"/>
                  <a:pt x="5517960" y="757120"/>
                  <a:pt x="5530089" y="761224"/>
                </a:cubicBezTo>
                <a:cubicBezTo>
                  <a:pt x="5526828" y="763350"/>
                  <a:pt x="5525079" y="765979"/>
                  <a:pt x="5524839" y="769116"/>
                </a:cubicBezTo>
                <a:cubicBezTo>
                  <a:pt x="5524600" y="772250"/>
                  <a:pt x="5522852" y="774882"/>
                  <a:pt x="5519591" y="777007"/>
                </a:cubicBezTo>
                <a:cubicBezTo>
                  <a:pt x="5525548" y="778901"/>
                  <a:pt x="5530159" y="778787"/>
                  <a:pt x="5533419" y="776662"/>
                </a:cubicBezTo>
                <a:cubicBezTo>
                  <a:pt x="5536117" y="780682"/>
                  <a:pt x="5539095" y="781630"/>
                  <a:pt x="5542356" y="779504"/>
                </a:cubicBezTo>
                <a:cubicBezTo>
                  <a:pt x="5545617" y="777379"/>
                  <a:pt x="5548737" y="776790"/>
                  <a:pt x="5551715" y="777737"/>
                </a:cubicBezTo>
                <a:cubicBezTo>
                  <a:pt x="5554695" y="778686"/>
                  <a:pt x="5557814" y="778097"/>
                  <a:pt x="5561075" y="775972"/>
                </a:cubicBezTo>
                <a:cubicBezTo>
                  <a:pt x="5564334" y="773845"/>
                  <a:pt x="5567455" y="773258"/>
                  <a:pt x="5570433" y="774205"/>
                </a:cubicBezTo>
                <a:cubicBezTo>
                  <a:pt x="5573412" y="775151"/>
                  <a:pt x="5576532" y="774565"/>
                  <a:pt x="5579793" y="772437"/>
                </a:cubicBezTo>
                <a:cubicBezTo>
                  <a:pt x="5583053" y="770313"/>
                  <a:pt x="5586034" y="771260"/>
                  <a:pt x="5588732" y="775281"/>
                </a:cubicBezTo>
                <a:cubicBezTo>
                  <a:pt x="5595252" y="771029"/>
                  <a:pt x="5599861" y="770916"/>
                  <a:pt x="5602558" y="774935"/>
                </a:cubicBezTo>
                <a:cubicBezTo>
                  <a:pt x="5605821" y="772810"/>
                  <a:pt x="5608939" y="772220"/>
                  <a:pt x="5611919" y="773168"/>
                </a:cubicBezTo>
                <a:cubicBezTo>
                  <a:pt x="5614897" y="774116"/>
                  <a:pt x="5618018" y="773528"/>
                  <a:pt x="5621278" y="771401"/>
                </a:cubicBezTo>
                <a:cubicBezTo>
                  <a:pt x="5624539" y="769276"/>
                  <a:pt x="5627658" y="768690"/>
                  <a:pt x="5630638" y="769636"/>
                </a:cubicBezTo>
                <a:cubicBezTo>
                  <a:pt x="5633616" y="770583"/>
                  <a:pt x="5636736" y="769994"/>
                  <a:pt x="5639996" y="767869"/>
                </a:cubicBezTo>
                <a:cubicBezTo>
                  <a:pt x="5643257" y="765744"/>
                  <a:pt x="5646376" y="765156"/>
                  <a:pt x="5649356" y="766104"/>
                </a:cubicBezTo>
                <a:cubicBezTo>
                  <a:pt x="5652334" y="767051"/>
                  <a:pt x="5655454" y="766462"/>
                  <a:pt x="5658715" y="764337"/>
                </a:cubicBezTo>
                <a:lnTo>
                  <a:pt x="5676591" y="770023"/>
                </a:lnTo>
                <a:lnTo>
                  <a:pt x="5681482" y="766835"/>
                </a:lnTo>
                <a:cubicBezTo>
                  <a:pt x="5684742" y="764711"/>
                  <a:pt x="5687048" y="764653"/>
                  <a:pt x="5688396" y="766662"/>
                </a:cubicBezTo>
                <a:cubicBezTo>
                  <a:pt x="5689746" y="768673"/>
                  <a:pt x="5692050" y="768615"/>
                  <a:pt x="5695310" y="766490"/>
                </a:cubicBezTo>
                <a:lnTo>
                  <a:pt x="5670856" y="782430"/>
                </a:lnTo>
                <a:lnTo>
                  <a:pt x="5679794" y="785272"/>
                </a:lnTo>
                <a:cubicBezTo>
                  <a:pt x="5670012" y="791647"/>
                  <a:pt x="5662142" y="793888"/>
                  <a:pt x="5656183" y="791992"/>
                </a:cubicBezTo>
                <a:lnTo>
                  <a:pt x="5651294" y="795181"/>
                </a:lnTo>
                <a:lnTo>
                  <a:pt x="5646404" y="798368"/>
                </a:lnTo>
                <a:cubicBezTo>
                  <a:pt x="5652362" y="800264"/>
                  <a:pt x="5656971" y="800148"/>
                  <a:pt x="5660232" y="798023"/>
                </a:cubicBezTo>
                <a:cubicBezTo>
                  <a:pt x="5666191" y="799919"/>
                  <a:pt x="5669984" y="800334"/>
                  <a:pt x="5671613" y="799272"/>
                </a:cubicBezTo>
                <a:cubicBezTo>
                  <a:pt x="5673244" y="798209"/>
                  <a:pt x="5677038" y="798625"/>
                  <a:pt x="5682997" y="800521"/>
                </a:cubicBezTo>
                <a:lnTo>
                  <a:pt x="5668325" y="810083"/>
                </a:lnTo>
                <a:cubicBezTo>
                  <a:pt x="5674283" y="811979"/>
                  <a:pt x="5676307" y="814993"/>
                  <a:pt x="5674396" y="819130"/>
                </a:cubicBezTo>
                <a:cubicBezTo>
                  <a:pt x="5672484" y="823266"/>
                  <a:pt x="5673157" y="824270"/>
                  <a:pt x="5676419" y="822144"/>
                </a:cubicBezTo>
                <a:lnTo>
                  <a:pt x="5671528" y="825332"/>
                </a:lnTo>
                <a:lnTo>
                  <a:pt x="5666637" y="828519"/>
                </a:lnTo>
                <a:cubicBezTo>
                  <a:pt x="5669335" y="832540"/>
                  <a:pt x="5672314" y="833489"/>
                  <a:pt x="5675574" y="831362"/>
                </a:cubicBezTo>
                <a:lnTo>
                  <a:pt x="5665794" y="837738"/>
                </a:lnTo>
                <a:lnTo>
                  <a:pt x="5683669" y="843423"/>
                </a:lnTo>
                <a:lnTo>
                  <a:pt x="5673887" y="849798"/>
                </a:lnTo>
                <a:cubicBezTo>
                  <a:pt x="5673887" y="849798"/>
                  <a:pt x="5669278" y="849914"/>
                  <a:pt x="5660060" y="850145"/>
                </a:cubicBezTo>
                <a:lnTo>
                  <a:pt x="5644544" y="868926"/>
                </a:lnTo>
                <a:cubicBezTo>
                  <a:pt x="5665146" y="864706"/>
                  <a:pt x="5678172" y="863170"/>
                  <a:pt x="5683625" y="864311"/>
                </a:cubicBezTo>
                <a:cubicBezTo>
                  <a:pt x="5686886" y="862186"/>
                  <a:pt x="5689870" y="861393"/>
                  <a:pt x="5692574" y="861931"/>
                </a:cubicBezTo>
                <a:cubicBezTo>
                  <a:pt x="5695279" y="862470"/>
                  <a:pt x="5698262" y="861679"/>
                  <a:pt x="5701523" y="859554"/>
                </a:cubicBezTo>
                <a:cubicBezTo>
                  <a:pt x="5704783" y="857428"/>
                  <a:pt x="5709118" y="856906"/>
                  <a:pt x="5714528" y="857984"/>
                </a:cubicBezTo>
                <a:cubicBezTo>
                  <a:pt x="5711268" y="860109"/>
                  <a:pt x="5707100" y="860883"/>
                  <a:pt x="5702028" y="860307"/>
                </a:cubicBezTo>
                <a:lnTo>
                  <a:pt x="5687357" y="869871"/>
                </a:lnTo>
                <a:cubicBezTo>
                  <a:pt x="5685346" y="880842"/>
                  <a:pt x="5691929" y="887161"/>
                  <a:pt x="5707106" y="888827"/>
                </a:cubicBezTo>
                <a:cubicBezTo>
                  <a:pt x="5713064" y="890721"/>
                  <a:pt x="5717674" y="890607"/>
                  <a:pt x="5720933" y="888480"/>
                </a:cubicBezTo>
                <a:lnTo>
                  <a:pt x="5729871" y="891322"/>
                </a:lnTo>
                <a:lnTo>
                  <a:pt x="5739652" y="884948"/>
                </a:lnTo>
                <a:lnTo>
                  <a:pt x="5777091" y="877882"/>
                </a:lnTo>
                <a:cubicBezTo>
                  <a:pt x="5779790" y="881902"/>
                  <a:pt x="5774898" y="885090"/>
                  <a:pt x="5762419" y="887443"/>
                </a:cubicBezTo>
                <a:cubicBezTo>
                  <a:pt x="5749939" y="889801"/>
                  <a:pt x="5742070" y="892041"/>
                  <a:pt x="5738809" y="894166"/>
                </a:cubicBezTo>
                <a:cubicBezTo>
                  <a:pt x="5744768" y="896062"/>
                  <a:pt x="5748421" y="898015"/>
                  <a:pt x="5749769" y="900024"/>
                </a:cubicBezTo>
                <a:cubicBezTo>
                  <a:pt x="5751119" y="902035"/>
                  <a:pt x="5759665" y="900798"/>
                  <a:pt x="5775403" y="896318"/>
                </a:cubicBezTo>
                <a:cubicBezTo>
                  <a:pt x="5765621" y="902693"/>
                  <a:pt x="5757752" y="904934"/>
                  <a:pt x="5751793" y="903039"/>
                </a:cubicBezTo>
                <a:lnTo>
                  <a:pt x="5737122" y="912602"/>
                </a:lnTo>
                <a:cubicBezTo>
                  <a:pt x="5731163" y="910707"/>
                  <a:pt x="5726554" y="910823"/>
                  <a:pt x="5723294" y="912948"/>
                </a:cubicBezTo>
                <a:cubicBezTo>
                  <a:pt x="5707553" y="917428"/>
                  <a:pt x="5696704" y="918722"/>
                  <a:pt x="5690747" y="916825"/>
                </a:cubicBezTo>
                <a:lnTo>
                  <a:pt x="5679824" y="920886"/>
                </a:lnTo>
                <a:lnTo>
                  <a:pt x="5704154" y="921089"/>
                </a:lnTo>
                <a:cubicBezTo>
                  <a:pt x="5716351" y="921807"/>
                  <a:pt x="5731669" y="921935"/>
                  <a:pt x="5750106" y="921474"/>
                </a:cubicBezTo>
                <a:cubicBezTo>
                  <a:pt x="5702888" y="934916"/>
                  <a:pt x="5660559" y="945172"/>
                  <a:pt x="5623122" y="952236"/>
                </a:cubicBezTo>
                <a:cubicBezTo>
                  <a:pt x="5604683" y="952698"/>
                  <a:pt x="5587956" y="953959"/>
                  <a:pt x="5572940" y="956027"/>
                </a:cubicBezTo>
                <a:cubicBezTo>
                  <a:pt x="5557925" y="958094"/>
                  <a:pt x="5542107" y="960710"/>
                  <a:pt x="5525481" y="963872"/>
                </a:cubicBezTo>
                <a:cubicBezTo>
                  <a:pt x="5529127" y="969305"/>
                  <a:pt x="5531455" y="973645"/>
                  <a:pt x="5532460" y="976892"/>
                </a:cubicBezTo>
                <a:lnTo>
                  <a:pt x="5532152" y="979034"/>
                </a:lnTo>
                <a:lnTo>
                  <a:pt x="5528683" y="979119"/>
                </a:lnTo>
                <a:lnTo>
                  <a:pt x="5531529" y="983360"/>
                </a:lnTo>
                <a:lnTo>
                  <a:pt x="5536778" y="991180"/>
                </a:lnTo>
                <a:cubicBezTo>
                  <a:pt x="5540036" y="989057"/>
                  <a:pt x="5540993" y="986987"/>
                  <a:pt x="5539645" y="984978"/>
                </a:cubicBezTo>
                <a:cubicBezTo>
                  <a:pt x="5538295" y="982967"/>
                  <a:pt x="5539251" y="980901"/>
                  <a:pt x="5542511" y="978774"/>
                </a:cubicBezTo>
                <a:lnTo>
                  <a:pt x="5538406" y="978877"/>
                </a:lnTo>
                <a:lnTo>
                  <a:pt x="5546201" y="973797"/>
                </a:lnTo>
                <a:cubicBezTo>
                  <a:pt x="5555125" y="973127"/>
                  <a:pt x="5560198" y="973704"/>
                  <a:pt x="5561420" y="975524"/>
                </a:cubicBezTo>
                <a:cubicBezTo>
                  <a:pt x="5562642" y="977347"/>
                  <a:pt x="5566107" y="979016"/>
                  <a:pt x="5571813" y="980534"/>
                </a:cubicBezTo>
                <a:lnTo>
                  <a:pt x="5586483" y="970971"/>
                </a:lnTo>
                <a:cubicBezTo>
                  <a:pt x="5597853" y="973944"/>
                  <a:pt x="5607309" y="981053"/>
                  <a:pt x="5614854" y="992297"/>
                </a:cubicBezTo>
                <a:cubicBezTo>
                  <a:pt x="5612157" y="988277"/>
                  <a:pt x="5602657" y="991580"/>
                  <a:pt x="5586355" y="1002207"/>
                </a:cubicBezTo>
                <a:lnTo>
                  <a:pt x="5587198" y="992988"/>
                </a:lnTo>
                <a:lnTo>
                  <a:pt x="5582308" y="996175"/>
                </a:lnTo>
                <a:cubicBezTo>
                  <a:pt x="5566568" y="1000656"/>
                  <a:pt x="5554342" y="1008626"/>
                  <a:pt x="5545628" y="1020084"/>
                </a:cubicBezTo>
                <a:cubicBezTo>
                  <a:pt x="5536914" y="1031542"/>
                  <a:pt x="5526037" y="1041523"/>
                  <a:pt x="5512995" y="1050022"/>
                </a:cubicBezTo>
                <a:lnTo>
                  <a:pt x="5521932" y="1052865"/>
                </a:lnTo>
                <a:lnTo>
                  <a:pt x="5530869" y="1055708"/>
                </a:lnTo>
                <a:cubicBezTo>
                  <a:pt x="5527609" y="1057835"/>
                  <a:pt x="5523000" y="1057948"/>
                  <a:pt x="5517042" y="1056052"/>
                </a:cubicBezTo>
                <a:lnTo>
                  <a:pt x="5502370" y="1065616"/>
                </a:lnTo>
                <a:cubicBezTo>
                  <a:pt x="5511587" y="1065388"/>
                  <a:pt x="5519177" y="1066218"/>
                  <a:pt x="5525135" y="1068114"/>
                </a:cubicBezTo>
                <a:cubicBezTo>
                  <a:pt x="5531094" y="1070009"/>
                  <a:pt x="5538682" y="1070843"/>
                  <a:pt x="5547901" y="1070613"/>
                </a:cubicBezTo>
                <a:cubicBezTo>
                  <a:pt x="5559818" y="1074404"/>
                  <a:pt x="5572015" y="1075122"/>
                  <a:pt x="5584494" y="1072765"/>
                </a:cubicBezTo>
                <a:lnTo>
                  <a:pt x="5587747" y="1073121"/>
                </a:lnTo>
                <a:lnTo>
                  <a:pt x="5565777" y="1076300"/>
                </a:lnTo>
                <a:cubicBezTo>
                  <a:pt x="5559818" y="1074404"/>
                  <a:pt x="5542731" y="1076873"/>
                  <a:pt x="5514511" y="1083709"/>
                </a:cubicBezTo>
                <a:cubicBezTo>
                  <a:pt x="5511251" y="1085835"/>
                  <a:pt x="5508130" y="1086422"/>
                  <a:pt x="5505149" y="1085474"/>
                </a:cubicBezTo>
                <a:cubicBezTo>
                  <a:pt x="5502171" y="1084527"/>
                  <a:pt x="5499051" y="1085116"/>
                  <a:pt x="5495790" y="1087241"/>
                </a:cubicBezTo>
                <a:cubicBezTo>
                  <a:pt x="5492530" y="1089366"/>
                  <a:pt x="5489410" y="1089956"/>
                  <a:pt x="5486432" y="1089008"/>
                </a:cubicBezTo>
                <a:cubicBezTo>
                  <a:pt x="5483452" y="1088059"/>
                  <a:pt x="5480332" y="1088649"/>
                  <a:pt x="5477072" y="1090774"/>
                </a:cubicBezTo>
                <a:cubicBezTo>
                  <a:pt x="5473811" y="1092899"/>
                  <a:pt x="5470833" y="1091951"/>
                  <a:pt x="5468134" y="1087932"/>
                </a:cubicBezTo>
                <a:lnTo>
                  <a:pt x="5463243" y="1091119"/>
                </a:lnTo>
                <a:lnTo>
                  <a:pt x="5458354" y="1094308"/>
                </a:lnTo>
                <a:lnTo>
                  <a:pt x="5453463" y="1097496"/>
                </a:lnTo>
                <a:lnTo>
                  <a:pt x="5462400" y="1100338"/>
                </a:lnTo>
                <a:cubicBezTo>
                  <a:pt x="5459140" y="1102463"/>
                  <a:pt x="5457369" y="1105061"/>
                  <a:pt x="5457088" y="1108135"/>
                </a:cubicBezTo>
                <a:cubicBezTo>
                  <a:pt x="5456807" y="1111206"/>
                  <a:pt x="5459927" y="1110617"/>
                  <a:pt x="5466447" y="1106368"/>
                </a:cubicBezTo>
                <a:cubicBezTo>
                  <a:pt x="5462624" y="1114637"/>
                  <a:pt x="5456777" y="1119894"/>
                  <a:pt x="5448908" y="1122134"/>
                </a:cubicBezTo>
                <a:cubicBezTo>
                  <a:pt x="5441038" y="1124375"/>
                  <a:pt x="5433844" y="1127621"/>
                  <a:pt x="5427321" y="1131869"/>
                </a:cubicBezTo>
                <a:cubicBezTo>
                  <a:pt x="5430019" y="1135890"/>
                  <a:pt x="5429740" y="1138965"/>
                  <a:pt x="5426479" y="1141090"/>
                </a:cubicBezTo>
                <a:lnTo>
                  <a:pt x="5411808" y="1150654"/>
                </a:lnTo>
                <a:cubicBezTo>
                  <a:pt x="5405848" y="1148757"/>
                  <a:pt x="5403008" y="1146273"/>
                  <a:pt x="5403291" y="1143201"/>
                </a:cubicBezTo>
                <a:cubicBezTo>
                  <a:pt x="5403571" y="1140127"/>
                  <a:pt x="5400453" y="1140716"/>
                  <a:pt x="5393931" y="1144966"/>
                </a:cubicBezTo>
                <a:cubicBezTo>
                  <a:pt x="5377629" y="1155593"/>
                  <a:pt x="5366499" y="1159959"/>
                  <a:pt x="5360539" y="1158064"/>
                </a:cubicBezTo>
                <a:lnTo>
                  <a:pt x="5370321" y="1151689"/>
                </a:lnTo>
                <a:cubicBezTo>
                  <a:pt x="5358404" y="1147898"/>
                  <a:pt x="5348229" y="1150196"/>
                  <a:pt x="5339798" y="1158581"/>
                </a:cubicBezTo>
                <a:cubicBezTo>
                  <a:pt x="5331365" y="1166967"/>
                  <a:pt x="5322539" y="1171275"/>
                  <a:pt x="5313322" y="1171505"/>
                </a:cubicBezTo>
                <a:cubicBezTo>
                  <a:pt x="5328499" y="1173169"/>
                  <a:pt x="5344490" y="1174304"/>
                  <a:pt x="5361296" y="1174906"/>
                </a:cubicBezTo>
                <a:cubicBezTo>
                  <a:pt x="5378106" y="1175510"/>
                  <a:pt x="5394099" y="1176644"/>
                  <a:pt x="5409275" y="1178308"/>
                </a:cubicBezTo>
                <a:cubicBezTo>
                  <a:pt x="5406015" y="1180433"/>
                  <a:pt x="5401407" y="1180548"/>
                  <a:pt x="5395447" y="1178653"/>
                </a:cubicBezTo>
                <a:cubicBezTo>
                  <a:pt x="5389487" y="1176759"/>
                  <a:pt x="5381900" y="1175927"/>
                  <a:pt x="5372681" y="1176157"/>
                </a:cubicBezTo>
                <a:cubicBezTo>
                  <a:pt x="5357503" y="1174491"/>
                  <a:pt x="5343001" y="1173830"/>
                  <a:pt x="5329173" y="1174175"/>
                </a:cubicBezTo>
                <a:cubicBezTo>
                  <a:pt x="5315345" y="1174520"/>
                  <a:pt x="5300842" y="1173860"/>
                  <a:pt x="5285664" y="1172196"/>
                </a:cubicBezTo>
                <a:cubicBezTo>
                  <a:pt x="5288362" y="1176217"/>
                  <a:pt x="5291342" y="1177163"/>
                  <a:pt x="5294602" y="1175038"/>
                </a:cubicBezTo>
                <a:lnTo>
                  <a:pt x="5276537" y="1184910"/>
                </a:lnTo>
                <a:lnTo>
                  <a:pt x="5279931" y="1184602"/>
                </a:lnTo>
                <a:cubicBezTo>
                  <a:pt x="5289149" y="1184371"/>
                  <a:pt x="5296455" y="1188277"/>
                  <a:pt x="5301852" y="1196317"/>
                </a:cubicBezTo>
                <a:cubicBezTo>
                  <a:pt x="5295893" y="1194422"/>
                  <a:pt x="5290609" y="1193532"/>
                  <a:pt x="5286000" y="1193648"/>
                </a:cubicBezTo>
                <a:cubicBezTo>
                  <a:pt x="5281389" y="1193762"/>
                  <a:pt x="5273127" y="1191925"/>
                  <a:pt x="5261213" y="1188135"/>
                </a:cubicBezTo>
                <a:cubicBezTo>
                  <a:pt x="5245472" y="1192614"/>
                  <a:pt x="5230558" y="1196578"/>
                  <a:pt x="5216469" y="1200029"/>
                </a:cubicBezTo>
                <a:cubicBezTo>
                  <a:pt x="5202380" y="1203478"/>
                  <a:pt x="5187467" y="1207443"/>
                  <a:pt x="5171727" y="1211925"/>
                </a:cubicBezTo>
                <a:cubicBezTo>
                  <a:pt x="5153291" y="1212385"/>
                  <a:pt x="5137026" y="1214338"/>
                  <a:pt x="5122939" y="1217788"/>
                </a:cubicBezTo>
                <a:cubicBezTo>
                  <a:pt x="5108849" y="1221237"/>
                  <a:pt x="5090956" y="1224254"/>
                  <a:pt x="5069258" y="1226840"/>
                </a:cubicBezTo>
                <a:lnTo>
                  <a:pt x="4972700" y="1238446"/>
                </a:lnTo>
                <a:lnTo>
                  <a:pt x="4970741" y="1239724"/>
                </a:lnTo>
                <a:lnTo>
                  <a:pt x="4965851" y="1242911"/>
                </a:lnTo>
                <a:cubicBezTo>
                  <a:pt x="4971809" y="1244807"/>
                  <a:pt x="4976418" y="1244691"/>
                  <a:pt x="4979679" y="1242566"/>
                </a:cubicBezTo>
                <a:cubicBezTo>
                  <a:pt x="4985638" y="1244462"/>
                  <a:pt x="4989430" y="1244877"/>
                  <a:pt x="4991062" y="1243814"/>
                </a:cubicBezTo>
                <a:cubicBezTo>
                  <a:pt x="4992691" y="1242752"/>
                  <a:pt x="4996485" y="1243168"/>
                  <a:pt x="5002444" y="1245064"/>
                </a:cubicBezTo>
                <a:lnTo>
                  <a:pt x="4987771" y="1254626"/>
                </a:lnTo>
                <a:cubicBezTo>
                  <a:pt x="4993730" y="1256522"/>
                  <a:pt x="4995754" y="1259536"/>
                  <a:pt x="4993842" y="1263672"/>
                </a:cubicBezTo>
                <a:cubicBezTo>
                  <a:pt x="4991931" y="1267809"/>
                  <a:pt x="4992604" y="1268813"/>
                  <a:pt x="4995866" y="1266687"/>
                </a:cubicBezTo>
                <a:lnTo>
                  <a:pt x="4990975" y="1269875"/>
                </a:lnTo>
                <a:lnTo>
                  <a:pt x="4986084" y="1273062"/>
                </a:lnTo>
                <a:cubicBezTo>
                  <a:pt x="4988782" y="1277083"/>
                  <a:pt x="4991761" y="1278032"/>
                  <a:pt x="4995021" y="1275905"/>
                </a:cubicBezTo>
                <a:lnTo>
                  <a:pt x="4985241" y="1282281"/>
                </a:lnTo>
                <a:lnTo>
                  <a:pt x="5003116" y="1287966"/>
                </a:lnTo>
                <a:lnTo>
                  <a:pt x="4993334" y="1294341"/>
                </a:lnTo>
                <a:cubicBezTo>
                  <a:pt x="4993334" y="1294341"/>
                  <a:pt x="4988725" y="1294457"/>
                  <a:pt x="4979507" y="1294688"/>
                </a:cubicBezTo>
                <a:lnTo>
                  <a:pt x="4963991" y="1313469"/>
                </a:lnTo>
                <a:cubicBezTo>
                  <a:pt x="4984593" y="1309249"/>
                  <a:pt x="4997621" y="1307712"/>
                  <a:pt x="5003072" y="1308854"/>
                </a:cubicBezTo>
                <a:cubicBezTo>
                  <a:pt x="5006333" y="1306729"/>
                  <a:pt x="5009315" y="1305934"/>
                  <a:pt x="5012021" y="1306474"/>
                </a:cubicBezTo>
                <a:cubicBezTo>
                  <a:pt x="5014726" y="1307013"/>
                  <a:pt x="5017709" y="1306222"/>
                  <a:pt x="5020970" y="1304097"/>
                </a:cubicBezTo>
                <a:cubicBezTo>
                  <a:pt x="5024229" y="1301970"/>
                  <a:pt x="5028565" y="1301448"/>
                  <a:pt x="5033975" y="1302527"/>
                </a:cubicBezTo>
                <a:cubicBezTo>
                  <a:pt x="5030714" y="1304652"/>
                  <a:pt x="5026547" y="1305426"/>
                  <a:pt x="5021475" y="1304850"/>
                </a:cubicBezTo>
                <a:lnTo>
                  <a:pt x="5006804" y="1314414"/>
                </a:lnTo>
                <a:cubicBezTo>
                  <a:pt x="5004793" y="1325385"/>
                  <a:pt x="5011377" y="1331703"/>
                  <a:pt x="5026553" y="1333370"/>
                </a:cubicBezTo>
                <a:cubicBezTo>
                  <a:pt x="5032511" y="1335264"/>
                  <a:pt x="5037121" y="1335150"/>
                  <a:pt x="5040380" y="1333023"/>
                </a:cubicBezTo>
                <a:lnTo>
                  <a:pt x="5049318" y="1335865"/>
                </a:lnTo>
                <a:lnTo>
                  <a:pt x="5059100" y="1329490"/>
                </a:lnTo>
                <a:lnTo>
                  <a:pt x="5096539" y="1322424"/>
                </a:lnTo>
                <a:cubicBezTo>
                  <a:pt x="5099237" y="1326445"/>
                  <a:pt x="5094345" y="1329633"/>
                  <a:pt x="5081866" y="1331986"/>
                </a:cubicBezTo>
                <a:cubicBezTo>
                  <a:pt x="5069386" y="1334344"/>
                  <a:pt x="5061517" y="1336584"/>
                  <a:pt x="5058256" y="1338710"/>
                </a:cubicBezTo>
                <a:cubicBezTo>
                  <a:pt x="5064216" y="1340604"/>
                  <a:pt x="5067867" y="1342556"/>
                  <a:pt x="5069217" y="1344566"/>
                </a:cubicBezTo>
                <a:cubicBezTo>
                  <a:pt x="5070565" y="1346576"/>
                  <a:pt x="5079112" y="1345342"/>
                  <a:pt x="5094850" y="1340861"/>
                </a:cubicBezTo>
                <a:cubicBezTo>
                  <a:pt x="5085068" y="1347236"/>
                  <a:pt x="5077198" y="1349477"/>
                  <a:pt x="5071240" y="1347581"/>
                </a:cubicBezTo>
                <a:lnTo>
                  <a:pt x="5056569" y="1357146"/>
                </a:lnTo>
                <a:cubicBezTo>
                  <a:pt x="5050610" y="1355250"/>
                  <a:pt x="5046001" y="1355366"/>
                  <a:pt x="5042741" y="1357491"/>
                </a:cubicBezTo>
                <a:cubicBezTo>
                  <a:pt x="5027001" y="1361970"/>
                  <a:pt x="5016151" y="1363265"/>
                  <a:pt x="5010194" y="1361368"/>
                </a:cubicBezTo>
                <a:lnTo>
                  <a:pt x="4999272" y="1365428"/>
                </a:lnTo>
                <a:lnTo>
                  <a:pt x="5023601" y="1365632"/>
                </a:lnTo>
                <a:cubicBezTo>
                  <a:pt x="5035798" y="1366350"/>
                  <a:pt x="5051116" y="1366478"/>
                  <a:pt x="5069553" y="1366018"/>
                </a:cubicBezTo>
                <a:lnTo>
                  <a:pt x="5010040" y="1380435"/>
                </a:lnTo>
                <a:lnTo>
                  <a:pt x="5087791" y="1372782"/>
                </a:lnTo>
                <a:cubicBezTo>
                  <a:pt x="5126386" y="1366712"/>
                  <a:pt x="5168713" y="1362547"/>
                  <a:pt x="5214766" y="1360286"/>
                </a:cubicBezTo>
                <a:cubicBezTo>
                  <a:pt x="5257938" y="1353946"/>
                  <a:pt x="5298933" y="1347662"/>
                  <a:pt x="5337752" y="1341435"/>
                </a:cubicBezTo>
                <a:cubicBezTo>
                  <a:pt x="5376573" y="1335208"/>
                  <a:pt x="5412098" y="1326769"/>
                  <a:pt x="5444328" y="1316120"/>
                </a:cubicBezTo>
                <a:cubicBezTo>
                  <a:pt x="5453775" y="1315370"/>
                  <a:pt x="5455306" y="1315770"/>
                  <a:pt x="5448918" y="1317322"/>
                </a:cubicBezTo>
                <a:cubicBezTo>
                  <a:pt x="5442533" y="1318871"/>
                  <a:pt x="5437701" y="1320805"/>
                  <a:pt x="5434425" y="1323122"/>
                </a:cubicBezTo>
                <a:cubicBezTo>
                  <a:pt x="5440496" y="1324759"/>
                  <a:pt x="5445195" y="1324402"/>
                  <a:pt x="5448521" y="1322050"/>
                </a:cubicBezTo>
                <a:cubicBezTo>
                  <a:pt x="5451847" y="1319699"/>
                  <a:pt x="5456571" y="1319324"/>
                  <a:pt x="5462692" y="1320926"/>
                </a:cubicBezTo>
                <a:cubicBezTo>
                  <a:pt x="5440454" y="1336650"/>
                  <a:pt x="5430732" y="1346490"/>
                  <a:pt x="5433528" y="1350443"/>
                </a:cubicBezTo>
                <a:cubicBezTo>
                  <a:pt x="5439882" y="1345951"/>
                  <a:pt x="5444552" y="1344131"/>
                  <a:pt x="5447538" y="1344985"/>
                </a:cubicBezTo>
                <a:cubicBezTo>
                  <a:pt x="5450524" y="1345839"/>
                  <a:pt x="5453606" y="1345143"/>
                  <a:pt x="5456783" y="1342896"/>
                </a:cubicBezTo>
                <a:cubicBezTo>
                  <a:pt x="5459960" y="1340650"/>
                  <a:pt x="5464535" y="1340380"/>
                  <a:pt x="5470507" y="1342088"/>
                </a:cubicBezTo>
                <a:cubicBezTo>
                  <a:pt x="5474891" y="1344919"/>
                  <a:pt x="5477234" y="1346969"/>
                  <a:pt x="5477536" y="1348238"/>
                </a:cubicBezTo>
                <a:lnTo>
                  <a:pt x="5475300" y="1348866"/>
                </a:lnTo>
                <a:lnTo>
                  <a:pt x="5483088" y="1359880"/>
                </a:lnTo>
                <a:cubicBezTo>
                  <a:pt x="5483088" y="1359880"/>
                  <a:pt x="5487662" y="1359611"/>
                  <a:pt x="5496812" y="1359072"/>
                </a:cubicBezTo>
                <a:cubicBezTo>
                  <a:pt x="5490458" y="1363565"/>
                  <a:pt x="5481902" y="1366627"/>
                  <a:pt x="5471142" y="1368259"/>
                </a:cubicBezTo>
                <a:cubicBezTo>
                  <a:pt x="5460382" y="1369890"/>
                  <a:pt x="5454833" y="1373835"/>
                  <a:pt x="5454495" y="1380097"/>
                </a:cubicBezTo>
                <a:cubicBezTo>
                  <a:pt x="5429798" y="1385607"/>
                  <a:pt x="5405208" y="1389581"/>
                  <a:pt x="5380724" y="1392020"/>
                </a:cubicBezTo>
                <a:cubicBezTo>
                  <a:pt x="5356237" y="1394459"/>
                  <a:pt x="5333236" y="1397310"/>
                  <a:pt x="5311717" y="1400572"/>
                </a:cubicBezTo>
                <a:lnTo>
                  <a:pt x="5316482" y="1397203"/>
                </a:lnTo>
                <a:cubicBezTo>
                  <a:pt x="5297802" y="1404481"/>
                  <a:pt x="5273920" y="1409460"/>
                  <a:pt x="5244838" y="1412136"/>
                </a:cubicBezTo>
                <a:cubicBezTo>
                  <a:pt x="5230298" y="1413474"/>
                  <a:pt x="5217455" y="1415108"/>
                  <a:pt x="5206309" y="1417034"/>
                </a:cubicBezTo>
                <a:lnTo>
                  <a:pt x="5184048" y="1422269"/>
                </a:lnTo>
                <a:lnTo>
                  <a:pt x="5192014" y="1423355"/>
                </a:lnTo>
                <a:cubicBezTo>
                  <a:pt x="5190426" y="1424478"/>
                  <a:pt x="5188487" y="1425107"/>
                  <a:pt x="5186199" y="1425242"/>
                </a:cubicBezTo>
                <a:lnTo>
                  <a:pt x="5180761" y="1424501"/>
                </a:lnTo>
                <a:lnTo>
                  <a:pt x="5204839" y="1431383"/>
                </a:lnTo>
                <a:cubicBezTo>
                  <a:pt x="5164300" y="1448186"/>
                  <a:pt x="5122534" y="1459880"/>
                  <a:pt x="5079537" y="1466467"/>
                </a:cubicBezTo>
                <a:cubicBezTo>
                  <a:pt x="5073521" y="1464698"/>
                  <a:pt x="5072101" y="1462690"/>
                  <a:pt x="5075278" y="1460443"/>
                </a:cubicBezTo>
                <a:cubicBezTo>
                  <a:pt x="5078455" y="1458197"/>
                  <a:pt x="5077057" y="1456220"/>
                  <a:pt x="5071085" y="1454513"/>
                </a:cubicBezTo>
                <a:cubicBezTo>
                  <a:pt x="5061935" y="1455051"/>
                  <a:pt x="5061141" y="1455613"/>
                  <a:pt x="5068702" y="1456197"/>
                </a:cubicBezTo>
                <a:cubicBezTo>
                  <a:pt x="5076263" y="1456782"/>
                  <a:pt x="5075469" y="1457343"/>
                  <a:pt x="5066319" y="1457882"/>
                </a:cubicBezTo>
                <a:cubicBezTo>
                  <a:pt x="5060347" y="1456175"/>
                  <a:pt x="5055772" y="1456444"/>
                  <a:pt x="5052595" y="1458690"/>
                </a:cubicBezTo>
                <a:cubicBezTo>
                  <a:pt x="5018747" y="1464737"/>
                  <a:pt x="4975126" y="1468753"/>
                  <a:pt x="4921729" y="1470740"/>
                </a:cubicBezTo>
                <a:lnTo>
                  <a:pt x="4844708" y="1483312"/>
                </a:lnTo>
                <a:lnTo>
                  <a:pt x="4832442" y="1494565"/>
                </a:lnTo>
                <a:lnTo>
                  <a:pt x="4841379" y="1497408"/>
                </a:lnTo>
                <a:lnTo>
                  <a:pt x="4850315" y="1500251"/>
                </a:lnTo>
                <a:cubicBezTo>
                  <a:pt x="4847057" y="1502377"/>
                  <a:pt x="4842447" y="1502491"/>
                  <a:pt x="4836488" y="1500595"/>
                </a:cubicBezTo>
                <a:lnTo>
                  <a:pt x="4821817" y="1510159"/>
                </a:lnTo>
                <a:cubicBezTo>
                  <a:pt x="4831035" y="1509931"/>
                  <a:pt x="4838624" y="1510761"/>
                  <a:pt x="4844582" y="1512657"/>
                </a:cubicBezTo>
                <a:cubicBezTo>
                  <a:pt x="4850541" y="1514552"/>
                  <a:pt x="4858130" y="1515385"/>
                  <a:pt x="4867349" y="1515155"/>
                </a:cubicBezTo>
                <a:cubicBezTo>
                  <a:pt x="4879265" y="1518947"/>
                  <a:pt x="4891463" y="1519664"/>
                  <a:pt x="4903942" y="1517308"/>
                </a:cubicBezTo>
                <a:lnTo>
                  <a:pt x="4907194" y="1517664"/>
                </a:lnTo>
                <a:lnTo>
                  <a:pt x="4885225" y="1520842"/>
                </a:lnTo>
                <a:cubicBezTo>
                  <a:pt x="4879265" y="1518947"/>
                  <a:pt x="4862177" y="1521416"/>
                  <a:pt x="4833958" y="1528253"/>
                </a:cubicBezTo>
                <a:cubicBezTo>
                  <a:pt x="4830698" y="1530378"/>
                  <a:pt x="4827576" y="1530965"/>
                  <a:pt x="4824596" y="1530017"/>
                </a:cubicBezTo>
                <a:cubicBezTo>
                  <a:pt x="4821618" y="1529070"/>
                  <a:pt x="4818498" y="1529659"/>
                  <a:pt x="4815237" y="1531784"/>
                </a:cubicBezTo>
                <a:cubicBezTo>
                  <a:pt x="4811976" y="1533909"/>
                  <a:pt x="4808858" y="1534498"/>
                  <a:pt x="4805878" y="1533551"/>
                </a:cubicBezTo>
                <a:cubicBezTo>
                  <a:pt x="4802899" y="1532602"/>
                  <a:pt x="4799779" y="1533192"/>
                  <a:pt x="4796519" y="1535317"/>
                </a:cubicBezTo>
                <a:cubicBezTo>
                  <a:pt x="4793258" y="1537442"/>
                  <a:pt x="4790280" y="1536494"/>
                  <a:pt x="4787582" y="1532474"/>
                </a:cubicBezTo>
                <a:lnTo>
                  <a:pt x="4782690" y="1535662"/>
                </a:lnTo>
                <a:lnTo>
                  <a:pt x="4777801" y="1538851"/>
                </a:lnTo>
                <a:lnTo>
                  <a:pt x="4774790" y="1540811"/>
                </a:lnTo>
                <a:lnTo>
                  <a:pt x="4798653" y="1539138"/>
                </a:lnTo>
                <a:cubicBezTo>
                  <a:pt x="4853156" y="1542299"/>
                  <a:pt x="4904037" y="1542046"/>
                  <a:pt x="4951295" y="1538379"/>
                </a:cubicBezTo>
                <a:cubicBezTo>
                  <a:pt x="4998550" y="1534712"/>
                  <a:pt x="5040450" y="1531866"/>
                  <a:pt x="5076992" y="1529842"/>
                </a:cubicBezTo>
                <a:cubicBezTo>
                  <a:pt x="5122680" y="1527378"/>
                  <a:pt x="5165371" y="1523994"/>
                  <a:pt x="5205071" y="1519695"/>
                </a:cubicBezTo>
                <a:cubicBezTo>
                  <a:pt x="5244769" y="1515394"/>
                  <a:pt x="5281492" y="1510254"/>
                  <a:pt x="5315239" y="1504279"/>
                </a:cubicBezTo>
                <a:cubicBezTo>
                  <a:pt x="5388707" y="1494031"/>
                  <a:pt x="5455315" y="1484139"/>
                  <a:pt x="5515065" y="1474605"/>
                </a:cubicBezTo>
                <a:cubicBezTo>
                  <a:pt x="5574813" y="1465070"/>
                  <a:pt x="5635448" y="1453470"/>
                  <a:pt x="5696971" y="1439808"/>
                </a:cubicBezTo>
                <a:cubicBezTo>
                  <a:pt x="5703324" y="1435315"/>
                  <a:pt x="5711063" y="1432809"/>
                  <a:pt x="5720189" y="1432287"/>
                </a:cubicBezTo>
                <a:cubicBezTo>
                  <a:pt x="5729313" y="1431765"/>
                  <a:pt x="5738450" y="1431236"/>
                  <a:pt x="5747601" y="1430699"/>
                </a:cubicBezTo>
                <a:lnTo>
                  <a:pt x="5752366" y="1427329"/>
                </a:lnTo>
                <a:cubicBezTo>
                  <a:pt x="5761178" y="1433052"/>
                  <a:pt x="5757916" y="1436863"/>
                  <a:pt x="5742582" y="1438764"/>
                </a:cubicBezTo>
                <a:lnTo>
                  <a:pt x="5733481" y="1440797"/>
                </a:lnTo>
                <a:lnTo>
                  <a:pt x="5740199" y="1440448"/>
                </a:lnTo>
                <a:cubicBezTo>
                  <a:pt x="5741618" y="1442456"/>
                  <a:pt x="5743917" y="1442338"/>
                  <a:pt x="5747094" y="1440092"/>
                </a:cubicBezTo>
                <a:cubicBezTo>
                  <a:pt x="5753068" y="1441798"/>
                  <a:pt x="5755259" y="1443214"/>
                  <a:pt x="5753670" y="1444338"/>
                </a:cubicBezTo>
                <a:cubicBezTo>
                  <a:pt x="5752082" y="1445461"/>
                  <a:pt x="5755864" y="1445752"/>
                  <a:pt x="5765012" y="1445214"/>
                </a:cubicBezTo>
                <a:cubicBezTo>
                  <a:pt x="5724971" y="1461665"/>
                  <a:pt x="5677877" y="1472722"/>
                  <a:pt x="5623731" y="1478389"/>
                </a:cubicBezTo>
                <a:cubicBezTo>
                  <a:pt x="5569586" y="1484056"/>
                  <a:pt x="5515272" y="1491324"/>
                  <a:pt x="5460785" y="1500195"/>
                </a:cubicBezTo>
                <a:lnTo>
                  <a:pt x="5478704" y="1505319"/>
                </a:lnTo>
                <a:cubicBezTo>
                  <a:pt x="5442486" y="1501272"/>
                  <a:pt x="5407380" y="1503855"/>
                  <a:pt x="5373387" y="1513064"/>
                </a:cubicBezTo>
                <a:cubicBezTo>
                  <a:pt x="5339393" y="1522274"/>
                  <a:pt x="5302509" y="1529079"/>
                  <a:pt x="5262733" y="1533482"/>
                </a:cubicBezTo>
                <a:cubicBezTo>
                  <a:pt x="5287006" y="1534111"/>
                  <a:pt x="5311976" y="1535729"/>
                  <a:pt x="5337646" y="1538336"/>
                </a:cubicBezTo>
                <a:cubicBezTo>
                  <a:pt x="5363315" y="1540943"/>
                  <a:pt x="5392861" y="1542291"/>
                  <a:pt x="5426284" y="1542384"/>
                </a:cubicBezTo>
                <a:cubicBezTo>
                  <a:pt x="5423487" y="1538429"/>
                  <a:pt x="5420500" y="1537575"/>
                  <a:pt x="5417324" y="1539821"/>
                </a:cubicBezTo>
                <a:cubicBezTo>
                  <a:pt x="5414147" y="1542067"/>
                  <a:pt x="5411160" y="1541214"/>
                  <a:pt x="5408365" y="1537260"/>
                </a:cubicBezTo>
                <a:cubicBezTo>
                  <a:pt x="5426473" y="1539282"/>
                  <a:pt x="5442438" y="1539116"/>
                  <a:pt x="5456258" y="1536758"/>
                </a:cubicBezTo>
                <a:lnTo>
                  <a:pt x="5460709" y="1535552"/>
                </a:lnTo>
                <a:lnTo>
                  <a:pt x="5472223" y="1536589"/>
                </a:lnTo>
                <a:lnTo>
                  <a:pt x="5461827" y="1535249"/>
                </a:lnTo>
                <a:lnTo>
                  <a:pt x="5475380" y="1531577"/>
                </a:lnTo>
                <a:cubicBezTo>
                  <a:pt x="5481218" y="1529302"/>
                  <a:pt x="5486519" y="1526481"/>
                  <a:pt x="5491285" y="1523111"/>
                </a:cubicBezTo>
                <a:lnTo>
                  <a:pt x="5499671" y="1534973"/>
                </a:lnTo>
                <a:cubicBezTo>
                  <a:pt x="5508440" y="1540634"/>
                  <a:pt x="5515905" y="1542768"/>
                  <a:pt x="5522069" y="1541376"/>
                </a:cubicBezTo>
                <a:cubicBezTo>
                  <a:pt x="5528232" y="1539983"/>
                  <a:pt x="5532521" y="1544364"/>
                  <a:pt x="5534935" y="1554518"/>
                </a:cubicBezTo>
                <a:lnTo>
                  <a:pt x="5553426" y="1550340"/>
                </a:lnTo>
                <a:cubicBezTo>
                  <a:pt x="5562194" y="1556001"/>
                  <a:pt x="5564991" y="1559956"/>
                  <a:pt x="5561814" y="1562203"/>
                </a:cubicBezTo>
                <a:cubicBezTo>
                  <a:pt x="5558636" y="1564450"/>
                  <a:pt x="5558445" y="1567550"/>
                  <a:pt x="5561241" y="1571504"/>
                </a:cubicBezTo>
                <a:cubicBezTo>
                  <a:pt x="5558064" y="1573750"/>
                  <a:pt x="5555872" y="1572335"/>
                  <a:pt x="5554665" y="1567258"/>
                </a:cubicBezTo>
                <a:cubicBezTo>
                  <a:pt x="5553456" y="1562179"/>
                  <a:pt x="5551264" y="1560764"/>
                  <a:pt x="5548087" y="1563010"/>
                </a:cubicBezTo>
                <a:cubicBezTo>
                  <a:pt x="5538938" y="1563549"/>
                  <a:pt x="5537349" y="1564672"/>
                  <a:pt x="5543322" y="1566380"/>
                </a:cubicBezTo>
                <a:cubicBezTo>
                  <a:pt x="5549296" y="1568089"/>
                  <a:pt x="5550694" y="1570066"/>
                  <a:pt x="5547517" y="1572312"/>
                </a:cubicBezTo>
                <a:cubicBezTo>
                  <a:pt x="5541543" y="1570603"/>
                  <a:pt x="5535761" y="1565795"/>
                  <a:pt x="5530170" y="1557888"/>
                </a:cubicBezTo>
                <a:cubicBezTo>
                  <a:pt x="5519051" y="1565750"/>
                  <a:pt x="5513793" y="1570950"/>
                  <a:pt x="5514396" y="1573488"/>
                </a:cubicBezTo>
                <a:lnTo>
                  <a:pt x="5519069" y="1575086"/>
                </a:lnTo>
                <a:lnTo>
                  <a:pt x="5471745" y="1581406"/>
                </a:lnTo>
                <a:cubicBezTo>
                  <a:pt x="5451858" y="1583607"/>
                  <a:pt x="5441723" y="1587807"/>
                  <a:pt x="5441342" y="1594008"/>
                </a:cubicBezTo>
                <a:cubicBezTo>
                  <a:pt x="5441342" y="1594008"/>
                  <a:pt x="5420247" y="1591132"/>
                  <a:pt x="5378057" y="1585380"/>
                </a:cubicBezTo>
                <a:lnTo>
                  <a:pt x="5382250" y="1591311"/>
                </a:lnTo>
                <a:lnTo>
                  <a:pt x="5377485" y="1594680"/>
                </a:lnTo>
                <a:cubicBezTo>
                  <a:pt x="5356009" y="1598004"/>
                  <a:pt x="5333325" y="1596249"/>
                  <a:pt x="5309434" y="1589419"/>
                </a:cubicBezTo>
                <a:cubicBezTo>
                  <a:pt x="5294311" y="1588251"/>
                  <a:pt x="5280682" y="1587509"/>
                  <a:pt x="5268546" y="1587195"/>
                </a:cubicBezTo>
                <a:cubicBezTo>
                  <a:pt x="5256411" y="1586880"/>
                  <a:pt x="5244370" y="1585014"/>
                  <a:pt x="5232425" y="1581599"/>
                </a:cubicBezTo>
                <a:cubicBezTo>
                  <a:pt x="5229629" y="1577646"/>
                  <a:pt x="5225150" y="1576365"/>
                  <a:pt x="5218987" y="1577757"/>
                </a:cubicBezTo>
                <a:cubicBezTo>
                  <a:pt x="5212823" y="1579150"/>
                  <a:pt x="5212919" y="1577600"/>
                  <a:pt x="5219273" y="1573107"/>
                </a:cubicBezTo>
                <a:cubicBezTo>
                  <a:pt x="5191822" y="1574723"/>
                  <a:pt x="5160688" y="1574497"/>
                  <a:pt x="5125869" y="1572429"/>
                </a:cubicBezTo>
                <a:cubicBezTo>
                  <a:pt x="5091049" y="1570362"/>
                  <a:pt x="5055340" y="1570405"/>
                  <a:pt x="5018741" y="1572559"/>
                </a:cubicBezTo>
                <a:cubicBezTo>
                  <a:pt x="5033863" y="1573728"/>
                  <a:pt x="5052767" y="1575190"/>
                  <a:pt x="5075450" y="1576944"/>
                </a:cubicBezTo>
                <a:cubicBezTo>
                  <a:pt x="5098133" y="1578697"/>
                  <a:pt x="5115449" y="1581280"/>
                  <a:pt x="5127394" y="1584695"/>
                </a:cubicBezTo>
                <a:cubicBezTo>
                  <a:pt x="5118244" y="1585233"/>
                  <a:pt x="5127902" y="1588783"/>
                  <a:pt x="5156367" y="1595344"/>
                </a:cubicBezTo>
                <a:cubicBezTo>
                  <a:pt x="5170601" y="1598626"/>
                  <a:pt x="5181974" y="1602075"/>
                  <a:pt x="5190488" y="1605692"/>
                </a:cubicBezTo>
                <a:lnTo>
                  <a:pt x="5204715" y="1615215"/>
                </a:lnTo>
                <a:lnTo>
                  <a:pt x="5206077" y="1615102"/>
                </a:lnTo>
                <a:cubicBezTo>
                  <a:pt x="5221624" y="1610133"/>
                  <a:pt x="5240033" y="1609208"/>
                  <a:pt x="5261303" y="1612332"/>
                </a:cubicBezTo>
                <a:cubicBezTo>
                  <a:pt x="5267319" y="1614101"/>
                  <a:pt x="5284286" y="1611139"/>
                  <a:pt x="5312203" y="1603446"/>
                </a:cubicBezTo>
                <a:lnTo>
                  <a:pt x="5330320" y="1608847"/>
                </a:lnTo>
                <a:cubicBezTo>
                  <a:pt x="5348706" y="1607894"/>
                  <a:pt x="5370196" y="1606274"/>
                  <a:pt x="5394789" y="1603989"/>
                </a:cubicBezTo>
                <a:cubicBezTo>
                  <a:pt x="5419383" y="1601704"/>
                  <a:pt x="5440873" y="1600084"/>
                  <a:pt x="5459260" y="1599130"/>
                </a:cubicBezTo>
                <a:cubicBezTo>
                  <a:pt x="5446552" y="1608115"/>
                  <a:pt x="5424187" y="1613551"/>
                  <a:pt x="5392162" y="1615438"/>
                </a:cubicBezTo>
                <a:cubicBezTo>
                  <a:pt x="5360139" y="1617324"/>
                  <a:pt x="5339171" y="1624736"/>
                  <a:pt x="5329258" y="1637676"/>
                </a:cubicBezTo>
                <a:cubicBezTo>
                  <a:pt x="5338407" y="1637137"/>
                  <a:pt x="5347558" y="1636597"/>
                  <a:pt x="5356708" y="1636059"/>
                </a:cubicBezTo>
                <a:cubicBezTo>
                  <a:pt x="5365857" y="1635520"/>
                  <a:pt x="5375007" y="1634981"/>
                  <a:pt x="5384156" y="1634442"/>
                </a:cubicBezTo>
                <a:lnTo>
                  <a:pt x="5375448" y="1631953"/>
                </a:lnTo>
                <a:lnTo>
                  <a:pt x="5386430" y="1631340"/>
                </a:lnTo>
                <a:cubicBezTo>
                  <a:pt x="5403069" y="1630441"/>
                  <a:pt x="5423451" y="1629361"/>
                  <a:pt x="5447578" y="1628100"/>
                </a:cubicBezTo>
                <a:cubicBezTo>
                  <a:pt x="5495833" y="1625582"/>
                  <a:pt x="5540940" y="1623665"/>
                  <a:pt x="5582899" y="1622353"/>
                </a:cubicBezTo>
                <a:cubicBezTo>
                  <a:pt x="5588741" y="1623875"/>
                  <a:pt x="5597759" y="1623151"/>
                  <a:pt x="5609956" y="1620180"/>
                </a:cubicBezTo>
                <a:cubicBezTo>
                  <a:pt x="5622151" y="1617209"/>
                  <a:pt x="5632103" y="1614435"/>
                  <a:pt x="5639811" y="1611858"/>
                </a:cubicBezTo>
                <a:lnTo>
                  <a:pt x="5649248" y="1605185"/>
                </a:lnTo>
                <a:lnTo>
                  <a:pt x="5736800" y="1607498"/>
                </a:lnTo>
                <a:cubicBezTo>
                  <a:pt x="5733242" y="1615945"/>
                  <a:pt x="5727016" y="1618933"/>
                  <a:pt x="5718122" y="1616464"/>
                </a:cubicBezTo>
                <a:cubicBezTo>
                  <a:pt x="5709229" y="1613996"/>
                  <a:pt x="5701606" y="1615009"/>
                  <a:pt x="5695251" y="1619502"/>
                </a:cubicBezTo>
                <a:cubicBezTo>
                  <a:pt x="5695251" y="1619502"/>
                  <a:pt x="5699570" y="1622240"/>
                  <a:pt x="5708207" y="1627716"/>
                </a:cubicBezTo>
                <a:cubicBezTo>
                  <a:pt x="5699057" y="1628255"/>
                  <a:pt x="5684952" y="1635263"/>
                  <a:pt x="5665890" y="1648741"/>
                </a:cubicBezTo>
                <a:cubicBezTo>
                  <a:pt x="5660398" y="1647713"/>
                  <a:pt x="5659819" y="1646894"/>
                  <a:pt x="5664153" y="1646285"/>
                </a:cubicBezTo>
                <a:cubicBezTo>
                  <a:pt x="5668488" y="1645675"/>
                  <a:pt x="5669498" y="1643735"/>
                  <a:pt x="5667183" y="1640460"/>
                </a:cubicBezTo>
                <a:lnTo>
                  <a:pt x="5641110" y="1644023"/>
                </a:lnTo>
                <a:cubicBezTo>
                  <a:pt x="5632441" y="1645241"/>
                  <a:pt x="5630274" y="1645545"/>
                  <a:pt x="5634608" y="1644936"/>
                </a:cubicBezTo>
                <a:cubicBezTo>
                  <a:pt x="5638943" y="1644326"/>
                  <a:pt x="5640679" y="1646783"/>
                  <a:pt x="5639818" y="1652304"/>
                </a:cubicBezTo>
                <a:lnTo>
                  <a:pt x="5623056" y="1652492"/>
                </a:lnTo>
                <a:lnTo>
                  <a:pt x="5610861" y="1651790"/>
                </a:lnTo>
                <a:cubicBezTo>
                  <a:pt x="5607684" y="1654036"/>
                  <a:pt x="5603152" y="1654365"/>
                  <a:pt x="5597268" y="1652783"/>
                </a:cubicBezTo>
                <a:lnTo>
                  <a:pt x="5623056" y="1652492"/>
                </a:lnTo>
                <a:lnTo>
                  <a:pt x="5633218" y="1653078"/>
                </a:lnTo>
                <a:cubicBezTo>
                  <a:pt x="5647141" y="1666030"/>
                  <a:pt x="5672355" y="1671021"/>
                  <a:pt x="5708862" y="1668050"/>
                </a:cubicBezTo>
                <a:cubicBezTo>
                  <a:pt x="5745367" y="1665080"/>
                  <a:pt x="5775604" y="1663694"/>
                  <a:pt x="5799570" y="1663891"/>
                </a:cubicBezTo>
                <a:cubicBezTo>
                  <a:pt x="5784198" y="1669109"/>
                  <a:pt x="5776223" y="1676205"/>
                  <a:pt x="5775647" y="1685184"/>
                </a:cubicBezTo>
                <a:cubicBezTo>
                  <a:pt x="5775071" y="1694163"/>
                  <a:pt x="5763172" y="1698292"/>
                  <a:pt x="5739951" y="1697568"/>
                </a:cubicBezTo>
                <a:cubicBezTo>
                  <a:pt x="5754409" y="1698743"/>
                  <a:pt x="5770293" y="1701782"/>
                  <a:pt x="5787609" y="1706682"/>
                </a:cubicBezTo>
                <a:cubicBezTo>
                  <a:pt x="5804923" y="1711582"/>
                  <a:pt x="5813090" y="1720078"/>
                  <a:pt x="5812109" y="1732170"/>
                </a:cubicBezTo>
                <a:cubicBezTo>
                  <a:pt x="5786073" y="1739367"/>
                  <a:pt x="5768923" y="1740280"/>
                  <a:pt x="5760659" y="1734911"/>
                </a:cubicBezTo>
                <a:cubicBezTo>
                  <a:pt x="5752395" y="1729542"/>
                  <a:pt x="5741357" y="1723354"/>
                  <a:pt x="5727543" y="1716349"/>
                </a:cubicBezTo>
                <a:cubicBezTo>
                  <a:pt x="5706572" y="1719965"/>
                  <a:pt x="5689077" y="1725339"/>
                  <a:pt x="5675057" y="1732472"/>
                </a:cubicBezTo>
                <a:cubicBezTo>
                  <a:pt x="5661039" y="1739604"/>
                  <a:pt x="5640524" y="1744287"/>
                  <a:pt x="5613510" y="1746520"/>
                </a:cubicBezTo>
                <a:cubicBezTo>
                  <a:pt x="5625707" y="1743549"/>
                  <a:pt x="5637892" y="1740564"/>
                  <a:pt x="5650065" y="1737562"/>
                </a:cubicBezTo>
                <a:cubicBezTo>
                  <a:pt x="5662239" y="1734561"/>
                  <a:pt x="5668582" y="1730054"/>
                  <a:pt x="5669095" y="1724039"/>
                </a:cubicBezTo>
                <a:cubicBezTo>
                  <a:pt x="5654278" y="1723302"/>
                  <a:pt x="5642898" y="1725741"/>
                  <a:pt x="5634956" y="1731356"/>
                </a:cubicBezTo>
                <a:cubicBezTo>
                  <a:pt x="5627013" y="1736972"/>
                  <a:pt x="5615634" y="1739412"/>
                  <a:pt x="5600816" y="1738677"/>
                </a:cubicBezTo>
                <a:cubicBezTo>
                  <a:pt x="5598195" y="1734970"/>
                  <a:pt x="5598336" y="1733481"/>
                  <a:pt x="5601233" y="1734212"/>
                </a:cubicBezTo>
                <a:cubicBezTo>
                  <a:pt x="5604134" y="1734941"/>
                  <a:pt x="5604271" y="1733454"/>
                  <a:pt x="5601650" y="1729747"/>
                </a:cubicBezTo>
                <a:cubicBezTo>
                  <a:pt x="5589707" y="1726331"/>
                  <a:pt x="5568420" y="1726556"/>
                  <a:pt x="5537795" y="1730419"/>
                </a:cubicBezTo>
                <a:cubicBezTo>
                  <a:pt x="5507169" y="1734281"/>
                  <a:pt x="5484294" y="1735629"/>
                  <a:pt x="5469171" y="1734459"/>
                </a:cubicBezTo>
                <a:cubicBezTo>
                  <a:pt x="5460022" y="1734998"/>
                  <a:pt x="5455351" y="1736817"/>
                  <a:pt x="5455161" y="1739917"/>
                </a:cubicBezTo>
                <a:cubicBezTo>
                  <a:pt x="5454970" y="1743017"/>
                  <a:pt x="5453286" y="1745690"/>
                  <a:pt x="5450109" y="1747936"/>
                </a:cubicBezTo>
                <a:cubicBezTo>
                  <a:pt x="5423042" y="1743353"/>
                  <a:pt x="5403154" y="1745555"/>
                  <a:pt x="5390446" y="1754540"/>
                </a:cubicBezTo>
                <a:cubicBezTo>
                  <a:pt x="5377738" y="1763525"/>
                  <a:pt x="5363633" y="1770534"/>
                  <a:pt x="5348129" y="1775565"/>
                </a:cubicBezTo>
                <a:cubicBezTo>
                  <a:pt x="5342156" y="1773858"/>
                  <a:pt x="5340758" y="1771881"/>
                  <a:pt x="5343936" y="1769634"/>
                </a:cubicBezTo>
                <a:cubicBezTo>
                  <a:pt x="5347113" y="1767388"/>
                  <a:pt x="5351688" y="1767118"/>
                  <a:pt x="5357660" y="1768826"/>
                </a:cubicBezTo>
                <a:cubicBezTo>
                  <a:pt x="5351688" y="1767118"/>
                  <a:pt x="5346986" y="1766366"/>
                  <a:pt x="5343555" y="1766568"/>
                </a:cubicBezTo>
                <a:lnTo>
                  <a:pt x="5337704" y="1769699"/>
                </a:lnTo>
                <a:lnTo>
                  <a:pt x="5343936" y="1769634"/>
                </a:lnTo>
                <a:cubicBezTo>
                  <a:pt x="5340376" y="1778081"/>
                  <a:pt x="5334022" y="1782574"/>
                  <a:pt x="5324873" y="1783113"/>
                </a:cubicBezTo>
                <a:cubicBezTo>
                  <a:pt x="5320298" y="1783382"/>
                  <a:pt x="5316422" y="1784640"/>
                  <a:pt x="5313246" y="1786886"/>
                </a:cubicBezTo>
                <a:lnTo>
                  <a:pt x="5306468" y="1795734"/>
                </a:lnTo>
                <a:lnTo>
                  <a:pt x="5296853" y="1794030"/>
                </a:lnTo>
                <a:cubicBezTo>
                  <a:pt x="5290499" y="1798522"/>
                  <a:pt x="5284240" y="1801465"/>
                  <a:pt x="5278077" y="1802857"/>
                </a:cubicBezTo>
                <a:cubicBezTo>
                  <a:pt x="5271914" y="1804250"/>
                  <a:pt x="5265655" y="1807192"/>
                  <a:pt x="5259300" y="1811686"/>
                </a:cubicBezTo>
                <a:cubicBezTo>
                  <a:pt x="5287131" y="1803869"/>
                  <a:pt x="5314580" y="1802252"/>
                  <a:pt x="5341647" y="1806836"/>
                </a:cubicBezTo>
                <a:lnTo>
                  <a:pt x="5382822" y="1804412"/>
                </a:lnTo>
                <a:cubicBezTo>
                  <a:pt x="5376469" y="1808905"/>
                  <a:pt x="5366428" y="1811553"/>
                  <a:pt x="5352703" y="1812363"/>
                </a:cubicBezTo>
                <a:cubicBezTo>
                  <a:pt x="5338979" y="1813171"/>
                  <a:pt x="5328939" y="1815821"/>
                  <a:pt x="5322586" y="1820314"/>
                </a:cubicBezTo>
                <a:cubicBezTo>
                  <a:pt x="5325381" y="1824268"/>
                  <a:pt x="5328367" y="1825121"/>
                  <a:pt x="5331544" y="1822875"/>
                </a:cubicBezTo>
                <a:cubicBezTo>
                  <a:pt x="5334721" y="1820629"/>
                  <a:pt x="5340885" y="1819236"/>
                  <a:pt x="5350034" y="1818697"/>
                </a:cubicBezTo>
                <a:cubicBezTo>
                  <a:pt x="5356007" y="1820405"/>
                  <a:pt x="5362171" y="1819014"/>
                  <a:pt x="5368526" y="1814521"/>
                </a:cubicBezTo>
                <a:cubicBezTo>
                  <a:pt x="5380470" y="1817936"/>
                  <a:pt x="5392798" y="1815151"/>
                  <a:pt x="5405505" y="1806165"/>
                </a:cubicBezTo>
                <a:cubicBezTo>
                  <a:pt x="5402328" y="1808412"/>
                  <a:pt x="5400041" y="1808546"/>
                  <a:pt x="5398643" y="1806569"/>
                </a:cubicBezTo>
                <a:cubicBezTo>
                  <a:pt x="5397245" y="1804592"/>
                  <a:pt x="5394958" y="1804727"/>
                  <a:pt x="5391781" y="1806974"/>
                </a:cubicBezTo>
                <a:cubicBezTo>
                  <a:pt x="5398135" y="1802481"/>
                  <a:pt x="5414059" y="1801414"/>
                  <a:pt x="5439554" y="1803774"/>
                </a:cubicBezTo>
                <a:cubicBezTo>
                  <a:pt x="5465049" y="1806134"/>
                  <a:pt x="5478244" y="1801205"/>
                  <a:pt x="5479137" y="1788990"/>
                </a:cubicBezTo>
                <a:lnTo>
                  <a:pt x="5478332" y="1788935"/>
                </a:lnTo>
                <a:lnTo>
                  <a:pt x="5490699" y="1785124"/>
                </a:lnTo>
                <a:lnTo>
                  <a:pt x="5498981" y="1782377"/>
                </a:lnTo>
                <a:lnTo>
                  <a:pt x="5491236" y="1783355"/>
                </a:lnTo>
                <a:cubicBezTo>
                  <a:pt x="5488154" y="1784051"/>
                  <a:pt x="5485819" y="1784961"/>
                  <a:pt x="5484230" y="1786084"/>
                </a:cubicBezTo>
                <a:cubicBezTo>
                  <a:pt x="5481053" y="1788330"/>
                  <a:pt x="5478067" y="1787477"/>
                  <a:pt x="5475272" y="1783523"/>
                </a:cubicBezTo>
                <a:cubicBezTo>
                  <a:pt x="5481244" y="1785230"/>
                  <a:pt x="5485819" y="1784961"/>
                  <a:pt x="5488996" y="1782715"/>
                </a:cubicBezTo>
                <a:cubicBezTo>
                  <a:pt x="5492173" y="1780468"/>
                  <a:pt x="5494905" y="1779278"/>
                  <a:pt x="5497192" y="1779143"/>
                </a:cubicBezTo>
                <a:lnTo>
                  <a:pt x="5501796" y="1781445"/>
                </a:lnTo>
                <a:lnTo>
                  <a:pt x="5510966" y="1778405"/>
                </a:lnTo>
                <a:cubicBezTo>
                  <a:pt x="5519034" y="1776336"/>
                  <a:pt x="5528415" y="1774441"/>
                  <a:pt x="5539111" y="1772716"/>
                </a:cubicBezTo>
                <a:cubicBezTo>
                  <a:pt x="5544571" y="1780438"/>
                  <a:pt x="5543437" y="1785574"/>
                  <a:pt x="5535706" y="1788121"/>
                </a:cubicBezTo>
                <a:cubicBezTo>
                  <a:pt x="5531840" y="1789394"/>
                  <a:pt x="5528492" y="1791398"/>
                  <a:pt x="5525659" y="1794130"/>
                </a:cubicBezTo>
                <a:lnTo>
                  <a:pt x="5519526" y="1803295"/>
                </a:lnTo>
                <a:lnTo>
                  <a:pt x="5509814" y="1802049"/>
                </a:lnTo>
                <a:cubicBezTo>
                  <a:pt x="5506638" y="1804295"/>
                  <a:pt x="5505738" y="1806392"/>
                  <a:pt x="5507114" y="1808338"/>
                </a:cubicBezTo>
                <a:cubicBezTo>
                  <a:pt x="5508490" y="1810284"/>
                  <a:pt x="5507589" y="1812380"/>
                  <a:pt x="5504412" y="1814626"/>
                </a:cubicBezTo>
                <a:cubicBezTo>
                  <a:pt x="5525757" y="1811117"/>
                  <a:pt x="5544043" y="1808336"/>
                  <a:pt x="5559269" y="1806280"/>
                </a:cubicBezTo>
                <a:cubicBezTo>
                  <a:pt x="5574495" y="1804226"/>
                  <a:pt x="5589390" y="1806759"/>
                  <a:pt x="5603956" y="1813881"/>
                </a:cubicBezTo>
                <a:cubicBezTo>
                  <a:pt x="5637159" y="1813663"/>
                  <a:pt x="5664551" y="1810279"/>
                  <a:pt x="5686131" y="1803732"/>
                </a:cubicBezTo>
                <a:cubicBezTo>
                  <a:pt x="5707710" y="1797184"/>
                  <a:pt x="5729173" y="1792155"/>
                  <a:pt x="5750519" y="1788647"/>
                </a:cubicBezTo>
                <a:cubicBezTo>
                  <a:pt x="5741456" y="1789308"/>
                  <a:pt x="5732372" y="1789940"/>
                  <a:pt x="5723266" y="1790540"/>
                </a:cubicBezTo>
                <a:cubicBezTo>
                  <a:pt x="5714159" y="1791142"/>
                  <a:pt x="5705075" y="1791773"/>
                  <a:pt x="5696013" y="1792436"/>
                </a:cubicBezTo>
                <a:cubicBezTo>
                  <a:pt x="5693261" y="1788544"/>
                  <a:pt x="5703246" y="1785817"/>
                  <a:pt x="5725968" y="1784253"/>
                </a:cubicBezTo>
                <a:cubicBezTo>
                  <a:pt x="5748689" y="1782689"/>
                  <a:pt x="5764390" y="1784678"/>
                  <a:pt x="5773071" y="1790215"/>
                </a:cubicBezTo>
                <a:cubicBezTo>
                  <a:pt x="5773496" y="1784077"/>
                  <a:pt x="5778938" y="1781665"/>
                  <a:pt x="5789398" y="1782979"/>
                </a:cubicBezTo>
                <a:cubicBezTo>
                  <a:pt x="5799858" y="1784294"/>
                  <a:pt x="5799181" y="1783336"/>
                  <a:pt x="5787367" y="1780107"/>
                </a:cubicBezTo>
                <a:cubicBezTo>
                  <a:pt x="5796898" y="1773368"/>
                  <a:pt x="5810535" y="1772436"/>
                  <a:pt x="5828279" y="1777311"/>
                </a:cubicBezTo>
                <a:lnTo>
                  <a:pt x="5859445" y="1785858"/>
                </a:lnTo>
                <a:lnTo>
                  <a:pt x="5859445" y="1836888"/>
                </a:lnTo>
                <a:lnTo>
                  <a:pt x="5850217" y="1838667"/>
                </a:lnTo>
                <a:cubicBezTo>
                  <a:pt x="5841068" y="1839206"/>
                  <a:pt x="5835793" y="1838485"/>
                  <a:pt x="5834395" y="1836508"/>
                </a:cubicBezTo>
                <a:cubicBezTo>
                  <a:pt x="5832997" y="1834532"/>
                  <a:pt x="5827724" y="1833812"/>
                  <a:pt x="5818574" y="1834351"/>
                </a:cubicBezTo>
                <a:cubicBezTo>
                  <a:pt x="5797098" y="1837675"/>
                  <a:pt x="5779498" y="1839741"/>
                  <a:pt x="5765774" y="1840549"/>
                </a:cubicBezTo>
                <a:cubicBezTo>
                  <a:pt x="5752048" y="1841358"/>
                  <a:pt x="5734448" y="1843424"/>
                  <a:pt x="5712972" y="1846748"/>
                </a:cubicBezTo>
                <a:cubicBezTo>
                  <a:pt x="5721741" y="1852410"/>
                  <a:pt x="5722948" y="1857487"/>
                  <a:pt x="5716594" y="1861979"/>
                </a:cubicBezTo>
                <a:cubicBezTo>
                  <a:pt x="5710240" y="1866472"/>
                  <a:pt x="5713036" y="1870426"/>
                  <a:pt x="5724981" y="1873841"/>
                </a:cubicBezTo>
                <a:cubicBezTo>
                  <a:pt x="5728158" y="1871595"/>
                  <a:pt x="5728253" y="1870045"/>
                  <a:pt x="5725267" y="1869191"/>
                </a:cubicBezTo>
                <a:cubicBezTo>
                  <a:pt x="5722281" y="1868337"/>
                  <a:pt x="5723964" y="1865664"/>
                  <a:pt x="5730318" y="1861171"/>
                </a:cubicBezTo>
                <a:cubicBezTo>
                  <a:pt x="5748236" y="1866294"/>
                  <a:pt x="5752429" y="1872224"/>
                  <a:pt x="5742899" y="1878963"/>
                </a:cubicBezTo>
                <a:cubicBezTo>
                  <a:pt x="5767170" y="1879593"/>
                  <a:pt x="5779497" y="1876808"/>
                  <a:pt x="5779879" y="1870607"/>
                </a:cubicBezTo>
                <a:cubicBezTo>
                  <a:pt x="5800975" y="1873485"/>
                  <a:pt x="5820481" y="1877485"/>
                  <a:pt x="5838399" y="1882607"/>
                </a:cubicBezTo>
                <a:lnTo>
                  <a:pt x="5859445" y="1876057"/>
                </a:lnTo>
                <a:lnTo>
                  <a:pt x="5859445" y="1897693"/>
                </a:lnTo>
                <a:lnTo>
                  <a:pt x="5807948" y="1905250"/>
                </a:lnTo>
                <a:cubicBezTo>
                  <a:pt x="5789807" y="1909923"/>
                  <a:pt x="5774033" y="1916257"/>
                  <a:pt x="5760627" y="1924254"/>
                </a:cubicBezTo>
                <a:cubicBezTo>
                  <a:pt x="5733814" y="1940248"/>
                  <a:pt x="5701916" y="1952423"/>
                  <a:pt x="5664936" y="1960779"/>
                </a:cubicBezTo>
                <a:lnTo>
                  <a:pt x="5672505" y="1963748"/>
                </a:lnTo>
                <a:lnTo>
                  <a:pt x="5660480" y="1968378"/>
                </a:lnTo>
                <a:cubicBezTo>
                  <a:pt x="5645373" y="1973126"/>
                  <a:pt x="5628972" y="1977310"/>
                  <a:pt x="5611276" y="1980926"/>
                </a:cubicBezTo>
                <a:cubicBezTo>
                  <a:pt x="5575884" y="1988159"/>
                  <a:pt x="5548849" y="1995414"/>
                  <a:pt x="5530169" y="2002692"/>
                </a:cubicBezTo>
                <a:cubicBezTo>
                  <a:pt x="5526992" y="2004938"/>
                  <a:pt x="5524705" y="2005073"/>
                  <a:pt x="5523307" y="2003096"/>
                </a:cubicBezTo>
                <a:cubicBezTo>
                  <a:pt x="5521909" y="2001119"/>
                  <a:pt x="5518033" y="2002377"/>
                  <a:pt x="5511679" y="2006870"/>
                </a:cubicBezTo>
                <a:cubicBezTo>
                  <a:pt x="5514475" y="2010823"/>
                  <a:pt x="5523434" y="2013385"/>
                  <a:pt x="5538556" y="2014553"/>
                </a:cubicBezTo>
                <a:lnTo>
                  <a:pt x="5533790" y="2017923"/>
                </a:lnTo>
                <a:lnTo>
                  <a:pt x="5542749" y="2020484"/>
                </a:lnTo>
                <a:cubicBezTo>
                  <a:pt x="5536395" y="2024977"/>
                  <a:pt x="5522479" y="2028886"/>
                  <a:pt x="5501003" y="2032210"/>
                </a:cubicBezTo>
                <a:cubicBezTo>
                  <a:pt x="5479527" y="2035534"/>
                  <a:pt x="5461038" y="2039711"/>
                  <a:pt x="5445535" y="2044743"/>
                </a:cubicBezTo>
                <a:cubicBezTo>
                  <a:pt x="5451507" y="2046450"/>
                  <a:pt x="5454303" y="2050404"/>
                  <a:pt x="5453922" y="2056604"/>
                </a:cubicBezTo>
                <a:cubicBezTo>
                  <a:pt x="5444771" y="2057144"/>
                  <a:pt x="5435621" y="2057683"/>
                  <a:pt x="5426472" y="2058222"/>
                </a:cubicBezTo>
                <a:cubicBezTo>
                  <a:pt x="5417322" y="2058760"/>
                  <a:pt x="5409570" y="2061276"/>
                  <a:pt x="5403217" y="2065769"/>
                </a:cubicBezTo>
                <a:cubicBezTo>
                  <a:pt x="5391272" y="2062354"/>
                  <a:pt x="5384600" y="2059658"/>
                  <a:pt x="5383202" y="2057681"/>
                </a:cubicBezTo>
                <a:cubicBezTo>
                  <a:pt x="5381804" y="2055704"/>
                  <a:pt x="5376531" y="2054985"/>
                  <a:pt x="5367380" y="2055522"/>
                </a:cubicBezTo>
                <a:cubicBezTo>
                  <a:pt x="5357849" y="2062261"/>
                  <a:pt x="5343934" y="2066172"/>
                  <a:pt x="5325634" y="2067248"/>
                </a:cubicBezTo>
                <a:lnTo>
                  <a:pt x="5298181" y="2068865"/>
                </a:lnTo>
                <a:lnTo>
                  <a:pt x="5298186" y="2068864"/>
                </a:lnTo>
                <a:lnTo>
                  <a:pt x="5270737" y="2070480"/>
                </a:lnTo>
                <a:lnTo>
                  <a:pt x="5298181" y="2068865"/>
                </a:lnTo>
                <a:lnTo>
                  <a:pt x="5224798" y="2076275"/>
                </a:lnTo>
                <a:cubicBezTo>
                  <a:pt x="5200145" y="2081845"/>
                  <a:pt x="5175491" y="2087417"/>
                  <a:pt x="5150838" y="2092987"/>
                </a:cubicBezTo>
                <a:cubicBezTo>
                  <a:pt x="5172314" y="2089663"/>
                  <a:pt x="5192107" y="2089011"/>
                  <a:pt x="5210216" y="2091034"/>
                </a:cubicBezTo>
                <a:cubicBezTo>
                  <a:pt x="5228324" y="2093056"/>
                  <a:pt x="5248116" y="2092406"/>
                  <a:pt x="5269592" y="2089082"/>
                </a:cubicBezTo>
                <a:cubicBezTo>
                  <a:pt x="5284716" y="2090250"/>
                  <a:pt x="5296851" y="2090565"/>
                  <a:pt x="5306001" y="2090026"/>
                </a:cubicBezTo>
                <a:cubicBezTo>
                  <a:pt x="5315150" y="2089487"/>
                  <a:pt x="5324301" y="2088950"/>
                  <a:pt x="5333450" y="2088411"/>
                </a:cubicBezTo>
                <a:cubicBezTo>
                  <a:pt x="5345396" y="2091826"/>
                  <a:pt x="5354545" y="2091287"/>
                  <a:pt x="5360899" y="2086795"/>
                </a:cubicBezTo>
                <a:cubicBezTo>
                  <a:pt x="5366872" y="2088502"/>
                  <a:pt x="5372147" y="2089221"/>
                  <a:pt x="5376721" y="2088951"/>
                </a:cubicBezTo>
                <a:cubicBezTo>
                  <a:pt x="5381295" y="2088682"/>
                  <a:pt x="5386570" y="2089401"/>
                  <a:pt x="5392542" y="2091108"/>
                </a:cubicBezTo>
                <a:cubicBezTo>
                  <a:pt x="5386187" y="2095602"/>
                  <a:pt x="5373162" y="2097398"/>
                  <a:pt x="5353465" y="2096499"/>
                </a:cubicBezTo>
                <a:cubicBezTo>
                  <a:pt x="5333768" y="2095600"/>
                  <a:pt x="5316359" y="2094565"/>
                  <a:pt x="5301236" y="2093395"/>
                </a:cubicBezTo>
                <a:cubicBezTo>
                  <a:pt x="5261878" y="2091756"/>
                  <a:pt x="5226197" y="2091919"/>
                  <a:pt x="5194193" y="2093884"/>
                </a:cubicBezTo>
                <a:lnTo>
                  <a:pt x="5108437" y="2096468"/>
                </a:lnTo>
                <a:lnTo>
                  <a:pt x="5069030" y="2109339"/>
                </a:lnTo>
                <a:cubicBezTo>
                  <a:pt x="5054413" y="2112308"/>
                  <a:pt x="5038758" y="2113808"/>
                  <a:pt x="5022067" y="2113841"/>
                </a:cubicBezTo>
                <a:cubicBezTo>
                  <a:pt x="4985511" y="2116059"/>
                  <a:pt x="4948053" y="2120420"/>
                  <a:pt x="4909690" y="2126927"/>
                </a:cubicBezTo>
                <a:lnTo>
                  <a:pt x="4875561" y="2130914"/>
                </a:lnTo>
                <a:lnTo>
                  <a:pt x="4932270" y="2132414"/>
                </a:lnTo>
                <a:cubicBezTo>
                  <a:pt x="4928712" y="2140860"/>
                  <a:pt x="4922486" y="2143848"/>
                  <a:pt x="4913592" y="2141380"/>
                </a:cubicBezTo>
                <a:cubicBezTo>
                  <a:pt x="4904699" y="2138911"/>
                  <a:pt x="4897076" y="2139924"/>
                  <a:pt x="4890721" y="2144417"/>
                </a:cubicBezTo>
                <a:cubicBezTo>
                  <a:pt x="4890721" y="2144417"/>
                  <a:pt x="4895039" y="2147155"/>
                  <a:pt x="4903677" y="2152631"/>
                </a:cubicBezTo>
                <a:cubicBezTo>
                  <a:pt x="4894527" y="2153170"/>
                  <a:pt x="4880422" y="2160179"/>
                  <a:pt x="4861360" y="2173657"/>
                </a:cubicBezTo>
                <a:cubicBezTo>
                  <a:pt x="4855868" y="2172628"/>
                  <a:pt x="4855289" y="2171809"/>
                  <a:pt x="4859623" y="2171200"/>
                </a:cubicBezTo>
                <a:cubicBezTo>
                  <a:pt x="4863958" y="2170591"/>
                  <a:pt x="4864968" y="2168650"/>
                  <a:pt x="4862653" y="2165375"/>
                </a:cubicBezTo>
                <a:lnTo>
                  <a:pt x="4836580" y="2168938"/>
                </a:lnTo>
                <a:cubicBezTo>
                  <a:pt x="4827911" y="2170156"/>
                  <a:pt x="4825744" y="2170460"/>
                  <a:pt x="4830078" y="2169851"/>
                </a:cubicBezTo>
                <a:cubicBezTo>
                  <a:pt x="4834413" y="2169242"/>
                  <a:pt x="4836149" y="2171698"/>
                  <a:pt x="4835288" y="2177219"/>
                </a:cubicBezTo>
                <a:lnTo>
                  <a:pt x="4818525" y="2177407"/>
                </a:lnTo>
                <a:lnTo>
                  <a:pt x="4806331" y="2176705"/>
                </a:lnTo>
                <a:cubicBezTo>
                  <a:pt x="4803154" y="2178951"/>
                  <a:pt x="4798622" y="2179281"/>
                  <a:pt x="4792738" y="2177698"/>
                </a:cubicBezTo>
                <a:lnTo>
                  <a:pt x="4818525" y="2177407"/>
                </a:lnTo>
                <a:lnTo>
                  <a:pt x="4828687" y="2177993"/>
                </a:lnTo>
                <a:cubicBezTo>
                  <a:pt x="4842610" y="2190945"/>
                  <a:pt x="4867825" y="2195937"/>
                  <a:pt x="4904331" y="2192965"/>
                </a:cubicBezTo>
                <a:cubicBezTo>
                  <a:pt x="4940837" y="2189995"/>
                  <a:pt x="4971074" y="2188609"/>
                  <a:pt x="4995040" y="2188807"/>
                </a:cubicBezTo>
                <a:cubicBezTo>
                  <a:pt x="4979667" y="2194024"/>
                  <a:pt x="4971693" y="2201120"/>
                  <a:pt x="4971117" y="2210099"/>
                </a:cubicBezTo>
                <a:cubicBezTo>
                  <a:pt x="4970541" y="2219078"/>
                  <a:pt x="4958642" y="2223207"/>
                  <a:pt x="4935421" y="2222483"/>
                </a:cubicBezTo>
                <a:cubicBezTo>
                  <a:pt x="4949879" y="2223658"/>
                  <a:pt x="4965763" y="2226697"/>
                  <a:pt x="4983078" y="2231597"/>
                </a:cubicBezTo>
                <a:cubicBezTo>
                  <a:pt x="5000392" y="2236497"/>
                  <a:pt x="5008559" y="2244993"/>
                  <a:pt x="5007578" y="2257085"/>
                </a:cubicBezTo>
                <a:cubicBezTo>
                  <a:pt x="4981542" y="2264282"/>
                  <a:pt x="4964393" y="2265195"/>
                  <a:pt x="4956129" y="2259826"/>
                </a:cubicBezTo>
                <a:cubicBezTo>
                  <a:pt x="4947865" y="2254457"/>
                  <a:pt x="4936826" y="2248269"/>
                  <a:pt x="4923013" y="2241264"/>
                </a:cubicBezTo>
                <a:cubicBezTo>
                  <a:pt x="4902041" y="2244880"/>
                  <a:pt x="4884546" y="2250254"/>
                  <a:pt x="4870527" y="2257387"/>
                </a:cubicBezTo>
                <a:cubicBezTo>
                  <a:pt x="4856509" y="2264519"/>
                  <a:pt x="4835994" y="2269202"/>
                  <a:pt x="4808980" y="2271435"/>
                </a:cubicBezTo>
                <a:cubicBezTo>
                  <a:pt x="4821176" y="2268464"/>
                  <a:pt x="4833362" y="2265479"/>
                  <a:pt x="4845535" y="2262478"/>
                </a:cubicBezTo>
                <a:cubicBezTo>
                  <a:pt x="4857709" y="2259476"/>
                  <a:pt x="4864052" y="2254969"/>
                  <a:pt x="4864564" y="2248954"/>
                </a:cubicBezTo>
                <a:cubicBezTo>
                  <a:pt x="4849748" y="2248218"/>
                  <a:pt x="4838368" y="2250656"/>
                  <a:pt x="4830425" y="2256272"/>
                </a:cubicBezTo>
                <a:cubicBezTo>
                  <a:pt x="4822483" y="2261888"/>
                  <a:pt x="4811104" y="2264327"/>
                  <a:pt x="4796286" y="2263592"/>
                </a:cubicBezTo>
                <a:cubicBezTo>
                  <a:pt x="4793665" y="2259885"/>
                  <a:pt x="4793806" y="2258396"/>
                  <a:pt x="4796703" y="2259127"/>
                </a:cubicBezTo>
                <a:cubicBezTo>
                  <a:pt x="4799603" y="2259856"/>
                  <a:pt x="4799741" y="2258369"/>
                  <a:pt x="4797120" y="2254662"/>
                </a:cubicBezTo>
                <a:cubicBezTo>
                  <a:pt x="4785176" y="2251247"/>
                  <a:pt x="4763890" y="2251471"/>
                  <a:pt x="4733264" y="2255334"/>
                </a:cubicBezTo>
                <a:cubicBezTo>
                  <a:pt x="4702639" y="2259196"/>
                  <a:pt x="4679764" y="2260544"/>
                  <a:pt x="4664641" y="2259374"/>
                </a:cubicBezTo>
                <a:cubicBezTo>
                  <a:pt x="4655491" y="2259913"/>
                  <a:pt x="4650821" y="2261732"/>
                  <a:pt x="4650630" y="2264832"/>
                </a:cubicBezTo>
                <a:cubicBezTo>
                  <a:pt x="4650440" y="2267933"/>
                  <a:pt x="4648756" y="2270606"/>
                  <a:pt x="4645579" y="2272852"/>
                </a:cubicBezTo>
                <a:cubicBezTo>
                  <a:pt x="4618512" y="2268268"/>
                  <a:pt x="4598623" y="2270470"/>
                  <a:pt x="4585916" y="2279455"/>
                </a:cubicBezTo>
                <a:cubicBezTo>
                  <a:pt x="4573208" y="2288440"/>
                  <a:pt x="4559102" y="2295449"/>
                  <a:pt x="4543599" y="2300480"/>
                </a:cubicBezTo>
                <a:cubicBezTo>
                  <a:pt x="4537625" y="2298774"/>
                  <a:pt x="4536227" y="2296796"/>
                  <a:pt x="4539406" y="2294549"/>
                </a:cubicBezTo>
                <a:cubicBezTo>
                  <a:pt x="4542583" y="2292303"/>
                  <a:pt x="4547157" y="2292034"/>
                  <a:pt x="4553130" y="2293741"/>
                </a:cubicBezTo>
                <a:cubicBezTo>
                  <a:pt x="4547157" y="2292034"/>
                  <a:pt x="4542455" y="2291281"/>
                  <a:pt x="4539024" y="2291483"/>
                </a:cubicBezTo>
                <a:lnTo>
                  <a:pt x="4533174" y="2294615"/>
                </a:lnTo>
                <a:lnTo>
                  <a:pt x="4539406" y="2294549"/>
                </a:lnTo>
                <a:cubicBezTo>
                  <a:pt x="4535846" y="2302997"/>
                  <a:pt x="4529492" y="2307489"/>
                  <a:pt x="4520343" y="2308028"/>
                </a:cubicBezTo>
                <a:cubicBezTo>
                  <a:pt x="4515768" y="2308298"/>
                  <a:pt x="4511892" y="2309556"/>
                  <a:pt x="4508716" y="2311802"/>
                </a:cubicBezTo>
                <a:lnTo>
                  <a:pt x="4501938" y="2320649"/>
                </a:lnTo>
                <a:lnTo>
                  <a:pt x="4492323" y="2318945"/>
                </a:lnTo>
                <a:cubicBezTo>
                  <a:pt x="4485969" y="2323437"/>
                  <a:pt x="4479710" y="2326380"/>
                  <a:pt x="4473547" y="2327772"/>
                </a:cubicBezTo>
                <a:cubicBezTo>
                  <a:pt x="4467384" y="2329165"/>
                  <a:pt x="4461125" y="2332108"/>
                  <a:pt x="4454770" y="2336601"/>
                </a:cubicBezTo>
                <a:cubicBezTo>
                  <a:pt x="4482601" y="2328784"/>
                  <a:pt x="4510050" y="2327167"/>
                  <a:pt x="4537117" y="2331751"/>
                </a:cubicBezTo>
                <a:lnTo>
                  <a:pt x="4578292" y="2329327"/>
                </a:lnTo>
                <a:cubicBezTo>
                  <a:pt x="4571938" y="2333820"/>
                  <a:pt x="4561898" y="2336469"/>
                  <a:pt x="4548172" y="2337278"/>
                </a:cubicBezTo>
                <a:cubicBezTo>
                  <a:pt x="4534448" y="2338086"/>
                  <a:pt x="4524409" y="2340737"/>
                  <a:pt x="4518056" y="2345229"/>
                </a:cubicBezTo>
                <a:cubicBezTo>
                  <a:pt x="4520851" y="2349183"/>
                  <a:pt x="4523837" y="2350037"/>
                  <a:pt x="4527014" y="2347790"/>
                </a:cubicBezTo>
                <a:cubicBezTo>
                  <a:pt x="4530191" y="2345544"/>
                  <a:pt x="4536354" y="2344151"/>
                  <a:pt x="4545504" y="2343613"/>
                </a:cubicBezTo>
                <a:cubicBezTo>
                  <a:pt x="4551476" y="2345320"/>
                  <a:pt x="4557641" y="2343929"/>
                  <a:pt x="4563996" y="2339436"/>
                </a:cubicBezTo>
                <a:cubicBezTo>
                  <a:pt x="4575940" y="2342852"/>
                  <a:pt x="4588267" y="2340066"/>
                  <a:pt x="4600975" y="2331080"/>
                </a:cubicBezTo>
                <a:cubicBezTo>
                  <a:pt x="4597798" y="2333327"/>
                  <a:pt x="4595511" y="2333461"/>
                  <a:pt x="4594113" y="2331485"/>
                </a:cubicBezTo>
                <a:cubicBezTo>
                  <a:pt x="4592715" y="2329507"/>
                  <a:pt x="4590428" y="2329642"/>
                  <a:pt x="4587251" y="2331889"/>
                </a:cubicBezTo>
                <a:cubicBezTo>
                  <a:pt x="4593605" y="2327396"/>
                  <a:pt x="4609529" y="2326330"/>
                  <a:pt x="4635024" y="2328689"/>
                </a:cubicBezTo>
                <a:cubicBezTo>
                  <a:pt x="4660518" y="2331049"/>
                  <a:pt x="4673714" y="2326120"/>
                  <a:pt x="4674607" y="2313906"/>
                </a:cubicBezTo>
                <a:lnTo>
                  <a:pt x="4673802" y="2313850"/>
                </a:lnTo>
                <a:lnTo>
                  <a:pt x="4686169" y="2310039"/>
                </a:lnTo>
                <a:lnTo>
                  <a:pt x="4694451" y="2307293"/>
                </a:lnTo>
                <a:lnTo>
                  <a:pt x="4686705" y="2308270"/>
                </a:lnTo>
                <a:cubicBezTo>
                  <a:pt x="4683624" y="2308966"/>
                  <a:pt x="4681289" y="2309876"/>
                  <a:pt x="4679700" y="2310999"/>
                </a:cubicBezTo>
                <a:cubicBezTo>
                  <a:pt x="4676523" y="2313246"/>
                  <a:pt x="4673537" y="2312392"/>
                  <a:pt x="4670742" y="2308438"/>
                </a:cubicBezTo>
                <a:cubicBezTo>
                  <a:pt x="4676714" y="2310145"/>
                  <a:pt x="4681289" y="2309876"/>
                  <a:pt x="4684466" y="2307630"/>
                </a:cubicBezTo>
                <a:cubicBezTo>
                  <a:pt x="4687643" y="2305384"/>
                  <a:pt x="4690375" y="2304193"/>
                  <a:pt x="4692662" y="2304059"/>
                </a:cubicBezTo>
                <a:lnTo>
                  <a:pt x="4697266" y="2306360"/>
                </a:lnTo>
                <a:lnTo>
                  <a:pt x="4706436" y="2303320"/>
                </a:lnTo>
                <a:cubicBezTo>
                  <a:pt x="4714503" y="2301251"/>
                  <a:pt x="4723885" y="2299356"/>
                  <a:pt x="4734581" y="2297631"/>
                </a:cubicBezTo>
                <a:cubicBezTo>
                  <a:pt x="4740041" y="2305354"/>
                  <a:pt x="4738907" y="2310489"/>
                  <a:pt x="4731175" y="2313036"/>
                </a:cubicBezTo>
                <a:cubicBezTo>
                  <a:pt x="4727310" y="2314309"/>
                  <a:pt x="4723962" y="2316313"/>
                  <a:pt x="4721129" y="2319045"/>
                </a:cubicBezTo>
                <a:lnTo>
                  <a:pt x="4714996" y="2328210"/>
                </a:lnTo>
                <a:lnTo>
                  <a:pt x="4705284" y="2326964"/>
                </a:lnTo>
                <a:cubicBezTo>
                  <a:pt x="4702107" y="2329210"/>
                  <a:pt x="4701207" y="2331308"/>
                  <a:pt x="4702583" y="2333253"/>
                </a:cubicBezTo>
                <a:cubicBezTo>
                  <a:pt x="4703959" y="2335199"/>
                  <a:pt x="4703059" y="2337295"/>
                  <a:pt x="4699882" y="2339541"/>
                </a:cubicBezTo>
                <a:cubicBezTo>
                  <a:pt x="4721226" y="2336032"/>
                  <a:pt x="4739513" y="2333251"/>
                  <a:pt x="4754739" y="2331196"/>
                </a:cubicBezTo>
                <a:cubicBezTo>
                  <a:pt x="4769964" y="2329141"/>
                  <a:pt x="4784860" y="2331674"/>
                  <a:pt x="4799426" y="2338796"/>
                </a:cubicBezTo>
                <a:cubicBezTo>
                  <a:pt x="4832629" y="2338578"/>
                  <a:pt x="4860021" y="2335195"/>
                  <a:pt x="4881600" y="2328647"/>
                </a:cubicBezTo>
                <a:cubicBezTo>
                  <a:pt x="4903179" y="2322099"/>
                  <a:pt x="4924643" y="2317070"/>
                  <a:pt x="4945989" y="2313563"/>
                </a:cubicBezTo>
                <a:cubicBezTo>
                  <a:pt x="4936925" y="2314224"/>
                  <a:pt x="4927841" y="2314855"/>
                  <a:pt x="4918736" y="2315456"/>
                </a:cubicBezTo>
                <a:cubicBezTo>
                  <a:pt x="4909628" y="2316057"/>
                  <a:pt x="4900545" y="2316689"/>
                  <a:pt x="4891482" y="2317351"/>
                </a:cubicBezTo>
                <a:cubicBezTo>
                  <a:pt x="4888730" y="2313459"/>
                  <a:pt x="4898715" y="2310732"/>
                  <a:pt x="4921438" y="2309168"/>
                </a:cubicBezTo>
                <a:cubicBezTo>
                  <a:pt x="4944158" y="2307605"/>
                  <a:pt x="4959860" y="2309593"/>
                  <a:pt x="4968541" y="2315130"/>
                </a:cubicBezTo>
                <a:cubicBezTo>
                  <a:pt x="4968966" y="2308992"/>
                  <a:pt x="4974408" y="2306580"/>
                  <a:pt x="4984868" y="2307895"/>
                </a:cubicBezTo>
                <a:cubicBezTo>
                  <a:pt x="4995328" y="2309209"/>
                  <a:pt x="4994651" y="2308252"/>
                  <a:pt x="4982837" y="2305022"/>
                </a:cubicBezTo>
                <a:cubicBezTo>
                  <a:pt x="4992368" y="2298283"/>
                  <a:pt x="5006005" y="2297352"/>
                  <a:pt x="5023749" y="2302226"/>
                </a:cubicBezTo>
                <a:lnTo>
                  <a:pt x="5060988" y="2312439"/>
                </a:lnTo>
                <a:lnTo>
                  <a:pt x="5055129" y="2306170"/>
                </a:lnTo>
                <a:cubicBezTo>
                  <a:pt x="5076474" y="2302661"/>
                  <a:pt x="5087358" y="2297837"/>
                  <a:pt x="5087783" y="2291698"/>
                </a:cubicBezTo>
                <a:cubicBezTo>
                  <a:pt x="5093712" y="2293344"/>
                  <a:pt x="5093500" y="2296413"/>
                  <a:pt x="5087146" y="2300906"/>
                </a:cubicBezTo>
                <a:cubicBezTo>
                  <a:pt x="5080792" y="2305398"/>
                  <a:pt x="5080345" y="2311506"/>
                  <a:pt x="5085806" y="2319228"/>
                </a:cubicBezTo>
                <a:cubicBezTo>
                  <a:pt x="5100840" y="2320274"/>
                  <a:pt x="5115642" y="2324358"/>
                  <a:pt x="5130209" y="2331479"/>
                </a:cubicBezTo>
                <a:cubicBezTo>
                  <a:pt x="5144775" y="2338601"/>
                  <a:pt x="5161142" y="2341531"/>
                  <a:pt x="5179310" y="2340268"/>
                </a:cubicBezTo>
                <a:cubicBezTo>
                  <a:pt x="5145889" y="2340177"/>
                  <a:pt x="5109290" y="2342333"/>
                  <a:pt x="5069515" y="2346734"/>
                </a:cubicBezTo>
                <a:cubicBezTo>
                  <a:pt x="5068753" y="2359135"/>
                  <a:pt x="5060810" y="2364750"/>
                  <a:pt x="5045687" y="2363582"/>
                </a:cubicBezTo>
                <a:cubicBezTo>
                  <a:pt x="5036537" y="2364121"/>
                  <a:pt x="5031263" y="2363401"/>
                  <a:pt x="5029865" y="2361423"/>
                </a:cubicBezTo>
                <a:cubicBezTo>
                  <a:pt x="5028467" y="2359447"/>
                  <a:pt x="5023193" y="2358728"/>
                  <a:pt x="5014044" y="2359266"/>
                </a:cubicBezTo>
                <a:cubicBezTo>
                  <a:pt x="4992568" y="2362590"/>
                  <a:pt x="4974968" y="2364656"/>
                  <a:pt x="4961244" y="2365465"/>
                </a:cubicBezTo>
                <a:cubicBezTo>
                  <a:pt x="4947518" y="2366274"/>
                  <a:pt x="4929918" y="2368339"/>
                  <a:pt x="4908442" y="2371664"/>
                </a:cubicBezTo>
                <a:cubicBezTo>
                  <a:pt x="4917210" y="2377325"/>
                  <a:pt x="4918418" y="2382402"/>
                  <a:pt x="4912064" y="2386895"/>
                </a:cubicBezTo>
                <a:cubicBezTo>
                  <a:pt x="4905710" y="2391387"/>
                  <a:pt x="4908506" y="2395341"/>
                  <a:pt x="4920451" y="2398756"/>
                </a:cubicBezTo>
                <a:cubicBezTo>
                  <a:pt x="4923628" y="2396510"/>
                  <a:pt x="4923723" y="2394960"/>
                  <a:pt x="4920737" y="2394106"/>
                </a:cubicBezTo>
                <a:cubicBezTo>
                  <a:pt x="4917750" y="2393252"/>
                  <a:pt x="4919434" y="2390579"/>
                  <a:pt x="4925788" y="2386086"/>
                </a:cubicBezTo>
                <a:cubicBezTo>
                  <a:pt x="4943706" y="2391209"/>
                  <a:pt x="4947899" y="2397140"/>
                  <a:pt x="4938369" y="2403879"/>
                </a:cubicBezTo>
                <a:cubicBezTo>
                  <a:pt x="4962640" y="2404509"/>
                  <a:pt x="4974966" y="2401724"/>
                  <a:pt x="4975349" y="2395522"/>
                </a:cubicBezTo>
                <a:lnTo>
                  <a:pt x="4999971" y="2400569"/>
                </a:lnTo>
                <a:lnTo>
                  <a:pt x="5094442" y="2390639"/>
                </a:lnTo>
                <a:cubicBezTo>
                  <a:pt x="5150923" y="2386379"/>
                  <a:pt x="5205166" y="2380692"/>
                  <a:pt x="5257168" y="2373576"/>
                </a:cubicBezTo>
                <a:cubicBezTo>
                  <a:pt x="5281822" y="2368004"/>
                  <a:pt x="5307871" y="2364437"/>
                  <a:pt x="5335318" y="2362868"/>
                </a:cubicBezTo>
                <a:cubicBezTo>
                  <a:pt x="5362763" y="2361300"/>
                  <a:pt x="5388788" y="2357747"/>
                  <a:pt x="5413392" y="2352214"/>
                </a:cubicBezTo>
                <a:cubicBezTo>
                  <a:pt x="5431735" y="2351198"/>
                  <a:pt x="5446962" y="2350856"/>
                  <a:pt x="5459073" y="2351188"/>
                </a:cubicBezTo>
                <a:cubicBezTo>
                  <a:pt x="5471184" y="2351521"/>
                  <a:pt x="5481815" y="2351417"/>
                  <a:pt x="5490964" y="2350879"/>
                </a:cubicBezTo>
                <a:cubicBezTo>
                  <a:pt x="5503291" y="2348094"/>
                  <a:pt x="5515605" y="2345316"/>
                  <a:pt x="5527907" y="2342549"/>
                </a:cubicBezTo>
                <a:cubicBezTo>
                  <a:pt x="5540209" y="2339782"/>
                  <a:pt x="5552523" y="2337005"/>
                  <a:pt x="5564850" y="2334219"/>
                </a:cubicBezTo>
                <a:cubicBezTo>
                  <a:pt x="5586276" y="2330931"/>
                  <a:pt x="5606922" y="2328196"/>
                  <a:pt x="5626785" y="2326013"/>
                </a:cubicBezTo>
                <a:cubicBezTo>
                  <a:pt x="5646647" y="2323829"/>
                  <a:pt x="5662933" y="2318245"/>
                  <a:pt x="5675641" y="2309260"/>
                </a:cubicBezTo>
                <a:cubicBezTo>
                  <a:pt x="5641958" y="2308798"/>
                  <a:pt x="5605118" y="2310612"/>
                  <a:pt x="5565124" y="2314705"/>
                </a:cubicBezTo>
                <a:cubicBezTo>
                  <a:pt x="5546694" y="2315597"/>
                  <a:pt x="5528984" y="2317509"/>
                  <a:pt x="5511995" y="2320441"/>
                </a:cubicBezTo>
                <a:cubicBezTo>
                  <a:pt x="5495006" y="2323372"/>
                  <a:pt x="5477297" y="2325283"/>
                  <a:pt x="5458867" y="2326175"/>
                </a:cubicBezTo>
                <a:cubicBezTo>
                  <a:pt x="5409634" y="2330682"/>
                  <a:pt x="5362629" y="2336653"/>
                  <a:pt x="5317846" y="2344083"/>
                </a:cubicBezTo>
                <a:cubicBezTo>
                  <a:pt x="5273066" y="2351515"/>
                  <a:pt x="5226147" y="2357609"/>
                  <a:pt x="5177089" y="2362363"/>
                </a:cubicBezTo>
                <a:cubicBezTo>
                  <a:pt x="5198567" y="2359039"/>
                  <a:pt x="5220171" y="2354212"/>
                  <a:pt x="5241903" y="2347881"/>
                </a:cubicBezTo>
                <a:lnTo>
                  <a:pt x="5268074" y="2342140"/>
                </a:lnTo>
                <a:lnTo>
                  <a:pt x="5256429" y="2343152"/>
                </a:lnTo>
                <a:cubicBezTo>
                  <a:pt x="5251467" y="2342874"/>
                  <a:pt x="5248277" y="2341731"/>
                  <a:pt x="5246857" y="2339723"/>
                </a:cubicBezTo>
                <a:cubicBezTo>
                  <a:pt x="5292911" y="2337460"/>
                  <a:pt x="5335236" y="2333295"/>
                  <a:pt x="5373832" y="2327224"/>
                </a:cubicBezTo>
                <a:cubicBezTo>
                  <a:pt x="5412428" y="2321155"/>
                  <a:pt x="5454755" y="2316990"/>
                  <a:pt x="5500808" y="2314729"/>
                </a:cubicBezTo>
                <a:cubicBezTo>
                  <a:pt x="5543979" y="2308389"/>
                  <a:pt x="5584975" y="2302105"/>
                  <a:pt x="5623793" y="2295878"/>
                </a:cubicBezTo>
                <a:cubicBezTo>
                  <a:pt x="5662615" y="2289651"/>
                  <a:pt x="5698140" y="2281212"/>
                  <a:pt x="5730369" y="2270562"/>
                </a:cubicBezTo>
                <a:cubicBezTo>
                  <a:pt x="5739817" y="2269813"/>
                  <a:pt x="5741348" y="2270213"/>
                  <a:pt x="5734960" y="2271765"/>
                </a:cubicBezTo>
                <a:cubicBezTo>
                  <a:pt x="5728575" y="2273314"/>
                  <a:pt x="5723743" y="2275248"/>
                  <a:pt x="5720466" y="2277565"/>
                </a:cubicBezTo>
                <a:cubicBezTo>
                  <a:pt x="5726538" y="2279202"/>
                  <a:pt x="5731237" y="2278845"/>
                  <a:pt x="5734563" y="2276493"/>
                </a:cubicBezTo>
                <a:cubicBezTo>
                  <a:pt x="5737889" y="2274141"/>
                  <a:pt x="5742613" y="2273767"/>
                  <a:pt x="5748734" y="2275369"/>
                </a:cubicBezTo>
                <a:cubicBezTo>
                  <a:pt x="5726495" y="2291093"/>
                  <a:pt x="5716774" y="2300932"/>
                  <a:pt x="5719570" y="2304886"/>
                </a:cubicBezTo>
                <a:cubicBezTo>
                  <a:pt x="5725924" y="2300393"/>
                  <a:pt x="5730594" y="2298574"/>
                  <a:pt x="5733580" y="2299428"/>
                </a:cubicBezTo>
                <a:cubicBezTo>
                  <a:pt x="5736566" y="2300281"/>
                  <a:pt x="5739648" y="2299585"/>
                  <a:pt x="5742825" y="2297339"/>
                </a:cubicBezTo>
                <a:cubicBezTo>
                  <a:pt x="5746002" y="2295093"/>
                  <a:pt x="5750576" y="2294823"/>
                  <a:pt x="5756549" y="2296531"/>
                </a:cubicBezTo>
                <a:cubicBezTo>
                  <a:pt x="5760933" y="2299361"/>
                  <a:pt x="5763276" y="2301411"/>
                  <a:pt x="5763578" y="2302681"/>
                </a:cubicBezTo>
                <a:lnTo>
                  <a:pt x="5761341" y="2303308"/>
                </a:lnTo>
                <a:lnTo>
                  <a:pt x="5769129" y="2314323"/>
                </a:lnTo>
                <a:cubicBezTo>
                  <a:pt x="5769129" y="2314323"/>
                  <a:pt x="5773704" y="2314054"/>
                  <a:pt x="5782854" y="2313515"/>
                </a:cubicBezTo>
                <a:cubicBezTo>
                  <a:pt x="5776500" y="2318007"/>
                  <a:pt x="5767944" y="2321070"/>
                  <a:pt x="5757184" y="2322701"/>
                </a:cubicBezTo>
                <a:cubicBezTo>
                  <a:pt x="5746424" y="2324332"/>
                  <a:pt x="5740875" y="2328278"/>
                  <a:pt x="5740537" y="2334540"/>
                </a:cubicBezTo>
                <a:cubicBezTo>
                  <a:pt x="5715839" y="2340049"/>
                  <a:pt x="5691250" y="2344024"/>
                  <a:pt x="5666766" y="2346463"/>
                </a:cubicBezTo>
                <a:cubicBezTo>
                  <a:pt x="5642279" y="2348902"/>
                  <a:pt x="5619278" y="2351753"/>
                  <a:pt x="5597759" y="2355015"/>
                </a:cubicBezTo>
                <a:lnTo>
                  <a:pt x="5602524" y="2351646"/>
                </a:lnTo>
                <a:cubicBezTo>
                  <a:pt x="5583844" y="2358924"/>
                  <a:pt x="5559962" y="2363902"/>
                  <a:pt x="5530880" y="2366578"/>
                </a:cubicBezTo>
                <a:cubicBezTo>
                  <a:pt x="5516340" y="2367917"/>
                  <a:pt x="5503497" y="2369551"/>
                  <a:pt x="5492350" y="2371477"/>
                </a:cubicBezTo>
                <a:lnTo>
                  <a:pt x="5470090" y="2376712"/>
                </a:lnTo>
                <a:lnTo>
                  <a:pt x="5478056" y="2377797"/>
                </a:lnTo>
                <a:cubicBezTo>
                  <a:pt x="5476468" y="2378920"/>
                  <a:pt x="5474528" y="2379550"/>
                  <a:pt x="5472241" y="2379685"/>
                </a:cubicBezTo>
                <a:lnTo>
                  <a:pt x="5466803" y="2378944"/>
                </a:lnTo>
                <a:lnTo>
                  <a:pt x="5490881" y="2385826"/>
                </a:lnTo>
                <a:cubicBezTo>
                  <a:pt x="5450342" y="2402629"/>
                  <a:pt x="5408576" y="2414323"/>
                  <a:pt x="5365579" y="2420910"/>
                </a:cubicBezTo>
                <a:cubicBezTo>
                  <a:pt x="5359563" y="2419140"/>
                  <a:pt x="5358143" y="2417132"/>
                  <a:pt x="5361320" y="2414886"/>
                </a:cubicBezTo>
                <a:cubicBezTo>
                  <a:pt x="5364497" y="2412640"/>
                  <a:pt x="5363099" y="2410663"/>
                  <a:pt x="5357126" y="2408955"/>
                </a:cubicBezTo>
                <a:cubicBezTo>
                  <a:pt x="5347977" y="2409494"/>
                  <a:pt x="5347183" y="2410056"/>
                  <a:pt x="5354744" y="2410640"/>
                </a:cubicBezTo>
                <a:cubicBezTo>
                  <a:pt x="5362305" y="2411224"/>
                  <a:pt x="5361511" y="2411786"/>
                  <a:pt x="5352361" y="2412325"/>
                </a:cubicBezTo>
                <a:cubicBezTo>
                  <a:pt x="5346389" y="2410617"/>
                  <a:pt x="5341814" y="2410887"/>
                  <a:pt x="5338637" y="2413133"/>
                </a:cubicBezTo>
                <a:cubicBezTo>
                  <a:pt x="5304789" y="2419180"/>
                  <a:pt x="5261167" y="2423196"/>
                  <a:pt x="5207770" y="2425183"/>
                </a:cubicBezTo>
                <a:cubicBezTo>
                  <a:pt x="5154374" y="2427169"/>
                  <a:pt x="5110582" y="2434316"/>
                  <a:pt x="5076399" y="2446625"/>
                </a:cubicBezTo>
                <a:cubicBezTo>
                  <a:pt x="5039712" y="2448658"/>
                  <a:pt x="5003748" y="2451709"/>
                  <a:pt x="4968504" y="2455779"/>
                </a:cubicBezTo>
                <a:lnTo>
                  <a:pt x="4930168" y="2459065"/>
                </a:lnTo>
                <a:lnTo>
                  <a:pt x="4860405" y="2485694"/>
                </a:lnTo>
                <a:lnTo>
                  <a:pt x="4867975" y="2488663"/>
                </a:lnTo>
                <a:lnTo>
                  <a:pt x="4855950" y="2493293"/>
                </a:lnTo>
                <a:lnTo>
                  <a:pt x="4812111" y="2504472"/>
                </a:lnTo>
                <a:lnTo>
                  <a:pt x="4856476" y="2503160"/>
                </a:lnTo>
                <a:cubicBezTo>
                  <a:pt x="4895858" y="2505152"/>
                  <a:pt x="4934616" y="2504575"/>
                  <a:pt x="4972746" y="2501428"/>
                </a:cubicBezTo>
                <a:cubicBezTo>
                  <a:pt x="5010878" y="2498281"/>
                  <a:pt x="5048195" y="2495667"/>
                  <a:pt x="5084694" y="2493581"/>
                </a:cubicBezTo>
                <a:cubicBezTo>
                  <a:pt x="5139198" y="2496742"/>
                  <a:pt x="5190078" y="2496488"/>
                  <a:pt x="5237336" y="2492822"/>
                </a:cubicBezTo>
                <a:cubicBezTo>
                  <a:pt x="5284592" y="2489154"/>
                  <a:pt x="5326491" y="2486308"/>
                  <a:pt x="5363034" y="2484285"/>
                </a:cubicBezTo>
                <a:cubicBezTo>
                  <a:pt x="5408722" y="2481821"/>
                  <a:pt x="5451413" y="2478437"/>
                  <a:pt x="5491113" y="2474138"/>
                </a:cubicBezTo>
                <a:cubicBezTo>
                  <a:pt x="5530811" y="2469837"/>
                  <a:pt x="5567533" y="2464697"/>
                  <a:pt x="5601281" y="2458721"/>
                </a:cubicBezTo>
                <a:cubicBezTo>
                  <a:pt x="5674748" y="2448474"/>
                  <a:pt x="5741357" y="2438582"/>
                  <a:pt x="5801107" y="2429047"/>
                </a:cubicBezTo>
                <a:lnTo>
                  <a:pt x="5859445" y="2417888"/>
                </a:lnTo>
                <a:lnTo>
                  <a:pt x="5859445" y="2439566"/>
                </a:lnTo>
                <a:lnTo>
                  <a:pt x="5746827" y="2454637"/>
                </a:lnTo>
                <a:lnTo>
                  <a:pt x="5764746" y="2459762"/>
                </a:lnTo>
                <a:cubicBezTo>
                  <a:pt x="5728528" y="2455715"/>
                  <a:pt x="5693422" y="2458298"/>
                  <a:pt x="5659429" y="2467507"/>
                </a:cubicBezTo>
                <a:cubicBezTo>
                  <a:pt x="5625435" y="2476717"/>
                  <a:pt x="5588551" y="2483522"/>
                  <a:pt x="5548775" y="2487925"/>
                </a:cubicBezTo>
                <a:cubicBezTo>
                  <a:pt x="5573048" y="2488554"/>
                  <a:pt x="5598018" y="2490172"/>
                  <a:pt x="5623687" y="2492779"/>
                </a:cubicBezTo>
                <a:cubicBezTo>
                  <a:pt x="5649357" y="2495386"/>
                  <a:pt x="5678903" y="2496734"/>
                  <a:pt x="5712325" y="2496827"/>
                </a:cubicBezTo>
                <a:cubicBezTo>
                  <a:pt x="5709529" y="2492871"/>
                  <a:pt x="5706542" y="2492018"/>
                  <a:pt x="5703365" y="2494264"/>
                </a:cubicBezTo>
                <a:cubicBezTo>
                  <a:pt x="5700189" y="2496510"/>
                  <a:pt x="5697202" y="2495657"/>
                  <a:pt x="5694407" y="2491703"/>
                </a:cubicBezTo>
                <a:cubicBezTo>
                  <a:pt x="5712515" y="2493725"/>
                  <a:pt x="5728480" y="2493559"/>
                  <a:pt x="5742299" y="2491200"/>
                </a:cubicBezTo>
                <a:lnTo>
                  <a:pt x="5746751" y="2489994"/>
                </a:lnTo>
                <a:lnTo>
                  <a:pt x="5758265" y="2491032"/>
                </a:lnTo>
                <a:lnTo>
                  <a:pt x="5747869" y="2489692"/>
                </a:lnTo>
                <a:lnTo>
                  <a:pt x="5761422" y="2486020"/>
                </a:lnTo>
                <a:cubicBezTo>
                  <a:pt x="5767259" y="2483745"/>
                  <a:pt x="5772561" y="2480923"/>
                  <a:pt x="5777326" y="2477554"/>
                </a:cubicBezTo>
                <a:lnTo>
                  <a:pt x="5785713" y="2489416"/>
                </a:lnTo>
                <a:cubicBezTo>
                  <a:pt x="5794481" y="2495077"/>
                  <a:pt x="5801947" y="2497211"/>
                  <a:pt x="5808110" y="2495818"/>
                </a:cubicBezTo>
                <a:cubicBezTo>
                  <a:pt x="5814274" y="2494426"/>
                  <a:pt x="5818562" y="2498807"/>
                  <a:pt x="5820977" y="2508961"/>
                </a:cubicBezTo>
                <a:lnTo>
                  <a:pt x="5839468" y="2504782"/>
                </a:lnTo>
                <a:cubicBezTo>
                  <a:pt x="5848236" y="2510444"/>
                  <a:pt x="5851033" y="2514399"/>
                  <a:pt x="5847856" y="2516646"/>
                </a:cubicBezTo>
                <a:cubicBezTo>
                  <a:pt x="5844678" y="2518893"/>
                  <a:pt x="5844487" y="2521993"/>
                  <a:pt x="5847283" y="2525947"/>
                </a:cubicBezTo>
                <a:cubicBezTo>
                  <a:pt x="5844106" y="2528193"/>
                  <a:pt x="5841914" y="2526777"/>
                  <a:pt x="5840707" y="2521701"/>
                </a:cubicBezTo>
                <a:cubicBezTo>
                  <a:pt x="5839498" y="2516622"/>
                  <a:pt x="5837306" y="2515207"/>
                  <a:pt x="5834129" y="2517453"/>
                </a:cubicBezTo>
                <a:cubicBezTo>
                  <a:pt x="5824980" y="2517992"/>
                  <a:pt x="5823391" y="2519115"/>
                  <a:pt x="5829364" y="2520823"/>
                </a:cubicBezTo>
                <a:cubicBezTo>
                  <a:pt x="5835337" y="2522531"/>
                  <a:pt x="5836735" y="2524509"/>
                  <a:pt x="5833559" y="2526755"/>
                </a:cubicBezTo>
                <a:cubicBezTo>
                  <a:pt x="5827585" y="2525046"/>
                  <a:pt x="5821803" y="2520238"/>
                  <a:pt x="5816211" y="2512330"/>
                </a:cubicBezTo>
                <a:cubicBezTo>
                  <a:pt x="5805092" y="2520192"/>
                  <a:pt x="5799834" y="2525393"/>
                  <a:pt x="5800438" y="2527931"/>
                </a:cubicBezTo>
                <a:lnTo>
                  <a:pt x="5805110" y="2529529"/>
                </a:lnTo>
                <a:lnTo>
                  <a:pt x="5757787" y="2535849"/>
                </a:lnTo>
                <a:cubicBezTo>
                  <a:pt x="5737899" y="2538050"/>
                  <a:pt x="5727765" y="2542250"/>
                  <a:pt x="5727384" y="2548451"/>
                </a:cubicBezTo>
                <a:cubicBezTo>
                  <a:pt x="5727384" y="2548451"/>
                  <a:pt x="5706289" y="2545574"/>
                  <a:pt x="5664098" y="2539823"/>
                </a:cubicBezTo>
                <a:lnTo>
                  <a:pt x="5668292" y="2545753"/>
                </a:lnTo>
                <a:lnTo>
                  <a:pt x="5663527" y="2549123"/>
                </a:lnTo>
                <a:cubicBezTo>
                  <a:pt x="5642051" y="2552447"/>
                  <a:pt x="5619367" y="2550692"/>
                  <a:pt x="5595476" y="2543862"/>
                </a:cubicBezTo>
                <a:cubicBezTo>
                  <a:pt x="5580353" y="2542694"/>
                  <a:pt x="5566724" y="2541952"/>
                  <a:pt x="5554588" y="2541637"/>
                </a:cubicBezTo>
                <a:cubicBezTo>
                  <a:pt x="5542452" y="2541322"/>
                  <a:pt x="5530412" y="2539457"/>
                  <a:pt x="5518467" y="2536042"/>
                </a:cubicBezTo>
                <a:cubicBezTo>
                  <a:pt x="5515671" y="2532088"/>
                  <a:pt x="5511192" y="2530808"/>
                  <a:pt x="5505028" y="2532200"/>
                </a:cubicBezTo>
                <a:cubicBezTo>
                  <a:pt x="5498865" y="2533593"/>
                  <a:pt x="5498960" y="2532043"/>
                  <a:pt x="5505314" y="2527550"/>
                </a:cubicBezTo>
                <a:cubicBezTo>
                  <a:pt x="5477863" y="2529166"/>
                  <a:pt x="5446730" y="2528940"/>
                  <a:pt x="5411911" y="2526872"/>
                </a:cubicBezTo>
                <a:cubicBezTo>
                  <a:pt x="5377091" y="2524805"/>
                  <a:pt x="5341382" y="2524848"/>
                  <a:pt x="5304783" y="2527002"/>
                </a:cubicBezTo>
                <a:cubicBezTo>
                  <a:pt x="5319905" y="2528171"/>
                  <a:pt x="5338809" y="2529633"/>
                  <a:pt x="5361492" y="2531386"/>
                </a:cubicBezTo>
                <a:cubicBezTo>
                  <a:pt x="5384175" y="2533139"/>
                  <a:pt x="5401491" y="2535722"/>
                  <a:pt x="5413436" y="2539138"/>
                </a:cubicBezTo>
                <a:cubicBezTo>
                  <a:pt x="5404286" y="2539676"/>
                  <a:pt x="5413944" y="2543226"/>
                  <a:pt x="5442409" y="2549787"/>
                </a:cubicBezTo>
                <a:cubicBezTo>
                  <a:pt x="5456643" y="2553069"/>
                  <a:pt x="5468016" y="2556517"/>
                  <a:pt x="5476530" y="2560135"/>
                </a:cubicBezTo>
                <a:lnTo>
                  <a:pt x="5490756" y="2569657"/>
                </a:lnTo>
                <a:lnTo>
                  <a:pt x="5492119" y="2569545"/>
                </a:lnTo>
                <a:cubicBezTo>
                  <a:pt x="5507666" y="2564575"/>
                  <a:pt x="5526075" y="2563651"/>
                  <a:pt x="5547345" y="2566775"/>
                </a:cubicBezTo>
                <a:cubicBezTo>
                  <a:pt x="5553361" y="2568544"/>
                  <a:pt x="5570328" y="2565582"/>
                  <a:pt x="5598245" y="2557889"/>
                </a:cubicBezTo>
                <a:lnTo>
                  <a:pt x="5616361" y="2563290"/>
                </a:lnTo>
                <a:cubicBezTo>
                  <a:pt x="5634748" y="2562336"/>
                  <a:pt x="5656238" y="2560717"/>
                  <a:pt x="5680831" y="2558432"/>
                </a:cubicBezTo>
                <a:cubicBezTo>
                  <a:pt x="5705425" y="2556147"/>
                  <a:pt x="5726915" y="2554527"/>
                  <a:pt x="5745301" y="2553573"/>
                </a:cubicBezTo>
                <a:cubicBezTo>
                  <a:pt x="5732594" y="2562558"/>
                  <a:pt x="5710228" y="2567994"/>
                  <a:pt x="5678204" y="2569880"/>
                </a:cubicBezTo>
                <a:cubicBezTo>
                  <a:pt x="5646181" y="2571766"/>
                  <a:pt x="5625213" y="2579179"/>
                  <a:pt x="5615300" y="2592119"/>
                </a:cubicBezTo>
                <a:cubicBezTo>
                  <a:pt x="5624449" y="2591580"/>
                  <a:pt x="5633600" y="2591040"/>
                  <a:pt x="5642750" y="2590502"/>
                </a:cubicBezTo>
                <a:cubicBezTo>
                  <a:pt x="5651899" y="2589963"/>
                  <a:pt x="5661049" y="2589424"/>
                  <a:pt x="5670198" y="2588885"/>
                </a:cubicBezTo>
                <a:lnTo>
                  <a:pt x="5661490" y="2586395"/>
                </a:lnTo>
                <a:lnTo>
                  <a:pt x="5672472" y="2585783"/>
                </a:lnTo>
                <a:cubicBezTo>
                  <a:pt x="5689110" y="2584884"/>
                  <a:pt x="5709492" y="2583804"/>
                  <a:pt x="5733620" y="2582543"/>
                </a:cubicBezTo>
                <a:lnTo>
                  <a:pt x="5859445" y="2577199"/>
                </a:lnTo>
                <a:lnTo>
                  <a:pt x="5859445" y="2612856"/>
                </a:lnTo>
                <a:lnTo>
                  <a:pt x="5851095" y="2612210"/>
                </a:lnTo>
                <a:lnTo>
                  <a:pt x="5859445" y="2613800"/>
                </a:lnTo>
                <a:lnTo>
                  <a:pt x="5859445" y="2684487"/>
                </a:lnTo>
                <a:lnTo>
                  <a:pt x="5823836" y="2684861"/>
                </a:lnTo>
                <a:cubicBezTo>
                  <a:pt x="5793211" y="2688724"/>
                  <a:pt x="5770336" y="2690072"/>
                  <a:pt x="5755213" y="2688901"/>
                </a:cubicBezTo>
                <a:cubicBezTo>
                  <a:pt x="5746063" y="2689440"/>
                  <a:pt x="5741393" y="2691260"/>
                  <a:pt x="5741203" y="2694360"/>
                </a:cubicBezTo>
                <a:cubicBezTo>
                  <a:pt x="5741012" y="2697460"/>
                  <a:pt x="5739328" y="2700133"/>
                  <a:pt x="5736151" y="2702379"/>
                </a:cubicBezTo>
                <a:cubicBezTo>
                  <a:pt x="5709084" y="2697796"/>
                  <a:pt x="5689195" y="2699997"/>
                  <a:pt x="5676488" y="2708983"/>
                </a:cubicBezTo>
                <a:cubicBezTo>
                  <a:pt x="5663780" y="2717968"/>
                  <a:pt x="5649674" y="2724976"/>
                  <a:pt x="5634171" y="2730008"/>
                </a:cubicBezTo>
                <a:cubicBezTo>
                  <a:pt x="5628197" y="2728301"/>
                  <a:pt x="5626799" y="2726324"/>
                  <a:pt x="5629978" y="2724077"/>
                </a:cubicBezTo>
                <a:cubicBezTo>
                  <a:pt x="5633155" y="2721830"/>
                  <a:pt x="5637729" y="2721561"/>
                  <a:pt x="5643702" y="2723269"/>
                </a:cubicBezTo>
                <a:cubicBezTo>
                  <a:pt x="5637729" y="2721561"/>
                  <a:pt x="5633027" y="2720808"/>
                  <a:pt x="5629597" y="2721011"/>
                </a:cubicBezTo>
                <a:lnTo>
                  <a:pt x="5623746" y="2724142"/>
                </a:lnTo>
                <a:lnTo>
                  <a:pt x="5629978" y="2724077"/>
                </a:lnTo>
                <a:cubicBezTo>
                  <a:pt x="5626418" y="2732524"/>
                  <a:pt x="5620064" y="2737017"/>
                  <a:pt x="5610915" y="2737555"/>
                </a:cubicBezTo>
                <a:cubicBezTo>
                  <a:pt x="5606340" y="2737825"/>
                  <a:pt x="5602464" y="2739083"/>
                  <a:pt x="5599288" y="2741329"/>
                </a:cubicBezTo>
                <a:lnTo>
                  <a:pt x="5592510" y="2750177"/>
                </a:lnTo>
                <a:lnTo>
                  <a:pt x="5582895" y="2748472"/>
                </a:lnTo>
                <a:cubicBezTo>
                  <a:pt x="5576541" y="2752965"/>
                  <a:pt x="5570282" y="2755907"/>
                  <a:pt x="5564119" y="2757300"/>
                </a:cubicBezTo>
                <a:cubicBezTo>
                  <a:pt x="5557956" y="2758692"/>
                  <a:pt x="5551697" y="2761635"/>
                  <a:pt x="5545342" y="2766129"/>
                </a:cubicBezTo>
                <a:cubicBezTo>
                  <a:pt x="5573173" y="2758311"/>
                  <a:pt x="5600622" y="2756695"/>
                  <a:pt x="5627689" y="2761279"/>
                </a:cubicBezTo>
                <a:lnTo>
                  <a:pt x="5668864" y="2758855"/>
                </a:lnTo>
                <a:cubicBezTo>
                  <a:pt x="5662510" y="2763347"/>
                  <a:pt x="5652470" y="2765996"/>
                  <a:pt x="5638745" y="2766806"/>
                </a:cubicBezTo>
                <a:cubicBezTo>
                  <a:pt x="5625020" y="2767613"/>
                  <a:pt x="5614981" y="2770264"/>
                  <a:pt x="5608627" y="2774757"/>
                </a:cubicBezTo>
                <a:cubicBezTo>
                  <a:pt x="5611423" y="2778711"/>
                  <a:pt x="5614409" y="2779564"/>
                  <a:pt x="5617586" y="2777318"/>
                </a:cubicBezTo>
                <a:cubicBezTo>
                  <a:pt x="5620763" y="2775072"/>
                  <a:pt x="5626926" y="2773679"/>
                  <a:pt x="5636076" y="2773140"/>
                </a:cubicBezTo>
                <a:cubicBezTo>
                  <a:pt x="5642049" y="2774848"/>
                  <a:pt x="5648213" y="2773457"/>
                  <a:pt x="5654568" y="2768963"/>
                </a:cubicBezTo>
                <a:cubicBezTo>
                  <a:pt x="5666512" y="2772379"/>
                  <a:pt x="5678840" y="2769593"/>
                  <a:pt x="5691547" y="2760608"/>
                </a:cubicBezTo>
                <a:cubicBezTo>
                  <a:pt x="5688370" y="2762854"/>
                  <a:pt x="5686083" y="2762989"/>
                  <a:pt x="5684685" y="2761012"/>
                </a:cubicBezTo>
                <a:cubicBezTo>
                  <a:pt x="5683287" y="2759035"/>
                  <a:pt x="5681000" y="2759170"/>
                  <a:pt x="5677823" y="2761416"/>
                </a:cubicBezTo>
                <a:cubicBezTo>
                  <a:pt x="5684177" y="2756923"/>
                  <a:pt x="5700101" y="2755857"/>
                  <a:pt x="5725596" y="2758217"/>
                </a:cubicBezTo>
                <a:cubicBezTo>
                  <a:pt x="5751090" y="2760577"/>
                  <a:pt x="5764286" y="2755648"/>
                  <a:pt x="5765179" y="2743433"/>
                </a:cubicBezTo>
                <a:lnTo>
                  <a:pt x="5764374" y="2743378"/>
                </a:lnTo>
                <a:lnTo>
                  <a:pt x="5776741" y="2739567"/>
                </a:lnTo>
                <a:lnTo>
                  <a:pt x="5785023" y="2736820"/>
                </a:lnTo>
                <a:lnTo>
                  <a:pt x="5777277" y="2737798"/>
                </a:lnTo>
                <a:cubicBezTo>
                  <a:pt x="5774196" y="2738494"/>
                  <a:pt x="5771861" y="2739404"/>
                  <a:pt x="5770272" y="2740527"/>
                </a:cubicBezTo>
                <a:cubicBezTo>
                  <a:pt x="5767095" y="2742773"/>
                  <a:pt x="5764109" y="2741920"/>
                  <a:pt x="5761313" y="2737966"/>
                </a:cubicBezTo>
                <a:cubicBezTo>
                  <a:pt x="5767286" y="2739673"/>
                  <a:pt x="5771861" y="2739404"/>
                  <a:pt x="5775038" y="2737157"/>
                </a:cubicBezTo>
                <a:cubicBezTo>
                  <a:pt x="5778215" y="2734911"/>
                  <a:pt x="5780947" y="2733721"/>
                  <a:pt x="5783234" y="2733586"/>
                </a:cubicBezTo>
                <a:lnTo>
                  <a:pt x="5787838" y="2735888"/>
                </a:lnTo>
                <a:lnTo>
                  <a:pt x="5797008" y="2732848"/>
                </a:lnTo>
                <a:cubicBezTo>
                  <a:pt x="5805076" y="2730779"/>
                  <a:pt x="5814457" y="2728884"/>
                  <a:pt x="5825153" y="2727159"/>
                </a:cubicBezTo>
                <a:cubicBezTo>
                  <a:pt x="5830613" y="2734881"/>
                  <a:pt x="5829479" y="2740016"/>
                  <a:pt x="5821748" y="2742564"/>
                </a:cubicBezTo>
                <a:cubicBezTo>
                  <a:pt x="5817882" y="2743836"/>
                  <a:pt x="5814534" y="2745841"/>
                  <a:pt x="5811701" y="2748573"/>
                </a:cubicBezTo>
                <a:lnTo>
                  <a:pt x="5805568" y="2757737"/>
                </a:lnTo>
                <a:lnTo>
                  <a:pt x="5795856" y="2756492"/>
                </a:lnTo>
                <a:cubicBezTo>
                  <a:pt x="5792679" y="2758738"/>
                  <a:pt x="5791779" y="2760835"/>
                  <a:pt x="5793155" y="2762781"/>
                </a:cubicBezTo>
                <a:cubicBezTo>
                  <a:pt x="5794531" y="2764727"/>
                  <a:pt x="5793630" y="2766822"/>
                  <a:pt x="5790454" y="2769069"/>
                </a:cubicBezTo>
                <a:cubicBezTo>
                  <a:pt x="5811798" y="2765559"/>
                  <a:pt x="5830084" y="2762779"/>
                  <a:pt x="5845311" y="2760723"/>
                </a:cubicBezTo>
                <a:lnTo>
                  <a:pt x="5859445" y="2763127"/>
                </a:lnTo>
                <a:lnTo>
                  <a:pt x="5859445" y="2892769"/>
                </a:lnTo>
                <a:lnTo>
                  <a:pt x="5847800" y="2899786"/>
                </a:lnTo>
                <a:lnTo>
                  <a:pt x="5859445" y="2900932"/>
                </a:lnTo>
                <a:lnTo>
                  <a:pt x="5859445" y="2927281"/>
                </a:lnTo>
                <a:lnTo>
                  <a:pt x="5849783" y="2930061"/>
                </a:lnTo>
                <a:lnTo>
                  <a:pt x="5837705" y="2932289"/>
                </a:lnTo>
                <a:lnTo>
                  <a:pt x="5852737" y="2932976"/>
                </a:lnTo>
                <a:lnTo>
                  <a:pt x="5859445" y="2931950"/>
                </a:lnTo>
                <a:lnTo>
                  <a:pt x="5859445" y="2945532"/>
                </a:lnTo>
                <a:lnTo>
                  <a:pt x="5816211" y="2957135"/>
                </a:lnTo>
                <a:cubicBezTo>
                  <a:pt x="5813034" y="2959381"/>
                  <a:pt x="5810746" y="2959516"/>
                  <a:pt x="5809348" y="2957539"/>
                </a:cubicBezTo>
                <a:cubicBezTo>
                  <a:pt x="5807951" y="2955562"/>
                  <a:pt x="5804075" y="2956820"/>
                  <a:pt x="5797721" y="2961312"/>
                </a:cubicBezTo>
                <a:cubicBezTo>
                  <a:pt x="5800517" y="2965266"/>
                  <a:pt x="5809475" y="2967827"/>
                  <a:pt x="5824598" y="2968996"/>
                </a:cubicBezTo>
                <a:lnTo>
                  <a:pt x="5819832" y="2972366"/>
                </a:lnTo>
                <a:lnTo>
                  <a:pt x="5828791" y="2974927"/>
                </a:lnTo>
                <a:cubicBezTo>
                  <a:pt x="5822437" y="2979420"/>
                  <a:pt x="5808521" y="2983329"/>
                  <a:pt x="5787045" y="2986653"/>
                </a:cubicBezTo>
                <a:cubicBezTo>
                  <a:pt x="5765569" y="2989977"/>
                  <a:pt x="5747080" y="2994154"/>
                  <a:pt x="5731576" y="2999186"/>
                </a:cubicBezTo>
                <a:cubicBezTo>
                  <a:pt x="5737549" y="3000893"/>
                  <a:pt x="5740345" y="3004847"/>
                  <a:pt x="5739963" y="3011047"/>
                </a:cubicBezTo>
                <a:cubicBezTo>
                  <a:pt x="5730813" y="3011587"/>
                  <a:pt x="5721663" y="3012126"/>
                  <a:pt x="5712513" y="3012664"/>
                </a:cubicBezTo>
                <a:cubicBezTo>
                  <a:pt x="5703364" y="3013204"/>
                  <a:pt x="5695612" y="3015719"/>
                  <a:pt x="5689259" y="3020212"/>
                </a:cubicBezTo>
                <a:cubicBezTo>
                  <a:pt x="5677313" y="3016797"/>
                  <a:pt x="5670642" y="3014101"/>
                  <a:pt x="5669244" y="3012124"/>
                </a:cubicBezTo>
                <a:cubicBezTo>
                  <a:pt x="5667846" y="3010147"/>
                  <a:pt x="5662572" y="3009428"/>
                  <a:pt x="5653422" y="3009965"/>
                </a:cubicBezTo>
                <a:cubicBezTo>
                  <a:pt x="5643891" y="3016704"/>
                  <a:pt x="5629976" y="3020615"/>
                  <a:pt x="5611676" y="3021690"/>
                </a:cubicBezTo>
                <a:lnTo>
                  <a:pt x="5584222" y="3023308"/>
                </a:lnTo>
                <a:lnTo>
                  <a:pt x="5584228" y="3023307"/>
                </a:lnTo>
                <a:lnTo>
                  <a:pt x="5556779" y="3024923"/>
                </a:lnTo>
                <a:lnTo>
                  <a:pt x="5584222" y="3023308"/>
                </a:lnTo>
                <a:lnTo>
                  <a:pt x="5510840" y="3030718"/>
                </a:lnTo>
                <a:cubicBezTo>
                  <a:pt x="5486187" y="3036288"/>
                  <a:pt x="5461533" y="3041860"/>
                  <a:pt x="5436880" y="3047430"/>
                </a:cubicBezTo>
                <a:cubicBezTo>
                  <a:pt x="5458356" y="3044106"/>
                  <a:pt x="5478149" y="3043454"/>
                  <a:pt x="5496258" y="3045477"/>
                </a:cubicBezTo>
                <a:cubicBezTo>
                  <a:pt x="5514366" y="3047499"/>
                  <a:pt x="5534158" y="3046849"/>
                  <a:pt x="5555634" y="3043525"/>
                </a:cubicBezTo>
                <a:cubicBezTo>
                  <a:pt x="5570757" y="3044693"/>
                  <a:pt x="5582893" y="3045008"/>
                  <a:pt x="5592043" y="3044469"/>
                </a:cubicBezTo>
                <a:cubicBezTo>
                  <a:pt x="5601192" y="3043930"/>
                  <a:pt x="5610343" y="3043393"/>
                  <a:pt x="5619492" y="3042854"/>
                </a:cubicBezTo>
                <a:cubicBezTo>
                  <a:pt x="5631437" y="3046269"/>
                  <a:pt x="5640587" y="3045730"/>
                  <a:pt x="5646941" y="3041238"/>
                </a:cubicBezTo>
                <a:cubicBezTo>
                  <a:pt x="5652913" y="3042945"/>
                  <a:pt x="5658188" y="3043663"/>
                  <a:pt x="5662763" y="3043394"/>
                </a:cubicBezTo>
                <a:cubicBezTo>
                  <a:pt x="5667337" y="3043125"/>
                  <a:pt x="5672612" y="3043844"/>
                  <a:pt x="5678584" y="3045551"/>
                </a:cubicBezTo>
                <a:cubicBezTo>
                  <a:pt x="5672229" y="3050044"/>
                  <a:pt x="5659203" y="3051841"/>
                  <a:pt x="5639507" y="3050942"/>
                </a:cubicBezTo>
                <a:cubicBezTo>
                  <a:pt x="5619810" y="3050043"/>
                  <a:pt x="5602401" y="3049009"/>
                  <a:pt x="5587277" y="3047838"/>
                </a:cubicBezTo>
                <a:cubicBezTo>
                  <a:pt x="5547920" y="3046199"/>
                  <a:pt x="5512239" y="3046362"/>
                  <a:pt x="5480235" y="3048327"/>
                </a:cubicBezTo>
                <a:lnTo>
                  <a:pt x="5394479" y="3050910"/>
                </a:lnTo>
                <a:lnTo>
                  <a:pt x="5355072" y="3063782"/>
                </a:lnTo>
                <a:cubicBezTo>
                  <a:pt x="5340455" y="3066750"/>
                  <a:pt x="5324800" y="3068251"/>
                  <a:pt x="5308109" y="3068284"/>
                </a:cubicBezTo>
                <a:cubicBezTo>
                  <a:pt x="5271553" y="3070502"/>
                  <a:pt x="5234095" y="3074863"/>
                  <a:pt x="5195732" y="3081370"/>
                </a:cubicBezTo>
                <a:cubicBezTo>
                  <a:pt x="5157371" y="3087876"/>
                  <a:pt x="5119887" y="3092256"/>
                  <a:pt x="5083283" y="3094507"/>
                </a:cubicBezTo>
                <a:cubicBezTo>
                  <a:pt x="5061801" y="3097928"/>
                  <a:pt x="5041908" y="3100201"/>
                  <a:pt x="5023606" y="3101327"/>
                </a:cubicBezTo>
                <a:cubicBezTo>
                  <a:pt x="5005304" y="3102453"/>
                  <a:pt x="4985435" y="3104709"/>
                  <a:pt x="4964003" y="3108094"/>
                </a:cubicBezTo>
                <a:cubicBezTo>
                  <a:pt x="4942476" y="3111454"/>
                  <a:pt x="4922574" y="3113712"/>
                  <a:pt x="4904293" y="3114869"/>
                </a:cubicBezTo>
                <a:cubicBezTo>
                  <a:pt x="4886013" y="3116026"/>
                  <a:pt x="4866135" y="3118266"/>
                  <a:pt x="4844658" y="3121591"/>
                </a:cubicBezTo>
                <a:cubicBezTo>
                  <a:pt x="4768316" y="3128402"/>
                  <a:pt x="4688193" y="3134922"/>
                  <a:pt x="4604289" y="3141150"/>
                </a:cubicBezTo>
                <a:cubicBezTo>
                  <a:pt x="4520385" y="3147379"/>
                  <a:pt x="4437275" y="3153044"/>
                  <a:pt x="4354960" y="3158150"/>
                </a:cubicBezTo>
                <a:cubicBezTo>
                  <a:pt x="4266666" y="3161644"/>
                  <a:pt x="4180567" y="3166505"/>
                  <a:pt x="4096663" y="3172733"/>
                </a:cubicBezTo>
                <a:cubicBezTo>
                  <a:pt x="4012759" y="3178960"/>
                  <a:pt x="3923699" y="3182951"/>
                  <a:pt x="3829481" y="3184702"/>
                </a:cubicBezTo>
                <a:cubicBezTo>
                  <a:pt x="3808006" y="3188026"/>
                  <a:pt x="3786634" y="3189840"/>
                  <a:pt x="3765367" y="3190143"/>
                </a:cubicBezTo>
                <a:cubicBezTo>
                  <a:pt x="3744101" y="3190446"/>
                  <a:pt x="3722726" y="3192308"/>
                  <a:pt x="3701243" y="3195727"/>
                </a:cubicBezTo>
                <a:cubicBezTo>
                  <a:pt x="3686165" y="3194620"/>
                  <a:pt x="3674038" y="3194345"/>
                  <a:pt x="3664864" y="3194902"/>
                </a:cubicBezTo>
                <a:cubicBezTo>
                  <a:pt x="3655689" y="3195458"/>
                  <a:pt x="3646549" y="3196037"/>
                  <a:pt x="3637443" y="3196638"/>
                </a:cubicBezTo>
                <a:lnTo>
                  <a:pt x="3614760" y="3194885"/>
                </a:lnTo>
                <a:lnTo>
                  <a:pt x="3609920" y="3198307"/>
                </a:lnTo>
                <a:lnTo>
                  <a:pt x="3573578" y="3197454"/>
                </a:lnTo>
                <a:cubicBezTo>
                  <a:pt x="3527866" y="3200306"/>
                  <a:pt x="3483639" y="3203571"/>
                  <a:pt x="3440892" y="3207248"/>
                </a:cubicBezTo>
                <a:cubicBezTo>
                  <a:pt x="3398146" y="3210921"/>
                  <a:pt x="3353918" y="3214187"/>
                  <a:pt x="3308207" y="3217038"/>
                </a:cubicBezTo>
                <a:cubicBezTo>
                  <a:pt x="3308588" y="3210838"/>
                  <a:pt x="3314942" y="3206346"/>
                  <a:pt x="3327268" y="3203560"/>
                </a:cubicBezTo>
                <a:cubicBezTo>
                  <a:pt x="3275585" y="3204706"/>
                  <a:pt x="3222206" y="3208534"/>
                  <a:pt x="3167130" y="3215041"/>
                </a:cubicBezTo>
                <a:cubicBezTo>
                  <a:pt x="3112054" y="3221551"/>
                  <a:pt x="3057086" y="3226502"/>
                  <a:pt x="3002226" y="3229894"/>
                </a:cubicBezTo>
                <a:lnTo>
                  <a:pt x="3001206" y="3229045"/>
                </a:lnTo>
                <a:lnTo>
                  <a:pt x="2997889" y="3226288"/>
                </a:lnTo>
                <a:cubicBezTo>
                  <a:pt x="2996396" y="3225862"/>
                  <a:pt x="2994855" y="3226210"/>
                  <a:pt x="2993267" y="3227333"/>
                </a:cubicBezTo>
                <a:lnTo>
                  <a:pt x="2969936" y="3234931"/>
                </a:lnTo>
                <a:lnTo>
                  <a:pt x="2979467" y="3228192"/>
                </a:lnTo>
                <a:cubicBezTo>
                  <a:pt x="2967653" y="3224962"/>
                  <a:pt x="2955626" y="3224802"/>
                  <a:pt x="2943387" y="3227711"/>
                </a:cubicBezTo>
                <a:cubicBezTo>
                  <a:pt x="2921991" y="3231256"/>
                  <a:pt x="2900040" y="3232299"/>
                  <a:pt x="2877526" y="3230841"/>
                </a:cubicBezTo>
                <a:cubicBezTo>
                  <a:pt x="2855015" y="3229384"/>
                  <a:pt x="2833088" y="3230410"/>
                  <a:pt x="2811742" y="3233920"/>
                </a:cubicBezTo>
                <a:cubicBezTo>
                  <a:pt x="2775355" y="3236479"/>
                  <a:pt x="2740452" y="3239452"/>
                  <a:pt x="2707029" y="3242835"/>
                </a:cubicBezTo>
                <a:cubicBezTo>
                  <a:pt x="2673608" y="3246219"/>
                  <a:pt x="2638704" y="3249193"/>
                  <a:pt x="2602317" y="3251753"/>
                </a:cubicBezTo>
                <a:lnTo>
                  <a:pt x="2525508" y="3256604"/>
                </a:lnTo>
                <a:lnTo>
                  <a:pt x="2223154" y="3256604"/>
                </a:lnTo>
                <a:lnTo>
                  <a:pt x="2235973" y="3250159"/>
                </a:lnTo>
                <a:lnTo>
                  <a:pt x="2227145" y="3247783"/>
                </a:lnTo>
                <a:cubicBezTo>
                  <a:pt x="2230322" y="3245537"/>
                  <a:pt x="2219649" y="3247292"/>
                  <a:pt x="2195127" y="3253047"/>
                </a:cubicBezTo>
                <a:lnTo>
                  <a:pt x="2173575" y="3256604"/>
                </a:lnTo>
                <a:lnTo>
                  <a:pt x="1907065" y="3256604"/>
                </a:lnTo>
                <a:lnTo>
                  <a:pt x="1940603" y="3242165"/>
                </a:lnTo>
                <a:cubicBezTo>
                  <a:pt x="1967938" y="3234702"/>
                  <a:pt x="1994433" y="3229312"/>
                  <a:pt x="2020086" y="3225999"/>
                </a:cubicBezTo>
                <a:cubicBezTo>
                  <a:pt x="2045740" y="3222687"/>
                  <a:pt x="2072234" y="3217297"/>
                  <a:pt x="2099568" y="3209831"/>
                </a:cubicBezTo>
                <a:lnTo>
                  <a:pt x="2101725" y="3209150"/>
                </a:lnTo>
                <a:lnTo>
                  <a:pt x="2088003" y="3209113"/>
                </a:lnTo>
                <a:cubicBezTo>
                  <a:pt x="2079648" y="3209090"/>
                  <a:pt x="2071292" y="3209067"/>
                  <a:pt x="2062937" y="3209044"/>
                </a:cubicBezTo>
                <a:cubicBezTo>
                  <a:pt x="2056964" y="3207337"/>
                  <a:pt x="2055566" y="3205360"/>
                  <a:pt x="2058743" y="3203113"/>
                </a:cubicBezTo>
                <a:cubicBezTo>
                  <a:pt x="2061921" y="3200867"/>
                  <a:pt x="2066495" y="3200598"/>
                  <a:pt x="2072468" y="3202305"/>
                </a:cubicBezTo>
                <a:cubicBezTo>
                  <a:pt x="2075645" y="3200059"/>
                  <a:pt x="2080220" y="3199789"/>
                  <a:pt x="2086192" y="3201497"/>
                </a:cubicBezTo>
                <a:cubicBezTo>
                  <a:pt x="2095342" y="3200958"/>
                  <a:pt x="2096136" y="3200397"/>
                  <a:pt x="2088575" y="3199812"/>
                </a:cubicBezTo>
                <a:cubicBezTo>
                  <a:pt x="2081014" y="3199228"/>
                  <a:pt x="2078822" y="3197813"/>
                  <a:pt x="2081999" y="3195566"/>
                </a:cubicBezTo>
                <a:cubicBezTo>
                  <a:pt x="2109828" y="3187750"/>
                  <a:pt x="2140454" y="3183887"/>
                  <a:pt x="2173876" y="3183977"/>
                </a:cubicBezTo>
                <a:cubicBezTo>
                  <a:pt x="2158754" y="3182809"/>
                  <a:pt x="2142838" y="3182201"/>
                  <a:pt x="2126127" y="3182156"/>
                </a:cubicBezTo>
                <a:cubicBezTo>
                  <a:pt x="2109415" y="3182111"/>
                  <a:pt x="2091911" y="3182627"/>
                  <a:pt x="2073611" y="3183705"/>
                </a:cubicBezTo>
                <a:cubicBezTo>
                  <a:pt x="2064462" y="3184244"/>
                  <a:pt x="2056011" y="3185771"/>
                  <a:pt x="2048260" y="3188287"/>
                </a:cubicBezTo>
                <a:cubicBezTo>
                  <a:pt x="2040508" y="3190802"/>
                  <a:pt x="2030658" y="3190353"/>
                  <a:pt x="2018712" y="3186937"/>
                </a:cubicBezTo>
                <a:lnTo>
                  <a:pt x="1977539" y="3189361"/>
                </a:lnTo>
                <a:cubicBezTo>
                  <a:pt x="1959241" y="3190439"/>
                  <a:pt x="1943926" y="3192371"/>
                  <a:pt x="1931600" y="3195156"/>
                </a:cubicBezTo>
                <a:cubicBezTo>
                  <a:pt x="1892207" y="3193357"/>
                  <a:pt x="1855701" y="3193962"/>
                  <a:pt x="1822090" y="3196971"/>
                </a:cubicBezTo>
                <a:lnTo>
                  <a:pt x="1751480" y="3222068"/>
                </a:lnTo>
                <a:lnTo>
                  <a:pt x="1749941" y="3221298"/>
                </a:lnTo>
                <a:cubicBezTo>
                  <a:pt x="1745366" y="3221567"/>
                  <a:pt x="1739902" y="3223949"/>
                  <a:pt x="1733548" y="3228441"/>
                </a:cubicBezTo>
                <a:cubicBezTo>
                  <a:pt x="1708895" y="3234011"/>
                  <a:pt x="1685545" y="3243108"/>
                  <a:pt x="1663496" y="3255733"/>
                </a:cubicBezTo>
                <a:lnTo>
                  <a:pt x="1661260" y="3256604"/>
                </a:lnTo>
                <a:lnTo>
                  <a:pt x="1605649" y="3256604"/>
                </a:lnTo>
                <a:lnTo>
                  <a:pt x="1620798" y="3245892"/>
                </a:lnTo>
                <a:cubicBezTo>
                  <a:pt x="1641067" y="3237492"/>
                  <a:pt x="1660541" y="3229652"/>
                  <a:pt x="1679222" y="3222374"/>
                </a:cubicBezTo>
                <a:lnTo>
                  <a:pt x="1670263" y="3219813"/>
                </a:lnTo>
                <a:cubicBezTo>
                  <a:pt x="1694917" y="3214242"/>
                  <a:pt x="1708832" y="3210334"/>
                  <a:pt x="1712008" y="3208088"/>
                </a:cubicBezTo>
                <a:cubicBezTo>
                  <a:pt x="1717981" y="3209795"/>
                  <a:pt x="1724145" y="3208402"/>
                  <a:pt x="1730498" y="3203910"/>
                </a:cubicBezTo>
                <a:cubicBezTo>
                  <a:pt x="1736852" y="3199417"/>
                  <a:pt x="1741522" y="3197598"/>
                  <a:pt x="1744508" y="3198452"/>
                </a:cubicBezTo>
                <a:cubicBezTo>
                  <a:pt x="1747495" y="3199305"/>
                  <a:pt x="1750576" y="3198609"/>
                  <a:pt x="1753753" y="3196363"/>
                </a:cubicBezTo>
                <a:cubicBezTo>
                  <a:pt x="1723890" y="3187825"/>
                  <a:pt x="1704384" y="3183825"/>
                  <a:pt x="1695233" y="3184363"/>
                </a:cubicBezTo>
                <a:cubicBezTo>
                  <a:pt x="1692438" y="3180409"/>
                  <a:pt x="1688657" y="3180117"/>
                  <a:pt x="1683892" y="3183486"/>
                </a:cubicBezTo>
                <a:cubicBezTo>
                  <a:pt x="1679126" y="3186856"/>
                  <a:pt x="1678523" y="3184317"/>
                  <a:pt x="1682081" y="3175871"/>
                </a:cubicBezTo>
                <a:cubicBezTo>
                  <a:pt x="1672932" y="3176410"/>
                  <a:pt x="1667658" y="3175690"/>
                  <a:pt x="1666260" y="3173713"/>
                </a:cubicBezTo>
                <a:cubicBezTo>
                  <a:pt x="1664862" y="3171736"/>
                  <a:pt x="1661177" y="3169894"/>
                  <a:pt x="1655204" y="3168187"/>
                </a:cubicBezTo>
                <a:cubicBezTo>
                  <a:pt x="1669183" y="3187956"/>
                  <a:pt x="1682526" y="3193348"/>
                  <a:pt x="1695233" y="3184363"/>
                </a:cubicBezTo>
                <a:lnTo>
                  <a:pt x="1690468" y="3187732"/>
                </a:lnTo>
                <a:lnTo>
                  <a:pt x="1694663" y="3193665"/>
                </a:lnTo>
                <a:cubicBezTo>
                  <a:pt x="1688689" y="3191955"/>
                  <a:pt x="1683539" y="3190779"/>
                  <a:pt x="1679210" y="3190133"/>
                </a:cubicBezTo>
                <a:lnTo>
                  <a:pt x="1674701" y="3189985"/>
                </a:lnTo>
                <a:lnTo>
                  <a:pt x="1671978" y="3191910"/>
                </a:lnTo>
                <a:lnTo>
                  <a:pt x="1670521" y="3189848"/>
                </a:lnTo>
                <a:lnTo>
                  <a:pt x="1668690" y="3189787"/>
                </a:lnTo>
                <a:cubicBezTo>
                  <a:pt x="1663321" y="3190618"/>
                  <a:pt x="1661241" y="3193572"/>
                  <a:pt x="1662446" y="3198650"/>
                </a:cubicBezTo>
                <a:lnTo>
                  <a:pt x="1658253" y="3192719"/>
                </a:lnTo>
                <a:cubicBezTo>
                  <a:pt x="1652282" y="3191011"/>
                  <a:pt x="1648501" y="3190718"/>
                  <a:pt x="1646911" y="3191842"/>
                </a:cubicBezTo>
                <a:cubicBezTo>
                  <a:pt x="1645323" y="3192966"/>
                  <a:pt x="1641542" y="3192673"/>
                  <a:pt x="1635570" y="3190966"/>
                </a:cubicBezTo>
                <a:cubicBezTo>
                  <a:pt x="1638747" y="3188720"/>
                  <a:pt x="1641828" y="3188023"/>
                  <a:pt x="1644815" y="3188877"/>
                </a:cubicBezTo>
                <a:cubicBezTo>
                  <a:pt x="1647802" y="3189730"/>
                  <a:pt x="1650884" y="3189034"/>
                  <a:pt x="1654060" y="3186788"/>
                </a:cubicBezTo>
                <a:lnTo>
                  <a:pt x="1641479" y="3168996"/>
                </a:lnTo>
                <a:lnTo>
                  <a:pt x="1636713" y="3172365"/>
                </a:lnTo>
                <a:cubicBezTo>
                  <a:pt x="1633918" y="3168412"/>
                  <a:pt x="1632615" y="3164884"/>
                  <a:pt x="1632806" y="3161784"/>
                </a:cubicBezTo>
                <a:cubicBezTo>
                  <a:pt x="1632998" y="3158683"/>
                  <a:pt x="1631694" y="3155157"/>
                  <a:pt x="1628899" y="3151203"/>
                </a:cubicBezTo>
                <a:lnTo>
                  <a:pt x="1633092" y="3157134"/>
                </a:lnTo>
                <a:lnTo>
                  <a:pt x="1633930" y="3158320"/>
                </a:lnTo>
                <a:lnTo>
                  <a:pt x="1633664" y="3147834"/>
                </a:lnTo>
                <a:lnTo>
                  <a:pt x="1642051" y="3159696"/>
                </a:lnTo>
                <a:cubicBezTo>
                  <a:pt x="1645229" y="3157449"/>
                  <a:pt x="1645420" y="3154348"/>
                  <a:pt x="1642624" y="3150395"/>
                </a:cubicBezTo>
                <a:cubicBezTo>
                  <a:pt x="1661685" y="3136917"/>
                  <a:pt x="1671216" y="3130178"/>
                  <a:pt x="1671216" y="3130178"/>
                </a:cubicBezTo>
                <a:lnTo>
                  <a:pt x="1702286" y="3143792"/>
                </a:lnTo>
                <a:cubicBezTo>
                  <a:pt x="1699491" y="3139838"/>
                  <a:pt x="1699681" y="3136738"/>
                  <a:pt x="1702858" y="3134492"/>
                </a:cubicBezTo>
                <a:cubicBezTo>
                  <a:pt x="1712009" y="3133952"/>
                  <a:pt x="1721761" y="3135953"/>
                  <a:pt x="1732119" y="3140490"/>
                </a:cubicBezTo>
                <a:cubicBezTo>
                  <a:pt x="1742475" y="3145029"/>
                  <a:pt x="1753627" y="3149007"/>
                  <a:pt x="1765573" y="3152422"/>
                </a:cubicBezTo>
                <a:cubicBezTo>
                  <a:pt x="1765192" y="3158622"/>
                  <a:pt x="1766589" y="3160599"/>
                  <a:pt x="1769766" y="3158352"/>
                </a:cubicBezTo>
                <a:lnTo>
                  <a:pt x="1787684" y="3163475"/>
                </a:lnTo>
                <a:cubicBezTo>
                  <a:pt x="1796833" y="3162936"/>
                  <a:pt x="1802202" y="3162105"/>
                  <a:pt x="1803791" y="3160982"/>
                </a:cubicBezTo>
                <a:cubicBezTo>
                  <a:pt x="1805379" y="3159859"/>
                  <a:pt x="1810748" y="3159028"/>
                  <a:pt x="1819898" y="3158489"/>
                </a:cubicBezTo>
                <a:lnTo>
                  <a:pt x="1801980" y="3153367"/>
                </a:lnTo>
                <a:cubicBezTo>
                  <a:pt x="1807953" y="3155074"/>
                  <a:pt x="1805062" y="3152670"/>
                  <a:pt x="1793307" y="3146155"/>
                </a:cubicBezTo>
                <a:cubicBezTo>
                  <a:pt x="1781553" y="3139640"/>
                  <a:pt x="1772878" y="3132427"/>
                  <a:pt x="1767287" y="3124519"/>
                </a:cubicBezTo>
                <a:cubicBezTo>
                  <a:pt x="1764491" y="3120566"/>
                  <a:pt x="1762299" y="3119150"/>
                  <a:pt x="1760711" y="3120273"/>
                </a:cubicBezTo>
                <a:cubicBezTo>
                  <a:pt x="1759122" y="3121397"/>
                  <a:pt x="1756931" y="3119981"/>
                  <a:pt x="1754135" y="3116027"/>
                </a:cubicBezTo>
                <a:cubicBezTo>
                  <a:pt x="1741427" y="3125013"/>
                  <a:pt x="1732043" y="3128590"/>
                  <a:pt x="1725983" y="3126759"/>
                </a:cubicBezTo>
                <a:lnTo>
                  <a:pt x="1721593" y="3120550"/>
                </a:lnTo>
                <a:cubicBezTo>
                  <a:pt x="1715240" y="3125042"/>
                  <a:pt x="1707434" y="3127482"/>
                  <a:pt x="1698174" y="3127867"/>
                </a:cubicBezTo>
                <a:cubicBezTo>
                  <a:pt x="1688914" y="3128250"/>
                  <a:pt x="1679667" y="3128650"/>
                  <a:pt x="1670430" y="3129066"/>
                </a:cubicBezTo>
                <a:cubicBezTo>
                  <a:pt x="1670974" y="3116356"/>
                  <a:pt x="1678916" y="3110741"/>
                  <a:pt x="1694257" y="3112218"/>
                </a:cubicBezTo>
                <a:lnTo>
                  <a:pt x="1713320" y="3098739"/>
                </a:lnTo>
                <a:lnTo>
                  <a:pt x="1718085" y="3095370"/>
                </a:lnTo>
                <a:cubicBezTo>
                  <a:pt x="1705922" y="3091646"/>
                  <a:pt x="1698251" y="3090907"/>
                  <a:pt x="1695073" y="3093154"/>
                </a:cubicBezTo>
                <a:lnTo>
                  <a:pt x="1713320" y="3098739"/>
                </a:lnTo>
                <a:lnTo>
                  <a:pt x="1616068" y="3102728"/>
                </a:lnTo>
                <a:cubicBezTo>
                  <a:pt x="1606831" y="3103143"/>
                  <a:pt x="1598315" y="3104578"/>
                  <a:pt x="1590518" y="3107033"/>
                </a:cubicBezTo>
                <a:cubicBezTo>
                  <a:pt x="1582723" y="3109487"/>
                  <a:pt x="1586474" y="3111421"/>
                  <a:pt x="1601771" y="3112837"/>
                </a:cubicBezTo>
                <a:cubicBezTo>
                  <a:pt x="1592240" y="3119576"/>
                  <a:pt x="1575333" y="3119253"/>
                  <a:pt x="1551049" y="3111867"/>
                </a:cubicBezTo>
                <a:cubicBezTo>
                  <a:pt x="1554476" y="3103235"/>
                  <a:pt x="1558436" y="3100411"/>
                  <a:pt x="1562929" y="3103396"/>
                </a:cubicBezTo>
                <a:cubicBezTo>
                  <a:pt x="1567424" y="3106383"/>
                  <a:pt x="1569817" y="3104713"/>
                  <a:pt x="1570111" y="3098389"/>
                </a:cubicBezTo>
                <a:lnTo>
                  <a:pt x="1565721" y="3092180"/>
                </a:lnTo>
                <a:cubicBezTo>
                  <a:pt x="1566015" y="3085856"/>
                  <a:pt x="1570927" y="3079325"/>
                  <a:pt x="1580458" y="3072586"/>
                </a:cubicBezTo>
                <a:lnTo>
                  <a:pt x="1580017" y="3082072"/>
                </a:lnTo>
                <a:lnTo>
                  <a:pt x="1589549" y="3075332"/>
                </a:lnTo>
                <a:lnTo>
                  <a:pt x="1594315" y="3071962"/>
                </a:lnTo>
                <a:lnTo>
                  <a:pt x="1603470" y="3074802"/>
                </a:lnTo>
                <a:lnTo>
                  <a:pt x="1608235" y="3071432"/>
                </a:lnTo>
                <a:cubicBezTo>
                  <a:pt x="1602131" y="3069539"/>
                  <a:pt x="1597491" y="3069716"/>
                  <a:pt x="1594315" y="3071962"/>
                </a:cubicBezTo>
                <a:lnTo>
                  <a:pt x="1589990" y="3065846"/>
                </a:lnTo>
                <a:cubicBezTo>
                  <a:pt x="1586813" y="3068092"/>
                  <a:pt x="1583761" y="3067146"/>
                  <a:pt x="1580834" y="3063007"/>
                </a:cubicBezTo>
                <a:cubicBezTo>
                  <a:pt x="1571598" y="3063422"/>
                  <a:pt x="1563142" y="3063260"/>
                  <a:pt x="1555472" y="3062522"/>
                </a:cubicBezTo>
                <a:cubicBezTo>
                  <a:pt x="1547801" y="3061783"/>
                  <a:pt x="1539327" y="3061591"/>
                  <a:pt x="1530045" y="3061943"/>
                </a:cubicBezTo>
                <a:lnTo>
                  <a:pt x="1539576" y="3055204"/>
                </a:lnTo>
                <a:lnTo>
                  <a:pt x="1544341" y="3051834"/>
                </a:lnTo>
                <a:cubicBezTo>
                  <a:pt x="1537987" y="3056327"/>
                  <a:pt x="1528729" y="3056711"/>
                  <a:pt x="1516565" y="3052987"/>
                </a:cubicBezTo>
                <a:cubicBezTo>
                  <a:pt x="1519742" y="3050741"/>
                  <a:pt x="1521404" y="3048037"/>
                  <a:pt x="1521551" y="3044875"/>
                </a:cubicBezTo>
                <a:cubicBezTo>
                  <a:pt x="1521698" y="3041713"/>
                  <a:pt x="1523360" y="3039009"/>
                  <a:pt x="1526537" y="3036763"/>
                </a:cubicBezTo>
                <a:cubicBezTo>
                  <a:pt x="1520564" y="3035055"/>
                  <a:pt x="1515989" y="3035325"/>
                  <a:pt x="1512812" y="3037571"/>
                </a:cubicBezTo>
                <a:cubicBezTo>
                  <a:pt x="1510017" y="3033617"/>
                  <a:pt x="1507030" y="3032763"/>
                  <a:pt x="1503853" y="3035010"/>
                </a:cubicBezTo>
                <a:cubicBezTo>
                  <a:pt x="1500677" y="3037256"/>
                  <a:pt x="1497595" y="3037952"/>
                  <a:pt x="1494609" y="3037098"/>
                </a:cubicBezTo>
                <a:cubicBezTo>
                  <a:pt x="1491623" y="3036245"/>
                  <a:pt x="1488541" y="3036941"/>
                  <a:pt x="1485364" y="3039187"/>
                </a:cubicBezTo>
                <a:cubicBezTo>
                  <a:pt x="1482187" y="3041434"/>
                  <a:pt x="1479106" y="3042130"/>
                  <a:pt x="1476119" y="3041276"/>
                </a:cubicBezTo>
                <a:cubicBezTo>
                  <a:pt x="1473133" y="3040422"/>
                  <a:pt x="1470051" y="3041119"/>
                  <a:pt x="1466873" y="3043366"/>
                </a:cubicBezTo>
                <a:cubicBezTo>
                  <a:pt x="1463697" y="3045611"/>
                  <a:pt x="1460710" y="3044758"/>
                  <a:pt x="1457914" y="3040805"/>
                </a:cubicBezTo>
                <a:cubicBezTo>
                  <a:pt x="1451560" y="3045297"/>
                  <a:pt x="1446985" y="3045567"/>
                  <a:pt x="1444190" y="3041613"/>
                </a:cubicBezTo>
                <a:cubicBezTo>
                  <a:pt x="1441013" y="3043859"/>
                  <a:pt x="1437931" y="3044555"/>
                  <a:pt x="1434945" y="3043701"/>
                </a:cubicBezTo>
                <a:cubicBezTo>
                  <a:pt x="1431959" y="3042848"/>
                  <a:pt x="1428877" y="3043544"/>
                  <a:pt x="1425700" y="3045790"/>
                </a:cubicBezTo>
                <a:cubicBezTo>
                  <a:pt x="1422523" y="3048037"/>
                  <a:pt x="1419442" y="3048733"/>
                  <a:pt x="1416456" y="3047879"/>
                </a:cubicBezTo>
                <a:cubicBezTo>
                  <a:pt x="1413469" y="3047025"/>
                  <a:pt x="1410388" y="3047722"/>
                  <a:pt x="1407211" y="3049968"/>
                </a:cubicBezTo>
                <a:cubicBezTo>
                  <a:pt x="1404034" y="3052214"/>
                  <a:pt x="1400952" y="3052911"/>
                  <a:pt x="1397966" y="3052057"/>
                </a:cubicBezTo>
                <a:cubicBezTo>
                  <a:pt x="1394979" y="3051203"/>
                  <a:pt x="1391898" y="3051899"/>
                  <a:pt x="1388721" y="3054146"/>
                </a:cubicBezTo>
                <a:lnTo>
                  <a:pt x="1370802" y="3049022"/>
                </a:lnTo>
                <a:lnTo>
                  <a:pt x="1366036" y="3052392"/>
                </a:lnTo>
                <a:cubicBezTo>
                  <a:pt x="1362860" y="3054637"/>
                  <a:pt x="1360571" y="3054773"/>
                  <a:pt x="1359173" y="3052796"/>
                </a:cubicBezTo>
                <a:cubicBezTo>
                  <a:pt x="1357776" y="3050819"/>
                  <a:pt x="1355488" y="3050954"/>
                  <a:pt x="1352311" y="3053200"/>
                </a:cubicBezTo>
                <a:lnTo>
                  <a:pt x="1376139" y="3036352"/>
                </a:lnTo>
                <a:lnTo>
                  <a:pt x="1367181" y="3033791"/>
                </a:lnTo>
                <a:cubicBezTo>
                  <a:pt x="1376711" y="3027052"/>
                  <a:pt x="1384463" y="3024536"/>
                  <a:pt x="1390436" y="3026243"/>
                </a:cubicBezTo>
                <a:lnTo>
                  <a:pt x="1395201" y="3022874"/>
                </a:lnTo>
                <a:lnTo>
                  <a:pt x="1399966" y="3019504"/>
                </a:lnTo>
                <a:cubicBezTo>
                  <a:pt x="1393994" y="3017797"/>
                  <a:pt x="1389419" y="3018066"/>
                  <a:pt x="1386242" y="3020313"/>
                </a:cubicBezTo>
                <a:cubicBezTo>
                  <a:pt x="1380269" y="3018605"/>
                  <a:pt x="1376489" y="3018313"/>
                  <a:pt x="1374901" y="3019436"/>
                </a:cubicBezTo>
                <a:cubicBezTo>
                  <a:pt x="1373312" y="3020559"/>
                  <a:pt x="1369532" y="3020267"/>
                  <a:pt x="1363559" y="3018560"/>
                </a:cubicBezTo>
                <a:lnTo>
                  <a:pt x="1377855" y="3008451"/>
                </a:lnTo>
                <a:cubicBezTo>
                  <a:pt x="1371882" y="3006744"/>
                  <a:pt x="1369786" y="3003778"/>
                  <a:pt x="1371565" y="2999555"/>
                </a:cubicBezTo>
                <a:cubicBezTo>
                  <a:pt x="1373344" y="2995332"/>
                  <a:pt x="1372645" y="2994343"/>
                  <a:pt x="1369468" y="2996590"/>
                </a:cubicBezTo>
                <a:lnTo>
                  <a:pt x="1374234" y="2993220"/>
                </a:lnTo>
                <a:lnTo>
                  <a:pt x="1378999" y="2989851"/>
                </a:lnTo>
                <a:cubicBezTo>
                  <a:pt x="1376203" y="2985897"/>
                  <a:pt x="1373217" y="2985043"/>
                  <a:pt x="1370040" y="2987289"/>
                </a:cubicBezTo>
                <a:lnTo>
                  <a:pt x="1379571" y="2980550"/>
                </a:lnTo>
                <a:lnTo>
                  <a:pt x="1361653" y="2975428"/>
                </a:lnTo>
                <a:lnTo>
                  <a:pt x="1371184" y="2968689"/>
                </a:lnTo>
                <a:cubicBezTo>
                  <a:pt x="1371184" y="2968689"/>
                  <a:pt x="1375758" y="2968420"/>
                  <a:pt x="1384908" y="2967881"/>
                </a:cubicBezTo>
                <a:lnTo>
                  <a:pt x="1399776" y="2948472"/>
                </a:lnTo>
                <a:cubicBezTo>
                  <a:pt x="1379436" y="2953402"/>
                  <a:pt x="1366540" y="2955383"/>
                  <a:pt x="1361092" y="2954416"/>
                </a:cubicBezTo>
                <a:cubicBezTo>
                  <a:pt x="1357915" y="2956663"/>
                  <a:pt x="1354976" y="2957560"/>
                  <a:pt x="1352274" y="2957108"/>
                </a:cubicBezTo>
                <a:cubicBezTo>
                  <a:pt x="1349571" y="2956656"/>
                  <a:pt x="1346631" y="2957552"/>
                  <a:pt x="1343454" y="2959799"/>
                </a:cubicBezTo>
                <a:cubicBezTo>
                  <a:pt x="1340277" y="2962045"/>
                  <a:pt x="1335987" y="2962716"/>
                  <a:pt x="1330582" y="2961812"/>
                </a:cubicBezTo>
                <a:cubicBezTo>
                  <a:pt x="1333759" y="2959565"/>
                  <a:pt x="1337875" y="2958647"/>
                  <a:pt x="1342930" y="2959057"/>
                </a:cubicBezTo>
                <a:lnTo>
                  <a:pt x="1357226" y="2948949"/>
                </a:lnTo>
                <a:cubicBezTo>
                  <a:pt x="1358906" y="2937846"/>
                  <a:pt x="1352185" y="2931710"/>
                  <a:pt x="1337063" y="2930541"/>
                </a:cubicBezTo>
                <a:cubicBezTo>
                  <a:pt x="1331090" y="2928834"/>
                  <a:pt x="1326516" y="2929103"/>
                  <a:pt x="1323339" y="2931350"/>
                </a:cubicBezTo>
                <a:lnTo>
                  <a:pt x="1314380" y="2928788"/>
                </a:lnTo>
                <a:lnTo>
                  <a:pt x="1304849" y="2935527"/>
                </a:lnTo>
                <a:lnTo>
                  <a:pt x="1267868" y="2943883"/>
                </a:lnTo>
                <a:cubicBezTo>
                  <a:pt x="1265073" y="2939930"/>
                  <a:pt x="1269838" y="2936560"/>
                  <a:pt x="1282165" y="2933775"/>
                </a:cubicBezTo>
                <a:cubicBezTo>
                  <a:pt x="1294492" y="2930989"/>
                  <a:pt x="1302244" y="2928473"/>
                  <a:pt x="1305421" y="2926227"/>
                </a:cubicBezTo>
                <a:cubicBezTo>
                  <a:pt x="1299448" y="2924519"/>
                  <a:pt x="1295763" y="2922677"/>
                  <a:pt x="1294365" y="2920700"/>
                </a:cubicBezTo>
                <a:cubicBezTo>
                  <a:pt x="1292967" y="2918723"/>
                  <a:pt x="1284516" y="2920251"/>
                  <a:pt x="1269012" y="2925283"/>
                </a:cubicBezTo>
                <a:cubicBezTo>
                  <a:pt x="1278544" y="2918543"/>
                  <a:pt x="1286296" y="2916027"/>
                  <a:pt x="1292268" y="2917735"/>
                </a:cubicBezTo>
                <a:lnTo>
                  <a:pt x="1306565" y="2907626"/>
                </a:lnTo>
                <a:cubicBezTo>
                  <a:pt x="1312537" y="2909334"/>
                  <a:pt x="1317112" y="2909065"/>
                  <a:pt x="1320289" y="2906818"/>
                </a:cubicBezTo>
                <a:cubicBezTo>
                  <a:pt x="1335792" y="2901787"/>
                  <a:pt x="1346531" y="2900124"/>
                  <a:pt x="1352503" y="2901832"/>
                </a:cubicBezTo>
                <a:lnTo>
                  <a:pt x="1363233" y="2897384"/>
                </a:lnTo>
                <a:lnTo>
                  <a:pt x="1339064" y="2897990"/>
                </a:lnTo>
                <a:cubicBezTo>
                  <a:pt x="1326929" y="2897675"/>
                  <a:pt x="1311711" y="2898057"/>
                  <a:pt x="1293412" y="2899135"/>
                </a:cubicBezTo>
                <a:cubicBezTo>
                  <a:pt x="1339922" y="2884040"/>
                  <a:pt x="1381668" y="2872315"/>
                  <a:pt x="1418647" y="2863959"/>
                </a:cubicBezTo>
                <a:cubicBezTo>
                  <a:pt x="1436947" y="2862881"/>
                  <a:pt x="1453525" y="2861053"/>
                  <a:pt x="1468379" y="2858472"/>
                </a:cubicBezTo>
                <a:cubicBezTo>
                  <a:pt x="1483233" y="2855893"/>
                  <a:pt x="1498869" y="2852735"/>
                  <a:pt x="1515290" y="2849001"/>
                </a:cubicBezTo>
                <a:cubicBezTo>
                  <a:pt x="1511512" y="2843657"/>
                  <a:pt x="1509075" y="2839369"/>
                  <a:pt x="1507982" y="2836135"/>
                </a:cubicBezTo>
                <a:lnTo>
                  <a:pt x="1508226" y="2833972"/>
                </a:lnTo>
                <a:lnTo>
                  <a:pt x="1511668" y="2833770"/>
                </a:lnTo>
                <a:lnTo>
                  <a:pt x="1508720" y="2829600"/>
                </a:lnTo>
                <a:lnTo>
                  <a:pt x="1503857" y="2822723"/>
                </a:lnTo>
                <a:lnTo>
                  <a:pt x="1502914" y="2822782"/>
                </a:lnTo>
                <a:lnTo>
                  <a:pt x="1500613" y="2828243"/>
                </a:lnTo>
                <a:cubicBezTo>
                  <a:pt x="1502011" y="2830220"/>
                  <a:pt x="1501123" y="2832331"/>
                  <a:pt x="1497944" y="2834578"/>
                </a:cubicBezTo>
                <a:lnTo>
                  <a:pt x="1502020" y="2834337"/>
                </a:lnTo>
                <a:lnTo>
                  <a:pt x="1494424" y="2839708"/>
                </a:lnTo>
                <a:cubicBezTo>
                  <a:pt x="1485580" y="2840679"/>
                  <a:pt x="1480525" y="2840269"/>
                  <a:pt x="1479258" y="2838477"/>
                </a:cubicBezTo>
                <a:cubicBezTo>
                  <a:pt x="1477992" y="2836686"/>
                  <a:pt x="1474503" y="2835122"/>
                  <a:pt x="1468792" y="2833785"/>
                </a:cubicBezTo>
                <a:lnTo>
                  <a:pt x="1454496" y="2843893"/>
                </a:lnTo>
                <a:lnTo>
                  <a:pt x="1431212" y="2827312"/>
                </a:lnTo>
                <a:lnTo>
                  <a:pt x="1302677" y="2835431"/>
                </a:lnTo>
                <a:cubicBezTo>
                  <a:pt x="1236070" y="2839111"/>
                  <a:pt x="1169584" y="2841250"/>
                  <a:pt x="1103215" y="2841842"/>
                </a:cubicBezTo>
                <a:cubicBezTo>
                  <a:pt x="1109569" y="2837350"/>
                  <a:pt x="1116600" y="2833815"/>
                  <a:pt x="1124308" y="2831237"/>
                </a:cubicBezTo>
                <a:cubicBezTo>
                  <a:pt x="1132016" y="2828660"/>
                  <a:pt x="1139046" y="2825124"/>
                  <a:pt x="1145401" y="2820632"/>
                </a:cubicBezTo>
                <a:lnTo>
                  <a:pt x="1136573" y="2818256"/>
                </a:lnTo>
                <a:cubicBezTo>
                  <a:pt x="1139750" y="2816010"/>
                  <a:pt x="1129077" y="2817764"/>
                  <a:pt x="1104556" y="2823519"/>
                </a:cubicBezTo>
                <a:cubicBezTo>
                  <a:pt x="1095449" y="2824120"/>
                  <a:pt x="1084764" y="2825884"/>
                  <a:pt x="1072500" y="2828810"/>
                </a:cubicBezTo>
                <a:cubicBezTo>
                  <a:pt x="1060236" y="2831737"/>
                  <a:pt x="1049551" y="2833500"/>
                  <a:pt x="1040445" y="2834101"/>
                </a:cubicBezTo>
                <a:cubicBezTo>
                  <a:pt x="1019050" y="2837645"/>
                  <a:pt x="996874" y="2841743"/>
                  <a:pt x="973915" y="2846391"/>
                </a:cubicBezTo>
                <a:cubicBezTo>
                  <a:pt x="950955" y="2851042"/>
                  <a:pt x="928779" y="2855139"/>
                  <a:pt x="907383" y="2858684"/>
                </a:cubicBezTo>
                <a:cubicBezTo>
                  <a:pt x="861467" y="2867984"/>
                  <a:pt x="819191" y="2879065"/>
                  <a:pt x="780558" y="2891926"/>
                </a:cubicBezTo>
                <a:cubicBezTo>
                  <a:pt x="741923" y="2904787"/>
                  <a:pt x="707143" y="2916358"/>
                  <a:pt x="676217" y="2926642"/>
                </a:cubicBezTo>
                <a:cubicBezTo>
                  <a:pt x="654691" y="2930001"/>
                  <a:pt x="641958" y="2939004"/>
                  <a:pt x="638019" y="2953650"/>
                </a:cubicBezTo>
                <a:cubicBezTo>
                  <a:pt x="662722" y="2948045"/>
                  <a:pt x="675073" y="2945243"/>
                  <a:pt x="675073" y="2945243"/>
                </a:cubicBezTo>
                <a:cubicBezTo>
                  <a:pt x="684225" y="2944705"/>
                  <a:pt x="691181" y="2942751"/>
                  <a:pt x="695946" y="2939382"/>
                </a:cubicBezTo>
                <a:cubicBezTo>
                  <a:pt x="700713" y="2936012"/>
                  <a:pt x="707695" y="2934040"/>
                  <a:pt x="716894" y="2933466"/>
                </a:cubicBezTo>
                <a:cubicBezTo>
                  <a:pt x="738370" y="2930142"/>
                  <a:pt x="756174" y="2924967"/>
                  <a:pt x="770304" y="2917941"/>
                </a:cubicBezTo>
                <a:cubicBezTo>
                  <a:pt x="784434" y="2910915"/>
                  <a:pt x="802263" y="2905722"/>
                  <a:pt x="823789" y="2902363"/>
                </a:cubicBezTo>
                <a:cubicBezTo>
                  <a:pt x="823789" y="2902363"/>
                  <a:pt x="805059" y="2909676"/>
                  <a:pt x="767598" y="2924303"/>
                </a:cubicBezTo>
                <a:cubicBezTo>
                  <a:pt x="773621" y="2925974"/>
                  <a:pt x="779015" y="2925125"/>
                  <a:pt x="783780" y="2921756"/>
                </a:cubicBezTo>
                <a:cubicBezTo>
                  <a:pt x="788546" y="2918386"/>
                  <a:pt x="792326" y="2918679"/>
                  <a:pt x="795122" y="2922633"/>
                </a:cubicBezTo>
                <a:cubicBezTo>
                  <a:pt x="779568" y="2927700"/>
                  <a:pt x="764834" y="2932187"/>
                  <a:pt x="750919" y="2936095"/>
                </a:cubicBezTo>
                <a:cubicBezTo>
                  <a:pt x="737004" y="2940004"/>
                  <a:pt x="720682" y="2945614"/>
                  <a:pt x="701951" y="2952928"/>
                </a:cubicBezTo>
                <a:cubicBezTo>
                  <a:pt x="695979" y="2951220"/>
                  <a:pt x="689816" y="2952612"/>
                  <a:pt x="683461" y="2957106"/>
                </a:cubicBezTo>
                <a:cubicBezTo>
                  <a:pt x="677107" y="2961598"/>
                  <a:pt x="672425" y="2963426"/>
                  <a:pt x="669414" y="2962590"/>
                </a:cubicBezTo>
                <a:cubicBezTo>
                  <a:pt x="666403" y="2961754"/>
                  <a:pt x="663309" y="2962459"/>
                  <a:pt x="660131" y="2964706"/>
                </a:cubicBezTo>
                <a:cubicBezTo>
                  <a:pt x="653778" y="2969198"/>
                  <a:pt x="646725" y="2972702"/>
                  <a:pt x="638973" y="2975218"/>
                </a:cubicBezTo>
                <a:cubicBezTo>
                  <a:pt x="631221" y="2977734"/>
                  <a:pt x="624168" y="2981236"/>
                  <a:pt x="617812" y="2985730"/>
                </a:cubicBezTo>
                <a:lnTo>
                  <a:pt x="622578" y="2982360"/>
                </a:lnTo>
                <a:cubicBezTo>
                  <a:pt x="619782" y="2978406"/>
                  <a:pt x="618291" y="2977979"/>
                  <a:pt x="618099" y="2981080"/>
                </a:cubicBezTo>
                <a:cubicBezTo>
                  <a:pt x="617908" y="2984180"/>
                  <a:pt x="616415" y="2983753"/>
                  <a:pt x="613619" y="2979799"/>
                </a:cubicBezTo>
                <a:cubicBezTo>
                  <a:pt x="619974" y="2975306"/>
                  <a:pt x="623532" y="2966859"/>
                  <a:pt x="624295" y="2954459"/>
                </a:cubicBezTo>
                <a:lnTo>
                  <a:pt x="609820" y="2954613"/>
                </a:lnTo>
                <a:lnTo>
                  <a:pt x="611141" y="2945968"/>
                </a:lnTo>
                <a:lnTo>
                  <a:pt x="601611" y="2952707"/>
                </a:lnTo>
                <a:lnTo>
                  <a:pt x="602183" y="2943406"/>
                </a:lnTo>
                <a:lnTo>
                  <a:pt x="597417" y="2946776"/>
                </a:lnTo>
                <a:cubicBezTo>
                  <a:pt x="597798" y="2940576"/>
                  <a:pt x="600278" y="2937340"/>
                  <a:pt x="604851" y="2937071"/>
                </a:cubicBezTo>
                <a:cubicBezTo>
                  <a:pt x="609427" y="2936801"/>
                  <a:pt x="610507" y="2931589"/>
                  <a:pt x="608093" y="2921436"/>
                </a:cubicBezTo>
                <a:cubicBezTo>
                  <a:pt x="617640" y="2920616"/>
                  <a:pt x="626607" y="2917240"/>
                  <a:pt x="634996" y="2911309"/>
                </a:cubicBezTo>
                <a:cubicBezTo>
                  <a:pt x="643385" y="2905377"/>
                  <a:pt x="652353" y="2902001"/>
                  <a:pt x="661900" y="2901182"/>
                </a:cubicBezTo>
                <a:cubicBezTo>
                  <a:pt x="658524" y="2903568"/>
                  <a:pt x="658234" y="2906739"/>
                  <a:pt x="661030" y="2910693"/>
                </a:cubicBezTo>
                <a:cubicBezTo>
                  <a:pt x="664985" y="2901965"/>
                  <a:pt x="673400" y="2896015"/>
                  <a:pt x="686273" y="2892844"/>
                </a:cubicBezTo>
                <a:cubicBezTo>
                  <a:pt x="699145" y="2889673"/>
                  <a:pt x="708858" y="2885771"/>
                  <a:pt x="715410" y="2881138"/>
                </a:cubicBezTo>
                <a:lnTo>
                  <a:pt x="711217" y="2875207"/>
                </a:lnTo>
                <a:lnTo>
                  <a:pt x="708834" y="2876892"/>
                </a:lnTo>
                <a:cubicBezTo>
                  <a:pt x="707246" y="2878015"/>
                  <a:pt x="705054" y="2876599"/>
                  <a:pt x="702258" y="2872645"/>
                </a:cubicBezTo>
                <a:lnTo>
                  <a:pt x="740954" y="2836388"/>
                </a:lnTo>
                <a:lnTo>
                  <a:pt x="753535" y="2854181"/>
                </a:lnTo>
                <a:cubicBezTo>
                  <a:pt x="756662" y="2851970"/>
                  <a:pt x="756394" y="2849935"/>
                  <a:pt x="752734" y="2848075"/>
                </a:cubicBezTo>
                <a:cubicBezTo>
                  <a:pt x="749074" y="2846215"/>
                  <a:pt x="748808" y="2844179"/>
                  <a:pt x="751935" y="2841968"/>
                </a:cubicBezTo>
                <a:lnTo>
                  <a:pt x="758225" y="2850864"/>
                </a:lnTo>
                <a:cubicBezTo>
                  <a:pt x="770635" y="2842089"/>
                  <a:pt x="785155" y="2836271"/>
                  <a:pt x="801783" y="2833409"/>
                </a:cubicBezTo>
                <a:cubicBezTo>
                  <a:pt x="818411" y="2830548"/>
                  <a:pt x="834494" y="2823624"/>
                  <a:pt x="850031" y="2812638"/>
                </a:cubicBezTo>
                <a:cubicBezTo>
                  <a:pt x="877366" y="2805174"/>
                  <a:pt x="903861" y="2799784"/>
                  <a:pt x="929514" y="2796471"/>
                </a:cubicBezTo>
                <a:cubicBezTo>
                  <a:pt x="955168" y="2793159"/>
                  <a:pt x="981662" y="2787769"/>
                  <a:pt x="1008996" y="2780304"/>
                </a:cubicBezTo>
                <a:lnTo>
                  <a:pt x="1011153" y="2779622"/>
                </a:lnTo>
                <a:lnTo>
                  <a:pt x="997431" y="2779585"/>
                </a:lnTo>
                <a:cubicBezTo>
                  <a:pt x="989075" y="2779562"/>
                  <a:pt x="980720" y="2779539"/>
                  <a:pt x="972365" y="2779517"/>
                </a:cubicBezTo>
                <a:cubicBezTo>
                  <a:pt x="966394" y="2777808"/>
                  <a:pt x="964994" y="2775832"/>
                  <a:pt x="968171" y="2773586"/>
                </a:cubicBezTo>
                <a:cubicBezTo>
                  <a:pt x="971349" y="2771339"/>
                  <a:pt x="975923" y="2771070"/>
                  <a:pt x="981896" y="2772778"/>
                </a:cubicBezTo>
                <a:cubicBezTo>
                  <a:pt x="985073" y="2770531"/>
                  <a:pt x="989648" y="2770262"/>
                  <a:pt x="995620" y="2771969"/>
                </a:cubicBezTo>
                <a:cubicBezTo>
                  <a:pt x="1004770" y="2771431"/>
                  <a:pt x="1005564" y="2770869"/>
                  <a:pt x="998003" y="2770284"/>
                </a:cubicBezTo>
                <a:cubicBezTo>
                  <a:pt x="990442" y="2769700"/>
                  <a:pt x="988250" y="2768285"/>
                  <a:pt x="991426" y="2766039"/>
                </a:cubicBezTo>
                <a:cubicBezTo>
                  <a:pt x="1019256" y="2758222"/>
                  <a:pt x="1049882" y="2754360"/>
                  <a:pt x="1083304" y="2754450"/>
                </a:cubicBezTo>
                <a:cubicBezTo>
                  <a:pt x="1068182" y="2753281"/>
                  <a:pt x="1052266" y="2752674"/>
                  <a:pt x="1035555" y="2752628"/>
                </a:cubicBezTo>
                <a:cubicBezTo>
                  <a:pt x="1018843" y="2752583"/>
                  <a:pt x="1001338" y="2753100"/>
                  <a:pt x="983039" y="2754177"/>
                </a:cubicBezTo>
                <a:cubicBezTo>
                  <a:pt x="973890" y="2754716"/>
                  <a:pt x="965440" y="2756243"/>
                  <a:pt x="957688" y="2758759"/>
                </a:cubicBezTo>
                <a:cubicBezTo>
                  <a:pt x="949936" y="2761274"/>
                  <a:pt x="940086" y="2760826"/>
                  <a:pt x="928140" y="2757409"/>
                </a:cubicBezTo>
                <a:lnTo>
                  <a:pt x="886967" y="2759834"/>
                </a:lnTo>
                <a:cubicBezTo>
                  <a:pt x="868669" y="2760911"/>
                  <a:pt x="853355" y="2762843"/>
                  <a:pt x="841028" y="2765629"/>
                </a:cubicBezTo>
                <a:cubicBezTo>
                  <a:pt x="801635" y="2763830"/>
                  <a:pt x="765129" y="2764434"/>
                  <a:pt x="731518" y="2767443"/>
                </a:cubicBezTo>
                <a:lnTo>
                  <a:pt x="660908" y="2792540"/>
                </a:lnTo>
                <a:lnTo>
                  <a:pt x="659369" y="2791770"/>
                </a:lnTo>
                <a:cubicBezTo>
                  <a:pt x="654794" y="2792040"/>
                  <a:pt x="649330" y="2794421"/>
                  <a:pt x="642976" y="2798913"/>
                </a:cubicBezTo>
                <a:cubicBezTo>
                  <a:pt x="618323" y="2804483"/>
                  <a:pt x="594973" y="2813581"/>
                  <a:pt x="572924" y="2826206"/>
                </a:cubicBezTo>
                <a:cubicBezTo>
                  <a:pt x="550876" y="2838830"/>
                  <a:pt x="527524" y="2847928"/>
                  <a:pt x="502872" y="2853498"/>
                </a:cubicBezTo>
                <a:lnTo>
                  <a:pt x="488575" y="2863607"/>
                </a:lnTo>
                <a:lnTo>
                  <a:pt x="485780" y="2859653"/>
                </a:lnTo>
                <a:lnTo>
                  <a:pt x="486764" y="2855991"/>
                </a:lnTo>
                <a:cubicBezTo>
                  <a:pt x="494326" y="2856576"/>
                  <a:pt x="496708" y="2854891"/>
                  <a:pt x="493913" y="2850937"/>
                </a:cubicBezTo>
                <a:cubicBezTo>
                  <a:pt x="491117" y="2846983"/>
                  <a:pt x="486542" y="2847252"/>
                  <a:pt x="480188" y="2851745"/>
                </a:cubicBezTo>
                <a:cubicBezTo>
                  <a:pt x="493276" y="2836558"/>
                  <a:pt x="509956" y="2824764"/>
                  <a:pt x="530226" y="2816365"/>
                </a:cubicBezTo>
                <a:cubicBezTo>
                  <a:pt x="550495" y="2807964"/>
                  <a:pt x="569969" y="2800125"/>
                  <a:pt x="588650" y="2792847"/>
                </a:cubicBezTo>
                <a:lnTo>
                  <a:pt x="579691" y="2790286"/>
                </a:lnTo>
                <a:cubicBezTo>
                  <a:pt x="604345" y="2784714"/>
                  <a:pt x="618260" y="2780806"/>
                  <a:pt x="621436" y="2778560"/>
                </a:cubicBezTo>
                <a:cubicBezTo>
                  <a:pt x="627409" y="2780267"/>
                  <a:pt x="633572" y="2778875"/>
                  <a:pt x="639926" y="2774382"/>
                </a:cubicBezTo>
                <a:cubicBezTo>
                  <a:pt x="646280" y="2769890"/>
                  <a:pt x="650950" y="2768070"/>
                  <a:pt x="653936" y="2768924"/>
                </a:cubicBezTo>
                <a:cubicBezTo>
                  <a:pt x="656922" y="2769778"/>
                  <a:pt x="660004" y="2769081"/>
                  <a:pt x="663181" y="2766835"/>
                </a:cubicBezTo>
                <a:cubicBezTo>
                  <a:pt x="633318" y="2758297"/>
                  <a:pt x="613812" y="2754298"/>
                  <a:pt x="604661" y="2754835"/>
                </a:cubicBezTo>
                <a:cubicBezTo>
                  <a:pt x="601866" y="2750881"/>
                  <a:pt x="598085" y="2750589"/>
                  <a:pt x="593320" y="2753958"/>
                </a:cubicBezTo>
                <a:cubicBezTo>
                  <a:pt x="588554" y="2757328"/>
                  <a:pt x="587951" y="2754790"/>
                  <a:pt x="591509" y="2746343"/>
                </a:cubicBezTo>
                <a:cubicBezTo>
                  <a:pt x="582359" y="2746882"/>
                  <a:pt x="577086" y="2746163"/>
                  <a:pt x="575688" y="2744186"/>
                </a:cubicBezTo>
                <a:cubicBezTo>
                  <a:pt x="574290" y="2742209"/>
                  <a:pt x="570605" y="2740367"/>
                  <a:pt x="564632" y="2738659"/>
                </a:cubicBezTo>
                <a:cubicBezTo>
                  <a:pt x="578611" y="2758428"/>
                  <a:pt x="591954" y="2763820"/>
                  <a:pt x="604661" y="2754835"/>
                </a:cubicBezTo>
                <a:lnTo>
                  <a:pt x="599896" y="2758204"/>
                </a:lnTo>
                <a:lnTo>
                  <a:pt x="604091" y="2764137"/>
                </a:lnTo>
                <a:cubicBezTo>
                  <a:pt x="598117" y="2762428"/>
                  <a:pt x="592966" y="2761251"/>
                  <a:pt x="588638" y="2760605"/>
                </a:cubicBezTo>
                <a:lnTo>
                  <a:pt x="584129" y="2760457"/>
                </a:lnTo>
                <a:lnTo>
                  <a:pt x="581406" y="2762382"/>
                </a:lnTo>
                <a:lnTo>
                  <a:pt x="579949" y="2760321"/>
                </a:lnTo>
                <a:lnTo>
                  <a:pt x="578118" y="2760259"/>
                </a:lnTo>
                <a:cubicBezTo>
                  <a:pt x="572749" y="2761090"/>
                  <a:pt x="570668" y="2764044"/>
                  <a:pt x="571874" y="2769122"/>
                </a:cubicBezTo>
                <a:lnTo>
                  <a:pt x="567681" y="2763191"/>
                </a:lnTo>
                <a:cubicBezTo>
                  <a:pt x="561709" y="2761483"/>
                  <a:pt x="557929" y="2761191"/>
                  <a:pt x="556339" y="2762315"/>
                </a:cubicBezTo>
                <a:cubicBezTo>
                  <a:pt x="554751" y="2763438"/>
                  <a:pt x="550970" y="2763146"/>
                  <a:pt x="544998" y="2761438"/>
                </a:cubicBezTo>
                <a:cubicBezTo>
                  <a:pt x="548175" y="2759192"/>
                  <a:pt x="551256" y="2758496"/>
                  <a:pt x="554242" y="2759349"/>
                </a:cubicBezTo>
                <a:cubicBezTo>
                  <a:pt x="557230" y="2760202"/>
                  <a:pt x="560312" y="2759506"/>
                  <a:pt x="563487" y="2757260"/>
                </a:cubicBezTo>
                <a:lnTo>
                  <a:pt x="550907" y="2739468"/>
                </a:lnTo>
                <a:lnTo>
                  <a:pt x="546141" y="2742838"/>
                </a:lnTo>
                <a:cubicBezTo>
                  <a:pt x="543346" y="2738884"/>
                  <a:pt x="542043" y="2735357"/>
                  <a:pt x="542234" y="2732257"/>
                </a:cubicBezTo>
                <a:cubicBezTo>
                  <a:pt x="542426" y="2729156"/>
                  <a:pt x="541122" y="2725630"/>
                  <a:pt x="538326" y="2721676"/>
                </a:cubicBezTo>
                <a:lnTo>
                  <a:pt x="542520" y="2727607"/>
                </a:lnTo>
                <a:lnTo>
                  <a:pt x="543358" y="2728792"/>
                </a:lnTo>
                <a:lnTo>
                  <a:pt x="543092" y="2718307"/>
                </a:lnTo>
                <a:lnTo>
                  <a:pt x="551479" y="2730168"/>
                </a:lnTo>
                <a:cubicBezTo>
                  <a:pt x="554657" y="2727921"/>
                  <a:pt x="554848" y="2724821"/>
                  <a:pt x="552052" y="2720867"/>
                </a:cubicBezTo>
                <a:cubicBezTo>
                  <a:pt x="571113" y="2707389"/>
                  <a:pt x="580644" y="2700650"/>
                  <a:pt x="580644" y="2700650"/>
                </a:cubicBezTo>
                <a:lnTo>
                  <a:pt x="611714" y="2714265"/>
                </a:lnTo>
                <a:cubicBezTo>
                  <a:pt x="608919" y="2710311"/>
                  <a:pt x="609109" y="2707211"/>
                  <a:pt x="612286" y="2704964"/>
                </a:cubicBezTo>
                <a:cubicBezTo>
                  <a:pt x="621437" y="2704425"/>
                  <a:pt x="631189" y="2706425"/>
                  <a:pt x="641547" y="2710963"/>
                </a:cubicBezTo>
                <a:cubicBezTo>
                  <a:pt x="651903" y="2715501"/>
                  <a:pt x="663055" y="2719479"/>
                  <a:pt x="675001" y="2722894"/>
                </a:cubicBezTo>
                <a:cubicBezTo>
                  <a:pt x="674619" y="2729094"/>
                  <a:pt x="676017" y="2731071"/>
                  <a:pt x="679194" y="2728825"/>
                </a:cubicBezTo>
                <a:lnTo>
                  <a:pt x="697112" y="2733947"/>
                </a:lnTo>
                <a:cubicBezTo>
                  <a:pt x="706261" y="2733409"/>
                  <a:pt x="711630" y="2732578"/>
                  <a:pt x="713219" y="2731455"/>
                </a:cubicBezTo>
                <a:cubicBezTo>
                  <a:pt x="714807" y="2730332"/>
                  <a:pt x="720176" y="2729500"/>
                  <a:pt x="729326" y="2728962"/>
                </a:cubicBezTo>
                <a:lnTo>
                  <a:pt x="711408" y="2723839"/>
                </a:lnTo>
                <a:cubicBezTo>
                  <a:pt x="717380" y="2725547"/>
                  <a:pt x="714490" y="2723143"/>
                  <a:pt x="702735" y="2716628"/>
                </a:cubicBezTo>
                <a:cubicBezTo>
                  <a:pt x="690981" y="2710112"/>
                  <a:pt x="682306" y="2702900"/>
                  <a:pt x="676715" y="2694992"/>
                </a:cubicBezTo>
                <a:cubicBezTo>
                  <a:pt x="673919" y="2691038"/>
                  <a:pt x="671727" y="2689623"/>
                  <a:pt x="670139" y="2690746"/>
                </a:cubicBezTo>
                <a:cubicBezTo>
                  <a:pt x="668550" y="2691869"/>
                  <a:pt x="666359" y="2690454"/>
                  <a:pt x="663563" y="2686500"/>
                </a:cubicBezTo>
                <a:cubicBezTo>
                  <a:pt x="650855" y="2695485"/>
                  <a:pt x="641471" y="2699062"/>
                  <a:pt x="635411" y="2697231"/>
                </a:cubicBezTo>
                <a:lnTo>
                  <a:pt x="631021" y="2691022"/>
                </a:lnTo>
                <a:cubicBezTo>
                  <a:pt x="624668" y="2695515"/>
                  <a:pt x="616862" y="2697954"/>
                  <a:pt x="607602" y="2698339"/>
                </a:cubicBezTo>
                <a:cubicBezTo>
                  <a:pt x="598342" y="2698722"/>
                  <a:pt x="589095" y="2699123"/>
                  <a:pt x="579858" y="2699538"/>
                </a:cubicBezTo>
                <a:cubicBezTo>
                  <a:pt x="580402" y="2686829"/>
                  <a:pt x="588344" y="2681213"/>
                  <a:pt x="603685" y="2682691"/>
                </a:cubicBezTo>
                <a:lnTo>
                  <a:pt x="622748" y="2669212"/>
                </a:lnTo>
                <a:lnTo>
                  <a:pt x="627513" y="2665842"/>
                </a:lnTo>
                <a:cubicBezTo>
                  <a:pt x="615349" y="2662118"/>
                  <a:pt x="607679" y="2661380"/>
                  <a:pt x="604501" y="2663627"/>
                </a:cubicBezTo>
                <a:lnTo>
                  <a:pt x="622748" y="2669212"/>
                </a:lnTo>
                <a:lnTo>
                  <a:pt x="525496" y="2673200"/>
                </a:lnTo>
                <a:cubicBezTo>
                  <a:pt x="516259" y="2673616"/>
                  <a:pt x="507743" y="2675050"/>
                  <a:pt x="499946" y="2677505"/>
                </a:cubicBezTo>
                <a:cubicBezTo>
                  <a:pt x="492151" y="2679959"/>
                  <a:pt x="495902" y="2681894"/>
                  <a:pt x="511199" y="2683310"/>
                </a:cubicBezTo>
                <a:cubicBezTo>
                  <a:pt x="501668" y="2690049"/>
                  <a:pt x="484761" y="2689725"/>
                  <a:pt x="460477" y="2682339"/>
                </a:cubicBezTo>
                <a:cubicBezTo>
                  <a:pt x="463904" y="2673707"/>
                  <a:pt x="467864" y="2670883"/>
                  <a:pt x="472357" y="2673868"/>
                </a:cubicBezTo>
                <a:cubicBezTo>
                  <a:pt x="476852" y="2676855"/>
                  <a:pt x="479245" y="2675185"/>
                  <a:pt x="479539" y="2668861"/>
                </a:cubicBezTo>
                <a:lnTo>
                  <a:pt x="475149" y="2662652"/>
                </a:lnTo>
                <a:cubicBezTo>
                  <a:pt x="475443" y="2656328"/>
                  <a:pt x="480355" y="2649797"/>
                  <a:pt x="489885" y="2643058"/>
                </a:cubicBezTo>
                <a:lnTo>
                  <a:pt x="489445" y="2652544"/>
                </a:lnTo>
                <a:lnTo>
                  <a:pt x="498977" y="2645804"/>
                </a:lnTo>
                <a:lnTo>
                  <a:pt x="503742" y="2642434"/>
                </a:lnTo>
                <a:lnTo>
                  <a:pt x="512898" y="2645274"/>
                </a:lnTo>
                <a:lnTo>
                  <a:pt x="517663" y="2641904"/>
                </a:lnTo>
                <a:cubicBezTo>
                  <a:pt x="511559" y="2640012"/>
                  <a:pt x="506919" y="2640188"/>
                  <a:pt x="503742" y="2642434"/>
                </a:cubicBezTo>
                <a:lnTo>
                  <a:pt x="499418" y="2636318"/>
                </a:lnTo>
                <a:cubicBezTo>
                  <a:pt x="496241" y="2638565"/>
                  <a:pt x="493189" y="2637618"/>
                  <a:pt x="490262" y="2633479"/>
                </a:cubicBezTo>
                <a:cubicBezTo>
                  <a:pt x="481026" y="2633894"/>
                  <a:pt x="472570" y="2633733"/>
                  <a:pt x="464900" y="2632994"/>
                </a:cubicBezTo>
                <a:cubicBezTo>
                  <a:pt x="457230" y="2632255"/>
                  <a:pt x="448755" y="2632063"/>
                  <a:pt x="439473" y="2632415"/>
                </a:cubicBezTo>
                <a:lnTo>
                  <a:pt x="449004" y="2625676"/>
                </a:lnTo>
                <a:lnTo>
                  <a:pt x="453769" y="2622306"/>
                </a:lnTo>
                <a:cubicBezTo>
                  <a:pt x="447415" y="2626799"/>
                  <a:pt x="438157" y="2627184"/>
                  <a:pt x="425993" y="2623460"/>
                </a:cubicBezTo>
                <a:cubicBezTo>
                  <a:pt x="429170" y="2621213"/>
                  <a:pt x="430832" y="2618509"/>
                  <a:pt x="430979" y="2615348"/>
                </a:cubicBezTo>
                <a:cubicBezTo>
                  <a:pt x="431126" y="2612186"/>
                  <a:pt x="432788" y="2609481"/>
                  <a:pt x="435965" y="2607235"/>
                </a:cubicBezTo>
                <a:cubicBezTo>
                  <a:pt x="429992" y="2605527"/>
                  <a:pt x="425417" y="2605797"/>
                  <a:pt x="422240" y="2608043"/>
                </a:cubicBezTo>
                <a:cubicBezTo>
                  <a:pt x="419445" y="2604090"/>
                  <a:pt x="416458" y="2603236"/>
                  <a:pt x="413282" y="2605482"/>
                </a:cubicBezTo>
                <a:cubicBezTo>
                  <a:pt x="410105" y="2607728"/>
                  <a:pt x="407023" y="2608425"/>
                  <a:pt x="404037" y="2607571"/>
                </a:cubicBezTo>
                <a:cubicBezTo>
                  <a:pt x="401050" y="2606717"/>
                  <a:pt x="397969" y="2607413"/>
                  <a:pt x="394792" y="2609660"/>
                </a:cubicBezTo>
                <a:cubicBezTo>
                  <a:pt x="391615" y="2611906"/>
                  <a:pt x="388533" y="2612602"/>
                  <a:pt x="385547" y="2611749"/>
                </a:cubicBezTo>
                <a:cubicBezTo>
                  <a:pt x="382561" y="2610895"/>
                  <a:pt x="379479" y="2611591"/>
                  <a:pt x="376301" y="2613838"/>
                </a:cubicBezTo>
                <a:cubicBezTo>
                  <a:pt x="373126" y="2616084"/>
                  <a:pt x="370138" y="2615231"/>
                  <a:pt x="367342" y="2611277"/>
                </a:cubicBezTo>
                <a:cubicBezTo>
                  <a:pt x="360988" y="2615770"/>
                  <a:pt x="356413" y="2616039"/>
                  <a:pt x="353618" y="2612085"/>
                </a:cubicBezTo>
                <a:cubicBezTo>
                  <a:pt x="350441" y="2614331"/>
                  <a:pt x="347359" y="2615028"/>
                  <a:pt x="344373" y="2614174"/>
                </a:cubicBezTo>
                <a:cubicBezTo>
                  <a:pt x="341387" y="2613320"/>
                  <a:pt x="338305" y="2614016"/>
                  <a:pt x="335128" y="2616263"/>
                </a:cubicBezTo>
                <a:cubicBezTo>
                  <a:pt x="331951" y="2618509"/>
                  <a:pt x="328870" y="2619205"/>
                  <a:pt x="325884" y="2618352"/>
                </a:cubicBezTo>
                <a:cubicBezTo>
                  <a:pt x="322897" y="2617498"/>
                  <a:pt x="319816" y="2618194"/>
                  <a:pt x="316639" y="2620441"/>
                </a:cubicBezTo>
                <a:cubicBezTo>
                  <a:pt x="313462" y="2622687"/>
                  <a:pt x="310380" y="2623383"/>
                  <a:pt x="307394" y="2622529"/>
                </a:cubicBezTo>
                <a:cubicBezTo>
                  <a:pt x="304407" y="2621676"/>
                  <a:pt x="301326" y="2622372"/>
                  <a:pt x="298149" y="2624618"/>
                </a:cubicBezTo>
                <a:lnTo>
                  <a:pt x="280230" y="2619494"/>
                </a:lnTo>
                <a:lnTo>
                  <a:pt x="275464" y="2622864"/>
                </a:lnTo>
                <a:cubicBezTo>
                  <a:pt x="272288" y="2625110"/>
                  <a:pt x="269999" y="2625245"/>
                  <a:pt x="268601" y="2623268"/>
                </a:cubicBezTo>
                <a:cubicBezTo>
                  <a:pt x="267204" y="2621291"/>
                  <a:pt x="264916" y="2621426"/>
                  <a:pt x="261740" y="2623672"/>
                </a:cubicBezTo>
                <a:lnTo>
                  <a:pt x="285568" y="2606824"/>
                </a:lnTo>
                <a:lnTo>
                  <a:pt x="276609" y="2604263"/>
                </a:lnTo>
                <a:cubicBezTo>
                  <a:pt x="286139" y="2597524"/>
                  <a:pt x="293891" y="2595008"/>
                  <a:pt x="299864" y="2596716"/>
                </a:cubicBezTo>
                <a:lnTo>
                  <a:pt x="304629" y="2593346"/>
                </a:lnTo>
                <a:lnTo>
                  <a:pt x="309394" y="2589977"/>
                </a:lnTo>
                <a:cubicBezTo>
                  <a:pt x="303422" y="2588269"/>
                  <a:pt x="298847" y="2588539"/>
                  <a:pt x="295670" y="2590785"/>
                </a:cubicBezTo>
                <a:cubicBezTo>
                  <a:pt x="289697" y="2589078"/>
                  <a:pt x="285917" y="2588785"/>
                  <a:pt x="284328" y="2589908"/>
                </a:cubicBezTo>
                <a:cubicBezTo>
                  <a:pt x="282740" y="2591032"/>
                  <a:pt x="278959" y="2590739"/>
                  <a:pt x="272987" y="2589032"/>
                </a:cubicBezTo>
                <a:lnTo>
                  <a:pt x="287283" y="2578924"/>
                </a:lnTo>
                <a:cubicBezTo>
                  <a:pt x="281310" y="2577216"/>
                  <a:pt x="279214" y="2574251"/>
                  <a:pt x="280993" y="2570027"/>
                </a:cubicBezTo>
                <a:cubicBezTo>
                  <a:pt x="282772" y="2565804"/>
                  <a:pt x="282073" y="2564815"/>
                  <a:pt x="278896" y="2567062"/>
                </a:cubicBezTo>
                <a:lnTo>
                  <a:pt x="283662" y="2563692"/>
                </a:lnTo>
                <a:lnTo>
                  <a:pt x="288427" y="2560323"/>
                </a:lnTo>
                <a:cubicBezTo>
                  <a:pt x="285631" y="2556369"/>
                  <a:pt x="282645" y="2555515"/>
                  <a:pt x="279468" y="2557762"/>
                </a:cubicBezTo>
                <a:lnTo>
                  <a:pt x="288999" y="2551023"/>
                </a:lnTo>
                <a:lnTo>
                  <a:pt x="271081" y="2545900"/>
                </a:lnTo>
                <a:lnTo>
                  <a:pt x="280612" y="2539161"/>
                </a:lnTo>
                <a:cubicBezTo>
                  <a:pt x="280612" y="2539161"/>
                  <a:pt x="285187" y="2538892"/>
                  <a:pt x="294336" y="2538353"/>
                </a:cubicBezTo>
                <a:lnTo>
                  <a:pt x="309204" y="2518944"/>
                </a:lnTo>
                <a:cubicBezTo>
                  <a:pt x="288864" y="2523874"/>
                  <a:pt x="275969" y="2525855"/>
                  <a:pt x="270520" y="2524889"/>
                </a:cubicBezTo>
                <a:cubicBezTo>
                  <a:pt x="267343" y="2527135"/>
                  <a:pt x="264404" y="2528033"/>
                  <a:pt x="261702" y="2527581"/>
                </a:cubicBezTo>
                <a:cubicBezTo>
                  <a:pt x="258999" y="2527129"/>
                  <a:pt x="256059" y="2528025"/>
                  <a:pt x="252882" y="2530271"/>
                </a:cubicBezTo>
                <a:cubicBezTo>
                  <a:pt x="249705" y="2532517"/>
                  <a:pt x="245415" y="2533188"/>
                  <a:pt x="240010" y="2532284"/>
                </a:cubicBezTo>
                <a:cubicBezTo>
                  <a:pt x="243187" y="2530037"/>
                  <a:pt x="247303" y="2529120"/>
                  <a:pt x="252358" y="2529530"/>
                </a:cubicBezTo>
                <a:lnTo>
                  <a:pt x="266654" y="2519421"/>
                </a:lnTo>
                <a:cubicBezTo>
                  <a:pt x="268334" y="2508318"/>
                  <a:pt x="261613" y="2502183"/>
                  <a:pt x="246491" y="2501014"/>
                </a:cubicBezTo>
                <a:cubicBezTo>
                  <a:pt x="240518" y="2499306"/>
                  <a:pt x="235943" y="2499576"/>
                  <a:pt x="232766" y="2501822"/>
                </a:cubicBezTo>
                <a:lnTo>
                  <a:pt x="223808" y="2499261"/>
                </a:lnTo>
                <a:lnTo>
                  <a:pt x="214277" y="2505999"/>
                </a:lnTo>
                <a:lnTo>
                  <a:pt x="177296" y="2514356"/>
                </a:lnTo>
                <a:cubicBezTo>
                  <a:pt x="174501" y="2510402"/>
                  <a:pt x="179266" y="2507032"/>
                  <a:pt x="191593" y="2504247"/>
                </a:cubicBezTo>
                <a:cubicBezTo>
                  <a:pt x="203920" y="2501461"/>
                  <a:pt x="211672" y="2498946"/>
                  <a:pt x="214849" y="2496699"/>
                </a:cubicBezTo>
                <a:cubicBezTo>
                  <a:pt x="208876" y="2494992"/>
                  <a:pt x="205191" y="2493149"/>
                  <a:pt x="203793" y="2491172"/>
                </a:cubicBezTo>
                <a:cubicBezTo>
                  <a:pt x="202396" y="2489196"/>
                  <a:pt x="193944" y="2490724"/>
                  <a:pt x="178440" y="2495755"/>
                </a:cubicBezTo>
                <a:cubicBezTo>
                  <a:pt x="187972" y="2489016"/>
                  <a:pt x="195724" y="2486500"/>
                  <a:pt x="201697" y="2488207"/>
                </a:cubicBezTo>
                <a:lnTo>
                  <a:pt x="215992" y="2478099"/>
                </a:lnTo>
                <a:cubicBezTo>
                  <a:pt x="221965" y="2479806"/>
                  <a:pt x="226540" y="2479537"/>
                  <a:pt x="229717" y="2477291"/>
                </a:cubicBezTo>
                <a:cubicBezTo>
                  <a:pt x="245220" y="2472259"/>
                  <a:pt x="255960" y="2470596"/>
                  <a:pt x="261931" y="2472305"/>
                </a:cubicBezTo>
                <a:lnTo>
                  <a:pt x="272661" y="2467856"/>
                </a:lnTo>
                <a:lnTo>
                  <a:pt x="248492" y="2468463"/>
                </a:lnTo>
                <a:cubicBezTo>
                  <a:pt x="236357" y="2468148"/>
                  <a:pt x="221139" y="2468529"/>
                  <a:pt x="202840" y="2469607"/>
                </a:cubicBezTo>
                <a:cubicBezTo>
                  <a:pt x="249350" y="2454513"/>
                  <a:pt x="291096" y="2442787"/>
                  <a:pt x="328075" y="2434432"/>
                </a:cubicBezTo>
                <a:cubicBezTo>
                  <a:pt x="346375" y="2433353"/>
                  <a:pt x="362953" y="2431525"/>
                  <a:pt x="377807" y="2428945"/>
                </a:cubicBezTo>
                <a:cubicBezTo>
                  <a:pt x="392661" y="2426365"/>
                  <a:pt x="408297" y="2423207"/>
                  <a:pt x="424718" y="2419473"/>
                </a:cubicBezTo>
                <a:cubicBezTo>
                  <a:pt x="420940" y="2414129"/>
                  <a:pt x="418503" y="2409841"/>
                  <a:pt x="417410" y="2406607"/>
                </a:cubicBezTo>
                <a:lnTo>
                  <a:pt x="417654" y="2404445"/>
                </a:lnTo>
                <a:lnTo>
                  <a:pt x="421096" y="2404242"/>
                </a:lnTo>
                <a:lnTo>
                  <a:pt x="418148" y="2400072"/>
                </a:lnTo>
                <a:lnTo>
                  <a:pt x="412709" y="2392381"/>
                </a:lnTo>
                <a:cubicBezTo>
                  <a:pt x="409534" y="2394626"/>
                  <a:pt x="408643" y="2396738"/>
                  <a:pt x="410041" y="2398715"/>
                </a:cubicBezTo>
                <a:cubicBezTo>
                  <a:pt x="411439" y="2400692"/>
                  <a:pt x="410550" y="2402803"/>
                  <a:pt x="407372" y="2405050"/>
                </a:cubicBezTo>
                <a:lnTo>
                  <a:pt x="411448" y="2404809"/>
                </a:lnTo>
                <a:lnTo>
                  <a:pt x="403852" y="2410180"/>
                </a:lnTo>
                <a:cubicBezTo>
                  <a:pt x="395008" y="2411152"/>
                  <a:pt x="389953" y="2410741"/>
                  <a:pt x="388686" y="2408950"/>
                </a:cubicBezTo>
                <a:cubicBezTo>
                  <a:pt x="387419" y="2407158"/>
                  <a:pt x="383931" y="2405594"/>
                  <a:pt x="378220" y="2404257"/>
                </a:cubicBezTo>
                <a:lnTo>
                  <a:pt x="363924" y="2414366"/>
                </a:lnTo>
                <a:cubicBezTo>
                  <a:pt x="352547" y="2411754"/>
                  <a:pt x="342948" y="2404919"/>
                  <a:pt x="335129" y="2393860"/>
                </a:cubicBezTo>
                <a:cubicBezTo>
                  <a:pt x="337925" y="2397814"/>
                  <a:pt x="347265" y="2394175"/>
                  <a:pt x="363150" y="2382944"/>
                </a:cubicBezTo>
                <a:lnTo>
                  <a:pt x="362578" y="2392244"/>
                </a:lnTo>
                <a:lnTo>
                  <a:pt x="367343" y="2388874"/>
                </a:lnTo>
                <a:cubicBezTo>
                  <a:pt x="382847" y="2383843"/>
                  <a:pt x="394761" y="2375418"/>
                  <a:pt x="403085" y="2363602"/>
                </a:cubicBezTo>
                <a:cubicBezTo>
                  <a:pt x="411408" y="2351786"/>
                  <a:pt x="421924" y="2341386"/>
                  <a:pt x="434632" y="2332400"/>
                </a:cubicBezTo>
                <a:lnTo>
                  <a:pt x="425673" y="2329839"/>
                </a:lnTo>
                <a:lnTo>
                  <a:pt x="416714" y="2327278"/>
                </a:lnTo>
                <a:cubicBezTo>
                  <a:pt x="419891" y="2325032"/>
                  <a:pt x="424466" y="2324762"/>
                  <a:pt x="430438" y="2326470"/>
                </a:cubicBezTo>
                <a:lnTo>
                  <a:pt x="444734" y="2316361"/>
                </a:lnTo>
                <a:cubicBezTo>
                  <a:pt x="435586" y="2316899"/>
                  <a:pt x="428024" y="2316316"/>
                  <a:pt x="422051" y="2314608"/>
                </a:cubicBezTo>
                <a:cubicBezTo>
                  <a:pt x="416079" y="2312901"/>
                  <a:pt x="408516" y="2312315"/>
                  <a:pt x="399367" y="2312853"/>
                </a:cubicBezTo>
                <a:cubicBezTo>
                  <a:pt x="387422" y="2309439"/>
                  <a:pt x="375286" y="2309124"/>
                  <a:pt x="362960" y="2311909"/>
                </a:cubicBezTo>
                <a:lnTo>
                  <a:pt x="359719" y="2311659"/>
                </a:lnTo>
                <a:lnTo>
                  <a:pt x="381449" y="2307731"/>
                </a:lnTo>
                <a:cubicBezTo>
                  <a:pt x="387422" y="2309439"/>
                  <a:pt x="404323" y="2306384"/>
                  <a:pt x="432153" y="2298567"/>
                </a:cubicBezTo>
                <a:cubicBezTo>
                  <a:pt x="435331" y="2296320"/>
                  <a:pt x="438413" y="2295626"/>
                  <a:pt x="441400" y="2296479"/>
                </a:cubicBezTo>
                <a:cubicBezTo>
                  <a:pt x="444386" y="2297333"/>
                  <a:pt x="447468" y="2296637"/>
                  <a:pt x="450645" y="2294390"/>
                </a:cubicBezTo>
                <a:cubicBezTo>
                  <a:pt x="453822" y="2292144"/>
                  <a:pt x="456903" y="2291448"/>
                  <a:pt x="459890" y="2292302"/>
                </a:cubicBezTo>
                <a:cubicBezTo>
                  <a:pt x="462876" y="2293155"/>
                  <a:pt x="465957" y="2292459"/>
                  <a:pt x="469134" y="2290213"/>
                </a:cubicBezTo>
                <a:cubicBezTo>
                  <a:pt x="472311" y="2287967"/>
                  <a:pt x="475297" y="2288820"/>
                  <a:pt x="478093" y="2292774"/>
                </a:cubicBezTo>
                <a:lnTo>
                  <a:pt x="482859" y="2289405"/>
                </a:lnTo>
                <a:lnTo>
                  <a:pt x="487624" y="2286035"/>
                </a:lnTo>
                <a:lnTo>
                  <a:pt x="492389" y="2282666"/>
                </a:lnTo>
                <a:lnTo>
                  <a:pt x="483430" y="2280105"/>
                </a:lnTo>
                <a:cubicBezTo>
                  <a:pt x="486607" y="2277858"/>
                  <a:pt x="488291" y="2275185"/>
                  <a:pt x="488482" y="2272085"/>
                </a:cubicBezTo>
                <a:cubicBezTo>
                  <a:pt x="488672" y="2268985"/>
                  <a:pt x="485591" y="2269681"/>
                  <a:pt x="479237" y="2274174"/>
                </a:cubicBezTo>
                <a:cubicBezTo>
                  <a:pt x="482795" y="2265727"/>
                  <a:pt x="488451" y="2260245"/>
                  <a:pt x="496202" y="2257730"/>
                </a:cubicBezTo>
                <a:cubicBezTo>
                  <a:pt x="503955" y="2255214"/>
                  <a:pt x="511008" y="2251709"/>
                  <a:pt x="517361" y="2247217"/>
                </a:cubicBezTo>
                <a:cubicBezTo>
                  <a:pt x="514566" y="2243263"/>
                  <a:pt x="514755" y="2240161"/>
                  <a:pt x="517932" y="2237915"/>
                </a:cubicBezTo>
                <a:lnTo>
                  <a:pt x="532228" y="2227807"/>
                </a:lnTo>
                <a:cubicBezTo>
                  <a:pt x="538202" y="2229516"/>
                  <a:pt x="541093" y="2231920"/>
                  <a:pt x="540902" y="2235020"/>
                </a:cubicBezTo>
                <a:cubicBezTo>
                  <a:pt x="540712" y="2238120"/>
                  <a:pt x="543793" y="2237423"/>
                  <a:pt x="550147" y="2232931"/>
                </a:cubicBezTo>
                <a:cubicBezTo>
                  <a:pt x="566032" y="2221699"/>
                  <a:pt x="576961" y="2216936"/>
                  <a:pt x="582934" y="2218644"/>
                </a:cubicBezTo>
                <a:lnTo>
                  <a:pt x="573403" y="2225383"/>
                </a:lnTo>
                <a:cubicBezTo>
                  <a:pt x="585348" y="2228798"/>
                  <a:pt x="595387" y="2226147"/>
                  <a:pt x="603520" y="2217432"/>
                </a:cubicBezTo>
                <a:cubicBezTo>
                  <a:pt x="611653" y="2208716"/>
                  <a:pt x="620294" y="2204088"/>
                  <a:pt x="629444" y="2203550"/>
                </a:cubicBezTo>
                <a:cubicBezTo>
                  <a:pt x="614322" y="2202381"/>
                  <a:pt x="598406" y="2201774"/>
                  <a:pt x="581695" y="2201728"/>
                </a:cubicBezTo>
                <a:cubicBezTo>
                  <a:pt x="564983" y="2201681"/>
                  <a:pt x="549066" y="2201075"/>
                  <a:pt x="533944" y="2199906"/>
                </a:cubicBezTo>
                <a:cubicBezTo>
                  <a:pt x="537120" y="2197660"/>
                  <a:pt x="541695" y="2197390"/>
                  <a:pt x="547668" y="2199098"/>
                </a:cubicBezTo>
                <a:cubicBezTo>
                  <a:pt x="553642" y="2200804"/>
                  <a:pt x="561203" y="2201389"/>
                  <a:pt x="570352" y="2200850"/>
                </a:cubicBezTo>
                <a:cubicBezTo>
                  <a:pt x="585476" y="2202020"/>
                  <a:pt x="599899" y="2202201"/>
                  <a:pt x="613623" y="2201392"/>
                </a:cubicBezTo>
                <a:cubicBezTo>
                  <a:pt x="627347" y="2200584"/>
                  <a:pt x="641770" y="2200765"/>
                  <a:pt x="656894" y="2201932"/>
                </a:cubicBezTo>
                <a:cubicBezTo>
                  <a:pt x="654098" y="2197978"/>
                  <a:pt x="651112" y="2197125"/>
                  <a:pt x="647935" y="2199371"/>
                </a:cubicBezTo>
                <a:lnTo>
                  <a:pt x="665592" y="2188839"/>
                </a:lnTo>
                <a:lnTo>
                  <a:pt x="662231" y="2189263"/>
                </a:lnTo>
                <a:cubicBezTo>
                  <a:pt x="653081" y="2189801"/>
                  <a:pt x="645711" y="2186117"/>
                  <a:pt x="640120" y="2178209"/>
                </a:cubicBezTo>
                <a:cubicBezTo>
                  <a:pt x="646092" y="2179917"/>
                  <a:pt x="651366" y="2180636"/>
                  <a:pt x="655941" y="2180366"/>
                </a:cubicBezTo>
                <a:cubicBezTo>
                  <a:pt x="660515" y="2180097"/>
                  <a:pt x="668775" y="2181670"/>
                  <a:pt x="680720" y="2185085"/>
                </a:cubicBezTo>
                <a:cubicBezTo>
                  <a:pt x="696224" y="2180054"/>
                  <a:pt x="710922" y="2175569"/>
                  <a:pt x="724817" y="2171629"/>
                </a:cubicBezTo>
                <a:cubicBezTo>
                  <a:pt x="738710" y="2167690"/>
                  <a:pt x="753408" y="2163204"/>
                  <a:pt x="768911" y="2158172"/>
                </a:cubicBezTo>
                <a:cubicBezTo>
                  <a:pt x="787210" y="2157095"/>
                  <a:pt x="803306" y="2154587"/>
                  <a:pt x="817201" y="2150647"/>
                </a:cubicBezTo>
                <a:cubicBezTo>
                  <a:pt x="831094" y="2146708"/>
                  <a:pt x="848779" y="2143077"/>
                  <a:pt x="870255" y="2139753"/>
                </a:cubicBezTo>
                <a:lnTo>
                  <a:pt x="966833" y="2124701"/>
                </a:lnTo>
                <a:cubicBezTo>
                  <a:pt x="975983" y="2124162"/>
                  <a:pt x="984423" y="2122621"/>
                  <a:pt x="992153" y="2120074"/>
                </a:cubicBezTo>
                <a:cubicBezTo>
                  <a:pt x="999883" y="2117527"/>
                  <a:pt x="1008322" y="2115984"/>
                  <a:pt x="1017472" y="2115447"/>
                </a:cubicBezTo>
                <a:cubicBezTo>
                  <a:pt x="1026622" y="2114908"/>
                  <a:pt x="1034977" y="2114931"/>
                  <a:pt x="1042538" y="2115515"/>
                </a:cubicBezTo>
                <a:cubicBezTo>
                  <a:pt x="1050099" y="2116099"/>
                  <a:pt x="1058454" y="2116122"/>
                  <a:pt x="1067605" y="2115582"/>
                </a:cubicBezTo>
                <a:lnTo>
                  <a:pt x="1247927" y="2104725"/>
                </a:lnTo>
                <a:lnTo>
                  <a:pt x="1253534" y="2100761"/>
                </a:lnTo>
                <a:lnTo>
                  <a:pt x="1258300" y="2097391"/>
                </a:lnTo>
                <a:cubicBezTo>
                  <a:pt x="1251945" y="2101884"/>
                  <a:pt x="1242687" y="2102268"/>
                  <a:pt x="1230523" y="2098545"/>
                </a:cubicBezTo>
                <a:cubicBezTo>
                  <a:pt x="1233700" y="2096298"/>
                  <a:pt x="1235362" y="2093594"/>
                  <a:pt x="1235509" y="2090432"/>
                </a:cubicBezTo>
                <a:cubicBezTo>
                  <a:pt x="1235656" y="2087270"/>
                  <a:pt x="1237318" y="2084566"/>
                  <a:pt x="1240495" y="2082320"/>
                </a:cubicBezTo>
                <a:cubicBezTo>
                  <a:pt x="1234522" y="2080612"/>
                  <a:pt x="1229948" y="2080882"/>
                  <a:pt x="1226771" y="2083128"/>
                </a:cubicBezTo>
                <a:cubicBezTo>
                  <a:pt x="1223975" y="2079174"/>
                  <a:pt x="1220989" y="2078320"/>
                  <a:pt x="1217812" y="2080567"/>
                </a:cubicBezTo>
                <a:cubicBezTo>
                  <a:pt x="1214635" y="2082813"/>
                  <a:pt x="1211553" y="2083510"/>
                  <a:pt x="1208567" y="2082655"/>
                </a:cubicBezTo>
                <a:cubicBezTo>
                  <a:pt x="1205581" y="2081802"/>
                  <a:pt x="1202499" y="2082498"/>
                  <a:pt x="1199322" y="2084744"/>
                </a:cubicBezTo>
                <a:cubicBezTo>
                  <a:pt x="1196145" y="2086991"/>
                  <a:pt x="1193064" y="2087687"/>
                  <a:pt x="1190077" y="2086833"/>
                </a:cubicBezTo>
                <a:cubicBezTo>
                  <a:pt x="1187091" y="2085979"/>
                  <a:pt x="1184010" y="2086676"/>
                  <a:pt x="1180831" y="2088923"/>
                </a:cubicBezTo>
                <a:cubicBezTo>
                  <a:pt x="1177656" y="2091169"/>
                  <a:pt x="1174668" y="2090316"/>
                  <a:pt x="1171872" y="2086362"/>
                </a:cubicBezTo>
                <a:cubicBezTo>
                  <a:pt x="1165519" y="2090854"/>
                  <a:pt x="1160944" y="2091124"/>
                  <a:pt x="1158148" y="2087170"/>
                </a:cubicBezTo>
                <a:cubicBezTo>
                  <a:pt x="1154971" y="2089416"/>
                  <a:pt x="1151890" y="2090113"/>
                  <a:pt x="1148903" y="2089259"/>
                </a:cubicBezTo>
                <a:cubicBezTo>
                  <a:pt x="1145917" y="2088405"/>
                  <a:pt x="1142835" y="2089101"/>
                  <a:pt x="1139659" y="2091347"/>
                </a:cubicBezTo>
                <a:cubicBezTo>
                  <a:pt x="1136482" y="2093594"/>
                  <a:pt x="1133400" y="2094290"/>
                  <a:pt x="1130414" y="2093436"/>
                </a:cubicBezTo>
                <a:cubicBezTo>
                  <a:pt x="1127427" y="2092583"/>
                  <a:pt x="1124346" y="2093279"/>
                  <a:pt x="1121169" y="2095525"/>
                </a:cubicBezTo>
                <a:cubicBezTo>
                  <a:pt x="1117992" y="2097772"/>
                  <a:pt x="1114910" y="2098468"/>
                  <a:pt x="1111924" y="2097614"/>
                </a:cubicBezTo>
                <a:cubicBezTo>
                  <a:pt x="1108938" y="2096760"/>
                  <a:pt x="1105856" y="2097456"/>
                  <a:pt x="1102679" y="2099703"/>
                </a:cubicBezTo>
                <a:lnTo>
                  <a:pt x="1084760" y="2094579"/>
                </a:lnTo>
                <a:lnTo>
                  <a:pt x="1079994" y="2097949"/>
                </a:lnTo>
                <a:cubicBezTo>
                  <a:pt x="1076818" y="2100194"/>
                  <a:pt x="1074529" y="2100330"/>
                  <a:pt x="1073132" y="2098353"/>
                </a:cubicBezTo>
                <a:cubicBezTo>
                  <a:pt x="1071734" y="2096376"/>
                  <a:pt x="1069446" y="2096511"/>
                  <a:pt x="1066269" y="2098757"/>
                </a:cubicBezTo>
                <a:lnTo>
                  <a:pt x="1090098" y="2081909"/>
                </a:lnTo>
                <a:lnTo>
                  <a:pt x="1081139" y="2079347"/>
                </a:lnTo>
                <a:cubicBezTo>
                  <a:pt x="1090670" y="2072609"/>
                  <a:pt x="1098422" y="2070092"/>
                  <a:pt x="1104394" y="2071801"/>
                </a:cubicBezTo>
                <a:lnTo>
                  <a:pt x="1109159" y="2068431"/>
                </a:lnTo>
                <a:lnTo>
                  <a:pt x="1113925" y="2065062"/>
                </a:lnTo>
                <a:cubicBezTo>
                  <a:pt x="1107952" y="2063354"/>
                  <a:pt x="1103377" y="2063623"/>
                  <a:pt x="1100200" y="2065870"/>
                </a:cubicBezTo>
                <a:cubicBezTo>
                  <a:pt x="1094228" y="2064162"/>
                  <a:pt x="1090447" y="2063870"/>
                  <a:pt x="1088859" y="2064993"/>
                </a:cubicBezTo>
                <a:cubicBezTo>
                  <a:pt x="1087270" y="2066116"/>
                  <a:pt x="1083490" y="2065824"/>
                  <a:pt x="1077517" y="2064117"/>
                </a:cubicBezTo>
                <a:lnTo>
                  <a:pt x="1091813" y="2054008"/>
                </a:lnTo>
                <a:cubicBezTo>
                  <a:pt x="1085841" y="2052301"/>
                  <a:pt x="1083744" y="2049335"/>
                  <a:pt x="1085523" y="2045112"/>
                </a:cubicBezTo>
                <a:cubicBezTo>
                  <a:pt x="1087302" y="2040889"/>
                  <a:pt x="1086603" y="2039900"/>
                  <a:pt x="1083426" y="2042147"/>
                </a:cubicBezTo>
                <a:lnTo>
                  <a:pt x="1088192" y="2038777"/>
                </a:lnTo>
                <a:lnTo>
                  <a:pt x="1092957" y="2035408"/>
                </a:lnTo>
                <a:cubicBezTo>
                  <a:pt x="1090161" y="2031454"/>
                  <a:pt x="1087175" y="2030600"/>
                  <a:pt x="1083998" y="2032846"/>
                </a:cubicBezTo>
                <a:lnTo>
                  <a:pt x="1093529" y="2026107"/>
                </a:lnTo>
                <a:lnTo>
                  <a:pt x="1075611" y="2020985"/>
                </a:lnTo>
                <a:lnTo>
                  <a:pt x="1085142" y="2014246"/>
                </a:lnTo>
                <a:cubicBezTo>
                  <a:pt x="1085142" y="2014246"/>
                  <a:pt x="1089717" y="2013977"/>
                  <a:pt x="1098866" y="2013438"/>
                </a:cubicBezTo>
                <a:lnTo>
                  <a:pt x="1113734" y="1994029"/>
                </a:lnTo>
                <a:cubicBezTo>
                  <a:pt x="1093394" y="1998959"/>
                  <a:pt x="1080499" y="2000940"/>
                  <a:pt x="1075050" y="1999973"/>
                </a:cubicBezTo>
                <a:cubicBezTo>
                  <a:pt x="1071873" y="2002220"/>
                  <a:pt x="1068934" y="2003118"/>
                  <a:pt x="1066232" y="2002665"/>
                </a:cubicBezTo>
                <a:cubicBezTo>
                  <a:pt x="1063530" y="2002213"/>
                  <a:pt x="1060589" y="2003109"/>
                  <a:pt x="1057412" y="2005356"/>
                </a:cubicBezTo>
                <a:cubicBezTo>
                  <a:pt x="1054235" y="2007602"/>
                  <a:pt x="1049945" y="2008273"/>
                  <a:pt x="1044540" y="2007369"/>
                </a:cubicBezTo>
                <a:cubicBezTo>
                  <a:pt x="1047717" y="2005122"/>
                  <a:pt x="1051833" y="2004204"/>
                  <a:pt x="1056888" y="2004614"/>
                </a:cubicBezTo>
                <a:lnTo>
                  <a:pt x="1071184" y="1994506"/>
                </a:lnTo>
                <a:cubicBezTo>
                  <a:pt x="1072864" y="1983403"/>
                  <a:pt x="1066143" y="1977267"/>
                  <a:pt x="1051021" y="1976099"/>
                </a:cubicBezTo>
                <a:cubicBezTo>
                  <a:pt x="1045048" y="1974391"/>
                  <a:pt x="1040474" y="1974660"/>
                  <a:pt x="1037297" y="1976907"/>
                </a:cubicBezTo>
                <a:lnTo>
                  <a:pt x="1028338" y="1974346"/>
                </a:lnTo>
                <a:lnTo>
                  <a:pt x="1018807" y="1981084"/>
                </a:lnTo>
                <a:lnTo>
                  <a:pt x="981827" y="1989441"/>
                </a:lnTo>
                <a:cubicBezTo>
                  <a:pt x="979031" y="1985487"/>
                  <a:pt x="983796" y="1982117"/>
                  <a:pt x="996123" y="1979332"/>
                </a:cubicBezTo>
                <a:cubicBezTo>
                  <a:pt x="1008451" y="1976546"/>
                  <a:pt x="1016202" y="1974030"/>
                  <a:pt x="1019379" y="1971784"/>
                </a:cubicBezTo>
                <a:cubicBezTo>
                  <a:pt x="1013406" y="1970077"/>
                  <a:pt x="1009721" y="1968234"/>
                  <a:pt x="1008323" y="1966257"/>
                </a:cubicBezTo>
                <a:cubicBezTo>
                  <a:pt x="1006925" y="1964281"/>
                  <a:pt x="998474" y="1965809"/>
                  <a:pt x="982970" y="1970840"/>
                </a:cubicBezTo>
                <a:cubicBezTo>
                  <a:pt x="992502" y="1964100"/>
                  <a:pt x="1000254" y="1961584"/>
                  <a:pt x="1006227" y="1963292"/>
                </a:cubicBezTo>
                <a:lnTo>
                  <a:pt x="1020523" y="1953184"/>
                </a:lnTo>
                <a:cubicBezTo>
                  <a:pt x="1026495" y="1954891"/>
                  <a:pt x="1031070" y="1954622"/>
                  <a:pt x="1034247" y="1952375"/>
                </a:cubicBezTo>
                <a:cubicBezTo>
                  <a:pt x="1049750" y="1947344"/>
                  <a:pt x="1060489" y="1945681"/>
                  <a:pt x="1066461" y="1947390"/>
                </a:cubicBezTo>
                <a:lnTo>
                  <a:pt x="1077191" y="1942941"/>
                </a:lnTo>
                <a:lnTo>
                  <a:pt x="1053023" y="1943548"/>
                </a:lnTo>
                <a:cubicBezTo>
                  <a:pt x="1040887" y="1943233"/>
                  <a:pt x="1025669" y="1943614"/>
                  <a:pt x="1007370" y="1944692"/>
                </a:cubicBezTo>
                <a:cubicBezTo>
                  <a:pt x="1053882" y="1929596"/>
                  <a:pt x="1095626" y="1917872"/>
                  <a:pt x="1132605" y="1909516"/>
                </a:cubicBezTo>
                <a:cubicBezTo>
                  <a:pt x="1150906" y="1908438"/>
                  <a:pt x="1167483" y="1906610"/>
                  <a:pt x="1182337" y="1904030"/>
                </a:cubicBezTo>
                <a:cubicBezTo>
                  <a:pt x="1197191" y="1901450"/>
                  <a:pt x="1212828" y="1898292"/>
                  <a:pt x="1229248" y="1894558"/>
                </a:cubicBezTo>
                <a:cubicBezTo>
                  <a:pt x="1225470" y="1889214"/>
                  <a:pt x="1223033" y="1884926"/>
                  <a:pt x="1221940" y="1881692"/>
                </a:cubicBezTo>
                <a:lnTo>
                  <a:pt x="1222184" y="1879529"/>
                </a:lnTo>
                <a:lnTo>
                  <a:pt x="1225627" y="1879327"/>
                </a:lnTo>
                <a:lnTo>
                  <a:pt x="1222678" y="1875157"/>
                </a:lnTo>
                <a:lnTo>
                  <a:pt x="1217240" y="1867465"/>
                </a:lnTo>
                <a:cubicBezTo>
                  <a:pt x="1214064" y="1869711"/>
                  <a:pt x="1213173" y="1871823"/>
                  <a:pt x="1214571" y="1873800"/>
                </a:cubicBezTo>
                <a:cubicBezTo>
                  <a:pt x="1215969" y="1875777"/>
                  <a:pt x="1215081" y="1877888"/>
                  <a:pt x="1211902" y="1880135"/>
                </a:cubicBezTo>
                <a:lnTo>
                  <a:pt x="1215978" y="1879894"/>
                </a:lnTo>
                <a:lnTo>
                  <a:pt x="1208382" y="1885265"/>
                </a:lnTo>
                <a:cubicBezTo>
                  <a:pt x="1199538" y="1886236"/>
                  <a:pt x="1194483" y="1885826"/>
                  <a:pt x="1193216" y="1884035"/>
                </a:cubicBezTo>
                <a:cubicBezTo>
                  <a:pt x="1191949" y="1882243"/>
                  <a:pt x="1188461" y="1880679"/>
                  <a:pt x="1182750" y="1879342"/>
                </a:cubicBezTo>
                <a:lnTo>
                  <a:pt x="1168454" y="1889450"/>
                </a:lnTo>
                <a:cubicBezTo>
                  <a:pt x="1157077" y="1886838"/>
                  <a:pt x="1147479" y="1880003"/>
                  <a:pt x="1139660" y="1868945"/>
                </a:cubicBezTo>
                <a:cubicBezTo>
                  <a:pt x="1142455" y="1872899"/>
                  <a:pt x="1151795" y="1869260"/>
                  <a:pt x="1167680" y="1858028"/>
                </a:cubicBezTo>
                <a:lnTo>
                  <a:pt x="1167108" y="1867329"/>
                </a:lnTo>
                <a:lnTo>
                  <a:pt x="1171874" y="1863959"/>
                </a:lnTo>
                <a:cubicBezTo>
                  <a:pt x="1187377" y="1858928"/>
                  <a:pt x="1199291" y="1850503"/>
                  <a:pt x="1207615" y="1838687"/>
                </a:cubicBezTo>
                <a:cubicBezTo>
                  <a:pt x="1215939" y="1826871"/>
                  <a:pt x="1226454" y="1816470"/>
                  <a:pt x="1239162" y="1807485"/>
                </a:cubicBezTo>
                <a:lnTo>
                  <a:pt x="1230203" y="1804924"/>
                </a:lnTo>
                <a:lnTo>
                  <a:pt x="1221244" y="1802363"/>
                </a:lnTo>
                <a:cubicBezTo>
                  <a:pt x="1224421" y="1800116"/>
                  <a:pt x="1228996" y="1799847"/>
                  <a:pt x="1234968" y="1801555"/>
                </a:cubicBezTo>
                <a:lnTo>
                  <a:pt x="1249264" y="1791446"/>
                </a:lnTo>
                <a:cubicBezTo>
                  <a:pt x="1240118" y="1791983"/>
                  <a:pt x="1232554" y="1791401"/>
                  <a:pt x="1226581" y="1789693"/>
                </a:cubicBezTo>
                <a:cubicBezTo>
                  <a:pt x="1220609" y="1787985"/>
                  <a:pt x="1213047" y="1787399"/>
                  <a:pt x="1203897" y="1787938"/>
                </a:cubicBezTo>
                <a:cubicBezTo>
                  <a:pt x="1191952" y="1784523"/>
                  <a:pt x="1179816" y="1784208"/>
                  <a:pt x="1167490" y="1786993"/>
                </a:cubicBezTo>
                <a:lnTo>
                  <a:pt x="1164249" y="1786744"/>
                </a:lnTo>
                <a:lnTo>
                  <a:pt x="1185980" y="1782816"/>
                </a:lnTo>
                <a:cubicBezTo>
                  <a:pt x="1191952" y="1784523"/>
                  <a:pt x="1208853" y="1781469"/>
                  <a:pt x="1236683" y="1773652"/>
                </a:cubicBezTo>
                <a:cubicBezTo>
                  <a:pt x="1239861" y="1771405"/>
                  <a:pt x="1242944" y="1770710"/>
                  <a:pt x="1245930" y="1771564"/>
                </a:cubicBezTo>
                <a:cubicBezTo>
                  <a:pt x="1248916" y="1772418"/>
                  <a:pt x="1251998" y="1771722"/>
                  <a:pt x="1255176" y="1769474"/>
                </a:cubicBezTo>
                <a:cubicBezTo>
                  <a:pt x="1258352" y="1767229"/>
                  <a:pt x="1261434" y="1766533"/>
                  <a:pt x="1264420" y="1767386"/>
                </a:cubicBezTo>
                <a:cubicBezTo>
                  <a:pt x="1267406" y="1768240"/>
                  <a:pt x="1270488" y="1767544"/>
                  <a:pt x="1273665" y="1765298"/>
                </a:cubicBezTo>
                <a:cubicBezTo>
                  <a:pt x="1276841" y="1763051"/>
                  <a:pt x="1279828" y="1763905"/>
                  <a:pt x="1282623" y="1767859"/>
                </a:cubicBezTo>
                <a:lnTo>
                  <a:pt x="1287389" y="1764489"/>
                </a:lnTo>
                <a:lnTo>
                  <a:pt x="1292154" y="1761120"/>
                </a:lnTo>
                <a:lnTo>
                  <a:pt x="1296919" y="1757750"/>
                </a:lnTo>
                <a:lnTo>
                  <a:pt x="1287961" y="1755189"/>
                </a:lnTo>
                <a:cubicBezTo>
                  <a:pt x="1291138" y="1752943"/>
                  <a:pt x="1292821" y="1750270"/>
                  <a:pt x="1293012" y="1747170"/>
                </a:cubicBezTo>
                <a:cubicBezTo>
                  <a:pt x="1293203" y="1744069"/>
                  <a:pt x="1290122" y="1744765"/>
                  <a:pt x="1283767" y="1749258"/>
                </a:cubicBezTo>
                <a:lnTo>
                  <a:pt x="1293343" y="1739978"/>
                </a:lnTo>
                <a:lnTo>
                  <a:pt x="1231586" y="1744328"/>
                </a:lnTo>
                <a:cubicBezTo>
                  <a:pt x="1174651" y="1746676"/>
                  <a:pt x="1119927" y="1750515"/>
                  <a:pt x="1067414" y="1755852"/>
                </a:cubicBezTo>
                <a:cubicBezTo>
                  <a:pt x="1042456" y="1760563"/>
                  <a:pt x="1016151" y="1763236"/>
                  <a:pt x="988498" y="1763880"/>
                </a:cubicBezTo>
                <a:cubicBezTo>
                  <a:pt x="960846" y="1764521"/>
                  <a:pt x="934567" y="1767183"/>
                  <a:pt x="909659" y="1771858"/>
                </a:cubicBezTo>
                <a:cubicBezTo>
                  <a:pt x="891179" y="1772257"/>
                  <a:pt x="875853" y="1772088"/>
                  <a:pt x="863679" y="1771354"/>
                </a:cubicBezTo>
                <a:cubicBezTo>
                  <a:pt x="851508" y="1770620"/>
                  <a:pt x="840812" y="1770368"/>
                  <a:pt x="831594" y="1770599"/>
                </a:cubicBezTo>
                <a:cubicBezTo>
                  <a:pt x="819114" y="1772953"/>
                  <a:pt x="806647" y="1775301"/>
                  <a:pt x="794194" y="1777639"/>
                </a:cubicBezTo>
                <a:cubicBezTo>
                  <a:pt x="781741" y="1779978"/>
                  <a:pt x="769274" y="1782326"/>
                  <a:pt x="756795" y="1784680"/>
                </a:cubicBezTo>
                <a:cubicBezTo>
                  <a:pt x="735148" y="1787232"/>
                  <a:pt x="714301" y="1789260"/>
                  <a:pt x="694261" y="1790767"/>
                </a:cubicBezTo>
                <a:cubicBezTo>
                  <a:pt x="674218" y="1792272"/>
                  <a:pt x="657676" y="1797278"/>
                  <a:pt x="644635" y="1805777"/>
                </a:cubicBezTo>
                <a:cubicBezTo>
                  <a:pt x="678502" y="1807359"/>
                  <a:pt x="715609" y="1806786"/>
                  <a:pt x="755955" y="1804053"/>
                </a:cubicBezTo>
                <a:cubicBezTo>
                  <a:pt x="774519" y="1803783"/>
                  <a:pt x="792388" y="1802473"/>
                  <a:pt x="809561" y="1800129"/>
                </a:cubicBezTo>
                <a:cubicBezTo>
                  <a:pt x="826734" y="1797784"/>
                  <a:pt x="844602" y="1796475"/>
                  <a:pt x="863166" y="1796205"/>
                </a:cubicBezTo>
                <a:cubicBezTo>
                  <a:pt x="912817" y="1793370"/>
                  <a:pt x="960270" y="1789006"/>
                  <a:pt x="1005529" y="1783119"/>
                </a:cubicBezTo>
                <a:cubicBezTo>
                  <a:pt x="1050786" y="1777232"/>
                  <a:pt x="1098155" y="1772742"/>
                  <a:pt x="1147638" y="1769658"/>
                </a:cubicBezTo>
                <a:cubicBezTo>
                  <a:pt x="1125939" y="1772242"/>
                  <a:pt x="1104068" y="1776316"/>
                  <a:pt x="1082027" y="1781880"/>
                </a:cubicBezTo>
                <a:lnTo>
                  <a:pt x="1055537" y="1786709"/>
                </a:lnTo>
                <a:lnTo>
                  <a:pt x="1067279" y="1786093"/>
                </a:lnTo>
                <a:cubicBezTo>
                  <a:pt x="1072262" y="1786534"/>
                  <a:pt x="1075438" y="1787776"/>
                  <a:pt x="1076809" y="1789818"/>
                </a:cubicBezTo>
                <a:cubicBezTo>
                  <a:pt x="1030418" y="1790528"/>
                  <a:pt x="987726" y="1793254"/>
                  <a:pt x="948728" y="1797997"/>
                </a:cubicBezTo>
                <a:cubicBezTo>
                  <a:pt x="909731" y="1802738"/>
                  <a:pt x="867037" y="1805465"/>
                  <a:pt x="820648" y="1806174"/>
                </a:cubicBezTo>
                <a:cubicBezTo>
                  <a:pt x="777041" y="1811032"/>
                  <a:pt x="735625" y="1815906"/>
                  <a:pt x="696400" y="1820797"/>
                </a:cubicBezTo>
                <a:cubicBezTo>
                  <a:pt x="657171" y="1825688"/>
                  <a:pt x="621194" y="1832884"/>
                  <a:pt x="588467" y="1842387"/>
                </a:cubicBezTo>
                <a:cubicBezTo>
                  <a:pt x="578943" y="1842817"/>
                  <a:pt x="577414" y="1842368"/>
                  <a:pt x="583885" y="1841040"/>
                </a:cubicBezTo>
                <a:cubicBezTo>
                  <a:pt x="590352" y="1839713"/>
                  <a:pt x="595268" y="1837954"/>
                  <a:pt x="598631" y="1835762"/>
                </a:cubicBezTo>
                <a:cubicBezTo>
                  <a:pt x="592571" y="1833933"/>
                  <a:pt x="587834" y="1834132"/>
                  <a:pt x="584421" y="1836357"/>
                </a:cubicBezTo>
                <a:cubicBezTo>
                  <a:pt x="581007" y="1838581"/>
                  <a:pt x="576245" y="1838797"/>
                  <a:pt x="570135" y="1837002"/>
                </a:cubicBezTo>
                <a:cubicBezTo>
                  <a:pt x="592957" y="1822126"/>
                  <a:pt x="603020" y="1812676"/>
                  <a:pt x="600321" y="1808657"/>
                </a:cubicBezTo>
                <a:cubicBezTo>
                  <a:pt x="593800" y="1812907"/>
                  <a:pt x="589052" y="1814557"/>
                  <a:pt x="586072" y="1813611"/>
                </a:cubicBezTo>
                <a:cubicBezTo>
                  <a:pt x="583093" y="1812662"/>
                  <a:pt x="579973" y="1813251"/>
                  <a:pt x="576712" y="1815376"/>
                </a:cubicBezTo>
                <a:cubicBezTo>
                  <a:pt x="573453" y="1817503"/>
                  <a:pt x="568842" y="1817617"/>
                  <a:pt x="562884" y="1815722"/>
                </a:cubicBezTo>
                <a:cubicBezTo>
                  <a:pt x="558558" y="1812764"/>
                  <a:pt x="556260" y="1810651"/>
                  <a:pt x="555992" y="1809380"/>
                </a:cubicBezTo>
                <a:lnTo>
                  <a:pt x="558260" y="1808830"/>
                </a:lnTo>
                <a:lnTo>
                  <a:pt x="550744" y="1797630"/>
                </a:lnTo>
                <a:cubicBezTo>
                  <a:pt x="550744" y="1797630"/>
                  <a:pt x="546135" y="1797745"/>
                  <a:pt x="536916" y="1797975"/>
                </a:cubicBezTo>
                <a:cubicBezTo>
                  <a:pt x="543438" y="1793725"/>
                  <a:pt x="552132" y="1790969"/>
                  <a:pt x="563002" y="1789709"/>
                </a:cubicBezTo>
                <a:cubicBezTo>
                  <a:pt x="573871" y="1788447"/>
                  <a:pt x="579567" y="1784712"/>
                  <a:pt x="580087" y="1778504"/>
                </a:cubicBezTo>
                <a:cubicBezTo>
                  <a:pt x="605090" y="1773857"/>
                  <a:pt x="629938" y="1770729"/>
                  <a:pt x="654635" y="1769121"/>
                </a:cubicBezTo>
                <a:cubicBezTo>
                  <a:pt x="679335" y="1767517"/>
                  <a:pt x="702553" y="1765451"/>
                  <a:pt x="724293" y="1762928"/>
                </a:cubicBezTo>
                <a:lnTo>
                  <a:pt x="719404" y="1766117"/>
                </a:lnTo>
                <a:cubicBezTo>
                  <a:pt x="738403" y="1759511"/>
                  <a:pt x="762568" y="1755363"/>
                  <a:pt x="791897" y="1753673"/>
                </a:cubicBezTo>
                <a:cubicBezTo>
                  <a:pt x="806562" y="1752829"/>
                  <a:pt x="819527" y="1751634"/>
                  <a:pt x="830794" y="1750092"/>
                </a:cubicBezTo>
                <a:lnTo>
                  <a:pt x="853337" y="1745636"/>
                </a:lnTo>
                <a:lnTo>
                  <a:pt x="845354" y="1744292"/>
                </a:lnTo>
                <a:cubicBezTo>
                  <a:pt x="846985" y="1743229"/>
                  <a:pt x="848954" y="1742668"/>
                  <a:pt x="851259" y="1742611"/>
                </a:cubicBezTo>
                <a:lnTo>
                  <a:pt x="856708" y="1743528"/>
                </a:lnTo>
                <a:lnTo>
                  <a:pt x="832687" y="1735890"/>
                </a:lnTo>
                <a:cubicBezTo>
                  <a:pt x="873948" y="1720552"/>
                  <a:pt x="916297" y="1710331"/>
                  <a:pt x="959736" y="1705222"/>
                </a:cubicBezTo>
                <a:cubicBezTo>
                  <a:pt x="965736" y="1707180"/>
                  <a:pt x="967105" y="1709222"/>
                  <a:pt x="963845" y="1711347"/>
                </a:cubicBezTo>
                <a:cubicBezTo>
                  <a:pt x="960584" y="1713472"/>
                  <a:pt x="961935" y="1715482"/>
                  <a:pt x="967892" y="1717378"/>
                </a:cubicBezTo>
                <a:cubicBezTo>
                  <a:pt x="977110" y="1717147"/>
                  <a:pt x="977926" y="1716617"/>
                  <a:pt x="970338" y="1715783"/>
                </a:cubicBezTo>
                <a:cubicBezTo>
                  <a:pt x="962748" y="1714951"/>
                  <a:pt x="963564" y="1714420"/>
                  <a:pt x="972783" y="1714190"/>
                </a:cubicBezTo>
                <a:cubicBezTo>
                  <a:pt x="978741" y="1716084"/>
                  <a:pt x="983351" y="1715970"/>
                  <a:pt x="986610" y="1713846"/>
                </a:cubicBezTo>
                <a:cubicBezTo>
                  <a:pt x="1020832" y="1708967"/>
                  <a:pt x="1064824" y="1706432"/>
                  <a:pt x="1118591" y="1706239"/>
                </a:cubicBezTo>
                <a:cubicBezTo>
                  <a:pt x="1172357" y="1706047"/>
                  <a:pt x="1216612" y="1700409"/>
                  <a:pt x="1251352" y="1689323"/>
                </a:cubicBezTo>
                <a:cubicBezTo>
                  <a:pt x="1288311" y="1688527"/>
                  <a:pt x="1324574" y="1686696"/>
                  <a:pt x="1360141" y="1683829"/>
                </a:cubicBezTo>
                <a:lnTo>
                  <a:pt x="1431082" y="1680184"/>
                </a:lnTo>
                <a:lnTo>
                  <a:pt x="1433974" y="1678634"/>
                </a:lnTo>
                <a:cubicBezTo>
                  <a:pt x="1418852" y="1677466"/>
                  <a:pt x="1402936" y="1676858"/>
                  <a:pt x="1386225" y="1676813"/>
                </a:cubicBezTo>
                <a:cubicBezTo>
                  <a:pt x="1369514" y="1676766"/>
                  <a:pt x="1353596" y="1676159"/>
                  <a:pt x="1338474" y="1674991"/>
                </a:cubicBezTo>
                <a:cubicBezTo>
                  <a:pt x="1341651" y="1672744"/>
                  <a:pt x="1346226" y="1672475"/>
                  <a:pt x="1352198" y="1674183"/>
                </a:cubicBezTo>
                <a:cubicBezTo>
                  <a:pt x="1358172" y="1675889"/>
                  <a:pt x="1365733" y="1676474"/>
                  <a:pt x="1374883" y="1675935"/>
                </a:cubicBezTo>
                <a:cubicBezTo>
                  <a:pt x="1390006" y="1677105"/>
                  <a:pt x="1404429" y="1677285"/>
                  <a:pt x="1418153" y="1676477"/>
                </a:cubicBezTo>
                <a:cubicBezTo>
                  <a:pt x="1431877" y="1675669"/>
                  <a:pt x="1446300" y="1675849"/>
                  <a:pt x="1461424" y="1677017"/>
                </a:cubicBezTo>
                <a:cubicBezTo>
                  <a:pt x="1458628" y="1673063"/>
                  <a:pt x="1455642" y="1672209"/>
                  <a:pt x="1452465" y="1674456"/>
                </a:cubicBezTo>
                <a:lnTo>
                  <a:pt x="1470122" y="1663924"/>
                </a:lnTo>
                <a:lnTo>
                  <a:pt x="1466761" y="1664347"/>
                </a:lnTo>
                <a:cubicBezTo>
                  <a:pt x="1457612" y="1664886"/>
                  <a:pt x="1450241" y="1661202"/>
                  <a:pt x="1444650" y="1653294"/>
                </a:cubicBezTo>
                <a:cubicBezTo>
                  <a:pt x="1450622" y="1655002"/>
                  <a:pt x="1455896" y="1655720"/>
                  <a:pt x="1460471" y="1655451"/>
                </a:cubicBezTo>
                <a:cubicBezTo>
                  <a:pt x="1465046" y="1655182"/>
                  <a:pt x="1473306" y="1656755"/>
                  <a:pt x="1485251" y="1660170"/>
                </a:cubicBezTo>
                <a:cubicBezTo>
                  <a:pt x="1500754" y="1655138"/>
                  <a:pt x="1515453" y="1650654"/>
                  <a:pt x="1529347" y="1646714"/>
                </a:cubicBezTo>
                <a:lnTo>
                  <a:pt x="1548732" y="1640798"/>
                </a:lnTo>
                <a:lnTo>
                  <a:pt x="1474194" y="1640505"/>
                </a:lnTo>
                <a:cubicBezTo>
                  <a:pt x="1434639" y="1637213"/>
                  <a:pt x="1395637" y="1636494"/>
                  <a:pt x="1357192" y="1638348"/>
                </a:cubicBezTo>
                <a:cubicBezTo>
                  <a:pt x="1318747" y="1640202"/>
                  <a:pt x="1281136" y="1641554"/>
                  <a:pt x="1244363" y="1642409"/>
                </a:cubicBezTo>
                <a:cubicBezTo>
                  <a:pt x="1189630" y="1637452"/>
                  <a:pt x="1138447" y="1636008"/>
                  <a:pt x="1090805" y="1638073"/>
                </a:cubicBezTo>
                <a:cubicBezTo>
                  <a:pt x="1043167" y="1640141"/>
                  <a:pt x="1000940" y="1641570"/>
                  <a:pt x="964125" y="1642361"/>
                </a:cubicBezTo>
                <a:cubicBezTo>
                  <a:pt x="918098" y="1643285"/>
                  <a:pt x="875059" y="1645223"/>
                  <a:pt x="835002" y="1648170"/>
                </a:cubicBezTo>
                <a:cubicBezTo>
                  <a:pt x="794950" y="1651117"/>
                  <a:pt x="757863" y="1654998"/>
                  <a:pt x="723745" y="1659809"/>
                </a:cubicBezTo>
                <a:cubicBezTo>
                  <a:pt x="649551" y="1667536"/>
                  <a:pt x="582268" y="1675140"/>
                  <a:pt x="521892" y="1682617"/>
                </a:cubicBezTo>
                <a:cubicBezTo>
                  <a:pt x="461520" y="1690097"/>
                  <a:pt x="400194" y="1699595"/>
                  <a:pt x="337918" y="1711112"/>
                </a:cubicBezTo>
                <a:cubicBezTo>
                  <a:pt x="331396" y="1715363"/>
                  <a:pt x="323540" y="1717594"/>
                  <a:pt x="314345" y="1717809"/>
                </a:cubicBezTo>
                <a:cubicBezTo>
                  <a:pt x="305152" y="1718023"/>
                  <a:pt x="295947" y="1718244"/>
                  <a:pt x="286728" y="1718474"/>
                </a:cubicBezTo>
                <a:lnTo>
                  <a:pt x="281837" y="1721661"/>
                </a:lnTo>
                <a:cubicBezTo>
                  <a:pt x="273139" y="1715682"/>
                  <a:pt x="276530" y="1712007"/>
                  <a:pt x="292008" y="1710629"/>
                </a:cubicBezTo>
                <a:lnTo>
                  <a:pt x="301221" y="1708914"/>
                </a:lnTo>
                <a:lnTo>
                  <a:pt x="294454" y="1709036"/>
                </a:lnTo>
                <a:cubicBezTo>
                  <a:pt x="293085" y="1706995"/>
                  <a:pt x="290769" y="1707036"/>
                  <a:pt x="287508" y="1709161"/>
                </a:cubicBezTo>
                <a:cubicBezTo>
                  <a:pt x="281548" y="1707266"/>
                  <a:pt x="279386" y="1705786"/>
                  <a:pt x="281016" y="1704724"/>
                </a:cubicBezTo>
                <a:cubicBezTo>
                  <a:pt x="282646" y="1703661"/>
                  <a:pt x="278850" y="1703246"/>
                  <a:pt x="269633" y="1703476"/>
                </a:cubicBezTo>
                <a:cubicBezTo>
                  <a:pt x="310383" y="1688470"/>
                  <a:pt x="358073" y="1679060"/>
                  <a:pt x="412698" y="1675236"/>
                </a:cubicBezTo>
                <a:cubicBezTo>
                  <a:pt x="467326" y="1671414"/>
                  <a:pt x="522167" y="1666006"/>
                  <a:pt x="577230" y="1659011"/>
                </a:cubicBezTo>
                <a:lnTo>
                  <a:pt x="559353" y="1653325"/>
                </a:lnTo>
                <a:cubicBezTo>
                  <a:pt x="595666" y="1658551"/>
                  <a:pt x="631053" y="1657156"/>
                  <a:pt x="665510" y="1649143"/>
                </a:cubicBezTo>
                <a:cubicBezTo>
                  <a:pt x="699969" y="1641128"/>
                  <a:pt x="737266" y="1635599"/>
                  <a:pt x="777402" y="1632554"/>
                </a:cubicBezTo>
                <a:cubicBezTo>
                  <a:pt x="753005" y="1631118"/>
                  <a:pt x="727935" y="1628680"/>
                  <a:pt x="702191" y="1625233"/>
                </a:cubicBezTo>
                <a:cubicBezTo>
                  <a:pt x="676447" y="1621789"/>
                  <a:pt x="646767" y="1619465"/>
                  <a:pt x="613151" y="1618258"/>
                </a:cubicBezTo>
                <a:cubicBezTo>
                  <a:pt x="615850" y="1622281"/>
                  <a:pt x="618829" y="1623227"/>
                  <a:pt x="622090" y="1621102"/>
                </a:cubicBezTo>
                <a:cubicBezTo>
                  <a:pt x="625349" y="1618978"/>
                  <a:pt x="628329" y="1619924"/>
                  <a:pt x="631026" y="1623945"/>
                </a:cubicBezTo>
                <a:cubicBezTo>
                  <a:pt x="612871" y="1621332"/>
                  <a:pt x="596807" y="1620965"/>
                  <a:pt x="582838" y="1622846"/>
                </a:cubicBezTo>
                <a:lnTo>
                  <a:pt x="578327" y="1623898"/>
                </a:lnTo>
                <a:lnTo>
                  <a:pt x="566775" y="1622482"/>
                </a:lnTo>
                <a:lnTo>
                  <a:pt x="577194" y="1624160"/>
                </a:lnTo>
                <a:lnTo>
                  <a:pt x="563455" y="1627356"/>
                </a:lnTo>
                <a:cubicBezTo>
                  <a:pt x="557518" y="1629420"/>
                  <a:pt x="552103" y="1632046"/>
                  <a:pt x="547213" y="1635233"/>
                </a:cubicBezTo>
                <a:lnTo>
                  <a:pt x="539119" y="1623172"/>
                </a:lnTo>
                <a:cubicBezTo>
                  <a:pt x="530463" y="1617258"/>
                  <a:pt x="523016" y="1614889"/>
                  <a:pt x="516776" y="1616065"/>
                </a:cubicBezTo>
                <a:cubicBezTo>
                  <a:pt x="510536" y="1617244"/>
                  <a:pt x="506349" y="1612750"/>
                  <a:pt x="504214" y="1602583"/>
                </a:cubicBezTo>
                <a:lnTo>
                  <a:pt x="485494" y="1606117"/>
                </a:lnTo>
                <a:cubicBezTo>
                  <a:pt x="476839" y="1600202"/>
                  <a:pt x="474139" y="1596180"/>
                  <a:pt x="477399" y="1594056"/>
                </a:cubicBezTo>
                <a:cubicBezTo>
                  <a:pt x="480661" y="1591930"/>
                  <a:pt x="480943" y="1588856"/>
                  <a:pt x="478244" y="1584835"/>
                </a:cubicBezTo>
                <a:cubicBezTo>
                  <a:pt x="481504" y="1582711"/>
                  <a:pt x="483669" y="1584190"/>
                  <a:pt x="484736" y="1589272"/>
                </a:cubicBezTo>
                <a:cubicBezTo>
                  <a:pt x="485806" y="1594357"/>
                  <a:pt x="487969" y="1595836"/>
                  <a:pt x="491230" y="1593711"/>
                </a:cubicBezTo>
                <a:cubicBezTo>
                  <a:pt x="500448" y="1593480"/>
                  <a:pt x="502077" y="1592418"/>
                  <a:pt x="496119" y="1590523"/>
                </a:cubicBezTo>
                <a:cubicBezTo>
                  <a:pt x="490162" y="1588626"/>
                  <a:pt x="488812" y="1586615"/>
                  <a:pt x="492071" y="1584491"/>
                </a:cubicBezTo>
                <a:cubicBezTo>
                  <a:pt x="498031" y="1586388"/>
                  <a:pt x="503708" y="1591355"/>
                  <a:pt x="509104" y="1599396"/>
                </a:cubicBezTo>
                <a:cubicBezTo>
                  <a:pt x="520516" y="1591959"/>
                  <a:pt x="525956" y="1586969"/>
                  <a:pt x="525420" y="1584426"/>
                </a:cubicBezTo>
                <a:lnTo>
                  <a:pt x="520766" y="1582683"/>
                </a:lnTo>
                <a:lnTo>
                  <a:pt x="568550" y="1577984"/>
                </a:lnTo>
                <a:cubicBezTo>
                  <a:pt x="588618" y="1576462"/>
                  <a:pt x="598932" y="1572628"/>
                  <a:pt x="599495" y="1566482"/>
                </a:cubicBezTo>
                <a:cubicBezTo>
                  <a:pt x="599495" y="1566482"/>
                  <a:pt x="620630" y="1570042"/>
                  <a:pt x="662902" y="1577163"/>
                </a:cubicBezTo>
                <a:lnTo>
                  <a:pt x="658854" y="1571131"/>
                </a:lnTo>
                <a:lnTo>
                  <a:pt x="663746" y="1567943"/>
                </a:lnTo>
                <a:cubicBezTo>
                  <a:pt x="685443" y="1565358"/>
                  <a:pt x="708208" y="1567857"/>
                  <a:pt x="732041" y="1575437"/>
                </a:cubicBezTo>
                <a:cubicBezTo>
                  <a:pt x="747220" y="1577102"/>
                  <a:pt x="760908" y="1578293"/>
                  <a:pt x="773105" y="1579011"/>
                </a:cubicBezTo>
                <a:cubicBezTo>
                  <a:pt x="785304" y="1579728"/>
                  <a:pt x="797361" y="1581983"/>
                  <a:pt x="809277" y="1585772"/>
                </a:cubicBezTo>
                <a:cubicBezTo>
                  <a:pt x="811975" y="1589793"/>
                  <a:pt x="816443" y="1591213"/>
                  <a:pt x="822683" y="1590037"/>
                </a:cubicBezTo>
                <a:cubicBezTo>
                  <a:pt x="828923" y="1588858"/>
                  <a:pt x="828781" y="1590395"/>
                  <a:pt x="822260" y="1594645"/>
                </a:cubicBezTo>
                <a:cubicBezTo>
                  <a:pt x="849919" y="1593955"/>
                  <a:pt x="881229" y="1595217"/>
                  <a:pt x="916193" y="1598433"/>
                </a:cubicBezTo>
                <a:cubicBezTo>
                  <a:pt x="951157" y="1601648"/>
                  <a:pt x="987074" y="1602795"/>
                  <a:pt x="1023951" y="1601877"/>
                </a:cubicBezTo>
                <a:cubicBezTo>
                  <a:pt x="1008773" y="1600211"/>
                  <a:pt x="989801" y="1598129"/>
                  <a:pt x="967037" y="1595631"/>
                </a:cubicBezTo>
                <a:cubicBezTo>
                  <a:pt x="944272" y="1593133"/>
                  <a:pt x="926929" y="1589991"/>
                  <a:pt x="915012" y="1586200"/>
                </a:cubicBezTo>
                <a:cubicBezTo>
                  <a:pt x="924230" y="1585969"/>
                  <a:pt x="914620" y="1582122"/>
                  <a:pt x="886177" y="1574656"/>
                </a:cubicBezTo>
                <a:cubicBezTo>
                  <a:pt x="871954" y="1570922"/>
                  <a:pt x="860614" y="1567118"/>
                  <a:pt x="852155" y="1563241"/>
                </a:cubicBezTo>
                <a:lnTo>
                  <a:pt x="838120" y="1553310"/>
                </a:lnTo>
                <a:lnTo>
                  <a:pt x="836747" y="1553376"/>
                </a:lnTo>
                <a:cubicBezTo>
                  <a:pt x="820965" y="1557792"/>
                  <a:pt x="802421" y="1558097"/>
                  <a:pt x="781118" y="1554285"/>
                </a:cubicBezTo>
                <a:cubicBezTo>
                  <a:pt x="775117" y="1552327"/>
                  <a:pt x="757965" y="1554703"/>
                  <a:pt x="729662" y="1561413"/>
                </a:cubicBezTo>
                <a:lnTo>
                  <a:pt x="711596" y="1555445"/>
                </a:lnTo>
                <a:cubicBezTo>
                  <a:pt x="693075" y="1555779"/>
                  <a:pt x="671411" y="1556670"/>
                  <a:pt x="646608" y="1558121"/>
                </a:cubicBezTo>
                <a:cubicBezTo>
                  <a:pt x="621805" y="1559571"/>
                  <a:pt x="600141" y="1560463"/>
                  <a:pt x="581621" y="1560797"/>
                </a:cubicBezTo>
                <a:cubicBezTo>
                  <a:pt x="594661" y="1552296"/>
                  <a:pt x="617316" y="1547643"/>
                  <a:pt x="649581" y="1546838"/>
                </a:cubicBezTo>
                <a:cubicBezTo>
                  <a:pt x="681846" y="1546032"/>
                  <a:pt x="703150" y="1539369"/>
                  <a:pt x="713497" y="1526847"/>
                </a:cubicBezTo>
                <a:cubicBezTo>
                  <a:pt x="704277" y="1527076"/>
                  <a:pt x="695058" y="1527309"/>
                  <a:pt x="685839" y="1527538"/>
                </a:cubicBezTo>
                <a:cubicBezTo>
                  <a:pt x="676620" y="1527768"/>
                  <a:pt x="667401" y="1527999"/>
                  <a:pt x="658184" y="1528228"/>
                </a:cubicBezTo>
                <a:lnTo>
                  <a:pt x="666870" y="1530991"/>
                </a:lnTo>
                <a:lnTo>
                  <a:pt x="655807" y="1531235"/>
                </a:lnTo>
                <a:cubicBezTo>
                  <a:pt x="639045" y="1531572"/>
                  <a:pt x="618512" y="1531964"/>
                  <a:pt x="594207" y="1532414"/>
                </a:cubicBezTo>
                <a:cubicBezTo>
                  <a:pt x="545598" y="1533305"/>
                  <a:pt x="500170" y="1533705"/>
                  <a:pt x="457928" y="1533608"/>
                </a:cubicBezTo>
                <a:cubicBezTo>
                  <a:pt x="452096" y="1531903"/>
                  <a:pt x="443004" y="1532321"/>
                  <a:pt x="430649" y="1534866"/>
                </a:cubicBezTo>
                <a:cubicBezTo>
                  <a:pt x="418297" y="1537410"/>
                  <a:pt x="408207" y="1539833"/>
                  <a:pt x="400380" y="1542137"/>
                </a:cubicBezTo>
                <a:lnTo>
                  <a:pt x="390695" y="1548448"/>
                </a:lnTo>
                <a:lnTo>
                  <a:pt x="302697" y="1543231"/>
                </a:lnTo>
                <a:cubicBezTo>
                  <a:pt x="306520" y="1534960"/>
                  <a:pt x="312869" y="1532200"/>
                  <a:pt x="321742" y="1534949"/>
                </a:cubicBezTo>
                <a:cubicBezTo>
                  <a:pt x="330616" y="1537697"/>
                  <a:pt x="338314" y="1536946"/>
                  <a:pt x="344836" y="1532695"/>
                </a:cubicBezTo>
                <a:cubicBezTo>
                  <a:pt x="344836" y="1532695"/>
                  <a:pt x="340571" y="1529832"/>
                  <a:pt x="332041" y="1524104"/>
                </a:cubicBezTo>
                <a:cubicBezTo>
                  <a:pt x="341261" y="1523874"/>
                  <a:pt x="355650" y="1517384"/>
                  <a:pt x="375212" y="1504633"/>
                </a:cubicBezTo>
                <a:cubicBezTo>
                  <a:pt x="380707" y="1505837"/>
                  <a:pt x="381267" y="1506670"/>
                  <a:pt x="376889" y="1507129"/>
                </a:cubicBezTo>
                <a:cubicBezTo>
                  <a:pt x="372511" y="1507591"/>
                  <a:pt x="371438" y="1509486"/>
                  <a:pt x="373673" y="1512815"/>
                </a:cubicBezTo>
                <a:lnTo>
                  <a:pt x="400000" y="1510145"/>
                </a:lnTo>
                <a:cubicBezTo>
                  <a:pt x="408756" y="1509224"/>
                  <a:pt x="410946" y="1508995"/>
                  <a:pt x="406569" y="1509456"/>
                </a:cubicBezTo>
                <a:cubicBezTo>
                  <a:pt x="402190" y="1509916"/>
                  <a:pt x="400515" y="1507418"/>
                  <a:pt x="401542" y="1501964"/>
                </a:cubicBezTo>
                <a:lnTo>
                  <a:pt x="418406" y="1502335"/>
                </a:lnTo>
                <a:lnTo>
                  <a:pt x="430652" y="1503440"/>
                </a:lnTo>
                <a:cubicBezTo>
                  <a:pt x="433913" y="1501315"/>
                  <a:pt x="438480" y="1501138"/>
                  <a:pt x="444353" y="1502907"/>
                </a:cubicBezTo>
                <a:lnTo>
                  <a:pt x="418406" y="1502335"/>
                </a:lnTo>
                <a:lnTo>
                  <a:pt x="408202" y="1501415"/>
                </a:lnTo>
                <a:cubicBezTo>
                  <a:pt x="394571" y="1488087"/>
                  <a:pt x="369354" y="1482287"/>
                  <a:pt x="332548" y="1484021"/>
                </a:cubicBezTo>
                <a:cubicBezTo>
                  <a:pt x="295742" y="1485755"/>
                  <a:pt x="265287" y="1486123"/>
                  <a:pt x="241188" y="1485127"/>
                </a:cubicBezTo>
                <a:cubicBezTo>
                  <a:pt x="256801" y="1480459"/>
                  <a:pt x="265026" y="1473675"/>
                  <a:pt x="265865" y="1464777"/>
                </a:cubicBezTo>
                <a:cubicBezTo>
                  <a:pt x="266703" y="1455878"/>
                  <a:pt x="278791" y="1452174"/>
                  <a:pt x="302128" y="1453667"/>
                </a:cubicBezTo>
                <a:cubicBezTo>
                  <a:pt x="287620" y="1452018"/>
                  <a:pt x="271731" y="1448470"/>
                  <a:pt x="254453" y="1443027"/>
                </a:cubicBezTo>
                <a:cubicBezTo>
                  <a:pt x="237180" y="1437582"/>
                  <a:pt x="229212" y="1428870"/>
                  <a:pt x="230547" y="1416894"/>
                </a:cubicBezTo>
                <a:cubicBezTo>
                  <a:pt x="256944" y="1410615"/>
                  <a:pt x="274219" y="1410279"/>
                  <a:pt x="282377" y="1415886"/>
                </a:cubicBezTo>
                <a:cubicBezTo>
                  <a:pt x="290535" y="1421496"/>
                  <a:pt x="301459" y="1428009"/>
                  <a:pt x="315151" y="1435427"/>
                </a:cubicBezTo>
                <a:cubicBezTo>
                  <a:pt x="336350" y="1432535"/>
                  <a:pt x="354103" y="1427781"/>
                  <a:pt x="368410" y="1421164"/>
                </a:cubicBezTo>
                <a:cubicBezTo>
                  <a:pt x="382715" y="1414548"/>
                  <a:pt x="403487" y="1410581"/>
                  <a:pt x="430724" y="1409263"/>
                </a:cubicBezTo>
                <a:cubicBezTo>
                  <a:pt x="418368" y="1411808"/>
                  <a:pt x="406027" y="1414367"/>
                  <a:pt x="393695" y="1416941"/>
                </a:cubicBezTo>
                <a:cubicBezTo>
                  <a:pt x="381363" y="1419516"/>
                  <a:pt x="374852" y="1423781"/>
                  <a:pt x="374163" y="1429737"/>
                </a:cubicBezTo>
                <a:cubicBezTo>
                  <a:pt x="389046" y="1430964"/>
                  <a:pt x="400563" y="1428921"/>
                  <a:pt x="408714" y="1423609"/>
                </a:cubicBezTo>
                <a:cubicBezTo>
                  <a:pt x="416865" y="1418297"/>
                  <a:pt x="428381" y="1416253"/>
                  <a:pt x="443264" y="1417476"/>
                </a:cubicBezTo>
                <a:cubicBezTo>
                  <a:pt x="445794" y="1421245"/>
                  <a:pt x="445609" y="1422719"/>
                  <a:pt x="442716" y="1421897"/>
                </a:cubicBezTo>
                <a:cubicBezTo>
                  <a:pt x="439821" y="1421076"/>
                  <a:pt x="439638" y="1422549"/>
                  <a:pt x="442168" y="1426318"/>
                </a:cubicBezTo>
                <a:cubicBezTo>
                  <a:pt x="454082" y="1430108"/>
                  <a:pt x="475500" y="1430595"/>
                  <a:pt x="506417" y="1427780"/>
                </a:cubicBezTo>
                <a:cubicBezTo>
                  <a:pt x="537333" y="1424965"/>
                  <a:pt x="560380" y="1424388"/>
                  <a:pt x="575559" y="1426056"/>
                </a:cubicBezTo>
                <a:cubicBezTo>
                  <a:pt x="584778" y="1425824"/>
                  <a:pt x="589527" y="1424173"/>
                  <a:pt x="589809" y="1421101"/>
                </a:cubicBezTo>
                <a:cubicBezTo>
                  <a:pt x="590090" y="1418027"/>
                  <a:pt x="591860" y="1415429"/>
                  <a:pt x="595121" y="1413304"/>
                </a:cubicBezTo>
                <a:cubicBezTo>
                  <a:pt x="622215" y="1418759"/>
                  <a:pt x="642283" y="1417236"/>
                  <a:pt x="655324" y="1408736"/>
                </a:cubicBezTo>
                <a:cubicBezTo>
                  <a:pt x="668366" y="1400234"/>
                  <a:pt x="682757" y="1393744"/>
                  <a:pt x="698496" y="1389265"/>
                </a:cubicBezTo>
                <a:cubicBezTo>
                  <a:pt x="704456" y="1391159"/>
                  <a:pt x="705804" y="1393169"/>
                  <a:pt x="702542" y="1395295"/>
                </a:cubicBezTo>
                <a:cubicBezTo>
                  <a:pt x="699283" y="1397419"/>
                  <a:pt x="694674" y="1397534"/>
                  <a:pt x="688715" y="1395639"/>
                </a:cubicBezTo>
                <a:cubicBezTo>
                  <a:pt x="694674" y="1397534"/>
                  <a:pt x="699381" y="1398439"/>
                  <a:pt x="702838" y="1398353"/>
                </a:cubicBezTo>
                <a:lnTo>
                  <a:pt x="708813" y="1395438"/>
                </a:lnTo>
                <a:lnTo>
                  <a:pt x="702542" y="1395295"/>
                </a:lnTo>
                <a:cubicBezTo>
                  <a:pt x="706367" y="1387023"/>
                  <a:pt x="712888" y="1382773"/>
                  <a:pt x="722106" y="1382542"/>
                </a:cubicBezTo>
                <a:cubicBezTo>
                  <a:pt x="726716" y="1382428"/>
                  <a:pt x="730650" y="1381307"/>
                  <a:pt x="733911" y="1379182"/>
                </a:cubicBezTo>
                <a:lnTo>
                  <a:pt x="740984" y="1370620"/>
                </a:lnTo>
                <a:lnTo>
                  <a:pt x="750606" y="1372635"/>
                </a:lnTo>
                <a:cubicBezTo>
                  <a:pt x="757127" y="1368385"/>
                  <a:pt x="763508" y="1365670"/>
                  <a:pt x="769746" y="1364493"/>
                </a:cubicBezTo>
                <a:cubicBezTo>
                  <a:pt x="775986" y="1363314"/>
                  <a:pt x="782366" y="1360600"/>
                  <a:pt x="788888" y="1356349"/>
                </a:cubicBezTo>
                <a:cubicBezTo>
                  <a:pt x="760669" y="1363185"/>
                  <a:pt x="733013" y="1363876"/>
                  <a:pt x="705919" y="1358421"/>
                </a:cubicBezTo>
                <a:lnTo>
                  <a:pt x="664433" y="1359455"/>
                </a:lnTo>
                <a:cubicBezTo>
                  <a:pt x="670953" y="1355205"/>
                  <a:pt x="681130" y="1352909"/>
                  <a:pt x="694959" y="1352563"/>
                </a:cubicBezTo>
                <a:cubicBezTo>
                  <a:pt x="708787" y="1352218"/>
                  <a:pt x="718961" y="1349919"/>
                  <a:pt x="725481" y="1345669"/>
                </a:cubicBezTo>
                <a:cubicBezTo>
                  <a:pt x="722784" y="1341651"/>
                  <a:pt x="719805" y="1340702"/>
                  <a:pt x="716544" y="1342827"/>
                </a:cubicBezTo>
                <a:cubicBezTo>
                  <a:pt x="713283" y="1344952"/>
                  <a:pt x="707045" y="1346130"/>
                  <a:pt x="697825" y="1346359"/>
                </a:cubicBezTo>
                <a:cubicBezTo>
                  <a:pt x="691868" y="1344465"/>
                  <a:pt x="685626" y="1345641"/>
                  <a:pt x="679105" y="1349892"/>
                </a:cubicBezTo>
                <a:cubicBezTo>
                  <a:pt x="667190" y="1346101"/>
                  <a:pt x="654710" y="1348458"/>
                  <a:pt x="641667" y="1356958"/>
                </a:cubicBezTo>
                <a:cubicBezTo>
                  <a:pt x="644928" y="1354833"/>
                  <a:pt x="647233" y="1354776"/>
                  <a:pt x="648581" y="1356786"/>
                </a:cubicBezTo>
                <a:cubicBezTo>
                  <a:pt x="649930" y="1358795"/>
                  <a:pt x="652235" y="1358738"/>
                  <a:pt x="655496" y="1356613"/>
                </a:cubicBezTo>
                <a:cubicBezTo>
                  <a:pt x="648976" y="1360862"/>
                  <a:pt x="632928" y="1361391"/>
                  <a:pt x="607351" y="1358197"/>
                </a:cubicBezTo>
                <a:cubicBezTo>
                  <a:pt x="581774" y="1355003"/>
                  <a:pt x="568360" y="1359459"/>
                  <a:pt x="567109" y="1371562"/>
                </a:cubicBezTo>
                <a:lnTo>
                  <a:pt x="567916" y="1371642"/>
                </a:lnTo>
                <a:lnTo>
                  <a:pt x="555367" y="1375016"/>
                </a:lnTo>
                <a:lnTo>
                  <a:pt x="546957" y="1377468"/>
                </a:lnTo>
                <a:lnTo>
                  <a:pt x="554777" y="1376755"/>
                </a:lnTo>
                <a:cubicBezTo>
                  <a:pt x="557897" y="1376166"/>
                  <a:pt x="560271" y="1375340"/>
                  <a:pt x="561902" y="1374277"/>
                </a:cubicBezTo>
                <a:cubicBezTo>
                  <a:pt x="565162" y="1372153"/>
                  <a:pt x="568141" y="1373100"/>
                  <a:pt x="570839" y="1377120"/>
                </a:cubicBezTo>
                <a:cubicBezTo>
                  <a:pt x="564880" y="1375225"/>
                  <a:pt x="560271" y="1375340"/>
                  <a:pt x="557011" y="1377465"/>
                </a:cubicBezTo>
                <a:cubicBezTo>
                  <a:pt x="553750" y="1379590"/>
                  <a:pt x="550969" y="1380681"/>
                  <a:pt x="548664" y="1380738"/>
                </a:cubicBezTo>
                <a:lnTo>
                  <a:pt x="544098" y="1378300"/>
                </a:lnTo>
                <a:lnTo>
                  <a:pt x="534788" y="1381013"/>
                </a:lnTo>
                <a:cubicBezTo>
                  <a:pt x="526614" y="1382798"/>
                  <a:pt x="517122" y="1384369"/>
                  <a:pt x="506314" y="1385724"/>
                </a:cubicBezTo>
                <a:cubicBezTo>
                  <a:pt x="501044" y="1377872"/>
                  <a:pt x="502334" y="1372810"/>
                  <a:pt x="510183" y="1370537"/>
                </a:cubicBezTo>
                <a:cubicBezTo>
                  <a:pt x="514109" y="1369403"/>
                  <a:pt x="517534" y="1367524"/>
                  <a:pt x="520463" y="1364905"/>
                </a:cubicBezTo>
                <a:lnTo>
                  <a:pt x="526895" y="1356006"/>
                </a:lnTo>
                <a:lnTo>
                  <a:pt x="536629" y="1357569"/>
                </a:lnTo>
                <a:cubicBezTo>
                  <a:pt x="539890" y="1355443"/>
                  <a:pt x="540856" y="1353390"/>
                  <a:pt x="539527" y="1351411"/>
                </a:cubicBezTo>
                <a:cubicBezTo>
                  <a:pt x="538199" y="1349433"/>
                  <a:pt x="539166" y="1347381"/>
                  <a:pt x="542426" y="1345256"/>
                </a:cubicBezTo>
                <a:cubicBezTo>
                  <a:pt x="520856" y="1348030"/>
                  <a:pt x="502382" y="1350182"/>
                  <a:pt x="487008" y="1351716"/>
                </a:cubicBezTo>
                <a:cubicBezTo>
                  <a:pt x="471633" y="1353250"/>
                  <a:pt x="456723" y="1350236"/>
                  <a:pt x="442278" y="1342678"/>
                </a:cubicBezTo>
                <a:cubicBezTo>
                  <a:pt x="408875" y="1341786"/>
                  <a:pt x="381224" y="1344234"/>
                  <a:pt x="359329" y="1350016"/>
                </a:cubicBezTo>
                <a:cubicBezTo>
                  <a:pt x="337435" y="1355802"/>
                  <a:pt x="315702" y="1360081"/>
                  <a:pt x="294128" y="1362852"/>
                </a:cubicBezTo>
                <a:cubicBezTo>
                  <a:pt x="303264" y="1362498"/>
                  <a:pt x="312419" y="1362175"/>
                  <a:pt x="321596" y="1361883"/>
                </a:cubicBezTo>
                <a:cubicBezTo>
                  <a:pt x="330773" y="1361588"/>
                  <a:pt x="339929" y="1361264"/>
                  <a:pt x="349064" y="1360909"/>
                </a:cubicBezTo>
                <a:cubicBezTo>
                  <a:pt x="351718" y="1364865"/>
                  <a:pt x="341597" y="1367242"/>
                  <a:pt x="318697" y="1368036"/>
                </a:cubicBezTo>
                <a:cubicBezTo>
                  <a:pt x="295797" y="1368831"/>
                  <a:pt x="280061" y="1366333"/>
                  <a:pt x="271489" y="1360543"/>
                </a:cubicBezTo>
                <a:cubicBezTo>
                  <a:pt x="270884" y="1366626"/>
                  <a:pt x="265342" y="1368840"/>
                  <a:pt x="254859" y="1367186"/>
                </a:cubicBezTo>
                <a:cubicBezTo>
                  <a:pt x="244375" y="1365532"/>
                  <a:pt x="245027" y="1366505"/>
                  <a:pt x="256818" y="1370107"/>
                </a:cubicBezTo>
                <a:cubicBezTo>
                  <a:pt x="247036" y="1376482"/>
                  <a:pt x="233293" y="1376953"/>
                  <a:pt x="215587" y="1371520"/>
                </a:cubicBezTo>
                <a:lnTo>
                  <a:pt x="178423" y="1360133"/>
                </a:lnTo>
                <a:lnTo>
                  <a:pt x="184137" y="1366557"/>
                </a:lnTo>
                <a:cubicBezTo>
                  <a:pt x="162564" y="1369330"/>
                  <a:pt x="151477" y="1373758"/>
                  <a:pt x="150872" y="1379841"/>
                </a:cubicBezTo>
                <a:cubicBezTo>
                  <a:pt x="144955" y="1378008"/>
                  <a:pt x="145259" y="1374968"/>
                  <a:pt x="151780" y="1370718"/>
                </a:cubicBezTo>
                <a:cubicBezTo>
                  <a:pt x="158300" y="1366468"/>
                  <a:pt x="158925" y="1360415"/>
                  <a:pt x="153657" y="1352564"/>
                </a:cubicBezTo>
                <a:cubicBezTo>
                  <a:pt x="138565" y="1351024"/>
                  <a:pt x="123794" y="1346473"/>
                  <a:pt x="109347" y="1338916"/>
                </a:cubicBezTo>
                <a:cubicBezTo>
                  <a:pt x="94901" y="1331356"/>
                  <a:pt x="78522" y="1327900"/>
                  <a:pt x="60212" y="1328549"/>
                </a:cubicBezTo>
                <a:cubicBezTo>
                  <a:pt x="93827" y="1329754"/>
                  <a:pt x="130702" y="1328832"/>
                  <a:pt x="170837" y="1325788"/>
                </a:cubicBezTo>
                <a:cubicBezTo>
                  <a:pt x="171962" y="1313497"/>
                  <a:pt x="180112" y="1308183"/>
                  <a:pt x="195291" y="1309848"/>
                </a:cubicBezTo>
                <a:cubicBezTo>
                  <a:pt x="204510" y="1309619"/>
                  <a:pt x="209795" y="1310510"/>
                  <a:pt x="211143" y="1312520"/>
                </a:cubicBezTo>
                <a:cubicBezTo>
                  <a:pt x="212491" y="1314529"/>
                  <a:pt x="217775" y="1315419"/>
                  <a:pt x="226995" y="1315189"/>
                </a:cubicBezTo>
                <a:cubicBezTo>
                  <a:pt x="248691" y="1312604"/>
                  <a:pt x="266454" y="1311140"/>
                  <a:pt x="280283" y="1310795"/>
                </a:cubicBezTo>
                <a:cubicBezTo>
                  <a:pt x="294112" y="1310449"/>
                  <a:pt x="311874" y="1308983"/>
                  <a:pt x="333573" y="1306399"/>
                </a:cubicBezTo>
                <a:cubicBezTo>
                  <a:pt x="324916" y="1300482"/>
                  <a:pt x="323849" y="1295400"/>
                  <a:pt x="330370" y="1291150"/>
                </a:cubicBezTo>
                <a:cubicBezTo>
                  <a:pt x="336891" y="1286899"/>
                  <a:pt x="334193" y="1282879"/>
                  <a:pt x="322276" y="1279088"/>
                </a:cubicBezTo>
                <a:cubicBezTo>
                  <a:pt x="319016" y="1281213"/>
                  <a:pt x="318875" y="1282749"/>
                  <a:pt x="321854" y="1283698"/>
                </a:cubicBezTo>
                <a:cubicBezTo>
                  <a:pt x="324833" y="1284644"/>
                  <a:pt x="323062" y="1287243"/>
                  <a:pt x="316541" y="1291495"/>
                </a:cubicBezTo>
                <a:cubicBezTo>
                  <a:pt x="298667" y="1285810"/>
                  <a:pt x="294620" y="1279778"/>
                  <a:pt x="304402" y="1273403"/>
                </a:cubicBezTo>
                <a:cubicBezTo>
                  <a:pt x="280006" y="1271968"/>
                  <a:pt x="267526" y="1274323"/>
                  <a:pt x="266962" y="1280470"/>
                </a:cubicBezTo>
                <a:cubicBezTo>
                  <a:pt x="245827" y="1276907"/>
                  <a:pt x="226322" y="1272286"/>
                  <a:pt x="208446" y="1266599"/>
                </a:cubicBezTo>
                <a:cubicBezTo>
                  <a:pt x="201927" y="1270850"/>
                  <a:pt x="194324" y="1272917"/>
                  <a:pt x="185640" y="1272797"/>
                </a:cubicBezTo>
                <a:cubicBezTo>
                  <a:pt x="176956" y="1272680"/>
                  <a:pt x="171138" y="1273583"/>
                  <a:pt x="168183" y="1275508"/>
                </a:cubicBezTo>
                <a:cubicBezTo>
                  <a:pt x="147809" y="1277232"/>
                  <a:pt x="134860" y="1275558"/>
                  <a:pt x="129336" y="1270490"/>
                </a:cubicBezTo>
                <a:cubicBezTo>
                  <a:pt x="123812" y="1265424"/>
                  <a:pt x="116849" y="1259849"/>
                  <a:pt x="108445" y="1253767"/>
                </a:cubicBezTo>
                <a:cubicBezTo>
                  <a:pt x="131213" y="1256265"/>
                  <a:pt x="149932" y="1252732"/>
                  <a:pt x="164604" y="1243168"/>
                </a:cubicBezTo>
                <a:cubicBezTo>
                  <a:pt x="176521" y="1246959"/>
                  <a:pt x="178544" y="1249973"/>
                  <a:pt x="170675" y="1252214"/>
                </a:cubicBezTo>
                <a:cubicBezTo>
                  <a:pt x="162805" y="1254455"/>
                  <a:pt x="163480" y="1255458"/>
                  <a:pt x="172698" y="1255229"/>
                </a:cubicBezTo>
                <a:cubicBezTo>
                  <a:pt x="178656" y="1257125"/>
                  <a:pt x="183265" y="1257009"/>
                  <a:pt x="186526" y="1254884"/>
                </a:cubicBezTo>
                <a:cubicBezTo>
                  <a:pt x="189786" y="1252759"/>
                  <a:pt x="186806" y="1251811"/>
                  <a:pt x="177589" y="1252041"/>
                </a:cubicBezTo>
                <a:cubicBezTo>
                  <a:pt x="223681" y="1250891"/>
                  <a:pt x="260446" y="1242819"/>
                  <a:pt x="287877" y="1227827"/>
                </a:cubicBezTo>
                <a:cubicBezTo>
                  <a:pt x="315310" y="1212837"/>
                  <a:pt x="347745" y="1201808"/>
                  <a:pt x="385183" y="1194742"/>
                </a:cubicBezTo>
                <a:lnTo>
                  <a:pt x="377655" y="1191540"/>
                </a:lnTo>
                <a:lnTo>
                  <a:pt x="389884" y="1187344"/>
                </a:lnTo>
                <a:cubicBezTo>
                  <a:pt x="405217" y="1183130"/>
                  <a:pt x="421835" y="1179522"/>
                  <a:pt x="439737" y="1176521"/>
                </a:cubicBezTo>
                <a:cubicBezTo>
                  <a:pt x="475546" y="1170517"/>
                  <a:pt x="502949" y="1164212"/>
                  <a:pt x="521948" y="1157606"/>
                </a:cubicBezTo>
                <a:cubicBezTo>
                  <a:pt x="525209" y="1155481"/>
                  <a:pt x="527514" y="1155424"/>
                  <a:pt x="528863" y="1157435"/>
                </a:cubicBezTo>
                <a:cubicBezTo>
                  <a:pt x="530213" y="1159444"/>
                  <a:pt x="534148" y="1158324"/>
                  <a:pt x="540668" y="1154073"/>
                </a:cubicBezTo>
                <a:cubicBezTo>
                  <a:pt x="537971" y="1150054"/>
                  <a:pt x="529032" y="1147210"/>
                  <a:pt x="513856" y="1145546"/>
                </a:cubicBezTo>
                <a:lnTo>
                  <a:pt x="518746" y="1142359"/>
                </a:lnTo>
                <a:lnTo>
                  <a:pt x="509809" y="1139516"/>
                </a:lnTo>
                <a:cubicBezTo>
                  <a:pt x="516330" y="1135264"/>
                  <a:pt x="530441" y="1131846"/>
                  <a:pt x="552137" y="1129261"/>
                </a:cubicBezTo>
                <a:cubicBezTo>
                  <a:pt x="573835" y="1126675"/>
                  <a:pt x="592554" y="1123143"/>
                  <a:pt x="608293" y="1118662"/>
                </a:cubicBezTo>
                <a:cubicBezTo>
                  <a:pt x="602336" y="1116768"/>
                  <a:pt x="599638" y="1112747"/>
                  <a:pt x="600201" y="1106601"/>
                </a:cubicBezTo>
                <a:cubicBezTo>
                  <a:pt x="609420" y="1106369"/>
                  <a:pt x="618638" y="1106141"/>
                  <a:pt x="627857" y="1105911"/>
                </a:cubicBezTo>
                <a:cubicBezTo>
                  <a:pt x="637075" y="1105680"/>
                  <a:pt x="644946" y="1103441"/>
                  <a:pt x="651465" y="1099190"/>
                </a:cubicBezTo>
                <a:cubicBezTo>
                  <a:pt x="663383" y="1102980"/>
                  <a:pt x="670016" y="1105881"/>
                  <a:pt x="671364" y="1107891"/>
                </a:cubicBezTo>
                <a:cubicBezTo>
                  <a:pt x="672713" y="1109900"/>
                  <a:pt x="677997" y="1110790"/>
                  <a:pt x="687218" y="1110562"/>
                </a:cubicBezTo>
                <a:cubicBezTo>
                  <a:pt x="696998" y="1104188"/>
                  <a:pt x="711106" y="1100767"/>
                  <a:pt x="729545" y="1100307"/>
                </a:cubicBezTo>
                <a:lnTo>
                  <a:pt x="757203" y="1099619"/>
                </a:lnTo>
                <a:lnTo>
                  <a:pt x="784858" y="1098927"/>
                </a:lnTo>
                <a:lnTo>
                  <a:pt x="757245" y="1099616"/>
                </a:lnTo>
                <a:lnTo>
                  <a:pt x="831233" y="1094704"/>
                </a:lnTo>
                <a:cubicBezTo>
                  <a:pt x="856192" y="1089993"/>
                  <a:pt x="881150" y="1085282"/>
                  <a:pt x="906109" y="1080571"/>
                </a:cubicBezTo>
                <a:cubicBezTo>
                  <a:pt x="884411" y="1083157"/>
                  <a:pt x="864482" y="1083143"/>
                  <a:pt x="846327" y="1080531"/>
                </a:cubicBezTo>
                <a:cubicBezTo>
                  <a:pt x="828170" y="1077919"/>
                  <a:pt x="808244" y="1077906"/>
                  <a:pt x="786546" y="1080490"/>
                </a:cubicBezTo>
                <a:cubicBezTo>
                  <a:pt x="771368" y="1078826"/>
                  <a:pt x="759170" y="1078110"/>
                  <a:pt x="749951" y="1078339"/>
                </a:cubicBezTo>
                <a:cubicBezTo>
                  <a:pt x="740734" y="1078569"/>
                  <a:pt x="731514" y="1078797"/>
                  <a:pt x="722295" y="1079027"/>
                </a:cubicBezTo>
                <a:cubicBezTo>
                  <a:pt x="710379" y="1075238"/>
                  <a:pt x="701159" y="1075467"/>
                  <a:pt x="694638" y="1079717"/>
                </a:cubicBezTo>
                <a:cubicBezTo>
                  <a:pt x="688681" y="1077824"/>
                  <a:pt x="683396" y="1076934"/>
                  <a:pt x="678786" y="1077048"/>
                </a:cubicBezTo>
                <a:cubicBezTo>
                  <a:pt x="674179" y="1077163"/>
                  <a:pt x="668893" y="1076274"/>
                  <a:pt x="662934" y="1074379"/>
                </a:cubicBezTo>
                <a:cubicBezTo>
                  <a:pt x="669457" y="1070128"/>
                  <a:pt x="682611" y="1068776"/>
                  <a:pt x="702396" y="1070328"/>
                </a:cubicBezTo>
                <a:cubicBezTo>
                  <a:pt x="722182" y="1071876"/>
                  <a:pt x="739665" y="1073485"/>
                  <a:pt x="754842" y="1075151"/>
                </a:cubicBezTo>
                <a:cubicBezTo>
                  <a:pt x="794383" y="1078092"/>
                  <a:pt x="830277" y="1079119"/>
                  <a:pt x="862526" y="1078235"/>
                </a:cubicBezTo>
                <a:lnTo>
                  <a:pt x="948859" y="1078528"/>
                </a:lnTo>
                <a:lnTo>
                  <a:pt x="988868" y="1067057"/>
                </a:lnTo>
                <a:cubicBezTo>
                  <a:pt x="1003656" y="1064597"/>
                  <a:pt x="1019446" y="1063628"/>
                  <a:pt x="1036235" y="1064152"/>
                </a:cubicBezTo>
                <a:lnTo>
                  <a:pt x="1049084" y="1063105"/>
                </a:lnTo>
                <a:lnTo>
                  <a:pt x="1055765" y="1060090"/>
                </a:lnTo>
                <a:lnTo>
                  <a:pt x="1057337" y="1062432"/>
                </a:lnTo>
                <a:lnTo>
                  <a:pt x="1083996" y="1060257"/>
                </a:lnTo>
                <a:lnTo>
                  <a:pt x="1082094" y="1057422"/>
                </a:lnTo>
                <a:lnTo>
                  <a:pt x="1098959" y="1057792"/>
                </a:lnTo>
                <a:lnTo>
                  <a:pt x="1106201" y="1058446"/>
                </a:lnTo>
                <a:lnTo>
                  <a:pt x="1110968" y="1058058"/>
                </a:lnTo>
                <a:lnTo>
                  <a:pt x="1098959" y="1057792"/>
                </a:lnTo>
                <a:lnTo>
                  <a:pt x="1088755" y="1056872"/>
                </a:lnTo>
                <a:cubicBezTo>
                  <a:pt x="1075124" y="1043544"/>
                  <a:pt x="1049906" y="1037745"/>
                  <a:pt x="1013100" y="1039479"/>
                </a:cubicBezTo>
                <a:cubicBezTo>
                  <a:pt x="976295" y="1041212"/>
                  <a:pt x="945840" y="1041580"/>
                  <a:pt x="921741" y="1040584"/>
                </a:cubicBezTo>
                <a:cubicBezTo>
                  <a:pt x="937354" y="1035916"/>
                  <a:pt x="945580" y="1029132"/>
                  <a:pt x="946418" y="1020234"/>
                </a:cubicBezTo>
                <a:cubicBezTo>
                  <a:pt x="947256" y="1011335"/>
                  <a:pt x="959344" y="1007631"/>
                  <a:pt x="982681" y="1009125"/>
                </a:cubicBezTo>
                <a:cubicBezTo>
                  <a:pt x="968172" y="1007476"/>
                  <a:pt x="952284" y="1003927"/>
                  <a:pt x="935007" y="998484"/>
                </a:cubicBezTo>
                <a:cubicBezTo>
                  <a:pt x="917734" y="993039"/>
                  <a:pt x="909764" y="984328"/>
                  <a:pt x="911100" y="972351"/>
                </a:cubicBezTo>
                <a:cubicBezTo>
                  <a:pt x="937496" y="966071"/>
                  <a:pt x="954772" y="965736"/>
                  <a:pt x="962930" y="971343"/>
                </a:cubicBezTo>
                <a:cubicBezTo>
                  <a:pt x="971088" y="976953"/>
                  <a:pt x="982012" y="983466"/>
                  <a:pt x="995704" y="990884"/>
                </a:cubicBezTo>
                <a:cubicBezTo>
                  <a:pt x="1016903" y="987992"/>
                  <a:pt x="1034655" y="983239"/>
                  <a:pt x="1048962" y="976622"/>
                </a:cubicBezTo>
                <a:cubicBezTo>
                  <a:pt x="1063269" y="970005"/>
                  <a:pt x="1084038" y="966037"/>
                  <a:pt x="1111276" y="964721"/>
                </a:cubicBezTo>
                <a:cubicBezTo>
                  <a:pt x="1098922" y="967265"/>
                  <a:pt x="1086580" y="969824"/>
                  <a:pt x="1074248" y="972399"/>
                </a:cubicBezTo>
                <a:cubicBezTo>
                  <a:pt x="1061916" y="974973"/>
                  <a:pt x="1055406" y="979240"/>
                  <a:pt x="1054716" y="985194"/>
                </a:cubicBezTo>
                <a:cubicBezTo>
                  <a:pt x="1069599" y="986421"/>
                  <a:pt x="1081116" y="984378"/>
                  <a:pt x="1089267" y="979066"/>
                </a:cubicBezTo>
                <a:cubicBezTo>
                  <a:pt x="1097418" y="973754"/>
                  <a:pt x="1108934" y="971710"/>
                  <a:pt x="1123817" y="972933"/>
                </a:cubicBezTo>
                <a:cubicBezTo>
                  <a:pt x="1126346" y="976702"/>
                  <a:pt x="1126162" y="978176"/>
                  <a:pt x="1123269" y="977354"/>
                </a:cubicBezTo>
                <a:cubicBezTo>
                  <a:pt x="1120373" y="976534"/>
                  <a:pt x="1120191" y="978006"/>
                  <a:pt x="1122721" y="981775"/>
                </a:cubicBezTo>
                <a:cubicBezTo>
                  <a:pt x="1134635" y="985565"/>
                  <a:pt x="1156053" y="986053"/>
                  <a:pt x="1186970" y="983237"/>
                </a:cubicBezTo>
                <a:cubicBezTo>
                  <a:pt x="1217886" y="980422"/>
                  <a:pt x="1240934" y="979845"/>
                  <a:pt x="1256113" y="981512"/>
                </a:cubicBezTo>
                <a:cubicBezTo>
                  <a:pt x="1265329" y="981282"/>
                  <a:pt x="1270080" y="979630"/>
                  <a:pt x="1270361" y="976558"/>
                </a:cubicBezTo>
                <a:cubicBezTo>
                  <a:pt x="1270642" y="973485"/>
                  <a:pt x="1272413" y="970886"/>
                  <a:pt x="1275674" y="968761"/>
                </a:cubicBezTo>
                <a:cubicBezTo>
                  <a:pt x="1302768" y="974216"/>
                  <a:pt x="1322836" y="972693"/>
                  <a:pt x="1335877" y="964193"/>
                </a:cubicBezTo>
                <a:cubicBezTo>
                  <a:pt x="1348919" y="955691"/>
                  <a:pt x="1363308" y="949201"/>
                  <a:pt x="1379049" y="944722"/>
                </a:cubicBezTo>
                <a:cubicBezTo>
                  <a:pt x="1385009" y="946616"/>
                  <a:pt x="1386357" y="948626"/>
                  <a:pt x="1383095" y="950752"/>
                </a:cubicBezTo>
                <a:cubicBezTo>
                  <a:pt x="1379835" y="952877"/>
                  <a:pt x="1375226" y="952992"/>
                  <a:pt x="1369268" y="951096"/>
                </a:cubicBezTo>
                <a:cubicBezTo>
                  <a:pt x="1375226" y="952992"/>
                  <a:pt x="1379934" y="953896"/>
                  <a:pt x="1383391" y="953810"/>
                </a:cubicBezTo>
                <a:lnTo>
                  <a:pt x="1389366" y="950895"/>
                </a:lnTo>
                <a:lnTo>
                  <a:pt x="1383095" y="950752"/>
                </a:lnTo>
                <a:cubicBezTo>
                  <a:pt x="1386920" y="942480"/>
                  <a:pt x="1393441" y="938230"/>
                  <a:pt x="1402660" y="937998"/>
                </a:cubicBezTo>
                <a:cubicBezTo>
                  <a:pt x="1407268" y="937886"/>
                  <a:pt x="1411203" y="936764"/>
                  <a:pt x="1414464" y="934639"/>
                </a:cubicBezTo>
                <a:lnTo>
                  <a:pt x="1421537" y="926078"/>
                </a:lnTo>
                <a:lnTo>
                  <a:pt x="1431159" y="928092"/>
                </a:lnTo>
                <a:cubicBezTo>
                  <a:pt x="1437679" y="923840"/>
                  <a:pt x="1444060" y="921126"/>
                  <a:pt x="1450300" y="919949"/>
                </a:cubicBezTo>
                <a:cubicBezTo>
                  <a:pt x="1456538" y="918772"/>
                  <a:pt x="1462919" y="916058"/>
                  <a:pt x="1469441" y="911806"/>
                </a:cubicBezTo>
                <a:cubicBezTo>
                  <a:pt x="1441221" y="918643"/>
                  <a:pt x="1413566" y="919333"/>
                  <a:pt x="1386472" y="913878"/>
                </a:cubicBezTo>
                <a:lnTo>
                  <a:pt x="1344985" y="914913"/>
                </a:lnTo>
                <a:cubicBezTo>
                  <a:pt x="1351506" y="910662"/>
                  <a:pt x="1361682" y="908366"/>
                  <a:pt x="1375512" y="908020"/>
                </a:cubicBezTo>
                <a:cubicBezTo>
                  <a:pt x="1389340" y="907675"/>
                  <a:pt x="1399512" y="905377"/>
                  <a:pt x="1406034" y="901126"/>
                </a:cubicBezTo>
                <a:cubicBezTo>
                  <a:pt x="1403337" y="897107"/>
                  <a:pt x="1400357" y="896159"/>
                  <a:pt x="1397097" y="898284"/>
                </a:cubicBezTo>
                <a:cubicBezTo>
                  <a:pt x="1393837" y="900409"/>
                  <a:pt x="1387596" y="901587"/>
                  <a:pt x="1378377" y="901817"/>
                </a:cubicBezTo>
                <a:cubicBezTo>
                  <a:pt x="1372420" y="899923"/>
                  <a:pt x="1366179" y="901097"/>
                  <a:pt x="1359657" y="905350"/>
                </a:cubicBezTo>
                <a:cubicBezTo>
                  <a:pt x="1347742" y="901558"/>
                  <a:pt x="1335262" y="903913"/>
                  <a:pt x="1322220" y="912415"/>
                </a:cubicBezTo>
                <a:cubicBezTo>
                  <a:pt x="1325481" y="910290"/>
                  <a:pt x="1327786" y="910233"/>
                  <a:pt x="1329134" y="912242"/>
                </a:cubicBezTo>
                <a:cubicBezTo>
                  <a:pt x="1330483" y="914252"/>
                  <a:pt x="1332788" y="914195"/>
                  <a:pt x="1336049" y="912070"/>
                </a:cubicBezTo>
                <a:cubicBezTo>
                  <a:pt x="1329527" y="916320"/>
                  <a:pt x="1313479" y="916848"/>
                  <a:pt x="1287904" y="913654"/>
                </a:cubicBezTo>
                <a:cubicBezTo>
                  <a:pt x="1262327" y="910460"/>
                  <a:pt x="1248913" y="914916"/>
                  <a:pt x="1247662" y="927019"/>
                </a:cubicBezTo>
                <a:lnTo>
                  <a:pt x="1248470" y="927101"/>
                </a:lnTo>
                <a:lnTo>
                  <a:pt x="1235920" y="930473"/>
                </a:lnTo>
                <a:lnTo>
                  <a:pt x="1227510" y="932925"/>
                </a:lnTo>
                <a:lnTo>
                  <a:pt x="1235330" y="932212"/>
                </a:lnTo>
                <a:cubicBezTo>
                  <a:pt x="1238450" y="931623"/>
                  <a:pt x="1240824" y="930797"/>
                  <a:pt x="1242454" y="929735"/>
                </a:cubicBezTo>
                <a:cubicBezTo>
                  <a:pt x="1245715" y="927610"/>
                  <a:pt x="1248694" y="928557"/>
                  <a:pt x="1251392" y="932577"/>
                </a:cubicBezTo>
                <a:cubicBezTo>
                  <a:pt x="1245434" y="930682"/>
                  <a:pt x="1240824" y="930797"/>
                  <a:pt x="1237564" y="932922"/>
                </a:cubicBezTo>
                <a:cubicBezTo>
                  <a:pt x="1234303" y="935047"/>
                  <a:pt x="1231521" y="936139"/>
                  <a:pt x="1229216" y="936196"/>
                </a:cubicBezTo>
                <a:lnTo>
                  <a:pt x="1224652" y="933756"/>
                </a:lnTo>
                <a:lnTo>
                  <a:pt x="1215341" y="936470"/>
                </a:lnTo>
                <a:cubicBezTo>
                  <a:pt x="1207166" y="938256"/>
                  <a:pt x="1197675" y="939826"/>
                  <a:pt x="1186866" y="941182"/>
                </a:cubicBezTo>
                <a:cubicBezTo>
                  <a:pt x="1181599" y="933331"/>
                  <a:pt x="1182886" y="928268"/>
                  <a:pt x="1190737" y="925996"/>
                </a:cubicBezTo>
                <a:cubicBezTo>
                  <a:pt x="1194662" y="924860"/>
                  <a:pt x="1198087" y="922981"/>
                  <a:pt x="1201016" y="920362"/>
                </a:cubicBezTo>
                <a:lnTo>
                  <a:pt x="1207448" y="911463"/>
                </a:lnTo>
                <a:lnTo>
                  <a:pt x="1217182" y="913026"/>
                </a:lnTo>
                <a:cubicBezTo>
                  <a:pt x="1220443" y="910900"/>
                  <a:pt x="1221408" y="908848"/>
                  <a:pt x="1220080" y="906868"/>
                </a:cubicBezTo>
                <a:cubicBezTo>
                  <a:pt x="1218752" y="904890"/>
                  <a:pt x="1219719" y="902838"/>
                  <a:pt x="1222980" y="900713"/>
                </a:cubicBezTo>
                <a:cubicBezTo>
                  <a:pt x="1201409" y="903487"/>
                  <a:pt x="1182935" y="905639"/>
                  <a:pt x="1167560" y="907174"/>
                </a:cubicBezTo>
                <a:cubicBezTo>
                  <a:pt x="1152186" y="908707"/>
                  <a:pt x="1137276" y="905693"/>
                  <a:pt x="1122831" y="898135"/>
                </a:cubicBezTo>
                <a:cubicBezTo>
                  <a:pt x="1089428" y="897243"/>
                  <a:pt x="1061777" y="899690"/>
                  <a:pt x="1039881" y="905474"/>
                </a:cubicBezTo>
                <a:cubicBezTo>
                  <a:pt x="1017988" y="911259"/>
                  <a:pt x="996253" y="915539"/>
                  <a:pt x="974680" y="918309"/>
                </a:cubicBezTo>
                <a:cubicBezTo>
                  <a:pt x="983816" y="917956"/>
                  <a:pt x="992972" y="917632"/>
                  <a:pt x="1002149" y="917340"/>
                </a:cubicBezTo>
                <a:cubicBezTo>
                  <a:pt x="1011326" y="917045"/>
                  <a:pt x="1020482" y="916721"/>
                  <a:pt x="1029617" y="916366"/>
                </a:cubicBezTo>
                <a:cubicBezTo>
                  <a:pt x="1032271" y="920322"/>
                  <a:pt x="1022150" y="922699"/>
                  <a:pt x="999249" y="923494"/>
                </a:cubicBezTo>
                <a:cubicBezTo>
                  <a:pt x="976349" y="924289"/>
                  <a:pt x="960614" y="921791"/>
                  <a:pt x="952043" y="916000"/>
                </a:cubicBezTo>
                <a:cubicBezTo>
                  <a:pt x="951437" y="922083"/>
                  <a:pt x="945893" y="924298"/>
                  <a:pt x="935411" y="922644"/>
                </a:cubicBezTo>
                <a:cubicBezTo>
                  <a:pt x="924928" y="920989"/>
                  <a:pt x="925580" y="921962"/>
                  <a:pt x="937371" y="925564"/>
                </a:cubicBezTo>
                <a:cubicBezTo>
                  <a:pt x="927589" y="931939"/>
                  <a:pt x="913846" y="932410"/>
                  <a:pt x="896138" y="926978"/>
                </a:cubicBezTo>
                <a:lnTo>
                  <a:pt x="858976" y="915590"/>
                </a:lnTo>
                <a:lnTo>
                  <a:pt x="864690" y="922014"/>
                </a:lnTo>
                <a:cubicBezTo>
                  <a:pt x="843117" y="924788"/>
                  <a:pt x="832030" y="929215"/>
                  <a:pt x="831425" y="935298"/>
                </a:cubicBezTo>
                <a:cubicBezTo>
                  <a:pt x="825510" y="933467"/>
                  <a:pt x="825812" y="930425"/>
                  <a:pt x="832332" y="926175"/>
                </a:cubicBezTo>
                <a:cubicBezTo>
                  <a:pt x="838853" y="921925"/>
                  <a:pt x="839478" y="915872"/>
                  <a:pt x="834209" y="908022"/>
                </a:cubicBezTo>
                <a:cubicBezTo>
                  <a:pt x="819116" y="906482"/>
                  <a:pt x="804347" y="901930"/>
                  <a:pt x="789900" y="894372"/>
                </a:cubicBezTo>
                <a:cubicBezTo>
                  <a:pt x="775454" y="886813"/>
                  <a:pt x="759075" y="883357"/>
                  <a:pt x="740765" y="884006"/>
                </a:cubicBezTo>
                <a:cubicBezTo>
                  <a:pt x="774379" y="885212"/>
                  <a:pt x="811255" y="884289"/>
                  <a:pt x="851389" y="881245"/>
                </a:cubicBezTo>
                <a:cubicBezTo>
                  <a:pt x="852515" y="868954"/>
                  <a:pt x="860666" y="863642"/>
                  <a:pt x="875844" y="865305"/>
                </a:cubicBezTo>
                <a:cubicBezTo>
                  <a:pt x="885063" y="865075"/>
                  <a:pt x="890347" y="865967"/>
                  <a:pt x="891696" y="867977"/>
                </a:cubicBezTo>
                <a:cubicBezTo>
                  <a:pt x="893044" y="869986"/>
                  <a:pt x="898329" y="870876"/>
                  <a:pt x="907548" y="870646"/>
                </a:cubicBezTo>
                <a:cubicBezTo>
                  <a:pt x="929245" y="868061"/>
                  <a:pt x="947007" y="866597"/>
                  <a:pt x="960836" y="866252"/>
                </a:cubicBezTo>
                <a:cubicBezTo>
                  <a:pt x="974665" y="865906"/>
                  <a:pt x="992428" y="864441"/>
                  <a:pt x="1014126" y="861855"/>
                </a:cubicBezTo>
                <a:cubicBezTo>
                  <a:pt x="1005470" y="855939"/>
                  <a:pt x="1004401" y="850857"/>
                  <a:pt x="1010923" y="846607"/>
                </a:cubicBezTo>
                <a:cubicBezTo>
                  <a:pt x="1017443" y="842357"/>
                  <a:pt x="1014746" y="838336"/>
                  <a:pt x="1002828" y="834546"/>
                </a:cubicBezTo>
                <a:cubicBezTo>
                  <a:pt x="999569" y="836670"/>
                  <a:pt x="999427" y="838207"/>
                  <a:pt x="1002407" y="839155"/>
                </a:cubicBezTo>
                <a:cubicBezTo>
                  <a:pt x="1005385" y="840102"/>
                  <a:pt x="1003615" y="842700"/>
                  <a:pt x="997095" y="846952"/>
                </a:cubicBezTo>
                <a:cubicBezTo>
                  <a:pt x="979220" y="841267"/>
                  <a:pt x="975173" y="835235"/>
                  <a:pt x="984955" y="828860"/>
                </a:cubicBezTo>
                <a:cubicBezTo>
                  <a:pt x="960559" y="827425"/>
                  <a:pt x="948079" y="829780"/>
                  <a:pt x="947515" y="835927"/>
                </a:cubicBezTo>
                <a:cubicBezTo>
                  <a:pt x="926379" y="832365"/>
                  <a:pt x="906875" y="827743"/>
                  <a:pt x="888999" y="822056"/>
                </a:cubicBezTo>
                <a:cubicBezTo>
                  <a:pt x="882479" y="826308"/>
                  <a:pt x="874876" y="828375"/>
                  <a:pt x="866192" y="828255"/>
                </a:cubicBezTo>
                <a:cubicBezTo>
                  <a:pt x="857509" y="828137"/>
                  <a:pt x="851691" y="829040"/>
                  <a:pt x="848736" y="830965"/>
                </a:cubicBezTo>
                <a:cubicBezTo>
                  <a:pt x="828362" y="832689"/>
                  <a:pt x="815413" y="831015"/>
                  <a:pt x="809888" y="825948"/>
                </a:cubicBezTo>
                <a:cubicBezTo>
                  <a:pt x="804364" y="820882"/>
                  <a:pt x="797401" y="815307"/>
                  <a:pt x="788999" y="809224"/>
                </a:cubicBezTo>
                <a:cubicBezTo>
                  <a:pt x="811766" y="811722"/>
                  <a:pt x="830486" y="808189"/>
                  <a:pt x="845157" y="798625"/>
                </a:cubicBezTo>
                <a:cubicBezTo>
                  <a:pt x="857074" y="802416"/>
                  <a:pt x="859096" y="805431"/>
                  <a:pt x="851227" y="807672"/>
                </a:cubicBezTo>
                <a:cubicBezTo>
                  <a:pt x="843358" y="809912"/>
                  <a:pt x="844031" y="810916"/>
                  <a:pt x="853250" y="810686"/>
                </a:cubicBezTo>
                <a:cubicBezTo>
                  <a:pt x="859209" y="812582"/>
                  <a:pt x="863818" y="812466"/>
                  <a:pt x="867079" y="810341"/>
                </a:cubicBezTo>
                <a:cubicBezTo>
                  <a:pt x="870339" y="808216"/>
                  <a:pt x="867359" y="807268"/>
                  <a:pt x="858141" y="807499"/>
                </a:cubicBezTo>
                <a:cubicBezTo>
                  <a:pt x="904235" y="806348"/>
                  <a:pt x="940997" y="798277"/>
                  <a:pt x="968429" y="783285"/>
                </a:cubicBezTo>
                <a:lnTo>
                  <a:pt x="1056641" y="753292"/>
                </a:lnTo>
                <a:lnTo>
                  <a:pt x="1042180" y="753316"/>
                </a:lnTo>
                <a:lnTo>
                  <a:pt x="1039997" y="755058"/>
                </a:lnTo>
                <a:cubicBezTo>
                  <a:pt x="1036807" y="756413"/>
                  <a:pt x="1032907" y="757149"/>
                  <a:pt x="1028298" y="757265"/>
                </a:cubicBezTo>
                <a:lnTo>
                  <a:pt x="1039791" y="753321"/>
                </a:lnTo>
                <a:lnTo>
                  <a:pt x="912850" y="753538"/>
                </a:lnTo>
                <a:cubicBezTo>
                  <a:pt x="845385" y="753133"/>
                  <a:pt x="778125" y="751215"/>
                  <a:pt x="711065" y="747778"/>
                </a:cubicBezTo>
                <a:cubicBezTo>
                  <a:pt x="717717" y="743727"/>
                  <a:pt x="725004" y="740665"/>
                  <a:pt x="732925" y="738588"/>
                </a:cubicBezTo>
                <a:cubicBezTo>
                  <a:pt x="740844" y="736512"/>
                  <a:pt x="748130" y="733448"/>
                  <a:pt x="754784" y="729399"/>
                </a:cubicBezTo>
                <a:lnTo>
                  <a:pt x="745992" y="726520"/>
                </a:lnTo>
                <a:cubicBezTo>
                  <a:pt x="749319" y="724494"/>
                  <a:pt x="738448" y="725580"/>
                  <a:pt x="713381" y="729775"/>
                </a:cubicBezTo>
                <a:cubicBezTo>
                  <a:pt x="704152" y="729816"/>
                  <a:pt x="693268" y="730908"/>
                  <a:pt x="680729" y="733054"/>
                </a:cubicBezTo>
                <a:cubicBezTo>
                  <a:pt x="668188" y="735198"/>
                  <a:pt x="657305" y="736292"/>
                  <a:pt x="648076" y="736333"/>
                </a:cubicBezTo>
                <a:cubicBezTo>
                  <a:pt x="626282" y="738534"/>
                  <a:pt x="603670" y="741234"/>
                  <a:pt x="580238" y="744430"/>
                </a:cubicBezTo>
                <a:cubicBezTo>
                  <a:pt x="556807" y="747629"/>
                  <a:pt x="534194" y="750330"/>
                  <a:pt x="512399" y="752531"/>
                </a:cubicBezTo>
                <a:cubicBezTo>
                  <a:pt x="465539" y="758928"/>
                  <a:pt x="422260" y="767302"/>
                  <a:pt x="382567" y="777655"/>
                </a:cubicBezTo>
                <a:cubicBezTo>
                  <a:pt x="342873" y="788007"/>
                  <a:pt x="307138" y="797319"/>
                  <a:pt x="275364" y="805595"/>
                </a:cubicBezTo>
                <a:cubicBezTo>
                  <a:pt x="253448" y="807606"/>
                  <a:pt x="240117" y="815721"/>
                  <a:pt x="235369" y="829937"/>
                </a:cubicBezTo>
                <a:cubicBezTo>
                  <a:pt x="260612" y="825902"/>
                  <a:pt x="273232" y="823885"/>
                  <a:pt x="273232" y="823885"/>
                </a:cubicBezTo>
                <a:cubicBezTo>
                  <a:pt x="282505" y="823908"/>
                  <a:pt x="289632" y="822402"/>
                  <a:pt x="294621" y="819365"/>
                </a:cubicBezTo>
                <a:cubicBezTo>
                  <a:pt x="299613" y="816327"/>
                  <a:pt x="306768" y="814804"/>
                  <a:pt x="316089" y="814796"/>
                </a:cubicBezTo>
                <a:cubicBezTo>
                  <a:pt x="337953" y="812816"/>
                  <a:pt x="356207" y="808788"/>
                  <a:pt x="370846" y="802709"/>
                </a:cubicBezTo>
                <a:cubicBezTo>
                  <a:pt x="385486" y="796631"/>
                  <a:pt x="403764" y="792585"/>
                  <a:pt x="425681" y="790576"/>
                </a:cubicBezTo>
                <a:cubicBezTo>
                  <a:pt x="425681" y="790576"/>
                  <a:pt x="406381" y="796658"/>
                  <a:pt x="367779" y="808824"/>
                </a:cubicBezTo>
                <a:cubicBezTo>
                  <a:pt x="373774" y="810840"/>
                  <a:pt x="379267" y="810328"/>
                  <a:pt x="384255" y="807291"/>
                </a:cubicBezTo>
                <a:cubicBezTo>
                  <a:pt x="389246" y="804255"/>
                  <a:pt x="393049" y="804773"/>
                  <a:pt x="395664" y="808845"/>
                </a:cubicBezTo>
                <a:cubicBezTo>
                  <a:pt x="379690" y="812902"/>
                  <a:pt x="364573" y="816438"/>
                  <a:pt x="350314" y="819453"/>
                </a:cubicBezTo>
                <a:cubicBezTo>
                  <a:pt x="336056" y="822468"/>
                  <a:pt x="319277" y="827017"/>
                  <a:pt x="299975" y="833100"/>
                </a:cubicBezTo>
                <a:cubicBezTo>
                  <a:pt x="294033" y="831051"/>
                  <a:pt x="287737" y="832053"/>
                  <a:pt x="281082" y="836102"/>
                </a:cubicBezTo>
                <a:cubicBezTo>
                  <a:pt x="274429" y="840150"/>
                  <a:pt x="269605" y="841671"/>
                  <a:pt x="266607" y="840662"/>
                </a:cubicBezTo>
                <a:cubicBezTo>
                  <a:pt x="263610" y="839655"/>
                  <a:pt x="260449" y="840164"/>
                  <a:pt x="257122" y="842190"/>
                </a:cubicBezTo>
                <a:cubicBezTo>
                  <a:pt x="250469" y="846238"/>
                  <a:pt x="243162" y="849268"/>
                  <a:pt x="235200" y="851282"/>
                </a:cubicBezTo>
                <a:cubicBezTo>
                  <a:pt x="227241" y="853296"/>
                  <a:pt x="219932" y="856324"/>
                  <a:pt x="213277" y="860374"/>
                </a:cubicBezTo>
                <a:lnTo>
                  <a:pt x="218268" y="857338"/>
                </a:lnTo>
                <a:cubicBezTo>
                  <a:pt x="215652" y="853267"/>
                  <a:pt x="214167" y="852754"/>
                  <a:pt x="213810" y="855803"/>
                </a:cubicBezTo>
                <a:cubicBezTo>
                  <a:pt x="213456" y="858850"/>
                  <a:pt x="211969" y="858339"/>
                  <a:pt x="209354" y="854267"/>
                </a:cubicBezTo>
                <a:cubicBezTo>
                  <a:pt x="216008" y="850218"/>
                  <a:pt x="220045" y="842096"/>
                  <a:pt x="221466" y="829904"/>
                </a:cubicBezTo>
                <a:lnTo>
                  <a:pt x="206839" y="829177"/>
                </a:lnTo>
                <a:lnTo>
                  <a:pt x="208628" y="820726"/>
                </a:lnTo>
                <a:lnTo>
                  <a:pt x="198648" y="826799"/>
                </a:lnTo>
                <a:lnTo>
                  <a:pt x="199714" y="817655"/>
                </a:lnTo>
                <a:lnTo>
                  <a:pt x="194723" y="820691"/>
                </a:lnTo>
                <a:cubicBezTo>
                  <a:pt x="195434" y="814594"/>
                  <a:pt x="198109" y="811552"/>
                  <a:pt x="202741" y="811564"/>
                </a:cubicBezTo>
                <a:cubicBezTo>
                  <a:pt x="207377" y="811575"/>
                  <a:pt x="208742" y="806497"/>
                  <a:pt x="206836" y="796327"/>
                </a:cubicBezTo>
                <a:cubicBezTo>
                  <a:pt x="216521" y="796097"/>
                  <a:pt x="225755" y="793309"/>
                  <a:pt x="234539" y="787963"/>
                </a:cubicBezTo>
                <a:cubicBezTo>
                  <a:pt x="243322" y="782616"/>
                  <a:pt x="252557" y="779830"/>
                  <a:pt x="262241" y="779598"/>
                </a:cubicBezTo>
                <a:cubicBezTo>
                  <a:pt x="258707" y="781748"/>
                  <a:pt x="258248" y="784860"/>
                  <a:pt x="260865" y="788933"/>
                </a:cubicBezTo>
                <a:cubicBezTo>
                  <a:pt x="265317" y="780559"/>
                  <a:pt x="274128" y="775195"/>
                  <a:pt x="287295" y="772847"/>
                </a:cubicBezTo>
                <a:cubicBezTo>
                  <a:pt x="300462" y="770497"/>
                  <a:pt x="310476" y="767235"/>
                  <a:pt x="317335" y="763058"/>
                </a:cubicBezTo>
                <a:lnTo>
                  <a:pt x="313413" y="756950"/>
                </a:lnTo>
                <a:lnTo>
                  <a:pt x="310918" y="758468"/>
                </a:lnTo>
                <a:cubicBezTo>
                  <a:pt x="309254" y="759481"/>
                  <a:pt x="307115" y="757950"/>
                  <a:pt x="304499" y="753879"/>
                </a:cubicBezTo>
                <a:lnTo>
                  <a:pt x="345484" y="720440"/>
                </a:lnTo>
                <a:lnTo>
                  <a:pt x="357255" y="738762"/>
                </a:lnTo>
                <a:cubicBezTo>
                  <a:pt x="360529" y="736769"/>
                  <a:pt x="360368" y="734745"/>
                  <a:pt x="356767" y="732687"/>
                </a:cubicBezTo>
                <a:cubicBezTo>
                  <a:pt x="353169" y="730630"/>
                  <a:pt x="353006" y="728604"/>
                  <a:pt x="356282" y="726611"/>
                </a:cubicBezTo>
                <a:lnTo>
                  <a:pt x="362167" y="735772"/>
                </a:lnTo>
                <a:cubicBezTo>
                  <a:pt x="375161" y="727865"/>
                  <a:pt x="390131" y="723001"/>
                  <a:pt x="407074" y="721184"/>
                </a:cubicBezTo>
                <a:cubicBezTo>
                  <a:pt x="424018" y="719368"/>
                  <a:pt x="440626" y="713509"/>
                  <a:pt x="456895" y="703608"/>
                </a:cubicBezTo>
                <a:cubicBezTo>
                  <a:pt x="484892" y="697897"/>
                  <a:pt x="511933" y="694184"/>
                  <a:pt x="538016" y="692470"/>
                </a:cubicBezTo>
                <a:cubicBezTo>
                  <a:pt x="564099" y="690754"/>
                  <a:pt x="591140" y="687040"/>
                  <a:pt x="619138" y="681329"/>
                </a:cubicBezTo>
                <a:lnTo>
                  <a:pt x="621353" y="680787"/>
                </a:lnTo>
                <a:lnTo>
                  <a:pt x="607495" y="679919"/>
                </a:lnTo>
                <a:cubicBezTo>
                  <a:pt x="599059" y="679390"/>
                  <a:pt x="590621" y="678860"/>
                  <a:pt x="582183" y="678332"/>
                </a:cubicBezTo>
                <a:cubicBezTo>
                  <a:pt x="576240" y="676284"/>
                  <a:pt x="574933" y="674248"/>
                  <a:pt x="578260" y="672225"/>
                </a:cubicBezTo>
                <a:cubicBezTo>
                  <a:pt x="581586" y="670200"/>
                  <a:pt x="586220" y="670211"/>
                  <a:pt x="592163" y="672259"/>
                </a:cubicBezTo>
                <a:cubicBezTo>
                  <a:pt x="595490" y="670233"/>
                  <a:pt x="600125" y="670245"/>
                  <a:pt x="606066" y="672292"/>
                </a:cubicBezTo>
                <a:cubicBezTo>
                  <a:pt x="615335" y="672315"/>
                  <a:pt x="616167" y="671809"/>
                  <a:pt x="608561" y="670774"/>
                </a:cubicBezTo>
                <a:cubicBezTo>
                  <a:pt x="600955" y="669738"/>
                  <a:pt x="598815" y="668208"/>
                  <a:pt x="602142" y="666185"/>
                </a:cubicBezTo>
                <a:cubicBezTo>
                  <a:pt x="630659" y="660155"/>
                  <a:pt x="661792" y="658199"/>
                  <a:pt x="695544" y="660315"/>
                </a:cubicBezTo>
                <a:cubicBezTo>
                  <a:pt x="680331" y="658245"/>
                  <a:pt x="664288" y="656680"/>
                  <a:pt x="647415" y="655623"/>
                </a:cubicBezTo>
                <a:cubicBezTo>
                  <a:pt x="630538" y="654566"/>
                  <a:pt x="612833" y="654015"/>
                  <a:pt x="594294" y="653969"/>
                </a:cubicBezTo>
                <a:cubicBezTo>
                  <a:pt x="585026" y="653946"/>
                  <a:pt x="576411" y="654941"/>
                  <a:pt x="568448" y="656954"/>
                </a:cubicBezTo>
                <a:cubicBezTo>
                  <a:pt x="560489" y="658968"/>
                  <a:pt x="550564" y="657929"/>
                  <a:pt x="538678" y="653831"/>
                </a:cubicBezTo>
                <a:lnTo>
                  <a:pt x="496968" y="653728"/>
                </a:lnTo>
                <a:cubicBezTo>
                  <a:pt x="478432" y="653684"/>
                  <a:pt x="462863" y="654662"/>
                  <a:pt x="450268" y="656664"/>
                </a:cubicBezTo>
                <a:cubicBezTo>
                  <a:pt x="410577" y="652501"/>
                  <a:pt x="373676" y="650886"/>
                  <a:pt x="339572" y="651819"/>
                </a:cubicBezTo>
                <a:lnTo>
                  <a:pt x="266943" y="672310"/>
                </a:lnTo>
                <a:lnTo>
                  <a:pt x="265429" y="671457"/>
                </a:lnTo>
                <a:cubicBezTo>
                  <a:pt x="260794" y="671445"/>
                  <a:pt x="255150" y="673465"/>
                  <a:pt x="248497" y="677513"/>
                </a:cubicBezTo>
                <a:cubicBezTo>
                  <a:pt x="223307" y="681517"/>
                  <a:pt x="199246" y="689081"/>
                  <a:pt x="176316" y="700205"/>
                </a:cubicBezTo>
                <a:cubicBezTo>
                  <a:pt x="153386" y="711329"/>
                  <a:pt x="129324" y="718893"/>
                  <a:pt x="104134" y="722897"/>
                </a:cubicBezTo>
                <a:lnTo>
                  <a:pt x="89163" y="732007"/>
                </a:lnTo>
                <a:lnTo>
                  <a:pt x="86548" y="727935"/>
                </a:lnTo>
                <a:lnTo>
                  <a:pt x="87735" y="724382"/>
                </a:lnTo>
                <a:cubicBezTo>
                  <a:pt x="95341" y="725417"/>
                  <a:pt x="97835" y="723898"/>
                  <a:pt x="95220" y="719826"/>
                </a:cubicBezTo>
                <a:cubicBezTo>
                  <a:pt x="92604" y="715755"/>
                  <a:pt x="87969" y="715742"/>
                  <a:pt x="81315" y="719791"/>
                </a:cubicBezTo>
                <a:cubicBezTo>
                  <a:pt x="95332" y="705596"/>
                  <a:pt x="112797" y="694966"/>
                  <a:pt x="133709" y="687905"/>
                </a:cubicBezTo>
                <a:cubicBezTo>
                  <a:pt x="154621" y="680842"/>
                  <a:pt x="174700" y="674284"/>
                  <a:pt x="193949" y="668233"/>
                </a:cubicBezTo>
                <a:lnTo>
                  <a:pt x="185034" y="665163"/>
                </a:lnTo>
                <a:cubicBezTo>
                  <a:pt x="210227" y="661157"/>
                  <a:pt x="224485" y="658144"/>
                  <a:pt x="227812" y="656119"/>
                </a:cubicBezTo>
                <a:cubicBezTo>
                  <a:pt x="233755" y="658167"/>
                  <a:pt x="240052" y="657165"/>
                  <a:pt x="246704" y="653117"/>
                </a:cubicBezTo>
                <a:cubicBezTo>
                  <a:pt x="253357" y="649067"/>
                  <a:pt x="258169" y="647554"/>
                  <a:pt x="261140" y="648577"/>
                </a:cubicBezTo>
                <a:cubicBezTo>
                  <a:pt x="264112" y="649602"/>
                  <a:pt x="267261" y="649102"/>
                  <a:pt x="270588" y="647077"/>
                </a:cubicBezTo>
                <a:cubicBezTo>
                  <a:pt x="240876" y="636840"/>
                  <a:pt x="221385" y="631710"/>
                  <a:pt x="212114" y="631686"/>
                </a:cubicBezTo>
                <a:cubicBezTo>
                  <a:pt x="209499" y="627614"/>
                  <a:pt x="205696" y="627096"/>
                  <a:pt x="200705" y="630133"/>
                </a:cubicBezTo>
                <a:cubicBezTo>
                  <a:pt x="195717" y="633170"/>
                  <a:pt x="195241" y="630629"/>
                  <a:pt x="199278" y="622507"/>
                </a:cubicBezTo>
                <a:cubicBezTo>
                  <a:pt x="190009" y="622484"/>
                  <a:pt x="184721" y="621456"/>
                  <a:pt x="183411" y="619419"/>
                </a:cubicBezTo>
                <a:cubicBezTo>
                  <a:pt x="182103" y="617384"/>
                  <a:pt x="178479" y="615342"/>
                  <a:pt x="172536" y="613294"/>
                </a:cubicBezTo>
                <a:cubicBezTo>
                  <a:pt x="185616" y="633655"/>
                  <a:pt x="198809" y="639785"/>
                  <a:pt x="212114" y="631686"/>
                </a:cubicBezTo>
                <a:lnTo>
                  <a:pt x="207125" y="634723"/>
                </a:lnTo>
                <a:lnTo>
                  <a:pt x="211049" y="640833"/>
                </a:lnTo>
                <a:cubicBezTo>
                  <a:pt x="205108" y="638784"/>
                  <a:pt x="199967" y="637310"/>
                  <a:pt x="195629" y="636410"/>
                </a:cubicBezTo>
                <a:lnTo>
                  <a:pt x="191083" y="635991"/>
                </a:lnTo>
                <a:lnTo>
                  <a:pt x="188232" y="637726"/>
                </a:lnTo>
                <a:lnTo>
                  <a:pt x="186868" y="635603"/>
                </a:lnTo>
                <a:lnTo>
                  <a:pt x="185022" y="635431"/>
                </a:lnTo>
                <a:cubicBezTo>
                  <a:pt x="179556" y="635925"/>
                  <a:pt x="177300" y="638715"/>
                  <a:pt x="178251" y="643800"/>
                </a:cubicBezTo>
                <a:lnTo>
                  <a:pt x="174328" y="637693"/>
                </a:lnTo>
                <a:cubicBezTo>
                  <a:pt x="168387" y="635644"/>
                  <a:pt x="164584" y="635126"/>
                  <a:pt x="162920" y="636140"/>
                </a:cubicBezTo>
                <a:cubicBezTo>
                  <a:pt x="161256" y="637153"/>
                  <a:pt x="157452" y="636635"/>
                  <a:pt x="151510" y="634587"/>
                </a:cubicBezTo>
                <a:cubicBezTo>
                  <a:pt x="154838" y="632563"/>
                  <a:pt x="157986" y="632064"/>
                  <a:pt x="160957" y="633087"/>
                </a:cubicBezTo>
                <a:cubicBezTo>
                  <a:pt x="163929" y="634109"/>
                  <a:pt x="167079" y="633608"/>
                  <a:pt x="170403" y="631585"/>
                </a:cubicBezTo>
                <a:lnTo>
                  <a:pt x="158632" y="613261"/>
                </a:lnTo>
                <a:lnTo>
                  <a:pt x="153642" y="616297"/>
                </a:lnTo>
                <a:cubicBezTo>
                  <a:pt x="151025" y="612227"/>
                  <a:pt x="149896" y="608667"/>
                  <a:pt x="150251" y="605617"/>
                </a:cubicBezTo>
                <a:cubicBezTo>
                  <a:pt x="150608" y="602570"/>
                  <a:pt x="149477" y="599010"/>
                  <a:pt x="146861" y="594939"/>
                </a:cubicBezTo>
                <a:lnTo>
                  <a:pt x="150783" y="601046"/>
                </a:lnTo>
                <a:lnTo>
                  <a:pt x="151568" y="602267"/>
                </a:lnTo>
                <a:lnTo>
                  <a:pt x="151849" y="591901"/>
                </a:lnTo>
                <a:lnTo>
                  <a:pt x="159697" y="604117"/>
                </a:lnTo>
                <a:cubicBezTo>
                  <a:pt x="163025" y="602091"/>
                  <a:pt x="163380" y="599043"/>
                  <a:pt x="160764" y="594972"/>
                </a:cubicBezTo>
                <a:cubicBezTo>
                  <a:pt x="180723" y="582825"/>
                  <a:pt x="190703" y="576751"/>
                  <a:pt x="190703" y="576751"/>
                </a:cubicBezTo>
                <a:lnTo>
                  <a:pt x="221367" y="592072"/>
                </a:lnTo>
                <a:cubicBezTo>
                  <a:pt x="218751" y="587998"/>
                  <a:pt x="219106" y="584950"/>
                  <a:pt x="222433" y="582927"/>
                </a:cubicBezTo>
                <a:cubicBezTo>
                  <a:pt x="231704" y="582948"/>
                  <a:pt x="241448" y="585513"/>
                  <a:pt x="251669" y="590620"/>
                </a:cubicBezTo>
                <a:cubicBezTo>
                  <a:pt x="261891" y="595727"/>
                  <a:pt x="272946" y="600330"/>
                  <a:pt x="284831" y="604424"/>
                </a:cubicBezTo>
                <a:cubicBezTo>
                  <a:pt x="284121" y="610520"/>
                  <a:pt x="285428" y="612556"/>
                  <a:pt x="288755" y="610531"/>
                </a:cubicBezTo>
                <a:lnTo>
                  <a:pt x="306582" y="616673"/>
                </a:lnTo>
                <a:cubicBezTo>
                  <a:pt x="315851" y="616696"/>
                  <a:pt x="321317" y="616202"/>
                  <a:pt x="322979" y="615189"/>
                </a:cubicBezTo>
                <a:cubicBezTo>
                  <a:pt x="324644" y="614176"/>
                  <a:pt x="330109" y="613681"/>
                  <a:pt x="339378" y="613704"/>
                </a:cubicBezTo>
                <a:lnTo>
                  <a:pt x="321550" y="607562"/>
                </a:lnTo>
                <a:cubicBezTo>
                  <a:pt x="327494" y="609610"/>
                  <a:pt x="324700" y="607062"/>
                  <a:pt x="313170" y="599920"/>
                </a:cubicBezTo>
                <a:cubicBezTo>
                  <a:pt x="301641" y="592777"/>
                  <a:pt x="293258" y="585131"/>
                  <a:pt x="288027" y="576988"/>
                </a:cubicBezTo>
                <a:cubicBezTo>
                  <a:pt x="285411" y="572917"/>
                  <a:pt x="283271" y="571387"/>
                  <a:pt x="281608" y="572400"/>
                </a:cubicBezTo>
                <a:cubicBezTo>
                  <a:pt x="279945" y="573412"/>
                  <a:pt x="277805" y="571882"/>
                  <a:pt x="275189" y="567811"/>
                </a:cubicBezTo>
                <a:cubicBezTo>
                  <a:pt x="261883" y="575907"/>
                  <a:pt x="252218" y="578868"/>
                  <a:pt x="246194" y="576695"/>
                </a:cubicBezTo>
                <a:lnTo>
                  <a:pt x="242087" y="570301"/>
                </a:lnTo>
                <a:cubicBezTo>
                  <a:pt x="235433" y="574350"/>
                  <a:pt x="227422" y="576286"/>
                  <a:pt x="218049" y="576104"/>
                </a:cubicBezTo>
                <a:cubicBezTo>
                  <a:pt x="208677" y="575920"/>
                  <a:pt x="199317" y="575754"/>
                  <a:pt x="189968" y="575605"/>
                </a:cubicBezTo>
                <a:cubicBezTo>
                  <a:pt x="191183" y="563095"/>
                  <a:pt x="199500" y="558033"/>
                  <a:pt x="214915" y="560421"/>
                </a:cubicBezTo>
                <a:cubicBezTo>
                  <a:pt x="230331" y="562809"/>
                  <a:pt x="238648" y="557747"/>
                  <a:pt x="239864" y="545236"/>
                </a:cubicBezTo>
                <a:cubicBezTo>
                  <a:pt x="227776" y="540823"/>
                  <a:pt x="220069" y="539629"/>
                  <a:pt x="216739" y="541654"/>
                </a:cubicBezTo>
                <a:lnTo>
                  <a:pt x="234876" y="548273"/>
                </a:lnTo>
                <a:cubicBezTo>
                  <a:pt x="212806" y="549934"/>
                  <a:pt x="179996" y="549282"/>
                  <a:pt x="136446" y="546316"/>
                </a:cubicBezTo>
                <a:cubicBezTo>
                  <a:pt x="127095" y="546165"/>
                  <a:pt x="118418" y="547065"/>
                  <a:pt x="110416" y="549016"/>
                </a:cubicBezTo>
                <a:cubicBezTo>
                  <a:pt x="102415" y="550965"/>
                  <a:pt x="106100" y="553102"/>
                  <a:pt x="121476" y="555427"/>
                </a:cubicBezTo>
                <a:cubicBezTo>
                  <a:pt x="111497" y="561501"/>
                  <a:pt x="94437" y="560156"/>
                  <a:pt x="70301" y="551395"/>
                </a:cubicBezTo>
                <a:cubicBezTo>
                  <a:pt x="74215" y="543083"/>
                  <a:pt x="78362" y="540535"/>
                  <a:pt x="82744" y="543753"/>
                </a:cubicBezTo>
                <a:cubicBezTo>
                  <a:pt x="87126" y="546975"/>
                  <a:pt x="89630" y="545470"/>
                  <a:pt x="90259" y="539247"/>
                </a:cubicBezTo>
                <a:lnTo>
                  <a:pt x="86151" y="532853"/>
                </a:lnTo>
                <a:cubicBezTo>
                  <a:pt x="86779" y="526629"/>
                  <a:pt x="92084" y="520481"/>
                  <a:pt x="102064" y="514408"/>
                </a:cubicBezTo>
                <a:lnTo>
                  <a:pt x="101120" y="523742"/>
                </a:lnTo>
                <a:lnTo>
                  <a:pt x="111101" y="517667"/>
                </a:lnTo>
                <a:lnTo>
                  <a:pt x="116090" y="514632"/>
                </a:lnTo>
                <a:lnTo>
                  <a:pt x="125188" y="517987"/>
                </a:lnTo>
                <a:lnTo>
                  <a:pt x="130178" y="514952"/>
                </a:lnTo>
                <a:cubicBezTo>
                  <a:pt x="124113" y="512712"/>
                  <a:pt x="119417" y="512606"/>
                  <a:pt x="116090" y="514632"/>
                </a:cubicBezTo>
                <a:lnTo>
                  <a:pt x="112045" y="508333"/>
                </a:lnTo>
                <a:cubicBezTo>
                  <a:pt x="108718" y="510356"/>
                  <a:pt x="105685" y="509238"/>
                  <a:pt x="102946" y="504976"/>
                </a:cubicBezTo>
                <a:cubicBezTo>
                  <a:pt x="93595" y="504826"/>
                  <a:pt x="85065" y="504153"/>
                  <a:pt x="77356" y="502959"/>
                </a:cubicBezTo>
                <a:cubicBezTo>
                  <a:pt x="69649" y="501766"/>
                  <a:pt x="61101" y="501062"/>
                  <a:pt x="51708" y="500847"/>
                </a:cubicBezTo>
                <a:lnTo>
                  <a:pt x="61687" y="494773"/>
                </a:lnTo>
                <a:lnTo>
                  <a:pt x="66676" y="491736"/>
                </a:lnTo>
                <a:cubicBezTo>
                  <a:pt x="60025" y="495785"/>
                  <a:pt x="50652" y="495604"/>
                  <a:pt x="38564" y="491191"/>
                </a:cubicBezTo>
                <a:cubicBezTo>
                  <a:pt x="41889" y="489166"/>
                  <a:pt x="43710" y="486598"/>
                  <a:pt x="44025" y="483486"/>
                </a:cubicBezTo>
                <a:cubicBezTo>
                  <a:pt x="44339" y="480374"/>
                  <a:pt x="46160" y="477806"/>
                  <a:pt x="49486" y="475782"/>
                </a:cubicBezTo>
                <a:cubicBezTo>
                  <a:pt x="43544" y="473735"/>
                  <a:pt x="38909" y="473723"/>
                  <a:pt x="35583" y="475748"/>
                </a:cubicBezTo>
                <a:cubicBezTo>
                  <a:pt x="32967" y="471676"/>
                  <a:pt x="29995" y="470652"/>
                  <a:pt x="26670" y="472676"/>
                </a:cubicBezTo>
                <a:cubicBezTo>
                  <a:pt x="23342" y="474702"/>
                  <a:pt x="20194" y="475202"/>
                  <a:pt x="17224" y="474178"/>
                </a:cubicBezTo>
                <a:cubicBezTo>
                  <a:pt x="14251" y="473154"/>
                  <a:pt x="11102" y="473654"/>
                  <a:pt x="7776" y="475679"/>
                </a:cubicBezTo>
                <a:lnTo>
                  <a:pt x="0" y="476915"/>
                </a:lnTo>
                <a:lnTo>
                  <a:pt x="0" y="296290"/>
                </a:lnTo>
                <a:lnTo>
                  <a:pt x="107" y="296285"/>
                </a:lnTo>
                <a:cubicBezTo>
                  <a:pt x="15244" y="294640"/>
                  <a:pt x="31203" y="292470"/>
                  <a:pt x="47982" y="289780"/>
                </a:cubicBezTo>
                <a:cubicBezTo>
                  <a:pt x="44447" y="284277"/>
                  <a:pt x="42211" y="279898"/>
                  <a:pt x="41277" y="276639"/>
                </a:cubicBezTo>
                <a:lnTo>
                  <a:pt x="41637" y="274519"/>
                </a:lnTo>
                <a:lnTo>
                  <a:pt x="45124" y="274529"/>
                </a:lnTo>
                <a:lnTo>
                  <a:pt x="42365" y="270234"/>
                </a:lnTo>
                <a:lnTo>
                  <a:pt x="37277" y="262312"/>
                </a:lnTo>
                <a:cubicBezTo>
                  <a:pt x="33952" y="264337"/>
                  <a:pt x="32939" y="266367"/>
                  <a:pt x="34249" y="268404"/>
                </a:cubicBezTo>
                <a:cubicBezTo>
                  <a:pt x="35556" y="270440"/>
                  <a:pt x="34548" y="272469"/>
                  <a:pt x="31220" y="274493"/>
                </a:cubicBezTo>
                <a:lnTo>
                  <a:pt x="35349" y="274502"/>
                </a:lnTo>
                <a:lnTo>
                  <a:pt x="27396" y="279343"/>
                </a:lnTo>
                <a:cubicBezTo>
                  <a:pt x="18413" y="279766"/>
                  <a:pt x="13329" y="279055"/>
                  <a:pt x="12144" y="277210"/>
                </a:cubicBezTo>
                <a:cubicBezTo>
                  <a:pt x="10958" y="275367"/>
                  <a:pt x="7518" y="273610"/>
                  <a:pt x="1820" y="271945"/>
                </a:cubicBezTo>
                <a:lnTo>
                  <a:pt x="0" y="273052"/>
                </a:lnTo>
                <a:lnTo>
                  <a:pt x="0" y="251015"/>
                </a:lnTo>
                <a:lnTo>
                  <a:pt x="29066" y="233324"/>
                </a:lnTo>
                <a:cubicBezTo>
                  <a:pt x="38093" y="222167"/>
                  <a:pt x="49259" y="212540"/>
                  <a:pt x="62565" y="204442"/>
                </a:cubicBezTo>
                <a:lnTo>
                  <a:pt x="53650" y="201371"/>
                </a:lnTo>
                <a:lnTo>
                  <a:pt x="44737" y="198300"/>
                </a:lnTo>
                <a:cubicBezTo>
                  <a:pt x="48064" y="196274"/>
                  <a:pt x="52699" y="196286"/>
                  <a:pt x="58641" y="198333"/>
                </a:cubicBezTo>
                <a:lnTo>
                  <a:pt x="73610" y="189224"/>
                </a:lnTo>
                <a:cubicBezTo>
                  <a:pt x="64342" y="189200"/>
                  <a:pt x="56736" y="188165"/>
                  <a:pt x="50792" y="186117"/>
                </a:cubicBezTo>
                <a:cubicBezTo>
                  <a:pt x="44851" y="184071"/>
                  <a:pt x="37244" y="183033"/>
                  <a:pt x="27974" y="183011"/>
                </a:cubicBezTo>
                <a:lnTo>
                  <a:pt x="0" y="180620"/>
                </a:lnTo>
                <a:lnTo>
                  <a:pt x="0" y="178043"/>
                </a:lnTo>
                <a:lnTo>
                  <a:pt x="10148" y="176871"/>
                </a:lnTo>
                <a:cubicBezTo>
                  <a:pt x="16089" y="178917"/>
                  <a:pt x="33320" y="176927"/>
                  <a:pt x="61837" y="170897"/>
                </a:cubicBezTo>
                <a:cubicBezTo>
                  <a:pt x="65165" y="168873"/>
                  <a:pt x="68313" y="168373"/>
                  <a:pt x="71285" y="169398"/>
                </a:cubicBezTo>
                <a:cubicBezTo>
                  <a:pt x="74257" y="170421"/>
                  <a:pt x="77406" y="169921"/>
                  <a:pt x="80731" y="167896"/>
                </a:cubicBezTo>
                <a:cubicBezTo>
                  <a:pt x="84058" y="165871"/>
                  <a:pt x="87207" y="165371"/>
                  <a:pt x="90179" y="166396"/>
                </a:cubicBezTo>
                <a:cubicBezTo>
                  <a:pt x="93150" y="167419"/>
                  <a:pt x="96299" y="166919"/>
                  <a:pt x="99625" y="164894"/>
                </a:cubicBezTo>
                <a:cubicBezTo>
                  <a:pt x="102952" y="162868"/>
                  <a:pt x="105924" y="163893"/>
                  <a:pt x="108539" y="167965"/>
                </a:cubicBezTo>
                <a:lnTo>
                  <a:pt x="113529" y="164927"/>
                </a:lnTo>
                <a:lnTo>
                  <a:pt x="118518" y="161891"/>
                </a:lnTo>
                <a:lnTo>
                  <a:pt x="123507" y="158854"/>
                </a:lnTo>
                <a:lnTo>
                  <a:pt x="114595" y="155782"/>
                </a:lnTo>
                <a:cubicBezTo>
                  <a:pt x="117921" y="153759"/>
                  <a:pt x="119762" y="151221"/>
                  <a:pt x="120117" y="148173"/>
                </a:cubicBezTo>
                <a:cubicBezTo>
                  <a:pt x="120472" y="145125"/>
                  <a:pt x="117323" y="145625"/>
                  <a:pt x="110670" y="149675"/>
                </a:cubicBezTo>
                <a:cubicBezTo>
                  <a:pt x="114707" y="141554"/>
                  <a:pt x="120708" y="136487"/>
                  <a:pt x="128666" y="134474"/>
                </a:cubicBezTo>
                <a:cubicBezTo>
                  <a:pt x="136629" y="132459"/>
                  <a:pt x="143936" y="129429"/>
                  <a:pt x="150588" y="125379"/>
                </a:cubicBezTo>
                <a:cubicBezTo>
                  <a:pt x="147973" y="121307"/>
                  <a:pt x="148327" y="118258"/>
                  <a:pt x="151652" y="116233"/>
                </a:cubicBezTo>
                <a:lnTo>
                  <a:pt x="166623" y="107123"/>
                </a:lnTo>
                <a:cubicBezTo>
                  <a:pt x="172566" y="109171"/>
                  <a:pt x="175360" y="111719"/>
                  <a:pt x="175005" y="114767"/>
                </a:cubicBezTo>
                <a:cubicBezTo>
                  <a:pt x="174648" y="117816"/>
                  <a:pt x="177798" y="117316"/>
                  <a:pt x="184451" y="113265"/>
                </a:cubicBezTo>
                <a:cubicBezTo>
                  <a:pt x="201083" y="103144"/>
                  <a:pt x="212372" y="99105"/>
                  <a:pt x="218315" y="101153"/>
                </a:cubicBezTo>
                <a:lnTo>
                  <a:pt x="208335" y="107226"/>
                </a:lnTo>
                <a:cubicBezTo>
                  <a:pt x="220220" y="111321"/>
                  <a:pt x="230498" y="109313"/>
                  <a:pt x="239170" y="101204"/>
                </a:cubicBezTo>
                <a:cubicBezTo>
                  <a:pt x="247840" y="93093"/>
                  <a:pt x="256810" y="89050"/>
                  <a:pt x="266079" y="89073"/>
                </a:cubicBezTo>
                <a:cubicBezTo>
                  <a:pt x="250868" y="87004"/>
                  <a:pt x="234826" y="85440"/>
                  <a:pt x="217950" y="84382"/>
                </a:cubicBezTo>
                <a:cubicBezTo>
                  <a:pt x="201075" y="83321"/>
                  <a:pt x="185031" y="81758"/>
                  <a:pt x="169819" y="79690"/>
                </a:cubicBezTo>
                <a:cubicBezTo>
                  <a:pt x="173146" y="77664"/>
                  <a:pt x="177781" y="77676"/>
                  <a:pt x="183723" y="79723"/>
                </a:cubicBezTo>
                <a:cubicBezTo>
                  <a:pt x="189667" y="81770"/>
                  <a:pt x="197273" y="82805"/>
                  <a:pt x="206541" y="82827"/>
                </a:cubicBezTo>
                <a:cubicBezTo>
                  <a:pt x="221753" y="84900"/>
                  <a:pt x="236310" y="85951"/>
                  <a:pt x="250214" y="85984"/>
                </a:cubicBezTo>
                <a:cubicBezTo>
                  <a:pt x="264118" y="86019"/>
                  <a:pt x="278674" y="87071"/>
                  <a:pt x="293887" y="89141"/>
                </a:cubicBezTo>
                <a:cubicBezTo>
                  <a:pt x="291271" y="85067"/>
                  <a:pt x="288301" y="84044"/>
                  <a:pt x="284974" y="86070"/>
                </a:cubicBezTo>
                <a:lnTo>
                  <a:pt x="303360" y="76744"/>
                </a:lnTo>
                <a:lnTo>
                  <a:pt x="299943" y="76958"/>
                </a:lnTo>
                <a:cubicBezTo>
                  <a:pt x="290673" y="76936"/>
                  <a:pt x="283423" y="72854"/>
                  <a:pt x="278191" y="64709"/>
                </a:cubicBezTo>
                <a:cubicBezTo>
                  <a:pt x="284134" y="66757"/>
                  <a:pt x="289423" y="67786"/>
                  <a:pt x="294056" y="67796"/>
                </a:cubicBezTo>
                <a:cubicBezTo>
                  <a:pt x="298691" y="67809"/>
                  <a:pt x="306952" y="69862"/>
                  <a:pt x="318835" y="73957"/>
                </a:cubicBezTo>
                <a:cubicBezTo>
                  <a:pt x="334758" y="69931"/>
                  <a:pt x="349838" y="66394"/>
                  <a:pt x="364077" y="63349"/>
                </a:cubicBezTo>
                <a:cubicBezTo>
                  <a:pt x="378315" y="60302"/>
                  <a:pt x="393394" y="56765"/>
                  <a:pt x="409317" y="52740"/>
                </a:cubicBezTo>
                <a:cubicBezTo>
                  <a:pt x="427854" y="52784"/>
                  <a:pt x="444242" y="51284"/>
                  <a:pt x="458483" y="48238"/>
                </a:cubicBezTo>
                <a:cubicBezTo>
                  <a:pt x="472721" y="45191"/>
                  <a:pt x="490772" y="42680"/>
                  <a:pt x="512636" y="40700"/>
                </a:cubicBezTo>
                <a:lnTo>
                  <a:pt x="610967" y="31698"/>
                </a:lnTo>
                <a:cubicBezTo>
                  <a:pt x="620235" y="31722"/>
                  <a:pt x="628839" y="30710"/>
                  <a:pt x="636781" y="28665"/>
                </a:cubicBezTo>
                <a:cubicBezTo>
                  <a:pt x="644721" y="26621"/>
                  <a:pt x="653326" y="25609"/>
                  <a:pt x="662595" y="25634"/>
                </a:cubicBezTo>
                <a:cubicBezTo>
                  <a:pt x="671863" y="25655"/>
                  <a:pt x="680302" y="26185"/>
                  <a:pt x="687908" y="27220"/>
                </a:cubicBezTo>
                <a:cubicBezTo>
                  <a:pt x="695512" y="28254"/>
                  <a:pt x="703950" y="28784"/>
                  <a:pt x="713220" y="28806"/>
                </a:cubicBezTo>
                <a:cubicBezTo>
                  <a:pt x="784673" y="24788"/>
                  <a:pt x="858765" y="24877"/>
                  <a:pt x="935493" y="29065"/>
                </a:cubicBezTo>
                <a:cubicBezTo>
                  <a:pt x="975142" y="33165"/>
                  <a:pt x="1012656" y="35734"/>
                  <a:pt x="1048026" y="36774"/>
                </a:cubicBezTo>
                <a:cubicBezTo>
                  <a:pt x="1083398" y="37814"/>
                  <a:pt x="1120910" y="40382"/>
                  <a:pt x="1160561" y="44482"/>
                </a:cubicBezTo>
                <a:cubicBezTo>
                  <a:pt x="1159851" y="50578"/>
                  <a:pt x="1156169" y="55651"/>
                  <a:pt x="1149517" y="59699"/>
                </a:cubicBezTo>
                <a:cubicBezTo>
                  <a:pt x="1173997" y="61794"/>
                  <a:pt x="1197815" y="62852"/>
                  <a:pt x="1220967" y="62876"/>
                </a:cubicBezTo>
                <a:cubicBezTo>
                  <a:pt x="1244117" y="62901"/>
                  <a:pt x="1269222" y="65966"/>
                  <a:pt x="1296276" y="72066"/>
                </a:cubicBezTo>
                <a:lnTo>
                  <a:pt x="1295844" y="66151"/>
                </a:lnTo>
                <a:lnTo>
                  <a:pt x="1321133" y="67541"/>
                </a:lnTo>
                <a:cubicBezTo>
                  <a:pt x="1331052" y="68575"/>
                  <a:pt x="1341296" y="70113"/>
                  <a:pt x="1351862" y="72155"/>
                </a:cubicBezTo>
                <a:cubicBezTo>
                  <a:pt x="1372995" y="76241"/>
                  <a:pt x="1395783" y="79297"/>
                  <a:pt x="1420222" y="81328"/>
                </a:cubicBezTo>
                <a:cubicBezTo>
                  <a:pt x="1429491" y="81349"/>
                  <a:pt x="1440236" y="81869"/>
                  <a:pt x="1452455" y="82884"/>
                </a:cubicBezTo>
                <a:lnTo>
                  <a:pt x="1458134" y="83157"/>
                </a:lnTo>
                <a:lnTo>
                  <a:pt x="1462852" y="82860"/>
                </a:lnTo>
                <a:lnTo>
                  <a:pt x="1462053" y="83347"/>
                </a:lnTo>
                <a:lnTo>
                  <a:pt x="1484689" y="84439"/>
                </a:lnTo>
                <a:cubicBezTo>
                  <a:pt x="1481362" y="86464"/>
                  <a:pt x="1476737" y="86469"/>
                  <a:pt x="1470815" y="84453"/>
                </a:cubicBezTo>
                <a:lnTo>
                  <a:pt x="1465836" y="87451"/>
                </a:lnTo>
                <a:lnTo>
                  <a:pt x="1465794" y="87442"/>
                </a:lnTo>
                <a:lnTo>
                  <a:pt x="1460805" y="90479"/>
                </a:lnTo>
                <a:lnTo>
                  <a:pt x="1465836" y="87451"/>
                </a:lnTo>
                <a:lnTo>
                  <a:pt x="1481660" y="90530"/>
                </a:lnTo>
                <a:lnTo>
                  <a:pt x="1494127" y="92957"/>
                </a:lnTo>
                <a:lnTo>
                  <a:pt x="1494185" y="92468"/>
                </a:lnTo>
                <a:cubicBezTo>
                  <a:pt x="1495757" y="92217"/>
                  <a:pt x="1498863" y="92098"/>
                  <a:pt x="1503498" y="92108"/>
                </a:cubicBezTo>
                <a:lnTo>
                  <a:pt x="1495940" y="93309"/>
                </a:lnTo>
                <a:lnTo>
                  <a:pt x="1497527" y="93618"/>
                </a:lnTo>
                <a:cubicBezTo>
                  <a:pt x="1568981" y="89601"/>
                  <a:pt x="1638437" y="89676"/>
                  <a:pt x="1705897" y="93843"/>
                </a:cubicBezTo>
                <a:cubicBezTo>
                  <a:pt x="1670592" y="89311"/>
                  <a:pt x="1634822" y="87650"/>
                  <a:pt x="1598586" y="88864"/>
                </a:cubicBezTo>
                <a:cubicBezTo>
                  <a:pt x="1562346" y="90076"/>
                  <a:pt x="1530651" y="91159"/>
                  <a:pt x="1503498" y="92108"/>
                </a:cubicBezTo>
                <a:cubicBezTo>
                  <a:pt x="1548780" y="90568"/>
                  <a:pt x="1588107" y="88758"/>
                  <a:pt x="1621475" y="86680"/>
                </a:cubicBezTo>
                <a:cubicBezTo>
                  <a:pt x="1654843" y="84601"/>
                  <a:pt x="1684649" y="85978"/>
                  <a:pt x="1710886" y="90807"/>
                </a:cubicBezTo>
                <a:cubicBezTo>
                  <a:pt x="1718847" y="88793"/>
                  <a:pt x="1729081" y="87168"/>
                  <a:pt x="1741587" y="85928"/>
                </a:cubicBezTo>
                <a:lnTo>
                  <a:pt x="1757093" y="85033"/>
                </a:lnTo>
                <a:lnTo>
                  <a:pt x="1755777" y="85056"/>
                </a:lnTo>
                <a:cubicBezTo>
                  <a:pt x="1723437" y="85135"/>
                  <a:pt x="1697019" y="83626"/>
                  <a:pt x="1676518" y="80525"/>
                </a:cubicBezTo>
                <a:lnTo>
                  <a:pt x="1690116" y="80084"/>
                </a:lnTo>
                <a:lnTo>
                  <a:pt x="1725855" y="81696"/>
                </a:lnTo>
                <a:cubicBezTo>
                  <a:pt x="1775517" y="79881"/>
                  <a:pt x="1823503" y="79062"/>
                  <a:pt x="1869816" y="79238"/>
                </a:cubicBezTo>
                <a:cubicBezTo>
                  <a:pt x="1916130" y="79415"/>
                  <a:pt x="1962434" y="79576"/>
                  <a:pt x="2008726" y="79721"/>
                </a:cubicBezTo>
                <a:cubicBezTo>
                  <a:pt x="2058388" y="77905"/>
                  <a:pt x="2105543" y="77593"/>
                  <a:pt x="2150193" y="78782"/>
                </a:cubicBezTo>
                <a:cubicBezTo>
                  <a:pt x="2194843" y="79973"/>
                  <a:pt x="2241999" y="79658"/>
                  <a:pt x="2291660" y="77843"/>
                </a:cubicBezTo>
                <a:cubicBezTo>
                  <a:pt x="2384287" y="78197"/>
                  <a:pt x="2474597" y="78546"/>
                  <a:pt x="2562590" y="78887"/>
                </a:cubicBezTo>
                <a:cubicBezTo>
                  <a:pt x="2650583" y="79233"/>
                  <a:pt x="2736614" y="76521"/>
                  <a:pt x="2820683" y="70756"/>
                </a:cubicBezTo>
                <a:cubicBezTo>
                  <a:pt x="2882228" y="73035"/>
                  <a:pt x="2941624" y="73769"/>
                  <a:pt x="2998872" y="72956"/>
                </a:cubicBezTo>
                <a:cubicBezTo>
                  <a:pt x="3056115" y="72144"/>
                  <a:pt x="3114178" y="70857"/>
                  <a:pt x="3173056" y="69094"/>
                </a:cubicBezTo>
                <a:lnTo>
                  <a:pt x="3521504" y="61326"/>
                </a:lnTo>
                <a:cubicBezTo>
                  <a:pt x="3574450" y="57422"/>
                  <a:pt x="3629558" y="55081"/>
                  <a:pt x="3686823" y="54300"/>
                </a:cubicBezTo>
                <a:cubicBezTo>
                  <a:pt x="3744090" y="53518"/>
                  <a:pt x="3799172" y="51193"/>
                  <a:pt x="3852065" y="47322"/>
                </a:cubicBezTo>
                <a:cubicBezTo>
                  <a:pt x="3877256" y="43316"/>
                  <a:pt x="3903752" y="41374"/>
                  <a:pt x="3931555" y="41490"/>
                </a:cubicBezTo>
                <a:cubicBezTo>
                  <a:pt x="3959355" y="41605"/>
                  <a:pt x="3985826" y="39675"/>
                  <a:pt x="4010965" y="35704"/>
                </a:cubicBezTo>
                <a:cubicBezTo>
                  <a:pt x="4029543" y="35814"/>
                  <a:pt x="4044941" y="36400"/>
                  <a:pt x="4057156" y="37462"/>
                </a:cubicBezTo>
                <a:cubicBezTo>
                  <a:pt x="4069369" y="38524"/>
                  <a:pt x="4080112" y="39066"/>
                  <a:pt x="4089380" y="39089"/>
                </a:cubicBezTo>
                <a:cubicBezTo>
                  <a:pt x="4101975" y="37088"/>
                  <a:pt x="4114559" y="35093"/>
                  <a:pt x="4127128" y="33107"/>
                </a:cubicBezTo>
                <a:cubicBezTo>
                  <a:pt x="4139697" y="31121"/>
                  <a:pt x="4152281" y="29127"/>
                  <a:pt x="4164875" y="27125"/>
                </a:cubicBezTo>
                <a:cubicBezTo>
                  <a:pt x="4186687" y="25178"/>
                  <a:pt x="4207682" y="23728"/>
                  <a:pt x="4227857" y="22777"/>
                </a:cubicBezTo>
                <a:cubicBezTo>
                  <a:pt x="4248033" y="21826"/>
                  <a:pt x="4264773" y="17303"/>
                  <a:pt x="4278080" y="9203"/>
                </a:cubicBezTo>
                <a:cubicBezTo>
                  <a:pt x="4244084" y="6707"/>
                  <a:pt x="4206784" y="6264"/>
                  <a:pt x="4166176" y="7880"/>
                </a:cubicBezTo>
                <a:cubicBezTo>
                  <a:pt x="4147517" y="7644"/>
                  <a:pt x="4129530" y="8457"/>
                  <a:pt x="4112217" y="10322"/>
                </a:cubicBezTo>
                <a:cubicBezTo>
                  <a:pt x="4094906" y="12184"/>
                  <a:pt x="4076920" y="12999"/>
                  <a:pt x="4058259" y="12762"/>
                </a:cubicBezTo>
                <a:cubicBezTo>
                  <a:pt x="4008301" y="14226"/>
                  <a:pt x="3960514" y="17270"/>
                  <a:pt x="3914895" y="21891"/>
                </a:cubicBezTo>
                <a:cubicBezTo>
                  <a:pt x="3869279" y="26511"/>
                  <a:pt x="3821572" y="29682"/>
                  <a:pt x="3771778" y="31402"/>
                </a:cubicBezTo>
                <a:cubicBezTo>
                  <a:pt x="3793643" y="29422"/>
                  <a:pt x="3815717" y="25968"/>
                  <a:pt x="3837997" y="21034"/>
                </a:cubicBezTo>
                <a:lnTo>
                  <a:pt x="3864728" y="16955"/>
                </a:lnTo>
                <a:lnTo>
                  <a:pt x="3852916" y="17250"/>
                </a:lnTo>
                <a:cubicBezTo>
                  <a:pt x="3847919" y="16672"/>
                  <a:pt x="3844756" y="15350"/>
                  <a:pt x="3843429" y="13284"/>
                </a:cubicBezTo>
                <a:cubicBezTo>
                  <a:pt x="3890059" y="13843"/>
                  <a:pt x="3933024" y="12295"/>
                  <a:pt x="3972324" y="8644"/>
                </a:cubicBezTo>
                <a:cubicBezTo>
                  <a:pt x="4011622" y="4992"/>
                  <a:pt x="4054589" y="3447"/>
                  <a:pt x="4101219" y="4006"/>
                </a:cubicBezTo>
                <a:close/>
              </a:path>
            </a:pathLst>
          </a:custGeom>
        </p:spPr>
      </p:pic>
    </p:spTree>
    <p:custDataLst>
      <p:tags r:id="rId1"/>
    </p:custDataLst>
    <p:extLst>
      <p:ext uri="{BB962C8B-B14F-4D97-AF65-F5344CB8AC3E}">
        <p14:creationId xmlns:p14="http://schemas.microsoft.com/office/powerpoint/2010/main" val="2990409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6061CED-E378-4495-B889-D99E234A6D18}"/>
              </a:ext>
            </a:extLst>
          </p:cNvPr>
          <p:cNvGrpSpPr/>
          <p:nvPr/>
        </p:nvGrpSpPr>
        <p:grpSpPr>
          <a:xfrm>
            <a:off x="-40368" y="3408"/>
            <a:ext cx="12192001" cy="6854592"/>
            <a:chOff x="-1" y="3408"/>
            <a:chExt cx="12192001" cy="6854592"/>
          </a:xfrm>
        </p:grpSpPr>
        <p:pic>
          <p:nvPicPr>
            <p:cNvPr id="2" name="图片 1">
              <a:extLst>
                <a:ext uri="{FF2B5EF4-FFF2-40B4-BE49-F238E27FC236}">
                  <a16:creationId xmlns:a16="http://schemas.microsoft.com/office/drawing/2014/main" id="{6A81FECE-4F16-4457-BF50-9AFC79C3FD35}"/>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185" r="5563" b="-137"/>
            <a:stretch/>
          </p:blipFill>
          <p:spPr>
            <a:xfrm>
              <a:off x="-1" y="3408"/>
              <a:ext cx="12192001" cy="6854592"/>
            </a:xfrm>
            <a:prstGeom prst="rect">
              <a:avLst/>
            </a:prstGeom>
          </p:spPr>
        </p:pic>
        <p:sp>
          <p:nvSpPr>
            <p:cNvPr id="3" name="矩形: 圆角 2">
              <a:extLst>
                <a:ext uri="{FF2B5EF4-FFF2-40B4-BE49-F238E27FC236}">
                  <a16:creationId xmlns:a16="http://schemas.microsoft.com/office/drawing/2014/main" id="{9C2548D5-2373-4AB2-B238-51F250BFA8CE}"/>
                </a:ext>
              </a:extLst>
            </p:cNvPr>
            <p:cNvSpPr/>
            <p:nvPr/>
          </p:nvSpPr>
          <p:spPr>
            <a:xfrm>
              <a:off x="425370" y="380855"/>
              <a:ext cx="11341260" cy="6096290"/>
            </a:xfrm>
            <a:prstGeom prst="roundRect">
              <a:avLst>
                <a:gd name="adj" fmla="val 487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E5A7E6E7-4010-ED14-91D2-67EC6E198E17}"/>
              </a:ext>
            </a:extLst>
          </p:cNvPr>
          <p:cNvSpPr txBox="1"/>
          <p:nvPr/>
        </p:nvSpPr>
        <p:spPr>
          <a:xfrm>
            <a:off x="2522086" y="721314"/>
            <a:ext cx="7147826" cy="461665"/>
          </a:xfrm>
          <a:prstGeom prst="rect">
            <a:avLst/>
          </a:prstGeom>
          <a:noFill/>
        </p:spPr>
        <p:txBody>
          <a:bodyPr wrap="square">
            <a:spAutoFit/>
          </a:bodyPr>
          <a:lstStyle/>
          <a:p>
            <a:pPr marL="0" marR="0">
              <a:spcBef>
                <a:spcPts val="600"/>
              </a:spcBef>
              <a:spcAft>
                <a:spcPts val="600"/>
              </a:spcAft>
            </a:pPr>
            <a:r>
              <a:rPr lang="en-US" sz="2400" b="1" dirty="0">
                <a:solidFill>
                  <a:srgbClr val="7030A0"/>
                </a:solidFill>
                <a:effectLst/>
                <a:latin typeface="#9Slide03 BoosterNextFYBlack" panose="02000A03000000020004" pitchFamily="2" charset="0"/>
                <a:ea typeface="Times New Roman" panose="02020603050405020304" pitchFamily="18" charset="0"/>
              </a:rPr>
              <a:t>1. </a:t>
            </a:r>
            <a:r>
              <a:rPr lang="en-US" sz="2400" b="1" dirty="0" err="1">
                <a:solidFill>
                  <a:srgbClr val="7030A0"/>
                </a:solidFill>
                <a:effectLst/>
                <a:latin typeface="#9Slide03 BoosterNextFYBlack" panose="02000A03000000020004" pitchFamily="2" charset="0"/>
                <a:ea typeface="Times New Roman" panose="02020603050405020304" pitchFamily="18" charset="0"/>
              </a:rPr>
              <a:t>Hoạt</a:t>
            </a:r>
            <a:r>
              <a:rPr lang="en-US" sz="2400" b="1" dirty="0">
                <a:solidFill>
                  <a:srgbClr val="7030A0"/>
                </a:solidFill>
                <a:effectLst/>
                <a:latin typeface="#9Slide03 BoosterNextFYBlack" panose="02000A03000000020004" pitchFamily="2" charset="0"/>
                <a:ea typeface="Times New Roman" panose="02020603050405020304" pitchFamily="18" charset="0"/>
              </a:rPr>
              <a:t> </a:t>
            </a:r>
            <a:r>
              <a:rPr lang="en-US" sz="2400" b="1" dirty="0" err="1">
                <a:solidFill>
                  <a:srgbClr val="7030A0"/>
                </a:solidFill>
                <a:effectLst/>
                <a:latin typeface="#9Slide03 BoosterNextFYBlack" panose="02000A03000000020004" pitchFamily="2" charset="0"/>
                <a:ea typeface="Times New Roman" panose="02020603050405020304" pitchFamily="18" charset="0"/>
              </a:rPr>
              <a:t>động</a:t>
            </a:r>
            <a:r>
              <a:rPr lang="en-US" sz="2400" b="1" dirty="0">
                <a:solidFill>
                  <a:srgbClr val="7030A0"/>
                </a:solidFill>
                <a:effectLst/>
                <a:latin typeface="#9Slide03 BoosterNextFYBlack" panose="02000A03000000020004" pitchFamily="2" charset="0"/>
                <a:ea typeface="Times New Roman" panose="02020603050405020304" pitchFamily="18" charset="0"/>
              </a:rPr>
              <a:t> </a:t>
            </a:r>
            <a:r>
              <a:rPr lang="en-US" sz="2400" b="1" dirty="0" err="1">
                <a:solidFill>
                  <a:srgbClr val="7030A0"/>
                </a:solidFill>
                <a:effectLst/>
                <a:latin typeface="#9Slide03 BoosterNextFYBlack" panose="02000A03000000020004" pitchFamily="2" charset="0"/>
                <a:ea typeface="Times New Roman" panose="02020603050405020304" pitchFamily="18" charset="0"/>
              </a:rPr>
              <a:t>được</a:t>
            </a:r>
            <a:r>
              <a:rPr lang="en-US" sz="2400" b="1" dirty="0">
                <a:solidFill>
                  <a:srgbClr val="7030A0"/>
                </a:solidFill>
                <a:effectLst/>
                <a:latin typeface="#9Slide03 BoosterNextFYBlack" panose="02000A03000000020004" pitchFamily="2" charset="0"/>
                <a:ea typeface="Times New Roman" panose="02020603050405020304" pitchFamily="18" charset="0"/>
              </a:rPr>
              <a:t> </a:t>
            </a:r>
            <a:r>
              <a:rPr lang="en-US" sz="2400" b="1" dirty="0" err="1">
                <a:solidFill>
                  <a:srgbClr val="7030A0"/>
                </a:solidFill>
                <a:effectLst/>
                <a:latin typeface="#9Slide03 BoosterNextFYBlack" panose="02000A03000000020004" pitchFamily="2" charset="0"/>
                <a:ea typeface="Times New Roman" panose="02020603050405020304" pitchFamily="18" charset="0"/>
              </a:rPr>
              <a:t>giới</a:t>
            </a:r>
            <a:r>
              <a:rPr lang="en-US" sz="2400" b="1" dirty="0">
                <a:solidFill>
                  <a:srgbClr val="7030A0"/>
                </a:solidFill>
                <a:effectLst/>
                <a:latin typeface="#9Slide03 BoosterNextFYBlack" panose="02000A03000000020004" pitchFamily="2" charset="0"/>
                <a:ea typeface="Times New Roman" panose="02020603050405020304" pitchFamily="18" charset="0"/>
              </a:rPr>
              <a:t> </a:t>
            </a:r>
            <a:r>
              <a:rPr lang="en-US" sz="2400" b="1" dirty="0" err="1">
                <a:solidFill>
                  <a:srgbClr val="7030A0"/>
                </a:solidFill>
                <a:effectLst/>
                <a:latin typeface="#9Slide03 BoosterNextFYBlack" panose="02000A03000000020004" pitchFamily="2" charset="0"/>
                <a:ea typeface="Times New Roman" panose="02020603050405020304" pitchFamily="18" charset="0"/>
              </a:rPr>
              <a:t>thiệu</a:t>
            </a:r>
            <a:r>
              <a:rPr lang="en-US" sz="2400" b="1" dirty="0">
                <a:solidFill>
                  <a:srgbClr val="7030A0"/>
                </a:solidFill>
                <a:effectLst/>
                <a:latin typeface="#9Slide03 BoosterNextFYBlack" panose="02000A03000000020004" pitchFamily="2" charset="0"/>
                <a:ea typeface="Times New Roman" panose="02020603050405020304" pitchFamily="18" charset="0"/>
              </a:rPr>
              <a:t> </a:t>
            </a:r>
            <a:r>
              <a:rPr lang="en-US" sz="2400" b="1" dirty="0" err="1">
                <a:solidFill>
                  <a:srgbClr val="7030A0"/>
                </a:solidFill>
                <a:effectLst/>
                <a:latin typeface="#9Slide03 BoosterNextFYBlack" panose="02000A03000000020004" pitchFamily="2" charset="0"/>
                <a:ea typeface="Times New Roman" panose="02020603050405020304" pitchFamily="18" charset="0"/>
              </a:rPr>
              <a:t>và</a:t>
            </a:r>
            <a:r>
              <a:rPr lang="en-US" sz="2400" b="1" dirty="0">
                <a:solidFill>
                  <a:srgbClr val="7030A0"/>
                </a:solidFill>
                <a:effectLst/>
                <a:latin typeface="#9Slide03 BoosterNextFYBlack" panose="02000A03000000020004" pitchFamily="2" charset="0"/>
                <a:ea typeface="Times New Roman" panose="02020603050405020304" pitchFamily="18" charset="0"/>
              </a:rPr>
              <a:t> </a:t>
            </a:r>
            <a:r>
              <a:rPr lang="en-US" sz="2400" b="1" dirty="0" err="1">
                <a:solidFill>
                  <a:srgbClr val="7030A0"/>
                </a:solidFill>
                <a:effectLst/>
                <a:latin typeface="#9Slide03 BoosterNextFYBlack" panose="02000A03000000020004" pitchFamily="2" charset="0"/>
                <a:ea typeface="Times New Roman" panose="02020603050405020304" pitchFamily="18" charset="0"/>
              </a:rPr>
              <a:t>bố</a:t>
            </a:r>
            <a:r>
              <a:rPr lang="en-US" sz="2400" b="1" dirty="0">
                <a:solidFill>
                  <a:srgbClr val="7030A0"/>
                </a:solidFill>
                <a:effectLst/>
                <a:latin typeface="#9Slide03 BoosterNextFYBlack" panose="02000A03000000020004" pitchFamily="2" charset="0"/>
                <a:ea typeface="Times New Roman" panose="02020603050405020304" pitchFamily="18" charset="0"/>
              </a:rPr>
              <a:t> </a:t>
            </a:r>
            <a:r>
              <a:rPr lang="en-US" sz="2400" b="1" dirty="0" err="1">
                <a:solidFill>
                  <a:srgbClr val="7030A0"/>
                </a:solidFill>
                <a:effectLst/>
                <a:latin typeface="#9Slide03 BoosterNextFYBlack" panose="02000A03000000020004" pitchFamily="2" charset="0"/>
                <a:ea typeface="Times New Roman" panose="02020603050405020304" pitchFamily="18" charset="0"/>
              </a:rPr>
              <a:t>cục</a:t>
            </a:r>
            <a:r>
              <a:rPr lang="en-US" sz="2400" b="1" dirty="0">
                <a:solidFill>
                  <a:srgbClr val="7030A0"/>
                </a:solidFill>
                <a:effectLst/>
                <a:latin typeface="#9Slide03 BoosterNextFYBlack" panose="02000A03000000020004" pitchFamily="2" charset="0"/>
                <a:ea typeface="Times New Roman" panose="02020603050405020304" pitchFamily="18" charset="0"/>
              </a:rPr>
              <a:t> </a:t>
            </a:r>
            <a:r>
              <a:rPr lang="en-US" sz="2400" b="1" dirty="0" err="1">
                <a:solidFill>
                  <a:srgbClr val="7030A0"/>
                </a:solidFill>
                <a:effectLst/>
                <a:latin typeface="#9Slide03 BoosterNextFYBlack" panose="02000A03000000020004" pitchFamily="2" charset="0"/>
                <a:ea typeface="Times New Roman" panose="02020603050405020304" pitchFamily="18" charset="0"/>
              </a:rPr>
              <a:t>văn</a:t>
            </a:r>
            <a:r>
              <a:rPr lang="en-US" sz="2400" b="1" dirty="0">
                <a:solidFill>
                  <a:srgbClr val="7030A0"/>
                </a:solidFill>
                <a:effectLst/>
                <a:latin typeface="#9Slide03 BoosterNextFYBlack" panose="02000A03000000020004" pitchFamily="2" charset="0"/>
                <a:ea typeface="Times New Roman" panose="02020603050405020304" pitchFamily="18" charset="0"/>
              </a:rPr>
              <a:t> </a:t>
            </a:r>
            <a:r>
              <a:rPr lang="en-US" sz="2400" b="1" dirty="0" err="1">
                <a:solidFill>
                  <a:srgbClr val="7030A0"/>
                </a:solidFill>
                <a:effectLst/>
                <a:latin typeface="#9Slide03 BoosterNextFYBlack" panose="02000A03000000020004" pitchFamily="2" charset="0"/>
                <a:ea typeface="Times New Roman" panose="02020603050405020304" pitchFamily="18" charset="0"/>
              </a:rPr>
              <a:t>bản</a:t>
            </a:r>
            <a:endParaRPr lang="en-US" sz="2000" dirty="0">
              <a:solidFill>
                <a:srgbClr val="7030A0"/>
              </a:solidFill>
              <a:effectLst/>
              <a:latin typeface="#9Slide03 BoosterNextFYBlack" panose="02000A03000000020004" pitchFamily="2"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4D2DFD66-91D4-B2CA-967A-75A75016F273}"/>
              </a:ext>
            </a:extLst>
          </p:cNvPr>
          <p:cNvGraphicFramePr>
            <a:graphicFrameLocks noGrp="1"/>
          </p:cNvGraphicFramePr>
          <p:nvPr>
            <p:extLst>
              <p:ext uri="{D42A27DB-BD31-4B8C-83A1-F6EECF244321}">
                <p14:modId xmlns:p14="http://schemas.microsoft.com/office/powerpoint/2010/main" val="1937908346"/>
              </p:ext>
            </p:extLst>
          </p:nvPr>
        </p:nvGraphicFramePr>
        <p:xfrm>
          <a:off x="983432" y="1518029"/>
          <a:ext cx="10009111" cy="3687301"/>
        </p:xfrm>
        <a:graphic>
          <a:graphicData uri="http://schemas.openxmlformats.org/drawingml/2006/table">
            <a:tbl>
              <a:tblPr firstRow="1" firstCol="1" bandRow="1">
                <a:tableStyleId>{5C22544A-7EE6-4342-B048-85BDC9FD1C3A}</a:tableStyleId>
              </a:tblPr>
              <a:tblGrid>
                <a:gridCol w="3271978">
                  <a:extLst>
                    <a:ext uri="{9D8B030D-6E8A-4147-A177-3AD203B41FA5}">
                      <a16:colId xmlns:a16="http://schemas.microsoft.com/office/drawing/2014/main" val="3015947000"/>
                    </a:ext>
                  </a:extLst>
                </a:gridCol>
                <a:gridCol w="3477230">
                  <a:extLst>
                    <a:ext uri="{9D8B030D-6E8A-4147-A177-3AD203B41FA5}">
                      <a16:colId xmlns:a16="http://schemas.microsoft.com/office/drawing/2014/main" val="4016887017"/>
                    </a:ext>
                  </a:extLst>
                </a:gridCol>
                <a:gridCol w="3259903">
                  <a:extLst>
                    <a:ext uri="{9D8B030D-6E8A-4147-A177-3AD203B41FA5}">
                      <a16:colId xmlns:a16="http://schemas.microsoft.com/office/drawing/2014/main" val="3388435235"/>
                    </a:ext>
                  </a:extLst>
                </a:gridCol>
              </a:tblGrid>
              <a:tr h="614827">
                <a:tc gridSpan="3">
                  <a:txBody>
                    <a:bodyPr/>
                    <a:lstStyle/>
                    <a:p>
                      <a:pPr marL="0" marR="0" algn="ctr">
                        <a:spcBef>
                          <a:spcPts val="600"/>
                        </a:spcBef>
                        <a:spcAft>
                          <a:spcPts val="600"/>
                        </a:spcAft>
                      </a:pPr>
                      <a:r>
                        <a:rPr lang="en-US" sz="1800" dirty="0">
                          <a:effectLst/>
                          <a:latin typeface="#9Slide03 BoosterNextFYBlack" panose="02000A03000000020004" pitchFamily="2" charset="0"/>
                          <a:cs typeface="#9Slide03 Arima Madurai Bold" panose="00000800000000000000" pitchFamily="2" charset="0"/>
                        </a:rPr>
                        <a:t>PHIẾU HỌC TẬP</a:t>
                      </a:r>
                      <a:endParaRPr lang="en-US" sz="1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7093878"/>
                  </a:ext>
                </a:extLst>
              </a:tr>
              <a:tr h="1128258">
                <a:tc gridSpan="3">
                  <a:txBody>
                    <a:bodyPr/>
                    <a:lstStyle/>
                    <a:p>
                      <a:pPr marL="0" marR="0" algn="ctr">
                        <a:spcBef>
                          <a:spcPts val="0"/>
                        </a:spcBef>
                        <a:spcAft>
                          <a:spcPts val="0"/>
                        </a:spcAft>
                      </a:pPr>
                      <a:endParaRPr lang="en-US" sz="1200" dirty="0">
                        <a:effectLst/>
                        <a:latin typeface="#9Slide03 Arima Madurai Bold" panose="00000800000000000000" pitchFamily="2" charset="0"/>
                        <a:cs typeface="#9Slide03 Arima Madurai Bold" panose="00000800000000000000" pitchFamily="2" charset="0"/>
                      </a:endParaRPr>
                    </a:p>
                    <a:p>
                      <a:pPr marL="0" marR="0" algn="ctr">
                        <a:spcBef>
                          <a:spcPts val="0"/>
                        </a:spcBef>
                        <a:spcAft>
                          <a:spcPts val="0"/>
                        </a:spcAft>
                      </a:pPr>
                      <a:r>
                        <a:rPr lang="en-US" sz="2000" dirty="0" err="1">
                          <a:effectLst/>
                          <a:latin typeface="#9Slide03 Arima Madurai Bold" panose="00000800000000000000" pitchFamily="2" charset="0"/>
                          <a:cs typeface="#9Slide03 Arima Madurai Bold" panose="00000800000000000000" pitchFamily="2" charset="0"/>
                        </a:rPr>
                        <a:t>Hoạt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giới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thiệu</a:t>
                      </a:r>
                      <a:endParaRPr lang="en-US" sz="2000" dirty="0">
                        <a:effectLst/>
                        <a:latin typeface="#9Slide03 Arima Madurai Bold" panose="00000800000000000000" pitchFamily="2" charset="0"/>
                        <a:cs typeface="#9Slide03 Arima Madurai Bold" panose="00000800000000000000" pitchFamily="2"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4698780"/>
                  </a:ext>
                </a:extLst>
              </a:tr>
              <a:tr h="494681">
                <a:tc gridSpan="3">
                  <a:txBody>
                    <a:bodyPr/>
                    <a:lstStyle/>
                    <a:p>
                      <a:pPr marL="0" marR="0" algn="ctr">
                        <a:spcBef>
                          <a:spcPts val="600"/>
                        </a:spcBef>
                        <a:spcAft>
                          <a:spcPts val="600"/>
                        </a:spcAft>
                      </a:pPr>
                      <a:r>
                        <a:rPr lang="en-US" sz="1800" dirty="0" err="1">
                          <a:effectLst/>
                          <a:latin typeface="#9Slide03 BoosterNextFYBlack" panose="02000A03000000020004" pitchFamily="2" charset="0"/>
                          <a:cs typeface="#9Slide03 Arima Madurai Bold" panose="00000800000000000000" pitchFamily="2" charset="0"/>
                        </a:rPr>
                        <a:t>Bố</a:t>
                      </a:r>
                      <a:r>
                        <a:rPr lang="en-US" sz="1800" dirty="0">
                          <a:effectLst/>
                          <a:latin typeface="#9Slide03 BoosterNextFYBlack" panose="02000A03000000020004" pitchFamily="2" charset="0"/>
                          <a:cs typeface="#9Slide03 Arima Madurai Bold" panose="00000800000000000000" pitchFamily="2" charset="0"/>
                        </a:rPr>
                        <a:t> </a:t>
                      </a:r>
                      <a:r>
                        <a:rPr lang="en-US" sz="1800" dirty="0" err="1">
                          <a:effectLst/>
                          <a:latin typeface="#9Slide03 BoosterNextFYBlack" panose="02000A03000000020004" pitchFamily="2" charset="0"/>
                          <a:cs typeface="#9Slide03 Arima Madurai Bold" panose="00000800000000000000" pitchFamily="2" charset="0"/>
                        </a:rPr>
                        <a:t>cục</a:t>
                      </a:r>
                      <a:r>
                        <a:rPr lang="en-US" sz="1800" dirty="0">
                          <a:effectLst/>
                          <a:latin typeface="#9Slide03 BoosterNextFYBlack" panose="02000A03000000020004" pitchFamily="2" charset="0"/>
                          <a:cs typeface="#9Slide03 Arima Madurai Bold" panose="00000800000000000000" pitchFamily="2" charset="0"/>
                        </a:rPr>
                        <a:t> </a:t>
                      </a:r>
                      <a:r>
                        <a:rPr lang="en-US" sz="1800" dirty="0" err="1">
                          <a:effectLst/>
                          <a:latin typeface="#9Slide03 BoosterNextFYBlack" panose="02000A03000000020004" pitchFamily="2" charset="0"/>
                          <a:cs typeface="#9Slide03 Arima Madurai Bold" panose="00000800000000000000" pitchFamily="2" charset="0"/>
                        </a:rPr>
                        <a:t>văn</a:t>
                      </a:r>
                      <a:r>
                        <a:rPr lang="en-US" sz="1800" dirty="0">
                          <a:effectLst/>
                          <a:latin typeface="#9Slide03 BoosterNextFYBlack" panose="02000A03000000020004" pitchFamily="2" charset="0"/>
                          <a:cs typeface="#9Slide03 Arima Madurai Bold" panose="00000800000000000000" pitchFamily="2" charset="0"/>
                        </a:rPr>
                        <a:t> </a:t>
                      </a:r>
                      <a:r>
                        <a:rPr lang="en-US" sz="1800" dirty="0" err="1">
                          <a:effectLst/>
                          <a:latin typeface="#9Slide03 BoosterNextFYBlack" panose="02000A03000000020004" pitchFamily="2" charset="0"/>
                          <a:cs typeface="#9Slide03 Arima Madurai Bold" panose="00000800000000000000" pitchFamily="2" charset="0"/>
                        </a:rPr>
                        <a:t>bản</a:t>
                      </a:r>
                      <a:endParaRPr lang="en-US" sz="1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68308527"/>
                  </a:ext>
                </a:extLst>
              </a:tr>
              <a:tr h="657447">
                <a:tc>
                  <a:txBody>
                    <a:bodyPr/>
                    <a:lstStyle/>
                    <a:p>
                      <a:pPr marL="0" marR="0" algn="ctr">
                        <a:spcBef>
                          <a:spcPts val="600"/>
                        </a:spcBef>
                        <a:spcAft>
                          <a:spcPts val="600"/>
                        </a:spcAft>
                      </a:pPr>
                      <a:r>
                        <a:rPr lang="en-US" sz="1800" dirty="0" err="1">
                          <a:solidFill>
                            <a:schemeClr val="tx1"/>
                          </a:solidFill>
                          <a:effectLst/>
                          <a:latin typeface="#9Slide03 Arima Madurai Bold" panose="00000800000000000000" pitchFamily="2" charset="0"/>
                          <a:cs typeface="#9Slide03 Arima Madurai Bold" panose="00000800000000000000" pitchFamily="2" charset="0"/>
                        </a:rPr>
                        <a:t>Phần</a:t>
                      </a:r>
                      <a:r>
                        <a:rPr lang="en-US" sz="1800" dirty="0">
                          <a:solidFill>
                            <a:schemeClr val="tx1"/>
                          </a:solidFill>
                          <a:effectLst/>
                          <a:latin typeface="#9Slide03 Arima Madurai Bold" panose="00000800000000000000" pitchFamily="2" charset="0"/>
                          <a:cs typeface="#9Slide03 Arima Madurai Bold" panose="00000800000000000000" pitchFamily="2" charset="0"/>
                        </a:rPr>
                        <a:t> 1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đoạn</a:t>
                      </a:r>
                      <a:r>
                        <a:rPr lang="en-US" sz="1800" dirty="0">
                          <a:solidFill>
                            <a:schemeClr val="tx1"/>
                          </a:solidFill>
                          <a:effectLst/>
                          <a:latin typeface="#9Slide03 Arima Madurai Bold" panose="00000800000000000000" pitchFamily="2" charset="0"/>
                          <a:cs typeface="#9Slide03 Arima Madurai Bold" panose="00000800000000000000" pitchFamily="2" charset="0"/>
                        </a:rPr>
                        <a:t> 1)</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CFD5EA"/>
                    </a:solidFill>
                  </a:tcPr>
                </a:tc>
                <a:tc>
                  <a:txBody>
                    <a:bodyPr/>
                    <a:lstStyle/>
                    <a:p>
                      <a:pPr marL="0" marR="0" algn="ctr">
                        <a:spcBef>
                          <a:spcPts val="600"/>
                        </a:spcBef>
                        <a:spcAft>
                          <a:spcPts val="600"/>
                        </a:spcAft>
                      </a:pPr>
                      <a:r>
                        <a:rPr lang="en-US" sz="1800" dirty="0" err="1">
                          <a:effectLst/>
                          <a:latin typeface="#9Slide03 Arima Madurai Bold" panose="00000800000000000000" pitchFamily="2" charset="0"/>
                          <a:cs typeface="#9Slide03 Arima Madurai Bold" panose="00000800000000000000" pitchFamily="2" charset="0"/>
                        </a:rPr>
                        <a:t>Phần</a:t>
                      </a:r>
                      <a:r>
                        <a:rPr lang="en-US" sz="1800" dirty="0">
                          <a:effectLst/>
                          <a:latin typeface="#9Slide03 Arima Madurai Bold" panose="00000800000000000000" pitchFamily="2" charset="0"/>
                          <a:cs typeface="#9Slide03 Arima Madurai Bold" panose="00000800000000000000" pitchFamily="2" charset="0"/>
                        </a:rPr>
                        <a:t> 2 (</a:t>
                      </a:r>
                      <a:r>
                        <a:rPr lang="en-US" sz="1800" dirty="0" err="1">
                          <a:effectLst/>
                          <a:latin typeface="#9Slide03 Arima Madurai Bold" panose="00000800000000000000" pitchFamily="2" charset="0"/>
                          <a:cs typeface="#9Slide03 Arima Madurai Bold" panose="00000800000000000000" pitchFamily="2" charset="0"/>
                        </a:rPr>
                        <a:t>đoạn</a:t>
                      </a:r>
                      <a:r>
                        <a:rPr lang="en-US" sz="1800" dirty="0">
                          <a:effectLst/>
                          <a:latin typeface="#9Slide03 Arima Madurai Bold" panose="00000800000000000000" pitchFamily="2" charset="0"/>
                          <a:cs typeface="#9Slide03 Arima Madurai Bold" panose="00000800000000000000" pitchFamily="2" charset="0"/>
                        </a:rPr>
                        <a:t> 2)</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ctr">
                        <a:spcBef>
                          <a:spcPts val="600"/>
                        </a:spcBef>
                        <a:spcAft>
                          <a:spcPts val="600"/>
                        </a:spcAft>
                      </a:pPr>
                      <a:r>
                        <a:rPr lang="en-US" sz="1800">
                          <a:effectLst/>
                          <a:latin typeface="#9Slide03 Arima Madurai Bold" panose="00000800000000000000" pitchFamily="2" charset="0"/>
                          <a:cs typeface="#9Slide03 Arima Madurai Bold" panose="00000800000000000000" pitchFamily="2" charset="0"/>
                        </a:rPr>
                        <a:t>Phần 3 (đoạn 3)</a:t>
                      </a:r>
                      <a:endParaRPr lang="en-US" sz="18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3183025995"/>
                  </a:ext>
                </a:extLst>
              </a:tr>
              <a:tr h="792088">
                <a:tc>
                  <a:txBody>
                    <a:bodyPr/>
                    <a:lstStyle/>
                    <a:p>
                      <a:pPr marL="0" marR="0" algn="ctr">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E9EBF5"/>
                    </a:solidFill>
                  </a:tcPr>
                </a:tc>
                <a:tc>
                  <a:txBody>
                    <a:bodyPr/>
                    <a:lstStyle/>
                    <a:p>
                      <a:pPr marL="0" marR="0" algn="ctr">
                        <a:spcBef>
                          <a:spcPts val="600"/>
                        </a:spcBef>
                        <a:spcAft>
                          <a:spcPts val="600"/>
                        </a:spcAft>
                      </a:pP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ctr">
                        <a:spcBef>
                          <a:spcPts val="600"/>
                        </a:spcBef>
                        <a:spcAft>
                          <a:spcPts val="600"/>
                        </a:spcAft>
                      </a:pP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1086758895"/>
                  </a:ext>
                </a:extLst>
              </a:tr>
            </a:tbl>
          </a:graphicData>
        </a:graphic>
      </p:graphicFrame>
      <p:sp>
        <p:nvSpPr>
          <p:cNvPr id="8" name="TextBox 7">
            <a:extLst>
              <a:ext uri="{FF2B5EF4-FFF2-40B4-BE49-F238E27FC236}">
                <a16:creationId xmlns:a16="http://schemas.microsoft.com/office/drawing/2014/main" id="{B764C3D5-32C0-9FB4-3313-7FD095CC087E}"/>
              </a:ext>
            </a:extLst>
          </p:cNvPr>
          <p:cNvSpPr txBox="1"/>
          <p:nvPr/>
        </p:nvSpPr>
        <p:spPr>
          <a:xfrm>
            <a:off x="1451483" y="2564904"/>
            <a:ext cx="9073007" cy="646331"/>
          </a:xfrm>
          <a:prstGeom prst="rect">
            <a:avLst/>
          </a:prstGeom>
          <a:noFill/>
        </p:spPr>
        <p:txBody>
          <a:bodyPr wrap="square">
            <a:spAutoFit/>
          </a:bodyPr>
          <a:lstStyle/>
          <a:p>
            <a:pPr marL="0" marR="0" algn="ctr">
              <a:spcBef>
                <a:spcPts val="0"/>
              </a:spcBef>
              <a:spcAft>
                <a:spcPts val="0"/>
              </a:spcAft>
            </a:pPr>
            <a:r>
              <a:rPr lang="en-US" sz="1800" dirty="0" err="1">
                <a:solidFill>
                  <a:schemeClr val="bg1"/>
                </a:solidFill>
                <a:effectLst/>
                <a:latin typeface="#9Slide03 Arima Madurai Bold" panose="00000800000000000000" pitchFamily="2" charset="0"/>
                <a:cs typeface="#9Slide03 Arima Madurai Bold" panose="00000800000000000000" pitchFamily="2" charset="0"/>
              </a:rPr>
              <a:t>Thông</a:t>
            </a:r>
            <a:r>
              <a:rPr lang="en-US" sz="1800" dirty="0">
                <a:solidFill>
                  <a:schemeClr val="bg1"/>
                </a:solidFill>
                <a:effectLst/>
                <a:latin typeface="#9Slide03 Arima Madurai Bold" panose="00000800000000000000" pitchFamily="2" charset="0"/>
                <a:cs typeface="#9Slide03 Arima Madurai Bold" panose="00000800000000000000" pitchFamily="2" charset="0"/>
              </a:rPr>
              <a:t> tin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về</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hoạt</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động</a:t>
            </a:r>
            <a:r>
              <a:rPr lang="en-US" sz="1800" dirty="0">
                <a:solidFill>
                  <a:schemeClr val="bg1"/>
                </a:solidFill>
                <a:effectLst/>
                <a:latin typeface="#9Slide03 Arima Madurai Bold" panose="00000800000000000000" pitchFamily="2" charset="0"/>
                <a:cs typeface="#9Slide03 Arima Madurai Bold" panose="00000800000000000000" pitchFamily="2" charset="0"/>
              </a:rPr>
              <a:t> ca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Huế</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p>
          <a:p>
            <a:pPr marL="0" marR="0" algn="ctr">
              <a:spcBef>
                <a:spcPts val="0"/>
              </a:spcBef>
              <a:spcAft>
                <a:spcPts val="0"/>
              </a:spcAft>
            </a:pPr>
            <a:r>
              <a:rPr lang="en-US" sz="1800" dirty="0">
                <a:solidFill>
                  <a:schemeClr val="bg1"/>
                </a:solidFill>
                <a:effectLst/>
                <a:latin typeface="#9Slide03 Arima Madurai Bold" panose="00000800000000000000" pitchFamily="2" charset="0"/>
                <a:cs typeface="#9Slide03 Arima Madurai Bold" panose="00000800000000000000" pitchFamily="2" charset="0"/>
              </a:rPr>
              <a:t>(</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một</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hoạt</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động</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âm</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nhạc</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truyền</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thống</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lâu</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đời</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và</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rất</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nổi</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tiếng</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của</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xứ</a:t>
            </a:r>
            <a:r>
              <a:rPr lang="en-US" sz="1800" dirty="0">
                <a:solidFill>
                  <a:schemeClr val="bg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bg1"/>
                </a:solidFill>
                <a:effectLst/>
                <a:latin typeface="#9Slide03 Arima Madurai Bold" panose="00000800000000000000" pitchFamily="2" charset="0"/>
                <a:cs typeface="#9Slide03 Arima Madurai Bold" panose="00000800000000000000" pitchFamily="2" charset="0"/>
              </a:rPr>
              <a:t>Huế</a:t>
            </a:r>
            <a:r>
              <a:rPr lang="en-US" sz="1800" dirty="0">
                <a:solidFill>
                  <a:schemeClr val="bg1"/>
                </a:solidFill>
                <a:effectLst/>
                <a:latin typeface="#9Slide03 Arima Madurai Bold" panose="00000800000000000000" pitchFamily="2" charset="0"/>
                <a:cs typeface="#9Slide03 Arima Madurai Bold" panose="00000800000000000000" pitchFamily="2" charset="0"/>
              </a:rPr>
              <a:t>)</a:t>
            </a:r>
            <a:endParaRPr lang="en-US" sz="18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26004F8D-09EB-A7F8-F247-ECC3CD87893A}"/>
              </a:ext>
            </a:extLst>
          </p:cNvPr>
          <p:cNvSpPr txBox="1"/>
          <p:nvPr/>
        </p:nvSpPr>
        <p:spPr>
          <a:xfrm>
            <a:off x="1199457" y="4653136"/>
            <a:ext cx="2736304" cy="369332"/>
          </a:xfrm>
          <a:prstGeom prst="rect">
            <a:avLst/>
          </a:prstGeom>
          <a:noFill/>
        </p:spPr>
        <p:txBody>
          <a:bodyPr wrap="square">
            <a:spAutoFit/>
          </a:bodyPr>
          <a:lstStyle/>
          <a:p>
            <a:pPr marL="0" marR="0" algn="ctr">
              <a:spcBef>
                <a:spcPts val="600"/>
              </a:spcBef>
              <a:spcAft>
                <a:spcPts val="600"/>
              </a:spcAft>
            </a:pPr>
            <a:r>
              <a:rPr lang="en-US" sz="1800" dirty="0" err="1">
                <a:solidFill>
                  <a:schemeClr val="tx1"/>
                </a:solidFill>
                <a:effectLst/>
                <a:latin typeface="#9Slide03 Arima Madurai Bold" panose="00000800000000000000" pitchFamily="2" charset="0"/>
                <a:cs typeface="#9Slide03 Arima Madurai Bold" panose="00000800000000000000" pitchFamily="2" charset="0"/>
              </a:rPr>
              <a:t>Nêu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nguồn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gốc</a:t>
            </a:r>
            <a:r>
              <a:rPr lang="en-US" sz="1800" dirty="0">
                <a:solidFill>
                  <a:schemeClr val="tx1"/>
                </a:solidFill>
                <a:effectLst/>
                <a:latin typeface="#9Slide03 Arima Madurai Bold" panose="00000800000000000000" pitchFamily="2" charset="0"/>
                <a:cs typeface="#9Slide03 Arima Madurai Bold" panose="00000800000000000000" pitchFamily="2" charset="0"/>
              </a:rPr>
              <a:t> ca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Huế</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A932E9FC-9DFC-A7E8-7722-59734B7A4D09}"/>
              </a:ext>
            </a:extLst>
          </p:cNvPr>
          <p:cNvSpPr txBox="1"/>
          <p:nvPr/>
        </p:nvSpPr>
        <p:spPr>
          <a:xfrm>
            <a:off x="4315609" y="4653136"/>
            <a:ext cx="3480048" cy="369332"/>
          </a:xfrm>
          <a:prstGeom prst="rect">
            <a:avLst/>
          </a:prstGeom>
          <a:noFill/>
        </p:spPr>
        <p:txBody>
          <a:bodyPr wrap="square">
            <a:spAutoFit/>
          </a:bodyPr>
          <a:lstStyle/>
          <a:p>
            <a:pPr marL="0" marR="0" algn="ctr">
              <a:spcBef>
                <a:spcPts val="600"/>
              </a:spcBef>
              <a:spcAft>
                <a:spcPts val="600"/>
              </a:spcAft>
            </a:pPr>
            <a:r>
              <a:rPr lang="en-US" sz="1800" dirty="0" err="1">
                <a:effectLst/>
                <a:latin typeface="#9Slide03 Arima Madurai Bold" panose="00000800000000000000" pitchFamily="2" charset="0"/>
                <a:cs typeface="#9Slide03 Arima Madurai Bold" panose="00000800000000000000" pitchFamily="2" charset="0"/>
              </a:rPr>
              <a:t>Môi</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trường</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diễn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xướng</a:t>
            </a:r>
            <a:r>
              <a:rPr lang="en-US" sz="1800" dirty="0">
                <a:effectLst/>
                <a:latin typeface="#9Slide03 Arima Madurai Bold" panose="00000800000000000000" pitchFamily="2" charset="0"/>
                <a:cs typeface="#9Slide03 Arima Madurai Bold" panose="00000800000000000000" pitchFamily="2" charset="0"/>
              </a:rPr>
              <a:t> ca </a:t>
            </a:r>
            <a:r>
              <a:rPr lang="en-US" sz="1800" dirty="0" err="1">
                <a:effectLst/>
                <a:latin typeface="#9Slide03 Arima Madurai Bold" panose="00000800000000000000" pitchFamily="2" charset="0"/>
                <a:cs typeface="#9Slide03 Arima Madurai Bold" panose="00000800000000000000" pitchFamily="2" charset="0"/>
              </a:rPr>
              <a:t>Huế</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4" name="TextBox 13">
            <a:extLst>
              <a:ext uri="{FF2B5EF4-FFF2-40B4-BE49-F238E27FC236}">
                <a16:creationId xmlns:a16="http://schemas.microsoft.com/office/drawing/2014/main" id="{C503B149-1ECC-F1F0-6ABC-064900A496D5}"/>
              </a:ext>
            </a:extLst>
          </p:cNvPr>
          <p:cNvSpPr txBox="1"/>
          <p:nvPr/>
        </p:nvSpPr>
        <p:spPr>
          <a:xfrm>
            <a:off x="7510060" y="4631784"/>
            <a:ext cx="3768080" cy="369332"/>
          </a:xfrm>
          <a:prstGeom prst="rect">
            <a:avLst/>
          </a:prstGeom>
          <a:noFill/>
        </p:spPr>
        <p:txBody>
          <a:bodyPr wrap="square">
            <a:spAutoFit/>
          </a:bodyPr>
          <a:lstStyle/>
          <a:p>
            <a:pPr marL="0" marR="0" algn="ctr">
              <a:spcBef>
                <a:spcPts val="600"/>
              </a:spcBef>
              <a:spcAft>
                <a:spcPts val="600"/>
              </a:spcAft>
            </a:pPr>
            <a:r>
              <a:rPr lang="en-US" sz="1800" dirty="0" err="1">
                <a:effectLst/>
                <a:latin typeface="#9Slide03 Arima Madurai Bold" panose="00000800000000000000" pitchFamily="2" charset="0"/>
                <a:cs typeface="#9Slide03 Arima Madurai Bold" panose="00000800000000000000" pitchFamily="2" charset="0"/>
              </a:rPr>
              <a:t>Giá</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trị</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của</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hoạt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động</a:t>
            </a:r>
            <a:r>
              <a:rPr lang="en-US" sz="1800" dirty="0">
                <a:effectLst/>
                <a:latin typeface="#9Slide03 Arima Madurai Bold" panose="00000800000000000000" pitchFamily="2" charset="0"/>
                <a:cs typeface="#9Slide03 Arima Madurai Bold" panose="00000800000000000000" pitchFamily="2" charset="0"/>
              </a:rPr>
              <a:t> ca </a:t>
            </a:r>
            <a:r>
              <a:rPr lang="en-US" sz="1800" dirty="0" err="1">
                <a:effectLst/>
                <a:latin typeface="#9Slide03 Arima Madurai Bold" panose="00000800000000000000" pitchFamily="2" charset="0"/>
                <a:cs typeface="#9Slide03 Arima Madurai Bold" panose="00000800000000000000" pitchFamily="2" charset="0"/>
              </a:rPr>
              <a:t>Huế</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ustDataLst>
      <p:tags r:id="rId1"/>
    </p:custDataLst>
    <p:extLst>
      <p:ext uri="{BB962C8B-B14F-4D97-AF65-F5344CB8AC3E}">
        <p14:creationId xmlns:p14="http://schemas.microsoft.com/office/powerpoint/2010/main" val="2434836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0.2|0.2"/>
</p:tagLst>
</file>

<file path=ppt/tags/tag10.xml><?xml version="1.0" encoding="utf-8"?>
<p:tagLst xmlns:a="http://schemas.openxmlformats.org/drawingml/2006/main" xmlns:r="http://schemas.openxmlformats.org/officeDocument/2006/relationships" xmlns:p="http://schemas.openxmlformats.org/presentationml/2006/main">
  <p:tag name="TIMING" val="|0.2|0.2|0.2"/>
</p:tagLst>
</file>

<file path=ppt/tags/tag11.xml><?xml version="1.0" encoding="utf-8"?>
<p:tagLst xmlns:a="http://schemas.openxmlformats.org/drawingml/2006/main" xmlns:r="http://schemas.openxmlformats.org/officeDocument/2006/relationships" xmlns:p="http://schemas.openxmlformats.org/presentationml/2006/main">
  <p:tag name="TIMING" val="|0.2|0.2|0.2"/>
</p:tagLst>
</file>

<file path=ppt/tags/tag12.xml><?xml version="1.0" encoding="utf-8"?>
<p:tagLst xmlns:a="http://schemas.openxmlformats.org/drawingml/2006/main" xmlns:r="http://schemas.openxmlformats.org/officeDocument/2006/relationships" xmlns:p="http://schemas.openxmlformats.org/presentationml/2006/main">
  <p:tag name="TIMING" val="|0.2|0.2|0.2"/>
</p:tagLst>
</file>

<file path=ppt/tags/tag13.xml><?xml version="1.0" encoding="utf-8"?>
<p:tagLst xmlns:a="http://schemas.openxmlformats.org/drawingml/2006/main" xmlns:r="http://schemas.openxmlformats.org/officeDocument/2006/relationships" xmlns:p="http://schemas.openxmlformats.org/presentationml/2006/main">
  <p:tag name="TIMING" val="|0.2|0.2|0.2"/>
</p:tagLst>
</file>

<file path=ppt/tags/tag14.xml><?xml version="1.0" encoding="utf-8"?>
<p:tagLst xmlns:a="http://schemas.openxmlformats.org/drawingml/2006/main" xmlns:r="http://schemas.openxmlformats.org/officeDocument/2006/relationships" xmlns:p="http://schemas.openxmlformats.org/presentationml/2006/main">
  <p:tag name="TIMING" val="|0.2|0.2|0.2"/>
</p:tagLst>
</file>

<file path=ppt/tags/tag15.xml><?xml version="1.0" encoding="utf-8"?>
<p:tagLst xmlns:a="http://schemas.openxmlformats.org/drawingml/2006/main" xmlns:r="http://schemas.openxmlformats.org/officeDocument/2006/relationships" xmlns:p="http://schemas.openxmlformats.org/presentationml/2006/main">
  <p:tag name="TIMING" val="|0.2|0.2|0.2"/>
</p:tagLst>
</file>

<file path=ppt/tags/tag16.xml><?xml version="1.0" encoding="utf-8"?>
<p:tagLst xmlns:a="http://schemas.openxmlformats.org/drawingml/2006/main" xmlns:r="http://schemas.openxmlformats.org/officeDocument/2006/relationships" xmlns:p="http://schemas.openxmlformats.org/presentationml/2006/main">
  <p:tag name="TIMING" val="|0.2|0.2|0.2"/>
</p:tagLst>
</file>

<file path=ppt/tags/tag17.xml><?xml version="1.0" encoding="utf-8"?>
<p:tagLst xmlns:a="http://schemas.openxmlformats.org/drawingml/2006/main" xmlns:r="http://schemas.openxmlformats.org/officeDocument/2006/relationships" xmlns:p="http://schemas.openxmlformats.org/presentationml/2006/main">
  <p:tag name="TIMING" val="|0.2|0.2|0.2"/>
</p:tagLst>
</file>

<file path=ppt/tags/tag18.xml><?xml version="1.0" encoding="utf-8"?>
<p:tagLst xmlns:a="http://schemas.openxmlformats.org/drawingml/2006/main" xmlns:r="http://schemas.openxmlformats.org/officeDocument/2006/relationships" xmlns:p="http://schemas.openxmlformats.org/presentationml/2006/main">
  <p:tag name="TIMING" val="|0.2|0.2|0.2"/>
</p:tagLst>
</file>

<file path=ppt/tags/tag19.xml><?xml version="1.0" encoding="utf-8"?>
<p:tagLst xmlns:a="http://schemas.openxmlformats.org/drawingml/2006/main" xmlns:r="http://schemas.openxmlformats.org/officeDocument/2006/relationships" xmlns:p="http://schemas.openxmlformats.org/presentationml/2006/main">
  <p:tag name="TIMING" val="|0.2|0.2|0.2"/>
</p:tagLst>
</file>

<file path=ppt/tags/tag2.xml><?xml version="1.0" encoding="utf-8"?>
<p:tagLst xmlns:a="http://schemas.openxmlformats.org/drawingml/2006/main" xmlns:r="http://schemas.openxmlformats.org/officeDocument/2006/relationships" xmlns:p="http://schemas.openxmlformats.org/presentationml/2006/main">
  <p:tag name="TIMING" val="|0.2|0.2|0.2"/>
</p:tagLst>
</file>

<file path=ppt/tags/tag20.xml><?xml version="1.0" encoding="utf-8"?>
<p:tagLst xmlns:a="http://schemas.openxmlformats.org/drawingml/2006/main" xmlns:r="http://schemas.openxmlformats.org/officeDocument/2006/relationships" xmlns:p="http://schemas.openxmlformats.org/presentationml/2006/main">
  <p:tag name="TIMING" val="|0.2|0.2|0.2"/>
</p:tagLst>
</file>

<file path=ppt/tags/tag21.xml><?xml version="1.0" encoding="utf-8"?>
<p:tagLst xmlns:a="http://schemas.openxmlformats.org/drawingml/2006/main" xmlns:r="http://schemas.openxmlformats.org/officeDocument/2006/relationships" xmlns:p="http://schemas.openxmlformats.org/presentationml/2006/main">
  <p:tag name="TIMING" val="|0.2|0.2|0.2"/>
</p:tagLst>
</file>

<file path=ppt/tags/tag3.xml><?xml version="1.0" encoding="utf-8"?>
<p:tagLst xmlns:a="http://schemas.openxmlformats.org/drawingml/2006/main" xmlns:r="http://schemas.openxmlformats.org/officeDocument/2006/relationships" xmlns:p="http://schemas.openxmlformats.org/presentationml/2006/main">
  <p:tag name="TIMING" val="|0.2|0.2|0.2"/>
</p:tagLst>
</file>

<file path=ppt/tags/tag4.xml><?xml version="1.0" encoding="utf-8"?>
<p:tagLst xmlns:a="http://schemas.openxmlformats.org/drawingml/2006/main" xmlns:r="http://schemas.openxmlformats.org/officeDocument/2006/relationships" xmlns:p="http://schemas.openxmlformats.org/presentationml/2006/main">
  <p:tag name="TIMING" val="|0.2|0.2|0.2"/>
</p:tagLst>
</file>

<file path=ppt/tags/tag5.xml><?xml version="1.0" encoding="utf-8"?>
<p:tagLst xmlns:a="http://schemas.openxmlformats.org/drawingml/2006/main" xmlns:r="http://schemas.openxmlformats.org/officeDocument/2006/relationships" xmlns:p="http://schemas.openxmlformats.org/presentationml/2006/main">
  <p:tag name="TIMING" val="|0.2|0.2|0.2"/>
</p:tagLst>
</file>

<file path=ppt/tags/tag6.xml><?xml version="1.0" encoding="utf-8"?>
<p:tagLst xmlns:a="http://schemas.openxmlformats.org/drawingml/2006/main" xmlns:r="http://schemas.openxmlformats.org/officeDocument/2006/relationships" xmlns:p="http://schemas.openxmlformats.org/presentationml/2006/main">
  <p:tag name="TIMING" val="|0.2|0.2|0.2"/>
</p:tagLst>
</file>

<file path=ppt/tags/tag7.xml><?xml version="1.0" encoding="utf-8"?>
<p:tagLst xmlns:a="http://schemas.openxmlformats.org/drawingml/2006/main" xmlns:r="http://schemas.openxmlformats.org/officeDocument/2006/relationships" xmlns:p="http://schemas.openxmlformats.org/presentationml/2006/main">
  <p:tag name="TIMING" val="|0.2|0.2|0.2"/>
</p:tagLst>
</file>

<file path=ppt/tags/tag8.xml><?xml version="1.0" encoding="utf-8"?>
<p:tagLst xmlns:a="http://schemas.openxmlformats.org/drawingml/2006/main" xmlns:r="http://schemas.openxmlformats.org/officeDocument/2006/relationships" xmlns:p="http://schemas.openxmlformats.org/presentationml/2006/main">
  <p:tag name="TIMING" val="|0.2|0.2|0.2"/>
</p:tagLst>
</file>

<file path=ppt/tags/tag9.xml><?xml version="1.0" encoding="utf-8"?>
<p:tagLst xmlns:a="http://schemas.openxmlformats.org/drawingml/2006/main" xmlns:r="http://schemas.openxmlformats.org/officeDocument/2006/relationships" xmlns:p="http://schemas.openxmlformats.org/presentationml/2006/main">
  <p:tag name="TIMING" val="|0.2|0.2|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1207</Words>
  <Application>Microsoft Office PowerPoint</Application>
  <PresentationFormat>Widescreen</PresentationFormat>
  <Paragraphs>93</Paragraphs>
  <Slides>21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#9Slide03 IcielUni Sans Heavy</vt:lpstr>
      <vt:lpstr>DengXian</vt:lpstr>
      <vt:lpstr>#9Slide03 Arima Madurai</vt:lpstr>
      <vt:lpstr>#9Slide03 Arima Madurai Bold</vt:lpstr>
      <vt:lpstr>#9Slide05 SVNNexa Rust Script</vt:lpstr>
      <vt:lpstr>#9Slide06 SVNHello Sunshine Mar</vt:lpstr>
      <vt:lpstr>等线 Light</vt:lpstr>
      <vt:lpstr>#9Slide06 SVNHave Heart</vt:lpstr>
      <vt:lpstr>Times New Roman</vt:lpstr>
      <vt:lpstr>Arial</vt:lpstr>
      <vt:lpstr>#9Slide03 BoosterNextFYBlack</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昊 杨</dc:creator>
  <cp:lastModifiedBy>Tran Thu Huyen</cp:lastModifiedBy>
  <cp:revision>10</cp:revision>
  <dcterms:created xsi:type="dcterms:W3CDTF">2021-07-28T05:50:24Z</dcterms:created>
  <dcterms:modified xsi:type="dcterms:W3CDTF">2022-09-27T13:23:10Z</dcterms:modified>
</cp:coreProperties>
</file>