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390" r:id="rId5"/>
    <p:sldId id="391" r:id="rId6"/>
    <p:sldId id="369" r:id="rId7"/>
    <p:sldId id="373" r:id="rId8"/>
    <p:sldId id="374" r:id="rId9"/>
    <p:sldId id="375" r:id="rId10"/>
    <p:sldId id="262" r:id="rId11"/>
    <p:sldId id="376" r:id="rId12"/>
    <p:sldId id="266" r:id="rId13"/>
    <p:sldId id="268" r:id="rId14"/>
    <p:sldId id="377" r:id="rId15"/>
    <p:sldId id="378" r:id="rId16"/>
    <p:sldId id="379" r:id="rId17"/>
    <p:sldId id="271" r:id="rId18"/>
    <p:sldId id="272" r:id="rId19"/>
    <p:sldId id="273" r:id="rId20"/>
    <p:sldId id="274" r:id="rId21"/>
    <p:sldId id="275" r:id="rId22"/>
    <p:sldId id="276" r:id="rId23"/>
    <p:sldId id="256" r:id="rId24"/>
    <p:sldId id="392" r:id="rId25"/>
    <p:sldId id="283" r:id="rId26"/>
    <p:sldId id="267" r:id="rId27"/>
    <p:sldId id="355" r:id="rId28"/>
    <p:sldId id="380" r:id="rId29"/>
    <p:sldId id="381" r:id="rId30"/>
    <p:sldId id="384" r:id="rId31"/>
    <p:sldId id="383" r:id="rId32"/>
    <p:sldId id="385" r:id="rId33"/>
    <p:sldId id="386" r:id="rId34"/>
    <p:sldId id="387" r:id="rId35"/>
    <p:sldId id="393" r:id="rId36"/>
    <p:sldId id="263" r:id="rId37"/>
    <p:sldId id="3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15142A"/>
    <a:srgbClr val="FAED3B"/>
    <a:srgbClr val="70AD47"/>
    <a:srgbClr val="A7FDFF"/>
    <a:srgbClr val="3CDFE6"/>
    <a:srgbClr val="0C0D0E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12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0.png"/><Relationship Id="rId4" Type="http://schemas.openxmlformats.org/officeDocument/2006/relationships/audio" Target="../media/audio2.wav"/><Relationship Id="rId9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526840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3193262" y="3618194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9797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2.2.2.2.2 =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A. Sai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B.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Đúng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=6.6.6.6.6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Sai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noProof="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100 000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1 000 000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lũy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Lũy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thừa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bậc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7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5769568" y="274395"/>
            <a:ext cx="5603281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ngươi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. Ta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172" y="1744022"/>
            <a:ext cx="11416345" cy="12551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05157" y="26118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endParaRPr lang="en-US" sz="4800" dirty="0"/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DBD4C3A3-30C6-4282-8B83-196ECD546E56}"/>
              </a:ext>
            </a:extLst>
          </p:cNvPr>
          <p:cNvSpPr txBox="1">
            <a:spLocks/>
          </p:cNvSpPr>
          <p:nvPr/>
        </p:nvSpPr>
        <p:spPr>
          <a:xfrm>
            <a:off x="-697509" y="2769523"/>
            <a:ext cx="11416345" cy="63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51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449961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SỐ MŨ TỰ NHIÊN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475934" y="1600785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C1-B5-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grpSp>
        <p:nvGrpSpPr>
          <p:cNvPr id="13" name="Google Shape;364;p20">
            <a:extLst>
              <a:ext uri="{FF2B5EF4-FFF2-40B4-BE49-F238E27FC236}">
                <a16:creationId xmlns:a16="http://schemas.microsoft.com/office/drawing/2014/main" id="{FB72085F-CEB1-47D9-9197-78614483FB17}"/>
              </a:ext>
            </a:extLst>
          </p:cNvPr>
          <p:cNvGrpSpPr/>
          <p:nvPr/>
        </p:nvGrpSpPr>
        <p:grpSpPr>
          <a:xfrm>
            <a:off x="1963449" y="2842180"/>
            <a:ext cx="2480795" cy="1490903"/>
            <a:chOff x="4063785" y="2551463"/>
            <a:chExt cx="1057315" cy="996768"/>
          </a:xfrm>
        </p:grpSpPr>
        <p:sp>
          <p:nvSpPr>
            <p:cNvPr id="16" name="Google Shape;365;p20">
              <a:extLst>
                <a:ext uri="{FF2B5EF4-FFF2-40B4-BE49-F238E27FC236}">
                  <a16:creationId xmlns:a16="http://schemas.microsoft.com/office/drawing/2014/main" id="{9B5811CB-D1A7-4075-9AF8-E77E0887AA43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Mục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tiêu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học</a:t>
              </a:r>
              <a:endParaRPr lang="e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7" name="Google Shape;366;p20">
              <a:extLst>
                <a:ext uri="{FF2B5EF4-FFF2-40B4-BE49-F238E27FC236}">
                  <a16:creationId xmlns:a16="http://schemas.microsoft.com/office/drawing/2014/main" id="{C208AD0F-800D-4AF6-A549-DED625686BD8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1" name="Google Shape;399;p20">
            <a:extLst>
              <a:ext uri="{FF2B5EF4-FFF2-40B4-BE49-F238E27FC236}">
                <a16:creationId xmlns:a16="http://schemas.microsoft.com/office/drawing/2014/main" id="{3039852F-A609-46A2-BFAF-5F79DCC79CB4}"/>
              </a:ext>
            </a:extLst>
          </p:cNvPr>
          <p:cNvSpPr/>
          <p:nvPr/>
        </p:nvSpPr>
        <p:spPr>
          <a:xfrm rot="16200000" flipH="1" flipV="1">
            <a:off x="3096617" y="220455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E92C7-4E65-451F-A88D-AC3FCB2F161B}"/>
              </a:ext>
            </a:extLst>
          </p:cNvPr>
          <p:cNvGrpSpPr/>
          <p:nvPr/>
        </p:nvGrpSpPr>
        <p:grpSpPr>
          <a:xfrm>
            <a:off x="2249683" y="5045360"/>
            <a:ext cx="5437769" cy="1655762"/>
            <a:chOff x="1465127" y="4580206"/>
            <a:chExt cx="5437769" cy="1655762"/>
          </a:xfrm>
        </p:grpSpPr>
        <p:sp>
          <p:nvSpPr>
            <p:cNvPr id="24" name="Google Shape;374;p20">
              <a:extLst>
                <a:ext uri="{FF2B5EF4-FFF2-40B4-BE49-F238E27FC236}">
                  <a16:creationId xmlns:a16="http://schemas.microsoft.com/office/drawing/2014/main" id="{AF4CC176-7B0C-4DD8-8A2F-C94670D7365C}"/>
                </a:ext>
              </a:extLst>
            </p:cNvPr>
            <p:cNvSpPr/>
            <p:nvPr/>
          </p:nvSpPr>
          <p:spPr>
            <a:xfrm>
              <a:off x="1853931" y="4672700"/>
              <a:ext cx="4940196" cy="1312319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iải quyết một số bài tập có nội dung gắn với thực tiễn ở mức độ đơn giản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3" name="Google Shape;375;p20">
              <a:extLst>
                <a:ext uri="{FF2B5EF4-FFF2-40B4-BE49-F238E27FC236}">
                  <a16:creationId xmlns:a16="http://schemas.microsoft.com/office/drawing/2014/main" id="{4E31B2C9-F597-49C8-8F9C-6F64AA6ADB5A}"/>
                </a:ext>
              </a:extLst>
            </p:cNvPr>
            <p:cNvSpPr/>
            <p:nvPr/>
          </p:nvSpPr>
          <p:spPr>
            <a:xfrm>
              <a:off x="1465127" y="4580206"/>
              <a:ext cx="5437769" cy="1655762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3C3E2-5BDA-48BA-8C69-6B187F74C353}"/>
              </a:ext>
            </a:extLst>
          </p:cNvPr>
          <p:cNvGrpSpPr/>
          <p:nvPr/>
        </p:nvGrpSpPr>
        <p:grpSpPr>
          <a:xfrm>
            <a:off x="5456860" y="2252978"/>
            <a:ext cx="6391023" cy="2093323"/>
            <a:chOff x="267850" y="1923685"/>
            <a:chExt cx="5828150" cy="1655762"/>
          </a:xfrm>
        </p:grpSpPr>
        <p:sp>
          <p:nvSpPr>
            <p:cNvPr id="27" name="Google Shape;395;p20">
              <a:extLst>
                <a:ext uri="{FF2B5EF4-FFF2-40B4-BE49-F238E27FC236}">
                  <a16:creationId xmlns:a16="http://schemas.microsoft.com/office/drawing/2014/main" id="{ABB9E54B-20B9-4234-8BCE-B95B6CC55C76}"/>
                </a:ext>
              </a:extLst>
            </p:cNvPr>
            <p:cNvSpPr/>
            <p:nvPr/>
          </p:nvSpPr>
          <p:spPr>
            <a:xfrm>
              <a:off x="817675" y="1956272"/>
              <a:ext cx="5219452" cy="1417892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được hai quy tắc trên để nhân, chia các lũy thừa cùng cơ số</a:t>
              </a:r>
              <a:endPara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8" name="Google Shape;396;p20">
              <a:extLst>
                <a:ext uri="{FF2B5EF4-FFF2-40B4-BE49-F238E27FC236}">
                  <a16:creationId xmlns:a16="http://schemas.microsoft.com/office/drawing/2014/main" id="{AB286563-9018-4C36-9DB7-CA8C5A21F412}"/>
                </a:ext>
              </a:extLst>
            </p:cNvPr>
            <p:cNvSpPr/>
            <p:nvPr/>
          </p:nvSpPr>
          <p:spPr>
            <a:xfrm>
              <a:off x="267850" y="1923685"/>
              <a:ext cx="5828150" cy="1655762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D099C-358C-40FB-B991-E69F48295D2A}"/>
              </a:ext>
            </a:extLst>
          </p:cNvPr>
          <p:cNvGrpSpPr/>
          <p:nvPr/>
        </p:nvGrpSpPr>
        <p:grpSpPr>
          <a:xfrm>
            <a:off x="2261349" y="59640"/>
            <a:ext cx="6391023" cy="2093323"/>
            <a:chOff x="3251089" y="176660"/>
            <a:chExt cx="6161829" cy="1655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Google Shape;368;p20">
                  <a:extLst>
                    <a:ext uri="{FF2B5EF4-FFF2-40B4-BE49-F238E27FC236}">
                      <a16:creationId xmlns:a16="http://schemas.microsoft.com/office/drawing/2014/main" id="{F1309254-991E-4115-97E6-1847502F09B2}"/>
                    </a:ext>
                  </a:extLst>
                </p:cNvPr>
                <p:cNvSpPr/>
                <p:nvPr/>
              </p:nvSpPr>
              <p:spPr>
                <a:xfrm>
                  <a:off x="3889385" y="210472"/>
                  <a:ext cx="5372851" cy="141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6" h="20349" extrusionOk="0">
                      <a:moveTo>
                        <a:pt x="0" y="1"/>
                      </a:moveTo>
                      <a:cubicBezTo>
                        <a:pt x="0" y="1"/>
                        <a:pt x="0" y="6954"/>
                        <a:pt x="107" y="12252"/>
                      </a:cubicBezTo>
                      <a:cubicBezTo>
                        <a:pt x="203" y="17551"/>
                        <a:pt x="107" y="20349"/>
                        <a:pt x="107" y="20349"/>
                      </a:cubicBezTo>
                      <a:lnTo>
                        <a:pt x="24908" y="19932"/>
                      </a:lnTo>
                      <a:lnTo>
                        <a:pt x="25015" y="52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ctr"/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Phát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lũy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thừa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cơ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nhớ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ar-A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ar-A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ar-AE" sz="28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endParaRPr>
                </a:p>
              </p:txBody>
            </p:sp>
          </mc:Choice>
          <mc:Fallback xmlns="">
            <p:sp>
              <p:nvSpPr>
                <p:cNvPr id="20" name="Google Shape;368;p20">
                  <a:extLst>
                    <a:ext uri="{FF2B5EF4-FFF2-40B4-BE49-F238E27FC236}">
                      <a16:creationId xmlns:a16="http://schemas.microsoft.com/office/drawing/2014/main" id="{F1309254-991E-4115-97E6-1847502F09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385" y="210472"/>
                  <a:ext cx="5372851" cy="141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6" h="20349" extrusionOk="0">
                      <a:moveTo>
                        <a:pt x="0" y="1"/>
                      </a:moveTo>
                      <a:cubicBezTo>
                        <a:pt x="0" y="1"/>
                        <a:pt x="0" y="6954"/>
                        <a:pt x="107" y="12252"/>
                      </a:cubicBezTo>
                      <a:cubicBezTo>
                        <a:pt x="203" y="17551"/>
                        <a:pt x="107" y="20349"/>
                        <a:pt x="107" y="20349"/>
                      </a:cubicBezTo>
                      <a:lnTo>
                        <a:pt x="24908" y="19932"/>
                      </a:lnTo>
                      <a:lnTo>
                        <a:pt x="25015" y="52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873" t="-3729" r="-2293" b="-9492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Google Shape;369;p20">
              <a:extLst>
                <a:ext uri="{FF2B5EF4-FFF2-40B4-BE49-F238E27FC236}">
                  <a16:creationId xmlns:a16="http://schemas.microsoft.com/office/drawing/2014/main" id="{C75B90D5-CCB8-4C3D-A343-07BDBC7BB8B1}"/>
                </a:ext>
              </a:extLst>
            </p:cNvPr>
            <p:cNvSpPr/>
            <p:nvPr/>
          </p:nvSpPr>
          <p:spPr>
            <a:xfrm>
              <a:off x="3251089" y="176660"/>
              <a:ext cx="6161829" cy="1655762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7" name="Google Shape;399;p20">
            <a:extLst>
              <a:ext uri="{FF2B5EF4-FFF2-40B4-BE49-F238E27FC236}">
                <a16:creationId xmlns:a16="http://schemas.microsoft.com/office/drawing/2014/main" id="{7A724690-57F7-4AA5-95DC-543BC4978EED}"/>
              </a:ext>
            </a:extLst>
          </p:cNvPr>
          <p:cNvSpPr/>
          <p:nvPr/>
        </p:nvSpPr>
        <p:spPr>
          <a:xfrm flipH="1" flipV="1">
            <a:off x="4476528" y="320718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38" name="1" descr="Clipboard">
            <a:extLst>
              <a:ext uri="{FF2B5EF4-FFF2-40B4-BE49-F238E27FC236}">
                <a16:creationId xmlns:a16="http://schemas.microsoft.com/office/drawing/2014/main" id="{03400EEC-5996-49D8-AB32-2BE80659C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31394">
            <a:off x="-128994" y="5063350"/>
            <a:ext cx="1733206" cy="1733206"/>
          </a:xfrm>
          <a:prstGeom prst="rect">
            <a:avLst/>
          </a:prstGeom>
        </p:spPr>
      </p:pic>
      <p:sp>
        <p:nvSpPr>
          <p:cNvPr id="29" name="Google Shape;399;p20">
            <a:extLst>
              <a:ext uri="{FF2B5EF4-FFF2-40B4-BE49-F238E27FC236}">
                <a16:creationId xmlns:a16="http://schemas.microsoft.com/office/drawing/2014/main" id="{24839B7C-2F19-472D-9CF5-9D21BD9DEE7B}"/>
              </a:ext>
            </a:extLst>
          </p:cNvPr>
          <p:cNvSpPr/>
          <p:nvPr/>
        </p:nvSpPr>
        <p:spPr>
          <a:xfrm rot="5210592" flipH="1" flipV="1">
            <a:off x="3293392" y="4371707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9730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735382" y="215855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5E2AE-6F86-4310-871A-847692906B41}"/>
                  </a:ext>
                </a:extLst>
              </p:cNvPr>
              <p:cNvSpPr txBox="1"/>
              <p:nvPr/>
            </p:nvSpPr>
            <p:spPr>
              <a:xfrm>
                <a:off x="1060501" y="2326854"/>
                <a:ext cx="4977742" cy="367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Cách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5E2AE-6F86-4310-871A-84769290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01" y="2326854"/>
                <a:ext cx="4977742" cy="3676840"/>
              </a:xfrm>
              <a:prstGeom prst="rect">
                <a:avLst/>
              </a:prstGeom>
              <a:blipFill>
                <a:blip r:embed="rId2"/>
                <a:stretch>
                  <a:fillRect l="-2570" t="-1824" b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17280-9BDC-45A3-B226-2B724CA2A5C8}"/>
                  </a:ext>
                </a:extLst>
              </p:cNvPr>
              <p:cNvSpPr txBox="1"/>
              <p:nvPr/>
            </p:nvSpPr>
            <p:spPr>
              <a:xfrm>
                <a:off x="6146261" y="2172631"/>
                <a:ext cx="480383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 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bốn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bảy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2,</a:t>
                </a:r>
              </a:p>
              <a:p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tức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17280-9BDC-45A3-B226-2B724CA2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261" y="2172631"/>
                <a:ext cx="4803830" cy="3539430"/>
              </a:xfrm>
              <a:prstGeom prst="rect">
                <a:avLst/>
              </a:prstGeom>
              <a:blipFill>
                <a:blip r:embed="rId3"/>
                <a:stretch>
                  <a:fillRect l="-2538" t="-1721" r="-4442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57558F-3BE5-470B-8EAC-405CD981C3B4}"/>
              </a:ext>
            </a:extLst>
          </p:cNvPr>
          <p:cNvCxnSpPr/>
          <p:nvPr/>
        </p:nvCxnSpPr>
        <p:spPr>
          <a:xfrm>
            <a:off x="6109099" y="2244101"/>
            <a:ext cx="0" cy="38423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CAEE344-543E-4476-BC9F-486CC9231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0" y="701140"/>
            <a:ext cx="1561730" cy="1561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B6375-330C-4D3C-98B1-169E96710770}"/>
                  </a:ext>
                </a:extLst>
              </p:cNvPr>
              <p:cNvSpPr txBox="1"/>
              <p:nvPr/>
            </p:nvSpPr>
            <p:spPr>
              <a:xfrm>
                <a:off x="4037505" y="1157978"/>
                <a:ext cx="65136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B6375-330C-4D3C-98B1-169E9671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5" y="1157978"/>
                <a:ext cx="6513642" cy="584775"/>
              </a:xfrm>
              <a:prstGeom prst="rect">
                <a:avLst/>
              </a:prstGeom>
              <a:blipFill>
                <a:blip r:embed="rId5"/>
                <a:stretch>
                  <a:fillRect l="-233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0C50FB7-503B-4190-95AC-EC345CFC5EE2}"/>
              </a:ext>
            </a:extLst>
          </p:cNvPr>
          <p:cNvSpPr/>
          <p:nvPr/>
        </p:nvSpPr>
        <p:spPr>
          <a:xfrm>
            <a:off x="3441375" y="1048075"/>
            <a:ext cx="5674929" cy="864548"/>
          </a:xfrm>
          <a:prstGeom prst="rect">
            <a:avLst/>
          </a:prstGeom>
          <a:noFill/>
          <a:ln w="38100" cap="flat" cmpd="sng" algn="ctr">
            <a:solidFill>
              <a:srgbClr val="1306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6498" y="3290878"/>
                <a:ext cx="1133550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8" y="3290878"/>
                <a:ext cx="11335502" cy="1754326"/>
              </a:xfrm>
              <a:prstGeom prst="rect">
                <a:avLst/>
              </a:prstGeom>
              <a:blipFill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17" y="-23348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041466" y="321974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5: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1FB0E-2A3B-4080-AF95-65060ACC799F}"/>
                  </a:ext>
                </a:extLst>
              </p:cNvPr>
              <p:cNvSpPr txBox="1"/>
              <p:nvPr/>
            </p:nvSpPr>
            <p:spPr>
              <a:xfrm>
                <a:off x="813006" y="1150955"/>
                <a:ext cx="10985173" cy="10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7620" indent="-537620"/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mỗi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phép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tính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một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37620" indent="71965" algn="ctr"/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67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0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1FB0E-2A3B-4080-AF95-65060ACC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06" y="1150955"/>
                <a:ext cx="10985173" cy="1036309"/>
              </a:xfrm>
              <a:prstGeom prst="rect">
                <a:avLst/>
              </a:prstGeom>
              <a:blipFill>
                <a:blip r:embed="rId2"/>
                <a:stretch>
                  <a:fillRect l="-1332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328A3ED-C3A3-4FCF-BFB7-14F7F596CA81}"/>
              </a:ext>
            </a:extLst>
          </p:cNvPr>
          <p:cNvSpPr/>
          <p:nvPr/>
        </p:nvSpPr>
        <p:spPr>
          <a:xfrm>
            <a:off x="2156779" y="3238471"/>
            <a:ext cx="7649374" cy="275783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BA8BCA-ED9D-423C-94D3-B055511E6F9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4290A-B3B2-4532-8AFE-E76A5E66300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EE1F7-0738-4448-B2F9-F834676A0CF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B161FA1-3B6A-49D1-81AA-0865611B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91" y="99749"/>
            <a:ext cx="1036520" cy="1087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BDFDD-F00A-48B8-BF25-57C95B496A3D}"/>
              </a:ext>
            </a:extLst>
          </p:cNvPr>
          <p:cNvSpPr txBox="1"/>
          <p:nvPr/>
        </p:nvSpPr>
        <p:spPr>
          <a:xfrm>
            <a:off x="5534879" y="2415734"/>
            <a:ext cx="211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Giải</a:t>
            </a:r>
            <a:endParaRPr 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7DA25B-84EF-444E-B40A-B4C825925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36245"/>
              </p:ext>
            </p:extLst>
          </p:nvPr>
        </p:nvGraphicFramePr>
        <p:xfrm>
          <a:off x="2587966" y="3447878"/>
          <a:ext cx="3813722" cy="76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7966" y="3447878"/>
                        <a:ext cx="3813722" cy="762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7724DA-9EBA-4E1B-BB61-F31137D07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51465"/>
              </p:ext>
            </p:extLst>
          </p:nvPr>
        </p:nvGraphicFramePr>
        <p:xfrm>
          <a:off x="2600166" y="4617388"/>
          <a:ext cx="3729056" cy="77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0166" y="4617388"/>
                        <a:ext cx="3729056" cy="77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00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91">
                <a:extLst>
                  <a:ext uri="{FF2B5EF4-FFF2-40B4-BE49-F238E27FC236}">
                    <a16:creationId xmlns:a16="http://schemas.microsoft.com/office/drawing/2014/main" id="{645B939F-A733-48F9-91AA-007EFEEADD81}"/>
                  </a:ext>
                </a:extLst>
              </p:cNvPr>
              <p:cNvSpPr/>
              <p:nvPr/>
            </p:nvSpPr>
            <p:spPr>
              <a:xfrm>
                <a:off x="2580953" y="2699295"/>
                <a:ext cx="6418044" cy="328847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91">
                <a:extLst>
                  <a:ext uri="{FF2B5EF4-FFF2-40B4-BE49-F238E27FC236}">
                    <a16:creationId xmlns:a16="http://schemas.microsoft.com/office/drawing/2014/main" id="{645B939F-A733-48F9-91AA-007EFEEAD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53" y="2699295"/>
                <a:ext cx="6418044" cy="3288473"/>
              </a:xfrm>
              <a:prstGeom prst="roundRect">
                <a:avLst/>
              </a:prstGeom>
              <a:blipFill>
                <a:blip r:embed="rId2"/>
                <a:stretch>
                  <a:fillRect b="-184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09F54-931D-46F8-94EF-9FA07B1BF8F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3AB06C4-539E-4221-BBFA-47031CD3C60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BD0D3-BA74-4D80-8FEE-F6C699AFD39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9FEA9-FF36-4E01-A606-DD95957F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" y="164683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055D64-4600-4FB9-8C42-DB0F9B5A4CCF}"/>
                  </a:ext>
                </a:extLst>
              </p:cNvPr>
              <p:cNvSpPr txBox="1"/>
              <p:nvPr/>
            </p:nvSpPr>
            <p:spPr>
              <a:xfrm>
                <a:off x="1230986" y="371446"/>
                <a:ext cx="9818659" cy="214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LTVD 2: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sz="3200" b="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chemeClr val="tx2">
                        <a:lumMod val="75000"/>
                      </a:schemeClr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055D64-4600-4FB9-8C42-DB0F9B5A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86" y="371446"/>
                <a:ext cx="9818659" cy="2143023"/>
              </a:xfrm>
              <a:prstGeom prst="rect">
                <a:avLst/>
              </a:prstGeom>
              <a:blipFill>
                <a:blip r:embed="rId5"/>
                <a:stretch>
                  <a:fillRect l="-1614" t="-3704" b="-5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121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735382" y="215855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57558F-3BE5-470B-8EAC-405CD981C3B4}"/>
              </a:ext>
            </a:extLst>
          </p:cNvPr>
          <p:cNvCxnSpPr/>
          <p:nvPr/>
        </p:nvCxnSpPr>
        <p:spPr>
          <a:xfrm>
            <a:off x="6239725" y="2029271"/>
            <a:ext cx="0" cy="38423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/>
              <p:nvPr/>
            </p:nvSpPr>
            <p:spPr>
              <a:xfrm>
                <a:off x="1378340" y="2093333"/>
                <a:ext cx="4900500" cy="421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Cách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0" y="2093333"/>
                <a:ext cx="4900500" cy="4211922"/>
              </a:xfrm>
              <a:prstGeom prst="rect">
                <a:avLst/>
              </a:prstGeom>
              <a:blipFill>
                <a:blip r:embed="rId2"/>
                <a:stretch>
                  <a:fillRect l="-3109" t="-1881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532FB0-E17E-4DCF-B451-C5201235D33C}"/>
                  </a:ext>
                </a:extLst>
              </p:cNvPr>
              <p:cNvSpPr/>
              <p:nvPr/>
            </p:nvSpPr>
            <p:spPr>
              <a:xfrm>
                <a:off x="6436052" y="1959157"/>
                <a:ext cx="4511052" cy="454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2,</a:t>
                </a:r>
              </a:p>
              <a:p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tức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532FB0-E17E-4DCF-B451-C5201235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52" y="1959157"/>
                <a:ext cx="4511052" cy="4546886"/>
              </a:xfrm>
              <a:prstGeom prst="rect">
                <a:avLst/>
              </a:prstGeom>
              <a:blipFill>
                <a:blip r:embed="rId3"/>
                <a:stretch>
                  <a:fillRect l="-3514" t="-1743" r="-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Callout 11">
            <a:extLst>
              <a:ext uri="{FF2B5EF4-FFF2-40B4-BE49-F238E27FC236}">
                <a16:creationId xmlns:a16="http://schemas.microsoft.com/office/drawing/2014/main" id="{F0130659-4051-4E49-9CF5-F889A317EC09}"/>
              </a:ext>
            </a:extLst>
          </p:cNvPr>
          <p:cNvSpPr/>
          <p:nvPr/>
        </p:nvSpPr>
        <p:spPr>
          <a:xfrm>
            <a:off x="2657367" y="2585537"/>
            <a:ext cx="7438144" cy="3642770"/>
          </a:xfrm>
          <a:prstGeom prst="cloudCallout">
            <a:avLst>
              <a:gd name="adj1" fmla="val -44261"/>
              <a:gd name="adj2" fmla="val 68661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đoán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tắc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lũy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C466A2-A377-4024-BBD1-C156DB1DFFE2}"/>
              </a:ext>
            </a:extLst>
          </p:cNvPr>
          <p:cNvSpPr/>
          <p:nvPr/>
        </p:nvSpPr>
        <p:spPr>
          <a:xfrm>
            <a:off x="3441375" y="1048075"/>
            <a:ext cx="5674929" cy="864548"/>
          </a:xfrm>
          <a:prstGeom prst="rect">
            <a:avLst/>
          </a:prstGeom>
          <a:noFill/>
          <a:ln w="38100" cap="flat" cmpd="sng" algn="ctr">
            <a:solidFill>
              <a:srgbClr val="1306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CC262-BFDF-4A77-AD82-741C09D47AFC}"/>
                  </a:ext>
                </a:extLst>
              </p:cNvPr>
              <p:cNvSpPr txBox="1"/>
              <p:nvPr/>
            </p:nvSpPr>
            <p:spPr>
              <a:xfrm>
                <a:off x="3932369" y="1185140"/>
                <a:ext cx="4372523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sánh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và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CC262-BFDF-4A77-AD82-741C09D4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69" y="1185140"/>
                <a:ext cx="4372523" cy="590418"/>
              </a:xfrm>
              <a:prstGeom prst="rect">
                <a:avLst/>
              </a:prstGeom>
              <a:blipFill>
                <a:blip r:embed="rId4"/>
                <a:stretch>
                  <a:fillRect l="-3487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488514" y="2915321"/>
                <a:ext cx="9288343" cy="2320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chia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0) ta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trừ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1F4E79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ước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14" y="2915321"/>
                <a:ext cx="9288343" cy="2320892"/>
              </a:xfrm>
              <a:prstGeom prst="rect">
                <a:avLst/>
              </a:prstGeom>
              <a:blipFill>
                <a:blip r:embed="rId2"/>
                <a:stretch>
                  <a:fillRect l="-1969" t="-3937" r="-1575" b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17" y="-23348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2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166579" y="299712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6: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BA8BCA-ED9D-423C-94D3-B055511E6F9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4290A-B3B2-4532-8AFE-E76A5E66300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EE1F7-0738-4448-B2F9-F834676A0CF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14BD5-79DF-49CC-A2DB-D34EE5BA5A5F}"/>
                  </a:ext>
                </a:extLst>
              </p:cNvPr>
              <p:cNvSpPr txBox="1"/>
              <p:nvPr/>
            </p:nvSpPr>
            <p:spPr>
              <a:xfrm>
                <a:off x="337671" y="1055038"/>
                <a:ext cx="11818188" cy="147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3225" indent="-403225"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mỗi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phép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một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03225" indent="53975"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14BD5-79DF-49CC-A2DB-D34EE5BA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1" y="1055038"/>
                <a:ext cx="11818188" cy="1478290"/>
              </a:xfrm>
              <a:prstGeom prst="rect">
                <a:avLst/>
              </a:prstGeom>
              <a:blipFill>
                <a:blip r:embed="rId2"/>
                <a:stretch>
                  <a:fillRect l="-128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C348BF9-F13C-43D9-926B-A2251E56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" y="21278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A641A643-9AC9-4775-94E4-7B7404DE56F1}"/>
                  </a:ext>
                </a:extLst>
              </p:cNvPr>
              <p:cNvSpPr/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A641A643-9AC9-4775-94E4-7B7404DE5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blipFill>
                <a:blip r:embed="rId4"/>
                <a:stretch>
                  <a:fillRect l="-189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09F54-931D-46F8-94EF-9FA07B1BF8F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3AB06C4-539E-4221-BBFA-47031CD3C60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BD0D3-BA74-4D80-8FEE-F6C699AFD39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91">
                <a:extLst>
                  <a:ext uri="{FF2B5EF4-FFF2-40B4-BE49-F238E27FC236}">
                    <a16:creationId xmlns:a16="http://schemas.microsoft.com/office/drawing/2014/main" id="{F30C20BF-E796-4C63-8122-5D9D09D0655C}"/>
                  </a:ext>
                </a:extLst>
              </p:cNvPr>
              <p:cNvSpPr/>
              <p:nvPr/>
            </p:nvSpPr>
            <p:spPr>
              <a:xfrm>
                <a:off x="1031880" y="2837965"/>
                <a:ext cx="6925894" cy="225965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ounded Rectangle 91">
                <a:extLst>
                  <a:ext uri="{FF2B5EF4-FFF2-40B4-BE49-F238E27FC236}">
                    <a16:creationId xmlns:a16="http://schemas.microsoft.com/office/drawing/2014/main" id="{F30C20BF-E796-4C63-8122-5D9D09D06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0" y="2837965"/>
                <a:ext cx="6925894" cy="2259655"/>
              </a:xfrm>
              <a:prstGeom prst="roundRect">
                <a:avLst/>
              </a:prstGeom>
              <a:blipFill>
                <a:blip r:embed="rId2"/>
                <a:stretch>
                  <a:fillRect l="-876" b="-8533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C45FEB-DFE5-4C70-A7EE-2595ED4A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032" y="168647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5EF50-A34C-4128-85AD-45B4CD071622}"/>
                  </a:ext>
                </a:extLst>
              </p:cNvPr>
              <p:cNvSpPr txBox="1"/>
              <p:nvPr/>
            </p:nvSpPr>
            <p:spPr>
              <a:xfrm>
                <a:off x="962488" y="227279"/>
                <a:ext cx="10173598" cy="230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3225" indent="-403225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LTVD 4: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3225" indent="53975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5EF50-A34C-4128-85AD-45B4CD07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88" y="227279"/>
                <a:ext cx="10173598" cy="2301399"/>
              </a:xfrm>
              <a:prstGeom prst="rect">
                <a:avLst/>
              </a:prstGeom>
              <a:blipFill>
                <a:blip r:embed="rId4"/>
                <a:stretch>
                  <a:fillRect l="-1558" r="-1258" b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7" y="2983407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7590" y="18485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0C97C-02BA-4115-807B-946229CF77B1}"/>
              </a:ext>
            </a:extLst>
          </p:cNvPr>
          <p:cNvSpPr txBox="1"/>
          <p:nvPr/>
        </p:nvSpPr>
        <p:spPr>
          <a:xfrm rot="18829811">
            <a:off x="-535389" y="744585"/>
            <a:ext cx="372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 HIÊU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30955412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B07A3-C670-4584-8B4E-21763467DC5B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BFDDD1-F999-434E-BB1A-CB5037DF693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4B4E5-2A7E-4179-902E-00B661FDDB6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6A4F9-C119-4CD1-B030-00DF3FCC4C2A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BC92EB-2D84-47AC-9C60-9AC7F7969F9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15F11-73B9-41D3-991B-CE5096F269E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F3F746-85A2-465C-9DDF-80488B45806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E969BB-6995-473C-B4FD-F60AC0371C1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E89797-3BB8-4DAE-846A-517B69A1058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/>
              <p:nvPr/>
            </p:nvSpPr>
            <p:spPr>
              <a:xfrm>
                <a:off x="1480868" y="136526"/>
                <a:ext cx="9952266" cy="330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6.6.6.6.6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68" y="136526"/>
                <a:ext cx="9952266" cy="3309111"/>
              </a:xfrm>
              <a:prstGeom prst="rect">
                <a:avLst/>
              </a:prstGeom>
              <a:blipFill>
                <a:blip r:embed="rId2"/>
                <a:stretch>
                  <a:fillRect l="-1592" t="-2394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AE87EEA-451B-45C4-80E0-5F78E79033E6}"/>
              </a:ext>
            </a:extLst>
          </p:cNvPr>
          <p:cNvSpPr/>
          <p:nvPr/>
        </p:nvSpPr>
        <p:spPr bwMode="auto">
          <a:xfrm>
            <a:off x="1249963" y="1131399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/>
              <p:nvPr/>
            </p:nvSpPr>
            <p:spPr>
              <a:xfrm>
                <a:off x="1479007" y="3326125"/>
                <a:ext cx="9952266" cy="338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5.5.5.125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7" y="3326125"/>
                <a:ext cx="9952266" cy="3385799"/>
              </a:xfrm>
              <a:prstGeom prst="rect">
                <a:avLst/>
              </a:prstGeom>
              <a:blipFill>
                <a:blip r:embed="rId3"/>
                <a:stretch>
                  <a:fillRect l="-1593" t="-234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D771BAF-E67E-4311-ABDA-9D2DA6DE0B52}"/>
              </a:ext>
            </a:extLst>
          </p:cNvPr>
          <p:cNvSpPr/>
          <p:nvPr/>
        </p:nvSpPr>
        <p:spPr bwMode="auto">
          <a:xfrm>
            <a:off x="1290047" y="4864345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98729-EDCB-4C1A-BA02-F7386D67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362" y="-8762"/>
            <a:ext cx="1036520" cy="10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B07A3-C670-4584-8B4E-21763467DC5B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BFDDD1-F999-434E-BB1A-CB5037DF693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4B4E5-2A7E-4179-902E-00B661FDDB6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6A4F9-C119-4CD1-B030-00DF3FCC4C2A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BC92EB-2D84-47AC-9C60-9AC7F7969F9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15F11-73B9-41D3-991B-CE5096F269E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F3F746-85A2-465C-9DDF-80488B45806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E969BB-6995-473C-B4FD-F60AC0371C1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E89797-3BB8-4DAE-846A-517B69A1058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/>
              <p:nvPr/>
            </p:nvSpPr>
            <p:spPr>
              <a:xfrm>
                <a:off x="1480868" y="136526"/>
                <a:ext cx="9952266" cy="285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32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64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16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128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68" y="136526"/>
                <a:ext cx="9952266" cy="2858860"/>
              </a:xfrm>
              <a:prstGeom prst="rect">
                <a:avLst/>
              </a:prstGeom>
              <a:blipFill>
                <a:blip r:embed="rId2"/>
                <a:stretch>
                  <a:fillRect l="-1592" t="-2772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AE87EEA-451B-45C4-80E0-5F78E79033E6}"/>
              </a:ext>
            </a:extLst>
          </p:cNvPr>
          <p:cNvSpPr/>
          <p:nvPr/>
        </p:nvSpPr>
        <p:spPr bwMode="auto">
          <a:xfrm>
            <a:off x="1249963" y="1131399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/>
              <p:nvPr/>
            </p:nvSpPr>
            <p:spPr>
              <a:xfrm>
                <a:off x="1479007" y="3326125"/>
                <a:ext cx="9952266" cy="289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7" y="3326125"/>
                <a:ext cx="9952266" cy="2893356"/>
              </a:xfrm>
              <a:prstGeom prst="rect">
                <a:avLst/>
              </a:prstGeom>
              <a:blipFill>
                <a:blip r:embed="rId3"/>
                <a:stretch>
                  <a:fillRect l="-1593" t="-2743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D771BAF-E67E-4311-ABDA-9D2DA6DE0B52}"/>
              </a:ext>
            </a:extLst>
          </p:cNvPr>
          <p:cNvSpPr/>
          <p:nvPr/>
        </p:nvSpPr>
        <p:spPr bwMode="auto">
          <a:xfrm>
            <a:off x="1408107" y="5475528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CBF3D-7EF6-42EF-8086-531C48317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" y="19811"/>
            <a:ext cx="1036520" cy="10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191509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26585-E115-4FD3-BED2-9911F2F047D9}"/>
              </a:ext>
            </a:extLst>
          </p:cNvPr>
          <p:cNvSpPr txBox="1"/>
          <p:nvPr/>
        </p:nvSpPr>
        <p:spPr>
          <a:xfrm>
            <a:off x="119814" y="1238379"/>
            <a:ext cx="93569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khuẩn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E.coli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kiện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cấy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loud Callout 19">
            <a:extLst>
              <a:ext uri="{FF2B5EF4-FFF2-40B4-BE49-F238E27FC236}">
                <a16:creationId xmlns:a16="http://schemas.microsoft.com/office/drawing/2014/main" id="{8C26B8CA-DF1B-4B62-9953-465D6721E6A4}"/>
              </a:ext>
            </a:extLst>
          </p:cNvPr>
          <p:cNvSpPr/>
          <p:nvPr/>
        </p:nvSpPr>
        <p:spPr>
          <a:xfrm>
            <a:off x="-70036" y="2652153"/>
            <a:ext cx="7909599" cy="2421443"/>
          </a:xfrm>
          <a:prstGeom prst="cloudCallout">
            <a:avLst>
              <a:gd name="adj1" fmla="val 51961"/>
              <a:gd name="adj2" fmla="val 3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BCA71-ED40-4E30-89E9-B51E08757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124" y="2745631"/>
            <a:ext cx="3907267" cy="39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8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57852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Shape 267">
            <a:extLst>
              <a:ext uri="{FF2B5EF4-FFF2-40B4-BE49-F238E27FC236}">
                <a16:creationId xmlns:a16="http://schemas.microsoft.com/office/drawing/2014/main" id="{D6E7C7C5-16B0-4485-A602-890F818E431C}"/>
              </a:ext>
            </a:extLst>
          </p:cNvPr>
          <p:cNvSpPr/>
          <p:nvPr/>
        </p:nvSpPr>
        <p:spPr>
          <a:xfrm>
            <a:off x="4343742" y="1450431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đến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SGK trang 24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3B3B1ED5-E459-4849-B513-520F68C59242}"/>
              </a:ext>
            </a:extLst>
          </p:cNvPr>
          <p:cNvSpPr/>
          <p:nvPr/>
        </p:nvSpPr>
        <p:spPr>
          <a:xfrm>
            <a:off x="1022027" y="1575857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toàn bộ nội dung bài đã học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9" name="Shape 269">
            <a:extLst>
              <a:ext uri="{FF2B5EF4-FFF2-40B4-BE49-F238E27FC236}">
                <a16:creationId xmlns:a16="http://schemas.microsoft.com/office/drawing/2014/main" id="{3ECFF3A0-63AF-49A0-9964-B3DACE497DAF}"/>
              </a:ext>
            </a:extLst>
          </p:cNvPr>
          <p:cNvSpPr/>
          <p:nvPr/>
        </p:nvSpPr>
        <p:spPr>
          <a:xfrm>
            <a:off x="7934745" y="1324308"/>
            <a:ext cx="4078586" cy="4131264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78" y="445701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Have a </a:t>
            </a: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nice day!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1169</TotalTime>
  <Words>1051</Words>
  <Application>Microsoft Office PowerPoint</Application>
  <PresentationFormat>Widescreen</PresentationFormat>
  <Paragraphs>146</Paragraphs>
  <Slides>34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Office Theme</vt:lpstr>
      <vt:lpstr>Equation</vt:lpstr>
      <vt:lpstr>PowerPoint Presentation</vt:lpstr>
      <vt:lpstr>GV:   SGK, máy tính, máy chiếu, thước thẳng,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TÍNH LŨY THỪA 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tự học</vt:lpstr>
      <vt:lpstr>Have a nice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Giang Pham (Assistant Product Manager)</cp:lastModifiedBy>
  <cp:revision>45</cp:revision>
  <dcterms:created xsi:type="dcterms:W3CDTF">2021-06-07T13:44:30Z</dcterms:created>
  <dcterms:modified xsi:type="dcterms:W3CDTF">2021-07-26T15:38:52Z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