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5" r:id="rId3"/>
    <p:sldId id="257" r:id="rId4"/>
    <p:sldId id="264" r:id="rId5"/>
    <p:sldId id="263" r:id="rId6"/>
    <p:sldId id="271" r:id="rId7"/>
    <p:sldId id="261" r:id="rId8"/>
    <p:sldId id="260" r:id="rId9"/>
    <p:sldId id="259" r:id="rId10"/>
    <p:sldId id="275" r:id="rId11"/>
    <p:sldId id="274" r:id="rId12"/>
    <p:sldId id="272" r:id="rId13"/>
    <p:sldId id="269" r:id="rId14"/>
    <p:sldId id="268" r:id="rId15"/>
    <p:sldId id="273" r:id="rId16"/>
    <p:sldId id="266" r:id="rId17"/>
  </p:sldIdLst>
  <p:sldSz cx="18288000" cy="10287000"/>
  <p:notesSz cx="6858000" cy="9144000"/>
  <p:embeddedFontLst>
    <p:embeddedFont>
      <p:font typeface="#9Slide05 SVNVictoria" panose="020B0604020202020204" charset="0"/>
      <p:regular r:id="rId18"/>
    </p:embeddedFont>
    <p:embeddedFont>
      <p:font typeface="#9Slide03 BoosterNextFYBlack" panose="020B0604020202020204" charset="0"/>
      <p:regular r:id="rId19"/>
    </p:embeddedFont>
    <p:embeddedFont>
      <p:font typeface="#9Slide03 AllRoundGothic" panose="020B0604020202020204" charset="0"/>
      <p:regular r:id="rId20"/>
    </p:embeddedFont>
    <p:embeddedFont>
      <p:font typeface="#9Slide05 IcielRukola" panose="020B0604020202020204" charset="0"/>
      <p:regular r:id="rId21"/>
    </p:embeddedFont>
    <p:embeddedFont>
      <p:font typeface="#9Slide03 Arima Madurai Bold" panose="020B0604020202020204" charset="0"/>
      <p:bold r:id="rId22"/>
    </p:embeddedFont>
    <p:embeddedFont>
      <p:font typeface="Calibri" panose="020F0502020204030204" pitchFamily="34" charset="0"/>
      <p:regular r:id="rId23"/>
      <p:bold r:id="rId24"/>
      <p:italic r:id="rId25"/>
      <p:boldItalic r:id="rId26"/>
    </p:embeddedFont>
    <p:embeddedFont>
      <p:font typeface="#9Slide05 Edwardian" panose="020B0604020202020204" charset="0"/>
      <p:regular r:id="rId27"/>
    </p:embeddedFont>
    <p:embeddedFont>
      <p:font typeface="#9Slide05 Atlantika"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5B170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5578A-A119-4493-84A0-A62B49DADC6B}" type="doc">
      <dgm:prSet loTypeId="urn:microsoft.com/office/officeart/2005/8/layout/vList3" loCatId="picture" qsTypeId="urn:microsoft.com/office/officeart/2005/8/quickstyle/simple1" qsCatId="simple" csTypeId="urn:microsoft.com/office/officeart/2005/8/colors/colorful2" csCatId="colorful" phldr="1"/>
      <dgm:spPr/>
    </dgm:pt>
    <dgm:pt modelId="{129864C3-E9CF-47EC-BEF2-534FEE1DEFDB}">
      <dgm:prSet phldrT="[Text]"/>
      <dgm:spPr/>
      <dgm:t>
        <a:bodyPr/>
        <a:lstStyle/>
        <a:p>
          <a:r>
            <a:rPr lang="nl-NL" i="0" dirty="0">
              <a:solidFill>
                <a:srgbClr val="000000"/>
              </a:solidFill>
              <a:effectLst/>
              <a:latin typeface="#9Slide03 AllRoundGothic" panose="020B0703020202020104" pitchFamily="34" charset="0"/>
              <a:ea typeface="Times New Roman" panose="02020603050405020304" pitchFamily="18" charset="0"/>
            </a:rPr>
            <a:t>Nhắc lại kĩ năng đọc hiểu 1 văn bản nghị luận văn học?</a:t>
          </a:r>
          <a:endParaRPr lang="en-US" i="0" dirty="0">
            <a:latin typeface="#9Slide03 AllRoundGothic" panose="020B0703020202020104" pitchFamily="34" charset="0"/>
          </a:endParaRPr>
        </a:p>
      </dgm:t>
    </dgm:pt>
    <dgm:pt modelId="{4181EAD9-1ECC-40A8-AB7E-CDB738950057}" type="parTrans" cxnId="{D686A0F0-81E9-4F5A-A76D-2F6C7747D263}">
      <dgm:prSet/>
      <dgm:spPr/>
      <dgm:t>
        <a:bodyPr/>
        <a:lstStyle/>
        <a:p>
          <a:endParaRPr lang="en-US" i="0">
            <a:latin typeface="#9Slide03 AllRoundGothic" panose="020B0703020202020104" pitchFamily="34" charset="0"/>
          </a:endParaRPr>
        </a:p>
      </dgm:t>
    </dgm:pt>
    <dgm:pt modelId="{14E7ABAE-E6E0-4179-B174-C11EDC0F95D5}" type="sibTrans" cxnId="{D686A0F0-81E9-4F5A-A76D-2F6C7747D263}">
      <dgm:prSet/>
      <dgm:spPr/>
      <dgm:t>
        <a:bodyPr/>
        <a:lstStyle/>
        <a:p>
          <a:endParaRPr lang="en-US" i="0">
            <a:latin typeface="#9Slide03 AllRoundGothic" panose="020B0703020202020104" pitchFamily="34" charset="0"/>
          </a:endParaRPr>
        </a:p>
      </dgm:t>
    </dgm:pt>
    <dgm:pt modelId="{D4A37BF3-5BDE-49D0-A9A0-547B4086AADB}">
      <dgm:prSet phldrT="[Text]"/>
      <dgm:spPr/>
      <dgm:t>
        <a:bodyPr/>
        <a:lstStyle/>
        <a:p>
          <a:r>
            <a:rPr lang="nl-NL" i="0" dirty="0">
              <a:solidFill>
                <a:srgbClr val="000000"/>
              </a:solidFill>
              <a:effectLst/>
              <a:latin typeface="#9Slide03 AllRoundGothic" panose="020B0703020202020104" pitchFamily="34" charset="0"/>
              <a:ea typeface="Times New Roman" panose="02020603050405020304" pitchFamily="18" charset="0"/>
            </a:rPr>
            <a:t>Em đã áp dụng cách đọc hiểu đó vào văn bản “Vẻ đẹp của bài thơ Tiếng gà trưa” như thế nào?</a:t>
          </a:r>
          <a:endParaRPr lang="en-US" i="0" dirty="0">
            <a:latin typeface="#9Slide03 AllRoundGothic" panose="020B0703020202020104" pitchFamily="34" charset="0"/>
          </a:endParaRPr>
        </a:p>
      </dgm:t>
    </dgm:pt>
    <dgm:pt modelId="{09F696F3-D5A8-4F46-B203-A2F06C78C515}" type="parTrans" cxnId="{C607C375-5E53-4D7C-84D4-6F49DF3EE53A}">
      <dgm:prSet/>
      <dgm:spPr/>
      <dgm:t>
        <a:bodyPr/>
        <a:lstStyle/>
        <a:p>
          <a:endParaRPr lang="en-US" i="0">
            <a:latin typeface="#9Slide03 AllRoundGothic" panose="020B0703020202020104" pitchFamily="34" charset="0"/>
          </a:endParaRPr>
        </a:p>
      </dgm:t>
    </dgm:pt>
    <dgm:pt modelId="{9ADDA84B-6736-4C90-8A59-CD017035071E}" type="sibTrans" cxnId="{C607C375-5E53-4D7C-84D4-6F49DF3EE53A}">
      <dgm:prSet/>
      <dgm:spPr/>
      <dgm:t>
        <a:bodyPr/>
        <a:lstStyle/>
        <a:p>
          <a:endParaRPr lang="en-US" i="0">
            <a:latin typeface="#9Slide03 AllRoundGothic" panose="020B0703020202020104" pitchFamily="34" charset="0"/>
          </a:endParaRPr>
        </a:p>
      </dgm:t>
    </dgm:pt>
    <dgm:pt modelId="{B1E324A4-E036-4B96-A7ED-0F8334CCBBEB}">
      <dgm:prSet/>
      <dgm:spPr/>
      <dgm:t>
        <a:bodyPr/>
        <a:lstStyle/>
        <a:p>
          <a:r>
            <a:rPr lang="nl-NL" i="0" dirty="0">
              <a:solidFill>
                <a:srgbClr val="000000"/>
              </a:solidFill>
              <a:effectLst/>
              <a:latin typeface="#9Slide03 AllRoundGothic" panose="020B0703020202020104" pitchFamily="34" charset="0"/>
              <a:ea typeface="Times New Roman" panose="02020603050405020304" pitchFamily="18" charset="0"/>
            </a:rPr>
            <a:t>Hãy chia sẻ trước lớp câu trả lời của em trong quá trình đọc văn bản: Yếu tố nghệ thuật nào của khổ thơ được tác giả chú ý? Ẩn dụ chuyển đổi cảm giác là gì? Cách ngắt nhịp của đoạn thơ này có gì đặc biệt?</a:t>
          </a:r>
          <a:endParaRPr lang="en-US" i="0" dirty="0">
            <a:effectLst/>
            <a:latin typeface="#9Slide03 AllRoundGothic" panose="020B0703020202020104" pitchFamily="34" charset="0"/>
            <a:ea typeface="Times New Roman" panose="02020603050405020304" pitchFamily="18" charset="0"/>
          </a:endParaRPr>
        </a:p>
      </dgm:t>
    </dgm:pt>
    <dgm:pt modelId="{34B1C62D-5547-45A7-BEE5-00E4BD7F0DA4}" type="parTrans" cxnId="{749582D9-ECC3-4039-82BB-FFC91F11575D}">
      <dgm:prSet/>
      <dgm:spPr/>
      <dgm:t>
        <a:bodyPr/>
        <a:lstStyle/>
        <a:p>
          <a:endParaRPr lang="en-US" i="0">
            <a:latin typeface="#9Slide03 AllRoundGothic" panose="020B0703020202020104" pitchFamily="34" charset="0"/>
          </a:endParaRPr>
        </a:p>
      </dgm:t>
    </dgm:pt>
    <dgm:pt modelId="{F83BF45E-7709-47DA-B0D3-86E6F6119F95}" type="sibTrans" cxnId="{749582D9-ECC3-4039-82BB-FFC91F11575D}">
      <dgm:prSet/>
      <dgm:spPr/>
      <dgm:t>
        <a:bodyPr/>
        <a:lstStyle/>
        <a:p>
          <a:endParaRPr lang="en-US" i="0">
            <a:latin typeface="#9Slide03 AllRoundGothic" panose="020B0703020202020104" pitchFamily="34" charset="0"/>
          </a:endParaRPr>
        </a:p>
      </dgm:t>
    </dgm:pt>
    <dgm:pt modelId="{A0E676ED-C3BF-424C-916A-4BFFF29171AC}" type="pres">
      <dgm:prSet presAssocID="{FD15578A-A119-4493-84A0-A62B49DADC6B}" presName="linearFlow" presStyleCnt="0">
        <dgm:presLayoutVars>
          <dgm:dir/>
          <dgm:resizeHandles val="exact"/>
        </dgm:presLayoutVars>
      </dgm:prSet>
      <dgm:spPr/>
    </dgm:pt>
    <dgm:pt modelId="{ABB0A4F0-D779-493E-A3BF-77471D718356}" type="pres">
      <dgm:prSet presAssocID="{129864C3-E9CF-47EC-BEF2-534FEE1DEFDB}" presName="composite" presStyleCnt="0"/>
      <dgm:spPr/>
    </dgm:pt>
    <dgm:pt modelId="{D6054941-370B-4AD6-84B2-1B2D0D67B355}" type="pres">
      <dgm:prSet presAssocID="{129864C3-E9CF-47EC-BEF2-534FEE1DEFDB}" presName="imgShp" presStyleLbl="fgImgPlace1" presStyleIdx="0" presStyleCnt="3"/>
      <dgm:spPr/>
    </dgm:pt>
    <dgm:pt modelId="{E688D3B8-B64B-4AEC-BE20-BE0C0D249B0C}" type="pres">
      <dgm:prSet presAssocID="{129864C3-E9CF-47EC-BEF2-534FEE1DEFDB}" presName="txShp" presStyleLbl="node1" presStyleIdx="0" presStyleCnt="3">
        <dgm:presLayoutVars>
          <dgm:bulletEnabled val="1"/>
        </dgm:presLayoutVars>
      </dgm:prSet>
      <dgm:spPr/>
      <dgm:t>
        <a:bodyPr/>
        <a:lstStyle/>
        <a:p>
          <a:endParaRPr lang="en-US"/>
        </a:p>
      </dgm:t>
    </dgm:pt>
    <dgm:pt modelId="{885AD8A8-D0F7-408F-8FDA-A13D8FA5620B}" type="pres">
      <dgm:prSet presAssocID="{14E7ABAE-E6E0-4179-B174-C11EDC0F95D5}" presName="spacing" presStyleCnt="0"/>
      <dgm:spPr/>
    </dgm:pt>
    <dgm:pt modelId="{26BF5EF0-ECAD-4F5D-AA3E-F0F97E62DA75}" type="pres">
      <dgm:prSet presAssocID="{D4A37BF3-5BDE-49D0-A9A0-547B4086AADB}" presName="composite" presStyleCnt="0"/>
      <dgm:spPr/>
    </dgm:pt>
    <dgm:pt modelId="{464388AD-8C03-4BD0-BDA0-7D196C84BAC7}" type="pres">
      <dgm:prSet presAssocID="{D4A37BF3-5BDE-49D0-A9A0-547B4086AADB}" presName="imgShp" presStyleLbl="fgImgPlace1" presStyleIdx="1" presStyleCnt="3" custLinFactNeighborX="-7312" custLinFactNeighborY="1321"/>
      <dgm:spPr/>
    </dgm:pt>
    <dgm:pt modelId="{68215E7C-A0B7-4C49-B73E-7914BE86E520}" type="pres">
      <dgm:prSet presAssocID="{D4A37BF3-5BDE-49D0-A9A0-547B4086AADB}" presName="txShp" presStyleLbl="node1" presStyleIdx="1" presStyleCnt="3">
        <dgm:presLayoutVars>
          <dgm:bulletEnabled val="1"/>
        </dgm:presLayoutVars>
      </dgm:prSet>
      <dgm:spPr/>
      <dgm:t>
        <a:bodyPr/>
        <a:lstStyle/>
        <a:p>
          <a:endParaRPr lang="en-US"/>
        </a:p>
      </dgm:t>
    </dgm:pt>
    <dgm:pt modelId="{F481F31E-78DB-49F7-B25A-A3EAB206C6DA}" type="pres">
      <dgm:prSet presAssocID="{9ADDA84B-6736-4C90-8A59-CD017035071E}" presName="spacing" presStyleCnt="0"/>
      <dgm:spPr/>
    </dgm:pt>
    <dgm:pt modelId="{EFB5DBEE-B60E-43D4-AE59-00A99631BCE1}" type="pres">
      <dgm:prSet presAssocID="{B1E324A4-E036-4B96-A7ED-0F8334CCBBEB}" presName="composite" presStyleCnt="0"/>
      <dgm:spPr/>
    </dgm:pt>
    <dgm:pt modelId="{ED59789D-DE1D-47C5-8350-D54B77497E39}" type="pres">
      <dgm:prSet presAssocID="{B1E324A4-E036-4B96-A7ED-0F8334CCBBEB}" presName="imgShp" presStyleLbl="fgImgPlace1" presStyleIdx="2" presStyleCnt="3"/>
      <dgm:spPr/>
    </dgm:pt>
    <dgm:pt modelId="{CD9E0D65-3957-494A-B975-739C694E602B}" type="pres">
      <dgm:prSet presAssocID="{B1E324A4-E036-4B96-A7ED-0F8334CCBBEB}" presName="txShp" presStyleLbl="node1" presStyleIdx="2" presStyleCnt="3">
        <dgm:presLayoutVars>
          <dgm:bulletEnabled val="1"/>
        </dgm:presLayoutVars>
      </dgm:prSet>
      <dgm:spPr/>
      <dgm:t>
        <a:bodyPr/>
        <a:lstStyle/>
        <a:p>
          <a:endParaRPr lang="en-US"/>
        </a:p>
      </dgm:t>
    </dgm:pt>
  </dgm:ptLst>
  <dgm:cxnLst>
    <dgm:cxn modelId="{1A8E846C-ACBB-415C-B39B-6D0DEFC3AF8A}" type="presOf" srcId="{D4A37BF3-5BDE-49D0-A9A0-547B4086AADB}" destId="{68215E7C-A0B7-4C49-B73E-7914BE86E520}" srcOrd="0" destOrd="0" presId="urn:microsoft.com/office/officeart/2005/8/layout/vList3"/>
    <dgm:cxn modelId="{660488E8-2369-4F2B-87D9-64FDF0B45F17}" type="presOf" srcId="{129864C3-E9CF-47EC-BEF2-534FEE1DEFDB}" destId="{E688D3B8-B64B-4AEC-BE20-BE0C0D249B0C}" srcOrd="0" destOrd="0" presId="urn:microsoft.com/office/officeart/2005/8/layout/vList3"/>
    <dgm:cxn modelId="{09B15214-542C-4E93-B2F7-9F90873EB8B2}" type="presOf" srcId="{FD15578A-A119-4493-84A0-A62B49DADC6B}" destId="{A0E676ED-C3BF-424C-916A-4BFFF29171AC}" srcOrd="0" destOrd="0" presId="urn:microsoft.com/office/officeart/2005/8/layout/vList3"/>
    <dgm:cxn modelId="{6598B640-A449-492A-93B2-1F2ED734C099}" type="presOf" srcId="{B1E324A4-E036-4B96-A7ED-0F8334CCBBEB}" destId="{CD9E0D65-3957-494A-B975-739C694E602B}" srcOrd="0" destOrd="0" presId="urn:microsoft.com/office/officeart/2005/8/layout/vList3"/>
    <dgm:cxn modelId="{C607C375-5E53-4D7C-84D4-6F49DF3EE53A}" srcId="{FD15578A-A119-4493-84A0-A62B49DADC6B}" destId="{D4A37BF3-5BDE-49D0-A9A0-547B4086AADB}" srcOrd="1" destOrd="0" parTransId="{09F696F3-D5A8-4F46-B203-A2F06C78C515}" sibTransId="{9ADDA84B-6736-4C90-8A59-CD017035071E}"/>
    <dgm:cxn modelId="{749582D9-ECC3-4039-82BB-FFC91F11575D}" srcId="{FD15578A-A119-4493-84A0-A62B49DADC6B}" destId="{B1E324A4-E036-4B96-A7ED-0F8334CCBBEB}" srcOrd="2" destOrd="0" parTransId="{34B1C62D-5547-45A7-BEE5-00E4BD7F0DA4}" sibTransId="{F83BF45E-7709-47DA-B0D3-86E6F6119F95}"/>
    <dgm:cxn modelId="{D686A0F0-81E9-4F5A-A76D-2F6C7747D263}" srcId="{FD15578A-A119-4493-84A0-A62B49DADC6B}" destId="{129864C3-E9CF-47EC-BEF2-534FEE1DEFDB}" srcOrd="0" destOrd="0" parTransId="{4181EAD9-1ECC-40A8-AB7E-CDB738950057}" sibTransId="{14E7ABAE-E6E0-4179-B174-C11EDC0F95D5}"/>
    <dgm:cxn modelId="{E1CB98C2-51D4-4ADB-A0C8-E03134D5D281}" type="presParOf" srcId="{A0E676ED-C3BF-424C-916A-4BFFF29171AC}" destId="{ABB0A4F0-D779-493E-A3BF-77471D718356}" srcOrd="0" destOrd="0" presId="urn:microsoft.com/office/officeart/2005/8/layout/vList3"/>
    <dgm:cxn modelId="{BEB8932B-E3F8-4122-B04B-1A7CD41C0A99}" type="presParOf" srcId="{ABB0A4F0-D779-493E-A3BF-77471D718356}" destId="{D6054941-370B-4AD6-84B2-1B2D0D67B355}" srcOrd="0" destOrd="0" presId="urn:microsoft.com/office/officeart/2005/8/layout/vList3"/>
    <dgm:cxn modelId="{C0278FDE-461C-45C4-A974-52BDE8D7BD90}" type="presParOf" srcId="{ABB0A4F0-D779-493E-A3BF-77471D718356}" destId="{E688D3B8-B64B-4AEC-BE20-BE0C0D249B0C}" srcOrd="1" destOrd="0" presId="urn:microsoft.com/office/officeart/2005/8/layout/vList3"/>
    <dgm:cxn modelId="{2FC99014-3DB1-4C41-9704-9E97B7E5A6F1}" type="presParOf" srcId="{A0E676ED-C3BF-424C-916A-4BFFF29171AC}" destId="{885AD8A8-D0F7-408F-8FDA-A13D8FA5620B}" srcOrd="1" destOrd="0" presId="urn:microsoft.com/office/officeart/2005/8/layout/vList3"/>
    <dgm:cxn modelId="{3D304B18-9BD3-4C79-80F4-98EE2AC11B6F}" type="presParOf" srcId="{A0E676ED-C3BF-424C-916A-4BFFF29171AC}" destId="{26BF5EF0-ECAD-4F5D-AA3E-F0F97E62DA75}" srcOrd="2" destOrd="0" presId="urn:microsoft.com/office/officeart/2005/8/layout/vList3"/>
    <dgm:cxn modelId="{56746731-DE86-4BB0-8983-434160F26051}" type="presParOf" srcId="{26BF5EF0-ECAD-4F5D-AA3E-F0F97E62DA75}" destId="{464388AD-8C03-4BD0-BDA0-7D196C84BAC7}" srcOrd="0" destOrd="0" presId="urn:microsoft.com/office/officeart/2005/8/layout/vList3"/>
    <dgm:cxn modelId="{B009774C-EED2-475B-B8DC-C4140230A2A5}" type="presParOf" srcId="{26BF5EF0-ECAD-4F5D-AA3E-F0F97E62DA75}" destId="{68215E7C-A0B7-4C49-B73E-7914BE86E520}" srcOrd="1" destOrd="0" presId="urn:microsoft.com/office/officeart/2005/8/layout/vList3"/>
    <dgm:cxn modelId="{52438C0B-63D1-4F7A-956E-5016C5706264}" type="presParOf" srcId="{A0E676ED-C3BF-424C-916A-4BFFF29171AC}" destId="{F481F31E-78DB-49F7-B25A-A3EAB206C6DA}" srcOrd="3" destOrd="0" presId="urn:microsoft.com/office/officeart/2005/8/layout/vList3"/>
    <dgm:cxn modelId="{7E42AFC3-7774-4744-ADB5-24FC9F0F46B7}" type="presParOf" srcId="{A0E676ED-C3BF-424C-916A-4BFFF29171AC}" destId="{EFB5DBEE-B60E-43D4-AE59-00A99631BCE1}" srcOrd="4" destOrd="0" presId="urn:microsoft.com/office/officeart/2005/8/layout/vList3"/>
    <dgm:cxn modelId="{3C2E42BE-63F8-4042-B850-6C92EC53D632}" type="presParOf" srcId="{EFB5DBEE-B60E-43D4-AE59-00A99631BCE1}" destId="{ED59789D-DE1D-47C5-8350-D54B77497E39}" srcOrd="0" destOrd="0" presId="urn:microsoft.com/office/officeart/2005/8/layout/vList3"/>
    <dgm:cxn modelId="{2057FFD7-60D3-45AF-96B4-CBAF69B9003D}" type="presParOf" srcId="{EFB5DBEE-B60E-43D4-AE59-00A99631BCE1}" destId="{CD9E0D65-3957-494A-B975-739C694E602B}"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8D3B8-B64B-4AEC-BE20-BE0C0D249B0C}">
      <dsp:nvSpPr>
        <dsp:cNvPr id="0" name=""/>
        <dsp:cNvSpPr/>
      </dsp:nvSpPr>
      <dsp:spPr>
        <a:xfrm rot="10800000">
          <a:off x="3853373" y="735"/>
          <a:ext cx="13589412" cy="172190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9312" tIns="106680" rIns="199136" bIns="106680" numCol="1" spcCol="1270" anchor="ctr" anchorCtr="0">
          <a:noAutofit/>
        </a:bodyPr>
        <a:lstStyle/>
        <a:p>
          <a:pPr lvl="0" algn="ctr" defTabSz="1244600">
            <a:lnSpc>
              <a:spcPct val="90000"/>
            </a:lnSpc>
            <a:spcBef>
              <a:spcPct val="0"/>
            </a:spcBef>
            <a:spcAft>
              <a:spcPct val="35000"/>
            </a:spcAft>
          </a:pPr>
          <a:r>
            <a:rPr lang="nl-NL" sz="2800" i="0" kern="1200" dirty="0">
              <a:solidFill>
                <a:srgbClr val="000000"/>
              </a:solidFill>
              <a:effectLst/>
              <a:latin typeface="#9Slide03 AllRoundGothic" panose="020B0703020202020104" pitchFamily="34" charset="0"/>
              <a:ea typeface="Times New Roman" panose="02020603050405020304" pitchFamily="18" charset="0"/>
            </a:rPr>
            <a:t>Nhắc lại kĩ năng đọc hiểu 1 văn bản nghị luận văn học?</a:t>
          </a:r>
          <a:endParaRPr lang="en-US" sz="2800" i="0" kern="1200" dirty="0">
            <a:latin typeface="#9Slide03 AllRoundGothic" panose="020B0703020202020104" pitchFamily="34" charset="0"/>
          </a:endParaRPr>
        </a:p>
      </dsp:txBody>
      <dsp:txXfrm rot="10800000">
        <a:off x="4283849" y="735"/>
        <a:ext cx="13158936" cy="1721905"/>
      </dsp:txXfrm>
    </dsp:sp>
    <dsp:sp modelId="{D6054941-370B-4AD6-84B2-1B2D0D67B355}">
      <dsp:nvSpPr>
        <dsp:cNvPr id="0" name=""/>
        <dsp:cNvSpPr/>
      </dsp:nvSpPr>
      <dsp:spPr>
        <a:xfrm>
          <a:off x="2992420" y="735"/>
          <a:ext cx="1721905" cy="1721905"/>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215E7C-A0B7-4C49-B73E-7914BE86E520}">
      <dsp:nvSpPr>
        <dsp:cNvPr id="0" name=""/>
        <dsp:cNvSpPr/>
      </dsp:nvSpPr>
      <dsp:spPr>
        <a:xfrm rot="10800000">
          <a:off x="3853373" y="2153117"/>
          <a:ext cx="13589412" cy="1721905"/>
        </a:xfrm>
        <a:prstGeom prst="homePlat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9312" tIns="106680" rIns="199136" bIns="106680" numCol="1" spcCol="1270" anchor="ctr" anchorCtr="0">
          <a:noAutofit/>
        </a:bodyPr>
        <a:lstStyle/>
        <a:p>
          <a:pPr lvl="0" algn="ctr" defTabSz="1244600">
            <a:lnSpc>
              <a:spcPct val="90000"/>
            </a:lnSpc>
            <a:spcBef>
              <a:spcPct val="0"/>
            </a:spcBef>
            <a:spcAft>
              <a:spcPct val="35000"/>
            </a:spcAft>
          </a:pPr>
          <a:r>
            <a:rPr lang="nl-NL" sz="2800" i="0" kern="1200" dirty="0">
              <a:solidFill>
                <a:srgbClr val="000000"/>
              </a:solidFill>
              <a:effectLst/>
              <a:latin typeface="#9Slide03 AllRoundGothic" panose="020B0703020202020104" pitchFamily="34" charset="0"/>
              <a:ea typeface="Times New Roman" panose="02020603050405020304" pitchFamily="18" charset="0"/>
            </a:rPr>
            <a:t>Em đã áp dụng cách đọc hiểu đó vào văn bản “Vẻ đẹp của bài thơ Tiếng gà trưa” như thế nào?</a:t>
          </a:r>
          <a:endParaRPr lang="en-US" sz="2800" i="0" kern="1200" dirty="0">
            <a:latin typeface="#9Slide03 AllRoundGothic" panose="020B0703020202020104" pitchFamily="34" charset="0"/>
          </a:endParaRPr>
        </a:p>
      </dsp:txBody>
      <dsp:txXfrm rot="10800000">
        <a:off x="4283849" y="2153117"/>
        <a:ext cx="13158936" cy="1721905"/>
      </dsp:txXfrm>
    </dsp:sp>
    <dsp:sp modelId="{464388AD-8C03-4BD0-BDA0-7D196C84BAC7}">
      <dsp:nvSpPr>
        <dsp:cNvPr id="0" name=""/>
        <dsp:cNvSpPr/>
      </dsp:nvSpPr>
      <dsp:spPr>
        <a:xfrm>
          <a:off x="2866515" y="2175863"/>
          <a:ext cx="1721905" cy="1721905"/>
        </a:xfrm>
        <a:prstGeom prst="ellipse">
          <a:avLst/>
        </a:prstGeom>
        <a:solidFill>
          <a:schemeClr val="accent2">
            <a:tint val="50000"/>
            <a:hueOff val="2501437"/>
            <a:satOff val="-2237"/>
            <a:lumOff val="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9E0D65-3957-494A-B975-739C694E602B}">
      <dsp:nvSpPr>
        <dsp:cNvPr id="0" name=""/>
        <dsp:cNvSpPr/>
      </dsp:nvSpPr>
      <dsp:spPr>
        <a:xfrm rot="10800000">
          <a:off x="3853373" y="4305498"/>
          <a:ext cx="13589412" cy="1721905"/>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9312" tIns="106680" rIns="199136" bIns="106680" numCol="1" spcCol="1270" anchor="ctr" anchorCtr="0">
          <a:noAutofit/>
        </a:bodyPr>
        <a:lstStyle/>
        <a:p>
          <a:pPr lvl="0" algn="ctr" defTabSz="1244600">
            <a:lnSpc>
              <a:spcPct val="90000"/>
            </a:lnSpc>
            <a:spcBef>
              <a:spcPct val="0"/>
            </a:spcBef>
            <a:spcAft>
              <a:spcPct val="35000"/>
            </a:spcAft>
          </a:pPr>
          <a:r>
            <a:rPr lang="nl-NL" sz="2800" i="0" kern="1200" dirty="0">
              <a:solidFill>
                <a:srgbClr val="000000"/>
              </a:solidFill>
              <a:effectLst/>
              <a:latin typeface="#9Slide03 AllRoundGothic" panose="020B0703020202020104" pitchFamily="34" charset="0"/>
              <a:ea typeface="Times New Roman" panose="02020603050405020304" pitchFamily="18" charset="0"/>
            </a:rPr>
            <a:t>Hãy chia sẻ trước lớp câu trả lời của em trong quá trình đọc văn bản: Yếu tố nghệ thuật nào của khổ thơ được tác giả chú ý? Ẩn dụ chuyển đổi cảm giác là gì? Cách ngắt nhịp của đoạn thơ này có gì đặc biệt?</a:t>
          </a:r>
          <a:endParaRPr lang="en-US" sz="2800" i="0" kern="1200" dirty="0">
            <a:effectLst/>
            <a:latin typeface="#9Slide03 AllRoundGothic" panose="020B0703020202020104" pitchFamily="34" charset="0"/>
            <a:ea typeface="Times New Roman" panose="02020603050405020304" pitchFamily="18" charset="0"/>
          </a:endParaRPr>
        </a:p>
      </dsp:txBody>
      <dsp:txXfrm rot="10800000">
        <a:off x="4283849" y="4305498"/>
        <a:ext cx="13158936" cy="1721905"/>
      </dsp:txXfrm>
    </dsp:sp>
    <dsp:sp modelId="{ED59789D-DE1D-47C5-8350-D54B77497E39}">
      <dsp:nvSpPr>
        <dsp:cNvPr id="0" name=""/>
        <dsp:cNvSpPr/>
      </dsp:nvSpPr>
      <dsp:spPr>
        <a:xfrm>
          <a:off x="2992420" y="4305498"/>
          <a:ext cx="1721905" cy="1721905"/>
        </a:xfrm>
        <a:prstGeom prst="ellipse">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6.svg"/><Relationship Id="rId7" Type="http://schemas.openxmlformats.org/officeDocument/2006/relationships/image" Target="../media/image3.svg"/><Relationship Id="rId12"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diagramColors" Target="../diagrams/colors1.xml"/><Relationship Id="rId5" Type="http://schemas.openxmlformats.org/officeDocument/2006/relationships/image" Target="../media/image1.png"/><Relationship Id="rId10" Type="http://schemas.openxmlformats.org/officeDocument/2006/relationships/diagramQuickStyle" Target="../diagrams/quickStyle1.xml"/><Relationship Id="rId4" Type="http://schemas.openxmlformats.org/officeDocument/2006/relationships/image" Target="../media/image5.pn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7" name="Picture 7"/>
          <p:cNvPicPr>
            <a:picLocks noChangeAspect="1"/>
          </p:cNvPicPr>
          <p:nvPr/>
        </p:nvPicPr>
        <p:blipFill>
          <a:blip r:embed="rId2"/>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192788" y="10886"/>
            <a:ext cx="2095212" cy="1836167"/>
          </a:xfrm>
          <a:prstGeom prst="rect">
            <a:avLst/>
          </a:prstGeom>
        </p:spPr>
      </p:pic>
      <p:pic>
        <p:nvPicPr>
          <p:cNvPr id="15" name="Picture 14">
            <a:extLst>
              <a:ext uri="{FF2B5EF4-FFF2-40B4-BE49-F238E27FC236}">
                <a16:creationId xmlns:a16="http://schemas.microsoft.com/office/drawing/2014/main" xmlns="" id="{24AEB03F-5831-0F4A-D09D-DDA053D3DFF6}"/>
              </a:ext>
            </a:extLst>
          </p:cNvPr>
          <p:cNvPicPr>
            <a:picLocks noChangeAspect="1"/>
          </p:cNvPicPr>
          <p:nvPr/>
        </p:nvPicPr>
        <p:blipFill rotWithShape="1">
          <a:blip r:embed="rId5">
            <a:extLst>
              <a:ext uri="{28A0092B-C50C-407E-A947-70E740481C1C}">
                <a14:useLocalDpi xmlns:a14="http://schemas.microsoft.com/office/drawing/2010/main" val="0"/>
              </a:ext>
            </a:extLst>
          </a:blip>
          <a:srcRect l="8374" r="8820"/>
          <a:stretch/>
        </p:blipFill>
        <p:spPr>
          <a:xfrm>
            <a:off x="1293393" y="1103745"/>
            <a:ext cx="7747772" cy="8467267"/>
          </a:xfrm>
          <a:custGeom>
            <a:avLst/>
            <a:gdLst>
              <a:gd name="connsiteX0" fmla="*/ 6630279 w 7390850"/>
              <a:gd name="connsiteY0" fmla="*/ 911 h 8077200"/>
              <a:gd name="connsiteX1" fmla="*/ 6737707 w 7390850"/>
              <a:gd name="connsiteY1" fmla="*/ 88803 h 8077200"/>
              <a:gd name="connsiteX2" fmla="*/ 6705050 w 7390850"/>
              <a:gd name="connsiteY2" fmla="*/ 219431 h 8077200"/>
              <a:gd name="connsiteX3" fmla="*/ 6656065 w 7390850"/>
              <a:gd name="connsiteY3" fmla="*/ 382717 h 8077200"/>
              <a:gd name="connsiteX4" fmla="*/ 6558093 w 7390850"/>
              <a:gd name="connsiteY4" fmla="*/ 627646 h 8077200"/>
              <a:gd name="connsiteX5" fmla="*/ 6525436 w 7390850"/>
              <a:gd name="connsiteY5" fmla="*/ 1068517 h 8077200"/>
              <a:gd name="connsiteX6" fmla="*/ 6737707 w 7390850"/>
              <a:gd name="connsiteY6" fmla="*/ 1313446 h 8077200"/>
              <a:gd name="connsiteX7" fmla="*/ 6770365 w 7390850"/>
              <a:gd name="connsiteY7" fmla="*/ 1280788 h 8077200"/>
              <a:gd name="connsiteX8" fmla="*/ 6917322 w 7390850"/>
              <a:gd name="connsiteY8" fmla="*/ 1264460 h 8077200"/>
              <a:gd name="connsiteX9" fmla="*/ 7162250 w 7390850"/>
              <a:gd name="connsiteY9" fmla="*/ 1329774 h 8077200"/>
              <a:gd name="connsiteX10" fmla="*/ 7194907 w 7390850"/>
              <a:gd name="connsiteY10" fmla="*/ 1378760 h 8077200"/>
              <a:gd name="connsiteX11" fmla="*/ 7276550 w 7390850"/>
              <a:gd name="connsiteY11" fmla="*/ 1476731 h 8077200"/>
              <a:gd name="connsiteX12" fmla="*/ 7325536 w 7390850"/>
              <a:gd name="connsiteY12" fmla="*/ 1525717 h 8077200"/>
              <a:gd name="connsiteX13" fmla="*/ 7390850 w 7390850"/>
              <a:gd name="connsiteY13" fmla="*/ 1982917 h 8077200"/>
              <a:gd name="connsiteX14" fmla="*/ 7341865 w 7390850"/>
              <a:gd name="connsiteY14" fmla="*/ 2080888 h 8077200"/>
              <a:gd name="connsiteX15" fmla="*/ 7211236 w 7390850"/>
              <a:gd name="connsiteY15" fmla="*/ 2227846 h 8077200"/>
              <a:gd name="connsiteX16" fmla="*/ 7113265 w 7390850"/>
              <a:gd name="connsiteY16" fmla="*/ 2358474 h 8077200"/>
              <a:gd name="connsiteX17" fmla="*/ 6933650 w 7390850"/>
              <a:gd name="connsiteY17" fmla="*/ 2619731 h 8077200"/>
              <a:gd name="connsiteX18" fmla="*/ 6786693 w 7390850"/>
              <a:gd name="connsiteY18" fmla="*/ 2832003 h 8077200"/>
              <a:gd name="connsiteX19" fmla="*/ 6770365 w 7390850"/>
              <a:gd name="connsiteY19" fmla="*/ 2995288 h 8077200"/>
              <a:gd name="connsiteX20" fmla="*/ 6803022 w 7390850"/>
              <a:gd name="connsiteY20" fmla="*/ 3142246 h 8077200"/>
              <a:gd name="connsiteX21" fmla="*/ 6868336 w 7390850"/>
              <a:gd name="connsiteY21" fmla="*/ 3207560 h 8077200"/>
              <a:gd name="connsiteX22" fmla="*/ 6982636 w 7390850"/>
              <a:gd name="connsiteY22" fmla="*/ 3256546 h 8077200"/>
              <a:gd name="connsiteX23" fmla="*/ 7031622 w 7390850"/>
              <a:gd name="connsiteY23" fmla="*/ 3305531 h 8077200"/>
              <a:gd name="connsiteX24" fmla="*/ 7129593 w 7390850"/>
              <a:gd name="connsiteY24" fmla="*/ 3370846 h 8077200"/>
              <a:gd name="connsiteX25" fmla="*/ 7325536 w 7390850"/>
              <a:gd name="connsiteY25" fmla="*/ 3615774 h 8077200"/>
              <a:gd name="connsiteX26" fmla="*/ 7358193 w 7390850"/>
              <a:gd name="connsiteY26" fmla="*/ 3746403 h 8077200"/>
              <a:gd name="connsiteX27" fmla="*/ 7341865 w 7390850"/>
              <a:gd name="connsiteY27" fmla="*/ 3828046 h 8077200"/>
              <a:gd name="connsiteX28" fmla="*/ 7325536 w 7390850"/>
              <a:gd name="connsiteY28" fmla="*/ 4072974 h 8077200"/>
              <a:gd name="connsiteX29" fmla="*/ 7260222 w 7390850"/>
              <a:gd name="connsiteY29" fmla="*/ 4219931 h 8077200"/>
              <a:gd name="connsiteX30" fmla="*/ 7243893 w 7390850"/>
              <a:gd name="connsiteY30" fmla="*/ 4334231 h 8077200"/>
              <a:gd name="connsiteX31" fmla="*/ 7211236 w 7390850"/>
              <a:gd name="connsiteY31" fmla="*/ 4611817 h 8077200"/>
              <a:gd name="connsiteX32" fmla="*/ 7162250 w 7390850"/>
              <a:gd name="connsiteY32" fmla="*/ 4709788 h 8077200"/>
              <a:gd name="connsiteX33" fmla="*/ 7113265 w 7390850"/>
              <a:gd name="connsiteY33" fmla="*/ 4758774 h 8077200"/>
              <a:gd name="connsiteX34" fmla="*/ 7031622 w 7390850"/>
              <a:gd name="connsiteY34" fmla="*/ 5101674 h 8077200"/>
              <a:gd name="connsiteX35" fmla="*/ 7096936 w 7390850"/>
              <a:gd name="connsiteY35" fmla="*/ 5297617 h 8077200"/>
              <a:gd name="connsiteX36" fmla="*/ 7162250 w 7390850"/>
              <a:gd name="connsiteY36" fmla="*/ 5395588 h 8077200"/>
              <a:gd name="connsiteX37" fmla="*/ 7211236 w 7390850"/>
              <a:gd name="connsiteY37" fmla="*/ 5509888 h 8077200"/>
              <a:gd name="connsiteX38" fmla="*/ 7243893 w 7390850"/>
              <a:gd name="connsiteY38" fmla="*/ 5558874 h 8077200"/>
              <a:gd name="connsiteX39" fmla="*/ 7309207 w 7390850"/>
              <a:gd name="connsiteY39" fmla="*/ 5983417 h 8077200"/>
              <a:gd name="connsiteX40" fmla="*/ 7178579 w 7390850"/>
              <a:gd name="connsiteY40" fmla="*/ 6130374 h 8077200"/>
              <a:gd name="connsiteX41" fmla="*/ 7080607 w 7390850"/>
              <a:gd name="connsiteY41" fmla="*/ 6212017 h 8077200"/>
              <a:gd name="connsiteX42" fmla="*/ 6868336 w 7390850"/>
              <a:gd name="connsiteY42" fmla="*/ 6342646 h 8077200"/>
              <a:gd name="connsiteX43" fmla="*/ 6754036 w 7390850"/>
              <a:gd name="connsiteY43" fmla="*/ 6620231 h 8077200"/>
              <a:gd name="connsiteX44" fmla="*/ 6900993 w 7390850"/>
              <a:gd name="connsiteY44" fmla="*/ 6750860 h 8077200"/>
              <a:gd name="connsiteX45" fmla="*/ 6982636 w 7390850"/>
              <a:gd name="connsiteY45" fmla="*/ 6848831 h 8077200"/>
              <a:gd name="connsiteX46" fmla="*/ 7031622 w 7390850"/>
              <a:gd name="connsiteY46" fmla="*/ 7338688 h 8077200"/>
              <a:gd name="connsiteX47" fmla="*/ 6852007 w 7390850"/>
              <a:gd name="connsiteY47" fmla="*/ 7534631 h 8077200"/>
              <a:gd name="connsiteX48" fmla="*/ 6803022 w 7390850"/>
              <a:gd name="connsiteY48" fmla="*/ 7616274 h 8077200"/>
              <a:gd name="connsiteX49" fmla="*/ 6656065 w 7390850"/>
              <a:gd name="connsiteY49" fmla="*/ 7665260 h 8077200"/>
              <a:gd name="connsiteX50" fmla="*/ 6590750 w 7390850"/>
              <a:gd name="connsiteY50" fmla="*/ 7697917 h 8077200"/>
              <a:gd name="connsiteX51" fmla="*/ 6443793 w 7390850"/>
              <a:gd name="connsiteY51" fmla="*/ 7779560 h 8077200"/>
              <a:gd name="connsiteX52" fmla="*/ 6378479 w 7390850"/>
              <a:gd name="connsiteY52" fmla="*/ 7828546 h 8077200"/>
              <a:gd name="connsiteX53" fmla="*/ 6345822 w 7390850"/>
              <a:gd name="connsiteY53" fmla="*/ 7926517 h 8077200"/>
              <a:gd name="connsiteX54" fmla="*/ 6296836 w 7390850"/>
              <a:gd name="connsiteY54" fmla="*/ 8008160 h 8077200"/>
              <a:gd name="connsiteX55" fmla="*/ 6284627 w 7390850"/>
              <a:gd name="connsiteY55" fmla="*/ 8049044 h 8077200"/>
              <a:gd name="connsiteX56" fmla="*/ 6280039 w 7390850"/>
              <a:gd name="connsiteY56" fmla="*/ 8077200 h 8077200"/>
              <a:gd name="connsiteX57" fmla="*/ 5216958 w 7390850"/>
              <a:gd name="connsiteY57" fmla="*/ 8077200 h 8077200"/>
              <a:gd name="connsiteX58" fmla="*/ 5170165 w 7390850"/>
              <a:gd name="connsiteY58" fmla="*/ 8057146 h 8077200"/>
              <a:gd name="connsiteX59" fmla="*/ 5006879 w 7390850"/>
              <a:gd name="connsiteY59" fmla="*/ 7959174 h 8077200"/>
              <a:gd name="connsiteX60" fmla="*/ 4941565 w 7390850"/>
              <a:gd name="connsiteY60" fmla="*/ 7910188 h 8077200"/>
              <a:gd name="connsiteX61" fmla="*/ 4761950 w 7390850"/>
              <a:gd name="connsiteY61" fmla="*/ 7893860 h 8077200"/>
              <a:gd name="connsiteX62" fmla="*/ 4663979 w 7390850"/>
              <a:gd name="connsiteY62" fmla="*/ 7910188 h 8077200"/>
              <a:gd name="connsiteX63" fmla="*/ 4598665 w 7390850"/>
              <a:gd name="connsiteY63" fmla="*/ 7942846 h 8077200"/>
              <a:gd name="connsiteX64" fmla="*/ 4468036 w 7390850"/>
              <a:gd name="connsiteY64" fmla="*/ 8024488 h 8077200"/>
              <a:gd name="connsiteX65" fmla="*/ 4296727 w 7390850"/>
              <a:gd name="connsiteY65" fmla="*/ 8068872 h 8077200"/>
              <a:gd name="connsiteX66" fmla="*/ 4280429 w 7390850"/>
              <a:gd name="connsiteY66" fmla="*/ 8077200 h 8077200"/>
              <a:gd name="connsiteX67" fmla="*/ 2981721 w 7390850"/>
              <a:gd name="connsiteY67" fmla="*/ 8077200 h 8077200"/>
              <a:gd name="connsiteX68" fmla="*/ 2980278 w 7390850"/>
              <a:gd name="connsiteY68" fmla="*/ 8074708 h 8077200"/>
              <a:gd name="connsiteX69" fmla="*/ 2965807 w 7390850"/>
              <a:gd name="connsiteY69" fmla="*/ 8040817 h 8077200"/>
              <a:gd name="connsiteX70" fmla="*/ 2818850 w 7390850"/>
              <a:gd name="connsiteY70" fmla="*/ 7942846 h 8077200"/>
              <a:gd name="connsiteX71" fmla="*/ 2753536 w 7390850"/>
              <a:gd name="connsiteY71" fmla="*/ 8024488 h 8077200"/>
              <a:gd name="connsiteX72" fmla="*/ 2671893 w 7390850"/>
              <a:gd name="connsiteY72" fmla="*/ 8057146 h 8077200"/>
              <a:gd name="connsiteX73" fmla="*/ 2650490 w 7390850"/>
              <a:gd name="connsiteY73" fmla="*/ 8077200 h 8077200"/>
              <a:gd name="connsiteX74" fmla="*/ 1229705 w 7390850"/>
              <a:gd name="connsiteY74" fmla="*/ 8077200 h 8077200"/>
              <a:gd name="connsiteX75" fmla="*/ 1220550 w 7390850"/>
              <a:gd name="connsiteY75" fmla="*/ 8055322 h 8077200"/>
              <a:gd name="connsiteX76" fmla="*/ 1202322 w 7390850"/>
              <a:gd name="connsiteY76" fmla="*/ 8024488 h 8077200"/>
              <a:gd name="connsiteX77" fmla="*/ 1088022 w 7390850"/>
              <a:gd name="connsiteY77" fmla="*/ 7975503 h 8077200"/>
              <a:gd name="connsiteX78" fmla="*/ 1039036 w 7390850"/>
              <a:gd name="connsiteY78" fmla="*/ 7991831 h 8077200"/>
              <a:gd name="connsiteX79" fmla="*/ 990050 w 7390850"/>
              <a:gd name="connsiteY79" fmla="*/ 8024488 h 8077200"/>
              <a:gd name="connsiteX80" fmla="*/ 908407 w 7390850"/>
              <a:gd name="connsiteY80" fmla="*/ 8073474 h 8077200"/>
              <a:gd name="connsiteX81" fmla="*/ 903538 w 7390850"/>
              <a:gd name="connsiteY81" fmla="*/ 8077200 h 8077200"/>
              <a:gd name="connsiteX82" fmla="*/ 218311 w 7390850"/>
              <a:gd name="connsiteY82" fmla="*/ 8077200 h 8077200"/>
              <a:gd name="connsiteX83" fmla="*/ 205068 w 7390850"/>
              <a:gd name="connsiteY83" fmla="*/ 8069108 h 8077200"/>
              <a:gd name="connsiteX84" fmla="*/ 124636 w 7390850"/>
              <a:gd name="connsiteY84" fmla="*/ 7975503 h 8077200"/>
              <a:gd name="connsiteX85" fmla="*/ 75650 w 7390850"/>
              <a:gd name="connsiteY85" fmla="*/ 7910188 h 8077200"/>
              <a:gd name="connsiteX86" fmla="*/ 10336 w 7390850"/>
              <a:gd name="connsiteY86" fmla="*/ 7714246 h 8077200"/>
              <a:gd name="connsiteX87" fmla="*/ 91979 w 7390850"/>
              <a:gd name="connsiteY87" fmla="*/ 7583617 h 8077200"/>
              <a:gd name="connsiteX88" fmla="*/ 336907 w 7390850"/>
              <a:gd name="connsiteY88" fmla="*/ 7420331 h 8077200"/>
              <a:gd name="connsiteX89" fmla="*/ 385893 w 7390850"/>
              <a:gd name="connsiteY89" fmla="*/ 7224388 h 8077200"/>
              <a:gd name="connsiteX90" fmla="*/ 271593 w 7390850"/>
              <a:gd name="connsiteY90" fmla="*/ 7175403 h 8077200"/>
              <a:gd name="connsiteX91" fmla="*/ 206279 w 7390850"/>
              <a:gd name="connsiteY91" fmla="*/ 7110088 h 8077200"/>
              <a:gd name="connsiteX92" fmla="*/ 140965 w 7390850"/>
              <a:gd name="connsiteY92" fmla="*/ 7077431 h 8077200"/>
              <a:gd name="connsiteX93" fmla="*/ 91979 w 7390850"/>
              <a:gd name="connsiteY93" fmla="*/ 6979460 h 8077200"/>
              <a:gd name="connsiteX94" fmla="*/ 42993 w 7390850"/>
              <a:gd name="connsiteY94" fmla="*/ 6946803 h 8077200"/>
              <a:gd name="connsiteX95" fmla="*/ 273 w 7390850"/>
              <a:gd name="connsiteY95" fmla="*/ 6864122 h 8077200"/>
              <a:gd name="connsiteX96" fmla="*/ 0 w 7390850"/>
              <a:gd name="connsiteY96" fmla="*/ 6861763 h 8077200"/>
              <a:gd name="connsiteX97" fmla="*/ 0 w 7390850"/>
              <a:gd name="connsiteY97" fmla="*/ 6744769 h 8077200"/>
              <a:gd name="connsiteX98" fmla="*/ 606 w 7390850"/>
              <a:gd name="connsiteY98" fmla="*/ 6742503 h 8077200"/>
              <a:gd name="connsiteX99" fmla="*/ 10336 w 7390850"/>
              <a:gd name="connsiteY99" fmla="*/ 6718203 h 8077200"/>
              <a:gd name="connsiteX100" fmla="*/ 26665 w 7390850"/>
              <a:gd name="connsiteY100" fmla="*/ 6636560 h 8077200"/>
              <a:gd name="connsiteX101" fmla="*/ 189950 w 7390850"/>
              <a:gd name="connsiteY101" fmla="*/ 6375303 h 8077200"/>
              <a:gd name="connsiteX102" fmla="*/ 467536 w 7390850"/>
              <a:gd name="connsiteY102" fmla="*/ 6097717 h 8077200"/>
              <a:gd name="connsiteX103" fmla="*/ 500193 w 7390850"/>
              <a:gd name="connsiteY103" fmla="*/ 6016074 h 8077200"/>
              <a:gd name="connsiteX104" fmla="*/ 75650 w 7390850"/>
              <a:gd name="connsiteY104" fmla="*/ 5836460 h 8077200"/>
              <a:gd name="connsiteX105" fmla="*/ 108307 w 7390850"/>
              <a:gd name="connsiteY105" fmla="*/ 5754817 h 8077200"/>
              <a:gd name="connsiteX106" fmla="*/ 271593 w 7390850"/>
              <a:gd name="connsiteY106" fmla="*/ 5493560 h 8077200"/>
              <a:gd name="connsiteX107" fmla="*/ 336907 w 7390850"/>
              <a:gd name="connsiteY107" fmla="*/ 5379260 h 8077200"/>
              <a:gd name="connsiteX108" fmla="*/ 353236 w 7390850"/>
              <a:gd name="connsiteY108" fmla="*/ 4922060 h 8077200"/>
              <a:gd name="connsiteX109" fmla="*/ 271593 w 7390850"/>
              <a:gd name="connsiteY109" fmla="*/ 4775103 h 8077200"/>
              <a:gd name="connsiteX110" fmla="*/ 206279 w 7390850"/>
              <a:gd name="connsiteY110" fmla="*/ 4742446 h 8077200"/>
              <a:gd name="connsiteX111" fmla="*/ 108307 w 7390850"/>
              <a:gd name="connsiteY111" fmla="*/ 4709788 h 8077200"/>
              <a:gd name="connsiteX112" fmla="*/ 48821 w 7390850"/>
              <a:gd name="connsiteY112" fmla="*/ 4672308 h 8077200"/>
              <a:gd name="connsiteX113" fmla="*/ 0 w 7390850"/>
              <a:gd name="connsiteY113" fmla="*/ 4632975 h 8077200"/>
              <a:gd name="connsiteX114" fmla="*/ 0 w 7390850"/>
              <a:gd name="connsiteY114" fmla="*/ 4269405 h 8077200"/>
              <a:gd name="connsiteX115" fmla="*/ 3107 w 7390850"/>
              <a:gd name="connsiteY115" fmla="*/ 4261193 h 8077200"/>
              <a:gd name="connsiteX116" fmla="*/ 10336 w 7390850"/>
              <a:gd name="connsiteY116" fmla="*/ 4236260 h 8077200"/>
              <a:gd name="connsiteX117" fmla="*/ 42993 w 7390850"/>
              <a:gd name="connsiteY117" fmla="*/ 4154617 h 8077200"/>
              <a:gd name="connsiteX118" fmla="*/ 59322 w 7390850"/>
              <a:gd name="connsiteY118" fmla="*/ 4105631 h 8077200"/>
              <a:gd name="connsiteX119" fmla="*/ 108307 w 7390850"/>
              <a:gd name="connsiteY119" fmla="*/ 3975003 h 8077200"/>
              <a:gd name="connsiteX120" fmla="*/ 157293 w 7390850"/>
              <a:gd name="connsiteY120" fmla="*/ 3893360 h 8077200"/>
              <a:gd name="connsiteX121" fmla="*/ 238936 w 7390850"/>
              <a:gd name="connsiteY121" fmla="*/ 3550460 h 8077200"/>
              <a:gd name="connsiteX122" fmla="*/ 206279 w 7390850"/>
              <a:gd name="connsiteY122" fmla="*/ 3468817 h 8077200"/>
              <a:gd name="connsiteX123" fmla="*/ 140965 w 7390850"/>
              <a:gd name="connsiteY123" fmla="*/ 3387174 h 8077200"/>
              <a:gd name="connsiteX124" fmla="*/ 124636 w 7390850"/>
              <a:gd name="connsiteY124" fmla="*/ 3240217 h 8077200"/>
              <a:gd name="connsiteX125" fmla="*/ 75650 w 7390850"/>
              <a:gd name="connsiteY125" fmla="*/ 3109588 h 8077200"/>
              <a:gd name="connsiteX126" fmla="*/ 91979 w 7390850"/>
              <a:gd name="connsiteY126" fmla="*/ 2995288 h 8077200"/>
              <a:gd name="connsiteX127" fmla="*/ 108307 w 7390850"/>
              <a:gd name="connsiteY127" fmla="*/ 2864660 h 8077200"/>
              <a:gd name="connsiteX128" fmla="*/ 140965 w 7390850"/>
              <a:gd name="connsiteY128" fmla="*/ 2832003 h 8077200"/>
              <a:gd name="connsiteX129" fmla="*/ 222607 w 7390850"/>
              <a:gd name="connsiteY129" fmla="*/ 2636060 h 8077200"/>
              <a:gd name="connsiteX130" fmla="*/ 304250 w 7390850"/>
              <a:gd name="connsiteY130" fmla="*/ 2489103 h 8077200"/>
              <a:gd name="connsiteX131" fmla="*/ 336907 w 7390850"/>
              <a:gd name="connsiteY131" fmla="*/ 2423788 h 8077200"/>
              <a:gd name="connsiteX132" fmla="*/ 353236 w 7390850"/>
              <a:gd name="connsiteY132" fmla="*/ 2244174 h 8077200"/>
              <a:gd name="connsiteX133" fmla="*/ 304250 w 7390850"/>
              <a:gd name="connsiteY133" fmla="*/ 2097217 h 8077200"/>
              <a:gd name="connsiteX134" fmla="*/ 222607 w 7390850"/>
              <a:gd name="connsiteY134" fmla="*/ 1982917 h 8077200"/>
              <a:gd name="connsiteX135" fmla="*/ 140965 w 7390850"/>
              <a:gd name="connsiteY135" fmla="*/ 1933931 h 8077200"/>
              <a:gd name="connsiteX136" fmla="*/ 108307 w 7390850"/>
              <a:gd name="connsiteY136" fmla="*/ 1884946 h 8077200"/>
              <a:gd name="connsiteX137" fmla="*/ 26665 w 7390850"/>
              <a:gd name="connsiteY137" fmla="*/ 1640017 h 8077200"/>
              <a:gd name="connsiteX138" fmla="*/ 173622 w 7390850"/>
              <a:gd name="connsiteY138" fmla="*/ 1427746 h 8077200"/>
              <a:gd name="connsiteX139" fmla="*/ 336907 w 7390850"/>
              <a:gd name="connsiteY139" fmla="*/ 1280788 h 8077200"/>
              <a:gd name="connsiteX140" fmla="*/ 434879 w 7390850"/>
              <a:gd name="connsiteY140" fmla="*/ 1182817 h 8077200"/>
              <a:gd name="connsiteX141" fmla="*/ 467536 w 7390850"/>
              <a:gd name="connsiteY141" fmla="*/ 1068517 h 8077200"/>
              <a:gd name="connsiteX142" fmla="*/ 418550 w 7390850"/>
              <a:gd name="connsiteY142" fmla="*/ 1019531 h 8077200"/>
              <a:gd name="connsiteX143" fmla="*/ 402222 w 7390850"/>
              <a:gd name="connsiteY143" fmla="*/ 970546 h 8077200"/>
              <a:gd name="connsiteX144" fmla="*/ 369565 w 7390850"/>
              <a:gd name="connsiteY144" fmla="*/ 774603 h 8077200"/>
              <a:gd name="connsiteX145" fmla="*/ 385893 w 7390850"/>
              <a:gd name="connsiteY145" fmla="*/ 725617 h 8077200"/>
              <a:gd name="connsiteX146" fmla="*/ 957393 w 7390850"/>
              <a:gd name="connsiteY146" fmla="*/ 627646 h 8077200"/>
              <a:gd name="connsiteX147" fmla="*/ 1006379 w 7390850"/>
              <a:gd name="connsiteY147" fmla="*/ 643974 h 8077200"/>
              <a:gd name="connsiteX148" fmla="*/ 1202322 w 7390850"/>
              <a:gd name="connsiteY148" fmla="*/ 676631 h 8077200"/>
              <a:gd name="connsiteX149" fmla="*/ 1332950 w 7390850"/>
              <a:gd name="connsiteY149" fmla="*/ 643974 h 8077200"/>
              <a:gd name="connsiteX150" fmla="*/ 1381936 w 7390850"/>
              <a:gd name="connsiteY150" fmla="*/ 611317 h 8077200"/>
              <a:gd name="connsiteX151" fmla="*/ 1398265 w 7390850"/>
              <a:gd name="connsiteY151" fmla="*/ 546003 h 8077200"/>
              <a:gd name="connsiteX152" fmla="*/ 1430922 w 7390850"/>
              <a:gd name="connsiteY152" fmla="*/ 448031 h 8077200"/>
              <a:gd name="connsiteX153" fmla="*/ 1528893 w 7390850"/>
              <a:gd name="connsiteY153" fmla="*/ 317403 h 8077200"/>
              <a:gd name="connsiteX154" fmla="*/ 1659522 w 7390850"/>
              <a:gd name="connsiteY154" fmla="*/ 154117 h 8077200"/>
              <a:gd name="connsiteX155" fmla="*/ 2247350 w 7390850"/>
              <a:gd name="connsiteY155" fmla="*/ 105131 h 8077200"/>
              <a:gd name="connsiteX156" fmla="*/ 2394307 w 7390850"/>
              <a:gd name="connsiteY156" fmla="*/ 121460 h 8077200"/>
              <a:gd name="connsiteX157" fmla="*/ 2688217 w 7390850"/>
              <a:gd name="connsiteY157" fmla="*/ 133706 h 8077200"/>
              <a:gd name="connsiteX158" fmla="*/ 2688222 w 7390850"/>
              <a:gd name="connsiteY158" fmla="*/ 137788 h 8077200"/>
              <a:gd name="connsiteX159" fmla="*/ 2704550 w 7390850"/>
              <a:gd name="connsiteY159" fmla="*/ 137788 h 8077200"/>
              <a:gd name="connsiteX160" fmla="*/ 2711784 w 7390850"/>
              <a:gd name="connsiteY160" fmla="*/ 134688 h 8077200"/>
              <a:gd name="connsiteX161" fmla="*/ 2786193 w 7390850"/>
              <a:gd name="connsiteY161" fmla="*/ 137788 h 8077200"/>
              <a:gd name="connsiteX162" fmla="*/ 2761700 w 7390850"/>
              <a:gd name="connsiteY162" fmla="*/ 113296 h 8077200"/>
              <a:gd name="connsiteX163" fmla="*/ 2818850 w 7390850"/>
              <a:gd name="connsiteY163" fmla="*/ 88803 h 8077200"/>
              <a:gd name="connsiteX164" fmla="*/ 2737207 w 7390850"/>
              <a:gd name="connsiteY164" fmla="*/ 88803 h 8077200"/>
              <a:gd name="connsiteX165" fmla="*/ 2761700 w 7390850"/>
              <a:gd name="connsiteY165" fmla="*/ 113296 h 8077200"/>
              <a:gd name="connsiteX166" fmla="*/ 2711784 w 7390850"/>
              <a:gd name="connsiteY166" fmla="*/ 134688 h 8077200"/>
              <a:gd name="connsiteX167" fmla="*/ 2688217 w 7390850"/>
              <a:gd name="connsiteY167" fmla="*/ 133706 h 8077200"/>
              <a:gd name="connsiteX168" fmla="*/ 2688159 w 7390850"/>
              <a:gd name="connsiteY168" fmla="*/ 91890 h 8077200"/>
              <a:gd name="connsiteX169" fmla="*/ 2998465 w 7390850"/>
              <a:gd name="connsiteY169" fmla="*/ 72474 h 8077200"/>
              <a:gd name="connsiteX170" fmla="*/ 3227065 w 7390850"/>
              <a:gd name="connsiteY170" fmla="*/ 137788 h 8077200"/>
              <a:gd name="connsiteX171" fmla="*/ 3292379 w 7390850"/>
              <a:gd name="connsiteY171" fmla="*/ 170446 h 8077200"/>
              <a:gd name="connsiteX172" fmla="*/ 3357693 w 7390850"/>
              <a:gd name="connsiteY172" fmla="*/ 235760 h 8077200"/>
              <a:gd name="connsiteX173" fmla="*/ 3455665 w 7390850"/>
              <a:gd name="connsiteY173" fmla="*/ 284746 h 8077200"/>
              <a:gd name="connsiteX174" fmla="*/ 3586293 w 7390850"/>
              <a:gd name="connsiteY174" fmla="*/ 366388 h 8077200"/>
              <a:gd name="connsiteX175" fmla="*/ 3814893 w 7390850"/>
              <a:gd name="connsiteY175" fmla="*/ 399046 h 8077200"/>
              <a:gd name="connsiteX176" fmla="*/ 3929193 w 7390850"/>
              <a:gd name="connsiteY176" fmla="*/ 382717 h 8077200"/>
              <a:gd name="connsiteX177" fmla="*/ 3978179 w 7390850"/>
              <a:gd name="connsiteY177" fmla="*/ 350060 h 8077200"/>
              <a:gd name="connsiteX178" fmla="*/ 4174122 w 7390850"/>
              <a:gd name="connsiteY178" fmla="*/ 186774 h 8077200"/>
              <a:gd name="connsiteX179" fmla="*/ 4288422 w 7390850"/>
              <a:gd name="connsiteY179" fmla="*/ 56146 h 8077200"/>
              <a:gd name="connsiteX180" fmla="*/ 4761950 w 7390850"/>
              <a:gd name="connsiteY180" fmla="*/ 39817 h 8077200"/>
              <a:gd name="connsiteX181" fmla="*/ 4974222 w 7390850"/>
              <a:gd name="connsiteY181" fmla="*/ 170446 h 8077200"/>
              <a:gd name="connsiteX182" fmla="*/ 5186493 w 7390850"/>
              <a:gd name="connsiteY182" fmla="*/ 301074 h 8077200"/>
              <a:gd name="connsiteX183" fmla="*/ 5235479 w 7390850"/>
              <a:gd name="connsiteY183" fmla="*/ 366388 h 8077200"/>
              <a:gd name="connsiteX184" fmla="*/ 5382436 w 7390850"/>
              <a:gd name="connsiteY184" fmla="*/ 464360 h 8077200"/>
              <a:gd name="connsiteX185" fmla="*/ 5464079 w 7390850"/>
              <a:gd name="connsiteY185" fmla="*/ 562331 h 8077200"/>
              <a:gd name="connsiteX186" fmla="*/ 5578379 w 7390850"/>
              <a:gd name="connsiteY186" fmla="*/ 513346 h 8077200"/>
              <a:gd name="connsiteX187" fmla="*/ 5627365 w 7390850"/>
              <a:gd name="connsiteY187" fmla="*/ 480688 h 8077200"/>
              <a:gd name="connsiteX188" fmla="*/ 5643693 w 7390850"/>
              <a:gd name="connsiteY188" fmla="*/ 415374 h 8077200"/>
              <a:gd name="connsiteX189" fmla="*/ 5709007 w 7390850"/>
              <a:gd name="connsiteY189" fmla="*/ 268417 h 8077200"/>
              <a:gd name="connsiteX190" fmla="*/ 5806979 w 7390850"/>
              <a:gd name="connsiteY190" fmla="*/ 170446 h 8077200"/>
              <a:gd name="connsiteX191" fmla="*/ 5986593 w 7390850"/>
              <a:gd name="connsiteY191" fmla="*/ 105131 h 8077200"/>
              <a:gd name="connsiteX192" fmla="*/ 6149879 w 7390850"/>
              <a:gd name="connsiteY192" fmla="*/ 72474 h 8077200"/>
              <a:gd name="connsiteX193" fmla="*/ 6215193 w 7390850"/>
              <a:gd name="connsiteY193" fmla="*/ 56146 h 8077200"/>
              <a:gd name="connsiteX194" fmla="*/ 6630279 w 7390850"/>
              <a:gd name="connsiteY194" fmla="*/ 911 h 80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7390850" h="8077200">
                <a:moveTo>
                  <a:pt x="6630279" y="911"/>
                </a:moveTo>
                <a:cubicBezTo>
                  <a:pt x="6657872" y="5609"/>
                  <a:pt x="6678130" y="29224"/>
                  <a:pt x="6737707" y="88803"/>
                </a:cubicBezTo>
                <a:cubicBezTo>
                  <a:pt x="6712218" y="216252"/>
                  <a:pt x="6733744" y="126176"/>
                  <a:pt x="6705050" y="219431"/>
                </a:cubicBezTo>
                <a:cubicBezTo>
                  <a:pt x="6688339" y="273743"/>
                  <a:pt x="6675313" y="329251"/>
                  <a:pt x="6656065" y="382717"/>
                </a:cubicBezTo>
                <a:cubicBezTo>
                  <a:pt x="6626281" y="465451"/>
                  <a:pt x="6574546" y="541267"/>
                  <a:pt x="6558093" y="627646"/>
                </a:cubicBezTo>
                <a:cubicBezTo>
                  <a:pt x="6530520" y="772403"/>
                  <a:pt x="6536322" y="921560"/>
                  <a:pt x="6525436" y="1068517"/>
                </a:cubicBezTo>
                <a:cubicBezTo>
                  <a:pt x="6546791" y="1095974"/>
                  <a:pt x="6686127" y="1287656"/>
                  <a:pt x="6737707" y="1313446"/>
                </a:cubicBezTo>
                <a:cubicBezTo>
                  <a:pt x="6751477" y="1320331"/>
                  <a:pt x="6755512" y="1284839"/>
                  <a:pt x="6770365" y="1280788"/>
                </a:cubicBezTo>
                <a:cubicBezTo>
                  <a:pt x="6817915" y="1267820"/>
                  <a:pt x="6868336" y="1269903"/>
                  <a:pt x="6917322" y="1264460"/>
                </a:cubicBezTo>
                <a:cubicBezTo>
                  <a:pt x="7002183" y="1278603"/>
                  <a:pt x="7083768" y="1286965"/>
                  <a:pt x="7162250" y="1329774"/>
                </a:cubicBezTo>
                <a:cubicBezTo>
                  <a:pt x="7179478" y="1339171"/>
                  <a:pt x="7182859" y="1363269"/>
                  <a:pt x="7194907" y="1378760"/>
                </a:cubicBezTo>
                <a:cubicBezTo>
                  <a:pt x="7221006" y="1412315"/>
                  <a:pt x="7248308" y="1444959"/>
                  <a:pt x="7276550" y="1476731"/>
                </a:cubicBezTo>
                <a:cubicBezTo>
                  <a:pt x="7291892" y="1493990"/>
                  <a:pt x="7320450" y="1503192"/>
                  <a:pt x="7325536" y="1525717"/>
                </a:cubicBezTo>
                <a:cubicBezTo>
                  <a:pt x="7359445" y="1675883"/>
                  <a:pt x="7369079" y="1830517"/>
                  <a:pt x="7390850" y="1982917"/>
                </a:cubicBezTo>
                <a:cubicBezTo>
                  <a:pt x="7374522" y="2015574"/>
                  <a:pt x="7360650" y="2049580"/>
                  <a:pt x="7341865" y="2080888"/>
                </a:cubicBezTo>
                <a:cubicBezTo>
                  <a:pt x="7305826" y="2140954"/>
                  <a:pt x="7261156" y="2177926"/>
                  <a:pt x="7211236" y="2227846"/>
                </a:cubicBezTo>
                <a:cubicBezTo>
                  <a:pt x="7172749" y="2266333"/>
                  <a:pt x="7146892" y="2315676"/>
                  <a:pt x="7113265" y="2358474"/>
                </a:cubicBezTo>
                <a:cubicBezTo>
                  <a:pt x="6968412" y="2542832"/>
                  <a:pt x="7087201" y="2363816"/>
                  <a:pt x="6933650" y="2619731"/>
                </a:cubicBezTo>
                <a:cubicBezTo>
                  <a:pt x="6929951" y="2625896"/>
                  <a:pt x="6797609" y="2791067"/>
                  <a:pt x="6786693" y="2832003"/>
                </a:cubicBezTo>
                <a:cubicBezTo>
                  <a:pt x="6772599" y="2884856"/>
                  <a:pt x="6775808" y="2940860"/>
                  <a:pt x="6770365" y="2995288"/>
                </a:cubicBezTo>
                <a:cubicBezTo>
                  <a:pt x="6771594" y="3002664"/>
                  <a:pt x="6785544" y="3117776"/>
                  <a:pt x="6803022" y="3142246"/>
                </a:cubicBezTo>
                <a:cubicBezTo>
                  <a:pt x="6820918" y="3167300"/>
                  <a:pt x="6846565" y="3185789"/>
                  <a:pt x="6868336" y="3207560"/>
                </a:cubicBezTo>
                <a:cubicBezTo>
                  <a:pt x="6908316" y="3220886"/>
                  <a:pt x="6947321" y="3231321"/>
                  <a:pt x="6982636" y="3256546"/>
                </a:cubicBezTo>
                <a:cubicBezTo>
                  <a:pt x="7001427" y="3269968"/>
                  <a:pt x="7013394" y="3291354"/>
                  <a:pt x="7031622" y="3305531"/>
                </a:cubicBezTo>
                <a:cubicBezTo>
                  <a:pt x="7062603" y="3329628"/>
                  <a:pt x="7096936" y="3349074"/>
                  <a:pt x="7129593" y="3370846"/>
                </a:cubicBezTo>
                <a:cubicBezTo>
                  <a:pt x="7218473" y="3430100"/>
                  <a:pt x="7289785" y="3515671"/>
                  <a:pt x="7325536" y="3615774"/>
                </a:cubicBezTo>
                <a:cubicBezTo>
                  <a:pt x="7340632" y="3658042"/>
                  <a:pt x="7354751" y="3701652"/>
                  <a:pt x="7358193" y="3746403"/>
                </a:cubicBezTo>
                <a:cubicBezTo>
                  <a:pt x="7360322" y="3774074"/>
                  <a:pt x="7344627" y="3800430"/>
                  <a:pt x="7341865" y="3828046"/>
                </a:cubicBezTo>
                <a:cubicBezTo>
                  <a:pt x="7333723" y="3909464"/>
                  <a:pt x="7330979" y="3991331"/>
                  <a:pt x="7325536" y="4072974"/>
                </a:cubicBezTo>
                <a:cubicBezTo>
                  <a:pt x="7303765" y="4121960"/>
                  <a:pt x="7276211" y="4168765"/>
                  <a:pt x="7260222" y="4219931"/>
                </a:cubicBezTo>
                <a:cubicBezTo>
                  <a:pt x="7248742" y="4256666"/>
                  <a:pt x="7248980" y="4296082"/>
                  <a:pt x="7243893" y="4334231"/>
                </a:cubicBezTo>
                <a:cubicBezTo>
                  <a:pt x="7228938" y="4446397"/>
                  <a:pt x="7224003" y="4496915"/>
                  <a:pt x="7211236" y="4611817"/>
                </a:cubicBezTo>
                <a:cubicBezTo>
                  <a:pt x="7194907" y="4644474"/>
                  <a:pt x="7182503" y="4679408"/>
                  <a:pt x="7162250" y="4709788"/>
                </a:cubicBezTo>
                <a:cubicBezTo>
                  <a:pt x="7149441" y="4729002"/>
                  <a:pt x="7120567" y="4736867"/>
                  <a:pt x="7113265" y="4758774"/>
                </a:cubicBezTo>
                <a:cubicBezTo>
                  <a:pt x="7076110" y="4870240"/>
                  <a:pt x="7058836" y="4987374"/>
                  <a:pt x="7031622" y="5101674"/>
                </a:cubicBezTo>
                <a:cubicBezTo>
                  <a:pt x="7031622" y="5101674"/>
                  <a:pt x="7068975" y="5234703"/>
                  <a:pt x="7096936" y="5297617"/>
                </a:cubicBezTo>
                <a:cubicBezTo>
                  <a:pt x="7112876" y="5333483"/>
                  <a:pt x="7143642" y="5361031"/>
                  <a:pt x="7162250" y="5395588"/>
                </a:cubicBezTo>
                <a:cubicBezTo>
                  <a:pt x="7181902" y="5432085"/>
                  <a:pt x="7192698" y="5472813"/>
                  <a:pt x="7211236" y="5509888"/>
                </a:cubicBezTo>
                <a:cubicBezTo>
                  <a:pt x="7220012" y="5527441"/>
                  <a:pt x="7237186" y="5540431"/>
                  <a:pt x="7243893" y="5558874"/>
                </a:cubicBezTo>
                <a:cubicBezTo>
                  <a:pt x="7289145" y="5683317"/>
                  <a:pt x="7296440" y="5868510"/>
                  <a:pt x="7309207" y="5983417"/>
                </a:cubicBezTo>
                <a:cubicBezTo>
                  <a:pt x="7257721" y="6060646"/>
                  <a:pt x="7274448" y="6042494"/>
                  <a:pt x="7178579" y="6130374"/>
                </a:cubicBezTo>
                <a:cubicBezTo>
                  <a:pt x="7147242" y="6159099"/>
                  <a:pt x="7115691" y="6188012"/>
                  <a:pt x="7080607" y="6212017"/>
                </a:cubicBezTo>
                <a:cubicBezTo>
                  <a:pt x="7012039" y="6258932"/>
                  <a:pt x="6927083" y="6283898"/>
                  <a:pt x="6868336" y="6342646"/>
                </a:cubicBezTo>
                <a:cubicBezTo>
                  <a:pt x="6675752" y="6535231"/>
                  <a:pt x="6678715" y="6507251"/>
                  <a:pt x="6754036" y="6620231"/>
                </a:cubicBezTo>
                <a:cubicBezTo>
                  <a:pt x="6831267" y="6671718"/>
                  <a:pt x="6813110" y="6654988"/>
                  <a:pt x="6900993" y="6750860"/>
                </a:cubicBezTo>
                <a:cubicBezTo>
                  <a:pt x="6929718" y="6782196"/>
                  <a:pt x="6970784" y="6808007"/>
                  <a:pt x="6982636" y="6848831"/>
                </a:cubicBezTo>
                <a:cubicBezTo>
                  <a:pt x="7075491" y="7168666"/>
                  <a:pt x="7070311" y="7145238"/>
                  <a:pt x="7031622" y="7338688"/>
                </a:cubicBezTo>
                <a:cubicBezTo>
                  <a:pt x="6959978" y="7410332"/>
                  <a:pt x="6911316" y="7453081"/>
                  <a:pt x="6852007" y="7534631"/>
                </a:cubicBezTo>
                <a:cubicBezTo>
                  <a:pt x="6833340" y="7560298"/>
                  <a:pt x="6819350" y="7589060"/>
                  <a:pt x="6803022" y="7616274"/>
                </a:cubicBezTo>
                <a:cubicBezTo>
                  <a:pt x="6754036" y="7632603"/>
                  <a:pt x="6704259" y="7646724"/>
                  <a:pt x="6656065" y="7665260"/>
                </a:cubicBezTo>
                <a:cubicBezTo>
                  <a:pt x="6633346" y="7673998"/>
                  <a:pt x="6612182" y="7686377"/>
                  <a:pt x="6590750" y="7697917"/>
                </a:cubicBezTo>
                <a:cubicBezTo>
                  <a:pt x="6541410" y="7724484"/>
                  <a:pt x="6491518" y="7750191"/>
                  <a:pt x="6443793" y="7779560"/>
                </a:cubicBezTo>
                <a:cubicBezTo>
                  <a:pt x="6420616" y="7793823"/>
                  <a:pt x="6393575" y="7805902"/>
                  <a:pt x="6378479" y="7828546"/>
                </a:cubicBezTo>
                <a:cubicBezTo>
                  <a:pt x="6359384" y="7857188"/>
                  <a:pt x="6360067" y="7895179"/>
                  <a:pt x="6345822" y="7926517"/>
                </a:cubicBezTo>
                <a:cubicBezTo>
                  <a:pt x="6332689" y="7955409"/>
                  <a:pt x="6309726" y="7979158"/>
                  <a:pt x="6296836" y="8008160"/>
                </a:cubicBezTo>
                <a:cubicBezTo>
                  <a:pt x="6290989" y="8021316"/>
                  <a:pt x="6287365" y="8035064"/>
                  <a:pt x="6284627" y="8049044"/>
                </a:cubicBezTo>
                <a:lnTo>
                  <a:pt x="6280039" y="8077200"/>
                </a:lnTo>
                <a:lnTo>
                  <a:pt x="5216958" y="8077200"/>
                </a:lnTo>
                <a:lnTo>
                  <a:pt x="5170165" y="8057146"/>
                </a:lnTo>
                <a:cubicBezTo>
                  <a:pt x="5129607" y="8037833"/>
                  <a:pt x="5051779" y="7991245"/>
                  <a:pt x="5006879" y="7959174"/>
                </a:cubicBezTo>
                <a:cubicBezTo>
                  <a:pt x="4984734" y="7943356"/>
                  <a:pt x="4967860" y="7917200"/>
                  <a:pt x="4941565" y="7910188"/>
                </a:cubicBezTo>
                <a:cubicBezTo>
                  <a:pt x="4883476" y="7894698"/>
                  <a:pt x="4821822" y="7899303"/>
                  <a:pt x="4761950" y="7893860"/>
                </a:cubicBezTo>
                <a:cubicBezTo>
                  <a:pt x="4729293" y="7899303"/>
                  <a:pt x="4695690" y="7900675"/>
                  <a:pt x="4663979" y="7910188"/>
                </a:cubicBezTo>
                <a:cubicBezTo>
                  <a:pt x="4640664" y="7917182"/>
                  <a:pt x="4619943" y="7931025"/>
                  <a:pt x="4598665" y="7942846"/>
                </a:cubicBezTo>
                <a:cubicBezTo>
                  <a:pt x="4539575" y="7975674"/>
                  <a:pt x="4519077" y="7990461"/>
                  <a:pt x="4468036" y="8024488"/>
                </a:cubicBezTo>
                <a:cubicBezTo>
                  <a:pt x="4336397" y="8043294"/>
                  <a:pt x="4373971" y="8028514"/>
                  <a:pt x="4296727" y="8068872"/>
                </a:cubicBezTo>
                <a:lnTo>
                  <a:pt x="4280429" y="8077200"/>
                </a:lnTo>
                <a:lnTo>
                  <a:pt x="2981721" y="8077200"/>
                </a:lnTo>
                <a:lnTo>
                  <a:pt x="2980278" y="8074708"/>
                </a:lnTo>
                <a:cubicBezTo>
                  <a:pt x="2975455" y="8063411"/>
                  <a:pt x="2971250" y="8051703"/>
                  <a:pt x="2965807" y="8040817"/>
                </a:cubicBezTo>
                <a:cubicBezTo>
                  <a:pt x="2951232" y="8029886"/>
                  <a:pt x="2835049" y="7939246"/>
                  <a:pt x="2818850" y="7942846"/>
                </a:cubicBezTo>
                <a:cubicBezTo>
                  <a:pt x="2784829" y="7950406"/>
                  <a:pt x="2775307" y="7997274"/>
                  <a:pt x="2753536" y="8024488"/>
                </a:cubicBezTo>
                <a:cubicBezTo>
                  <a:pt x="2726322" y="8035374"/>
                  <a:pt x="2696281" y="8040887"/>
                  <a:pt x="2671893" y="8057146"/>
                </a:cubicBezTo>
                <a:lnTo>
                  <a:pt x="2650490" y="8077200"/>
                </a:lnTo>
                <a:lnTo>
                  <a:pt x="1229705" y="8077200"/>
                </a:lnTo>
                <a:lnTo>
                  <a:pt x="1220550" y="8055322"/>
                </a:lnTo>
                <a:cubicBezTo>
                  <a:pt x="1216556" y="8043337"/>
                  <a:pt x="1211929" y="8031960"/>
                  <a:pt x="1202322" y="8024488"/>
                </a:cubicBezTo>
                <a:cubicBezTo>
                  <a:pt x="1169602" y="7999039"/>
                  <a:pt x="1126122" y="7991831"/>
                  <a:pt x="1088022" y="7975503"/>
                </a:cubicBezTo>
                <a:cubicBezTo>
                  <a:pt x="1071693" y="7980946"/>
                  <a:pt x="1054431" y="7984134"/>
                  <a:pt x="1039036" y="7991831"/>
                </a:cubicBezTo>
                <a:cubicBezTo>
                  <a:pt x="1021483" y="8000607"/>
                  <a:pt x="1006692" y="8014087"/>
                  <a:pt x="990050" y="8024488"/>
                </a:cubicBezTo>
                <a:cubicBezTo>
                  <a:pt x="963137" y="8041309"/>
                  <a:pt x="935621" y="8057145"/>
                  <a:pt x="908407" y="8073474"/>
                </a:cubicBezTo>
                <a:lnTo>
                  <a:pt x="903538" y="8077200"/>
                </a:lnTo>
                <a:lnTo>
                  <a:pt x="218311" y="8077200"/>
                </a:lnTo>
                <a:lnTo>
                  <a:pt x="205068" y="8069108"/>
                </a:lnTo>
                <a:cubicBezTo>
                  <a:pt x="174381" y="8043491"/>
                  <a:pt x="151820" y="8005405"/>
                  <a:pt x="124636" y="7975503"/>
                </a:cubicBezTo>
                <a:cubicBezTo>
                  <a:pt x="106330" y="7955366"/>
                  <a:pt x="91468" y="7932333"/>
                  <a:pt x="75650" y="7910188"/>
                </a:cubicBezTo>
                <a:cubicBezTo>
                  <a:pt x="29594" y="7845709"/>
                  <a:pt x="10336" y="7813214"/>
                  <a:pt x="10336" y="7714246"/>
                </a:cubicBezTo>
                <a:cubicBezTo>
                  <a:pt x="10336" y="7684359"/>
                  <a:pt x="78506" y="7601580"/>
                  <a:pt x="91979" y="7583617"/>
                </a:cubicBezTo>
                <a:cubicBezTo>
                  <a:pt x="174018" y="7542597"/>
                  <a:pt x="288127" y="7490017"/>
                  <a:pt x="336907" y="7420331"/>
                </a:cubicBezTo>
                <a:cubicBezTo>
                  <a:pt x="375515" y="7365177"/>
                  <a:pt x="369564" y="7289702"/>
                  <a:pt x="385893" y="7224388"/>
                </a:cubicBezTo>
                <a:cubicBezTo>
                  <a:pt x="348056" y="7211776"/>
                  <a:pt x="303877" y="7199617"/>
                  <a:pt x="271593" y="7175403"/>
                </a:cubicBezTo>
                <a:cubicBezTo>
                  <a:pt x="246961" y="7156929"/>
                  <a:pt x="228050" y="7131860"/>
                  <a:pt x="206279" y="7110088"/>
                </a:cubicBezTo>
                <a:cubicBezTo>
                  <a:pt x="184508" y="7099202"/>
                  <a:pt x="159664" y="7093014"/>
                  <a:pt x="140965" y="7077431"/>
                </a:cubicBezTo>
                <a:cubicBezTo>
                  <a:pt x="111744" y="7053081"/>
                  <a:pt x="103124" y="7012897"/>
                  <a:pt x="91979" y="6979460"/>
                </a:cubicBezTo>
                <a:cubicBezTo>
                  <a:pt x="75650" y="6968574"/>
                  <a:pt x="56870" y="6960680"/>
                  <a:pt x="42993" y="6946803"/>
                </a:cubicBezTo>
                <a:cubicBezTo>
                  <a:pt x="18690" y="6922500"/>
                  <a:pt x="6443" y="6894499"/>
                  <a:pt x="273" y="6864122"/>
                </a:cubicBezTo>
                <a:lnTo>
                  <a:pt x="0" y="6861763"/>
                </a:lnTo>
                <a:lnTo>
                  <a:pt x="0" y="6744769"/>
                </a:lnTo>
                <a:lnTo>
                  <a:pt x="606" y="6742503"/>
                </a:lnTo>
                <a:cubicBezTo>
                  <a:pt x="4166" y="6734496"/>
                  <a:pt x="8249" y="6726552"/>
                  <a:pt x="10336" y="6718203"/>
                </a:cubicBezTo>
                <a:cubicBezTo>
                  <a:pt x="17067" y="6691278"/>
                  <a:pt x="21222" y="6663774"/>
                  <a:pt x="26665" y="6636560"/>
                </a:cubicBezTo>
                <a:cubicBezTo>
                  <a:pt x="121018" y="6510754"/>
                  <a:pt x="61938" y="6594753"/>
                  <a:pt x="189950" y="6375303"/>
                </a:cubicBezTo>
                <a:cubicBezTo>
                  <a:pt x="255884" y="6262273"/>
                  <a:pt x="382006" y="6196751"/>
                  <a:pt x="467536" y="6097717"/>
                </a:cubicBezTo>
                <a:cubicBezTo>
                  <a:pt x="486694" y="6075534"/>
                  <a:pt x="529070" y="6021096"/>
                  <a:pt x="500193" y="6016074"/>
                </a:cubicBezTo>
                <a:cubicBezTo>
                  <a:pt x="17922" y="5932201"/>
                  <a:pt x="107412" y="6217599"/>
                  <a:pt x="75650" y="5836460"/>
                </a:cubicBezTo>
                <a:cubicBezTo>
                  <a:pt x="86536" y="5809246"/>
                  <a:pt x="95199" y="5781033"/>
                  <a:pt x="108307" y="5754817"/>
                </a:cubicBezTo>
                <a:cubicBezTo>
                  <a:pt x="166542" y="5638348"/>
                  <a:pt x="197968" y="5611360"/>
                  <a:pt x="271593" y="5493560"/>
                </a:cubicBezTo>
                <a:cubicBezTo>
                  <a:pt x="294850" y="5456348"/>
                  <a:pt x="325361" y="5421595"/>
                  <a:pt x="336907" y="5379260"/>
                </a:cubicBezTo>
                <a:cubicBezTo>
                  <a:pt x="367466" y="5267210"/>
                  <a:pt x="385772" y="5041358"/>
                  <a:pt x="353236" y="4922060"/>
                </a:cubicBezTo>
                <a:cubicBezTo>
                  <a:pt x="338491" y="4867997"/>
                  <a:pt x="298807" y="4824089"/>
                  <a:pt x="271593" y="4775103"/>
                </a:cubicBezTo>
                <a:cubicBezTo>
                  <a:pt x="249822" y="4764217"/>
                  <a:pt x="228879" y="4751486"/>
                  <a:pt x="206279" y="4742446"/>
                </a:cubicBezTo>
                <a:cubicBezTo>
                  <a:pt x="174317" y="4729661"/>
                  <a:pt x="138616" y="4726108"/>
                  <a:pt x="108307" y="4709788"/>
                </a:cubicBezTo>
                <a:cubicBezTo>
                  <a:pt x="87695" y="4698689"/>
                  <a:pt x="67868" y="4686055"/>
                  <a:pt x="48821" y="4672308"/>
                </a:cubicBezTo>
                <a:lnTo>
                  <a:pt x="0" y="4632975"/>
                </a:lnTo>
                <a:lnTo>
                  <a:pt x="0" y="4269405"/>
                </a:lnTo>
                <a:lnTo>
                  <a:pt x="3107" y="4261193"/>
                </a:lnTo>
                <a:cubicBezTo>
                  <a:pt x="5367" y="4252829"/>
                  <a:pt x="7314" y="4244318"/>
                  <a:pt x="10336" y="4236260"/>
                </a:cubicBezTo>
                <a:cubicBezTo>
                  <a:pt x="20628" y="4208816"/>
                  <a:pt x="32701" y="4182061"/>
                  <a:pt x="42993" y="4154617"/>
                </a:cubicBezTo>
                <a:cubicBezTo>
                  <a:pt x="49037" y="4138501"/>
                  <a:pt x="53440" y="4121807"/>
                  <a:pt x="59322" y="4105631"/>
                </a:cubicBezTo>
                <a:cubicBezTo>
                  <a:pt x="75214" y="4061927"/>
                  <a:pt x="88819" y="4017226"/>
                  <a:pt x="108307" y="3975003"/>
                </a:cubicBezTo>
                <a:cubicBezTo>
                  <a:pt x="121607" y="3946187"/>
                  <a:pt x="147960" y="3923694"/>
                  <a:pt x="157293" y="3893360"/>
                </a:cubicBezTo>
                <a:cubicBezTo>
                  <a:pt x="191847" y="3781061"/>
                  <a:pt x="211722" y="3664760"/>
                  <a:pt x="238936" y="3550460"/>
                </a:cubicBezTo>
                <a:cubicBezTo>
                  <a:pt x="228050" y="3523246"/>
                  <a:pt x="221359" y="3493951"/>
                  <a:pt x="206279" y="3468817"/>
                </a:cubicBezTo>
                <a:cubicBezTo>
                  <a:pt x="188348" y="3438932"/>
                  <a:pt x="152687" y="3419995"/>
                  <a:pt x="140965" y="3387174"/>
                </a:cubicBezTo>
                <a:cubicBezTo>
                  <a:pt x="124388" y="3340758"/>
                  <a:pt x="130079" y="3289203"/>
                  <a:pt x="124636" y="3240217"/>
                </a:cubicBezTo>
                <a:cubicBezTo>
                  <a:pt x="108307" y="3196674"/>
                  <a:pt x="81796" y="3155684"/>
                  <a:pt x="75650" y="3109588"/>
                </a:cubicBezTo>
                <a:cubicBezTo>
                  <a:pt x="70563" y="3071439"/>
                  <a:pt x="86892" y="3033437"/>
                  <a:pt x="91979" y="2995288"/>
                </a:cubicBezTo>
                <a:cubicBezTo>
                  <a:pt x="97779" y="2951791"/>
                  <a:pt x="102864" y="2908203"/>
                  <a:pt x="108307" y="2864660"/>
                </a:cubicBezTo>
                <a:lnTo>
                  <a:pt x="140965" y="2832003"/>
                </a:lnTo>
                <a:cubicBezTo>
                  <a:pt x="191198" y="2781771"/>
                  <a:pt x="206050" y="2702289"/>
                  <a:pt x="222607" y="2636060"/>
                </a:cubicBezTo>
                <a:cubicBezTo>
                  <a:pt x="300008" y="2532860"/>
                  <a:pt x="249824" y="2611563"/>
                  <a:pt x="304250" y="2489103"/>
                </a:cubicBezTo>
                <a:cubicBezTo>
                  <a:pt x="314136" y="2466860"/>
                  <a:pt x="332133" y="2447657"/>
                  <a:pt x="336907" y="2423788"/>
                </a:cubicBezTo>
                <a:cubicBezTo>
                  <a:pt x="348697" y="2364837"/>
                  <a:pt x="347793" y="2304045"/>
                  <a:pt x="353236" y="2244174"/>
                </a:cubicBezTo>
                <a:cubicBezTo>
                  <a:pt x="353236" y="2244174"/>
                  <a:pt x="330268" y="2141819"/>
                  <a:pt x="304250" y="2097217"/>
                </a:cubicBezTo>
                <a:cubicBezTo>
                  <a:pt x="185853" y="1894251"/>
                  <a:pt x="274505" y="2190505"/>
                  <a:pt x="222607" y="1982917"/>
                </a:cubicBezTo>
                <a:cubicBezTo>
                  <a:pt x="195393" y="1966588"/>
                  <a:pt x="165061" y="1954585"/>
                  <a:pt x="140965" y="1933931"/>
                </a:cubicBezTo>
                <a:cubicBezTo>
                  <a:pt x="126065" y="1921160"/>
                  <a:pt x="118044" y="1901985"/>
                  <a:pt x="108307" y="1884946"/>
                </a:cubicBezTo>
                <a:cubicBezTo>
                  <a:pt x="55778" y="1793021"/>
                  <a:pt x="61963" y="1769443"/>
                  <a:pt x="26665" y="1640017"/>
                </a:cubicBezTo>
                <a:cubicBezTo>
                  <a:pt x="65034" y="1524905"/>
                  <a:pt x="32241" y="1604471"/>
                  <a:pt x="173622" y="1427746"/>
                </a:cubicBezTo>
                <a:cubicBezTo>
                  <a:pt x="329779" y="1334051"/>
                  <a:pt x="183965" y="1433731"/>
                  <a:pt x="336907" y="1280788"/>
                </a:cubicBezTo>
                <a:cubicBezTo>
                  <a:pt x="396790" y="1220905"/>
                  <a:pt x="390408" y="1280653"/>
                  <a:pt x="434879" y="1182817"/>
                </a:cubicBezTo>
                <a:cubicBezTo>
                  <a:pt x="451276" y="1146744"/>
                  <a:pt x="456650" y="1106617"/>
                  <a:pt x="467536" y="1068517"/>
                </a:cubicBezTo>
                <a:cubicBezTo>
                  <a:pt x="451207" y="1052188"/>
                  <a:pt x="431359" y="1038745"/>
                  <a:pt x="418550" y="1019531"/>
                </a:cubicBezTo>
                <a:cubicBezTo>
                  <a:pt x="409003" y="1005210"/>
                  <a:pt x="405597" y="987423"/>
                  <a:pt x="402222" y="970546"/>
                </a:cubicBezTo>
                <a:cubicBezTo>
                  <a:pt x="389236" y="905617"/>
                  <a:pt x="380451" y="839917"/>
                  <a:pt x="369565" y="774603"/>
                </a:cubicBezTo>
                <a:cubicBezTo>
                  <a:pt x="375008" y="758274"/>
                  <a:pt x="379113" y="741437"/>
                  <a:pt x="385893" y="725617"/>
                </a:cubicBezTo>
                <a:cubicBezTo>
                  <a:pt x="482429" y="500362"/>
                  <a:pt x="516925" y="654341"/>
                  <a:pt x="957393" y="627646"/>
                </a:cubicBezTo>
                <a:cubicBezTo>
                  <a:pt x="973722" y="633089"/>
                  <a:pt x="989681" y="639800"/>
                  <a:pt x="1006379" y="643974"/>
                </a:cubicBezTo>
                <a:cubicBezTo>
                  <a:pt x="1070059" y="659894"/>
                  <a:pt x="1137793" y="667413"/>
                  <a:pt x="1202322" y="676631"/>
                </a:cubicBezTo>
                <a:cubicBezTo>
                  <a:pt x="1233381" y="670419"/>
                  <a:pt x="1299473" y="660713"/>
                  <a:pt x="1332950" y="643974"/>
                </a:cubicBezTo>
                <a:cubicBezTo>
                  <a:pt x="1350503" y="635198"/>
                  <a:pt x="1371050" y="627646"/>
                  <a:pt x="1381936" y="611317"/>
                </a:cubicBezTo>
                <a:cubicBezTo>
                  <a:pt x="1394384" y="592645"/>
                  <a:pt x="1391816" y="567498"/>
                  <a:pt x="1398265" y="546003"/>
                </a:cubicBezTo>
                <a:cubicBezTo>
                  <a:pt x="1408157" y="513031"/>
                  <a:pt x="1420036" y="480688"/>
                  <a:pt x="1430922" y="448031"/>
                </a:cubicBezTo>
                <a:cubicBezTo>
                  <a:pt x="1517110" y="361843"/>
                  <a:pt x="1447738" y="439136"/>
                  <a:pt x="1528893" y="317403"/>
                </a:cubicBezTo>
                <a:cubicBezTo>
                  <a:pt x="1604945" y="203325"/>
                  <a:pt x="1586806" y="226833"/>
                  <a:pt x="1659522" y="154117"/>
                </a:cubicBezTo>
                <a:cubicBezTo>
                  <a:pt x="1855465" y="137788"/>
                  <a:pt x="2050922" y="113861"/>
                  <a:pt x="2247350" y="105131"/>
                </a:cubicBezTo>
                <a:cubicBezTo>
                  <a:pt x="2296589" y="102943"/>
                  <a:pt x="2345110" y="118478"/>
                  <a:pt x="2394307" y="121460"/>
                </a:cubicBezTo>
                <a:lnTo>
                  <a:pt x="2688217" y="133706"/>
                </a:lnTo>
                <a:lnTo>
                  <a:pt x="2688222" y="137788"/>
                </a:lnTo>
                <a:lnTo>
                  <a:pt x="2704550" y="137788"/>
                </a:lnTo>
                <a:lnTo>
                  <a:pt x="2711784" y="134688"/>
                </a:lnTo>
                <a:lnTo>
                  <a:pt x="2786193" y="137788"/>
                </a:lnTo>
                <a:lnTo>
                  <a:pt x="2761700" y="113296"/>
                </a:lnTo>
                <a:lnTo>
                  <a:pt x="2818850" y="88803"/>
                </a:lnTo>
                <a:lnTo>
                  <a:pt x="2737207" y="88803"/>
                </a:lnTo>
                <a:lnTo>
                  <a:pt x="2761700" y="113296"/>
                </a:lnTo>
                <a:lnTo>
                  <a:pt x="2711784" y="134688"/>
                </a:lnTo>
                <a:lnTo>
                  <a:pt x="2688217" y="133706"/>
                </a:lnTo>
                <a:lnTo>
                  <a:pt x="2688159" y="91890"/>
                </a:lnTo>
                <a:cubicBezTo>
                  <a:pt x="2689503" y="9450"/>
                  <a:pt x="2712735" y="87513"/>
                  <a:pt x="2998465" y="72474"/>
                </a:cubicBezTo>
                <a:cubicBezTo>
                  <a:pt x="3081036" y="93117"/>
                  <a:pt x="3148986" y="106556"/>
                  <a:pt x="3227065" y="137788"/>
                </a:cubicBezTo>
                <a:cubicBezTo>
                  <a:pt x="3249665" y="146828"/>
                  <a:pt x="3272906" y="155841"/>
                  <a:pt x="3292379" y="170446"/>
                </a:cubicBezTo>
                <a:cubicBezTo>
                  <a:pt x="3317010" y="188920"/>
                  <a:pt x="3332469" y="218104"/>
                  <a:pt x="3357693" y="235760"/>
                </a:cubicBezTo>
                <a:cubicBezTo>
                  <a:pt x="3387605" y="256698"/>
                  <a:pt x="3423964" y="266631"/>
                  <a:pt x="3455665" y="284746"/>
                </a:cubicBezTo>
                <a:cubicBezTo>
                  <a:pt x="3500247" y="310221"/>
                  <a:pt x="3537363" y="350819"/>
                  <a:pt x="3586293" y="366388"/>
                </a:cubicBezTo>
                <a:cubicBezTo>
                  <a:pt x="3659643" y="389727"/>
                  <a:pt x="3738693" y="388160"/>
                  <a:pt x="3814893" y="399046"/>
                </a:cubicBezTo>
                <a:cubicBezTo>
                  <a:pt x="3852993" y="393603"/>
                  <a:pt x="3892329" y="393776"/>
                  <a:pt x="3929193" y="382717"/>
                </a:cubicBezTo>
                <a:cubicBezTo>
                  <a:pt x="3947990" y="377078"/>
                  <a:pt x="3961850" y="360946"/>
                  <a:pt x="3978179" y="350060"/>
                </a:cubicBezTo>
                <a:cubicBezTo>
                  <a:pt x="4023463" y="319871"/>
                  <a:pt x="4125870" y="243068"/>
                  <a:pt x="4174122" y="186774"/>
                </a:cubicBezTo>
                <a:cubicBezTo>
                  <a:pt x="4190190" y="168028"/>
                  <a:pt x="4262007" y="60148"/>
                  <a:pt x="4288422" y="56146"/>
                </a:cubicBezTo>
                <a:cubicBezTo>
                  <a:pt x="4444576" y="32486"/>
                  <a:pt x="4604107" y="45260"/>
                  <a:pt x="4761950" y="39817"/>
                </a:cubicBezTo>
                <a:cubicBezTo>
                  <a:pt x="4903351" y="75168"/>
                  <a:pt x="4765636" y="31389"/>
                  <a:pt x="4974222" y="170446"/>
                </a:cubicBezTo>
                <a:cubicBezTo>
                  <a:pt x="5031792" y="208826"/>
                  <a:pt x="5131313" y="245894"/>
                  <a:pt x="5186493" y="301074"/>
                </a:cubicBezTo>
                <a:cubicBezTo>
                  <a:pt x="5205736" y="320317"/>
                  <a:pt x="5214572" y="348966"/>
                  <a:pt x="5235479" y="366388"/>
                </a:cubicBezTo>
                <a:cubicBezTo>
                  <a:pt x="5280707" y="404078"/>
                  <a:pt x="5337736" y="426046"/>
                  <a:pt x="5382436" y="464360"/>
                </a:cubicBezTo>
                <a:cubicBezTo>
                  <a:pt x="5414712" y="492025"/>
                  <a:pt x="5429253" y="537953"/>
                  <a:pt x="5464079" y="562331"/>
                </a:cubicBezTo>
                <a:cubicBezTo>
                  <a:pt x="5550051" y="622512"/>
                  <a:pt x="5550447" y="569210"/>
                  <a:pt x="5578379" y="513346"/>
                </a:cubicBezTo>
                <a:cubicBezTo>
                  <a:pt x="5594708" y="502460"/>
                  <a:pt x="5616479" y="497017"/>
                  <a:pt x="5627365" y="480688"/>
                </a:cubicBezTo>
                <a:cubicBezTo>
                  <a:pt x="5639813" y="462016"/>
                  <a:pt x="5636597" y="436664"/>
                  <a:pt x="5643693" y="415374"/>
                </a:cubicBezTo>
                <a:cubicBezTo>
                  <a:pt x="5664541" y="352828"/>
                  <a:pt x="5680556" y="325320"/>
                  <a:pt x="5709007" y="268417"/>
                </a:cubicBezTo>
                <a:cubicBezTo>
                  <a:pt x="5741664" y="235760"/>
                  <a:pt x="5770915" y="199297"/>
                  <a:pt x="5806979" y="170446"/>
                </a:cubicBezTo>
                <a:cubicBezTo>
                  <a:pt x="5846658" y="138703"/>
                  <a:pt x="5948313" y="114138"/>
                  <a:pt x="5986593" y="105131"/>
                </a:cubicBezTo>
                <a:cubicBezTo>
                  <a:pt x="6040624" y="92418"/>
                  <a:pt x="6095605" y="84104"/>
                  <a:pt x="6149879" y="72474"/>
                </a:cubicBezTo>
                <a:cubicBezTo>
                  <a:pt x="6171822" y="67772"/>
                  <a:pt x="6192793" y="57504"/>
                  <a:pt x="6215193" y="56146"/>
                </a:cubicBezTo>
                <a:cubicBezTo>
                  <a:pt x="6517928" y="37799"/>
                  <a:pt x="6584291" y="-6919"/>
                  <a:pt x="6630279" y="911"/>
                </a:cubicBezTo>
                <a:close/>
              </a:path>
            </a:pathLst>
          </a:custGeom>
        </p:spPr>
      </p:pic>
      <p:sp>
        <p:nvSpPr>
          <p:cNvPr id="12" name="TextBox 11">
            <a:extLst>
              <a:ext uri="{FF2B5EF4-FFF2-40B4-BE49-F238E27FC236}">
                <a16:creationId xmlns:a16="http://schemas.microsoft.com/office/drawing/2014/main" xmlns="" id="{FDD09D2D-04E4-B14D-1EDE-576EC4AA62E9}"/>
              </a:ext>
            </a:extLst>
          </p:cNvPr>
          <p:cNvSpPr txBox="1"/>
          <p:nvPr/>
        </p:nvSpPr>
        <p:spPr>
          <a:xfrm>
            <a:off x="9087728" y="2716559"/>
            <a:ext cx="8839200" cy="2215991"/>
          </a:xfrm>
          <a:prstGeom prst="rect">
            <a:avLst/>
          </a:prstGeom>
          <a:noFill/>
        </p:spPr>
        <p:txBody>
          <a:bodyPr wrap="square" rtlCol="0">
            <a:spAutoFit/>
          </a:bodyPr>
          <a:lstStyle/>
          <a:p>
            <a:r>
              <a:rPr lang="en-US" sz="13800" dirty="0" err="1">
                <a:solidFill>
                  <a:srgbClr val="5B1704"/>
                </a:solidFill>
                <a:latin typeface="#9Slide05 Edwardian" panose="02040603050506020204" pitchFamily="18" charset="0"/>
              </a:rPr>
              <a:t>Tiếng</a:t>
            </a:r>
            <a:r>
              <a:rPr lang="en-US" sz="13800" dirty="0">
                <a:solidFill>
                  <a:srgbClr val="5B1704"/>
                </a:solidFill>
                <a:latin typeface="#9Slide05 Edwardian" panose="02040603050506020204" pitchFamily="18" charset="0"/>
              </a:rPr>
              <a:t> </a:t>
            </a:r>
            <a:r>
              <a:rPr lang="en-US" sz="13800" dirty="0" err="1">
                <a:solidFill>
                  <a:srgbClr val="5B1704"/>
                </a:solidFill>
                <a:latin typeface="#9Slide05 Edwardian" panose="02040603050506020204" pitchFamily="18" charset="0"/>
              </a:rPr>
              <a:t>gà</a:t>
            </a:r>
            <a:r>
              <a:rPr lang="en-US" sz="13800" dirty="0">
                <a:solidFill>
                  <a:srgbClr val="5B1704"/>
                </a:solidFill>
                <a:latin typeface="#9Slide05 Edwardian" panose="02040603050506020204" pitchFamily="18" charset="0"/>
              </a:rPr>
              <a:t> </a:t>
            </a:r>
            <a:r>
              <a:rPr lang="en-US" sz="13800" dirty="0" err="1">
                <a:solidFill>
                  <a:srgbClr val="5B1704"/>
                </a:solidFill>
                <a:latin typeface="#9Slide05 Edwardian" panose="02040603050506020204" pitchFamily="18" charset="0"/>
              </a:rPr>
              <a:t>trưa</a:t>
            </a:r>
            <a:endParaRPr lang="en-US" sz="13800" dirty="0">
              <a:solidFill>
                <a:srgbClr val="5B1704"/>
              </a:solidFill>
              <a:latin typeface="#9Slide05 Edwardian" panose="02040603050506020204" pitchFamily="18" charset="0"/>
            </a:endParaRPr>
          </a:p>
        </p:txBody>
      </p:sp>
      <p:sp>
        <p:nvSpPr>
          <p:cNvPr id="14" name="TextBox 13">
            <a:extLst>
              <a:ext uri="{FF2B5EF4-FFF2-40B4-BE49-F238E27FC236}">
                <a16:creationId xmlns:a16="http://schemas.microsoft.com/office/drawing/2014/main" xmlns="" id="{0AC9A147-1509-9F7D-7D2B-184CE9876345}"/>
              </a:ext>
            </a:extLst>
          </p:cNvPr>
          <p:cNvSpPr txBox="1"/>
          <p:nvPr/>
        </p:nvSpPr>
        <p:spPr>
          <a:xfrm>
            <a:off x="12852975" y="5067021"/>
            <a:ext cx="4819060" cy="1015663"/>
          </a:xfrm>
          <a:prstGeom prst="rect">
            <a:avLst/>
          </a:prstGeom>
          <a:noFill/>
        </p:spPr>
        <p:txBody>
          <a:bodyPr wrap="square">
            <a:spAutoFit/>
          </a:bodyPr>
          <a:lstStyle/>
          <a:p>
            <a:pPr algn="ctr"/>
            <a:r>
              <a:rPr lang="en-US" sz="6000" i="1" dirty="0" err="1">
                <a:solidFill>
                  <a:srgbClr val="5B1704"/>
                </a:solidFill>
                <a:latin typeface="#9Slide05 SVNVictoria" panose="02000503000000020003" pitchFamily="2" charset="0"/>
              </a:rPr>
              <a:t>Xuân</a:t>
            </a:r>
            <a:r>
              <a:rPr lang="en-US" sz="6000" i="1" dirty="0">
                <a:solidFill>
                  <a:srgbClr val="5B1704"/>
                </a:solidFill>
                <a:latin typeface="#9Slide05 SVNVictoria" panose="02000503000000020003" pitchFamily="2" charset="0"/>
              </a:rPr>
              <a:t> </a:t>
            </a:r>
            <a:r>
              <a:rPr lang="en-US" sz="6000" i="1" dirty="0" err="1">
                <a:solidFill>
                  <a:srgbClr val="5B1704"/>
                </a:solidFill>
                <a:latin typeface="#9Slide05 SVNVictoria" panose="02000503000000020003" pitchFamily="2" charset="0"/>
              </a:rPr>
              <a:t>Quỳnh</a:t>
            </a:r>
            <a:endParaRPr lang="en-US" sz="6000" i="1" dirty="0">
              <a:solidFill>
                <a:srgbClr val="5B1704"/>
              </a:solidFill>
              <a:latin typeface="#9Slide05 SVNVictoria" panose="02000503000000020003" pitchFamily="2" charset="0"/>
            </a:endParaRP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8"/>
          <a:srcRect/>
          <a:stretch>
            <a:fillRect/>
          </a:stretch>
        </p:blipFill>
        <p:spPr>
          <a:xfrm>
            <a:off x="0" y="0"/>
            <a:ext cx="3369225" cy="33425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graphicFrame>
        <p:nvGraphicFramePr>
          <p:cNvPr id="4" name="Table 3">
            <a:extLst>
              <a:ext uri="{FF2B5EF4-FFF2-40B4-BE49-F238E27FC236}">
                <a16:creationId xmlns:a16="http://schemas.microsoft.com/office/drawing/2014/main" xmlns="" id="{0D92F889-6B54-72A6-597A-EB6C488BDC9D}"/>
              </a:ext>
            </a:extLst>
          </p:cNvPr>
          <p:cNvGraphicFramePr>
            <a:graphicFrameLocks noGrp="1"/>
          </p:cNvGraphicFramePr>
          <p:nvPr>
            <p:extLst>
              <p:ext uri="{D42A27DB-BD31-4B8C-83A1-F6EECF244321}">
                <p14:modId xmlns:p14="http://schemas.microsoft.com/office/powerpoint/2010/main" val="1450805388"/>
              </p:ext>
            </p:extLst>
          </p:nvPr>
        </p:nvGraphicFramePr>
        <p:xfrm>
          <a:off x="838200" y="866323"/>
          <a:ext cx="16383000" cy="8392174"/>
        </p:xfrm>
        <a:graphic>
          <a:graphicData uri="http://schemas.openxmlformats.org/drawingml/2006/table">
            <a:tbl>
              <a:tblPr firstRow="1" firstCol="1" bandRow="1">
                <a:tableStyleId>{F5AB1C69-6EDB-4FF4-983F-18BD219EF322}</a:tableStyleId>
              </a:tblPr>
              <a:tblGrid>
                <a:gridCol w="1915998">
                  <a:extLst>
                    <a:ext uri="{9D8B030D-6E8A-4147-A177-3AD203B41FA5}">
                      <a16:colId xmlns:a16="http://schemas.microsoft.com/office/drawing/2014/main" xmlns="" val="1034314790"/>
                    </a:ext>
                  </a:extLst>
                </a:gridCol>
                <a:gridCol w="2395318">
                  <a:extLst>
                    <a:ext uri="{9D8B030D-6E8A-4147-A177-3AD203B41FA5}">
                      <a16:colId xmlns:a16="http://schemas.microsoft.com/office/drawing/2014/main" xmlns="" val="692899707"/>
                    </a:ext>
                  </a:extLst>
                </a:gridCol>
                <a:gridCol w="12071684">
                  <a:extLst>
                    <a:ext uri="{9D8B030D-6E8A-4147-A177-3AD203B41FA5}">
                      <a16:colId xmlns:a16="http://schemas.microsoft.com/office/drawing/2014/main" xmlns="" val="153828902"/>
                    </a:ext>
                  </a:extLst>
                </a:gridCol>
              </a:tblGrid>
              <a:tr h="695777">
                <a:tc gridSpan="3">
                  <a:txBody>
                    <a:bodyPr/>
                    <a:lstStyle/>
                    <a:p>
                      <a:pPr marL="0" marR="0" algn="ctr">
                        <a:spcBef>
                          <a:spcPts val="600"/>
                        </a:spcBef>
                        <a:spcAft>
                          <a:spcPts val="600"/>
                        </a:spcAft>
                      </a:pPr>
                      <a:r>
                        <a:rPr lang="en-US" sz="2400" dirty="0">
                          <a:solidFill>
                            <a:srgbClr val="5B1704"/>
                          </a:solidFill>
                          <a:effectLst/>
                          <a:latin typeface="#9Slide03 BoosterNextFYBlack" panose="02000A03000000020004" pitchFamily="2" charset="0"/>
                          <a:cs typeface="#9Slide03 Arima Madurai Bold" panose="00000800000000000000" pitchFamily="2" charset="0"/>
                        </a:rPr>
                        <a:t>PHIẾU HỌC TẬP SỐ 1</a:t>
                      </a:r>
                      <a:endParaRPr lang="en-US" sz="24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8088" marR="18088"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91367257"/>
                  </a:ext>
                </a:extLst>
              </a:tr>
              <a:tr h="908452">
                <a:tc>
                  <a:txBody>
                    <a:bodyPr/>
                    <a:lstStyle/>
                    <a:p>
                      <a:pPr marL="0" marR="0" algn="ctr">
                        <a:spcBef>
                          <a:spcPts val="600"/>
                        </a:spcBef>
                        <a:spcAft>
                          <a:spcPts val="600"/>
                        </a:spcAft>
                      </a:pPr>
                      <a:r>
                        <a:rPr lang="en-US" sz="1800" dirty="0" err="1">
                          <a:solidFill>
                            <a:srgbClr val="5B1704"/>
                          </a:solidFill>
                          <a:effectLst/>
                          <a:latin typeface="#9Slide03 BoosterNextFYBlack" panose="02000A03000000020004" pitchFamily="2" charset="0"/>
                          <a:cs typeface="#9Slide03 Arima Madurai Bold" panose="00000800000000000000" pitchFamily="2" charset="0"/>
                        </a:rPr>
                        <a:t>Vẻ</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đẹp</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trong</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các</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khổ</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thơ</a:t>
                      </a:r>
                      <a:endParaRPr lang="en-US" sz="18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8088" marR="18088" marT="0" marB="0" anchor="ctr">
                    <a:solidFill>
                      <a:srgbClr val="9BBB59"/>
                    </a:solidFill>
                  </a:tcPr>
                </a:tc>
                <a:tc>
                  <a:txBody>
                    <a:bodyPr/>
                    <a:lstStyle/>
                    <a:p>
                      <a:pPr marL="0" marR="0" algn="ctr">
                        <a:spcBef>
                          <a:spcPts val="600"/>
                        </a:spcBef>
                        <a:spcAft>
                          <a:spcPts val="600"/>
                        </a:spcAft>
                      </a:pPr>
                      <a:r>
                        <a:rPr lang="en-US" sz="1800" dirty="0" err="1">
                          <a:solidFill>
                            <a:srgbClr val="5B1704"/>
                          </a:solidFill>
                          <a:effectLst/>
                          <a:latin typeface="#9Slide03 BoosterNextFYBlack" panose="02000A03000000020004" pitchFamily="2" charset="0"/>
                          <a:cs typeface="#9Slide03 Arima Madurai Bold" panose="00000800000000000000" pitchFamily="2" charset="0"/>
                        </a:rPr>
                        <a:t>Những</a:t>
                      </a:r>
                      <a:r>
                        <a:rPr lang="en-US" sz="1800" dirty="0">
                          <a:solidFill>
                            <a:srgbClr val="5B1704"/>
                          </a:solidFill>
                          <a:effectLst/>
                          <a:latin typeface="#9Slide03 BoosterNextFYBlack" panose="02000A03000000020004" pitchFamily="2" charset="0"/>
                          <a:cs typeface="#9Slide03 Arima Madurai Bold" panose="00000800000000000000" pitchFamily="2" charset="0"/>
                        </a:rPr>
                        <a:t> chi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tiết</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hình</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ảnh</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từ</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ngữ</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nhịp</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điệu</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được</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phân</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tích</a:t>
                      </a:r>
                      <a:endParaRPr lang="en-US" sz="18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8088" marR="18088" marT="0" marB="0" anchor="ctr">
                    <a:solidFill>
                      <a:srgbClr val="9BBB59"/>
                    </a:solidFill>
                  </a:tcPr>
                </a:tc>
                <a:tc>
                  <a:txBody>
                    <a:bodyPr/>
                    <a:lstStyle/>
                    <a:p>
                      <a:pPr marL="0" marR="0" algn="ctr">
                        <a:spcBef>
                          <a:spcPts val="600"/>
                        </a:spcBef>
                        <a:spcAft>
                          <a:spcPts val="600"/>
                        </a:spcAft>
                      </a:pPr>
                      <a:r>
                        <a:rPr lang="en-US" sz="1800" dirty="0" err="1">
                          <a:solidFill>
                            <a:srgbClr val="5B1704"/>
                          </a:solidFill>
                          <a:effectLst/>
                          <a:latin typeface="#9Slide03 BoosterNextFYBlack" panose="02000A03000000020004" pitchFamily="2" charset="0"/>
                          <a:cs typeface="#9Slide03 Arima Madurai Bold" panose="00000800000000000000" pitchFamily="2" charset="0"/>
                        </a:rPr>
                        <a:t>Một</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số</a:t>
                      </a:r>
                      <a:r>
                        <a:rPr lang="en-US" sz="1800" dirty="0">
                          <a:solidFill>
                            <a:srgbClr val="5B1704"/>
                          </a:solidFill>
                          <a:effectLst/>
                          <a:latin typeface="#9Slide03 BoosterNextFYBlack" panose="02000A03000000020004" pitchFamily="2" charset="0"/>
                          <a:cs typeface="#9Slide03 Arima Madurai Bold" panose="00000800000000000000" pitchFamily="2" charset="0"/>
                        </a:rPr>
                        <a:t> ý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kiến</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lí</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lẽ</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bằng</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chứng</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tiêu</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biểu</a:t>
                      </a:r>
                      <a:endParaRPr lang="en-US" sz="18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8088" marR="18088" marT="0" marB="0" anchor="ctr">
                    <a:solidFill>
                      <a:srgbClr val="9BBB59"/>
                    </a:solidFill>
                  </a:tcPr>
                </a:tc>
                <a:extLst>
                  <a:ext uri="{0D108BD9-81ED-4DB2-BD59-A6C34878D82A}">
                    <a16:rowId xmlns:a16="http://schemas.microsoft.com/office/drawing/2014/main" xmlns="" val="562833174"/>
                  </a:ext>
                </a:extLst>
              </a:tr>
              <a:tr h="3540124">
                <a:tc>
                  <a:txBody>
                    <a:bodyPr/>
                    <a:lstStyle/>
                    <a:p>
                      <a:pPr marL="0" marR="0" algn="ctr">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3.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Sáu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dòng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0" marR="0" algn="ctr">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5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tiếng</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tc>
                  <a:txBody>
                    <a:bodyPr/>
                    <a:lstStyle/>
                    <a:p>
                      <a:pPr marL="0" marR="0">
                        <a:spcBef>
                          <a:spcPts val="600"/>
                        </a:spcBef>
                        <a:spcAft>
                          <a:spcPts val="600"/>
                        </a:spcAft>
                      </a:pP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tc>
                  <a:txBody>
                    <a:bodyPr/>
                    <a:lstStyle/>
                    <a:p>
                      <a:pPr marL="0" marR="0" algn="just">
                        <a:spcBef>
                          <a:spcPts val="600"/>
                        </a:spcBef>
                        <a:spcAft>
                          <a:spcPts val="600"/>
                        </a:spcAft>
                      </a:pP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extLst>
                  <a:ext uri="{0D108BD9-81ED-4DB2-BD59-A6C34878D82A}">
                    <a16:rowId xmlns:a16="http://schemas.microsoft.com/office/drawing/2014/main" xmlns="" val="2434125834"/>
                  </a:ext>
                </a:extLst>
              </a:tr>
              <a:tr h="3247821">
                <a:tc>
                  <a:txBody>
                    <a:bodyPr/>
                    <a:lstStyle/>
                    <a:p>
                      <a:pPr marL="0" marR="0" algn="ctr">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4.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Khổ</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cuối</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tc>
                  <a:txBody>
                    <a:bodyPr/>
                    <a:lstStyle/>
                    <a:p>
                      <a:pPr marL="0" marR="0">
                        <a:spcBef>
                          <a:spcPts val="600"/>
                        </a:spcBef>
                        <a:spcAft>
                          <a:spcPts val="600"/>
                        </a:spcAft>
                      </a:pP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tc>
                  <a:txBody>
                    <a:bodyPr/>
                    <a:lstStyle/>
                    <a:p>
                      <a:pPr marL="0" marR="0" algn="just">
                        <a:spcBef>
                          <a:spcPts val="600"/>
                        </a:spcBef>
                        <a:spcAft>
                          <a:spcPts val="600"/>
                        </a:spcAft>
                      </a:pP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extLst>
                  <a:ext uri="{0D108BD9-81ED-4DB2-BD59-A6C34878D82A}">
                    <a16:rowId xmlns:a16="http://schemas.microsoft.com/office/drawing/2014/main" xmlns="" val="1208589761"/>
                  </a:ext>
                </a:extLst>
              </a:tr>
            </a:tbl>
          </a:graphicData>
        </a:graphic>
      </p:graphicFrame>
      <p:sp>
        <p:nvSpPr>
          <p:cNvPr id="10" name="TextBox 9">
            <a:extLst>
              <a:ext uri="{FF2B5EF4-FFF2-40B4-BE49-F238E27FC236}">
                <a16:creationId xmlns:a16="http://schemas.microsoft.com/office/drawing/2014/main" xmlns="" id="{27D346D6-5E5C-3D3C-195D-727F0B5ACC8C}"/>
              </a:ext>
            </a:extLst>
          </p:cNvPr>
          <p:cNvSpPr txBox="1"/>
          <p:nvPr/>
        </p:nvSpPr>
        <p:spPr>
          <a:xfrm>
            <a:off x="2863961" y="3121538"/>
            <a:ext cx="2209800" cy="1908215"/>
          </a:xfrm>
          <a:prstGeom prst="rect">
            <a:avLst/>
          </a:prstGeom>
          <a:noFill/>
        </p:spPr>
        <p:txBody>
          <a:bodyPr wrap="square">
            <a:spAutoFit/>
          </a:bodyPr>
          <a:lstStyle/>
          <a:p>
            <a:pPr marL="0" marR="0">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sáu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dòng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đều</a:t>
            </a:r>
            <a:r>
              <a:rPr lang="en-US" sz="1800" dirty="0">
                <a:solidFill>
                  <a:srgbClr val="5B1704"/>
                </a:solidFill>
                <a:effectLst/>
                <a:latin typeface="#9Slide03 Arima Madurai Bold" panose="00000800000000000000" pitchFamily="2" charset="0"/>
                <a:cs typeface="#9Slide03 Arima Madurai Bold" panose="00000800000000000000" pitchFamily="2" charset="0"/>
              </a:rPr>
              <a:t> 5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nhưng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mỗi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dòng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ngắt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nhịp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nhau</a:t>
            </a:r>
            <a:endParaRPr lang="en-US" sz="1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dòng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cuối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xuất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hiện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bất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ngờ</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xmlns="" id="{E5727ADD-C237-8532-3EAB-CFE8A16B3CA3}"/>
              </a:ext>
            </a:extLst>
          </p:cNvPr>
          <p:cNvSpPr txBox="1"/>
          <p:nvPr/>
        </p:nvSpPr>
        <p:spPr>
          <a:xfrm>
            <a:off x="5266012" y="2552700"/>
            <a:ext cx="11802788" cy="3447098"/>
          </a:xfrm>
          <a:prstGeom prst="rect">
            <a:avLst/>
          </a:prstGeom>
          <a:noFill/>
        </p:spPr>
        <p:txBody>
          <a:bodyPr wrap="square">
            <a:spAutoFit/>
          </a:bodyPr>
          <a:lstStyle/>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Ý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kiến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Tất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cả</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sáu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dòng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khổ</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dưới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đây</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chỉ</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làm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thành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một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câu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đơn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phát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triển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với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những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thành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phần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chính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thành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phần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phụ</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được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tách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biệt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ra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thành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từng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dòng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riêng</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Dẫn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chứng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457200" marR="0">
              <a:spcBef>
                <a:spcPts val="0"/>
              </a:spcBef>
              <a:spcAft>
                <a:spcPts val="0"/>
              </a:spcAft>
            </a:pP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Cứ</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hàng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năm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hàng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năm</a:t>
            </a:r>
            <a:endParaRPr lang="en-US" sz="1800" dirty="0">
              <a:solidFill>
                <a:srgbClr val="5B1704"/>
              </a:solidFill>
              <a:effectLst/>
              <a:latin typeface="#9Slide03 Arima Madurai Bold" panose="00000800000000000000" pitchFamily="2" charset="0"/>
              <a:cs typeface="#9Slide03 Arima Madurai Bold" panose="00000800000000000000" pitchFamily="2" charset="0"/>
            </a:endParaRPr>
          </a:p>
          <a:p>
            <a:pPr marL="457200" marR="0">
              <a:spcBef>
                <a:spcPts val="0"/>
              </a:spcBef>
              <a:spcAft>
                <a:spcPts val="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Khi /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gió</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mùa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đông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tới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457200" marR="0">
              <a:spcBef>
                <a:spcPts val="0"/>
              </a:spcBef>
              <a:spcAft>
                <a:spcPts val="0"/>
              </a:spcAft>
            </a:pPr>
            <a:r>
              <a:rPr lang="en-US" sz="1800" dirty="0" err="1">
                <a:solidFill>
                  <a:srgbClr val="5B1704"/>
                </a:solidFill>
                <a:effectLst/>
                <a:latin typeface="#9Slide03 Arima Madurai Bold" panose="00000800000000000000" pitchFamily="2" charset="0"/>
                <a:cs typeface="#9Slide03 Arima Madurai Bold" panose="00000800000000000000" pitchFamily="2" charset="0"/>
              </a:rPr>
              <a:t>Bà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lo/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đàn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toi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457200" marR="0">
              <a:spcBef>
                <a:spcPts val="0"/>
              </a:spcBef>
              <a:spcAft>
                <a:spcPts val="0"/>
              </a:spcAft>
            </a:pPr>
            <a:r>
              <a:rPr lang="en-US" sz="1800" dirty="0" err="1">
                <a:solidFill>
                  <a:srgbClr val="5B1704"/>
                </a:solidFill>
                <a:effectLst/>
                <a:latin typeface="#9Slide03 Arima Madurai Bold" panose="00000800000000000000" pitchFamily="2" charset="0"/>
                <a:cs typeface="#9Slide03 Arima Madurai Bold" panose="00000800000000000000" pitchFamily="2" charset="0"/>
              </a:rPr>
              <a:t>Mong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trời</a:t>
            </a:r>
            <a:r>
              <a:rPr lang="en-US" sz="1800" dirty="0">
                <a:solidFill>
                  <a:srgbClr val="5B1704"/>
                </a:solidFill>
                <a:effectLst/>
                <a:latin typeface="#9Slide03 Arima Madurai Bold" panose="00000800000000000000" pitchFamily="2" charset="0"/>
                <a:cs typeface="#9Slide03 Arima Madurai Bold" panose="00000800000000000000" pitchFamily="2" charset="0"/>
              </a:rPr>
              <a:t> /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đừng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sương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muối</a:t>
            </a:r>
            <a:endParaRPr lang="en-US" sz="1800" dirty="0">
              <a:solidFill>
                <a:srgbClr val="5B1704"/>
              </a:solidFill>
              <a:effectLst/>
              <a:latin typeface="#9Slide03 Arima Madurai Bold" panose="00000800000000000000" pitchFamily="2" charset="0"/>
              <a:cs typeface="#9Slide03 Arima Madurai Bold" panose="00000800000000000000" pitchFamily="2" charset="0"/>
            </a:endParaRPr>
          </a:p>
          <a:p>
            <a:pPr marL="457200" marR="0">
              <a:spcBef>
                <a:spcPts val="0"/>
              </a:spcBef>
              <a:spcAft>
                <a:spcPts val="0"/>
              </a:spcAft>
            </a:pP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Để</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cuối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năm</a:t>
            </a:r>
            <a:r>
              <a:rPr lang="en-US" sz="1800" dirty="0">
                <a:solidFill>
                  <a:srgbClr val="5B1704"/>
                </a:solidFill>
                <a:effectLst/>
                <a:latin typeface="#9Slide03 Arima Madurai Bold" panose="00000800000000000000" pitchFamily="2" charset="0"/>
                <a:cs typeface="#9Slide03 Arima Madurai Bold" panose="00000800000000000000" pitchFamily="2" charset="0"/>
              </a:rPr>
              <a:t> /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bán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457200" marR="0">
              <a:spcBef>
                <a:spcPts val="0"/>
              </a:spcBef>
              <a:spcAft>
                <a:spcPts val="0"/>
              </a:spcAft>
            </a:pP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Cháu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được</a:t>
            </a:r>
            <a:r>
              <a:rPr lang="en-US" sz="1800" dirty="0">
                <a:solidFill>
                  <a:srgbClr val="5B1704"/>
                </a:solidFill>
                <a:effectLst/>
                <a:latin typeface="#9Slide03 Arima Madurai Bold" panose="00000800000000000000" pitchFamily="2" charset="0"/>
                <a:cs typeface="#9Slide03 Arima Madurai Bold" panose="00000800000000000000" pitchFamily="2" charset="0"/>
              </a:rPr>
              <a:t> /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quần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áo</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mới</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Lí</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lẽ</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Nhịp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điệu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dòng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một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nhịp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điệu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chậm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rãi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độc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thoại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bên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trong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đầy</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chất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suy</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tưởng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những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dòng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cuối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cùng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khổ</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này</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xuất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hiện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thật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bất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ngờ</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thật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cảm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động</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xmlns="" id="{719C40DA-6D75-9EB5-F243-174E1967BE16}"/>
              </a:ext>
            </a:extLst>
          </p:cNvPr>
          <p:cNvSpPr txBox="1"/>
          <p:nvPr/>
        </p:nvSpPr>
        <p:spPr>
          <a:xfrm>
            <a:off x="2823557" y="6367605"/>
            <a:ext cx="2250204" cy="1354217"/>
          </a:xfrm>
          <a:prstGeom prst="rect">
            <a:avLst/>
          </a:prstGeom>
          <a:noFill/>
        </p:spPr>
        <p:txBody>
          <a:bodyPr wrap="square">
            <a:spAutoFit/>
          </a:bodyPr>
          <a:lstStyle/>
          <a:p>
            <a:pPr marL="0" marR="0">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Anh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chiến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sĩ</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thốt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lên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gọi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cảm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động</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Lặp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vì</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xmlns="" id="{DFC65677-8DFD-8E16-FA55-DA24102938F0}"/>
              </a:ext>
            </a:extLst>
          </p:cNvPr>
          <p:cNvSpPr txBox="1"/>
          <p:nvPr/>
        </p:nvSpPr>
        <p:spPr>
          <a:xfrm>
            <a:off x="5249682" y="6092966"/>
            <a:ext cx="11802787" cy="3170099"/>
          </a:xfrm>
          <a:prstGeom prst="rect">
            <a:avLst/>
          </a:prstGeom>
          <a:noFill/>
        </p:spPr>
        <p:txBody>
          <a:bodyPr wrap="square">
            <a:spAutoFit/>
          </a:bodyPr>
          <a:lstStyle/>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Ý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kiến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Khổ</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cuối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cùng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hay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nhất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cảm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động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nhất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nó</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chứa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đựng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những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tình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cảm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thiêng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liêng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cao</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quý</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sâu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sắc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chân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thành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giả</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cũng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chiến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sĩ</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trên</a:t>
            </a:r>
            <a:r>
              <a:rPr lang="en-US" sz="1800" dirty="0">
                <a:solidFill>
                  <a:srgbClr val="5B1704"/>
                </a:solidFill>
                <a:effectLst/>
                <a:latin typeface="#9Slide03 Arima Madurai Bold" panose="00000800000000000000" pitchFamily="2" charset="0"/>
                <a:cs typeface="#9Slide03 Arima Madurai Bold" panose="00000800000000000000" pitchFamily="2" charset="0"/>
              </a:rPr>
              <a:t> con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đường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hành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quân</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Dẫn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chứng</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457200" marR="0">
              <a:spcBef>
                <a:spcPts val="0"/>
              </a:spcBef>
              <a:spcAft>
                <a:spcPts val="0"/>
              </a:spcAft>
            </a:pP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Cháu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chiến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đấu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hôm</a:t>
            </a:r>
            <a:r>
              <a:rPr lang="en-US" sz="1800" dirty="0">
                <a:solidFill>
                  <a:srgbClr val="5B1704"/>
                </a:solidFill>
                <a:effectLst/>
                <a:latin typeface="#9Slide03 Arima Madurai Bold" panose="00000800000000000000" pitchFamily="2" charset="0"/>
                <a:cs typeface="#9Slide03 Arima Madurai Bold" panose="00000800000000000000" pitchFamily="2" charset="0"/>
              </a:rPr>
              <a:t> nay</a:t>
            </a:r>
          </a:p>
          <a:p>
            <a:pPr marL="457200" marR="0">
              <a:spcBef>
                <a:spcPts val="0"/>
              </a:spcBef>
              <a:spcAft>
                <a:spcPts val="0"/>
              </a:spcAft>
            </a:pP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Vì</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lòng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yêu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Tổ</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quốc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457200" marR="0">
              <a:spcBef>
                <a:spcPts val="0"/>
              </a:spcBef>
              <a:spcAft>
                <a:spcPts val="0"/>
              </a:spcAft>
            </a:pP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Vì</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xóm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làng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thân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thuộc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457200" marR="0">
              <a:spcBef>
                <a:spcPts val="0"/>
              </a:spcBef>
              <a:spcAft>
                <a:spcPts val="0"/>
              </a:spcAft>
            </a:pPr>
            <a:r>
              <a:rPr lang="en-US" sz="1800" dirty="0" err="1">
                <a:solidFill>
                  <a:srgbClr val="5B1704"/>
                </a:solidFill>
                <a:effectLst/>
                <a:latin typeface="#9Slide03 Arima Madurai Bold" panose="00000800000000000000" pitchFamily="2" charset="0"/>
                <a:cs typeface="#9Slide03 Arima Madurai Bold" panose="00000800000000000000" pitchFamily="2" charset="0"/>
              </a:rPr>
              <a:t>Bà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cũng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vì</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457200" marR="0">
              <a:spcBef>
                <a:spcPts val="0"/>
              </a:spcBef>
              <a:spcAft>
                <a:spcPts val="0"/>
              </a:spcAft>
            </a:pP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Vì</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cục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457200" marR="0">
              <a:spcBef>
                <a:spcPts val="0"/>
              </a:spcBef>
              <a:spcAft>
                <a:spcPts val="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Ổ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trứng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hồng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tuổi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endParaRPr lang="en-US" sz="1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Lí</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lẽ</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việc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lặp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vì</a:t>
            </a:r>
            <a:r>
              <a:rPr lang="en-US" sz="1800" dirty="0">
                <a:solidFill>
                  <a:srgbClr val="5B1704"/>
                </a:solidFill>
                <a:effectLst/>
                <a:latin typeface="#9Slide03 Arima Madurai Bold" panose="00000800000000000000" pitchFamily="2" charset="0"/>
                <a:cs typeface="#9Slide03 Arima Madurai Bold" panose="00000800000000000000" pitchFamily="2" charset="0"/>
              </a:rPr>
              <a:t>" ở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đầu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dòng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góp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phần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biểu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hiện</a:t>
            </a:r>
            <a:r>
              <a:rPr lang="en-US" sz="1800" dirty="0">
                <a:solidFill>
                  <a:srgbClr val="5B1704"/>
                </a:solidFill>
                <a:effectLst/>
                <a:latin typeface="#9Slide03 Arima Madurai Bold" panose="00000800000000000000" pitchFamily="2" charset="0"/>
                <a:cs typeface="#9Slide03 Arima Madurai Bold" panose="00000800000000000000" pitchFamily="2" charset="0"/>
              </a:rPr>
              <a:t> ý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chí</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chiến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đấu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mạnh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mẽ</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vì</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tổ</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quốc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vì</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nhân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dân</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76422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fade">
                                      <p:cBhvr>
                                        <p:cTn id="25" dur="500"/>
                                        <p:tgtEl>
                                          <p:spTgt spid="1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500"/>
                                        <p:tgtEl>
                                          <p:spTgt spid="1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fade">
                                      <p:cBhvr>
                                        <p:cTn id="31" dur="500"/>
                                        <p:tgtEl>
                                          <p:spTgt spid="1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fade">
                                      <p:cBhvr>
                                        <p:cTn id="34" dur="500"/>
                                        <p:tgtEl>
                                          <p:spTgt spid="1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xEl>
                                              <p:pRg st="7" end="7"/>
                                            </p:txEl>
                                          </p:spTgt>
                                        </p:tgtEl>
                                        <p:attrNameLst>
                                          <p:attrName>style.visibility</p:attrName>
                                        </p:attrNameLst>
                                      </p:cBhvr>
                                      <p:to>
                                        <p:strVal val="visible"/>
                                      </p:to>
                                    </p:set>
                                    <p:animEffect transition="in" filter="fade">
                                      <p:cBhvr>
                                        <p:cTn id="40" dur="500"/>
                                        <p:tgtEl>
                                          <p:spTgt spid="12">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xEl>
                                              <p:pRg st="8" end="8"/>
                                            </p:txEl>
                                          </p:spTgt>
                                        </p:tgtEl>
                                        <p:attrNameLst>
                                          <p:attrName>style.visibility</p:attrName>
                                        </p:attrNameLst>
                                      </p:cBhvr>
                                      <p:to>
                                        <p:strVal val="visible"/>
                                      </p:to>
                                    </p:set>
                                    <p:animEffect transition="in" filter="fade">
                                      <p:cBhvr>
                                        <p:cTn id="45" dur="500"/>
                                        <p:tgtEl>
                                          <p:spTgt spid="12">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fade">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fade">
                                      <p:cBhvr>
                                        <p:cTn id="55" dur="500"/>
                                        <p:tgtEl>
                                          <p:spTgt spid="1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fade">
                                      <p:cBhvr>
                                        <p:cTn id="60" dur="500"/>
                                        <p:tgtEl>
                                          <p:spTgt spid="1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xEl>
                                              <p:pRg st="1" end="1"/>
                                            </p:txEl>
                                          </p:spTgt>
                                        </p:tgtEl>
                                        <p:attrNameLst>
                                          <p:attrName>style.visibility</p:attrName>
                                        </p:attrNameLst>
                                      </p:cBhvr>
                                      <p:to>
                                        <p:strVal val="visible"/>
                                      </p:to>
                                    </p:set>
                                    <p:animEffect transition="in" filter="fade">
                                      <p:cBhvr>
                                        <p:cTn id="65" dur="500"/>
                                        <p:tgtEl>
                                          <p:spTgt spid="16">
                                            <p:txEl>
                                              <p:pRg st="1" end="1"/>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6">
                                            <p:txEl>
                                              <p:pRg st="2" end="2"/>
                                            </p:txEl>
                                          </p:spTgt>
                                        </p:tgtEl>
                                        <p:attrNameLst>
                                          <p:attrName>style.visibility</p:attrName>
                                        </p:attrNameLst>
                                      </p:cBhvr>
                                      <p:to>
                                        <p:strVal val="visible"/>
                                      </p:to>
                                    </p:set>
                                    <p:animEffect transition="in" filter="fade">
                                      <p:cBhvr>
                                        <p:cTn id="68" dur="500"/>
                                        <p:tgtEl>
                                          <p:spTgt spid="16">
                                            <p:txEl>
                                              <p:pRg st="2" end="2"/>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xEl>
                                              <p:pRg st="3" end="3"/>
                                            </p:txEl>
                                          </p:spTgt>
                                        </p:tgtEl>
                                        <p:attrNameLst>
                                          <p:attrName>style.visibility</p:attrName>
                                        </p:attrNameLst>
                                      </p:cBhvr>
                                      <p:to>
                                        <p:strVal val="visible"/>
                                      </p:to>
                                    </p:set>
                                    <p:animEffect transition="in" filter="fade">
                                      <p:cBhvr>
                                        <p:cTn id="71" dur="500"/>
                                        <p:tgtEl>
                                          <p:spTgt spid="16">
                                            <p:txEl>
                                              <p:pRg st="3" end="3"/>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6">
                                            <p:txEl>
                                              <p:pRg st="4" end="4"/>
                                            </p:txEl>
                                          </p:spTgt>
                                        </p:tgtEl>
                                        <p:attrNameLst>
                                          <p:attrName>style.visibility</p:attrName>
                                        </p:attrNameLst>
                                      </p:cBhvr>
                                      <p:to>
                                        <p:strVal val="visible"/>
                                      </p:to>
                                    </p:set>
                                    <p:animEffect transition="in" filter="fade">
                                      <p:cBhvr>
                                        <p:cTn id="74" dur="500"/>
                                        <p:tgtEl>
                                          <p:spTgt spid="16">
                                            <p:txEl>
                                              <p:pRg st="4" end="4"/>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xEl>
                                              <p:pRg st="5" end="5"/>
                                            </p:txEl>
                                          </p:spTgt>
                                        </p:tgtEl>
                                        <p:attrNameLst>
                                          <p:attrName>style.visibility</p:attrName>
                                        </p:attrNameLst>
                                      </p:cBhvr>
                                      <p:to>
                                        <p:strVal val="visible"/>
                                      </p:to>
                                    </p:set>
                                    <p:animEffect transition="in" filter="fade">
                                      <p:cBhvr>
                                        <p:cTn id="77" dur="500"/>
                                        <p:tgtEl>
                                          <p:spTgt spid="16">
                                            <p:txEl>
                                              <p:pRg st="5" end="5"/>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6">
                                            <p:txEl>
                                              <p:pRg st="6" end="6"/>
                                            </p:txEl>
                                          </p:spTgt>
                                        </p:tgtEl>
                                        <p:attrNameLst>
                                          <p:attrName>style.visibility</p:attrName>
                                        </p:attrNameLst>
                                      </p:cBhvr>
                                      <p:to>
                                        <p:strVal val="visible"/>
                                      </p:to>
                                    </p:set>
                                    <p:animEffect transition="in" filter="fade">
                                      <p:cBhvr>
                                        <p:cTn id="80" dur="500"/>
                                        <p:tgtEl>
                                          <p:spTgt spid="16">
                                            <p:txEl>
                                              <p:pRg st="6" end="6"/>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16">
                                            <p:txEl>
                                              <p:pRg st="7" end="7"/>
                                            </p:txEl>
                                          </p:spTgt>
                                        </p:tgtEl>
                                        <p:attrNameLst>
                                          <p:attrName>style.visibility</p:attrName>
                                        </p:attrNameLst>
                                      </p:cBhvr>
                                      <p:to>
                                        <p:strVal val="visible"/>
                                      </p:to>
                                    </p:set>
                                    <p:animEffect transition="in" filter="fade">
                                      <p:cBhvr>
                                        <p:cTn id="83" dur="500"/>
                                        <p:tgtEl>
                                          <p:spTgt spid="16">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6">
                                            <p:txEl>
                                              <p:pRg st="8" end="8"/>
                                            </p:txEl>
                                          </p:spTgt>
                                        </p:tgtEl>
                                        <p:attrNameLst>
                                          <p:attrName>style.visibility</p:attrName>
                                        </p:attrNameLst>
                                      </p:cBhvr>
                                      <p:to>
                                        <p:strVal val="visible"/>
                                      </p:to>
                                    </p:set>
                                    <p:animEffect transition="in" filter="fade">
                                      <p:cBhvr>
                                        <p:cTn id="88"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graphicFrame>
        <p:nvGraphicFramePr>
          <p:cNvPr id="4" name="Table 3">
            <a:extLst>
              <a:ext uri="{FF2B5EF4-FFF2-40B4-BE49-F238E27FC236}">
                <a16:creationId xmlns:a16="http://schemas.microsoft.com/office/drawing/2014/main" xmlns="" id="{0D92F889-6B54-72A6-597A-EB6C488BDC9D}"/>
              </a:ext>
            </a:extLst>
          </p:cNvPr>
          <p:cNvGraphicFramePr>
            <a:graphicFrameLocks noGrp="1"/>
          </p:cNvGraphicFramePr>
          <p:nvPr>
            <p:extLst>
              <p:ext uri="{D42A27DB-BD31-4B8C-83A1-F6EECF244321}">
                <p14:modId xmlns:p14="http://schemas.microsoft.com/office/powerpoint/2010/main" val="2918107790"/>
              </p:ext>
            </p:extLst>
          </p:nvPr>
        </p:nvGraphicFramePr>
        <p:xfrm>
          <a:off x="1965545" y="2364020"/>
          <a:ext cx="14227243" cy="6020100"/>
        </p:xfrm>
        <a:graphic>
          <a:graphicData uri="http://schemas.openxmlformats.org/drawingml/2006/table">
            <a:tbl>
              <a:tblPr firstRow="1" firstCol="1" bandRow="1">
                <a:tableStyleId>{F5AB1C69-6EDB-4FF4-983F-18BD219EF322}</a:tableStyleId>
              </a:tblPr>
              <a:tblGrid>
                <a:gridCol w="14227243">
                  <a:extLst>
                    <a:ext uri="{9D8B030D-6E8A-4147-A177-3AD203B41FA5}">
                      <a16:colId xmlns:a16="http://schemas.microsoft.com/office/drawing/2014/main" xmlns="" val="1034314790"/>
                    </a:ext>
                  </a:extLst>
                </a:gridCol>
              </a:tblGrid>
              <a:tr h="1026880">
                <a:tc>
                  <a:txBody>
                    <a:bodyPr/>
                    <a:lstStyle/>
                    <a:p>
                      <a:pPr marL="0" marR="0" algn="ctr">
                        <a:spcBef>
                          <a:spcPts val="600"/>
                        </a:spcBef>
                        <a:spcAft>
                          <a:spcPts val="600"/>
                        </a:spcAft>
                      </a:pPr>
                      <a:r>
                        <a:rPr lang="en-US" sz="2400" dirty="0">
                          <a:solidFill>
                            <a:srgbClr val="5B1704"/>
                          </a:solidFill>
                          <a:effectLst/>
                          <a:latin typeface="#9Slide03 BoosterNextFYBlack" panose="02000A03000000020004" pitchFamily="2" charset="0"/>
                          <a:cs typeface="#9Slide03 Arima Madurai Bold" panose="00000800000000000000" pitchFamily="2" charset="0"/>
                        </a:rPr>
                        <a:t>PHIẾU HỌC TẬP SỐ 1</a:t>
                      </a:r>
                      <a:endParaRPr lang="en-US" sz="24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8088" marR="18088" marT="0" marB="0" anchor="ctr"/>
                </a:tc>
                <a:extLst>
                  <a:ext uri="{0D108BD9-81ED-4DB2-BD59-A6C34878D82A}">
                    <a16:rowId xmlns:a16="http://schemas.microsoft.com/office/drawing/2014/main" xmlns="" val="791367257"/>
                  </a:ext>
                </a:extLst>
              </a:tr>
              <a:tr h="4993220">
                <a:tc>
                  <a:txBody>
                    <a:bodyPr/>
                    <a:lstStyle/>
                    <a:p>
                      <a:pPr marL="0" marR="0">
                        <a:spcBef>
                          <a:spcPts val="600"/>
                        </a:spcBef>
                        <a:spcAft>
                          <a:spcPts val="600"/>
                        </a:spcAft>
                      </a:pPr>
                      <a:endParaRPr lang="en-US" sz="500" dirty="0">
                        <a:solidFill>
                          <a:srgbClr val="5B1704"/>
                        </a:solidFill>
                        <a:effectLst/>
                        <a:latin typeface="#9Slide03 BoosterNextFYBlack" panose="02000A03000000020004" pitchFamily="2" charset="0"/>
                        <a:cs typeface="#9Slide03 Arima Madurai Bold" panose="00000800000000000000" pitchFamily="2" charset="0"/>
                      </a:endParaRPr>
                    </a:p>
                    <a:p>
                      <a:pPr marL="0" marR="0">
                        <a:spcBef>
                          <a:spcPts val="600"/>
                        </a:spcBef>
                        <a:spcAft>
                          <a:spcPts val="600"/>
                        </a:spcAft>
                      </a:pPr>
                      <a:r>
                        <a:rPr lang="en-US" sz="2800" dirty="0">
                          <a:solidFill>
                            <a:srgbClr val="5B1704"/>
                          </a:solidFill>
                          <a:effectLst/>
                          <a:latin typeface="#9Slide03 BoosterNextFYBlack" panose="02000A03000000020004" pitchFamily="2" charset="0"/>
                          <a:cs typeface="#9Slide03 Arima Madurai Bold" panose="00000800000000000000" pitchFamily="2" charset="0"/>
                        </a:rPr>
                        <a:t>* </a:t>
                      </a:r>
                      <a:r>
                        <a:rPr lang="en-US" sz="2800" dirty="0" err="1">
                          <a:solidFill>
                            <a:srgbClr val="5B1704"/>
                          </a:solidFill>
                          <a:effectLst/>
                          <a:latin typeface="#9Slide03 BoosterNextFYBlack" panose="02000A03000000020004" pitchFamily="2" charset="0"/>
                          <a:cs typeface="#9Slide03 Arima Madurai Bold" panose="00000800000000000000" pitchFamily="2" charset="0"/>
                        </a:rPr>
                        <a:t>Nhận</a:t>
                      </a:r>
                      <a:r>
                        <a:rPr lang="en-US" sz="2800" dirty="0">
                          <a:solidFill>
                            <a:srgbClr val="5B1704"/>
                          </a:solidFill>
                          <a:effectLst/>
                          <a:latin typeface="#9Slide03 BoosterNextFYBlack" panose="02000A03000000020004" pitchFamily="2" charset="0"/>
                          <a:cs typeface="#9Slide03 Arima Madurai Bold" panose="00000800000000000000" pitchFamily="2" charset="0"/>
                        </a:rPr>
                        <a:t> </a:t>
                      </a:r>
                      <a:r>
                        <a:rPr lang="en-US" sz="2800" dirty="0" err="1">
                          <a:solidFill>
                            <a:srgbClr val="5B1704"/>
                          </a:solidFill>
                          <a:effectLst/>
                          <a:latin typeface="#9Slide03 BoosterNextFYBlack" panose="02000A03000000020004" pitchFamily="2" charset="0"/>
                          <a:cs typeface="#9Slide03 Arima Madurai Bold" panose="00000800000000000000" pitchFamily="2" charset="0"/>
                        </a:rPr>
                        <a:t>xét</a:t>
                      </a:r>
                      <a:r>
                        <a:rPr lang="en-US" sz="2800" dirty="0">
                          <a:solidFill>
                            <a:srgbClr val="5B1704"/>
                          </a:solidFill>
                          <a:effectLst/>
                          <a:latin typeface="#9Slide03 BoosterNextFYBlack" panose="02000A03000000020004" pitchFamily="2" charset="0"/>
                          <a:cs typeface="#9Slide03 Arima Madurai Bold" panose="00000800000000000000" pitchFamily="2" charset="0"/>
                        </a:rPr>
                        <a:t> </a:t>
                      </a:r>
                      <a:r>
                        <a:rPr lang="en-US" sz="2800" dirty="0" err="1">
                          <a:solidFill>
                            <a:srgbClr val="5B1704"/>
                          </a:solidFill>
                          <a:effectLst/>
                          <a:latin typeface="#9Slide03 BoosterNextFYBlack" panose="02000A03000000020004" pitchFamily="2" charset="0"/>
                          <a:cs typeface="#9Slide03 Arima Madurai Bold" panose="00000800000000000000" pitchFamily="2" charset="0"/>
                        </a:rPr>
                        <a:t>chung</a:t>
                      </a:r>
                      <a:r>
                        <a:rPr lang="en-US" sz="2800" dirty="0">
                          <a:solidFill>
                            <a:srgbClr val="5B1704"/>
                          </a:solidFill>
                          <a:effectLst/>
                          <a:latin typeface="#9Slide03 BoosterNextFYBlack" panose="02000A03000000020004" pitchFamily="2" charset="0"/>
                          <a:cs typeface="#9Slide03 Arima Madurai Bold" panose="00000800000000000000" pitchFamily="2" charset="0"/>
                        </a:rPr>
                        <a:t>:</a:t>
                      </a:r>
                    </a:p>
                  </a:txBody>
                  <a:tcPr marL="18088" marR="18088" marT="0" marB="0"/>
                </a:tc>
                <a:extLst>
                  <a:ext uri="{0D108BD9-81ED-4DB2-BD59-A6C34878D82A}">
                    <a16:rowId xmlns:a16="http://schemas.microsoft.com/office/drawing/2014/main" xmlns="" val="934650072"/>
                  </a:ext>
                </a:extLst>
              </a:tr>
            </a:tbl>
          </a:graphicData>
        </a:graphic>
      </p:graphicFrame>
      <p:sp>
        <p:nvSpPr>
          <p:cNvPr id="10" name="TextBox 9">
            <a:extLst>
              <a:ext uri="{FF2B5EF4-FFF2-40B4-BE49-F238E27FC236}">
                <a16:creationId xmlns:a16="http://schemas.microsoft.com/office/drawing/2014/main" xmlns="" id="{63822F6D-C7C4-3C8F-3F45-2C6F657AADC4}"/>
              </a:ext>
            </a:extLst>
          </p:cNvPr>
          <p:cNvSpPr txBox="1"/>
          <p:nvPr/>
        </p:nvSpPr>
        <p:spPr>
          <a:xfrm>
            <a:off x="2095212" y="4315483"/>
            <a:ext cx="13982988" cy="3693319"/>
          </a:xfrm>
          <a:prstGeom prst="rect">
            <a:avLst/>
          </a:prstGeom>
          <a:noFill/>
        </p:spPr>
        <p:txBody>
          <a:bodyPr wrap="square">
            <a:spAutoFit/>
          </a:bodyPr>
          <a:lstStyle/>
          <a:p>
            <a:pPr marL="0" marR="0" algn="just">
              <a:spcBef>
                <a:spcPts val="600"/>
              </a:spcBef>
              <a:spcAft>
                <a:spcPts val="600"/>
              </a:spcAft>
            </a:pP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giả</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đã</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phân</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tích</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các</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hình</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thức</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nghệ</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thuật</a:t>
            </a:r>
            <a:r>
              <a:rPr lang="en-US" sz="2800" dirty="0">
                <a:solidFill>
                  <a:srgbClr val="5B1704"/>
                </a:solidFill>
                <a:effectLst/>
                <a:latin typeface="#9Slide03 Arima Madurai Bold" panose="00000800000000000000" pitchFamily="2" charset="0"/>
                <a:cs typeface="#9Slide03 Arima Madurai Bold" panose="00000800000000000000" pitchFamily="2" charset="0"/>
              </a:rPr>
              <a:t> qua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những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ngữ</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hình</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ảnh</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biện</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pháp</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tu</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để</a:t>
            </a:r>
            <a:r>
              <a:rPr lang="en-US" sz="2800" dirty="0">
                <a:solidFill>
                  <a:srgbClr val="5B1704"/>
                </a:solidFill>
                <a:effectLst/>
                <a:latin typeface="#9Slide03 Arima Madurai Bold" panose="00000800000000000000" pitchFamily="2" charset="0"/>
                <a:cs typeface="#9Slide03 Arima Madurai Bold" panose="00000800000000000000" pitchFamily="2" charset="0"/>
              </a:rPr>
              <a:t> qua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đó</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làm</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nổi</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bật</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nội</a:t>
            </a:r>
            <a:r>
              <a:rPr lang="en-US" sz="2800" dirty="0">
                <a:solidFill>
                  <a:srgbClr val="5B1704"/>
                </a:solidFill>
                <a:effectLst/>
                <a:latin typeface="#9Slide03 Arima Madurai Bold" panose="00000800000000000000" pitchFamily="2" charset="0"/>
                <a:cs typeface="#9Slide03 Arima Madurai Bold" panose="00000800000000000000" pitchFamily="2" charset="0"/>
              </a:rPr>
              <a:t> dung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đồng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thời</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cách</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đưa</a:t>
            </a:r>
            <a:r>
              <a:rPr lang="en-US" sz="2800" dirty="0">
                <a:solidFill>
                  <a:srgbClr val="5B1704"/>
                </a:solidFill>
                <a:effectLst/>
                <a:latin typeface="#9Slide03 Arima Madurai Bold" panose="00000800000000000000" pitchFamily="2" charset="0"/>
                <a:cs typeface="#9Slide03 Arima Madurai Bold" panose="00000800000000000000" pitchFamily="2" charset="0"/>
              </a:rPr>
              <a:t> ý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kiến</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rõ</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ràng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lí</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lẽ</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bằng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chứng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thuyết</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phục</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chặt</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chẽ</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thống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nhất</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để</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chứng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minh</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vẻ</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đẹp</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trưa</a:t>
            </a:r>
            <a:r>
              <a:rPr lang="en-US" sz="2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Các</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nội</a:t>
            </a:r>
            <a:r>
              <a:rPr lang="en-US" sz="2800" dirty="0">
                <a:solidFill>
                  <a:srgbClr val="5B1704"/>
                </a:solidFill>
                <a:effectLst/>
                <a:latin typeface="#9Slide03 Arima Madurai Bold" panose="00000800000000000000" pitchFamily="2" charset="0"/>
                <a:cs typeface="#9Slide03 Arima Madurai Bold" panose="00000800000000000000" pitchFamily="2" charset="0"/>
              </a:rPr>
              <a:t> dung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cụ</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thể</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trong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nghị</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luận</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này</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đều</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tập</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trung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làm</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rõ</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vẻ</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đẹp</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hình</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thức</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đến</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nội</a:t>
            </a:r>
            <a:r>
              <a:rPr lang="en-US" sz="2800" dirty="0">
                <a:solidFill>
                  <a:srgbClr val="5B1704"/>
                </a:solidFill>
                <a:effectLst/>
                <a:latin typeface="#9Slide03 Arima Madurai Bold" panose="00000800000000000000" pitchFamily="2" charset="0"/>
                <a:cs typeface="#9Slide03 Arima Madurai Bold" panose="00000800000000000000" pitchFamily="2" charset="0"/>
              </a:rPr>
              <a:t> dung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Như</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vậy</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nội</a:t>
            </a:r>
            <a:r>
              <a:rPr lang="en-US" sz="2800" dirty="0">
                <a:solidFill>
                  <a:srgbClr val="5B1704"/>
                </a:solidFill>
                <a:effectLst/>
                <a:latin typeface="#9Slide03 Arima Madurai Bold" panose="00000800000000000000" pitchFamily="2" charset="0"/>
                <a:cs typeface="#9Slide03 Arima Madurai Bold" panose="00000800000000000000" pitchFamily="2" charset="0"/>
              </a:rPr>
              <a:t> dung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văn</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bản</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đã</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làm</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sáng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rõ</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mục</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đích</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văn</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bản</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là</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thuyết</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phục</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người</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đọc</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thấy</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rõ</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vẻ</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đẹp</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nội</a:t>
            </a:r>
            <a:r>
              <a:rPr lang="en-US" sz="2800" dirty="0">
                <a:solidFill>
                  <a:srgbClr val="5B1704"/>
                </a:solidFill>
                <a:effectLst/>
                <a:latin typeface="#9Slide03 Arima Madurai Bold" panose="00000800000000000000" pitchFamily="2" charset="0"/>
                <a:cs typeface="#9Slide03 Arima Madurai Bold" panose="00000800000000000000" pitchFamily="2" charset="0"/>
              </a:rPr>
              <a:t> dung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hình</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thức</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dirty="0" err="1">
                <a:solidFill>
                  <a:srgbClr val="5B1704"/>
                </a:solidFill>
                <a:effectLst/>
                <a:latin typeface="#9Slide03 Arima Madurai Bold" panose="00000800000000000000" pitchFamily="2" charset="0"/>
                <a:cs typeface="#9Slide03 Arima Madurai Bold" panose="00000800000000000000" pitchFamily="2" charset="0"/>
              </a:rPr>
              <a:t>trưa</a:t>
            </a:r>
            <a:r>
              <a:rPr lang="en-US" sz="2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16039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6" name="Picture 6"/>
          <p:cNvPicPr>
            <a:picLocks noChangeAspect="1"/>
          </p:cNvPicPr>
          <p:nvPr/>
        </p:nvPicPr>
        <p:blipFill>
          <a:blip r:embed="rId2"/>
          <a:srcRect/>
          <a:stretch>
            <a:fillRect/>
          </a:stretch>
        </p:blipFill>
        <p:spPr>
          <a:xfrm>
            <a:off x="0" y="0"/>
            <a:ext cx="3369225" cy="3342552"/>
          </a:xfrm>
          <a:prstGeom prst="rect">
            <a:avLst/>
          </a:prstGeom>
        </p:spPr>
      </p:pic>
      <p:pic>
        <p:nvPicPr>
          <p:cNvPr id="7" name="Picture 7"/>
          <p:cNvPicPr>
            <a:picLocks noChangeAspect="1"/>
          </p:cNvPicPr>
          <p:nvPr/>
        </p:nvPicPr>
        <p:blipFill>
          <a:blip r:embed="rId3"/>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192788" y="10886"/>
            <a:ext cx="2095212" cy="1836167"/>
          </a:xfrm>
          <a:prstGeom prst="rect">
            <a:avLst/>
          </a:prstGeom>
        </p:spPr>
      </p:pic>
      <p:sp>
        <p:nvSpPr>
          <p:cNvPr id="9" name="TextBox 8">
            <a:extLst>
              <a:ext uri="{FF2B5EF4-FFF2-40B4-BE49-F238E27FC236}">
                <a16:creationId xmlns:a16="http://schemas.microsoft.com/office/drawing/2014/main" xmlns="" id="{29EF89BF-856D-D1B1-2309-6E557F2F00C1}"/>
              </a:ext>
            </a:extLst>
          </p:cNvPr>
          <p:cNvSpPr txBox="1"/>
          <p:nvPr/>
        </p:nvSpPr>
        <p:spPr>
          <a:xfrm>
            <a:off x="9713626" y="4526539"/>
            <a:ext cx="6974174"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pt-BR" sz="11500" b="1" i="0" u="none" strike="noStrike" kern="1200" cap="none" spc="0" normalizeH="0" baseline="0" noProof="0" dirty="0">
                <a:ln>
                  <a:noFill/>
                </a:ln>
                <a:solidFill>
                  <a:srgbClr val="C0504D">
                    <a:lumMod val="50000"/>
                  </a:srgbClr>
                </a:solidFill>
                <a:effectLst/>
                <a:uLnTx/>
                <a:uFillTx/>
                <a:latin typeface="#9Slide05 IcielRukola" panose="02000506050000020003" pitchFamily="2" charset="0"/>
                <a:ea typeface="Times New Roman" panose="02020603050405020304" pitchFamily="18" charset="0"/>
                <a:cs typeface="+mn-cs"/>
              </a:rPr>
              <a:t>III. Tổng kết</a:t>
            </a:r>
            <a:endParaRPr kumimoji="0" lang="en-US" sz="9600" b="0" i="0" u="none" strike="noStrike" kern="1200" cap="none" spc="0" normalizeH="0" baseline="0" noProof="0" dirty="0">
              <a:ln>
                <a:noFill/>
              </a:ln>
              <a:solidFill>
                <a:srgbClr val="C0504D">
                  <a:lumMod val="50000"/>
                </a:srgbClr>
              </a:solidFill>
              <a:effectLst/>
              <a:uLnTx/>
              <a:uFillTx/>
              <a:latin typeface="#9Slide05 IcielRukola" panose="02000506050000020003" pitchFamily="2"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xmlns="" id="{36EB16B9-DC6E-D294-F27D-3F28DFFD1E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250" y="2566573"/>
            <a:ext cx="10363200" cy="7965722"/>
          </a:xfrm>
          <a:prstGeom prst="rect">
            <a:avLst/>
          </a:prstGeom>
          <a:noFill/>
          <a:ln>
            <a:noFill/>
          </a:ln>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24593" y="8855025"/>
            <a:ext cx="4854151" cy="1431975"/>
          </a:xfrm>
          <a:prstGeom prst="rect">
            <a:avLst/>
          </a:prstGeom>
        </p:spPr>
      </p:pic>
    </p:spTree>
    <p:extLst>
      <p:ext uri="{BB962C8B-B14F-4D97-AF65-F5344CB8AC3E}">
        <p14:creationId xmlns:p14="http://schemas.microsoft.com/office/powerpoint/2010/main" val="270572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graphicFrame>
        <p:nvGraphicFramePr>
          <p:cNvPr id="4" name="Table 3">
            <a:extLst>
              <a:ext uri="{FF2B5EF4-FFF2-40B4-BE49-F238E27FC236}">
                <a16:creationId xmlns:a16="http://schemas.microsoft.com/office/drawing/2014/main" xmlns="" id="{49492DA9-7893-3A28-12AC-064AAC90110E}"/>
              </a:ext>
            </a:extLst>
          </p:cNvPr>
          <p:cNvGraphicFramePr>
            <a:graphicFrameLocks noGrp="1"/>
          </p:cNvGraphicFramePr>
          <p:nvPr>
            <p:extLst>
              <p:ext uri="{D42A27DB-BD31-4B8C-83A1-F6EECF244321}">
                <p14:modId xmlns:p14="http://schemas.microsoft.com/office/powerpoint/2010/main" val="686843682"/>
              </p:ext>
            </p:extLst>
          </p:nvPr>
        </p:nvGraphicFramePr>
        <p:xfrm>
          <a:off x="1845128" y="1676719"/>
          <a:ext cx="14918871" cy="7574596"/>
        </p:xfrm>
        <a:graphic>
          <a:graphicData uri="http://schemas.openxmlformats.org/drawingml/2006/table">
            <a:tbl>
              <a:tblPr firstRow="1" firstCol="1" bandRow="1">
                <a:tableStyleId>{7DF18680-E054-41AD-8BC1-D1AEF772440D}</a:tableStyleId>
              </a:tblPr>
              <a:tblGrid>
                <a:gridCol w="7797811">
                  <a:extLst>
                    <a:ext uri="{9D8B030D-6E8A-4147-A177-3AD203B41FA5}">
                      <a16:colId xmlns:a16="http://schemas.microsoft.com/office/drawing/2014/main" xmlns="" val="3863936638"/>
                    </a:ext>
                  </a:extLst>
                </a:gridCol>
                <a:gridCol w="7121060">
                  <a:extLst>
                    <a:ext uri="{9D8B030D-6E8A-4147-A177-3AD203B41FA5}">
                      <a16:colId xmlns:a16="http://schemas.microsoft.com/office/drawing/2014/main" xmlns="" val="428171684"/>
                    </a:ext>
                  </a:extLst>
                </a:gridCol>
              </a:tblGrid>
              <a:tr h="1180781">
                <a:tc gridSpan="2">
                  <a:txBody>
                    <a:bodyPr/>
                    <a:lstStyle/>
                    <a:p>
                      <a:pPr marL="0" marR="0" algn="ctr">
                        <a:lnSpc>
                          <a:spcPct val="107000"/>
                        </a:lnSpc>
                        <a:spcBef>
                          <a:spcPts val="600"/>
                        </a:spcBef>
                        <a:spcAft>
                          <a:spcPts val="0"/>
                        </a:spcAft>
                      </a:pPr>
                      <a:r>
                        <a:rPr lang="pt-BR" sz="2800" dirty="0">
                          <a:effectLst/>
                          <a:latin typeface="#9Slide03 BoosterNextFYBlack" panose="02000A03000000020004" pitchFamily="2" charset="0"/>
                        </a:rPr>
                        <a:t>PHIẾU HỌC TẬP SỐ 2</a:t>
                      </a:r>
                      <a:endParaRPr lang="en-US" sz="2800" dirty="0">
                        <a:effectLst/>
                        <a:latin typeface="#9Slide03 BoosterNextFYBlack" panose="02000A03000000020004" pitchFamily="2" charset="0"/>
                      </a:endParaRPr>
                    </a:p>
                    <a:p>
                      <a:pPr marL="0" marR="0" algn="ctr">
                        <a:lnSpc>
                          <a:spcPct val="107000"/>
                        </a:lnSpc>
                        <a:spcBef>
                          <a:spcPts val="0"/>
                        </a:spcBef>
                        <a:spcAft>
                          <a:spcPts val="600"/>
                        </a:spcAft>
                      </a:pPr>
                      <a:r>
                        <a:rPr lang="pt-BR" sz="2800" dirty="0">
                          <a:effectLst/>
                          <a:latin typeface="#9Slide03 BoosterNextFYBlack" panose="02000A03000000020004" pitchFamily="2" charset="0"/>
                        </a:rPr>
                        <a:t>Tổng kết văn bản: </a:t>
                      </a:r>
                      <a:r>
                        <a:rPr lang="en-US" sz="2800" dirty="0">
                          <a:effectLst/>
                          <a:latin typeface="#9Slide03 BoosterNextFYBlack" panose="02000A03000000020004" pitchFamily="2" charset="0"/>
                        </a:rPr>
                        <a:t>"</a:t>
                      </a:r>
                      <a:r>
                        <a:rPr lang="en-US" sz="2800" spc="-10" dirty="0" err="1">
                          <a:effectLst/>
                          <a:latin typeface="#9Slide03 BoosterNextFYBlack" panose="02000A03000000020004" pitchFamily="2" charset="0"/>
                        </a:rPr>
                        <a:t>Vẻ</a:t>
                      </a:r>
                      <a:r>
                        <a:rPr lang="en-US" sz="2800" spc="-10" dirty="0">
                          <a:effectLst/>
                          <a:latin typeface="#9Slide03 BoosterNextFYBlack" panose="02000A03000000020004" pitchFamily="2" charset="0"/>
                        </a:rPr>
                        <a:t> </a:t>
                      </a:r>
                      <a:r>
                        <a:rPr lang="en-US" sz="2800" spc="-10" dirty="0" err="1">
                          <a:effectLst/>
                          <a:latin typeface="#9Slide03 BoosterNextFYBlack" panose="02000A03000000020004" pitchFamily="2" charset="0"/>
                        </a:rPr>
                        <a:t>đẹp</a:t>
                      </a:r>
                      <a:r>
                        <a:rPr lang="en-US" sz="2800" spc="-10" dirty="0">
                          <a:effectLst/>
                          <a:latin typeface="#9Slide03 BoosterNextFYBlack" panose="02000A03000000020004" pitchFamily="2" charset="0"/>
                        </a:rPr>
                        <a:t> </a:t>
                      </a:r>
                      <a:r>
                        <a:rPr lang="en-US" sz="2800" spc="-10" dirty="0" err="1">
                          <a:effectLst/>
                          <a:latin typeface="#9Slide03 BoosterNextFYBlack" panose="02000A03000000020004" pitchFamily="2" charset="0"/>
                        </a:rPr>
                        <a:t>của</a:t>
                      </a:r>
                      <a:r>
                        <a:rPr lang="en-US" sz="2800" spc="-10" dirty="0">
                          <a:effectLst/>
                          <a:latin typeface="#9Slide03 BoosterNextFYBlack" panose="02000A03000000020004" pitchFamily="2" charset="0"/>
                        </a:rPr>
                        <a:t> </a:t>
                      </a:r>
                      <a:r>
                        <a:rPr lang="en-US" sz="2800" spc="-10" dirty="0" err="1">
                          <a:effectLst/>
                          <a:latin typeface="#9Slide03 BoosterNextFYBlack" panose="02000A03000000020004" pitchFamily="2" charset="0"/>
                        </a:rPr>
                        <a:t>bài</a:t>
                      </a:r>
                      <a:r>
                        <a:rPr lang="en-US" sz="2800" spc="-10" dirty="0">
                          <a:effectLst/>
                          <a:latin typeface="#9Slide03 BoosterNextFYBlack" panose="02000A03000000020004" pitchFamily="2" charset="0"/>
                        </a:rPr>
                        <a:t> </a:t>
                      </a:r>
                      <a:r>
                        <a:rPr lang="en-US" sz="2800" spc="-10" dirty="0" err="1">
                          <a:effectLst/>
                          <a:latin typeface="#9Slide03 BoosterNextFYBlack" panose="02000A03000000020004" pitchFamily="2" charset="0"/>
                        </a:rPr>
                        <a:t>thơ</a:t>
                      </a:r>
                      <a:r>
                        <a:rPr lang="en-US" sz="2800" spc="-10" dirty="0">
                          <a:effectLst/>
                          <a:latin typeface="#9Slide03 BoosterNextFYBlack" panose="02000A03000000020004" pitchFamily="2" charset="0"/>
                        </a:rPr>
                        <a:t> </a:t>
                      </a:r>
                      <a:r>
                        <a:rPr lang="en-US" sz="2800" spc="-10" dirty="0" err="1">
                          <a:effectLst/>
                          <a:latin typeface="#9Slide03 BoosterNextFYBlack" panose="02000A03000000020004" pitchFamily="2" charset="0"/>
                        </a:rPr>
                        <a:t>Tiếng</a:t>
                      </a:r>
                      <a:r>
                        <a:rPr lang="en-US" sz="2800" spc="-10" dirty="0">
                          <a:effectLst/>
                          <a:latin typeface="#9Slide03 BoosterNextFYBlack" panose="02000A03000000020004" pitchFamily="2" charset="0"/>
                        </a:rPr>
                        <a:t> </a:t>
                      </a:r>
                      <a:r>
                        <a:rPr lang="en-US" sz="2800" spc="-10" dirty="0" err="1">
                          <a:effectLst/>
                          <a:latin typeface="#9Slide03 BoosterNextFYBlack" panose="02000A03000000020004" pitchFamily="2" charset="0"/>
                        </a:rPr>
                        <a:t>gà</a:t>
                      </a:r>
                      <a:r>
                        <a:rPr lang="en-US" sz="2800" spc="-10" dirty="0">
                          <a:effectLst/>
                          <a:latin typeface="#9Slide03 BoosterNextFYBlack" panose="02000A03000000020004" pitchFamily="2" charset="0"/>
                        </a:rPr>
                        <a:t> </a:t>
                      </a:r>
                      <a:r>
                        <a:rPr lang="en-US" sz="2800" spc="-10" dirty="0" err="1">
                          <a:effectLst/>
                          <a:latin typeface="#9Slide03 BoosterNextFYBlack" panose="02000A03000000020004" pitchFamily="2" charset="0"/>
                        </a:rPr>
                        <a:t>trưa</a:t>
                      </a:r>
                      <a:r>
                        <a:rPr lang="en-US" sz="2800" spc="-10" dirty="0">
                          <a:effectLst/>
                          <a:latin typeface="#9Slide03 BoosterNextFYBlack" panose="02000A03000000020004" pitchFamily="2" charset="0"/>
                        </a:rPr>
                        <a:t>"</a:t>
                      </a:r>
                      <a:endParaRPr lang="en-US" sz="2800" dirty="0">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51483" marR="51483" marT="0" marB="0" anchor="ctr"/>
                </a:tc>
                <a:tc hMerge="1">
                  <a:txBody>
                    <a:bodyPr/>
                    <a:lstStyle/>
                    <a:p>
                      <a:endParaRPr lang="en-US"/>
                    </a:p>
                  </a:txBody>
                  <a:tcPr/>
                </a:tc>
                <a:extLst>
                  <a:ext uri="{0D108BD9-81ED-4DB2-BD59-A6C34878D82A}">
                    <a16:rowId xmlns:a16="http://schemas.microsoft.com/office/drawing/2014/main" xmlns="" val="1828416676"/>
                  </a:ext>
                </a:extLst>
              </a:tr>
              <a:tr h="2733387">
                <a:tc>
                  <a:txBody>
                    <a:bodyPr/>
                    <a:lstStyle/>
                    <a:p>
                      <a:pPr marL="0" marR="0" algn="ctr">
                        <a:lnSpc>
                          <a:spcPct val="107000"/>
                        </a:lnSpc>
                        <a:spcBef>
                          <a:spcPts val="600"/>
                        </a:spcBef>
                        <a:spcAft>
                          <a:spcPts val="600"/>
                        </a:spcAft>
                      </a:pPr>
                      <a:r>
                        <a:rPr lang="pt-BR" sz="2800" dirty="0">
                          <a:solidFill>
                            <a:srgbClr val="5B1704"/>
                          </a:solidFill>
                          <a:effectLst/>
                          <a:latin typeface="#9Slide03 BoosterNextFYBlack" panose="02000A03000000020004" pitchFamily="2" charset="0"/>
                          <a:cs typeface="#9Slide03 Arima Madurai Bold" panose="00000800000000000000" pitchFamily="2" charset="0"/>
                        </a:rPr>
                        <a:t>Giá trị nội dung</a:t>
                      </a:r>
                      <a:endParaRPr lang="en-US" sz="2800" dirty="0">
                        <a:solidFill>
                          <a:srgbClr val="5B1704"/>
                        </a:solidFill>
                        <a:effectLst/>
                        <a:latin typeface="#9Slide03 BoosterNextFYBlack" panose="02000A03000000020004" pitchFamily="2" charset="0"/>
                        <a:cs typeface="#9Slide03 Arima Madurai Bold" panose="00000800000000000000" pitchFamily="2" charset="0"/>
                      </a:endParaRPr>
                    </a:p>
                    <a:p>
                      <a:pPr marL="0" marR="0">
                        <a:lnSpc>
                          <a:spcPct val="107000"/>
                        </a:lnSpc>
                        <a:spcBef>
                          <a:spcPts val="600"/>
                        </a:spcBef>
                        <a:spcAft>
                          <a:spcPts val="600"/>
                        </a:spcAft>
                      </a:pPr>
                      <a:r>
                        <a:rPr lang="pt-BR" sz="2800" b="0" dirty="0">
                          <a:solidFill>
                            <a:srgbClr val="5B1704"/>
                          </a:solidFill>
                          <a:effectLst/>
                          <a:latin typeface="#9Slide03 Arima Madurai Bold" panose="00000800000000000000" pitchFamily="2" charset="0"/>
                          <a:cs typeface="#9Slide03 Arima Madurai Bold" panose="00000800000000000000" pitchFamily="2" charset="0"/>
                        </a:rPr>
                        <a:t>- Bài thơ giới thiệu được vẻ đẹp</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p>
                    <a:p>
                      <a:pPr marL="0" marR="0">
                        <a:lnSpc>
                          <a:spcPct val="107000"/>
                        </a:lnSpc>
                        <a:spcBef>
                          <a:spcPts val="600"/>
                        </a:spcBef>
                        <a:spcAft>
                          <a:spcPts val="600"/>
                        </a:spcAft>
                      </a:pPr>
                      <a:r>
                        <a:rPr lang="pt-BR" sz="2800" b="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b="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7000"/>
                        </a:lnSpc>
                        <a:spcBef>
                          <a:spcPts val="600"/>
                        </a:spcBef>
                        <a:spcAft>
                          <a:spcPts val="600"/>
                        </a:spcAft>
                      </a:pP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spc="-1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2800" b="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spc="-10" dirty="0" err="1">
                          <a:solidFill>
                            <a:srgbClr val="5B1704"/>
                          </a:solidFill>
                          <a:effectLst/>
                          <a:latin typeface="#9Slide03 Arima Madurai Bold" panose="00000800000000000000" pitchFamily="2" charset="0"/>
                          <a:cs typeface="#9Slide03 Arima Madurai Bold" panose="00000800000000000000" pitchFamily="2" charset="0"/>
                        </a:rPr>
                        <a:t>đó</a:t>
                      </a:r>
                      <a:r>
                        <a:rPr lang="en-US" sz="2800" b="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spc="-10" dirty="0" err="1">
                          <a:solidFill>
                            <a:srgbClr val="5B1704"/>
                          </a:solidFill>
                          <a:effectLst/>
                          <a:latin typeface="#9Slide03 Arima Madurai Bold" panose="00000800000000000000" pitchFamily="2" charset="0"/>
                          <a:cs typeface="#9Slide03 Arima Madurai Bold" panose="00000800000000000000" pitchFamily="2" charset="0"/>
                        </a:rPr>
                        <a:t>khơi</a:t>
                      </a:r>
                      <a:r>
                        <a:rPr lang="en-US" sz="2800" b="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spc="-10" dirty="0" err="1">
                          <a:solidFill>
                            <a:srgbClr val="5B1704"/>
                          </a:solidFill>
                          <a:effectLst/>
                          <a:latin typeface="#9Slide03 Arima Madurai Bold" panose="00000800000000000000" pitchFamily="2" charset="0"/>
                          <a:cs typeface="#9Slide03 Arima Madurai Bold" panose="00000800000000000000" pitchFamily="2" charset="0"/>
                        </a:rPr>
                        <a:t>gợi</a:t>
                      </a:r>
                      <a:r>
                        <a:rPr lang="en-US" sz="2800" b="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spc="-10" dirty="0" err="1">
                          <a:solidFill>
                            <a:srgbClr val="5B1704"/>
                          </a:solidFill>
                          <a:effectLst/>
                          <a:latin typeface="#9Slide03 Arima Madurai Bold" panose="00000800000000000000" pitchFamily="2" charset="0"/>
                          <a:cs typeface="#9Slide03 Arima Madurai Bold" panose="00000800000000000000" pitchFamily="2" charset="0"/>
                        </a:rPr>
                        <a:t>được</a:t>
                      </a:r>
                      <a:r>
                        <a:rPr lang="en-US" sz="2800" b="0" spc="-10" dirty="0">
                          <a:solidFill>
                            <a:srgbClr val="5B1704"/>
                          </a:solidFill>
                          <a:effectLst/>
                          <a:latin typeface="#9Slide03 Arima Madurai Bold" panose="00000800000000000000" pitchFamily="2" charset="0"/>
                          <a:cs typeface="#9Slide03 Arima Madurai Bold" panose="00000800000000000000" pitchFamily="2" charset="0"/>
                        </a:rPr>
                        <a:t> .........................................</a:t>
                      </a:r>
                      <a:endParaRPr lang="en-US" sz="2800" b="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7000"/>
                        </a:lnSpc>
                        <a:spcBef>
                          <a:spcPts val="600"/>
                        </a:spcBef>
                        <a:spcAft>
                          <a:spcPts val="600"/>
                        </a:spcAft>
                      </a:pPr>
                      <a:r>
                        <a:rPr lang="pt-BR" sz="2800" b="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b="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7000"/>
                        </a:lnSpc>
                        <a:spcBef>
                          <a:spcPts val="600"/>
                        </a:spcBef>
                        <a:spcAft>
                          <a:spcPts val="600"/>
                        </a:spcAft>
                      </a:pPr>
                      <a:r>
                        <a:rPr lang="en-US" sz="2800" b="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spc="-10" dirty="0" err="1">
                          <a:solidFill>
                            <a:srgbClr val="5B1704"/>
                          </a:solidFill>
                          <a:effectLst/>
                          <a:latin typeface="#9Slide03 Arima Madurai Bold" panose="00000800000000000000" pitchFamily="2" charset="0"/>
                          <a:cs typeface="#9Slide03 Arima Madurai Bold" panose="00000800000000000000" pitchFamily="2" charset="0"/>
                        </a:rPr>
                        <a:t>Bộc</a:t>
                      </a:r>
                      <a:r>
                        <a:rPr lang="en-US" sz="2800" b="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spc="-10" dirty="0" err="1">
                          <a:solidFill>
                            <a:srgbClr val="5B1704"/>
                          </a:solidFill>
                          <a:effectLst/>
                          <a:latin typeface="#9Slide03 Arima Madurai Bold" panose="00000800000000000000" pitchFamily="2" charset="0"/>
                          <a:cs typeface="#9Slide03 Arima Madurai Bold" panose="00000800000000000000" pitchFamily="2" charset="0"/>
                        </a:rPr>
                        <a:t>lộ</a:t>
                      </a:r>
                      <a:r>
                        <a:rPr lang="en-US" sz="2800" b="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spc="-10" dirty="0" err="1">
                          <a:solidFill>
                            <a:srgbClr val="5B1704"/>
                          </a:solidFill>
                          <a:effectLst/>
                          <a:latin typeface="#9Slide03 Arima Madurai Bold" panose="00000800000000000000" pitchFamily="2" charset="0"/>
                          <a:cs typeface="#9Slide03 Arima Madurai Bold" panose="00000800000000000000" pitchFamily="2" charset="0"/>
                        </a:rPr>
                        <a:t>tình</a:t>
                      </a:r>
                      <a:r>
                        <a:rPr lang="en-US" sz="2800" b="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spc="-10" dirty="0" err="1">
                          <a:solidFill>
                            <a:srgbClr val="5B1704"/>
                          </a:solidFill>
                          <a:effectLst/>
                          <a:latin typeface="#9Slide03 Arima Madurai Bold" panose="00000800000000000000" pitchFamily="2" charset="0"/>
                          <a:cs typeface="#9Slide03 Arima Madurai Bold" panose="00000800000000000000" pitchFamily="2" charset="0"/>
                        </a:rPr>
                        <a:t>cảm</a:t>
                      </a:r>
                      <a:r>
                        <a:rPr lang="en-US" sz="2800" b="0" spc="-1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b="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7000"/>
                        </a:lnSpc>
                        <a:spcBef>
                          <a:spcPts val="600"/>
                        </a:spcBef>
                        <a:spcAft>
                          <a:spcPts val="600"/>
                        </a:spcAft>
                      </a:pPr>
                      <a:r>
                        <a:rPr lang="en-US" sz="2800" b="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b="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1483" marR="51483" marT="0" marB="0">
                    <a:solidFill>
                      <a:schemeClr val="accent5">
                        <a:lumMod val="40000"/>
                        <a:lumOff val="60000"/>
                      </a:schemeClr>
                    </a:solidFill>
                  </a:tcPr>
                </a:tc>
                <a:tc>
                  <a:txBody>
                    <a:bodyPr/>
                    <a:lstStyle/>
                    <a:p>
                      <a:pPr marL="0" marR="0" algn="ctr">
                        <a:lnSpc>
                          <a:spcPct val="107000"/>
                        </a:lnSpc>
                        <a:spcBef>
                          <a:spcPts val="600"/>
                        </a:spcBef>
                        <a:spcAft>
                          <a:spcPts val="600"/>
                        </a:spcAft>
                      </a:pPr>
                      <a:r>
                        <a:rPr lang="pt-BR" sz="2800" dirty="0">
                          <a:solidFill>
                            <a:srgbClr val="5B1704"/>
                          </a:solidFill>
                          <a:effectLst/>
                          <a:latin typeface="#9Slide03 BoosterNextFYBlack" panose="02000A03000000020004" pitchFamily="2" charset="0"/>
                          <a:cs typeface="#9Slide03 Arima Madurai Bold" panose="00000800000000000000" pitchFamily="2" charset="0"/>
                        </a:rPr>
                        <a:t>Đặc sắc nghệ thuật</a:t>
                      </a:r>
                      <a:endParaRPr lang="en-US" sz="2800" dirty="0">
                        <a:solidFill>
                          <a:srgbClr val="5B1704"/>
                        </a:solidFill>
                        <a:effectLst/>
                        <a:latin typeface="#9Slide03 BoosterNextFYBlack" panose="02000A03000000020004" pitchFamily="2" charset="0"/>
                        <a:cs typeface="#9Slide03 Arima Madurai Bold" panose="00000800000000000000" pitchFamily="2" charset="0"/>
                      </a:endParaRPr>
                    </a:p>
                    <a:p>
                      <a:pPr marL="0" marR="0">
                        <a:lnSpc>
                          <a:spcPct val="107000"/>
                        </a:lnSpc>
                        <a:spcBef>
                          <a:spcPts val="600"/>
                        </a:spcBef>
                        <a:spcAft>
                          <a:spcPts val="600"/>
                        </a:spcAft>
                      </a:pPr>
                      <a:r>
                        <a:rPr lang="pt-BR" sz="2800" dirty="0">
                          <a:solidFill>
                            <a:srgbClr val="5B1704"/>
                          </a:solidFill>
                          <a:effectLst/>
                          <a:latin typeface="#9Slide03 Arima Madurai Bold" panose="00000800000000000000" pitchFamily="2" charset="0"/>
                          <a:cs typeface="#9Slide03 Arima Madurai Bold" panose="00000800000000000000" pitchFamily="2" charset="0"/>
                        </a:rPr>
                        <a:t>-</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Cách</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phân</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tích</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7000"/>
                        </a:lnSpc>
                        <a:spcBef>
                          <a:spcPts val="600"/>
                        </a:spcBef>
                        <a:spcAft>
                          <a:spcPts val="600"/>
                        </a:spcAft>
                      </a:pPr>
                      <a:r>
                        <a:rPr lang="pt-BR" sz="2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7000"/>
                        </a:lnSpc>
                        <a:spcBef>
                          <a:spcPts val="600"/>
                        </a:spcBef>
                        <a:spcAft>
                          <a:spcPts val="600"/>
                        </a:spcAft>
                      </a:pP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Cách</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nêu</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ý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kiến</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lí</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lẽ</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bằng</a:t>
                      </a:r>
                      <a:r>
                        <a:rPr lang="en-US" sz="28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spc="-10" dirty="0" err="1">
                          <a:solidFill>
                            <a:srgbClr val="5B1704"/>
                          </a:solidFill>
                          <a:effectLst/>
                          <a:latin typeface="#9Slide03 Arima Madurai Bold" panose="00000800000000000000" pitchFamily="2" charset="0"/>
                          <a:cs typeface="#9Slide03 Arima Madurai Bold" panose="00000800000000000000" pitchFamily="2" charset="0"/>
                        </a:rPr>
                        <a:t>chứng</a:t>
                      </a:r>
                      <a:r>
                        <a:rPr lang="en-US" sz="2800" dirty="0">
                          <a:solidFill>
                            <a:srgbClr val="5B1704"/>
                          </a:solidFill>
                          <a:effectLst/>
                          <a:latin typeface="#9Slide03 Arima Madurai Bold" panose="00000800000000000000" pitchFamily="2" charset="0"/>
                          <a:cs typeface="#9Slide03 Arima Madurai Bold" panose="00000800000000000000" pitchFamily="2" charset="0"/>
                        </a:rPr>
                        <a:t> ............</a:t>
                      </a:r>
                    </a:p>
                    <a:p>
                      <a:pPr marL="0" marR="0">
                        <a:lnSpc>
                          <a:spcPct val="107000"/>
                        </a:lnSpc>
                        <a:spcBef>
                          <a:spcPts val="600"/>
                        </a:spcBef>
                        <a:spcAft>
                          <a:spcPts val="600"/>
                        </a:spcAft>
                      </a:pPr>
                      <a:r>
                        <a:rPr lang="pt-BR" sz="2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7000"/>
                        </a:lnSpc>
                        <a:spcBef>
                          <a:spcPts val="600"/>
                        </a:spcBef>
                        <a:spcAft>
                          <a:spcPts val="600"/>
                        </a:spcAft>
                      </a:pPr>
                      <a:r>
                        <a:rPr lang="pt-BR" sz="2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7000"/>
                        </a:lnSpc>
                        <a:spcBef>
                          <a:spcPts val="600"/>
                        </a:spcBef>
                        <a:spcAft>
                          <a:spcPts val="600"/>
                        </a:spcAft>
                      </a:pPr>
                      <a:r>
                        <a:rPr lang="pt-BR" sz="2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1483" marR="51483" marT="0" marB="0">
                    <a:solidFill>
                      <a:schemeClr val="accent5">
                        <a:lumMod val="40000"/>
                        <a:lumOff val="60000"/>
                      </a:schemeClr>
                    </a:solidFill>
                  </a:tcPr>
                </a:tc>
                <a:extLst>
                  <a:ext uri="{0D108BD9-81ED-4DB2-BD59-A6C34878D82A}">
                    <a16:rowId xmlns:a16="http://schemas.microsoft.com/office/drawing/2014/main" xmlns="" val="3283588176"/>
                  </a:ext>
                </a:extLst>
              </a:tr>
              <a:tr h="1508654">
                <a:tc gridSpan="2">
                  <a:txBody>
                    <a:bodyPr/>
                    <a:lstStyle/>
                    <a:p>
                      <a:pPr marL="0" marR="0" algn="ctr">
                        <a:lnSpc>
                          <a:spcPct val="107000"/>
                        </a:lnSpc>
                        <a:spcBef>
                          <a:spcPts val="600"/>
                        </a:spcBef>
                        <a:spcAft>
                          <a:spcPts val="600"/>
                        </a:spcAft>
                      </a:pPr>
                      <a:r>
                        <a:rPr lang="pt-BR" sz="2800" dirty="0">
                          <a:solidFill>
                            <a:srgbClr val="5B1704"/>
                          </a:solidFill>
                          <a:effectLst/>
                          <a:latin typeface="#9Slide03 BoosterNextFYBlack" panose="02000A03000000020004" pitchFamily="2" charset="0"/>
                          <a:cs typeface="#9Slide03 Arima Madurai Bold" panose="00000800000000000000" pitchFamily="2" charset="0"/>
                        </a:rPr>
                        <a:t>Lưu ý khi đọc hiểu văn bản nghị luận về tác phẩm thơ</a:t>
                      </a:r>
                      <a:endParaRPr lang="en-US" sz="2800" dirty="0">
                        <a:solidFill>
                          <a:srgbClr val="5B1704"/>
                        </a:solidFill>
                        <a:effectLst/>
                        <a:latin typeface="#9Slide03 BoosterNextFYBlack" panose="02000A03000000020004" pitchFamily="2" charset="0"/>
                        <a:cs typeface="#9Slide03 Arima Madurai Bold" panose="00000800000000000000" pitchFamily="2" charset="0"/>
                      </a:endParaRPr>
                    </a:p>
                    <a:p>
                      <a:pPr marL="0" marR="0">
                        <a:lnSpc>
                          <a:spcPct val="107000"/>
                        </a:lnSpc>
                        <a:spcBef>
                          <a:spcPts val="600"/>
                        </a:spcBef>
                        <a:spcAft>
                          <a:spcPts val="600"/>
                        </a:spcAft>
                      </a:pPr>
                      <a:r>
                        <a:rPr lang="pt-BR" sz="2800" b="0" dirty="0">
                          <a:solidFill>
                            <a:srgbClr val="5B1704"/>
                          </a:solidFill>
                          <a:effectLst/>
                          <a:latin typeface="#9Slide03 Arima Madurai Bold" panose="00000800000000000000" pitchFamily="2" charset="0"/>
                          <a:cs typeface="#9Slide03 Arima Madurai Bold" panose="00000800000000000000" pitchFamily="2" charset="0"/>
                        </a:rPr>
                        <a:t>-</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dirty="0" err="1">
                          <a:solidFill>
                            <a:srgbClr val="5B1704"/>
                          </a:solidFill>
                          <a:effectLst/>
                          <a:latin typeface="#9Slide03 Arima Madurai Bold" panose="00000800000000000000" pitchFamily="2" charset="0"/>
                          <a:cs typeface="#9Slide03 Arima Madurai Bold" panose="00000800000000000000" pitchFamily="2" charset="0"/>
                        </a:rPr>
                        <a:t>Xác</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dirty="0" err="1">
                          <a:solidFill>
                            <a:srgbClr val="5B1704"/>
                          </a:solidFill>
                          <a:effectLst/>
                          <a:latin typeface="#9Slide03 Arima Madurai Bold" panose="00000800000000000000" pitchFamily="2" charset="0"/>
                          <a:cs typeface="#9Slide03 Arima Madurai Bold" panose="00000800000000000000" pitchFamily="2" charset="0"/>
                        </a:rPr>
                        <a:t>định</a:t>
                      </a:r>
                      <a:r>
                        <a:rPr lang="pt-BR" sz="2800" b="0" dirty="0">
                          <a:solidFill>
                            <a:srgbClr val="5B1704"/>
                          </a:solidFill>
                          <a:effectLst/>
                          <a:latin typeface="#9Slide03 Arima Madurai Bold" panose="00000800000000000000" pitchFamily="2" charset="0"/>
                          <a:cs typeface="#9Slide03 Arima Madurai Bold" panose="00000800000000000000" pitchFamily="2" charset="0"/>
                        </a:rPr>
                        <a:t> trình tự  ................................................................................................................</a:t>
                      </a:r>
                      <a:endParaRPr lang="en-US" sz="2800" b="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7000"/>
                        </a:lnSpc>
                        <a:spcBef>
                          <a:spcPts val="600"/>
                        </a:spcBef>
                        <a:spcAft>
                          <a:spcPts val="600"/>
                        </a:spcAft>
                      </a:pP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dirty="0" err="1">
                          <a:solidFill>
                            <a:srgbClr val="5B1704"/>
                          </a:solidFill>
                          <a:effectLst/>
                          <a:latin typeface="#9Slide03 Arima Madurai Bold" panose="00000800000000000000" pitchFamily="2" charset="0"/>
                          <a:cs typeface="#9Slide03 Arima Madurai Bold" panose="00000800000000000000" pitchFamily="2" charset="0"/>
                        </a:rPr>
                        <a:t>Tìm</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dirty="0" err="1">
                          <a:solidFill>
                            <a:srgbClr val="5B1704"/>
                          </a:solidFill>
                          <a:effectLst/>
                          <a:latin typeface="#9Slide03 Arima Madurai Bold" panose="00000800000000000000" pitchFamily="2" charset="0"/>
                          <a:cs typeface="#9Slide03 Arima Madurai Bold" panose="00000800000000000000" pitchFamily="2" charset="0"/>
                        </a:rPr>
                        <a:t>hiểu</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dirty="0" err="1">
                          <a:solidFill>
                            <a:srgbClr val="5B1704"/>
                          </a:solidFill>
                          <a:effectLst/>
                          <a:latin typeface="#9Slide03 Arima Madurai Bold" panose="00000800000000000000" pitchFamily="2" charset="0"/>
                          <a:cs typeface="#9Slide03 Arima Madurai Bold" panose="00000800000000000000" pitchFamily="2" charset="0"/>
                        </a:rPr>
                        <a:t>cách</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dirty="0" err="1">
                          <a:solidFill>
                            <a:srgbClr val="5B1704"/>
                          </a:solidFill>
                          <a:effectLst/>
                          <a:latin typeface="#9Slide03 Arima Madurai Bold" panose="00000800000000000000" pitchFamily="2" charset="0"/>
                          <a:cs typeface="#9Slide03 Arima Madurai Bold" panose="00000800000000000000" pitchFamily="2" charset="0"/>
                        </a:rPr>
                        <a:t>nghị</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dirty="0" err="1">
                          <a:solidFill>
                            <a:srgbClr val="5B1704"/>
                          </a:solidFill>
                          <a:effectLst/>
                          <a:latin typeface="#9Slide03 Arima Madurai Bold" panose="00000800000000000000" pitchFamily="2" charset="0"/>
                          <a:cs typeface="#9Slide03 Arima Madurai Bold" panose="00000800000000000000" pitchFamily="2" charset="0"/>
                        </a:rPr>
                        <a:t>luận</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dirty="0" err="1">
                          <a:solidFill>
                            <a:srgbClr val="5B1704"/>
                          </a:solidFill>
                          <a:effectLst/>
                          <a:latin typeface="#9Slide03 Arima Madurai Bold" panose="00000800000000000000" pitchFamily="2" charset="0"/>
                          <a:cs typeface="#9Slide03 Arima Madurai Bold" panose="00000800000000000000" pitchFamily="2" charset="0"/>
                        </a:rPr>
                        <a:t>về</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 </a:t>
                      </a:r>
                      <a:r>
                        <a:rPr lang="en-US" sz="2800" b="0" dirty="0" err="1">
                          <a:solidFill>
                            <a:srgbClr val="5B1704"/>
                          </a:solidFill>
                          <a:effectLst/>
                          <a:latin typeface="#9Slide03 Arima Madurai Bold" panose="00000800000000000000" pitchFamily="2" charset="0"/>
                          <a:cs typeface="#9Slide03 Arima Madurai Bold" panose="00000800000000000000" pitchFamily="2" charset="0"/>
                        </a:rPr>
                        <a:t>phẩm</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nSpc>
                          <a:spcPct val="107000"/>
                        </a:lnSpc>
                        <a:spcBef>
                          <a:spcPts val="600"/>
                        </a:spcBef>
                        <a:spcAft>
                          <a:spcPts val="600"/>
                        </a:spcAft>
                      </a:pPr>
                      <a:r>
                        <a:rPr lang="pt-BR" sz="2800" b="0" dirty="0">
                          <a:solidFill>
                            <a:srgbClr val="5B1704"/>
                          </a:solidFill>
                          <a:effectLst/>
                          <a:latin typeface="#9Slide03 Arima Madurai Bold" panose="00000800000000000000" pitchFamily="2" charset="0"/>
                          <a:cs typeface="#9Slide03 Arima Madurai Bold" panose="00000800000000000000" pitchFamily="2" charset="0"/>
                        </a:rPr>
                        <a:t>- Những tác động tới người đọc từ bài nghị luận </a:t>
                      </a:r>
                      <a:r>
                        <a:rPr lang="en-US" sz="2800" b="0" dirty="0">
                          <a:solidFill>
                            <a:srgbClr val="5B1704"/>
                          </a:solidFill>
                          <a:effectLst/>
                          <a:latin typeface="#9Slide03 Arima Madurai Bold" panose="00000800000000000000" pitchFamily="2" charset="0"/>
                          <a:cs typeface="#9Slide03 Arima Madurai Bold" panose="00000800000000000000" pitchFamily="2" charset="0"/>
                        </a:rPr>
                        <a:t>.....................................................................</a:t>
                      </a:r>
                      <a:endParaRPr lang="en-US" sz="2800" b="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51483" marR="51483" marT="0" marB="0">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xmlns="" val="3888478532"/>
                  </a:ext>
                </a:extLst>
              </a:tr>
            </a:tbl>
          </a:graphicData>
        </a:graphic>
      </p:graphicFrame>
    </p:spTree>
    <p:extLst>
      <p:ext uri="{BB962C8B-B14F-4D97-AF65-F5344CB8AC3E}">
        <p14:creationId xmlns:p14="http://schemas.microsoft.com/office/powerpoint/2010/main" val="3014022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graphicFrame>
        <p:nvGraphicFramePr>
          <p:cNvPr id="4" name="Table 3">
            <a:extLst>
              <a:ext uri="{FF2B5EF4-FFF2-40B4-BE49-F238E27FC236}">
                <a16:creationId xmlns:a16="http://schemas.microsoft.com/office/drawing/2014/main" xmlns="" id="{5203B179-16B6-F7A3-23C8-1AD1530C18FD}"/>
              </a:ext>
            </a:extLst>
          </p:cNvPr>
          <p:cNvGraphicFramePr>
            <a:graphicFrameLocks noGrp="1"/>
          </p:cNvGraphicFramePr>
          <p:nvPr>
            <p:extLst>
              <p:ext uri="{D42A27DB-BD31-4B8C-83A1-F6EECF244321}">
                <p14:modId xmlns:p14="http://schemas.microsoft.com/office/powerpoint/2010/main" val="2336308082"/>
              </p:ext>
            </p:extLst>
          </p:nvPr>
        </p:nvGraphicFramePr>
        <p:xfrm>
          <a:off x="1599481" y="1333500"/>
          <a:ext cx="15240000" cy="7772400"/>
        </p:xfrm>
        <a:graphic>
          <a:graphicData uri="http://schemas.openxmlformats.org/drawingml/2006/table">
            <a:tbl>
              <a:tblPr firstRow="1" firstCol="1" bandRow="1">
                <a:tableStyleId>{5940675A-B579-460E-94D1-54222C63F5DA}</a:tableStyleId>
              </a:tblPr>
              <a:tblGrid>
                <a:gridCol w="7773119">
                  <a:extLst>
                    <a:ext uri="{9D8B030D-6E8A-4147-A177-3AD203B41FA5}">
                      <a16:colId xmlns:a16="http://schemas.microsoft.com/office/drawing/2014/main" xmlns="" val="2831159440"/>
                    </a:ext>
                  </a:extLst>
                </a:gridCol>
                <a:gridCol w="7466881">
                  <a:extLst>
                    <a:ext uri="{9D8B030D-6E8A-4147-A177-3AD203B41FA5}">
                      <a16:colId xmlns:a16="http://schemas.microsoft.com/office/drawing/2014/main" xmlns="" val="794119242"/>
                    </a:ext>
                  </a:extLst>
                </a:gridCol>
              </a:tblGrid>
              <a:tr h="1025834">
                <a:tc gridSpan="2">
                  <a:txBody>
                    <a:bodyPr/>
                    <a:lstStyle/>
                    <a:p>
                      <a:pPr marL="0" marR="0" algn="ctr">
                        <a:lnSpc>
                          <a:spcPct val="107000"/>
                        </a:lnSpc>
                        <a:spcBef>
                          <a:spcPts val="600"/>
                        </a:spcBef>
                        <a:spcAft>
                          <a:spcPts val="600"/>
                        </a:spcAft>
                      </a:pPr>
                      <a:r>
                        <a:rPr lang="pt-BR" sz="2400" dirty="0">
                          <a:solidFill>
                            <a:schemeClr val="bg1"/>
                          </a:solidFill>
                          <a:effectLst/>
                          <a:latin typeface="#9Slide03 BoosterNextFYBlack" panose="02000A03000000020004" pitchFamily="2" charset="0"/>
                          <a:cs typeface="#9Slide03 Arima Madurai Bold" panose="00000800000000000000" pitchFamily="2" charset="0"/>
                        </a:rPr>
                        <a:t>Tổng kết văn bản: </a:t>
                      </a:r>
                      <a:r>
                        <a:rPr lang="en-US" sz="2400" dirty="0">
                          <a:solidFill>
                            <a:schemeClr val="bg1"/>
                          </a:solidFill>
                          <a:effectLst/>
                          <a:latin typeface="#9Slide03 BoosterNextFYBlack" panose="02000A03000000020004" pitchFamily="2" charset="0"/>
                          <a:cs typeface="#9Slide03 Arima Madurai Bold" panose="00000800000000000000" pitchFamily="2" charset="0"/>
                        </a:rPr>
                        <a:t>"</a:t>
                      </a:r>
                      <a:r>
                        <a:rPr lang="en-US" sz="2400" spc="-10" dirty="0" err="1">
                          <a:solidFill>
                            <a:schemeClr val="bg1"/>
                          </a:solidFill>
                          <a:effectLst/>
                          <a:latin typeface="#9Slide03 BoosterNextFYBlack" panose="02000A03000000020004" pitchFamily="2" charset="0"/>
                          <a:cs typeface="#9Slide03 Arima Madurai Bold" panose="00000800000000000000" pitchFamily="2" charset="0"/>
                        </a:rPr>
                        <a:t>Vẻ</a:t>
                      </a:r>
                      <a:r>
                        <a:rPr lang="en-US" sz="2400" spc="-10" dirty="0">
                          <a:solidFill>
                            <a:schemeClr val="bg1"/>
                          </a:solidFill>
                          <a:effectLst/>
                          <a:latin typeface="#9Slide03 BoosterNextFYBlack" panose="02000A03000000020004" pitchFamily="2" charset="0"/>
                          <a:cs typeface="#9Slide03 Arima Madurai Bold" panose="00000800000000000000" pitchFamily="2" charset="0"/>
                        </a:rPr>
                        <a:t> </a:t>
                      </a:r>
                      <a:r>
                        <a:rPr lang="en-US" sz="2400" spc="-10" dirty="0" err="1">
                          <a:solidFill>
                            <a:schemeClr val="bg1"/>
                          </a:solidFill>
                          <a:effectLst/>
                          <a:latin typeface="#9Slide03 BoosterNextFYBlack" panose="02000A03000000020004" pitchFamily="2" charset="0"/>
                          <a:cs typeface="#9Slide03 Arima Madurai Bold" panose="00000800000000000000" pitchFamily="2" charset="0"/>
                        </a:rPr>
                        <a:t>đẹp</a:t>
                      </a:r>
                      <a:r>
                        <a:rPr lang="en-US" sz="2400" spc="-10" dirty="0">
                          <a:solidFill>
                            <a:schemeClr val="bg1"/>
                          </a:solidFill>
                          <a:effectLst/>
                          <a:latin typeface="#9Slide03 BoosterNextFYBlack" panose="02000A03000000020004" pitchFamily="2" charset="0"/>
                          <a:cs typeface="#9Slide03 Arima Madurai Bold" panose="00000800000000000000" pitchFamily="2" charset="0"/>
                        </a:rPr>
                        <a:t> </a:t>
                      </a:r>
                      <a:r>
                        <a:rPr lang="en-US" sz="2400" spc="-10" dirty="0" err="1">
                          <a:solidFill>
                            <a:schemeClr val="bg1"/>
                          </a:solidFill>
                          <a:effectLst/>
                          <a:latin typeface="#9Slide03 BoosterNextFYBlack" panose="02000A03000000020004" pitchFamily="2" charset="0"/>
                          <a:cs typeface="#9Slide03 Arima Madurai Bold" panose="00000800000000000000" pitchFamily="2" charset="0"/>
                        </a:rPr>
                        <a:t>của</a:t>
                      </a:r>
                      <a:r>
                        <a:rPr lang="en-US" sz="2400" spc="-10" dirty="0">
                          <a:solidFill>
                            <a:schemeClr val="bg1"/>
                          </a:solidFill>
                          <a:effectLst/>
                          <a:latin typeface="#9Slide03 BoosterNextFYBlack" panose="02000A03000000020004" pitchFamily="2" charset="0"/>
                          <a:cs typeface="#9Slide03 Arima Madurai Bold" panose="00000800000000000000" pitchFamily="2" charset="0"/>
                        </a:rPr>
                        <a:t> </a:t>
                      </a:r>
                      <a:r>
                        <a:rPr lang="en-US" sz="2400" spc="-10" dirty="0" err="1">
                          <a:solidFill>
                            <a:schemeClr val="bg1"/>
                          </a:solidFill>
                          <a:effectLst/>
                          <a:latin typeface="#9Slide03 BoosterNextFYBlack" panose="02000A03000000020004" pitchFamily="2" charset="0"/>
                          <a:cs typeface="#9Slide03 Arima Madurai Bold" panose="00000800000000000000" pitchFamily="2" charset="0"/>
                        </a:rPr>
                        <a:t>bài</a:t>
                      </a:r>
                      <a:r>
                        <a:rPr lang="en-US" sz="2400" spc="-10" dirty="0">
                          <a:solidFill>
                            <a:schemeClr val="bg1"/>
                          </a:solidFill>
                          <a:effectLst/>
                          <a:latin typeface="#9Slide03 BoosterNextFYBlack" panose="02000A03000000020004" pitchFamily="2" charset="0"/>
                          <a:cs typeface="#9Slide03 Arima Madurai Bold" panose="00000800000000000000" pitchFamily="2" charset="0"/>
                        </a:rPr>
                        <a:t> </a:t>
                      </a:r>
                      <a:r>
                        <a:rPr lang="en-US" sz="2400" spc="-10" dirty="0" err="1">
                          <a:solidFill>
                            <a:schemeClr val="bg1"/>
                          </a:solidFill>
                          <a:effectLst/>
                          <a:latin typeface="#9Slide03 BoosterNextFYBlack" panose="02000A03000000020004" pitchFamily="2" charset="0"/>
                          <a:cs typeface="#9Slide03 Arima Madurai Bold" panose="00000800000000000000" pitchFamily="2" charset="0"/>
                        </a:rPr>
                        <a:t>thơ</a:t>
                      </a:r>
                      <a:r>
                        <a:rPr lang="en-US" sz="2400" spc="-10" dirty="0">
                          <a:solidFill>
                            <a:schemeClr val="bg1"/>
                          </a:solidFill>
                          <a:effectLst/>
                          <a:latin typeface="#9Slide03 BoosterNextFYBlack" panose="02000A03000000020004" pitchFamily="2" charset="0"/>
                          <a:cs typeface="#9Slide03 Arima Madurai Bold" panose="00000800000000000000" pitchFamily="2" charset="0"/>
                        </a:rPr>
                        <a:t> </a:t>
                      </a:r>
                      <a:r>
                        <a:rPr lang="en-US" sz="2400" spc="-10" dirty="0" err="1">
                          <a:solidFill>
                            <a:schemeClr val="bg1"/>
                          </a:solidFill>
                          <a:effectLst/>
                          <a:latin typeface="#9Slide03 BoosterNextFYBlack" panose="02000A03000000020004" pitchFamily="2" charset="0"/>
                          <a:cs typeface="#9Slide03 Arima Madurai Bold" panose="00000800000000000000" pitchFamily="2" charset="0"/>
                        </a:rPr>
                        <a:t>Tiếng</a:t>
                      </a:r>
                      <a:r>
                        <a:rPr lang="en-US" sz="2400" spc="-10" dirty="0">
                          <a:solidFill>
                            <a:schemeClr val="bg1"/>
                          </a:solidFill>
                          <a:effectLst/>
                          <a:latin typeface="#9Slide03 BoosterNextFYBlack" panose="02000A03000000020004" pitchFamily="2" charset="0"/>
                          <a:cs typeface="#9Slide03 Arima Madurai Bold" panose="00000800000000000000" pitchFamily="2" charset="0"/>
                        </a:rPr>
                        <a:t> </a:t>
                      </a:r>
                      <a:r>
                        <a:rPr lang="en-US" sz="2400" spc="-10" dirty="0" err="1">
                          <a:solidFill>
                            <a:schemeClr val="bg1"/>
                          </a:solidFill>
                          <a:effectLst/>
                          <a:latin typeface="#9Slide03 BoosterNextFYBlack" panose="02000A03000000020004" pitchFamily="2" charset="0"/>
                          <a:cs typeface="#9Slide03 Arima Madurai Bold" panose="00000800000000000000" pitchFamily="2" charset="0"/>
                        </a:rPr>
                        <a:t>gà</a:t>
                      </a:r>
                      <a:r>
                        <a:rPr lang="en-US" sz="2400" spc="-10" dirty="0">
                          <a:solidFill>
                            <a:schemeClr val="bg1"/>
                          </a:solidFill>
                          <a:effectLst/>
                          <a:latin typeface="#9Slide03 BoosterNextFYBlack" panose="02000A03000000020004" pitchFamily="2" charset="0"/>
                          <a:cs typeface="#9Slide03 Arima Madurai Bold" panose="00000800000000000000" pitchFamily="2" charset="0"/>
                        </a:rPr>
                        <a:t> </a:t>
                      </a:r>
                      <a:r>
                        <a:rPr lang="en-US" sz="2400" spc="-10" dirty="0" err="1">
                          <a:solidFill>
                            <a:schemeClr val="bg1"/>
                          </a:solidFill>
                          <a:effectLst/>
                          <a:latin typeface="#9Slide03 BoosterNextFYBlack" panose="02000A03000000020004" pitchFamily="2" charset="0"/>
                          <a:cs typeface="#9Slide03 Arima Madurai Bold" panose="00000800000000000000" pitchFamily="2" charset="0"/>
                        </a:rPr>
                        <a:t>trưa</a:t>
                      </a:r>
                      <a:r>
                        <a:rPr lang="en-US" sz="2400" spc="-10" dirty="0">
                          <a:solidFill>
                            <a:schemeClr val="bg1"/>
                          </a:solidFill>
                          <a:effectLst/>
                          <a:latin typeface="#9Slide03 BoosterNextFYBlack" panose="02000A03000000020004" pitchFamily="2" charset="0"/>
                          <a:cs typeface="#9Slide03 Arima Madurai Bold" panose="00000800000000000000" pitchFamily="2" charset="0"/>
                        </a:rPr>
                        <a:t>"</a:t>
                      </a:r>
                      <a:endParaRPr lang="en-US" sz="24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7576" marR="67576" marT="0" marB="0" anchor="ctr">
                    <a:solidFill>
                      <a:schemeClr val="accent5"/>
                    </a:solidFill>
                  </a:tcPr>
                </a:tc>
                <a:tc hMerge="1">
                  <a:txBody>
                    <a:bodyPr/>
                    <a:lstStyle/>
                    <a:p>
                      <a:endParaRPr lang="en-US"/>
                    </a:p>
                  </a:txBody>
                  <a:tcPr/>
                </a:tc>
                <a:extLst>
                  <a:ext uri="{0D108BD9-81ED-4DB2-BD59-A6C34878D82A}">
                    <a16:rowId xmlns:a16="http://schemas.microsoft.com/office/drawing/2014/main" xmlns="" val="1985992157"/>
                  </a:ext>
                </a:extLst>
              </a:tr>
              <a:tr h="3599392">
                <a:tc>
                  <a:txBody>
                    <a:bodyPr/>
                    <a:lstStyle/>
                    <a:p>
                      <a:pPr marL="0" marR="0" algn="ctr">
                        <a:lnSpc>
                          <a:spcPct val="100000"/>
                        </a:lnSpc>
                        <a:spcBef>
                          <a:spcPts val="1200"/>
                        </a:spcBef>
                        <a:spcAft>
                          <a:spcPts val="600"/>
                        </a:spcAft>
                      </a:pPr>
                      <a:r>
                        <a:rPr lang="pt-BR" sz="2400" dirty="0">
                          <a:solidFill>
                            <a:srgbClr val="5B1704"/>
                          </a:solidFill>
                          <a:effectLst/>
                          <a:latin typeface="#9Slide03 BoosterNextFYBlack" panose="02000A03000000020004" pitchFamily="2" charset="0"/>
                          <a:cs typeface="#9Slide03 Arima Madurai Bold" panose="00000800000000000000" pitchFamily="2" charset="0"/>
                        </a:rPr>
                        <a:t>Giá trị nội dung</a:t>
                      </a:r>
                      <a:endParaRPr lang="en-US" sz="2400" dirty="0">
                        <a:solidFill>
                          <a:srgbClr val="5B1704"/>
                        </a:solidFill>
                        <a:effectLst/>
                        <a:latin typeface="#9Slide03 BoosterNextFYBlack" panose="02000A03000000020004" pitchFamily="2" charset="0"/>
                        <a:cs typeface="#9Slide03 Arima Madurai Bold" panose="00000800000000000000" pitchFamily="2" charset="0"/>
                      </a:endParaRPr>
                    </a:p>
                  </a:txBody>
                  <a:tcPr marL="67576" marR="67576" marT="0" marB="0">
                    <a:solidFill>
                      <a:schemeClr val="accent5">
                        <a:lumMod val="20000"/>
                        <a:lumOff val="80000"/>
                      </a:schemeClr>
                    </a:solidFill>
                  </a:tcPr>
                </a:tc>
                <a:tc>
                  <a:txBody>
                    <a:bodyPr/>
                    <a:lstStyle/>
                    <a:p>
                      <a:pPr marL="0" marR="0" algn="ctr">
                        <a:lnSpc>
                          <a:spcPct val="100000"/>
                        </a:lnSpc>
                        <a:spcBef>
                          <a:spcPts val="600"/>
                        </a:spcBef>
                        <a:spcAft>
                          <a:spcPts val="600"/>
                        </a:spcAft>
                      </a:pPr>
                      <a:r>
                        <a:rPr lang="pt-BR" sz="2400" dirty="0">
                          <a:solidFill>
                            <a:srgbClr val="5B1704"/>
                          </a:solidFill>
                          <a:effectLst/>
                          <a:latin typeface="#9Slide03 BoosterNextFYBlack" panose="02000A03000000020004" pitchFamily="2" charset="0"/>
                          <a:cs typeface="#9Slide03 Arima Madurai Bold" panose="00000800000000000000" pitchFamily="2" charset="0"/>
                        </a:rPr>
                        <a:t>Đặc sắc nghệ thuật</a:t>
                      </a:r>
                      <a:endParaRPr lang="en-US" sz="2400" dirty="0">
                        <a:solidFill>
                          <a:srgbClr val="5B1704"/>
                        </a:solidFill>
                        <a:effectLst/>
                        <a:latin typeface="#9Slide03 BoosterNextFYBlack" panose="02000A03000000020004" pitchFamily="2" charset="0"/>
                        <a:cs typeface="#9Slide03 Arima Madurai Bold" panose="00000800000000000000" pitchFamily="2" charset="0"/>
                      </a:endParaRPr>
                    </a:p>
                  </a:txBody>
                  <a:tcPr marL="67576" marR="67576" marT="0" marB="0">
                    <a:solidFill>
                      <a:schemeClr val="accent5">
                        <a:lumMod val="20000"/>
                        <a:lumOff val="80000"/>
                      </a:schemeClr>
                    </a:solidFill>
                  </a:tcPr>
                </a:tc>
                <a:extLst>
                  <a:ext uri="{0D108BD9-81ED-4DB2-BD59-A6C34878D82A}">
                    <a16:rowId xmlns:a16="http://schemas.microsoft.com/office/drawing/2014/main" xmlns="" val="2085599413"/>
                  </a:ext>
                </a:extLst>
              </a:tr>
              <a:tr h="3147174">
                <a:tc gridSpan="2">
                  <a:txBody>
                    <a:bodyPr/>
                    <a:lstStyle/>
                    <a:p>
                      <a:pPr marL="0" marR="0" algn="ctr">
                        <a:lnSpc>
                          <a:spcPct val="107000"/>
                        </a:lnSpc>
                        <a:spcBef>
                          <a:spcPts val="600"/>
                        </a:spcBef>
                        <a:spcAft>
                          <a:spcPts val="600"/>
                        </a:spcAft>
                      </a:pPr>
                      <a:r>
                        <a:rPr lang="pt-BR" sz="2400" dirty="0">
                          <a:solidFill>
                            <a:srgbClr val="5B1704"/>
                          </a:solidFill>
                          <a:effectLst/>
                          <a:latin typeface="#9Slide03 BoosterNextFYBlack" panose="02000A03000000020004" pitchFamily="2" charset="0"/>
                          <a:cs typeface="#9Slide03 Arima Madurai Bold" panose="00000800000000000000" pitchFamily="2" charset="0"/>
                        </a:rPr>
                        <a:t>Lưu ý khi đọc hiểu văn bản NL về 1 tác phẩm thơ</a:t>
                      </a:r>
                      <a:endParaRPr lang="en-US" sz="2400" dirty="0">
                        <a:solidFill>
                          <a:srgbClr val="5B1704"/>
                        </a:solidFill>
                        <a:effectLst/>
                        <a:latin typeface="#9Slide03 BoosterNextFYBlack" panose="02000A03000000020004" pitchFamily="2" charset="0"/>
                        <a:cs typeface="#9Slide03 Arima Madurai Bold" panose="00000800000000000000" pitchFamily="2" charset="0"/>
                      </a:endParaRPr>
                    </a:p>
                  </a:txBody>
                  <a:tcPr marL="67576" marR="67576" marT="0" marB="0">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xmlns="" val="3407997561"/>
                  </a:ext>
                </a:extLst>
              </a:tr>
            </a:tbl>
          </a:graphicData>
        </a:graphic>
      </p:graphicFrame>
      <p:sp>
        <p:nvSpPr>
          <p:cNvPr id="10" name="TextBox 9">
            <a:extLst>
              <a:ext uri="{FF2B5EF4-FFF2-40B4-BE49-F238E27FC236}">
                <a16:creationId xmlns:a16="http://schemas.microsoft.com/office/drawing/2014/main" xmlns="" id="{E40FA888-2B2A-659B-38A4-27D2B8DD7809}"/>
              </a:ext>
            </a:extLst>
          </p:cNvPr>
          <p:cNvSpPr txBox="1"/>
          <p:nvPr/>
        </p:nvSpPr>
        <p:spPr>
          <a:xfrm>
            <a:off x="1684612" y="3119183"/>
            <a:ext cx="7611788" cy="2616101"/>
          </a:xfrm>
          <a:prstGeom prst="rect">
            <a:avLst/>
          </a:prstGeom>
          <a:noFill/>
        </p:spPr>
        <p:txBody>
          <a:bodyPr wrap="square">
            <a:spAutoFit/>
          </a:bodyPr>
          <a:lstStyle/>
          <a:p>
            <a:pPr marL="0" marR="0" algn="just">
              <a:lnSpc>
                <a:spcPct val="100000"/>
              </a:lnSpc>
              <a:spcBef>
                <a:spcPts val="600"/>
              </a:spcBef>
              <a:spcAft>
                <a:spcPts val="600"/>
              </a:spcAft>
            </a:pP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Văn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bản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đã</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giới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thiệu</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được</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vẻ</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đẹp</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về</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nội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dung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hình</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thức</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nghệ</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thuật</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trưa</a:t>
            </a:r>
            <a:endParaRPr lang="en-US" sz="24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gn="just">
              <a:lnSpc>
                <a:spcPct val="100000"/>
              </a:lnSpc>
              <a:spcBef>
                <a:spcPts val="600"/>
              </a:spcBef>
              <a:spcAft>
                <a:spcPts val="600"/>
              </a:spcAft>
            </a:pP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đó</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khơi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gợi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được</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sự</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đồng</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cảm</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tình</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yêu</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với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người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đọc</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a:t>
            </a:r>
            <a:endParaRPr lang="en-US" sz="24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gn="just">
              <a:lnSpc>
                <a:spcPct val="100000"/>
              </a:lnSpc>
              <a:spcBef>
                <a:spcPts val="600"/>
              </a:spcBef>
              <a:spcAft>
                <a:spcPts val="600"/>
              </a:spcAft>
            </a:pP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Qua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văn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bản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bộc</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lộ</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sự</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yêu</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thích</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say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sưa</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giả</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đối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với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nói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riêng</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văn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chương</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nói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chung</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xmlns="" id="{BDAFF563-B8F7-F101-3B71-0382086152A2}"/>
              </a:ext>
            </a:extLst>
          </p:cNvPr>
          <p:cNvSpPr txBox="1"/>
          <p:nvPr/>
        </p:nvSpPr>
        <p:spPr>
          <a:xfrm>
            <a:off x="9464095" y="3146397"/>
            <a:ext cx="7224423" cy="1723549"/>
          </a:xfrm>
          <a:prstGeom prst="rect">
            <a:avLst/>
          </a:prstGeom>
          <a:noFill/>
        </p:spPr>
        <p:txBody>
          <a:bodyPr wrap="square">
            <a:spAutoFit/>
          </a:bodyPr>
          <a:lstStyle/>
          <a:p>
            <a:pPr marL="0" marR="0">
              <a:lnSpc>
                <a:spcPct val="100000"/>
              </a:lnSpc>
              <a:spcBef>
                <a:spcPts val="600"/>
              </a:spcBef>
              <a:spcAft>
                <a:spcPts val="600"/>
              </a:spcAft>
            </a:pP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Cách</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phân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tích</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theo</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trình</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tự</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hình</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thức</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nghệ</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thuật</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đến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nội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dung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rất</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nhất</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quán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a:t>
            </a:r>
            <a:endParaRPr lang="en-US" sz="24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0000"/>
              </a:lnSpc>
              <a:spcBef>
                <a:spcPts val="600"/>
              </a:spcBef>
              <a:spcAft>
                <a:spcPts val="600"/>
              </a:spcAft>
            </a:pP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Cách</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nêu</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ý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kiến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rõ</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ràng</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lý</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lẽ</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các</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bằng</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chứng</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phong</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phú</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giàu</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sức</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thuyết</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phục</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xmlns="" id="{6692E89B-726D-9D3B-24ED-85265716D7AE}"/>
              </a:ext>
            </a:extLst>
          </p:cNvPr>
          <p:cNvSpPr txBox="1"/>
          <p:nvPr/>
        </p:nvSpPr>
        <p:spPr>
          <a:xfrm>
            <a:off x="1684612" y="6479629"/>
            <a:ext cx="15003906" cy="2375971"/>
          </a:xfrm>
          <a:prstGeom prst="rect">
            <a:avLst/>
          </a:prstGeom>
          <a:noFill/>
        </p:spPr>
        <p:txBody>
          <a:bodyPr wrap="square">
            <a:spAutoFit/>
          </a:bodyPr>
          <a:lstStyle/>
          <a:p>
            <a:pPr marL="0" marR="0">
              <a:lnSpc>
                <a:spcPct val="107000"/>
              </a:lnSpc>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Xác</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định</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trình</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tự</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nghị</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luận</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văn</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bản</a:t>
            </a:r>
            <a:r>
              <a:rPr lang="en-US" sz="24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nSpc>
                <a:spcPct val="107000"/>
              </a:lnSpc>
              <a:spcBef>
                <a:spcPts val="600"/>
              </a:spcBef>
              <a:spcAft>
                <a:spcPts val="600"/>
              </a:spcAft>
            </a:pP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Tìm</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hiểu</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cách</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phân</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tích</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chứng</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minh</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cách</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khai</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thác</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ngữ</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hình</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ảnh</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nhịp</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điệu</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để</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làm</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sáng</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tỏ</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nội</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dung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20" dirty="0" err="1">
                <a:solidFill>
                  <a:srgbClr val="5B1704"/>
                </a:solidFill>
                <a:effectLst/>
                <a:latin typeface="#9Slide03 Arima Madurai Bold" panose="00000800000000000000" pitchFamily="2" charset="0"/>
                <a:cs typeface="#9Slide03 Arima Madurai Bold" panose="00000800000000000000" pitchFamily="2" charset="0"/>
              </a:rPr>
              <a:t>phẩm</a:t>
            </a:r>
            <a:r>
              <a:rPr lang="en-US" sz="2400" spc="-20" dirty="0">
                <a:solidFill>
                  <a:srgbClr val="5B1704"/>
                </a:solidFill>
                <a:effectLst/>
                <a:latin typeface="#9Slide03 Arima Madurai Bold" panose="00000800000000000000" pitchFamily="2" charset="0"/>
                <a:cs typeface="#9Slide03 Arima Madurai Bold" panose="00000800000000000000" pitchFamily="2" charset="0"/>
              </a:rPr>
              <a:t>.</a:t>
            </a:r>
            <a:endParaRPr lang="en-US" sz="24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nSpc>
                <a:spcPct val="107000"/>
              </a:lnSpc>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Hiểu</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những</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tình</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cảm</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cảm</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xúc</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về</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phẩm</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được</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gợi</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ra</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văn</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bản</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cũng</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như</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thái</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độ</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tình</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cảm</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giả</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đối</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với</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dirty="0">
                <a:solidFill>
                  <a:srgbClr val="5B1704"/>
                </a:solidFill>
                <a:effectLst/>
                <a:latin typeface="#9Slide03 Arima Madurai Bold" panose="00000800000000000000" pitchFamily="2" charset="0"/>
                <a:cs typeface="#9Slide03 Arima Madurai Bold" panose="00000800000000000000" pitchFamily="2" charset="0"/>
              </a:rPr>
              <a:t>.</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92568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fade">
                                      <p:cBhvr>
                                        <p:cTn id="4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6" name="Picture 6"/>
          <p:cNvPicPr>
            <a:picLocks noChangeAspect="1"/>
          </p:cNvPicPr>
          <p:nvPr/>
        </p:nvPicPr>
        <p:blipFill>
          <a:blip r:embed="rId2"/>
          <a:srcRect/>
          <a:stretch>
            <a:fillRect/>
          </a:stretch>
        </p:blipFill>
        <p:spPr>
          <a:xfrm>
            <a:off x="0" y="0"/>
            <a:ext cx="3369225" cy="3342552"/>
          </a:xfrm>
          <a:prstGeom prst="rect">
            <a:avLst/>
          </a:prstGeom>
        </p:spPr>
      </p:pic>
      <p:pic>
        <p:nvPicPr>
          <p:cNvPr id="7" name="Picture 7"/>
          <p:cNvPicPr>
            <a:picLocks noChangeAspect="1"/>
          </p:cNvPicPr>
          <p:nvPr/>
        </p:nvPicPr>
        <p:blipFill>
          <a:blip r:embed="rId3"/>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192788" y="10886"/>
            <a:ext cx="2095212" cy="1836167"/>
          </a:xfrm>
          <a:prstGeom prst="rect">
            <a:avLst/>
          </a:prstGeom>
        </p:spPr>
      </p:pic>
      <p:sp>
        <p:nvSpPr>
          <p:cNvPr id="9" name="TextBox 8">
            <a:extLst>
              <a:ext uri="{FF2B5EF4-FFF2-40B4-BE49-F238E27FC236}">
                <a16:creationId xmlns:a16="http://schemas.microsoft.com/office/drawing/2014/main" xmlns="" id="{29EF89BF-856D-D1B1-2309-6E557F2F00C1}"/>
              </a:ext>
            </a:extLst>
          </p:cNvPr>
          <p:cNvSpPr txBox="1"/>
          <p:nvPr/>
        </p:nvSpPr>
        <p:spPr>
          <a:xfrm>
            <a:off x="9677400" y="3601056"/>
            <a:ext cx="6974174" cy="3631763"/>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pt-BR" sz="11500" b="1" i="0" u="none" strike="noStrike" kern="1200" cap="none" spc="0" normalizeH="0" baseline="0" noProof="0" dirty="0">
                <a:ln>
                  <a:noFill/>
                </a:ln>
                <a:solidFill>
                  <a:srgbClr val="C0504D">
                    <a:lumMod val="50000"/>
                  </a:srgbClr>
                </a:solidFill>
                <a:effectLst/>
                <a:uLnTx/>
                <a:uFillTx/>
                <a:latin typeface="#9Slide05 IcielRukola" panose="02000506050000020003" pitchFamily="2" charset="0"/>
                <a:ea typeface="Times New Roman" panose="02020603050405020304" pitchFamily="18" charset="0"/>
                <a:cs typeface="+mn-cs"/>
              </a:rPr>
              <a:t>IV. Luyện tập, vận dụng</a:t>
            </a:r>
            <a:endParaRPr kumimoji="0" lang="en-US" sz="9600" b="0" i="0" u="none" strike="noStrike" kern="1200" cap="none" spc="0" normalizeH="0" baseline="0" noProof="0" dirty="0">
              <a:ln>
                <a:noFill/>
              </a:ln>
              <a:solidFill>
                <a:srgbClr val="C0504D">
                  <a:lumMod val="50000"/>
                </a:srgbClr>
              </a:solidFill>
              <a:effectLst/>
              <a:uLnTx/>
              <a:uFillTx/>
              <a:latin typeface="#9Slide05 IcielRukola" panose="02000506050000020003" pitchFamily="2"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xmlns="" id="{36EB16B9-DC6E-D294-F27D-3F28DFFD1E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250" y="2566573"/>
            <a:ext cx="10363200" cy="7965722"/>
          </a:xfrm>
          <a:prstGeom prst="rect">
            <a:avLst/>
          </a:prstGeom>
          <a:noFill/>
          <a:ln>
            <a:noFill/>
          </a:ln>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24593" y="8855025"/>
            <a:ext cx="4854151" cy="1431975"/>
          </a:xfrm>
          <a:prstGeom prst="rect">
            <a:avLst/>
          </a:prstGeom>
        </p:spPr>
      </p:pic>
    </p:spTree>
    <p:extLst>
      <p:ext uri="{BB962C8B-B14F-4D97-AF65-F5344CB8AC3E}">
        <p14:creationId xmlns:p14="http://schemas.microsoft.com/office/powerpoint/2010/main" val="422491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sp>
        <p:nvSpPr>
          <p:cNvPr id="9" name="TextBox 8">
            <a:extLst>
              <a:ext uri="{FF2B5EF4-FFF2-40B4-BE49-F238E27FC236}">
                <a16:creationId xmlns:a16="http://schemas.microsoft.com/office/drawing/2014/main" xmlns="" id="{7FBE24FE-0060-7BB3-DA28-506FE19C68C9}"/>
              </a:ext>
            </a:extLst>
          </p:cNvPr>
          <p:cNvSpPr txBox="1"/>
          <p:nvPr/>
        </p:nvSpPr>
        <p:spPr>
          <a:xfrm>
            <a:off x="8229600" y="3105615"/>
            <a:ext cx="8229600" cy="1754326"/>
          </a:xfrm>
          <a:prstGeom prst="rect">
            <a:avLst/>
          </a:prstGeom>
          <a:noFill/>
        </p:spPr>
        <p:txBody>
          <a:bodyPr wrap="square">
            <a:spAutoFit/>
          </a:bodyPr>
          <a:lstStyle>
            <a:defPPr>
              <a:defRPr lang="en-US"/>
            </a:defPPr>
            <a:lvl1pPr marR="0" algn="just">
              <a:spcBef>
                <a:spcPts val="1800"/>
              </a:spcBef>
              <a:spcAft>
                <a:spcPts val="1800"/>
              </a:spcAft>
              <a:defRPr sz="360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defRPr>
            </a:lvl1pPr>
          </a:lstStyle>
          <a:p>
            <a:r>
              <a:rPr lang="pt-BR" dirty="0"/>
              <a:t>1. Văn bản nghị luận này giúp em hiểu thêm được điều gì về bài thơ “Tiếng gà trưa” đã được học ở bài 2?</a:t>
            </a:r>
            <a:endParaRPr lang="en-US" dirty="0"/>
          </a:p>
        </p:txBody>
      </p:sp>
      <p:sp>
        <p:nvSpPr>
          <p:cNvPr id="13" name="TextBox 12">
            <a:extLst>
              <a:ext uri="{FF2B5EF4-FFF2-40B4-BE49-F238E27FC236}">
                <a16:creationId xmlns:a16="http://schemas.microsoft.com/office/drawing/2014/main" xmlns="" id="{CA137940-0934-08B8-3423-2463D0F4412E}"/>
              </a:ext>
            </a:extLst>
          </p:cNvPr>
          <p:cNvSpPr txBox="1"/>
          <p:nvPr/>
        </p:nvSpPr>
        <p:spPr>
          <a:xfrm>
            <a:off x="8458200" y="5650900"/>
            <a:ext cx="8229600" cy="2308324"/>
          </a:xfrm>
          <a:prstGeom prst="rect">
            <a:avLst/>
          </a:prstGeom>
          <a:noFill/>
        </p:spPr>
        <p:txBody>
          <a:bodyPr wrap="square">
            <a:spAutoFit/>
          </a:bodyPr>
          <a:lstStyle>
            <a:defPPr>
              <a:defRPr lang="en-US"/>
            </a:defPPr>
            <a:lvl1pPr marR="0" algn="just">
              <a:spcBef>
                <a:spcPts val="1800"/>
              </a:spcBef>
              <a:spcAft>
                <a:spcPts val="1800"/>
              </a:spcAft>
              <a:defRPr sz="360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defRPr>
            </a:lvl1pPr>
          </a:lstStyle>
          <a:p>
            <a:r>
              <a:rPr lang="pt-BR" dirty="0"/>
              <a:t>2. Chọn một hình ảnh thơ mà em ấn tượng nhất trong các bài thơ đã học/đã đọc và giải thích vì sao em thích. (Trình bày thành đoạn văn 5 - 7 dòng)</a:t>
            </a:r>
            <a:endParaRPr lang="en-US" dirty="0"/>
          </a:p>
        </p:txBody>
      </p:sp>
      <p:pic>
        <p:nvPicPr>
          <p:cNvPr id="14" name="Picture 13">
            <a:extLst>
              <a:ext uri="{FF2B5EF4-FFF2-40B4-BE49-F238E27FC236}">
                <a16:creationId xmlns:a16="http://schemas.microsoft.com/office/drawing/2014/main" xmlns="" id="{585405EA-47BA-53FF-82B7-450C2528B59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0403" y="1649505"/>
            <a:ext cx="8229600" cy="8229600"/>
          </a:xfrm>
          <a:prstGeom prst="rect">
            <a:avLst/>
          </a:prstGeom>
          <a:noFill/>
          <a:ln>
            <a:noFill/>
          </a:ln>
        </p:spPr>
      </p:pic>
    </p:spTree>
    <p:extLst>
      <p:ext uri="{BB962C8B-B14F-4D97-AF65-F5344CB8AC3E}">
        <p14:creationId xmlns:p14="http://schemas.microsoft.com/office/powerpoint/2010/main" val="40451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pic>
        <p:nvPicPr>
          <p:cNvPr id="11" name="Picture 10">
            <a:extLst>
              <a:ext uri="{FF2B5EF4-FFF2-40B4-BE49-F238E27FC236}">
                <a16:creationId xmlns:a16="http://schemas.microsoft.com/office/drawing/2014/main" xmlns="" id="{3DB2D2A2-111B-FD94-D474-D5BAF59040B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1603" y="768038"/>
            <a:ext cx="8691782" cy="8001396"/>
          </a:xfrm>
          <a:prstGeom prst="rect">
            <a:avLst/>
          </a:prstGeom>
          <a:noFill/>
          <a:ln>
            <a:noFill/>
          </a:ln>
        </p:spPr>
      </p:pic>
      <p:sp>
        <p:nvSpPr>
          <p:cNvPr id="9" name="TextBox 8">
            <a:extLst>
              <a:ext uri="{FF2B5EF4-FFF2-40B4-BE49-F238E27FC236}">
                <a16:creationId xmlns:a16="http://schemas.microsoft.com/office/drawing/2014/main" xmlns="" id="{02C085FE-4D0E-E966-129E-564891E6EAF8}"/>
              </a:ext>
            </a:extLst>
          </p:cNvPr>
          <p:cNvSpPr txBox="1"/>
          <p:nvPr/>
        </p:nvSpPr>
        <p:spPr>
          <a:xfrm rot="21435625">
            <a:off x="5864497" y="3823294"/>
            <a:ext cx="6019800" cy="3323987"/>
          </a:xfrm>
          <a:prstGeom prst="rect">
            <a:avLst/>
          </a:prstGeom>
          <a:noFill/>
        </p:spPr>
        <p:txBody>
          <a:bodyPr wrap="square">
            <a:spAutoFit/>
          </a:bodyPr>
          <a:lstStyle/>
          <a:p>
            <a:pPr marR="0" algn="ctr">
              <a:spcBef>
                <a:spcPts val="600"/>
              </a:spcBef>
              <a:spcAft>
                <a:spcPts val="600"/>
              </a:spcAft>
            </a:pPr>
            <a:r>
              <a:rPr lang="en-US" sz="4000" dirty="0">
                <a:effectLst/>
                <a:latin typeface="#9Slide05 Atlantika" pitchFamily="2" charset="0"/>
                <a:ea typeface="Times New Roman" panose="02020603050405020304" pitchFamily="18" charset="0"/>
              </a:rPr>
              <a:t>1. </a:t>
            </a:r>
            <a:r>
              <a:rPr lang="en-US" sz="4000" dirty="0" err="1">
                <a:effectLst/>
                <a:latin typeface="#9Slide05 Atlantika" pitchFamily="2" charset="0"/>
                <a:ea typeface="Times New Roman" panose="02020603050405020304" pitchFamily="18" charset="0"/>
              </a:rPr>
              <a:t>Đọc</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diễn</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cảm</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bài</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thơ</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Tiếng</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gà</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trưa</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của</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tác</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giả</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Xuân</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Quỳnh</a:t>
            </a:r>
            <a:r>
              <a:rPr lang="en-US" sz="4000" dirty="0">
                <a:effectLst/>
                <a:latin typeface="#9Slide05 Atlantika" pitchFamily="2" charset="0"/>
                <a:ea typeface="Times New Roman" panose="02020603050405020304" pitchFamily="18" charset="0"/>
              </a:rPr>
              <a:t>.</a:t>
            </a:r>
            <a:endParaRPr lang="en-US" sz="3600" dirty="0">
              <a:latin typeface="#9Slide05 Atlantika" pitchFamily="2" charset="0"/>
              <a:ea typeface="Times New Roman" panose="02020603050405020304" pitchFamily="18" charset="0"/>
            </a:endParaRPr>
          </a:p>
          <a:p>
            <a:pPr marR="0" algn="ctr">
              <a:spcBef>
                <a:spcPts val="600"/>
              </a:spcBef>
              <a:spcAft>
                <a:spcPts val="600"/>
              </a:spcAft>
            </a:pPr>
            <a:r>
              <a:rPr lang="en-US" sz="4000" dirty="0">
                <a:effectLst/>
                <a:latin typeface="#9Slide05 Atlantika" pitchFamily="2" charset="0"/>
                <a:ea typeface="Times New Roman" panose="02020603050405020304" pitchFamily="18" charset="0"/>
              </a:rPr>
              <a:t>2. </a:t>
            </a:r>
            <a:r>
              <a:rPr lang="en-US" sz="4000" dirty="0" err="1">
                <a:effectLst/>
                <a:latin typeface="#9Slide05 Atlantika" pitchFamily="2" charset="0"/>
                <a:ea typeface="Times New Roman" panose="02020603050405020304" pitchFamily="18" charset="0"/>
              </a:rPr>
              <a:t>Em</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ấn</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tượng</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nhất</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với</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hình</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ảnh</a:t>
            </a:r>
            <a:r>
              <a:rPr lang="en-US" sz="4000" dirty="0">
                <a:effectLst/>
                <a:latin typeface="#9Slide05 Atlantika" pitchFamily="2" charset="0"/>
                <a:ea typeface="Times New Roman" panose="02020603050405020304" pitchFamily="18" charset="0"/>
              </a:rPr>
              <a:t>/</a:t>
            </a:r>
            <a:r>
              <a:rPr lang="en-US" sz="4000" dirty="0" err="1">
                <a:effectLst/>
                <a:latin typeface="#9Slide05 Atlantika" pitchFamily="2" charset="0"/>
                <a:ea typeface="Times New Roman" panose="02020603050405020304" pitchFamily="18" charset="0"/>
              </a:rPr>
              <a:t>từ</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ngữ</a:t>
            </a:r>
            <a:r>
              <a:rPr lang="en-US" sz="4000" dirty="0">
                <a:effectLst/>
                <a:latin typeface="#9Slide05 Atlantika" pitchFamily="2" charset="0"/>
                <a:ea typeface="Times New Roman" panose="02020603050405020304" pitchFamily="18" charset="0"/>
              </a:rPr>
              <a:t>/</a:t>
            </a:r>
            <a:r>
              <a:rPr lang="en-US" sz="4000" dirty="0" err="1">
                <a:effectLst/>
                <a:latin typeface="#9Slide05 Atlantika" pitchFamily="2" charset="0"/>
                <a:ea typeface="Times New Roman" panose="02020603050405020304" pitchFamily="18" charset="0"/>
              </a:rPr>
              <a:t>biện</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pháp</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tu</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từ</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nào</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mà</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tác</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giả</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sử</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dụng</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trong</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bài</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thơ</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Giải</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thích</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vì</a:t>
            </a:r>
            <a:r>
              <a:rPr lang="en-US" sz="4000" dirty="0">
                <a:effectLst/>
                <a:latin typeface="#9Slide05 Atlantika" pitchFamily="2" charset="0"/>
                <a:ea typeface="Times New Roman" panose="02020603050405020304" pitchFamily="18" charset="0"/>
              </a:rPr>
              <a:t> </a:t>
            </a:r>
            <a:r>
              <a:rPr lang="en-US" sz="4000" dirty="0" err="1">
                <a:effectLst/>
                <a:latin typeface="#9Slide05 Atlantika" pitchFamily="2" charset="0"/>
                <a:ea typeface="Times New Roman" panose="02020603050405020304" pitchFamily="18" charset="0"/>
              </a:rPr>
              <a:t>sao</a:t>
            </a:r>
            <a:r>
              <a:rPr lang="en-US" sz="4000" dirty="0">
                <a:effectLst/>
                <a:latin typeface="#9Slide05 Atlantika" pitchFamily="2" charset="0"/>
                <a:ea typeface="Times New Roman" panose="02020603050405020304" pitchFamily="18" charset="0"/>
              </a:rPr>
              <a:t>?</a:t>
            </a:r>
            <a:endParaRPr lang="en-US" sz="3600" dirty="0">
              <a:effectLst/>
              <a:latin typeface="#9Slide05 Atlantika" pitchFamily="2" charset="0"/>
              <a:ea typeface="Times New Roman" panose="02020603050405020304" pitchFamily="18" charset="0"/>
            </a:endParaRPr>
          </a:p>
        </p:txBody>
      </p:sp>
    </p:spTree>
    <p:extLst>
      <p:ext uri="{BB962C8B-B14F-4D97-AF65-F5344CB8AC3E}">
        <p14:creationId xmlns:p14="http://schemas.microsoft.com/office/powerpoint/2010/main" val="161876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graphicFrame>
        <p:nvGraphicFramePr>
          <p:cNvPr id="4" name="Diagram 3">
            <a:extLst>
              <a:ext uri="{FF2B5EF4-FFF2-40B4-BE49-F238E27FC236}">
                <a16:creationId xmlns:a16="http://schemas.microsoft.com/office/drawing/2014/main" xmlns="" id="{2F37EEB7-4633-9D27-B85C-0112BCE033F2}"/>
              </a:ext>
            </a:extLst>
          </p:cNvPr>
          <p:cNvGraphicFramePr/>
          <p:nvPr>
            <p:extLst>
              <p:ext uri="{D42A27DB-BD31-4B8C-83A1-F6EECF244321}">
                <p14:modId xmlns:p14="http://schemas.microsoft.com/office/powerpoint/2010/main" val="4274555635"/>
              </p:ext>
            </p:extLst>
          </p:nvPr>
        </p:nvGraphicFramePr>
        <p:xfrm>
          <a:off x="-1219200" y="2129429"/>
          <a:ext cx="20435207" cy="60281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50159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6" name="Picture 6"/>
          <p:cNvPicPr>
            <a:picLocks noChangeAspect="1"/>
          </p:cNvPicPr>
          <p:nvPr/>
        </p:nvPicPr>
        <p:blipFill>
          <a:blip r:embed="rId2"/>
          <a:srcRect/>
          <a:stretch>
            <a:fillRect/>
          </a:stretch>
        </p:blipFill>
        <p:spPr>
          <a:xfrm>
            <a:off x="0" y="0"/>
            <a:ext cx="3369225" cy="3342552"/>
          </a:xfrm>
          <a:prstGeom prst="rect">
            <a:avLst/>
          </a:prstGeom>
        </p:spPr>
      </p:pic>
      <p:pic>
        <p:nvPicPr>
          <p:cNvPr id="7" name="Picture 7"/>
          <p:cNvPicPr>
            <a:picLocks noChangeAspect="1"/>
          </p:cNvPicPr>
          <p:nvPr/>
        </p:nvPicPr>
        <p:blipFill>
          <a:blip r:embed="rId3"/>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192788" y="10886"/>
            <a:ext cx="2095212" cy="1836167"/>
          </a:xfrm>
          <a:prstGeom prst="rect">
            <a:avLst/>
          </a:prstGeom>
        </p:spPr>
      </p:pic>
      <p:sp>
        <p:nvSpPr>
          <p:cNvPr id="9" name="TextBox 8">
            <a:extLst>
              <a:ext uri="{FF2B5EF4-FFF2-40B4-BE49-F238E27FC236}">
                <a16:creationId xmlns:a16="http://schemas.microsoft.com/office/drawing/2014/main" xmlns="" id="{29EF89BF-856D-D1B1-2309-6E557F2F00C1}"/>
              </a:ext>
            </a:extLst>
          </p:cNvPr>
          <p:cNvSpPr txBox="1"/>
          <p:nvPr/>
        </p:nvSpPr>
        <p:spPr>
          <a:xfrm>
            <a:off x="10132438" y="3446200"/>
            <a:ext cx="6060350" cy="3200876"/>
          </a:xfrm>
          <a:prstGeom prst="rect">
            <a:avLst/>
          </a:prstGeom>
          <a:noFill/>
        </p:spPr>
        <p:txBody>
          <a:bodyPr wrap="square">
            <a:spAutoFit/>
          </a:bodyPr>
          <a:lstStyle/>
          <a:p>
            <a:pPr marL="0" marR="0" algn="ctr">
              <a:spcBef>
                <a:spcPts val="600"/>
              </a:spcBef>
              <a:spcAft>
                <a:spcPts val="600"/>
              </a:spcAft>
            </a:pPr>
            <a:r>
              <a:rPr lang="pt-BR" sz="9600" b="1" dirty="0">
                <a:solidFill>
                  <a:schemeClr val="accent2">
                    <a:lumMod val="50000"/>
                  </a:schemeClr>
                </a:solidFill>
                <a:effectLst/>
                <a:latin typeface="#9Slide05 IcielRukola" panose="02000506050000020003" pitchFamily="2" charset="0"/>
                <a:ea typeface="Times New Roman" panose="02020603050405020304" pitchFamily="18" charset="0"/>
              </a:rPr>
              <a:t>I. Đọc và</a:t>
            </a:r>
          </a:p>
          <a:p>
            <a:pPr marL="0" marR="0" algn="ctr">
              <a:spcBef>
                <a:spcPts val="600"/>
              </a:spcBef>
              <a:spcAft>
                <a:spcPts val="600"/>
              </a:spcAft>
            </a:pPr>
            <a:r>
              <a:rPr lang="pt-BR" sz="9600" b="1" dirty="0">
                <a:solidFill>
                  <a:schemeClr val="accent2">
                    <a:lumMod val="50000"/>
                  </a:schemeClr>
                </a:solidFill>
                <a:effectLst/>
                <a:latin typeface="#9Slide05 IcielRukola" panose="02000506050000020003" pitchFamily="2" charset="0"/>
                <a:ea typeface="Times New Roman" panose="02020603050405020304" pitchFamily="18" charset="0"/>
              </a:rPr>
              <a:t>tìm hiểu chung</a:t>
            </a:r>
            <a:endParaRPr lang="en-US" sz="8800" dirty="0">
              <a:solidFill>
                <a:schemeClr val="accent2">
                  <a:lumMod val="50000"/>
                </a:schemeClr>
              </a:solidFill>
              <a:effectLst/>
              <a:latin typeface="#9Slide05 IcielRukola" panose="02000506050000020003" pitchFamily="2" charset="0"/>
              <a:ea typeface="Times New Roman" panose="02020603050405020304" pitchFamily="18" charset="0"/>
            </a:endParaRPr>
          </a:p>
        </p:txBody>
      </p:sp>
      <p:pic>
        <p:nvPicPr>
          <p:cNvPr id="4" name="Picture 3">
            <a:extLst>
              <a:ext uri="{FF2B5EF4-FFF2-40B4-BE49-F238E27FC236}">
                <a16:creationId xmlns:a16="http://schemas.microsoft.com/office/drawing/2014/main" xmlns="" id="{36EB16B9-DC6E-D294-F27D-3F28DFFD1E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250" y="2566573"/>
            <a:ext cx="10363200" cy="7965722"/>
          </a:xfrm>
          <a:prstGeom prst="rect">
            <a:avLst/>
          </a:prstGeom>
          <a:noFill/>
          <a:ln>
            <a:noFill/>
          </a:ln>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24593" y="8855025"/>
            <a:ext cx="4854151" cy="1431975"/>
          </a:xfrm>
          <a:prstGeom prst="rect">
            <a:avLst/>
          </a:prstGeom>
        </p:spPr>
      </p:pic>
    </p:spTree>
    <p:extLst>
      <p:ext uri="{BB962C8B-B14F-4D97-AF65-F5344CB8AC3E}">
        <p14:creationId xmlns:p14="http://schemas.microsoft.com/office/powerpoint/2010/main" val="1266008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sp>
        <p:nvSpPr>
          <p:cNvPr id="9" name="TextBox 8">
            <a:extLst>
              <a:ext uri="{FF2B5EF4-FFF2-40B4-BE49-F238E27FC236}">
                <a16:creationId xmlns:a16="http://schemas.microsoft.com/office/drawing/2014/main" xmlns="" id="{5F846A55-C9FC-DD56-12E4-25EFEFCDC1EE}"/>
              </a:ext>
            </a:extLst>
          </p:cNvPr>
          <p:cNvSpPr txBox="1"/>
          <p:nvPr/>
        </p:nvSpPr>
        <p:spPr>
          <a:xfrm>
            <a:off x="9379806" y="5564235"/>
            <a:ext cx="7195874" cy="2554545"/>
          </a:xfrm>
          <a:prstGeom prst="rect">
            <a:avLst/>
          </a:prstGeom>
          <a:noFill/>
        </p:spPr>
        <p:txBody>
          <a:bodyPr wrap="square">
            <a:spAutoFit/>
          </a:bodyPr>
          <a:lstStyle/>
          <a:p>
            <a:pPr marL="0" marR="0" algn="just">
              <a:spcBef>
                <a:spcPts val="600"/>
              </a:spcBef>
              <a:spcAft>
                <a:spcPts val="600"/>
              </a:spcAft>
            </a:pPr>
            <a:r>
              <a:rPr lang="pt-BR" sz="2800" b="1"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2. Văn bản</a:t>
            </a:r>
            <a:endParaRPr lang="en-US" sz="28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pt-BR"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Xuất xứ: Theo</a:t>
            </a:r>
            <a:r>
              <a:rPr lang="pt-BR" sz="2800" i="1"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Vẻ đẹp ngôn ngữ văn học qua các bài tập đọc 4, 5</a:t>
            </a:r>
            <a:r>
              <a:rPr lang="pt-BR"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NXB Giáo dục 2002.</a:t>
            </a:r>
            <a:endParaRPr lang="en-US"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pt-BR"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Bố cục 4 phần</a:t>
            </a:r>
            <a:r>
              <a:rPr lang="en-US" sz="2800" dirty="0">
                <a:solidFill>
                  <a:srgbClr val="5B1704"/>
                </a:solidFill>
                <a:latin typeface="#9Slide03 Arima Madurai Bold" panose="00000800000000000000" pitchFamily="2" charset="0"/>
                <a:ea typeface="Times New Roman" panose="02020603050405020304" pitchFamily="18" charset="0"/>
                <a:cs typeface="#9Slide03 Arima Madurai Bold" panose="00000800000000000000" pitchFamily="2" charset="0"/>
              </a:rPr>
              <a:t>:</a:t>
            </a:r>
            <a:r>
              <a:rPr lang="pt-BR"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pt-BR" sz="2800" dirty="0">
                <a:solidFill>
                  <a:srgbClr val="5B1704"/>
                </a:solidFill>
                <a:latin typeface="#9Slide03 Arima Madurai Bold" panose="00000800000000000000" pitchFamily="2" charset="0"/>
                <a:ea typeface="Times New Roman" panose="02020603050405020304" pitchFamily="18" charset="0"/>
                <a:cs typeface="#9Slide03 Arima Madurai Bold" panose="00000800000000000000" pitchFamily="2" charset="0"/>
              </a:rPr>
              <a:t>P</a:t>
            </a:r>
            <a:r>
              <a:rPr lang="pt-BR"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hân tích lần lượt theo thứ tự các khổ thơ từ đầu đến cuối.</a:t>
            </a:r>
            <a:endParaRPr lang="en-US" sz="2800" dirty="0">
              <a:solidFill>
                <a:srgbClr val="5B1704"/>
              </a:solidFill>
              <a:latin typeface="#9Slide03 Arima Madurai Bold" panose="00000800000000000000" pitchFamily="2"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xmlns="" id="{10AB12A9-3C94-2922-E4F7-5A38A7639A82}"/>
              </a:ext>
            </a:extLst>
          </p:cNvPr>
          <p:cNvSpPr txBox="1"/>
          <p:nvPr/>
        </p:nvSpPr>
        <p:spPr>
          <a:xfrm>
            <a:off x="9144000" y="2445219"/>
            <a:ext cx="5257800" cy="2277547"/>
          </a:xfrm>
          <a:prstGeom prst="rect">
            <a:avLst/>
          </a:prstGeom>
          <a:noFill/>
        </p:spPr>
        <p:txBody>
          <a:bodyPr wrap="square">
            <a:spAutoFit/>
          </a:bodyPr>
          <a:lstStyle/>
          <a:p>
            <a:pPr marL="0" marR="0" algn="just">
              <a:spcBef>
                <a:spcPts val="600"/>
              </a:spcBef>
              <a:spcAft>
                <a:spcPts val="600"/>
              </a:spcAft>
            </a:pPr>
            <a:r>
              <a:rPr lang="pt-BR" sz="28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rPr>
              <a:t>1. Tác giả</a:t>
            </a:r>
            <a:endParaRPr lang="en-US" sz="28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pt-BR"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Đinh Trọng Lạc (1928 - 2000)</a:t>
            </a:r>
            <a:endParaRPr lang="en-US"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pt-BR"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Quê quán: Hà Nội</a:t>
            </a:r>
            <a:endParaRPr lang="en-US"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pt-BR" sz="2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Ông là nhà ngôn ngữ học.</a:t>
            </a:r>
            <a:endParaRPr lang="en-US" sz="2800" dirty="0">
              <a:solidFill>
                <a:srgbClr val="5B1704"/>
              </a:solidFill>
              <a:latin typeface="#9Slide03 Arima Madurai Bold" panose="00000800000000000000" pitchFamily="2" charset="0"/>
              <a:cs typeface="#9Slide03 Arima Madurai Bold" panose="00000800000000000000" pitchFamily="2" charset="0"/>
            </a:endParaRPr>
          </a:p>
        </p:txBody>
      </p:sp>
      <p:pic>
        <p:nvPicPr>
          <p:cNvPr id="12" name="Picture 11">
            <a:extLst>
              <a:ext uri="{FF2B5EF4-FFF2-40B4-BE49-F238E27FC236}">
                <a16:creationId xmlns:a16="http://schemas.microsoft.com/office/drawing/2014/main" xmlns="" id="{BDC39C98-5990-183B-2961-0708C82333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3858" y="2760936"/>
            <a:ext cx="6493264" cy="50231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41634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6" name="Picture 6"/>
          <p:cNvPicPr>
            <a:picLocks noChangeAspect="1"/>
          </p:cNvPicPr>
          <p:nvPr/>
        </p:nvPicPr>
        <p:blipFill>
          <a:blip r:embed="rId2"/>
          <a:srcRect/>
          <a:stretch>
            <a:fillRect/>
          </a:stretch>
        </p:blipFill>
        <p:spPr>
          <a:xfrm>
            <a:off x="0" y="0"/>
            <a:ext cx="3369225" cy="3342552"/>
          </a:xfrm>
          <a:prstGeom prst="rect">
            <a:avLst/>
          </a:prstGeom>
        </p:spPr>
      </p:pic>
      <p:pic>
        <p:nvPicPr>
          <p:cNvPr id="7" name="Picture 7"/>
          <p:cNvPicPr>
            <a:picLocks noChangeAspect="1"/>
          </p:cNvPicPr>
          <p:nvPr/>
        </p:nvPicPr>
        <p:blipFill>
          <a:blip r:embed="rId3"/>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192788" y="10886"/>
            <a:ext cx="2095212" cy="1836167"/>
          </a:xfrm>
          <a:prstGeom prst="rect">
            <a:avLst/>
          </a:prstGeom>
        </p:spPr>
      </p:pic>
      <p:sp>
        <p:nvSpPr>
          <p:cNvPr id="9" name="TextBox 8">
            <a:extLst>
              <a:ext uri="{FF2B5EF4-FFF2-40B4-BE49-F238E27FC236}">
                <a16:creationId xmlns:a16="http://schemas.microsoft.com/office/drawing/2014/main" xmlns="" id="{29EF89BF-856D-D1B1-2309-6E557F2F00C1}"/>
              </a:ext>
            </a:extLst>
          </p:cNvPr>
          <p:cNvSpPr txBox="1"/>
          <p:nvPr/>
        </p:nvSpPr>
        <p:spPr>
          <a:xfrm>
            <a:off x="10132438" y="3446200"/>
            <a:ext cx="6479162" cy="3200876"/>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pt-BR" sz="9600" b="1" i="0" u="none" strike="noStrike" kern="1200" cap="none" spc="0" normalizeH="0" baseline="0" noProof="0" dirty="0">
                <a:ln>
                  <a:noFill/>
                </a:ln>
                <a:solidFill>
                  <a:srgbClr val="C0504D">
                    <a:lumMod val="50000"/>
                  </a:srgbClr>
                </a:solidFill>
                <a:effectLst/>
                <a:uLnTx/>
                <a:uFillTx/>
                <a:latin typeface="#9Slide05 IcielRukola" panose="02000506050000020003" pitchFamily="2" charset="0"/>
                <a:ea typeface="Times New Roman" panose="02020603050405020304" pitchFamily="18" charset="0"/>
                <a:cs typeface="+mn-cs"/>
              </a:rPr>
              <a:t>I. Đọc và</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pt-BR" sz="9600" b="1" i="0" u="none" strike="noStrike" kern="1200" cap="none" spc="0" normalizeH="0" baseline="0" noProof="0" dirty="0">
                <a:ln>
                  <a:noFill/>
                </a:ln>
                <a:solidFill>
                  <a:srgbClr val="C0504D">
                    <a:lumMod val="50000"/>
                  </a:srgbClr>
                </a:solidFill>
                <a:effectLst/>
                <a:uLnTx/>
                <a:uFillTx/>
                <a:latin typeface="#9Slide05 IcielRukola" panose="02000506050000020003" pitchFamily="2" charset="0"/>
                <a:ea typeface="Times New Roman" panose="02020603050405020304" pitchFamily="18" charset="0"/>
                <a:cs typeface="+mn-cs"/>
              </a:rPr>
              <a:t>tìm hiểu chi tiết</a:t>
            </a:r>
            <a:endParaRPr kumimoji="0" lang="en-US" sz="8800" b="0" i="0" u="none" strike="noStrike" kern="1200" cap="none" spc="0" normalizeH="0" baseline="0" noProof="0" dirty="0">
              <a:ln>
                <a:noFill/>
              </a:ln>
              <a:solidFill>
                <a:srgbClr val="C0504D">
                  <a:lumMod val="50000"/>
                </a:srgbClr>
              </a:solidFill>
              <a:effectLst/>
              <a:uLnTx/>
              <a:uFillTx/>
              <a:latin typeface="#9Slide05 IcielRukola" panose="02000506050000020003" pitchFamily="2" charset="0"/>
              <a:ea typeface="Times New Roman" panose="02020603050405020304" pitchFamily="18" charset="0"/>
              <a:cs typeface="+mn-cs"/>
            </a:endParaRPr>
          </a:p>
        </p:txBody>
      </p:sp>
      <p:pic>
        <p:nvPicPr>
          <p:cNvPr id="4" name="Picture 3">
            <a:extLst>
              <a:ext uri="{FF2B5EF4-FFF2-40B4-BE49-F238E27FC236}">
                <a16:creationId xmlns:a16="http://schemas.microsoft.com/office/drawing/2014/main" xmlns="" id="{36EB16B9-DC6E-D294-F27D-3F28DFFD1E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250" y="2566573"/>
            <a:ext cx="10363200" cy="7965722"/>
          </a:xfrm>
          <a:prstGeom prst="rect">
            <a:avLst/>
          </a:prstGeom>
          <a:noFill/>
          <a:ln>
            <a:noFill/>
          </a:ln>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824593" y="8855025"/>
            <a:ext cx="4854151" cy="1431975"/>
          </a:xfrm>
          <a:prstGeom prst="rect">
            <a:avLst/>
          </a:prstGeom>
        </p:spPr>
      </p:pic>
    </p:spTree>
    <p:extLst>
      <p:ext uri="{BB962C8B-B14F-4D97-AF65-F5344CB8AC3E}">
        <p14:creationId xmlns:p14="http://schemas.microsoft.com/office/powerpoint/2010/main" val="382465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sp>
        <p:nvSpPr>
          <p:cNvPr id="9" name="TextBox 8">
            <a:extLst>
              <a:ext uri="{FF2B5EF4-FFF2-40B4-BE49-F238E27FC236}">
                <a16:creationId xmlns:a16="http://schemas.microsoft.com/office/drawing/2014/main" xmlns="" id="{73D25B1C-9D9D-1E6A-E07C-E8E1DF9D9D5B}"/>
              </a:ext>
            </a:extLst>
          </p:cNvPr>
          <p:cNvSpPr txBox="1"/>
          <p:nvPr/>
        </p:nvSpPr>
        <p:spPr>
          <a:xfrm>
            <a:off x="3162300" y="3784894"/>
            <a:ext cx="11963400" cy="2215991"/>
          </a:xfrm>
          <a:prstGeom prst="rect">
            <a:avLst/>
          </a:prstGeom>
          <a:noFill/>
        </p:spPr>
        <p:txBody>
          <a:bodyPr wrap="square">
            <a:spAutoFit/>
          </a:bodyPr>
          <a:lstStyle/>
          <a:p>
            <a:pPr marL="0" marR="0" algn="just">
              <a:spcBef>
                <a:spcPts val="1800"/>
              </a:spcBef>
              <a:spcAft>
                <a:spcPts val="1800"/>
              </a:spcAft>
            </a:pP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Vấn</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đề</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NL: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vẻ</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đẹp</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nội</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dung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và</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hình</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thức</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của</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bài</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thơ</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i="1"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Tiếng</a:t>
            </a:r>
            <a:r>
              <a:rPr lang="en-US" sz="3600" i="1"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i="1"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gà</a:t>
            </a:r>
            <a:r>
              <a:rPr lang="en-US" sz="3600" i="1"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i="1"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trưa</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Xuân</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Quỳnh</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32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1800"/>
              </a:spcBef>
              <a:spcAft>
                <a:spcPts val="1800"/>
              </a:spcAft>
            </a:pP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Nhan</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đề</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đã</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khái</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quát</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được</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nội</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dung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chính</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của</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văn</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600" dirty="0" err="1">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bản</a:t>
            </a:r>
            <a:r>
              <a:rPr lang="en-US" sz="36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32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0" name="TextBox 9">
            <a:extLst>
              <a:ext uri="{FF2B5EF4-FFF2-40B4-BE49-F238E27FC236}">
                <a16:creationId xmlns:a16="http://schemas.microsoft.com/office/drawing/2014/main" xmlns="" id="{575C04F6-FC4A-D22B-F47D-9637B39F71E9}"/>
              </a:ext>
            </a:extLst>
          </p:cNvPr>
          <p:cNvSpPr txBox="1"/>
          <p:nvPr/>
        </p:nvSpPr>
        <p:spPr>
          <a:xfrm>
            <a:off x="4114800" y="1671276"/>
            <a:ext cx="10058400" cy="707886"/>
          </a:xfrm>
          <a:prstGeom prst="rect">
            <a:avLst/>
          </a:prstGeom>
          <a:noFill/>
        </p:spPr>
        <p:txBody>
          <a:bodyPr wrap="square">
            <a:spAutoFit/>
          </a:bodyPr>
          <a:lstStyle/>
          <a:p>
            <a:pPr marL="0" marR="30480" algn="ctr">
              <a:spcBef>
                <a:spcPts val="600"/>
              </a:spcBef>
              <a:spcAft>
                <a:spcPts val="600"/>
              </a:spcAft>
              <a:tabLst>
                <a:tab pos="2971800" algn="ctr"/>
                <a:tab pos="5943600" algn="r"/>
              </a:tabLst>
            </a:pPr>
            <a:r>
              <a:rPr lang="pt-BR" sz="4000" b="1" dirty="0">
                <a:solidFill>
                  <a:schemeClr val="accent5">
                    <a:lumMod val="50000"/>
                  </a:schemeClr>
                </a:solidFill>
                <a:effectLst/>
                <a:latin typeface="#9Slide03 BoosterNextFYBlack" panose="02000A03000000020004" pitchFamily="2" charset="0"/>
                <a:ea typeface="Times New Roman" panose="02020603050405020304" pitchFamily="18" charset="0"/>
              </a:rPr>
              <a:t>1. Vấn đề nghị luận và nhan đề bài thơ</a:t>
            </a:r>
            <a:endParaRPr lang="en-US" sz="3600" dirty="0">
              <a:solidFill>
                <a:schemeClr val="accent5">
                  <a:lumMod val="50000"/>
                </a:schemeClr>
              </a:solidFill>
              <a:effectLst/>
              <a:latin typeface="#9Slide03 BoosterNextFYBlack" panose="02000A03000000020004" pitchFamily="2" charset="0"/>
              <a:ea typeface="Times New Roman" panose="02020603050405020304" pitchFamily="18" charset="0"/>
            </a:endParaRPr>
          </a:p>
        </p:txBody>
      </p:sp>
    </p:spTree>
    <p:extLst>
      <p:ext uri="{BB962C8B-B14F-4D97-AF65-F5344CB8AC3E}">
        <p14:creationId xmlns:p14="http://schemas.microsoft.com/office/powerpoint/2010/main" val="8952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sp>
        <p:nvSpPr>
          <p:cNvPr id="9" name="TextBox 8">
            <a:extLst>
              <a:ext uri="{FF2B5EF4-FFF2-40B4-BE49-F238E27FC236}">
                <a16:creationId xmlns:a16="http://schemas.microsoft.com/office/drawing/2014/main" xmlns="" id="{95B9ED94-8AB6-32A2-46DF-619ECBBAA7DC}"/>
              </a:ext>
            </a:extLst>
          </p:cNvPr>
          <p:cNvSpPr txBox="1"/>
          <p:nvPr/>
        </p:nvSpPr>
        <p:spPr>
          <a:xfrm>
            <a:off x="3423509" y="1195554"/>
            <a:ext cx="11440982" cy="707886"/>
          </a:xfrm>
          <a:prstGeom prst="rect">
            <a:avLst/>
          </a:prstGeom>
          <a:noFill/>
        </p:spPr>
        <p:txBody>
          <a:bodyPr wrap="square">
            <a:spAutoFit/>
          </a:bodyPr>
          <a:lstStyle>
            <a:defPPr>
              <a:defRPr lang="en-US"/>
            </a:defPPr>
            <a:lvl1pPr marR="30480" algn="ctr">
              <a:spcBef>
                <a:spcPts val="600"/>
              </a:spcBef>
              <a:spcAft>
                <a:spcPts val="600"/>
              </a:spcAft>
              <a:tabLst>
                <a:tab pos="2971800" algn="ctr"/>
                <a:tab pos="5943600" algn="r"/>
              </a:tabLst>
              <a:defRPr sz="4000" b="1">
                <a:solidFill>
                  <a:schemeClr val="accent5">
                    <a:lumMod val="50000"/>
                  </a:schemeClr>
                </a:solidFill>
                <a:effectLst/>
                <a:latin typeface="#9Slide03 BoosterNextFYBlack" panose="02000A03000000020004" pitchFamily="2" charset="0"/>
                <a:ea typeface="Times New Roman" panose="02020603050405020304" pitchFamily="18" charset="0"/>
              </a:defRPr>
            </a:lvl1pPr>
          </a:lstStyle>
          <a:p>
            <a:r>
              <a:rPr lang="en-US" dirty="0"/>
              <a:t>2. </a:t>
            </a:r>
            <a:r>
              <a:rPr lang="pt-BR" dirty="0"/>
              <a:t>Cách phân tích bài thơ "Tiếng gà trưa"</a:t>
            </a:r>
            <a:endParaRPr lang="en-US" dirty="0"/>
          </a:p>
        </p:txBody>
      </p:sp>
      <p:graphicFrame>
        <p:nvGraphicFramePr>
          <p:cNvPr id="10" name="Table 9">
            <a:extLst>
              <a:ext uri="{FF2B5EF4-FFF2-40B4-BE49-F238E27FC236}">
                <a16:creationId xmlns:a16="http://schemas.microsoft.com/office/drawing/2014/main" xmlns="" id="{88BEF074-E5FF-16DF-2BE8-7FB37084C179}"/>
              </a:ext>
            </a:extLst>
          </p:cNvPr>
          <p:cNvGraphicFramePr>
            <a:graphicFrameLocks noGrp="1"/>
          </p:cNvGraphicFramePr>
          <p:nvPr>
            <p:extLst>
              <p:ext uri="{D42A27DB-BD31-4B8C-83A1-F6EECF244321}">
                <p14:modId xmlns:p14="http://schemas.microsoft.com/office/powerpoint/2010/main" val="1767690437"/>
              </p:ext>
            </p:extLst>
          </p:nvPr>
        </p:nvGraphicFramePr>
        <p:xfrm>
          <a:off x="1367671" y="2347004"/>
          <a:ext cx="15747162" cy="6965747"/>
        </p:xfrm>
        <a:graphic>
          <a:graphicData uri="http://schemas.openxmlformats.org/drawingml/2006/table">
            <a:tbl>
              <a:tblPr firstRow="1" firstCol="1" bandRow="1">
                <a:tableStyleId>{5C22544A-7EE6-4342-B048-85BDC9FD1C3A}</a:tableStyleId>
              </a:tblPr>
              <a:tblGrid>
                <a:gridCol w="5251445">
                  <a:extLst>
                    <a:ext uri="{9D8B030D-6E8A-4147-A177-3AD203B41FA5}">
                      <a16:colId xmlns:a16="http://schemas.microsoft.com/office/drawing/2014/main" xmlns="" val="503426716"/>
                    </a:ext>
                  </a:extLst>
                </a:gridCol>
                <a:gridCol w="5005650">
                  <a:extLst>
                    <a:ext uri="{9D8B030D-6E8A-4147-A177-3AD203B41FA5}">
                      <a16:colId xmlns:a16="http://schemas.microsoft.com/office/drawing/2014/main" xmlns="" val="2431777888"/>
                    </a:ext>
                  </a:extLst>
                </a:gridCol>
                <a:gridCol w="5490067">
                  <a:extLst>
                    <a:ext uri="{9D8B030D-6E8A-4147-A177-3AD203B41FA5}">
                      <a16:colId xmlns:a16="http://schemas.microsoft.com/office/drawing/2014/main" xmlns="" val="2249713530"/>
                    </a:ext>
                  </a:extLst>
                </a:gridCol>
              </a:tblGrid>
              <a:tr h="758013">
                <a:tc gridSpan="3">
                  <a:txBody>
                    <a:bodyPr/>
                    <a:lstStyle/>
                    <a:p>
                      <a:pPr marL="0" marR="0" algn="ctr">
                        <a:spcBef>
                          <a:spcPts val="600"/>
                        </a:spcBef>
                        <a:spcAft>
                          <a:spcPts val="600"/>
                        </a:spcAft>
                      </a:pPr>
                      <a:r>
                        <a:rPr lang="en-US" sz="2800" b="0" dirty="0">
                          <a:solidFill>
                            <a:srgbClr val="5B1704"/>
                          </a:solidFill>
                          <a:effectLst/>
                          <a:latin typeface="#9Slide03 BoosterNextFYBlack" panose="02000A03000000020004" pitchFamily="2" charset="0"/>
                          <a:cs typeface="#9Slide03 Arima Madurai Bold" panose="00000800000000000000" pitchFamily="2" charset="0"/>
                        </a:rPr>
                        <a:t>PHIẾU HỌC TẬP SỐ 1</a:t>
                      </a:r>
                      <a:endParaRPr lang="en-US" sz="2800" b="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20584467"/>
                  </a:ext>
                </a:extLst>
              </a:tr>
              <a:tr h="1054449">
                <a:tc>
                  <a:txBody>
                    <a:bodyPr/>
                    <a:lstStyle/>
                    <a:p>
                      <a:pPr marL="0" marR="0" algn="ctr">
                        <a:spcBef>
                          <a:spcPts val="600"/>
                        </a:spcBef>
                        <a:spcAft>
                          <a:spcPts val="600"/>
                        </a:spcAft>
                      </a:pPr>
                      <a:r>
                        <a:rPr lang="en-US" sz="2400" dirty="0" err="1">
                          <a:solidFill>
                            <a:srgbClr val="5B1704"/>
                          </a:solidFill>
                          <a:effectLst/>
                          <a:latin typeface="#9Slide03 BoosterNextFYBlack" panose="02000A03000000020004" pitchFamily="2" charset="0"/>
                          <a:cs typeface="#9Slide03 Arima Madurai Bold" panose="00000800000000000000" pitchFamily="2" charset="0"/>
                        </a:rPr>
                        <a:t>Vẻ</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đẹp</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trong</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các</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khổ</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thơ</a:t>
                      </a:r>
                      <a:endParaRPr lang="en-US" sz="24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solidFill>
                  </a:tcPr>
                </a:tc>
                <a:tc>
                  <a:txBody>
                    <a:bodyPr/>
                    <a:lstStyle/>
                    <a:p>
                      <a:pPr marL="0" marR="0" algn="ctr">
                        <a:spcBef>
                          <a:spcPts val="600"/>
                        </a:spcBef>
                        <a:spcAft>
                          <a:spcPts val="600"/>
                        </a:spcAft>
                      </a:pPr>
                      <a:r>
                        <a:rPr lang="en-US" sz="2400" dirty="0" err="1">
                          <a:solidFill>
                            <a:srgbClr val="5B1704"/>
                          </a:solidFill>
                          <a:effectLst/>
                          <a:latin typeface="#9Slide03 BoosterNextFYBlack" panose="02000A03000000020004" pitchFamily="2" charset="0"/>
                          <a:cs typeface="#9Slide03 Arima Madurai Bold" panose="00000800000000000000" pitchFamily="2" charset="0"/>
                        </a:rPr>
                        <a:t>Những</a:t>
                      </a:r>
                      <a:r>
                        <a:rPr lang="en-US" sz="2400" dirty="0">
                          <a:solidFill>
                            <a:srgbClr val="5B1704"/>
                          </a:solidFill>
                          <a:effectLst/>
                          <a:latin typeface="#9Slide03 BoosterNextFYBlack" panose="02000A03000000020004" pitchFamily="2" charset="0"/>
                          <a:cs typeface="#9Slide03 Arima Madurai Bold" panose="00000800000000000000" pitchFamily="2" charset="0"/>
                        </a:rPr>
                        <a:t> chi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tiết</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hình</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ảnh</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được</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phân</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tích</a:t>
                      </a:r>
                      <a:endParaRPr lang="en-US" sz="24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solidFill>
                  </a:tcPr>
                </a:tc>
                <a:tc>
                  <a:txBody>
                    <a:bodyPr/>
                    <a:lstStyle/>
                    <a:p>
                      <a:pPr marL="0" marR="0" algn="ctr">
                        <a:spcBef>
                          <a:spcPts val="600"/>
                        </a:spcBef>
                        <a:spcAft>
                          <a:spcPts val="600"/>
                        </a:spcAft>
                      </a:pPr>
                      <a:r>
                        <a:rPr lang="en-US" sz="2400" dirty="0" err="1">
                          <a:solidFill>
                            <a:srgbClr val="5B1704"/>
                          </a:solidFill>
                          <a:effectLst/>
                          <a:latin typeface="#9Slide03 BoosterNextFYBlack" panose="02000A03000000020004" pitchFamily="2" charset="0"/>
                          <a:cs typeface="#9Slide03 Arima Madurai Bold" panose="00000800000000000000" pitchFamily="2" charset="0"/>
                        </a:rPr>
                        <a:t>Một</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số</a:t>
                      </a:r>
                      <a:r>
                        <a:rPr lang="en-US" sz="2400" dirty="0">
                          <a:solidFill>
                            <a:srgbClr val="5B1704"/>
                          </a:solidFill>
                          <a:effectLst/>
                          <a:latin typeface="#9Slide03 BoosterNextFYBlack" panose="02000A03000000020004" pitchFamily="2" charset="0"/>
                          <a:cs typeface="#9Slide03 Arima Madurai Bold" panose="00000800000000000000" pitchFamily="2" charset="0"/>
                        </a:rPr>
                        <a:t> ý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kiến</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lí</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lẽ</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bằng</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chứng</a:t>
                      </a:r>
                      <a:r>
                        <a:rPr lang="en-US" sz="2400" dirty="0">
                          <a:solidFill>
                            <a:srgbClr val="5B1704"/>
                          </a:solidFill>
                          <a:effectLst/>
                          <a:latin typeface="#9Slide03 BoosterNextFYBlack" panose="02000A03000000020004" pitchFamily="2" charset="0"/>
                          <a:cs typeface="#9Slide03 Arima Madurai Bold" panose="00000800000000000000" pitchFamily="2" charset="0"/>
                        </a:rPr>
                        <a:t> hay,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độc</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đáo</a:t>
                      </a:r>
                      <a:endParaRPr lang="en-US" sz="24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solidFill>
                  </a:tcPr>
                </a:tc>
                <a:extLst>
                  <a:ext uri="{0D108BD9-81ED-4DB2-BD59-A6C34878D82A}">
                    <a16:rowId xmlns:a16="http://schemas.microsoft.com/office/drawing/2014/main" xmlns="" val="2002442307"/>
                  </a:ext>
                </a:extLst>
              </a:tr>
              <a:tr h="533400">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1.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Khổ</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đầu</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solidFill>
                  </a:tcPr>
                </a:tc>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lumMod val="20000"/>
                        <a:lumOff val="80000"/>
                      </a:schemeClr>
                    </a:solidFill>
                  </a:tcPr>
                </a:tc>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676923561"/>
                  </a:ext>
                </a:extLst>
              </a:tr>
              <a:tr h="609600">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2.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Khổ</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thứ</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hai</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solidFill>
                  </a:tcPr>
                </a:tc>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lumMod val="40000"/>
                        <a:lumOff val="60000"/>
                      </a:schemeClr>
                    </a:solidFill>
                  </a:tcPr>
                </a:tc>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xmlns="" val="2500558277"/>
                  </a:ext>
                </a:extLst>
              </a:tr>
              <a:tr h="609600">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3.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Sáu</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dòng</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dirty="0">
                          <a:solidFill>
                            <a:srgbClr val="5B1704"/>
                          </a:solidFill>
                          <a:effectLst/>
                          <a:latin typeface="#9Slide03 Arima Madurai Bold" panose="00000800000000000000" pitchFamily="2" charset="0"/>
                          <a:cs typeface="#9Slide03 Arima Madurai Bold" panose="00000800000000000000" pitchFamily="2" charset="0"/>
                        </a:rPr>
                        <a:t> 5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tiếng</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solidFill>
                  </a:tcPr>
                </a:tc>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lumMod val="20000"/>
                        <a:lumOff val="80000"/>
                      </a:schemeClr>
                    </a:solidFill>
                  </a:tcPr>
                </a:tc>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3730875804"/>
                  </a:ext>
                </a:extLst>
              </a:tr>
              <a:tr h="609600">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4.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Khổ</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cuối</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solidFill>
                  </a:tcPr>
                </a:tc>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lumMod val="40000"/>
                        <a:lumOff val="60000"/>
                      </a:schemeClr>
                    </a:solidFill>
                  </a:tcPr>
                </a:tc>
                <a:tc>
                  <a:txBody>
                    <a:bodyPr/>
                    <a:lstStyle/>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xmlns="" val="2821087868"/>
                  </a:ext>
                </a:extLst>
              </a:tr>
              <a:tr h="2791085">
                <a:tc gridSpan="3">
                  <a:txBody>
                    <a:bodyPr/>
                    <a:lstStyle/>
                    <a:p>
                      <a:pPr marL="0" marR="0">
                        <a:spcBef>
                          <a:spcPts val="600"/>
                        </a:spcBef>
                        <a:spcAft>
                          <a:spcPts val="600"/>
                        </a:spcAft>
                      </a:pP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Nhận</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xét</a:t>
                      </a:r>
                      <a:r>
                        <a:rPr lang="en-US" sz="2400" dirty="0">
                          <a:solidFill>
                            <a:srgbClr val="5B1704"/>
                          </a:solidFill>
                          <a:effectLst/>
                          <a:latin typeface="#9Slide03 BoosterNextFYBlack" panose="02000A03000000020004" pitchFamily="2" charset="0"/>
                          <a:cs typeface="#9Slide03 Arima Madurai Bold" panose="00000800000000000000" pitchFamily="2" charset="0"/>
                        </a:rPr>
                        <a:t> </a:t>
                      </a:r>
                      <a:r>
                        <a:rPr lang="en-US" sz="2400" dirty="0" err="1">
                          <a:solidFill>
                            <a:srgbClr val="5B1704"/>
                          </a:solidFill>
                          <a:effectLst/>
                          <a:latin typeface="#9Slide03 BoosterNextFYBlack" panose="02000A03000000020004" pitchFamily="2" charset="0"/>
                          <a:cs typeface="#9Slide03 Arima Madurai Bold" panose="00000800000000000000" pitchFamily="2" charset="0"/>
                        </a:rPr>
                        <a:t>chung</a:t>
                      </a:r>
                      <a:r>
                        <a:rPr lang="en-US" sz="2400" dirty="0">
                          <a:solidFill>
                            <a:srgbClr val="5B1704"/>
                          </a:solidFill>
                          <a:effectLst/>
                          <a:latin typeface="#9Slide03 BoosterNextFYBlack" panose="02000A03000000020004" pitchFamily="2" charset="0"/>
                          <a:cs typeface="#9Slide03 Arima Madurai Bold" panose="00000800000000000000" pitchFamily="2" charset="0"/>
                        </a:rPr>
                        <a:t>:</a:t>
                      </a:r>
                    </a:p>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Cách</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phân</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tích</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trưa</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giả</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p>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spcBef>
                          <a:spcPts val="600"/>
                        </a:spcBef>
                        <a:spcAft>
                          <a:spcPts val="600"/>
                        </a:spcAft>
                      </a:pP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Mục</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đích</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văn</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dirty="0" err="1">
                          <a:solidFill>
                            <a:srgbClr val="5B1704"/>
                          </a:solidFill>
                          <a:effectLst/>
                          <a:latin typeface="#9Slide03 Arima Madurai Bold" panose="00000800000000000000" pitchFamily="2" charset="0"/>
                          <a:cs typeface="#9Slide03 Arima Madurai Bold" panose="00000800000000000000" pitchFamily="2" charset="0"/>
                        </a:rPr>
                        <a:t>bản</a:t>
                      </a:r>
                      <a:r>
                        <a:rPr lang="en-US" sz="240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Vẻ</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đẹp</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bài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trưa</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mối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liên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quan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với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nội</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dung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văn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a:t>
                      </a:r>
                      <a:r>
                        <a:rPr lang="en-US" sz="2400" spc="-10" dirty="0" err="1">
                          <a:solidFill>
                            <a:srgbClr val="5B1704"/>
                          </a:solidFill>
                          <a:effectLst/>
                          <a:latin typeface="#9Slide03 Arima Madurai Bold" panose="00000800000000000000" pitchFamily="2" charset="0"/>
                          <a:cs typeface="#9Slide03 Arima Madurai Bold" panose="00000800000000000000" pitchFamily="2" charset="0"/>
                        </a:rPr>
                        <a:t>bản</a:t>
                      </a:r>
                      <a:r>
                        <a:rPr lang="en-US" sz="2400" spc="-10" dirty="0">
                          <a:solidFill>
                            <a:srgbClr val="5B1704"/>
                          </a:solidFill>
                          <a:effectLst/>
                          <a:latin typeface="#9Slide03 Arima Madurai Bold" panose="00000800000000000000" pitchFamily="2" charset="0"/>
                          <a:cs typeface="#9Slide03 Arima Madurai Bold" panose="00000800000000000000" pitchFamily="2" charset="0"/>
                        </a:rPr>
                        <a:t>: ............................. ................................................................................................................................................................................</a:t>
                      </a:r>
                      <a:endParaRPr lang="en-US" sz="24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solidFill>
                      <a:schemeClr val="accent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29585773"/>
                  </a:ext>
                </a:extLst>
              </a:tr>
            </a:tbl>
          </a:graphicData>
        </a:graphic>
      </p:graphicFrame>
    </p:spTree>
    <p:extLst>
      <p:ext uri="{BB962C8B-B14F-4D97-AF65-F5344CB8AC3E}">
        <p14:creationId xmlns:p14="http://schemas.microsoft.com/office/powerpoint/2010/main" val="302574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599636" y="530684"/>
            <a:ext cx="17088728" cy="9225631"/>
            <a:chOff x="0" y="0"/>
            <a:chExt cx="40678574" cy="21960998"/>
          </a:xfrm>
        </p:grpSpPr>
        <p:sp>
          <p:nvSpPr>
            <p:cNvPr id="3" name="Freeform 3"/>
            <p:cNvSpPr/>
            <p:nvPr/>
          </p:nvSpPr>
          <p:spPr>
            <a:xfrm>
              <a:off x="0" y="0"/>
              <a:ext cx="40678574" cy="21960999"/>
            </a:xfrm>
            <a:custGeom>
              <a:avLst/>
              <a:gdLst/>
              <a:ahLst/>
              <a:cxnLst/>
              <a:rect l="l" t="t" r="r" b="b"/>
              <a:pathLst>
                <a:path w="40678574" h="21960999">
                  <a:moveTo>
                    <a:pt x="40554114" y="59690"/>
                  </a:moveTo>
                  <a:cubicBezTo>
                    <a:pt x="40589674" y="59690"/>
                    <a:pt x="40618885" y="88900"/>
                    <a:pt x="40618885" y="124460"/>
                  </a:cubicBezTo>
                  <a:lnTo>
                    <a:pt x="40618885" y="21836538"/>
                  </a:lnTo>
                  <a:cubicBezTo>
                    <a:pt x="40618885" y="21872099"/>
                    <a:pt x="40589674" y="21901308"/>
                    <a:pt x="40554114" y="21901308"/>
                  </a:cubicBezTo>
                  <a:lnTo>
                    <a:pt x="124460" y="21901308"/>
                  </a:lnTo>
                  <a:cubicBezTo>
                    <a:pt x="88900" y="21901308"/>
                    <a:pt x="59690" y="21872099"/>
                    <a:pt x="59690" y="21836538"/>
                  </a:cubicBezTo>
                  <a:lnTo>
                    <a:pt x="59690" y="124460"/>
                  </a:lnTo>
                  <a:cubicBezTo>
                    <a:pt x="59690" y="88900"/>
                    <a:pt x="88900" y="59690"/>
                    <a:pt x="124460" y="59690"/>
                  </a:cubicBezTo>
                  <a:lnTo>
                    <a:pt x="40554114" y="59690"/>
                  </a:lnTo>
                  <a:moveTo>
                    <a:pt x="40554114" y="0"/>
                  </a:moveTo>
                  <a:lnTo>
                    <a:pt x="124460" y="0"/>
                  </a:lnTo>
                  <a:cubicBezTo>
                    <a:pt x="55880" y="0"/>
                    <a:pt x="0" y="55880"/>
                    <a:pt x="0" y="124460"/>
                  </a:cubicBezTo>
                  <a:lnTo>
                    <a:pt x="0" y="21836538"/>
                  </a:lnTo>
                  <a:cubicBezTo>
                    <a:pt x="0" y="21905119"/>
                    <a:pt x="55880" y="21960999"/>
                    <a:pt x="124460" y="21960999"/>
                  </a:cubicBezTo>
                  <a:lnTo>
                    <a:pt x="40554114" y="21960999"/>
                  </a:lnTo>
                  <a:cubicBezTo>
                    <a:pt x="40622696" y="21960999"/>
                    <a:pt x="40678574" y="21905119"/>
                    <a:pt x="40678574" y="21836538"/>
                  </a:cubicBezTo>
                  <a:lnTo>
                    <a:pt x="40678574" y="124460"/>
                  </a:lnTo>
                  <a:cubicBezTo>
                    <a:pt x="40678574" y="55880"/>
                    <a:pt x="40622696" y="0"/>
                    <a:pt x="40554114" y="0"/>
                  </a:cubicBezTo>
                  <a:close/>
                </a:path>
              </a:pathLst>
            </a:custGeom>
            <a:solidFill>
              <a:srgbClr val="08A045"/>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24593" y="8855025"/>
            <a:ext cx="4854151" cy="1431975"/>
          </a:xfrm>
          <a:prstGeom prst="rect">
            <a:avLst/>
          </a:prstGeom>
        </p:spPr>
      </p:pic>
      <p:pic>
        <p:nvPicPr>
          <p:cNvPr id="6" name="Picture 6"/>
          <p:cNvPicPr>
            <a:picLocks noChangeAspect="1"/>
          </p:cNvPicPr>
          <p:nvPr/>
        </p:nvPicPr>
        <p:blipFill>
          <a:blip r:embed="rId4"/>
          <a:srcRect/>
          <a:stretch>
            <a:fillRect/>
          </a:stretch>
        </p:blipFill>
        <p:spPr>
          <a:xfrm>
            <a:off x="0" y="0"/>
            <a:ext cx="3369225" cy="3342552"/>
          </a:xfrm>
          <a:prstGeom prst="rect">
            <a:avLst/>
          </a:prstGeom>
        </p:spPr>
      </p:pic>
      <p:pic>
        <p:nvPicPr>
          <p:cNvPr id="7" name="Picture 7"/>
          <p:cNvPicPr>
            <a:picLocks noChangeAspect="1"/>
          </p:cNvPicPr>
          <p:nvPr/>
        </p:nvPicPr>
        <p:blipFill>
          <a:blip r:embed="rId5"/>
          <a:srcRect/>
          <a:stretch>
            <a:fillRect/>
          </a:stretch>
        </p:blipFill>
        <p:spPr>
          <a:xfrm rot="-10800000">
            <a:off x="15452946" y="7232820"/>
            <a:ext cx="2835054" cy="307323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88" y="10886"/>
            <a:ext cx="2095212" cy="1836167"/>
          </a:xfrm>
          <a:prstGeom prst="rect">
            <a:avLst/>
          </a:prstGeom>
        </p:spPr>
      </p:pic>
      <p:graphicFrame>
        <p:nvGraphicFramePr>
          <p:cNvPr id="4" name="Table 3">
            <a:extLst>
              <a:ext uri="{FF2B5EF4-FFF2-40B4-BE49-F238E27FC236}">
                <a16:creationId xmlns:a16="http://schemas.microsoft.com/office/drawing/2014/main" xmlns="" id="{0D92F889-6B54-72A6-597A-EB6C488BDC9D}"/>
              </a:ext>
            </a:extLst>
          </p:cNvPr>
          <p:cNvGraphicFramePr>
            <a:graphicFrameLocks noGrp="1"/>
          </p:cNvGraphicFramePr>
          <p:nvPr>
            <p:extLst>
              <p:ext uri="{D42A27DB-BD31-4B8C-83A1-F6EECF244321}">
                <p14:modId xmlns:p14="http://schemas.microsoft.com/office/powerpoint/2010/main" val="627242136"/>
              </p:ext>
            </p:extLst>
          </p:nvPr>
        </p:nvGraphicFramePr>
        <p:xfrm>
          <a:off x="1181100" y="1437741"/>
          <a:ext cx="15925799" cy="7801900"/>
        </p:xfrm>
        <a:graphic>
          <a:graphicData uri="http://schemas.openxmlformats.org/drawingml/2006/table">
            <a:tbl>
              <a:tblPr firstRow="1" firstCol="1" bandRow="1">
                <a:tableStyleId>{F5AB1C69-6EDB-4FF4-983F-18BD219EF322}</a:tableStyleId>
              </a:tblPr>
              <a:tblGrid>
                <a:gridCol w="1862528">
                  <a:extLst>
                    <a:ext uri="{9D8B030D-6E8A-4147-A177-3AD203B41FA5}">
                      <a16:colId xmlns:a16="http://schemas.microsoft.com/office/drawing/2014/main" xmlns="" val="1034314790"/>
                    </a:ext>
                  </a:extLst>
                </a:gridCol>
                <a:gridCol w="2679198">
                  <a:extLst>
                    <a:ext uri="{9D8B030D-6E8A-4147-A177-3AD203B41FA5}">
                      <a16:colId xmlns:a16="http://schemas.microsoft.com/office/drawing/2014/main" xmlns="" val="692899707"/>
                    </a:ext>
                  </a:extLst>
                </a:gridCol>
                <a:gridCol w="11384073">
                  <a:extLst>
                    <a:ext uri="{9D8B030D-6E8A-4147-A177-3AD203B41FA5}">
                      <a16:colId xmlns:a16="http://schemas.microsoft.com/office/drawing/2014/main" xmlns="" val="153828902"/>
                    </a:ext>
                  </a:extLst>
                </a:gridCol>
              </a:tblGrid>
              <a:tr h="755978">
                <a:tc gridSpan="3">
                  <a:txBody>
                    <a:bodyPr/>
                    <a:lstStyle/>
                    <a:p>
                      <a:pPr marL="0" marR="0" algn="ctr">
                        <a:spcBef>
                          <a:spcPts val="600"/>
                        </a:spcBef>
                        <a:spcAft>
                          <a:spcPts val="600"/>
                        </a:spcAft>
                      </a:pPr>
                      <a:r>
                        <a:rPr lang="en-US" sz="1800" dirty="0">
                          <a:solidFill>
                            <a:srgbClr val="5B1704"/>
                          </a:solidFill>
                          <a:effectLst/>
                          <a:latin typeface="#9Slide03 BoosterNextFYBlack" panose="02000A03000000020004" pitchFamily="2" charset="0"/>
                          <a:cs typeface="#9Slide03 Arima Madurai Bold" panose="00000800000000000000" pitchFamily="2" charset="0"/>
                        </a:rPr>
                        <a:t>PHIẾU HỌC TẬP SỐ 1</a:t>
                      </a:r>
                      <a:endParaRPr lang="en-US" sz="18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8088" marR="18088"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91367257"/>
                  </a:ext>
                </a:extLst>
              </a:tr>
              <a:tr h="1112939">
                <a:tc>
                  <a:txBody>
                    <a:bodyPr/>
                    <a:lstStyle/>
                    <a:p>
                      <a:pPr marL="0" marR="0" algn="ctr">
                        <a:spcBef>
                          <a:spcPts val="600"/>
                        </a:spcBef>
                        <a:spcAft>
                          <a:spcPts val="600"/>
                        </a:spcAft>
                      </a:pPr>
                      <a:r>
                        <a:rPr lang="en-US" sz="1800" dirty="0" err="1">
                          <a:solidFill>
                            <a:srgbClr val="5B1704"/>
                          </a:solidFill>
                          <a:effectLst/>
                          <a:latin typeface="#9Slide03 BoosterNextFYBlack" panose="02000A03000000020004" pitchFamily="2" charset="0"/>
                          <a:cs typeface="#9Slide03 Arima Madurai Bold" panose="00000800000000000000" pitchFamily="2" charset="0"/>
                        </a:rPr>
                        <a:t>Vẻ</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đẹp</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trong</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các</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khổ</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thơ</a:t>
                      </a:r>
                      <a:endParaRPr lang="en-US" sz="18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8088" marR="18088" marT="0" marB="0" anchor="ctr"/>
                </a:tc>
                <a:tc>
                  <a:txBody>
                    <a:bodyPr/>
                    <a:lstStyle/>
                    <a:p>
                      <a:pPr marL="0" marR="0" algn="ctr">
                        <a:spcBef>
                          <a:spcPts val="600"/>
                        </a:spcBef>
                        <a:spcAft>
                          <a:spcPts val="600"/>
                        </a:spcAft>
                      </a:pPr>
                      <a:r>
                        <a:rPr lang="en-US" sz="1800" dirty="0" err="1">
                          <a:solidFill>
                            <a:srgbClr val="5B1704"/>
                          </a:solidFill>
                          <a:effectLst/>
                          <a:latin typeface="#9Slide03 BoosterNextFYBlack" panose="02000A03000000020004" pitchFamily="2" charset="0"/>
                          <a:cs typeface="#9Slide03 Arima Madurai Bold" panose="00000800000000000000" pitchFamily="2" charset="0"/>
                        </a:rPr>
                        <a:t>Những</a:t>
                      </a:r>
                      <a:r>
                        <a:rPr lang="en-US" sz="1800" dirty="0">
                          <a:solidFill>
                            <a:srgbClr val="5B1704"/>
                          </a:solidFill>
                          <a:effectLst/>
                          <a:latin typeface="#9Slide03 BoosterNextFYBlack" panose="02000A03000000020004" pitchFamily="2" charset="0"/>
                          <a:cs typeface="#9Slide03 Arima Madurai Bold" panose="00000800000000000000" pitchFamily="2" charset="0"/>
                        </a:rPr>
                        <a:t> chi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tiết</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hình</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ảnh</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từ</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ngữ</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nhịp</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điệu</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được</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phân</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tích</a:t>
                      </a:r>
                      <a:endParaRPr lang="en-US" sz="18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8088" marR="18088" marT="0" marB="0" anchor="ctr">
                    <a:solidFill>
                      <a:srgbClr val="9BBB59"/>
                    </a:solidFill>
                  </a:tcPr>
                </a:tc>
                <a:tc>
                  <a:txBody>
                    <a:bodyPr/>
                    <a:lstStyle/>
                    <a:p>
                      <a:pPr marL="0" marR="0" algn="ctr">
                        <a:spcBef>
                          <a:spcPts val="600"/>
                        </a:spcBef>
                        <a:spcAft>
                          <a:spcPts val="600"/>
                        </a:spcAft>
                      </a:pPr>
                      <a:r>
                        <a:rPr lang="en-US" sz="1800" dirty="0" err="1">
                          <a:solidFill>
                            <a:srgbClr val="5B1704"/>
                          </a:solidFill>
                          <a:effectLst/>
                          <a:latin typeface="#9Slide03 BoosterNextFYBlack" panose="02000A03000000020004" pitchFamily="2" charset="0"/>
                          <a:cs typeface="#9Slide03 Arima Madurai Bold" panose="00000800000000000000" pitchFamily="2" charset="0"/>
                        </a:rPr>
                        <a:t>Một</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số</a:t>
                      </a:r>
                      <a:r>
                        <a:rPr lang="en-US" sz="1800" dirty="0">
                          <a:solidFill>
                            <a:srgbClr val="5B1704"/>
                          </a:solidFill>
                          <a:effectLst/>
                          <a:latin typeface="#9Slide03 BoosterNextFYBlack" panose="02000A03000000020004" pitchFamily="2" charset="0"/>
                          <a:cs typeface="#9Slide03 Arima Madurai Bold" panose="00000800000000000000" pitchFamily="2" charset="0"/>
                        </a:rPr>
                        <a:t> ý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kiến</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lí</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lẽ</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bằng</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chứng</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tiêu</a:t>
                      </a:r>
                      <a:r>
                        <a:rPr lang="en-US" sz="1800" dirty="0">
                          <a:solidFill>
                            <a:srgbClr val="5B1704"/>
                          </a:solidFill>
                          <a:effectLst/>
                          <a:latin typeface="#9Slide03 BoosterNextFYBlack" panose="02000A03000000020004" pitchFamily="2" charset="0"/>
                          <a:cs typeface="#9Slide03 Arima Madurai Bold" panose="00000800000000000000" pitchFamily="2" charset="0"/>
                        </a:rPr>
                        <a:t> </a:t>
                      </a:r>
                      <a:r>
                        <a:rPr lang="en-US" sz="1800" dirty="0" err="1">
                          <a:solidFill>
                            <a:srgbClr val="5B1704"/>
                          </a:solidFill>
                          <a:effectLst/>
                          <a:latin typeface="#9Slide03 BoosterNextFYBlack" panose="02000A03000000020004" pitchFamily="2" charset="0"/>
                          <a:cs typeface="#9Slide03 Arima Madurai Bold" panose="00000800000000000000" pitchFamily="2" charset="0"/>
                        </a:rPr>
                        <a:t>biểu</a:t>
                      </a:r>
                      <a:endParaRPr lang="en-US" sz="1800" dirty="0">
                        <a:solidFill>
                          <a:srgbClr val="5B1704"/>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18088" marR="18088" marT="0" marB="0" anchor="ctr">
                    <a:solidFill>
                      <a:srgbClr val="9BBB59"/>
                    </a:solidFill>
                  </a:tcPr>
                </a:tc>
                <a:extLst>
                  <a:ext uri="{0D108BD9-81ED-4DB2-BD59-A6C34878D82A}">
                    <a16:rowId xmlns:a16="http://schemas.microsoft.com/office/drawing/2014/main" xmlns="" val="562833174"/>
                  </a:ext>
                </a:extLst>
              </a:tr>
              <a:tr h="2827442">
                <a:tc>
                  <a:txBody>
                    <a:bodyPr/>
                    <a:lstStyle/>
                    <a:p>
                      <a:pPr marL="0" marR="0">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1.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Khổ</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đầu</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tc>
                  <a:txBody>
                    <a:bodyPr/>
                    <a:lstStyle/>
                    <a:p>
                      <a:pPr marL="0" marR="0" algn="just">
                        <a:spcBef>
                          <a:spcPts val="600"/>
                        </a:spcBef>
                        <a:spcAft>
                          <a:spcPts val="600"/>
                        </a:spcAft>
                      </a:pP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tc>
                  <a:txBody>
                    <a:bodyPr/>
                    <a:lstStyle/>
                    <a:p>
                      <a:pPr marL="0" marR="0" algn="just">
                        <a:spcBef>
                          <a:spcPts val="600"/>
                        </a:spcBef>
                        <a:spcAft>
                          <a:spcPts val="600"/>
                        </a:spcAft>
                      </a:pP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extLst>
                  <a:ext uri="{0D108BD9-81ED-4DB2-BD59-A6C34878D82A}">
                    <a16:rowId xmlns:a16="http://schemas.microsoft.com/office/drawing/2014/main" xmlns="" val="1307852165"/>
                  </a:ext>
                </a:extLst>
              </a:tr>
              <a:tr h="3105541">
                <a:tc>
                  <a:txBody>
                    <a:bodyPr/>
                    <a:lstStyle/>
                    <a:p>
                      <a:pPr marL="0" marR="0">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2.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Khổ</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thứ</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hai</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tc>
                  <a:txBody>
                    <a:bodyPr/>
                    <a:lstStyle/>
                    <a:p>
                      <a:pPr marL="0" marR="0" algn="just">
                        <a:spcBef>
                          <a:spcPts val="600"/>
                        </a:spcBef>
                        <a:spcAft>
                          <a:spcPts val="600"/>
                        </a:spcAft>
                      </a:pP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tc>
                  <a:txBody>
                    <a:bodyPr/>
                    <a:lstStyle/>
                    <a:p>
                      <a:pPr marL="0" marR="0" algn="just">
                        <a:spcBef>
                          <a:spcPts val="600"/>
                        </a:spcBef>
                        <a:spcAft>
                          <a:spcPts val="600"/>
                        </a:spcAft>
                      </a:pP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8088" marR="18088" marT="0" marB="0" anchor="ctr"/>
                </a:tc>
                <a:extLst>
                  <a:ext uri="{0D108BD9-81ED-4DB2-BD59-A6C34878D82A}">
                    <a16:rowId xmlns:a16="http://schemas.microsoft.com/office/drawing/2014/main" xmlns="" val="1503934645"/>
                  </a:ext>
                </a:extLst>
              </a:tr>
            </a:tbl>
          </a:graphicData>
        </a:graphic>
      </p:graphicFrame>
      <p:sp>
        <p:nvSpPr>
          <p:cNvPr id="10" name="TextBox 9">
            <a:extLst>
              <a:ext uri="{FF2B5EF4-FFF2-40B4-BE49-F238E27FC236}">
                <a16:creationId xmlns:a16="http://schemas.microsoft.com/office/drawing/2014/main" xmlns="" id="{B180E33A-5D0B-BB28-7D82-CEC1ABF256CA}"/>
              </a:ext>
            </a:extLst>
          </p:cNvPr>
          <p:cNvSpPr txBox="1"/>
          <p:nvPr/>
        </p:nvSpPr>
        <p:spPr>
          <a:xfrm>
            <a:off x="3118764" y="3581252"/>
            <a:ext cx="2438400" cy="2339102"/>
          </a:xfrm>
          <a:prstGeom prst="rect">
            <a:avLst/>
          </a:prstGeom>
          <a:noFill/>
        </p:spPr>
        <p:txBody>
          <a:bodyPr wrap="square">
            <a:spAutoFit/>
          </a:bodyPr>
          <a:lstStyle/>
          <a:p>
            <a:pPr marL="0" marR="0" algn="just">
              <a:spcBef>
                <a:spcPts val="600"/>
              </a:spcBef>
              <a:spcAft>
                <a:spcPts val="600"/>
              </a:spcAft>
            </a:pP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anh</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bộ</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đội</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trên</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đường</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hành</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quân</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nghe</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spc="-20" dirty="0" err="1">
                <a:solidFill>
                  <a:srgbClr val="5B1704"/>
                </a:solidFill>
                <a:effectLst/>
                <a:latin typeface="#9Slide03 Arima Madurai Bold" panose="00000800000000000000" pitchFamily="2" charset="0"/>
                <a:cs typeface="#9Slide03 Arima Madurai Bold" panose="00000800000000000000" pitchFamily="2" charset="0"/>
              </a:rPr>
              <a:t>nhảy</a:t>
            </a:r>
            <a:r>
              <a:rPr lang="en-US" sz="1800" spc="-20" dirty="0">
                <a:solidFill>
                  <a:srgbClr val="5B1704"/>
                </a:solidFill>
                <a:effectLst/>
                <a:latin typeface="#9Slide03 Arima Madurai Bold" panose="00000800000000000000" pitchFamily="2" charset="0"/>
                <a:cs typeface="#9Slide03 Arima Madurai Bold" panose="00000800000000000000" pitchFamily="2" charset="0"/>
              </a:rPr>
              <a:t> ổ.</a:t>
            </a:r>
            <a:endParaRPr lang="en-US" sz="1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Cục</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cục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cục</a:t>
            </a:r>
            <a:r>
              <a:rPr lang="en-US" sz="1800" dirty="0">
                <a:solidFill>
                  <a:srgbClr val="5B1704"/>
                </a:solidFill>
                <a:effectLst/>
                <a:latin typeface="#9Slide03 Arima Madurai Bold" panose="00000800000000000000" pitchFamily="2" charset="0"/>
                <a:cs typeface="#9Slide03 Arima Madurai Bold" panose="00000800000000000000" pitchFamily="2" charset="0"/>
              </a:rPr>
              <a:t> ta</a:t>
            </a:r>
          </a:p>
          <a:p>
            <a:pPr marL="0" marR="0">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động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nghe</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lặp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3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lần</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2" name="TextBox 11">
            <a:extLst>
              <a:ext uri="{FF2B5EF4-FFF2-40B4-BE49-F238E27FC236}">
                <a16:creationId xmlns:a16="http://schemas.microsoft.com/office/drawing/2014/main" xmlns="" id="{015759DC-5110-3FC7-06E3-67B3D5C16215}"/>
              </a:ext>
            </a:extLst>
          </p:cNvPr>
          <p:cNvSpPr txBox="1"/>
          <p:nvPr/>
        </p:nvSpPr>
        <p:spPr>
          <a:xfrm>
            <a:off x="3078526" y="6547390"/>
            <a:ext cx="2478638" cy="2339102"/>
          </a:xfrm>
          <a:prstGeom prst="rect">
            <a:avLst/>
          </a:prstGeom>
          <a:noFill/>
        </p:spPr>
        <p:txBody>
          <a:bodyPr wrap="square">
            <a:spAutoFit/>
          </a:bodyPr>
          <a:lstStyle/>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lặp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mở</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đầu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bằng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này</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đảo</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khắp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mình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lên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hoa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đốm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trắng</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hình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ảnh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so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sánh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lông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óng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như</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màu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nắng</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xmlns="" id="{0908594A-6729-1412-24E9-778CD64851C2}"/>
              </a:ext>
            </a:extLst>
          </p:cNvPr>
          <p:cNvSpPr txBox="1"/>
          <p:nvPr/>
        </p:nvSpPr>
        <p:spPr>
          <a:xfrm>
            <a:off x="5775552" y="3442752"/>
            <a:ext cx="11140847" cy="2616101"/>
          </a:xfrm>
          <a:prstGeom prst="rect">
            <a:avLst/>
          </a:prstGeom>
          <a:noFill/>
        </p:spPr>
        <p:txBody>
          <a:bodyPr wrap="square">
            <a:spAutoFit/>
          </a:bodyPr>
          <a:lstStyle/>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Ý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kiến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trưa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này</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Xuân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Quỳnh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với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gáy</a:t>
            </a:r>
            <a:r>
              <a:rPr lang="en-US" sz="1800" dirty="0">
                <a:solidFill>
                  <a:srgbClr val="5B1704"/>
                </a:solidFill>
                <a:effectLst/>
                <a:latin typeface="#9Slide03 Arima Madurai Bold" panose="00000800000000000000" pitchFamily="2" charset="0"/>
                <a:cs typeface="#9Slide03 Arima Madurai Bold" panose="00000800000000000000" pitchFamily="2" charset="0"/>
              </a:rPr>
              <a:t> Ò... ó... o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của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Trần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Đăng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Khoa,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nó</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có</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một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gì</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đấy</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lắng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đọng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làm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người</a:t>
            </a:r>
            <a:r>
              <a:rPr lang="en-US" sz="1800" dirty="0">
                <a:solidFill>
                  <a:srgbClr val="5B1704"/>
                </a:solidFill>
                <a:effectLst/>
                <a:latin typeface="#9Slide03 Arima Madurai Bold" panose="00000800000000000000" pitchFamily="2" charset="0"/>
                <a:cs typeface="#9Slide03 Arima Madurai Bold" panose="00000800000000000000" pitchFamily="2" charset="0"/>
              </a:rPr>
              <a:t> ta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xao</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xuyến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bồi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hồi</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Dẫn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chứng</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gn="just"/>
            <a:r>
              <a:rPr lang="en-US" sz="1800" dirty="0">
                <a:solidFill>
                  <a:srgbClr val="5B1704"/>
                </a:solidFill>
                <a:effectLst/>
                <a:latin typeface="#9Slide03 Arima Madurai Bold" panose="00000800000000000000" pitchFamily="2" charset="0"/>
                <a:cs typeface="#9Slide03 Arima Madurai Bold" panose="00000800000000000000" pitchFamily="2" charset="0"/>
              </a:rPr>
              <a:t>      Nghe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xao</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động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nắng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trưa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0" marR="0" algn="just"/>
            <a:r>
              <a:rPr lang="en-US" sz="1800" dirty="0">
                <a:solidFill>
                  <a:srgbClr val="5B1704"/>
                </a:solidFill>
                <a:effectLst/>
                <a:latin typeface="#9Slide03 Arima Madurai Bold" panose="00000800000000000000" pitchFamily="2" charset="0"/>
                <a:cs typeface="#9Slide03 Arima Madurai Bold" panose="00000800000000000000" pitchFamily="2" charset="0"/>
              </a:rPr>
              <a:t>     Nghe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bàn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chân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mỏi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p>
          <a:p>
            <a:pPr marL="0" marR="0" algn="just"/>
            <a:r>
              <a:rPr lang="en-US" sz="1800" dirty="0">
                <a:solidFill>
                  <a:srgbClr val="5B1704"/>
                </a:solidFill>
                <a:effectLst/>
                <a:latin typeface="#9Slide03 Arima Madurai Bold" panose="00000800000000000000" pitchFamily="2" charset="0"/>
                <a:cs typeface="#9Slide03 Arima Madurai Bold" panose="00000800000000000000" pitchFamily="2" charset="0"/>
              </a:rPr>
              <a:t>     Nghe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gọi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về</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tuổi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thơ</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Lí</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lẽ</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Lối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dùng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ẩn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dụ</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chuyển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đổi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cảm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giác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lấy</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thính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giác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thay</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cho</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thị</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giác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có</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tác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dụng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đem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ấn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tượng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như</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tiếng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ngưng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làm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xao</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động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không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gian</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7" name="TextBox 16">
            <a:extLst>
              <a:ext uri="{FF2B5EF4-FFF2-40B4-BE49-F238E27FC236}">
                <a16:creationId xmlns:a16="http://schemas.microsoft.com/office/drawing/2014/main" xmlns="" id="{023F960F-ABB4-FC6B-D6C2-65330D5FB012}"/>
              </a:ext>
            </a:extLst>
          </p:cNvPr>
          <p:cNvSpPr txBox="1"/>
          <p:nvPr/>
        </p:nvSpPr>
        <p:spPr>
          <a:xfrm>
            <a:off x="5797323" y="6262109"/>
            <a:ext cx="11119076" cy="2893100"/>
          </a:xfrm>
          <a:prstGeom prst="rect">
            <a:avLst/>
          </a:prstGeom>
          <a:noFill/>
        </p:spPr>
        <p:txBody>
          <a:bodyPr wrap="square">
            <a:spAutoFit/>
          </a:bodyPr>
          <a:lstStyle/>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Ý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kiến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những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câu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tả</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có</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kết</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cấu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sóng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đôi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lặp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vựng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đều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mở</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đầu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bằng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này</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để</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chỉ</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lưu</a:t>
            </a:r>
            <a:r>
              <a:rPr lang="en-US" sz="1800" dirty="0">
                <a:solidFill>
                  <a:srgbClr val="5B1704"/>
                </a:solidFill>
                <a:effectLst/>
                <a:latin typeface="#9Slide03 Arima Madurai Bold" panose="00000800000000000000" pitchFamily="2" charset="0"/>
                <a:cs typeface="#9Slide03 Arima Madurai Bold" panose="00000800000000000000" pitchFamily="2" charset="0"/>
              </a:rPr>
              <a:t> ý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người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nghe</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tưởng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tượng</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Dẫn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chứng</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p>
          <a:p>
            <a:pPr marL="0" marR="0" algn="just">
              <a:spcBef>
                <a:spcPts val="0"/>
              </a:spcBef>
              <a:spcAft>
                <a:spcPts val="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Này</a:t>
            </a:r>
            <a:r>
              <a:rPr lang="en-US" sz="1800" dirty="0">
                <a:solidFill>
                  <a:srgbClr val="5B1704"/>
                </a:solidFill>
                <a:effectLst/>
                <a:latin typeface="#9Slide03 Arima Madurai Bold" panose="00000800000000000000" pitchFamily="2" charset="0"/>
                <a:cs typeface="#9Slide03 Arima Madurai Bold" panose="00000800000000000000" pitchFamily="2" charset="0"/>
              </a:rPr>
              <a:t> con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mơ</a:t>
            </a:r>
            <a:endParaRPr lang="en-US" sz="1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Khắp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mình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hoa</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đốm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trắng</a:t>
            </a:r>
            <a:endParaRPr lang="en-US" sz="1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Này</a:t>
            </a:r>
            <a:r>
              <a:rPr lang="en-US" sz="1800" dirty="0">
                <a:solidFill>
                  <a:srgbClr val="5B1704"/>
                </a:solidFill>
                <a:effectLst/>
                <a:latin typeface="#9Slide03 Arima Madurai Bold" panose="00000800000000000000" pitchFamily="2" charset="0"/>
                <a:cs typeface="#9Slide03 Arima Madurai Bold" panose="00000800000000000000" pitchFamily="2" charset="0"/>
              </a:rPr>
              <a:t> con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vàng</a:t>
            </a:r>
            <a:endParaRPr lang="en-US" sz="1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gn="just">
              <a:spcBef>
                <a:spcPts val="0"/>
              </a:spcBef>
              <a:spcAft>
                <a:spcPts val="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Lông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óng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như</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màu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nắng</a:t>
            </a:r>
            <a:endParaRPr lang="en-US" sz="1800" dirty="0">
              <a:solidFill>
                <a:srgbClr val="5B1704"/>
              </a:solidFill>
              <a:effectLst/>
              <a:latin typeface="#9Slide03 Arima Madurai Bold" panose="00000800000000000000" pitchFamily="2" charset="0"/>
              <a:cs typeface="#9Slide03 Arima Madurai Bold" panose="00000800000000000000" pitchFamily="2" charset="0"/>
            </a:endParaRPr>
          </a:p>
          <a:p>
            <a:pPr marL="0" marR="0" algn="just">
              <a:spcBef>
                <a:spcPts val="600"/>
              </a:spcBef>
              <a:spcAft>
                <a:spcPts val="600"/>
              </a:spcAft>
            </a:pP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Lí</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lẽ</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Việc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đảo</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khắp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mình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lên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trước</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làm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cho</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bức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tranh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mơ</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trở</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nên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đẹp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lộng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lẫy</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Việc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dùng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so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sánh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tu</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từ</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làm</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cho</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bức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tranh</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gà</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mái</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vàng</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trở</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nên</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đẹp</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rực</a:t>
            </a:r>
            <a:r>
              <a:rPr lang="en-US" sz="1800" dirty="0">
                <a:solidFill>
                  <a:srgbClr val="5B1704"/>
                </a:solidFill>
                <a:effectLst/>
                <a:latin typeface="#9Slide03 Arima Madurai Bold" panose="00000800000000000000" pitchFamily="2" charset="0"/>
                <a:cs typeface="#9Slide03 Arima Madurai Bold" panose="00000800000000000000" pitchFamily="2" charset="0"/>
              </a:rPr>
              <a:t> </a:t>
            </a:r>
            <a:r>
              <a:rPr lang="en-US" sz="1800" dirty="0" err="1">
                <a:solidFill>
                  <a:srgbClr val="5B1704"/>
                </a:solidFill>
                <a:effectLst/>
                <a:latin typeface="#9Slide03 Arima Madurai Bold" panose="00000800000000000000" pitchFamily="2" charset="0"/>
                <a:cs typeface="#9Slide03 Arima Madurai Bold" panose="00000800000000000000" pitchFamily="2" charset="0"/>
              </a:rPr>
              <a:t>rỡ</a:t>
            </a:r>
            <a:r>
              <a:rPr lang="en-US" sz="1800" dirty="0">
                <a:solidFill>
                  <a:srgbClr val="5B1704"/>
                </a:solidFill>
                <a:effectLst/>
                <a:latin typeface="#9Slide03 Arima Madurai Bold" panose="00000800000000000000" pitchFamily="2" charset="0"/>
                <a:cs typeface="#9Slide03 Arima Madurai Bold" panose="00000800000000000000" pitchFamily="2" charset="0"/>
              </a:rPr>
              <a:t>.</a:t>
            </a:r>
            <a:endParaRPr lang="en-US" sz="1800" dirty="0">
              <a:solidFill>
                <a:srgbClr val="5B1704"/>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extLst>
      <p:ext uri="{BB962C8B-B14F-4D97-AF65-F5344CB8AC3E}">
        <p14:creationId xmlns:p14="http://schemas.microsoft.com/office/powerpoint/2010/main" val="30907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500"/>
                                        <p:tgtEl>
                                          <p:spTgt spid="1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fade">
                                      <p:cBhvr>
                                        <p:cTn id="32" dur="500"/>
                                        <p:tgtEl>
                                          <p:spTgt spid="1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fade">
                                      <p:cBhvr>
                                        <p:cTn id="35" dur="500"/>
                                        <p:tgtEl>
                                          <p:spTgt spid="14">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4" end="4"/>
                                            </p:txEl>
                                          </p:spTgt>
                                        </p:tgtEl>
                                        <p:attrNameLst>
                                          <p:attrName>style.visibility</p:attrName>
                                        </p:attrNameLst>
                                      </p:cBhvr>
                                      <p:to>
                                        <p:strVal val="visible"/>
                                      </p:to>
                                    </p:set>
                                    <p:animEffect transition="in" filter="fade">
                                      <p:cBhvr>
                                        <p:cTn id="38" dur="500"/>
                                        <p:tgtEl>
                                          <p:spTgt spid="1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animEffect transition="in" filter="fade">
                                      <p:cBhvr>
                                        <p:cTn id="43" dur="500"/>
                                        <p:tgtEl>
                                          <p:spTgt spid="1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xEl>
                                              <p:pRg st="1" end="1"/>
                                            </p:txEl>
                                          </p:spTgt>
                                        </p:tgtEl>
                                        <p:attrNameLst>
                                          <p:attrName>style.visibility</p:attrName>
                                        </p:attrNameLst>
                                      </p:cBhvr>
                                      <p:to>
                                        <p:strVal val="visible"/>
                                      </p:to>
                                    </p:set>
                                    <p:animEffect transition="in" filter="fade">
                                      <p:cBhvr>
                                        <p:cTn id="53" dur="500"/>
                                        <p:tgtEl>
                                          <p:spTgt spid="1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animEffect transition="in" filter="fade">
                                      <p:cBhvr>
                                        <p:cTn id="58" dur="500"/>
                                        <p:tgtEl>
                                          <p:spTgt spid="1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7">
                                            <p:txEl>
                                              <p:pRg st="1" end="1"/>
                                            </p:txEl>
                                          </p:spTgt>
                                        </p:tgtEl>
                                        <p:attrNameLst>
                                          <p:attrName>style.visibility</p:attrName>
                                        </p:attrNameLst>
                                      </p:cBhvr>
                                      <p:to>
                                        <p:strVal val="visible"/>
                                      </p:to>
                                    </p:set>
                                    <p:animEffect transition="in" filter="fade">
                                      <p:cBhvr>
                                        <p:cTn id="68" dur="500"/>
                                        <p:tgtEl>
                                          <p:spTgt spid="17">
                                            <p:txEl>
                                              <p:pRg st="1" end="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7">
                                            <p:txEl>
                                              <p:pRg st="2" end="2"/>
                                            </p:txEl>
                                          </p:spTgt>
                                        </p:tgtEl>
                                        <p:attrNameLst>
                                          <p:attrName>style.visibility</p:attrName>
                                        </p:attrNameLst>
                                      </p:cBhvr>
                                      <p:to>
                                        <p:strVal val="visible"/>
                                      </p:to>
                                    </p:set>
                                    <p:animEffect transition="in" filter="fade">
                                      <p:cBhvr>
                                        <p:cTn id="71" dur="500"/>
                                        <p:tgtEl>
                                          <p:spTgt spid="17">
                                            <p:txEl>
                                              <p:pRg st="2" end="2"/>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fade">
                                      <p:cBhvr>
                                        <p:cTn id="74" dur="500"/>
                                        <p:tgtEl>
                                          <p:spTgt spid="17">
                                            <p:txEl>
                                              <p:pRg st="3" end="3"/>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7">
                                            <p:txEl>
                                              <p:pRg st="4" end="4"/>
                                            </p:txEl>
                                          </p:spTgt>
                                        </p:tgtEl>
                                        <p:attrNameLst>
                                          <p:attrName>style.visibility</p:attrName>
                                        </p:attrNameLst>
                                      </p:cBhvr>
                                      <p:to>
                                        <p:strVal val="visible"/>
                                      </p:to>
                                    </p:set>
                                    <p:animEffect transition="in" filter="fade">
                                      <p:cBhvr>
                                        <p:cTn id="77" dur="500"/>
                                        <p:tgtEl>
                                          <p:spTgt spid="17">
                                            <p:txEl>
                                              <p:pRg st="4" end="4"/>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7">
                                            <p:txEl>
                                              <p:pRg st="5" end="5"/>
                                            </p:txEl>
                                          </p:spTgt>
                                        </p:tgtEl>
                                        <p:attrNameLst>
                                          <p:attrName>style.visibility</p:attrName>
                                        </p:attrNameLst>
                                      </p:cBhvr>
                                      <p:to>
                                        <p:strVal val="visible"/>
                                      </p:to>
                                    </p:set>
                                    <p:animEffect transition="in" filter="fade">
                                      <p:cBhvr>
                                        <p:cTn id="80" dur="500"/>
                                        <p:tgtEl>
                                          <p:spTgt spid="17">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7">
                                            <p:txEl>
                                              <p:pRg st="6" end="6"/>
                                            </p:txEl>
                                          </p:spTgt>
                                        </p:tgtEl>
                                        <p:attrNameLst>
                                          <p:attrName>style.visibility</p:attrName>
                                        </p:attrNameLst>
                                      </p:cBhvr>
                                      <p:to>
                                        <p:strVal val="visible"/>
                                      </p:to>
                                    </p:set>
                                    <p:animEffect transition="in" filter="fade">
                                      <p:cBhvr>
                                        <p:cTn id="85"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1612</Words>
  <Application>Microsoft Office PowerPoint</Application>
  <PresentationFormat>Custom</PresentationFormat>
  <Paragraphs>137</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#9Slide05 SVNVictoria</vt:lpstr>
      <vt:lpstr>#9Slide03 BoosterNextFYBlack</vt:lpstr>
      <vt:lpstr>#9Slide03 AllRoundGothic</vt:lpstr>
      <vt:lpstr>#9Slide05 IcielRukola</vt:lpstr>
      <vt:lpstr>Arial</vt:lpstr>
      <vt:lpstr>#9Slide03 Arima Madurai Bold</vt:lpstr>
      <vt:lpstr>Calibri</vt:lpstr>
      <vt:lpstr>#9Slide05 Edwardian</vt:lpstr>
      <vt:lpstr>#9Slide05 Atlantika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Minimalist Learn Animal Names Presentation</dc:title>
  <cp:lastModifiedBy>BaoAnh</cp:lastModifiedBy>
  <cp:revision>7</cp:revision>
  <dcterms:created xsi:type="dcterms:W3CDTF">2006-08-16T00:00:00Z</dcterms:created>
  <dcterms:modified xsi:type="dcterms:W3CDTF">2022-09-19T14:59:17Z</dcterms:modified>
  <dc:identifier>DAFJE5FvVYU</dc:identifier>
</cp:coreProperties>
</file>