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2" r:id="rId3"/>
    <p:sldId id="265" r:id="rId4"/>
    <p:sldId id="285" r:id="rId5"/>
    <p:sldId id="286" r:id="rId6"/>
    <p:sldId id="287" r:id="rId7"/>
    <p:sldId id="288" r:id="rId8"/>
    <p:sldId id="281" r:id="rId9"/>
    <p:sldId id="279" r:id="rId10"/>
    <p:sldId id="284" r:id="rId11"/>
    <p:sldId id="289" r:id="rId12"/>
    <p:sldId id="290" r:id="rId13"/>
    <p:sldId id="291" r:id="rId14"/>
    <p:sldId id="293" r:id="rId15"/>
    <p:sldId id="292" r:id="rId16"/>
    <p:sldId id="280" r:id="rId17"/>
  </p:sldIdLst>
  <p:sldSz cx="12192000" cy="6858000"/>
  <p:notesSz cx="6858000" cy="9144000"/>
  <p:embeddedFontLst>
    <p:embeddedFont>
      <p:font typeface="等线 Light" panose="02010600030101010101" pitchFamily="2" charset="-122"/>
      <p:regular r:id="rId20"/>
    </p:embeddedFont>
    <p:embeddedFont>
      <p:font typeface="#9Slide03 Arima Madurai Bold" pitchFamily="2" charset="77"/>
      <p:bold r:id="rId21"/>
    </p:embeddedFont>
    <p:embeddedFont>
      <p:font typeface="#9Slide03 BoosterNextFYBlack" panose="02000A03000000020004" pitchFamily="2" charset="77"/>
      <p:regular r:id="rId22"/>
    </p:embeddedFont>
    <p:embeddedFont>
      <p:font typeface="#9Slide05 Dancing Script" panose="03080800040507000D00" pitchFamily="66" charset="77"/>
      <p:bold r:id="rId23"/>
    </p:embeddedFont>
    <p:embeddedFont>
      <p:font typeface="#9Slide05 Silk Script" panose="02040603050506020204" pitchFamily="18" charset="0"/>
      <p:regular r:id="rId24"/>
    </p:embeddedFont>
    <p:embeddedFont>
      <p:font typeface="#9Slide05 VL Fadilla" pitchFamily="2" charset="77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STXihei" panose="02010600040101010101" pitchFamily="2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AEFF7"/>
    <a:srgbClr val="005D4B"/>
    <a:srgbClr val="B2E0CA"/>
    <a:srgbClr val="00D2AA"/>
    <a:srgbClr val="00B895"/>
    <a:srgbClr val="009276"/>
    <a:srgbClr val="009A7D"/>
    <a:srgbClr val="F1995D"/>
    <a:srgbClr val="009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A4435-1950-4331-B463-1F2AF06E2EA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EE4870-8DD3-4F38-8103-A91311E57EC4}">
      <dgm:prSet phldrT="[Text]" custT="1"/>
      <dgm:spPr/>
      <dgm:t>
        <a:bodyPr/>
        <a:lstStyle/>
        <a:p>
          <a:r>
            <a:rPr lang="en-US" sz="1800" dirty="0" err="1">
              <a:latin typeface="#9Slide03 BoosterNextFYBlack" panose="02000A03000000020004" pitchFamily="2" charset="0"/>
            </a:rPr>
            <a:t>Mở</a:t>
          </a:r>
          <a:r>
            <a:rPr lang="en-US" sz="1800" dirty="0">
              <a:latin typeface="#9Slide03 BoosterNextFYBlack" panose="02000A03000000020004" pitchFamily="2" charset="0"/>
            </a:rPr>
            <a:t> </a:t>
          </a:r>
          <a:r>
            <a:rPr lang="en-US" sz="1800" dirty="0" err="1">
              <a:latin typeface="#9Slide03 BoosterNextFYBlack" panose="02000A03000000020004" pitchFamily="2" charset="0"/>
            </a:rPr>
            <a:t>đoạn</a:t>
          </a:r>
          <a:endParaRPr lang="en-US" sz="1800" dirty="0">
            <a:latin typeface="#9Slide03 BoosterNextFYBlack" panose="02000A03000000020004" pitchFamily="2" charset="0"/>
          </a:endParaRPr>
        </a:p>
      </dgm:t>
    </dgm:pt>
    <dgm:pt modelId="{88D993C4-7533-4985-A870-1AAA965AF5E5}" type="parTrans" cxnId="{BEC57EFA-1DAB-4656-A541-76C181A9224F}">
      <dgm:prSet/>
      <dgm:spPr/>
      <dgm:t>
        <a:bodyPr/>
        <a:lstStyle/>
        <a:p>
          <a:endParaRPr lang="en-US"/>
        </a:p>
      </dgm:t>
    </dgm:pt>
    <dgm:pt modelId="{FAD80ECE-B42F-47CC-AE48-A005FE25F76F}" type="sibTrans" cxnId="{BEC57EFA-1DAB-4656-A541-76C181A9224F}">
      <dgm:prSet/>
      <dgm:spPr/>
      <dgm:t>
        <a:bodyPr/>
        <a:lstStyle/>
        <a:p>
          <a:endParaRPr lang="en-US"/>
        </a:p>
      </dgm:t>
    </dgm:pt>
    <dgm:pt modelId="{6E6E408B-36C5-470E-BB81-0F25D890F879}">
      <dgm:prSet phldrT="[Text]" custT="1"/>
      <dgm:spPr/>
      <dgm:t>
        <a:bodyPr/>
        <a:lstStyle/>
        <a:p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Giới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thiệu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tác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giả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D1B85A5-17E2-4871-BE6F-07B536A02A84}" type="parTrans" cxnId="{1E7B7428-C3FF-4A38-8E6B-E1EE89C032B6}">
      <dgm:prSet/>
      <dgm:spPr/>
      <dgm:t>
        <a:bodyPr/>
        <a:lstStyle/>
        <a:p>
          <a:endParaRPr lang="en-US"/>
        </a:p>
      </dgm:t>
    </dgm:pt>
    <dgm:pt modelId="{9C06BFBC-D542-4B14-83D2-16C7BE6E17E0}" type="sibTrans" cxnId="{1E7B7428-C3FF-4A38-8E6B-E1EE89C032B6}">
      <dgm:prSet/>
      <dgm:spPr/>
      <dgm:t>
        <a:bodyPr/>
        <a:lstStyle/>
        <a:p>
          <a:endParaRPr lang="en-US"/>
        </a:p>
      </dgm:t>
    </dgm:pt>
    <dgm:pt modelId="{D471C498-ABA4-4420-BB6D-7603F514B5AA}">
      <dgm:prSet phldrT="[Text]" custT="1"/>
      <dgm:spPr/>
      <dgm:t>
        <a:bodyPr/>
        <a:lstStyle/>
        <a:p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ấn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tượng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khái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quát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về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E2850274-64D2-41BA-8165-9DB3322963E3}" type="parTrans" cxnId="{F4C9F58B-A7D0-4181-A885-2313D37219CE}">
      <dgm:prSet/>
      <dgm:spPr/>
      <dgm:t>
        <a:bodyPr/>
        <a:lstStyle/>
        <a:p>
          <a:endParaRPr lang="en-US"/>
        </a:p>
      </dgm:t>
    </dgm:pt>
    <dgm:pt modelId="{2E9C3F1D-651E-4B1B-9E30-29A542A60B93}" type="sibTrans" cxnId="{F4C9F58B-A7D0-4181-A885-2313D37219CE}">
      <dgm:prSet/>
      <dgm:spPr/>
      <dgm:t>
        <a:bodyPr/>
        <a:lstStyle/>
        <a:p>
          <a:endParaRPr lang="en-US"/>
        </a:p>
      </dgm:t>
    </dgm:pt>
    <dgm:pt modelId="{60BBDD3E-C2D6-4F0A-92D1-2E0CA5DC6DFE}">
      <dgm:prSet phldrT="[Text]" custT="1"/>
      <dgm:spPr/>
      <dgm:t>
        <a:bodyPr/>
        <a:lstStyle/>
        <a:p>
          <a:r>
            <a:rPr lang="en-US" sz="1800" dirty="0" err="1">
              <a:latin typeface="#9Slide03 BoosterNextFYBlack" panose="02000A03000000020004" pitchFamily="2" charset="0"/>
            </a:rPr>
            <a:t>Thân</a:t>
          </a:r>
          <a:r>
            <a:rPr lang="en-US" sz="1800" dirty="0">
              <a:latin typeface="#9Slide03 BoosterNextFYBlack" panose="02000A03000000020004" pitchFamily="2" charset="0"/>
            </a:rPr>
            <a:t> </a:t>
          </a:r>
          <a:r>
            <a:rPr lang="en-US" sz="1800" dirty="0" err="1">
              <a:latin typeface="#9Slide03 BoosterNextFYBlack" panose="02000A03000000020004" pitchFamily="2" charset="0"/>
            </a:rPr>
            <a:t>đoạn</a:t>
          </a:r>
          <a:endParaRPr lang="en-US" sz="1800" dirty="0">
            <a:latin typeface="#9Slide03 BoosterNextFYBlack" panose="02000A03000000020004" pitchFamily="2" charset="0"/>
          </a:endParaRPr>
        </a:p>
      </dgm:t>
    </dgm:pt>
    <dgm:pt modelId="{E8644469-26E3-444C-9610-3AC2753B7A06}" type="parTrans" cxnId="{0E7570AD-726F-4FC5-91B7-77A50508D7AA}">
      <dgm:prSet/>
      <dgm:spPr/>
      <dgm:t>
        <a:bodyPr/>
        <a:lstStyle/>
        <a:p>
          <a:endParaRPr lang="en-US"/>
        </a:p>
      </dgm:t>
    </dgm:pt>
    <dgm:pt modelId="{1E4B18C7-EA98-4F33-88FA-56C60BFF6B82}" type="sibTrans" cxnId="{0E7570AD-726F-4FC5-91B7-77A50508D7AA}">
      <dgm:prSet/>
      <dgm:spPr/>
      <dgm:t>
        <a:bodyPr/>
        <a:lstStyle/>
        <a:p>
          <a:endParaRPr lang="en-US"/>
        </a:p>
      </dgm:t>
    </dgm:pt>
    <dgm:pt modelId="{E689DEDF-D73A-44DB-A362-F6021FB39A9D}">
      <dgm:prSet phldrT="[Text]" custT="1"/>
      <dgm:spPr/>
      <dgm:t>
        <a:bodyPr/>
        <a:lstStyle/>
        <a:p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chi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tiết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về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nội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dung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hoặc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để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lại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cho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em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nhiều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ấn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tượng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5D37AC9-F337-40EB-8F8E-160328B8CDD2}" type="parTrans" cxnId="{9F500CEB-5F53-45A3-90BC-7F78B84609CB}">
      <dgm:prSet/>
      <dgm:spPr/>
      <dgm:t>
        <a:bodyPr/>
        <a:lstStyle/>
        <a:p>
          <a:endParaRPr lang="en-US"/>
        </a:p>
      </dgm:t>
    </dgm:pt>
    <dgm:pt modelId="{F6C9409D-40A5-43D1-80FB-B188C540CBAE}" type="sibTrans" cxnId="{9F500CEB-5F53-45A3-90BC-7F78B84609CB}">
      <dgm:prSet/>
      <dgm:spPr/>
      <dgm:t>
        <a:bodyPr/>
        <a:lstStyle/>
        <a:p>
          <a:endParaRPr lang="en-US"/>
        </a:p>
      </dgm:t>
    </dgm:pt>
    <dgm:pt modelId="{ADDAB128-8442-4A62-A1C7-0D1F5D806C02}">
      <dgm:prSet phldrT="[Text]" custT="1"/>
      <dgm:spPr/>
      <dgm:t>
        <a:bodyPr/>
        <a:lstStyle/>
        <a:p>
          <a:r>
            <a:rPr lang="en-US" sz="1800" dirty="0" err="1">
              <a:latin typeface="#9Slide03 BoosterNextFYBlack" panose="02000A03000000020004" pitchFamily="2" charset="0"/>
            </a:rPr>
            <a:t>Kết</a:t>
          </a:r>
          <a:r>
            <a:rPr lang="en-US" sz="1800" dirty="0">
              <a:latin typeface="#9Slide03 BoosterNextFYBlack" panose="02000A03000000020004" pitchFamily="2" charset="0"/>
            </a:rPr>
            <a:t> </a:t>
          </a:r>
          <a:r>
            <a:rPr lang="en-US" sz="1800" dirty="0" err="1">
              <a:latin typeface="#9Slide03 BoosterNextFYBlack" panose="02000A03000000020004" pitchFamily="2" charset="0"/>
            </a:rPr>
            <a:t>đoạn</a:t>
          </a:r>
          <a:endParaRPr lang="en-US" sz="1800" dirty="0">
            <a:latin typeface="#9Slide03 BoosterNextFYBlack" panose="02000A03000000020004" pitchFamily="2" charset="0"/>
          </a:endParaRPr>
        </a:p>
      </dgm:t>
    </dgm:pt>
    <dgm:pt modelId="{0C2F614A-C389-410E-8155-F689A49915E2}" type="parTrans" cxnId="{3A829A46-4F12-48C7-BCC1-DAAD057681AA}">
      <dgm:prSet/>
      <dgm:spPr/>
      <dgm:t>
        <a:bodyPr/>
        <a:lstStyle/>
        <a:p>
          <a:endParaRPr lang="en-US"/>
        </a:p>
      </dgm:t>
    </dgm:pt>
    <dgm:pt modelId="{2D8D16BB-7BCD-427D-BD4B-D057097EE2DB}" type="sibTrans" cxnId="{3A829A46-4F12-48C7-BCC1-DAAD057681AA}">
      <dgm:prSet/>
      <dgm:spPr/>
      <dgm:t>
        <a:bodyPr/>
        <a:lstStyle/>
        <a:p>
          <a:endParaRPr lang="en-US"/>
        </a:p>
      </dgm:t>
    </dgm:pt>
    <dgm:pt modelId="{9BCB539F-633F-4F74-9B16-DCDA8C25BC67}">
      <dgm:prSet phldrT="[Text]" custT="1"/>
      <dgm:spPr/>
      <dgm:t>
        <a:bodyPr/>
        <a:lstStyle/>
        <a:p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Khái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quát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lại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học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thân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sau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đọc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F5352C0-5CB9-44CB-9E57-008D53BE9FAC}" type="parTrans" cxnId="{0ABE421E-DCF0-4F9E-B1A5-4843645E5BDA}">
      <dgm:prSet/>
      <dgm:spPr/>
      <dgm:t>
        <a:bodyPr/>
        <a:lstStyle/>
        <a:p>
          <a:endParaRPr lang="en-US"/>
        </a:p>
      </dgm:t>
    </dgm:pt>
    <dgm:pt modelId="{7F714B16-160A-4598-86BC-206DB3B5096B}" type="sibTrans" cxnId="{0ABE421E-DCF0-4F9E-B1A5-4843645E5BDA}">
      <dgm:prSet/>
      <dgm:spPr/>
      <dgm:t>
        <a:bodyPr/>
        <a:lstStyle/>
        <a:p>
          <a:endParaRPr lang="en-US"/>
        </a:p>
      </dgm:t>
    </dgm:pt>
    <dgm:pt modelId="{22235E8E-BBE3-4333-9965-5E353E047BFB}">
      <dgm:prSet custT="1"/>
      <dgm:spPr/>
      <dgm:t>
        <a:bodyPr/>
        <a:lstStyle/>
        <a:p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Lí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giải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nguyên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khiến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em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yêu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thích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chi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tiết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nội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dung hay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đó</a:t>
          </a:r>
          <a:r>
            <a: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</a:p>
      </dgm:t>
    </dgm:pt>
    <dgm:pt modelId="{67A59FDE-849F-4124-9189-1D2B4B160443}" type="parTrans" cxnId="{5B771A9F-406E-41EC-962F-911115759142}">
      <dgm:prSet/>
      <dgm:spPr/>
      <dgm:t>
        <a:bodyPr/>
        <a:lstStyle/>
        <a:p>
          <a:endParaRPr lang="en-US"/>
        </a:p>
      </dgm:t>
    </dgm:pt>
    <dgm:pt modelId="{7AA9FA98-466C-44F8-9500-BD631770940B}" type="sibTrans" cxnId="{5B771A9F-406E-41EC-962F-911115759142}">
      <dgm:prSet/>
      <dgm:spPr/>
      <dgm:t>
        <a:bodyPr/>
        <a:lstStyle/>
        <a:p>
          <a:endParaRPr lang="en-US"/>
        </a:p>
      </dgm:t>
    </dgm:pt>
    <dgm:pt modelId="{30AC4F5E-9F1C-45D3-8850-AC7D2B610E41}" type="pres">
      <dgm:prSet presAssocID="{6E4A4435-1950-4331-B463-1F2AF06E2EA3}" presName="linearFlow" presStyleCnt="0">
        <dgm:presLayoutVars>
          <dgm:dir/>
          <dgm:animLvl val="lvl"/>
          <dgm:resizeHandles val="exact"/>
        </dgm:presLayoutVars>
      </dgm:prSet>
      <dgm:spPr/>
    </dgm:pt>
    <dgm:pt modelId="{6B8601F3-37FB-4441-9614-0D2C70DF44C5}" type="pres">
      <dgm:prSet presAssocID="{15EE4870-8DD3-4F38-8103-A91311E57EC4}" presName="composite" presStyleCnt="0"/>
      <dgm:spPr/>
    </dgm:pt>
    <dgm:pt modelId="{EF2DB62E-36D6-4012-9A51-5F27A778C6BF}" type="pres">
      <dgm:prSet presAssocID="{15EE4870-8DD3-4F38-8103-A91311E57EC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0B2B021-9983-4065-9658-E10F39F21801}" type="pres">
      <dgm:prSet presAssocID="{15EE4870-8DD3-4F38-8103-A91311E57EC4}" presName="descendantText" presStyleLbl="alignAcc1" presStyleIdx="0" presStyleCnt="3">
        <dgm:presLayoutVars>
          <dgm:bulletEnabled val="1"/>
        </dgm:presLayoutVars>
      </dgm:prSet>
      <dgm:spPr/>
    </dgm:pt>
    <dgm:pt modelId="{752F2485-35C5-46BB-A081-A623D183428F}" type="pres">
      <dgm:prSet presAssocID="{FAD80ECE-B42F-47CC-AE48-A005FE25F76F}" presName="sp" presStyleCnt="0"/>
      <dgm:spPr/>
    </dgm:pt>
    <dgm:pt modelId="{15E59CA6-EBDE-4A14-A988-B26252FEA7B7}" type="pres">
      <dgm:prSet presAssocID="{60BBDD3E-C2D6-4F0A-92D1-2E0CA5DC6DFE}" presName="composite" presStyleCnt="0"/>
      <dgm:spPr/>
    </dgm:pt>
    <dgm:pt modelId="{C672C394-CEE2-4FC7-B18E-1BA1E75904C0}" type="pres">
      <dgm:prSet presAssocID="{60BBDD3E-C2D6-4F0A-92D1-2E0CA5DC6DFE}" presName="parentText" presStyleLbl="alignNode1" presStyleIdx="1" presStyleCnt="3" custLinFactNeighborX="1953" custLinFactNeighborY="-6446">
        <dgm:presLayoutVars>
          <dgm:chMax val="1"/>
          <dgm:bulletEnabled val="1"/>
        </dgm:presLayoutVars>
      </dgm:prSet>
      <dgm:spPr/>
    </dgm:pt>
    <dgm:pt modelId="{05FA4643-9D42-49D6-90BB-33D5FFC67556}" type="pres">
      <dgm:prSet presAssocID="{60BBDD3E-C2D6-4F0A-92D1-2E0CA5DC6DFE}" presName="descendantText" presStyleLbl="alignAcc1" presStyleIdx="1" presStyleCnt="3" custScaleY="158355">
        <dgm:presLayoutVars>
          <dgm:bulletEnabled val="1"/>
        </dgm:presLayoutVars>
      </dgm:prSet>
      <dgm:spPr/>
    </dgm:pt>
    <dgm:pt modelId="{E748DFDE-8D0D-4705-B7D8-0E1256FE5F02}" type="pres">
      <dgm:prSet presAssocID="{1E4B18C7-EA98-4F33-88FA-56C60BFF6B82}" presName="sp" presStyleCnt="0"/>
      <dgm:spPr/>
    </dgm:pt>
    <dgm:pt modelId="{D9FEFA8A-0FD3-431C-AC39-C89594470E9B}" type="pres">
      <dgm:prSet presAssocID="{ADDAB128-8442-4A62-A1C7-0D1F5D806C02}" presName="composite" presStyleCnt="0"/>
      <dgm:spPr/>
    </dgm:pt>
    <dgm:pt modelId="{F360B5AC-ECF9-4269-A526-E2A1DA393314}" type="pres">
      <dgm:prSet presAssocID="{ADDAB128-8442-4A62-A1C7-0D1F5D806C02}" presName="parentText" presStyleLbl="alignNode1" presStyleIdx="2" presStyleCnt="3" custLinFactNeighborX="1953" custLinFactNeighborY="14760">
        <dgm:presLayoutVars>
          <dgm:chMax val="1"/>
          <dgm:bulletEnabled val="1"/>
        </dgm:presLayoutVars>
      </dgm:prSet>
      <dgm:spPr/>
    </dgm:pt>
    <dgm:pt modelId="{A1E02303-92EE-454A-96FF-17F5C939097A}" type="pres">
      <dgm:prSet presAssocID="{ADDAB128-8442-4A62-A1C7-0D1F5D806C02}" presName="descendantText" presStyleLbl="alignAcc1" presStyleIdx="2" presStyleCnt="3" custScaleY="56925" custLinFactNeighborX="0" custLinFactNeighborY="18626">
        <dgm:presLayoutVars>
          <dgm:bulletEnabled val="1"/>
        </dgm:presLayoutVars>
      </dgm:prSet>
      <dgm:spPr/>
    </dgm:pt>
  </dgm:ptLst>
  <dgm:cxnLst>
    <dgm:cxn modelId="{51B3A100-CC2E-4E80-A171-E799FFCEF4B5}" type="presOf" srcId="{60BBDD3E-C2D6-4F0A-92D1-2E0CA5DC6DFE}" destId="{C672C394-CEE2-4FC7-B18E-1BA1E75904C0}" srcOrd="0" destOrd="0" presId="urn:microsoft.com/office/officeart/2005/8/layout/chevron2"/>
    <dgm:cxn modelId="{F4A21318-4B2A-4170-A0C5-028C444FBFB5}" type="presOf" srcId="{9BCB539F-633F-4F74-9B16-DCDA8C25BC67}" destId="{A1E02303-92EE-454A-96FF-17F5C939097A}" srcOrd="0" destOrd="0" presId="urn:microsoft.com/office/officeart/2005/8/layout/chevron2"/>
    <dgm:cxn modelId="{0ABE421E-DCF0-4F9E-B1A5-4843645E5BDA}" srcId="{ADDAB128-8442-4A62-A1C7-0D1F5D806C02}" destId="{9BCB539F-633F-4F74-9B16-DCDA8C25BC67}" srcOrd="0" destOrd="0" parTransId="{FF5352C0-5CB9-44CB-9E57-008D53BE9FAC}" sibTransId="{7F714B16-160A-4598-86BC-206DB3B5096B}"/>
    <dgm:cxn modelId="{1E7B7428-C3FF-4A38-8E6B-E1EE89C032B6}" srcId="{15EE4870-8DD3-4F38-8103-A91311E57EC4}" destId="{6E6E408B-36C5-470E-BB81-0F25D890F879}" srcOrd="0" destOrd="0" parTransId="{8D1B85A5-17E2-4871-BE6F-07B536A02A84}" sibTransId="{9C06BFBC-D542-4B14-83D2-16C7BE6E17E0}"/>
    <dgm:cxn modelId="{EA8EB62A-7930-44E9-8E97-0013A8A6B5A8}" type="presOf" srcId="{E689DEDF-D73A-44DB-A362-F6021FB39A9D}" destId="{05FA4643-9D42-49D6-90BB-33D5FFC67556}" srcOrd="0" destOrd="0" presId="urn:microsoft.com/office/officeart/2005/8/layout/chevron2"/>
    <dgm:cxn modelId="{99854C34-745B-4157-B806-B0CE16E188ED}" type="presOf" srcId="{ADDAB128-8442-4A62-A1C7-0D1F5D806C02}" destId="{F360B5AC-ECF9-4269-A526-E2A1DA393314}" srcOrd="0" destOrd="0" presId="urn:microsoft.com/office/officeart/2005/8/layout/chevron2"/>
    <dgm:cxn modelId="{47F4293E-0F3C-43F6-8BA4-C52C653E7D3A}" type="presOf" srcId="{D471C498-ABA4-4420-BB6D-7603F514B5AA}" destId="{90B2B021-9983-4065-9658-E10F39F21801}" srcOrd="0" destOrd="1" presId="urn:microsoft.com/office/officeart/2005/8/layout/chevron2"/>
    <dgm:cxn modelId="{3A829A46-4F12-48C7-BCC1-DAAD057681AA}" srcId="{6E4A4435-1950-4331-B463-1F2AF06E2EA3}" destId="{ADDAB128-8442-4A62-A1C7-0D1F5D806C02}" srcOrd="2" destOrd="0" parTransId="{0C2F614A-C389-410E-8155-F689A49915E2}" sibTransId="{2D8D16BB-7BCD-427D-BD4B-D057097EE2DB}"/>
    <dgm:cxn modelId="{D0BE2647-BFD2-461D-BA9B-FF7717A32DE9}" type="presOf" srcId="{22235E8E-BBE3-4333-9965-5E353E047BFB}" destId="{05FA4643-9D42-49D6-90BB-33D5FFC67556}" srcOrd="0" destOrd="1" presId="urn:microsoft.com/office/officeart/2005/8/layout/chevron2"/>
    <dgm:cxn modelId="{51CD1351-F2C6-4797-AF6E-44C33337C3B8}" type="presOf" srcId="{6E4A4435-1950-4331-B463-1F2AF06E2EA3}" destId="{30AC4F5E-9F1C-45D3-8850-AC7D2B610E41}" srcOrd="0" destOrd="0" presId="urn:microsoft.com/office/officeart/2005/8/layout/chevron2"/>
    <dgm:cxn modelId="{505F815E-8AA1-45F3-B5F8-013231F551F7}" type="presOf" srcId="{15EE4870-8DD3-4F38-8103-A91311E57EC4}" destId="{EF2DB62E-36D6-4012-9A51-5F27A778C6BF}" srcOrd="0" destOrd="0" presId="urn:microsoft.com/office/officeart/2005/8/layout/chevron2"/>
    <dgm:cxn modelId="{F4C9F58B-A7D0-4181-A885-2313D37219CE}" srcId="{15EE4870-8DD3-4F38-8103-A91311E57EC4}" destId="{D471C498-ABA4-4420-BB6D-7603F514B5AA}" srcOrd="1" destOrd="0" parTransId="{E2850274-64D2-41BA-8165-9DB3322963E3}" sibTransId="{2E9C3F1D-651E-4B1B-9E30-29A542A60B93}"/>
    <dgm:cxn modelId="{87CF248D-BE35-4904-A88C-EBC7E7CCDD6C}" type="presOf" srcId="{6E6E408B-36C5-470E-BB81-0F25D890F879}" destId="{90B2B021-9983-4065-9658-E10F39F21801}" srcOrd="0" destOrd="0" presId="urn:microsoft.com/office/officeart/2005/8/layout/chevron2"/>
    <dgm:cxn modelId="{5B771A9F-406E-41EC-962F-911115759142}" srcId="{60BBDD3E-C2D6-4F0A-92D1-2E0CA5DC6DFE}" destId="{22235E8E-BBE3-4333-9965-5E353E047BFB}" srcOrd="1" destOrd="0" parTransId="{67A59FDE-849F-4124-9189-1D2B4B160443}" sibTransId="{7AA9FA98-466C-44F8-9500-BD631770940B}"/>
    <dgm:cxn modelId="{0E7570AD-726F-4FC5-91B7-77A50508D7AA}" srcId="{6E4A4435-1950-4331-B463-1F2AF06E2EA3}" destId="{60BBDD3E-C2D6-4F0A-92D1-2E0CA5DC6DFE}" srcOrd="1" destOrd="0" parTransId="{E8644469-26E3-444C-9610-3AC2753B7A06}" sibTransId="{1E4B18C7-EA98-4F33-88FA-56C60BFF6B82}"/>
    <dgm:cxn modelId="{9F500CEB-5F53-45A3-90BC-7F78B84609CB}" srcId="{60BBDD3E-C2D6-4F0A-92D1-2E0CA5DC6DFE}" destId="{E689DEDF-D73A-44DB-A362-F6021FB39A9D}" srcOrd="0" destOrd="0" parTransId="{35D37AC9-F337-40EB-8F8E-160328B8CDD2}" sibTransId="{F6C9409D-40A5-43D1-80FB-B188C540CBAE}"/>
    <dgm:cxn modelId="{BEC57EFA-1DAB-4656-A541-76C181A9224F}" srcId="{6E4A4435-1950-4331-B463-1F2AF06E2EA3}" destId="{15EE4870-8DD3-4F38-8103-A91311E57EC4}" srcOrd="0" destOrd="0" parTransId="{88D993C4-7533-4985-A870-1AAA965AF5E5}" sibTransId="{FAD80ECE-B42F-47CC-AE48-A005FE25F76F}"/>
    <dgm:cxn modelId="{0B184477-5673-49D7-AA5E-95847AF76AA2}" type="presParOf" srcId="{30AC4F5E-9F1C-45D3-8850-AC7D2B610E41}" destId="{6B8601F3-37FB-4441-9614-0D2C70DF44C5}" srcOrd="0" destOrd="0" presId="urn:microsoft.com/office/officeart/2005/8/layout/chevron2"/>
    <dgm:cxn modelId="{C30A66DC-1422-4784-812A-90C6759179F2}" type="presParOf" srcId="{6B8601F3-37FB-4441-9614-0D2C70DF44C5}" destId="{EF2DB62E-36D6-4012-9A51-5F27A778C6BF}" srcOrd="0" destOrd="0" presId="urn:microsoft.com/office/officeart/2005/8/layout/chevron2"/>
    <dgm:cxn modelId="{3930C1A7-657F-4522-B6DD-1C7988011578}" type="presParOf" srcId="{6B8601F3-37FB-4441-9614-0D2C70DF44C5}" destId="{90B2B021-9983-4065-9658-E10F39F21801}" srcOrd="1" destOrd="0" presId="urn:microsoft.com/office/officeart/2005/8/layout/chevron2"/>
    <dgm:cxn modelId="{A716FCBA-0CE4-47E4-ACF4-D635B2FC5114}" type="presParOf" srcId="{30AC4F5E-9F1C-45D3-8850-AC7D2B610E41}" destId="{752F2485-35C5-46BB-A081-A623D183428F}" srcOrd="1" destOrd="0" presId="urn:microsoft.com/office/officeart/2005/8/layout/chevron2"/>
    <dgm:cxn modelId="{3DE21A8A-105E-4A22-A4DA-7C83920C16D2}" type="presParOf" srcId="{30AC4F5E-9F1C-45D3-8850-AC7D2B610E41}" destId="{15E59CA6-EBDE-4A14-A988-B26252FEA7B7}" srcOrd="2" destOrd="0" presId="urn:microsoft.com/office/officeart/2005/8/layout/chevron2"/>
    <dgm:cxn modelId="{43326F56-1D5A-4372-9EF0-104AA2193CE1}" type="presParOf" srcId="{15E59CA6-EBDE-4A14-A988-B26252FEA7B7}" destId="{C672C394-CEE2-4FC7-B18E-1BA1E75904C0}" srcOrd="0" destOrd="0" presId="urn:microsoft.com/office/officeart/2005/8/layout/chevron2"/>
    <dgm:cxn modelId="{1AB68298-6E7B-4FA2-97BE-7C2291A8EF23}" type="presParOf" srcId="{15E59CA6-EBDE-4A14-A988-B26252FEA7B7}" destId="{05FA4643-9D42-49D6-90BB-33D5FFC67556}" srcOrd="1" destOrd="0" presId="urn:microsoft.com/office/officeart/2005/8/layout/chevron2"/>
    <dgm:cxn modelId="{CD123D18-F475-4471-A45E-15A5C40F8FDB}" type="presParOf" srcId="{30AC4F5E-9F1C-45D3-8850-AC7D2B610E41}" destId="{E748DFDE-8D0D-4705-B7D8-0E1256FE5F02}" srcOrd="3" destOrd="0" presId="urn:microsoft.com/office/officeart/2005/8/layout/chevron2"/>
    <dgm:cxn modelId="{87F837D1-CC68-41D0-B7F3-051CFA013FAF}" type="presParOf" srcId="{30AC4F5E-9F1C-45D3-8850-AC7D2B610E41}" destId="{D9FEFA8A-0FD3-431C-AC39-C89594470E9B}" srcOrd="4" destOrd="0" presId="urn:microsoft.com/office/officeart/2005/8/layout/chevron2"/>
    <dgm:cxn modelId="{1EE68837-C1FB-4EE6-8214-F28E67E6CDBF}" type="presParOf" srcId="{D9FEFA8A-0FD3-431C-AC39-C89594470E9B}" destId="{F360B5AC-ECF9-4269-A526-E2A1DA393314}" srcOrd="0" destOrd="0" presId="urn:microsoft.com/office/officeart/2005/8/layout/chevron2"/>
    <dgm:cxn modelId="{A4710383-1633-4E46-A7A7-BACB3C5DDC00}" type="presParOf" srcId="{D9FEFA8A-0FD3-431C-AC39-C89594470E9B}" destId="{A1E02303-92EE-454A-96FF-17F5C93909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DB62E-36D6-4012-9A51-5F27A778C6BF}">
      <dsp:nvSpPr>
        <dsp:cNvPr id="0" name=""/>
        <dsp:cNvSpPr/>
      </dsp:nvSpPr>
      <dsp:spPr>
        <a:xfrm rot="5400000">
          <a:off x="-192637" y="195876"/>
          <a:ext cx="1284252" cy="89897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#9Slide03 BoosterNextFYBlack" panose="02000A03000000020004" pitchFamily="2" charset="0"/>
            </a:rPr>
            <a:t>Mở</a:t>
          </a:r>
          <a:r>
            <a:rPr lang="en-US" sz="1800" kern="1200" dirty="0">
              <a:latin typeface="#9Slide03 BoosterNextFYBlack" panose="02000A03000000020004" pitchFamily="2" charset="0"/>
            </a:rPr>
            <a:t> </a:t>
          </a:r>
          <a:r>
            <a:rPr lang="en-US" sz="1800" kern="1200" dirty="0" err="1">
              <a:latin typeface="#9Slide03 BoosterNextFYBlack" panose="02000A03000000020004" pitchFamily="2" charset="0"/>
            </a:rPr>
            <a:t>đoạn</a:t>
          </a:r>
          <a:endParaRPr lang="en-US" sz="1800" kern="1200" dirty="0">
            <a:latin typeface="#9Slide03 BoosterNextFYBlack" panose="02000A03000000020004" pitchFamily="2" charset="0"/>
          </a:endParaRPr>
        </a:p>
      </dsp:txBody>
      <dsp:txXfrm rot="-5400000">
        <a:off x="1" y="452726"/>
        <a:ext cx="898976" cy="385276"/>
      </dsp:txXfrm>
    </dsp:sp>
    <dsp:sp modelId="{90B2B021-9983-4065-9658-E10F39F21801}">
      <dsp:nvSpPr>
        <dsp:cNvPr id="0" name=""/>
        <dsp:cNvSpPr/>
      </dsp:nvSpPr>
      <dsp:spPr>
        <a:xfrm rot="5400000">
          <a:off x="5219165" y="-4316950"/>
          <a:ext cx="835202" cy="94755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Giới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thiệu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tác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giả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ấn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tượng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khái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quát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về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 rot="-5400000">
        <a:off x="898977" y="44009"/>
        <a:ext cx="9434809" cy="753660"/>
      </dsp:txXfrm>
    </dsp:sp>
    <dsp:sp modelId="{C672C394-CEE2-4FC7-B18E-1BA1E75904C0}">
      <dsp:nvSpPr>
        <dsp:cNvPr id="0" name=""/>
        <dsp:cNvSpPr/>
      </dsp:nvSpPr>
      <dsp:spPr>
        <a:xfrm rot="5400000">
          <a:off x="-175080" y="1456687"/>
          <a:ext cx="1284252" cy="898976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#9Slide03 BoosterNextFYBlack" panose="02000A03000000020004" pitchFamily="2" charset="0"/>
            </a:rPr>
            <a:t>Thân</a:t>
          </a:r>
          <a:r>
            <a:rPr lang="en-US" sz="1800" kern="1200" dirty="0">
              <a:latin typeface="#9Slide03 BoosterNextFYBlack" panose="02000A03000000020004" pitchFamily="2" charset="0"/>
            </a:rPr>
            <a:t> </a:t>
          </a:r>
          <a:r>
            <a:rPr lang="en-US" sz="1800" kern="1200" dirty="0" err="1">
              <a:latin typeface="#9Slide03 BoosterNextFYBlack" panose="02000A03000000020004" pitchFamily="2" charset="0"/>
            </a:rPr>
            <a:t>đoạn</a:t>
          </a:r>
          <a:endParaRPr lang="en-US" sz="1800" kern="1200" dirty="0">
            <a:latin typeface="#9Slide03 BoosterNextFYBlack" panose="02000A03000000020004" pitchFamily="2" charset="0"/>
          </a:endParaRPr>
        </a:p>
      </dsp:txBody>
      <dsp:txXfrm rot="-5400000">
        <a:off x="17558" y="1713537"/>
        <a:ext cx="898976" cy="385276"/>
      </dsp:txXfrm>
    </dsp:sp>
    <dsp:sp modelId="{05FA4643-9D42-49D6-90BB-33D5FFC67556}">
      <dsp:nvSpPr>
        <dsp:cNvPr id="0" name=""/>
        <dsp:cNvSpPr/>
      </dsp:nvSpPr>
      <dsp:spPr>
        <a:xfrm rot="5400000">
          <a:off x="4975821" y="-2973575"/>
          <a:ext cx="1321890" cy="94755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chi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tiết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về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nội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dung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hoặc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để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lại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cho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em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nhiều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ấn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tượng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Lí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giải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nguyên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khiến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em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yêu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thích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chi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tiết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nội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dung hay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đó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</a:p>
      </dsp:txBody>
      <dsp:txXfrm rot="-5400000">
        <a:off x="898977" y="1167798"/>
        <a:ext cx="9411051" cy="1192832"/>
      </dsp:txXfrm>
    </dsp:sp>
    <dsp:sp modelId="{F360B5AC-ECF9-4269-A526-E2A1DA393314}">
      <dsp:nvSpPr>
        <dsp:cNvPr id="0" name=""/>
        <dsp:cNvSpPr/>
      </dsp:nvSpPr>
      <dsp:spPr>
        <a:xfrm rot="5400000">
          <a:off x="-175080" y="2642739"/>
          <a:ext cx="1284252" cy="898976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#9Slide03 BoosterNextFYBlack" panose="02000A03000000020004" pitchFamily="2" charset="0"/>
            </a:rPr>
            <a:t>Kết</a:t>
          </a:r>
          <a:r>
            <a:rPr lang="en-US" sz="1800" kern="1200" dirty="0">
              <a:latin typeface="#9Slide03 BoosterNextFYBlack" panose="02000A03000000020004" pitchFamily="2" charset="0"/>
            </a:rPr>
            <a:t> </a:t>
          </a:r>
          <a:r>
            <a:rPr lang="en-US" sz="1800" kern="1200" dirty="0" err="1">
              <a:latin typeface="#9Slide03 BoosterNextFYBlack" panose="02000A03000000020004" pitchFamily="2" charset="0"/>
            </a:rPr>
            <a:t>đoạn</a:t>
          </a:r>
          <a:endParaRPr lang="en-US" sz="1800" kern="1200" dirty="0">
            <a:latin typeface="#9Slide03 BoosterNextFYBlack" panose="02000A03000000020004" pitchFamily="2" charset="0"/>
          </a:endParaRPr>
        </a:p>
      </dsp:txBody>
      <dsp:txXfrm rot="-5400000">
        <a:off x="17558" y="2899589"/>
        <a:ext cx="898976" cy="385276"/>
      </dsp:txXfrm>
    </dsp:sp>
    <dsp:sp modelId="{A1E02303-92EE-454A-96FF-17F5C939097A}">
      <dsp:nvSpPr>
        <dsp:cNvPr id="0" name=""/>
        <dsp:cNvSpPr/>
      </dsp:nvSpPr>
      <dsp:spPr>
        <a:xfrm rot="5400000">
          <a:off x="5399172" y="-1718061"/>
          <a:ext cx="475189" cy="94755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Khái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quát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lại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học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thân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sau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đọc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 rot="-5400000">
        <a:off x="898977" y="2805331"/>
        <a:ext cx="9452383" cy="428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828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48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94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989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37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424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08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25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07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717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1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4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714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2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4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45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738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内容占位符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58" y="604233"/>
            <a:ext cx="1518191" cy="1042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58" y="749794"/>
            <a:ext cx="1518191" cy="1042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4EA8-6408-4C2F-9917-121ACF39C72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DFB8-7E40-467A-9F07-334E8B349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  <p:pic>
        <p:nvPicPr>
          <p:cNvPr id="7" name="内容占位符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58" y="604233"/>
            <a:ext cx="1518191" cy="10420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14089" y="1316300"/>
            <a:ext cx="8997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nl-NL" sz="4000" b="1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Calibri" panose="020F0502020204030204" pitchFamily="34" charset="0"/>
              </a:rPr>
              <a:t> 24 + 25 + 26:</a:t>
            </a:r>
          </a:p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Calibri" panose="020F0502020204030204" pitchFamily="34" charset="0"/>
              </a:rPr>
              <a:t>Viết</a:t>
            </a:r>
            <a:endParaRPr lang="en-US" sz="4000" dirty="0">
              <a:solidFill>
                <a:srgbClr val="005D4B"/>
              </a:solidFill>
              <a:effectLst/>
              <a:latin typeface="#9Slide05 Silk Script" panose="020406030505060202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140526" y="2840250"/>
            <a:ext cx="7910945" cy="0"/>
          </a:xfrm>
          <a:prstGeom prst="line">
            <a:avLst/>
          </a:prstGeom>
          <a:ln w="25400">
            <a:solidFill>
              <a:srgbClr val="009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2">
            <a:extLst>
              <a:ext uri="{FF2B5EF4-FFF2-40B4-BE49-F238E27FC236}">
                <a16:creationId xmlns:a16="http://schemas.microsoft.com/office/drawing/2014/main" id="{C8E3E5F2-CD09-3668-0D89-7A0A48CDB914}"/>
              </a:ext>
            </a:extLst>
          </p:cNvPr>
          <p:cNvGrpSpPr/>
          <p:nvPr/>
        </p:nvGrpSpPr>
        <p:grpSpPr>
          <a:xfrm>
            <a:off x="-378962" y="-51536"/>
            <a:ext cx="2256400" cy="1556190"/>
            <a:chOff x="-378962" y="-51536"/>
            <a:chExt cx="2256400" cy="1556190"/>
          </a:xfrm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76F8B580-9975-BBDE-F427-8DDED9B61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-174746" y="-255752"/>
              <a:ext cx="789434" cy="1197866"/>
            </a:xfrm>
            <a:prstGeom prst="rect">
              <a:avLst/>
            </a:prstGeom>
          </p:spPr>
        </p:pic>
        <p:pic>
          <p:nvPicPr>
            <p:cNvPr id="11" name="图片 16">
              <a:extLst>
                <a:ext uri="{FF2B5EF4-FFF2-40B4-BE49-F238E27FC236}">
                  <a16:creationId xmlns:a16="http://schemas.microsoft.com/office/drawing/2014/main" id="{DC12DA69-E353-9B32-67C2-1B8CF41E4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178099" y="-80737"/>
              <a:ext cx="789434" cy="1197866"/>
            </a:xfrm>
            <a:prstGeom prst="rect">
              <a:avLst/>
            </a:prstGeom>
          </p:spPr>
        </p:pic>
        <p:pic>
          <p:nvPicPr>
            <p:cNvPr id="13" name="图片 14">
              <a:extLst>
                <a:ext uri="{FF2B5EF4-FFF2-40B4-BE49-F238E27FC236}">
                  <a16:creationId xmlns:a16="http://schemas.microsoft.com/office/drawing/2014/main" id="{1E56510A-38EB-CC1F-084F-5108081A5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883788" y="-168244"/>
              <a:ext cx="789434" cy="119786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F421A6F1-69B7-6F4E-A6E0-9240EDD6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24805" y="511004"/>
              <a:ext cx="789434" cy="119786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3A4C9E-9CAE-A98B-9ADC-DC1224286493}"/>
              </a:ext>
            </a:extLst>
          </p:cNvPr>
          <p:cNvSpPr txBox="1"/>
          <p:nvPr/>
        </p:nvSpPr>
        <p:spPr>
          <a:xfrm>
            <a:off x="2799820" y="3021242"/>
            <a:ext cx="642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182880" algn="ctr"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5D4B"/>
                </a:solidFill>
                <a:effectLst/>
                <a:latin typeface="#9Slide05 VL Fadilla" pitchFamily="2" charset="0"/>
                <a:ea typeface="Calibri" panose="020F0502020204030204" pitchFamily="34" charset="0"/>
              </a:rPr>
              <a:t>Tập làm thơ bốn chữ, năm chữ</a:t>
            </a:r>
            <a:endParaRPr lang="en-US" sz="3600" dirty="0">
              <a:solidFill>
                <a:srgbClr val="005D4B"/>
              </a:solidFill>
              <a:effectLst/>
              <a:latin typeface="#9Slide05 VL Fadilla" pitchFamily="2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A8C40E-8B4A-33D7-F03D-F05784955018}"/>
              </a:ext>
            </a:extLst>
          </p:cNvPr>
          <p:cNvSpPr txBox="1"/>
          <p:nvPr/>
        </p:nvSpPr>
        <p:spPr>
          <a:xfrm>
            <a:off x="1125211" y="3533129"/>
            <a:ext cx="10253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182880" algn="ctr"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5D4B"/>
                </a:solidFill>
                <a:effectLst/>
                <a:latin typeface="#9Slide05 VL Fadilla" pitchFamily="2" charset="0"/>
                <a:ea typeface="Calibri" panose="020F0502020204030204" pitchFamily="34" charset="0"/>
              </a:rPr>
              <a:t>Viết đoạn văn ghi lại cảm xúc về một bài thơ bốn chữ, năm chữ</a:t>
            </a:r>
            <a:endParaRPr lang="en-US" sz="3200" dirty="0">
              <a:solidFill>
                <a:srgbClr val="005D4B"/>
              </a:solidFill>
              <a:effectLst/>
              <a:latin typeface="#9Slide05 VL Fadilla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32507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174909"/>
            <a:ext cx="691803" cy="648666"/>
          </a:xfrm>
          <a:prstGeom prst="rect">
            <a:avLst/>
          </a:prstGeom>
        </p:spPr>
      </p:pic>
      <p:sp>
        <p:nvSpPr>
          <p:cNvPr id="10" name="자유형 88"/>
          <p:cNvSpPr/>
          <p:nvPr/>
        </p:nvSpPr>
        <p:spPr bwMode="auto">
          <a:xfrm>
            <a:off x="1290480" y="2290030"/>
            <a:ext cx="2643959" cy="2880215"/>
          </a:xfrm>
          <a:custGeom>
            <a:avLst/>
            <a:gdLst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316480 h 2377440"/>
              <a:gd name="connsiteX5" fmla="*/ 22860 w 2194560"/>
              <a:gd name="connsiteY5" fmla="*/ 0 h 2377440"/>
              <a:gd name="connsiteX0-1" fmla="*/ 22860 w 2203388"/>
              <a:gd name="connsiteY0-2" fmla="*/ 0 h 2377440"/>
              <a:gd name="connsiteX1-3" fmla="*/ 2194560 w 2203388"/>
              <a:gd name="connsiteY1-4" fmla="*/ 137160 h 2377440"/>
              <a:gd name="connsiteX2-5" fmla="*/ 2049780 w 2203388"/>
              <a:gd name="connsiteY2-6" fmla="*/ 1965960 h 2377440"/>
              <a:gd name="connsiteX3-7" fmla="*/ 853440 w 2203388"/>
              <a:gd name="connsiteY3-8" fmla="*/ 2377440 h 2377440"/>
              <a:gd name="connsiteX4-9" fmla="*/ 0 w 2203388"/>
              <a:gd name="connsiteY4-10" fmla="*/ 2316480 h 2377440"/>
              <a:gd name="connsiteX5-11" fmla="*/ 22860 w 2203388"/>
              <a:gd name="connsiteY5-12" fmla="*/ 0 h 2377440"/>
              <a:gd name="connsiteX0-13" fmla="*/ 22860 w 2203388"/>
              <a:gd name="connsiteY0-14" fmla="*/ 0 h 2377440"/>
              <a:gd name="connsiteX1-15" fmla="*/ 2194560 w 2203388"/>
              <a:gd name="connsiteY1-16" fmla="*/ 137160 h 2377440"/>
              <a:gd name="connsiteX2-17" fmla="*/ 2049780 w 2203388"/>
              <a:gd name="connsiteY2-18" fmla="*/ 1965960 h 2377440"/>
              <a:gd name="connsiteX3-19" fmla="*/ 853440 w 2203388"/>
              <a:gd name="connsiteY3-20" fmla="*/ 2377440 h 2377440"/>
              <a:gd name="connsiteX4-21" fmla="*/ 0 w 2203388"/>
              <a:gd name="connsiteY4-22" fmla="*/ 2316480 h 2377440"/>
              <a:gd name="connsiteX5-23" fmla="*/ 22860 w 2203388"/>
              <a:gd name="connsiteY5-24" fmla="*/ 0 h 2377440"/>
              <a:gd name="connsiteX0-25" fmla="*/ 22860 w 2203388"/>
              <a:gd name="connsiteY0-26" fmla="*/ 0 h 2377440"/>
              <a:gd name="connsiteX1-27" fmla="*/ 2194560 w 2203388"/>
              <a:gd name="connsiteY1-28" fmla="*/ 137160 h 2377440"/>
              <a:gd name="connsiteX2-29" fmla="*/ 2049780 w 2203388"/>
              <a:gd name="connsiteY2-30" fmla="*/ 1965960 h 2377440"/>
              <a:gd name="connsiteX3-31" fmla="*/ 853440 w 2203388"/>
              <a:gd name="connsiteY3-32" fmla="*/ 2377440 h 2377440"/>
              <a:gd name="connsiteX4-33" fmla="*/ 0 w 2203388"/>
              <a:gd name="connsiteY4-34" fmla="*/ 2316480 h 2377440"/>
              <a:gd name="connsiteX5-35" fmla="*/ 22860 w 2203388"/>
              <a:gd name="connsiteY5-36" fmla="*/ 0 h 2377440"/>
              <a:gd name="connsiteX0-37" fmla="*/ 22860 w 2203388"/>
              <a:gd name="connsiteY0-38" fmla="*/ 0 h 2377440"/>
              <a:gd name="connsiteX1-39" fmla="*/ 2194560 w 2203388"/>
              <a:gd name="connsiteY1-40" fmla="*/ 137160 h 2377440"/>
              <a:gd name="connsiteX2-41" fmla="*/ 2049780 w 2203388"/>
              <a:gd name="connsiteY2-42" fmla="*/ 1965960 h 2377440"/>
              <a:gd name="connsiteX3-43" fmla="*/ 853440 w 2203388"/>
              <a:gd name="connsiteY3-44" fmla="*/ 2377440 h 2377440"/>
              <a:gd name="connsiteX4-45" fmla="*/ 0 w 2203388"/>
              <a:gd name="connsiteY4-46" fmla="*/ 2232248 h 2377440"/>
              <a:gd name="connsiteX5-47" fmla="*/ 22860 w 2203388"/>
              <a:gd name="connsiteY5-48" fmla="*/ 0 h 2377440"/>
              <a:gd name="connsiteX0-49" fmla="*/ 22860 w 2203388"/>
              <a:gd name="connsiteY0-50" fmla="*/ 0 h 2377440"/>
              <a:gd name="connsiteX1-51" fmla="*/ 2194560 w 2203388"/>
              <a:gd name="connsiteY1-52" fmla="*/ 137160 h 2377440"/>
              <a:gd name="connsiteX2-53" fmla="*/ 2049780 w 2203388"/>
              <a:gd name="connsiteY2-54" fmla="*/ 1965960 h 2377440"/>
              <a:gd name="connsiteX3-55" fmla="*/ 853440 w 2203388"/>
              <a:gd name="connsiteY3-56" fmla="*/ 2377440 h 2377440"/>
              <a:gd name="connsiteX4-57" fmla="*/ 0 w 2203388"/>
              <a:gd name="connsiteY4-58" fmla="*/ 2232248 h 2377440"/>
              <a:gd name="connsiteX5-59" fmla="*/ 22860 w 2203388"/>
              <a:gd name="connsiteY5-60" fmla="*/ 0 h 2377440"/>
              <a:gd name="connsiteX0-61" fmla="*/ 22860 w 2203388"/>
              <a:gd name="connsiteY0-62" fmla="*/ 0 h 2377440"/>
              <a:gd name="connsiteX1-63" fmla="*/ 2194560 w 2203388"/>
              <a:gd name="connsiteY1-64" fmla="*/ 137160 h 2377440"/>
              <a:gd name="connsiteX2-65" fmla="*/ 2049780 w 2203388"/>
              <a:gd name="connsiteY2-66" fmla="*/ 1965960 h 2377440"/>
              <a:gd name="connsiteX3-67" fmla="*/ 853440 w 2203388"/>
              <a:gd name="connsiteY3-68" fmla="*/ 2377440 h 2377440"/>
              <a:gd name="connsiteX4-69" fmla="*/ 0 w 2203388"/>
              <a:gd name="connsiteY4-70" fmla="*/ 2232248 h 2377440"/>
              <a:gd name="connsiteX5-71" fmla="*/ 22860 w 2203388"/>
              <a:gd name="connsiteY5-72" fmla="*/ 0 h 2377440"/>
              <a:gd name="connsiteX0-73" fmla="*/ 22860 w 2194560"/>
              <a:gd name="connsiteY0-74" fmla="*/ 0 h 2377440"/>
              <a:gd name="connsiteX1-75" fmla="*/ 2194560 w 2194560"/>
              <a:gd name="connsiteY1-76" fmla="*/ 137160 h 2377440"/>
              <a:gd name="connsiteX2-77" fmla="*/ 2049780 w 2194560"/>
              <a:gd name="connsiteY2-78" fmla="*/ 1965960 h 2377440"/>
              <a:gd name="connsiteX3-79" fmla="*/ 853440 w 2194560"/>
              <a:gd name="connsiteY3-80" fmla="*/ 2377440 h 2377440"/>
              <a:gd name="connsiteX4-81" fmla="*/ 0 w 2194560"/>
              <a:gd name="connsiteY4-82" fmla="*/ 2232248 h 2377440"/>
              <a:gd name="connsiteX5-83" fmla="*/ 22860 w 2194560"/>
              <a:gd name="connsiteY5-84" fmla="*/ 0 h 2377440"/>
              <a:gd name="connsiteX0-85" fmla="*/ 22860 w 2201801"/>
              <a:gd name="connsiteY0-86" fmla="*/ 0 h 2377440"/>
              <a:gd name="connsiteX1-87" fmla="*/ 2194560 w 2201801"/>
              <a:gd name="connsiteY1-88" fmla="*/ 137160 h 2377440"/>
              <a:gd name="connsiteX2-89" fmla="*/ 2049780 w 2201801"/>
              <a:gd name="connsiteY2-90" fmla="*/ 1965960 h 2377440"/>
              <a:gd name="connsiteX3-91" fmla="*/ 853440 w 2201801"/>
              <a:gd name="connsiteY3-92" fmla="*/ 2377440 h 2377440"/>
              <a:gd name="connsiteX4-93" fmla="*/ 0 w 2201801"/>
              <a:gd name="connsiteY4-94" fmla="*/ 2232248 h 2377440"/>
              <a:gd name="connsiteX5-95" fmla="*/ 22860 w 2201801"/>
              <a:gd name="connsiteY5-96" fmla="*/ 0 h 2377440"/>
              <a:gd name="connsiteX0-97" fmla="*/ 22860 w 2201801"/>
              <a:gd name="connsiteY0-98" fmla="*/ 0 h 2340260"/>
              <a:gd name="connsiteX1-99" fmla="*/ 2194560 w 2201801"/>
              <a:gd name="connsiteY1-100" fmla="*/ 137160 h 2340260"/>
              <a:gd name="connsiteX2-101" fmla="*/ 2049780 w 2201801"/>
              <a:gd name="connsiteY2-102" fmla="*/ 1965960 h 2340260"/>
              <a:gd name="connsiteX3-103" fmla="*/ 1080120 w 2201801"/>
              <a:gd name="connsiteY3-104" fmla="*/ 2340260 h 2340260"/>
              <a:gd name="connsiteX4-105" fmla="*/ 0 w 2201801"/>
              <a:gd name="connsiteY4-106" fmla="*/ 2232248 h 2340260"/>
              <a:gd name="connsiteX5-107" fmla="*/ 22860 w 2201801"/>
              <a:gd name="connsiteY5-108" fmla="*/ 0 h 2340260"/>
              <a:gd name="connsiteX0-109" fmla="*/ 22860 w 2201801"/>
              <a:gd name="connsiteY0-110" fmla="*/ 0 h 2340260"/>
              <a:gd name="connsiteX1-111" fmla="*/ 2194560 w 2201801"/>
              <a:gd name="connsiteY1-112" fmla="*/ 137160 h 2340260"/>
              <a:gd name="connsiteX2-113" fmla="*/ 2049780 w 2201801"/>
              <a:gd name="connsiteY2-114" fmla="*/ 1965960 h 2340260"/>
              <a:gd name="connsiteX3-115" fmla="*/ 1080120 w 2201801"/>
              <a:gd name="connsiteY3-116" fmla="*/ 2340260 h 2340260"/>
              <a:gd name="connsiteX4-117" fmla="*/ 0 w 2201801"/>
              <a:gd name="connsiteY4-118" fmla="*/ 2232248 h 2340260"/>
              <a:gd name="connsiteX5-119" fmla="*/ 22860 w 2201801"/>
              <a:gd name="connsiteY5-120" fmla="*/ 0 h 2340260"/>
              <a:gd name="connsiteX0-121" fmla="*/ 22860 w 2201801"/>
              <a:gd name="connsiteY0-122" fmla="*/ 0 h 2316104"/>
              <a:gd name="connsiteX1-123" fmla="*/ 2194560 w 2201801"/>
              <a:gd name="connsiteY1-124" fmla="*/ 137160 h 2316104"/>
              <a:gd name="connsiteX2-125" fmla="*/ 2049780 w 2201801"/>
              <a:gd name="connsiteY2-126" fmla="*/ 1965960 h 2316104"/>
              <a:gd name="connsiteX3-127" fmla="*/ 1116124 w 2201801"/>
              <a:gd name="connsiteY3-128" fmla="*/ 2304256 h 2316104"/>
              <a:gd name="connsiteX4-129" fmla="*/ 0 w 2201801"/>
              <a:gd name="connsiteY4-130" fmla="*/ 2232248 h 2316104"/>
              <a:gd name="connsiteX5-131" fmla="*/ 22860 w 2201801"/>
              <a:gd name="connsiteY5-132" fmla="*/ 0 h 2316104"/>
              <a:gd name="connsiteX0-133" fmla="*/ 216024 w 2201801"/>
              <a:gd name="connsiteY0-134" fmla="*/ 0 h 2280100"/>
              <a:gd name="connsiteX1-135" fmla="*/ 2194560 w 2201801"/>
              <a:gd name="connsiteY1-136" fmla="*/ 101156 h 2280100"/>
              <a:gd name="connsiteX2-137" fmla="*/ 2049780 w 2201801"/>
              <a:gd name="connsiteY2-138" fmla="*/ 1929956 h 2280100"/>
              <a:gd name="connsiteX3-139" fmla="*/ 1116124 w 2201801"/>
              <a:gd name="connsiteY3-140" fmla="*/ 2268252 h 2280100"/>
              <a:gd name="connsiteX4-141" fmla="*/ 0 w 2201801"/>
              <a:gd name="connsiteY4-142" fmla="*/ 2196244 h 2280100"/>
              <a:gd name="connsiteX5-143" fmla="*/ 216024 w 2201801"/>
              <a:gd name="connsiteY5-144" fmla="*/ 0 h 2280100"/>
              <a:gd name="connsiteX0-145" fmla="*/ 72008 w 2201801"/>
              <a:gd name="connsiteY0-146" fmla="*/ 0 h 2280100"/>
              <a:gd name="connsiteX1-147" fmla="*/ 2194560 w 2201801"/>
              <a:gd name="connsiteY1-148" fmla="*/ 101156 h 2280100"/>
              <a:gd name="connsiteX2-149" fmla="*/ 2049780 w 2201801"/>
              <a:gd name="connsiteY2-150" fmla="*/ 1929956 h 2280100"/>
              <a:gd name="connsiteX3-151" fmla="*/ 1116124 w 2201801"/>
              <a:gd name="connsiteY3-152" fmla="*/ 2268252 h 2280100"/>
              <a:gd name="connsiteX4-153" fmla="*/ 0 w 2201801"/>
              <a:gd name="connsiteY4-154" fmla="*/ 2196244 h 2280100"/>
              <a:gd name="connsiteX5-155" fmla="*/ 72008 w 2201801"/>
              <a:gd name="connsiteY5-156" fmla="*/ 0 h 2280100"/>
              <a:gd name="connsiteX0-157" fmla="*/ 72008 w 2201801"/>
              <a:gd name="connsiteY0-158" fmla="*/ 0 h 2280100"/>
              <a:gd name="connsiteX1-159" fmla="*/ 2194560 w 2201801"/>
              <a:gd name="connsiteY1-160" fmla="*/ 101156 h 2280100"/>
              <a:gd name="connsiteX2-161" fmla="*/ 2049780 w 2201801"/>
              <a:gd name="connsiteY2-162" fmla="*/ 1929956 h 2280100"/>
              <a:gd name="connsiteX3-163" fmla="*/ 1116124 w 2201801"/>
              <a:gd name="connsiteY3-164" fmla="*/ 2268252 h 2280100"/>
              <a:gd name="connsiteX4-165" fmla="*/ 0 w 2201801"/>
              <a:gd name="connsiteY4-166" fmla="*/ 2196244 h 2280100"/>
              <a:gd name="connsiteX5-167" fmla="*/ 72008 w 2201801"/>
              <a:gd name="connsiteY5-168" fmla="*/ 0 h 2280100"/>
              <a:gd name="connsiteX0-169" fmla="*/ 72008 w 2201801"/>
              <a:gd name="connsiteY0-170" fmla="*/ 0 h 2280100"/>
              <a:gd name="connsiteX1-171" fmla="*/ 2194560 w 2201801"/>
              <a:gd name="connsiteY1-172" fmla="*/ 101156 h 2280100"/>
              <a:gd name="connsiteX2-173" fmla="*/ 2049780 w 2201801"/>
              <a:gd name="connsiteY2-174" fmla="*/ 1929956 h 2280100"/>
              <a:gd name="connsiteX3-175" fmla="*/ 1116124 w 2201801"/>
              <a:gd name="connsiteY3-176" fmla="*/ 2268252 h 2280100"/>
              <a:gd name="connsiteX4-177" fmla="*/ 0 w 2201801"/>
              <a:gd name="connsiteY4-178" fmla="*/ 2196244 h 2280100"/>
              <a:gd name="connsiteX5-179" fmla="*/ 72008 w 2201801"/>
              <a:gd name="connsiteY5-180" fmla="*/ 0 h 2280100"/>
              <a:gd name="connsiteX0-181" fmla="*/ 144016 w 2201801"/>
              <a:gd name="connsiteY0-182" fmla="*/ 0 h 2244096"/>
              <a:gd name="connsiteX1-183" fmla="*/ 2194560 w 2201801"/>
              <a:gd name="connsiteY1-184" fmla="*/ 65152 h 2244096"/>
              <a:gd name="connsiteX2-185" fmla="*/ 2049780 w 2201801"/>
              <a:gd name="connsiteY2-186" fmla="*/ 1893952 h 2244096"/>
              <a:gd name="connsiteX3-187" fmla="*/ 1116124 w 2201801"/>
              <a:gd name="connsiteY3-188" fmla="*/ 2232248 h 2244096"/>
              <a:gd name="connsiteX4-189" fmla="*/ 0 w 2201801"/>
              <a:gd name="connsiteY4-190" fmla="*/ 2160240 h 2244096"/>
              <a:gd name="connsiteX5-191" fmla="*/ 144016 w 2201801"/>
              <a:gd name="connsiteY5-192" fmla="*/ 0 h 2244096"/>
              <a:gd name="connsiteX0-193" fmla="*/ 144016 w 2201801"/>
              <a:gd name="connsiteY0-194" fmla="*/ 0 h 2244096"/>
              <a:gd name="connsiteX1-195" fmla="*/ 2194560 w 2201801"/>
              <a:gd name="connsiteY1-196" fmla="*/ 65152 h 2244096"/>
              <a:gd name="connsiteX2-197" fmla="*/ 2049780 w 2201801"/>
              <a:gd name="connsiteY2-198" fmla="*/ 1893952 h 2244096"/>
              <a:gd name="connsiteX3-199" fmla="*/ 1116124 w 2201801"/>
              <a:gd name="connsiteY3-200" fmla="*/ 2232248 h 2244096"/>
              <a:gd name="connsiteX4-201" fmla="*/ 0 w 2201801"/>
              <a:gd name="connsiteY4-202" fmla="*/ 2160240 h 2244096"/>
              <a:gd name="connsiteX5-203" fmla="*/ 144016 w 2201801"/>
              <a:gd name="connsiteY5-204" fmla="*/ 0 h 2244096"/>
              <a:gd name="connsiteX0-205" fmla="*/ 144016 w 2201801"/>
              <a:gd name="connsiteY0-206" fmla="*/ 0 h 2244096"/>
              <a:gd name="connsiteX1-207" fmla="*/ 2194560 w 2201801"/>
              <a:gd name="connsiteY1-208" fmla="*/ 65152 h 2244096"/>
              <a:gd name="connsiteX2-209" fmla="*/ 2049780 w 2201801"/>
              <a:gd name="connsiteY2-210" fmla="*/ 1893952 h 2244096"/>
              <a:gd name="connsiteX3-211" fmla="*/ 1116124 w 2201801"/>
              <a:gd name="connsiteY3-212" fmla="*/ 2232248 h 2244096"/>
              <a:gd name="connsiteX4-213" fmla="*/ 0 w 2201801"/>
              <a:gd name="connsiteY4-214" fmla="*/ 2160240 h 2244096"/>
              <a:gd name="connsiteX5-215" fmla="*/ 144016 w 2201801"/>
              <a:gd name="connsiteY5-216" fmla="*/ 0 h 2244096"/>
              <a:gd name="connsiteX0-217" fmla="*/ 144016 w 2201801"/>
              <a:gd name="connsiteY0-218" fmla="*/ 0 h 2244096"/>
              <a:gd name="connsiteX1-219" fmla="*/ 2194560 w 2201801"/>
              <a:gd name="connsiteY1-220" fmla="*/ 65152 h 2244096"/>
              <a:gd name="connsiteX2-221" fmla="*/ 2049780 w 2201801"/>
              <a:gd name="connsiteY2-222" fmla="*/ 1893952 h 2244096"/>
              <a:gd name="connsiteX3-223" fmla="*/ 1116124 w 2201801"/>
              <a:gd name="connsiteY3-224" fmla="*/ 2232248 h 2244096"/>
              <a:gd name="connsiteX4-225" fmla="*/ 0 w 2201801"/>
              <a:gd name="connsiteY4-226" fmla="*/ 2160240 h 2244096"/>
              <a:gd name="connsiteX5-227" fmla="*/ 144016 w 2201801"/>
              <a:gd name="connsiteY5-228" fmla="*/ 0 h 2244096"/>
              <a:gd name="connsiteX0-229" fmla="*/ 144016 w 2201801"/>
              <a:gd name="connsiteY0-230" fmla="*/ 0 h 2244096"/>
              <a:gd name="connsiteX1-231" fmla="*/ 2194560 w 2201801"/>
              <a:gd name="connsiteY1-232" fmla="*/ 65152 h 2244096"/>
              <a:gd name="connsiteX2-233" fmla="*/ 2049780 w 2201801"/>
              <a:gd name="connsiteY2-234" fmla="*/ 1893952 h 2244096"/>
              <a:gd name="connsiteX3-235" fmla="*/ 1116124 w 2201801"/>
              <a:gd name="connsiteY3-236" fmla="*/ 2232248 h 2244096"/>
              <a:gd name="connsiteX4-237" fmla="*/ 0 w 2201801"/>
              <a:gd name="connsiteY4-238" fmla="*/ 2160240 h 2244096"/>
              <a:gd name="connsiteX5-239" fmla="*/ 144016 w 2201801"/>
              <a:gd name="connsiteY5-240" fmla="*/ 0 h 2244096"/>
              <a:gd name="connsiteX0-241" fmla="*/ 144016 w 2201801"/>
              <a:gd name="connsiteY0-242" fmla="*/ 0 h 2244096"/>
              <a:gd name="connsiteX1-243" fmla="*/ 2194560 w 2201801"/>
              <a:gd name="connsiteY1-244" fmla="*/ 65152 h 2244096"/>
              <a:gd name="connsiteX2-245" fmla="*/ 2049780 w 2201801"/>
              <a:gd name="connsiteY2-246" fmla="*/ 1893952 h 2244096"/>
              <a:gd name="connsiteX3-247" fmla="*/ 1116124 w 2201801"/>
              <a:gd name="connsiteY3-248" fmla="*/ 2232248 h 2244096"/>
              <a:gd name="connsiteX4-249" fmla="*/ 0 w 2201801"/>
              <a:gd name="connsiteY4-250" fmla="*/ 2160240 h 2244096"/>
              <a:gd name="connsiteX5-251" fmla="*/ 144016 w 2201801"/>
              <a:gd name="connsiteY5-252" fmla="*/ 0 h 2244096"/>
              <a:gd name="connsiteX0-253" fmla="*/ 144016 w 2201801"/>
              <a:gd name="connsiteY0-254" fmla="*/ 0 h 2244096"/>
              <a:gd name="connsiteX1-255" fmla="*/ 2194560 w 2201801"/>
              <a:gd name="connsiteY1-256" fmla="*/ 65152 h 2244096"/>
              <a:gd name="connsiteX2-257" fmla="*/ 2049780 w 2201801"/>
              <a:gd name="connsiteY2-258" fmla="*/ 1893952 h 2244096"/>
              <a:gd name="connsiteX3-259" fmla="*/ 1116124 w 2201801"/>
              <a:gd name="connsiteY3-260" fmla="*/ 2232248 h 2244096"/>
              <a:gd name="connsiteX4-261" fmla="*/ 0 w 2201801"/>
              <a:gd name="connsiteY4-262" fmla="*/ 2160240 h 2244096"/>
              <a:gd name="connsiteX5-263" fmla="*/ 144016 w 2201801"/>
              <a:gd name="connsiteY5-264" fmla="*/ 0 h 2244096"/>
              <a:gd name="connsiteX0-265" fmla="*/ 144016 w 2201801"/>
              <a:gd name="connsiteY0-266" fmla="*/ 0 h 2232248"/>
              <a:gd name="connsiteX1-267" fmla="*/ 2194560 w 2201801"/>
              <a:gd name="connsiteY1-268" fmla="*/ 65152 h 2232248"/>
              <a:gd name="connsiteX2-269" fmla="*/ 2049780 w 2201801"/>
              <a:gd name="connsiteY2-270" fmla="*/ 1893952 h 2232248"/>
              <a:gd name="connsiteX3-271" fmla="*/ 1116124 w 2201801"/>
              <a:gd name="connsiteY3-272" fmla="*/ 2232248 h 2232248"/>
              <a:gd name="connsiteX4-273" fmla="*/ 0 w 2201801"/>
              <a:gd name="connsiteY4-274" fmla="*/ 2160240 h 2232248"/>
              <a:gd name="connsiteX5-275" fmla="*/ 144016 w 2201801"/>
              <a:gd name="connsiteY5-276" fmla="*/ 0 h 2232248"/>
              <a:gd name="connsiteX0-277" fmla="*/ 144016 w 2201801"/>
              <a:gd name="connsiteY0-278" fmla="*/ 0 h 2232248"/>
              <a:gd name="connsiteX1-279" fmla="*/ 2194560 w 2201801"/>
              <a:gd name="connsiteY1-280" fmla="*/ 65152 h 2232248"/>
              <a:gd name="connsiteX2-281" fmla="*/ 2049780 w 2201801"/>
              <a:gd name="connsiteY2-282" fmla="*/ 1893952 h 2232248"/>
              <a:gd name="connsiteX3-283" fmla="*/ 1116124 w 2201801"/>
              <a:gd name="connsiteY3-284" fmla="*/ 2232248 h 2232248"/>
              <a:gd name="connsiteX4-285" fmla="*/ 0 w 2201801"/>
              <a:gd name="connsiteY4-286" fmla="*/ 2160240 h 2232248"/>
              <a:gd name="connsiteX5-287" fmla="*/ 144016 w 2201801"/>
              <a:gd name="connsiteY5-288" fmla="*/ 0 h 2232248"/>
              <a:gd name="connsiteX0-289" fmla="*/ 144016 w 2201801"/>
              <a:gd name="connsiteY0-290" fmla="*/ 0 h 2232248"/>
              <a:gd name="connsiteX1-291" fmla="*/ 2194560 w 2201801"/>
              <a:gd name="connsiteY1-292" fmla="*/ 65152 h 2232248"/>
              <a:gd name="connsiteX2-293" fmla="*/ 2049780 w 2201801"/>
              <a:gd name="connsiteY2-294" fmla="*/ 1893952 h 2232248"/>
              <a:gd name="connsiteX3-295" fmla="*/ 1116124 w 2201801"/>
              <a:gd name="connsiteY3-296" fmla="*/ 2232248 h 2232248"/>
              <a:gd name="connsiteX4-297" fmla="*/ 0 w 2201801"/>
              <a:gd name="connsiteY4-298" fmla="*/ 2160240 h 2232248"/>
              <a:gd name="connsiteX5-299" fmla="*/ 144016 w 2201801"/>
              <a:gd name="connsiteY5-300" fmla="*/ 0 h 2232248"/>
              <a:gd name="connsiteX0-301" fmla="*/ 180020 w 2201801"/>
              <a:gd name="connsiteY0-302" fmla="*/ 0 h 2232248"/>
              <a:gd name="connsiteX1-303" fmla="*/ 2194560 w 2201801"/>
              <a:gd name="connsiteY1-304" fmla="*/ 65152 h 2232248"/>
              <a:gd name="connsiteX2-305" fmla="*/ 2049780 w 2201801"/>
              <a:gd name="connsiteY2-306" fmla="*/ 1893952 h 2232248"/>
              <a:gd name="connsiteX3-307" fmla="*/ 1116124 w 2201801"/>
              <a:gd name="connsiteY3-308" fmla="*/ 2232248 h 2232248"/>
              <a:gd name="connsiteX4-309" fmla="*/ 0 w 2201801"/>
              <a:gd name="connsiteY4-310" fmla="*/ 2160240 h 2232248"/>
              <a:gd name="connsiteX5-311" fmla="*/ 180020 w 2201801"/>
              <a:gd name="connsiteY5-312" fmla="*/ 0 h 2232248"/>
              <a:gd name="connsiteX0-313" fmla="*/ 180020 w 2201801"/>
              <a:gd name="connsiteY0-314" fmla="*/ 0 h 2232248"/>
              <a:gd name="connsiteX1-315" fmla="*/ 2194560 w 2201801"/>
              <a:gd name="connsiteY1-316" fmla="*/ 65152 h 2232248"/>
              <a:gd name="connsiteX2-317" fmla="*/ 2049780 w 2201801"/>
              <a:gd name="connsiteY2-318" fmla="*/ 1893952 h 2232248"/>
              <a:gd name="connsiteX3-319" fmla="*/ 1116124 w 2201801"/>
              <a:gd name="connsiteY3-320" fmla="*/ 2232248 h 2232248"/>
              <a:gd name="connsiteX4-321" fmla="*/ 0 w 2201801"/>
              <a:gd name="connsiteY4-322" fmla="*/ 2160240 h 2232248"/>
              <a:gd name="connsiteX5-323" fmla="*/ 180020 w 2201801"/>
              <a:gd name="connsiteY5-324" fmla="*/ 0 h 2232248"/>
              <a:gd name="connsiteX0-325" fmla="*/ 180020 w 2201801"/>
              <a:gd name="connsiteY0-326" fmla="*/ 0 h 2232248"/>
              <a:gd name="connsiteX1-327" fmla="*/ 2196244 w 2201801"/>
              <a:gd name="connsiteY1-328" fmla="*/ 36004 h 2232248"/>
              <a:gd name="connsiteX2-329" fmla="*/ 2049780 w 2201801"/>
              <a:gd name="connsiteY2-330" fmla="*/ 1893952 h 2232248"/>
              <a:gd name="connsiteX3-331" fmla="*/ 1116124 w 2201801"/>
              <a:gd name="connsiteY3-332" fmla="*/ 2232248 h 2232248"/>
              <a:gd name="connsiteX4-333" fmla="*/ 0 w 2201801"/>
              <a:gd name="connsiteY4-334" fmla="*/ 2160240 h 2232248"/>
              <a:gd name="connsiteX5-335" fmla="*/ 180020 w 2201801"/>
              <a:gd name="connsiteY5-336" fmla="*/ 0 h 2232248"/>
              <a:gd name="connsiteX0-337" fmla="*/ 180020 w 2201801"/>
              <a:gd name="connsiteY0-338" fmla="*/ 0 h 2232248"/>
              <a:gd name="connsiteX1-339" fmla="*/ 2196244 w 2201801"/>
              <a:gd name="connsiteY1-340" fmla="*/ 36004 h 2232248"/>
              <a:gd name="connsiteX2-341" fmla="*/ 2049780 w 2201801"/>
              <a:gd name="connsiteY2-342" fmla="*/ 1893952 h 2232248"/>
              <a:gd name="connsiteX3-343" fmla="*/ 1116124 w 2201801"/>
              <a:gd name="connsiteY3-344" fmla="*/ 2232248 h 2232248"/>
              <a:gd name="connsiteX4-345" fmla="*/ 0 w 2201801"/>
              <a:gd name="connsiteY4-346" fmla="*/ 2160240 h 2232248"/>
              <a:gd name="connsiteX5-347" fmla="*/ 180020 w 2201801"/>
              <a:gd name="connsiteY5-348" fmla="*/ 0 h 2232248"/>
              <a:gd name="connsiteX0-349" fmla="*/ 180020 w 2196244"/>
              <a:gd name="connsiteY0-350" fmla="*/ 0 h 2232248"/>
              <a:gd name="connsiteX1-351" fmla="*/ 2196244 w 2196244"/>
              <a:gd name="connsiteY1-352" fmla="*/ 36004 h 2232248"/>
              <a:gd name="connsiteX2-353" fmla="*/ 2049780 w 2196244"/>
              <a:gd name="connsiteY2-354" fmla="*/ 1893952 h 2232248"/>
              <a:gd name="connsiteX3-355" fmla="*/ 1116124 w 2196244"/>
              <a:gd name="connsiteY3-356" fmla="*/ 2232248 h 2232248"/>
              <a:gd name="connsiteX4-357" fmla="*/ 0 w 2196244"/>
              <a:gd name="connsiteY4-358" fmla="*/ 2160240 h 2232248"/>
              <a:gd name="connsiteX5-359" fmla="*/ 180020 w 2196244"/>
              <a:gd name="connsiteY5-360" fmla="*/ 0 h 2232248"/>
              <a:gd name="connsiteX0-361" fmla="*/ 180020 w 2196244"/>
              <a:gd name="connsiteY0-362" fmla="*/ 0 h 2232248"/>
              <a:gd name="connsiteX1-363" fmla="*/ 2196244 w 2196244"/>
              <a:gd name="connsiteY1-364" fmla="*/ 36004 h 2232248"/>
              <a:gd name="connsiteX2-365" fmla="*/ 2049780 w 2196244"/>
              <a:gd name="connsiteY2-366" fmla="*/ 1893952 h 2232248"/>
              <a:gd name="connsiteX3-367" fmla="*/ 1116124 w 2196244"/>
              <a:gd name="connsiteY3-368" fmla="*/ 2232248 h 2232248"/>
              <a:gd name="connsiteX4-369" fmla="*/ 0 w 2196244"/>
              <a:gd name="connsiteY4-370" fmla="*/ 2160240 h 2232248"/>
              <a:gd name="connsiteX5-371" fmla="*/ 180020 w 2196244"/>
              <a:gd name="connsiteY5-372" fmla="*/ 0 h 2232248"/>
              <a:gd name="connsiteX0-373" fmla="*/ 180020 w 2196244"/>
              <a:gd name="connsiteY0-374" fmla="*/ 0 h 2232248"/>
              <a:gd name="connsiteX1-375" fmla="*/ 2196244 w 2196244"/>
              <a:gd name="connsiteY1-376" fmla="*/ 36004 h 2232248"/>
              <a:gd name="connsiteX2-377" fmla="*/ 2049780 w 2196244"/>
              <a:gd name="connsiteY2-378" fmla="*/ 1893952 h 2232248"/>
              <a:gd name="connsiteX3-379" fmla="*/ 1116124 w 2196244"/>
              <a:gd name="connsiteY3-380" fmla="*/ 2232248 h 2232248"/>
              <a:gd name="connsiteX4-381" fmla="*/ 0 w 2196244"/>
              <a:gd name="connsiteY4-382" fmla="*/ 2160240 h 2232248"/>
              <a:gd name="connsiteX5-383" fmla="*/ 180020 w 2196244"/>
              <a:gd name="connsiteY5-384" fmla="*/ 0 h 2232248"/>
              <a:gd name="connsiteX0-385" fmla="*/ 180020 w 2196244"/>
              <a:gd name="connsiteY0-386" fmla="*/ 0 h 2232248"/>
              <a:gd name="connsiteX1-387" fmla="*/ 2196244 w 2196244"/>
              <a:gd name="connsiteY1-388" fmla="*/ 36004 h 2232248"/>
              <a:gd name="connsiteX2-389" fmla="*/ 2049780 w 2196244"/>
              <a:gd name="connsiteY2-390" fmla="*/ 1893952 h 2232248"/>
              <a:gd name="connsiteX3-391" fmla="*/ 1116124 w 2196244"/>
              <a:gd name="connsiteY3-392" fmla="*/ 2232248 h 2232248"/>
              <a:gd name="connsiteX4-393" fmla="*/ 0 w 2196244"/>
              <a:gd name="connsiteY4-394" fmla="*/ 2160240 h 2232248"/>
              <a:gd name="connsiteX5-395" fmla="*/ 180020 w 2196244"/>
              <a:gd name="connsiteY5-396" fmla="*/ 0 h 2232248"/>
              <a:gd name="connsiteX0-397" fmla="*/ 180020 w 2196244"/>
              <a:gd name="connsiteY0-398" fmla="*/ 0 h 2302394"/>
              <a:gd name="connsiteX1-399" fmla="*/ 2196244 w 2196244"/>
              <a:gd name="connsiteY1-400" fmla="*/ 36004 h 2302394"/>
              <a:gd name="connsiteX2-401" fmla="*/ 2049780 w 2196244"/>
              <a:gd name="connsiteY2-402" fmla="*/ 1893952 h 2302394"/>
              <a:gd name="connsiteX3-403" fmla="*/ 1116124 w 2196244"/>
              <a:gd name="connsiteY3-404" fmla="*/ 2232248 h 2302394"/>
              <a:gd name="connsiteX4-405" fmla="*/ 0 w 2196244"/>
              <a:gd name="connsiteY4-406" fmla="*/ 2160240 h 2302394"/>
              <a:gd name="connsiteX5-407" fmla="*/ 180020 w 2196244"/>
              <a:gd name="connsiteY5-408" fmla="*/ 0 h 23023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196244" h="2302394">
                <a:moveTo>
                  <a:pt x="180020" y="0"/>
                </a:moveTo>
                <a:cubicBezTo>
                  <a:pt x="857309" y="70607"/>
                  <a:pt x="1482827" y="69527"/>
                  <a:pt x="2196244" y="36004"/>
                </a:cubicBezTo>
                <a:cubicBezTo>
                  <a:pt x="2181324" y="633028"/>
                  <a:pt x="2129347" y="1853427"/>
                  <a:pt x="2049780" y="1893952"/>
                </a:cubicBezTo>
                <a:cubicBezTo>
                  <a:pt x="1651000" y="2031112"/>
                  <a:pt x="1551293" y="2137976"/>
                  <a:pt x="1116124" y="2232248"/>
                </a:cubicBezTo>
                <a:cubicBezTo>
                  <a:pt x="697811" y="2302394"/>
                  <a:pt x="386738" y="2168927"/>
                  <a:pt x="0" y="2160240"/>
                </a:cubicBezTo>
                <a:cubicBezTo>
                  <a:pt x="112494" y="1412821"/>
                  <a:pt x="149009" y="847792"/>
                  <a:pt x="180020" y="0"/>
                </a:cubicBezTo>
                <a:close/>
              </a:path>
            </a:pathLst>
          </a:custGeom>
          <a:noFill/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자유형 87"/>
          <p:cNvSpPr/>
          <p:nvPr/>
        </p:nvSpPr>
        <p:spPr bwMode="auto">
          <a:xfrm>
            <a:off x="2852528" y="4433432"/>
            <a:ext cx="841975" cy="578942"/>
          </a:xfrm>
          <a:custGeom>
            <a:avLst/>
            <a:gdLst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-1" fmla="*/ 0 w 1104900"/>
              <a:gd name="connsiteY0-2" fmla="*/ 655320 h 716248"/>
              <a:gd name="connsiteX1-3" fmla="*/ 807720 w 1104900"/>
              <a:gd name="connsiteY1-4" fmla="*/ 0 h 716248"/>
              <a:gd name="connsiteX2-5" fmla="*/ 1104900 w 1104900"/>
              <a:gd name="connsiteY2-6" fmla="*/ 274320 h 716248"/>
              <a:gd name="connsiteX3-7" fmla="*/ 0 w 1104900"/>
              <a:gd name="connsiteY3-8" fmla="*/ 655320 h 716248"/>
              <a:gd name="connsiteX0-9" fmla="*/ 0 w 1104900"/>
              <a:gd name="connsiteY0-10" fmla="*/ 655320 h 716248"/>
              <a:gd name="connsiteX1-11" fmla="*/ 807720 w 1104900"/>
              <a:gd name="connsiteY1-12" fmla="*/ 0 h 716248"/>
              <a:gd name="connsiteX2-13" fmla="*/ 1104900 w 1104900"/>
              <a:gd name="connsiteY2-14" fmla="*/ 274320 h 716248"/>
              <a:gd name="connsiteX3-15" fmla="*/ 0 w 1104900"/>
              <a:gd name="connsiteY3-16" fmla="*/ 655320 h 716248"/>
              <a:gd name="connsiteX0-17" fmla="*/ 0 w 1104900"/>
              <a:gd name="connsiteY0-18" fmla="*/ 655320 h 716248"/>
              <a:gd name="connsiteX1-19" fmla="*/ 807720 w 1104900"/>
              <a:gd name="connsiteY1-20" fmla="*/ 0 h 716248"/>
              <a:gd name="connsiteX2-21" fmla="*/ 1104900 w 1104900"/>
              <a:gd name="connsiteY2-22" fmla="*/ 274320 h 716248"/>
              <a:gd name="connsiteX3-23" fmla="*/ 0 w 1104900"/>
              <a:gd name="connsiteY3-24" fmla="*/ 655320 h 716248"/>
              <a:gd name="connsiteX0-25" fmla="*/ 0 w 1104900"/>
              <a:gd name="connsiteY0-26" fmla="*/ 655320 h 655320"/>
              <a:gd name="connsiteX1-27" fmla="*/ 807720 w 1104900"/>
              <a:gd name="connsiteY1-28" fmla="*/ 0 h 655320"/>
              <a:gd name="connsiteX2-29" fmla="*/ 1104900 w 1104900"/>
              <a:gd name="connsiteY2-30" fmla="*/ 274320 h 655320"/>
              <a:gd name="connsiteX3-31" fmla="*/ 0 w 1104900"/>
              <a:gd name="connsiteY3-32" fmla="*/ 655320 h 655320"/>
              <a:gd name="connsiteX0-33" fmla="*/ 0 w 1104900"/>
              <a:gd name="connsiteY0-34" fmla="*/ 655320 h 655320"/>
              <a:gd name="connsiteX1-35" fmla="*/ 807720 w 1104900"/>
              <a:gd name="connsiteY1-36" fmla="*/ 0 h 655320"/>
              <a:gd name="connsiteX2-37" fmla="*/ 1104900 w 1104900"/>
              <a:gd name="connsiteY2-38" fmla="*/ 274320 h 655320"/>
              <a:gd name="connsiteX3-39" fmla="*/ 0 w 1104900"/>
              <a:gd name="connsiteY3-40" fmla="*/ 655320 h 655320"/>
              <a:gd name="connsiteX0-41" fmla="*/ 0 w 1104900"/>
              <a:gd name="connsiteY0-42" fmla="*/ 655320 h 655320"/>
              <a:gd name="connsiteX1-43" fmla="*/ 807720 w 1104900"/>
              <a:gd name="connsiteY1-44" fmla="*/ 0 h 655320"/>
              <a:gd name="connsiteX2-45" fmla="*/ 1104900 w 1104900"/>
              <a:gd name="connsiteY2-46" fmla="*/ 274320 h 655320"/>
              <a:gd name="connsiteX3-47" fmla="*/ 0 w 1104900"/>
              <a:gd name="connsiteY3-48" fmla="*/ 655320 h 655320"/>
              <a:gd name="connsiteX0-49" fmla="*/ 0 w 1104900"/>
              <a:gd name="connsiteY0-50" fmla="*/ 655320 h 655320"/>
              <a:gd name="connsiteX1-51" fmla="*/ 807720 w 1104900"/>
              <a:gd name="connsiteY1-52" fmla="*/ 0 h 655320"/>
              <a:gd name="connsiteX2-53" fmla="*/ 1104900 w 1104900"/>
              <a:gd name="connsiteY2-54" fmla="*/ 274320 h 655320"/>
              <a:gd name="connsiteX3-55" fmla="*/ 0 w 1104900"/>
              <a:gd name="connsiteY3-56" fmla="*/ 655320 h 655320"/>
              <a:gd name="connsiteX0-57" fmla="*/ 0 w 1104900"/>
              <a:gd name="connsiteY0-58" fmla="*/ 655320 h 655320"/>
              <a:gd name="connsiteX1-59" fmla="*/ 807720 w 1104900"/>
              <a:gd name="connsiteY1-60" fmla="*/ 0 h 655320"/>
              <a:gd name="connsiteX2-61" fmla="*/ 1104900 w 1104900"/>
              <a:gd name="connsiteY2-62" fmla="*/ 274320 h 655320"/>
              <a:gd name="connsiteX3-63" fmla="*/ 0 w 1104900"/>
              <a:gd name="connsiteY3-64" fmla="*/ 655320 h 655320"/>
              <a:gd name="connsiteX0-65" fmla="*/ 0 w 1104900"/>
              <a:gd name="connsiteY0-66" fmla="*/ 655320 h 655320"/>
              <a:gd name="connsiteX1-67" fmla="*/ 807720 w 1104900"/>
              <a:gd name="connsiteY1-68" fmla="*/ 0 h 655320"/>
              <a:gd name="connsiteX2-69" fmla="*/ 1104900 w 1104900"/>
              <a:gd name="connsiteY2-70" fmla="*/ 274320 h 655320"/>
              <a:gd name="connsiteX3-71" fmla="*/ 0 w 1104900"/>
              <a:gd name="connsiteY3-72" fmla="*/ 655320 h 655320"/>
              <a:gd name="connsiteX0-73" fmla="*/ 0 w 1124187"/>
              <a:gd name="connsiteY0-74" fmla="*/ 684497 h 684497"/>
              <a:gd name="connsiteX1-75" fmla="*/ 827007 w 1124187"/>
              <a:gd name="connsiteY1-76" fmla="*/ 0 h 684497"/>
              <a:gd name="connsiteX2-77" fmla="*/ 1124187 w 1124187"/>
              <a:gd name="connsiteY2-78" fmla="*/ 274320 h 684497"/>
              <a:gd name="connsiteX3-79" fmla="*/ 0 w 1124187"/>
              <a:gd name="connsiteY3-80" fmla="*/ 684497 h 684497"/>
              <a:gd name="connsiteX0-81" fmla="*/ 0 w 1124187"/>
              <a:gd name="connsiteY0-82" fmla="*/ 684497 h 684497"/>
              <a:gd name="connsiteX1-83" fmla="*/ 827007 w 1124187"/>
              <a:gd name="connsiteY1-84" fmla="*/ 0 h 684497"/>
              <a:gd name="connsiteX2-85" fmla="*/ 1124187 w 1124187"/>
              <a:gd name="connsiteY2-86" fmla="*/ 274320 h 684497"/>
              <a:gd name="connsiteX3-87" fmla="*/ 0 w 1124187"/>
              <a:gd name="connsiteY3-88" fmla="*/ 684497 h 684497"/>
              <a:gd name="connsiteX0-89" fmla="*/ 0 w 1124187"/>
              <a:gd name="connsiteY0-90" fmla="*/ 684497 h 684497"/>
              <a:gd name="connsiteX1-91" fmla="*/ 827007 w 1124187"/>
              <a:gd name="connsiteY1-92" fmla="*/ 0 h 684497"/>
              <a:gd name="connsiteX2-93" fmla="*/ 1124187 w 1124187"/>
              <a:gd name="connsiteY2-94" fmla="*/ 274320 h 684497"/>
              <a:gd name="connsiteX3-95" fmla="*/ 0 w 1124187"/>
              <a:gd name="connsiteY3-96" fmla="*/ 684497 h 684497"/>
              <a:gd name="connsiteX0-97" fmla="*/ 0 w 1124187"/>
              <a:gd name="connsiteY0-98" fmla="*/ 684497 h 684497"/>
              <a:gd name="connsiteX1-99" fmla="*/ 827007 w 1124187"/>
              <a:gd name="connsiteY1-100" fmla="*/ 0 h 684497"/>
              <a:gd name="connsiteX2-101" fmla="*/ 1124187 w 1124187"/>
              <a:gd name="connsiteY2-102" fmla="*/ 274320 h 684497"/>
              <a:gd name="connsiteX3-103" fmla="*/ 0 w 1124187"/>
              <a:gd name="connsiteY3-104" fmla="*/ 684497 h 684497"/>
              <a:gd name="connsiteX0-105" fmla="*/ 0 w 1125193"/>
              <a:gd name="connsiteY0-106" fmla="*/ 684497 h 684497"/>
              <a:gd name="connsiteX1-107" fmla="*/ 827007 w 1125193"/>
              <a:gd name="connsiteY1-108" fmla="*/ 0 h 684497"/>
              <a:gd name="connsiteX2-109" fmla="*/ 1125193 w 1125193"/>
              <a:gd name="connsiteY2-110" fmla="*/ 302186 h 684497"/>
              <a:gd name="connsiteX3-111" fmla="*/ 0 w 1125193"/>
              <a:gd name="connsiteY3-112" fmla="*/ 684497 h 684497"/>
              <a:gd name="connsiteX0-113" fmla="*/ 0 w 1109869"/>
              <a:gd name="connsiteY0-114" fmla="*/ 684497 h 684497"/>
              <a:gd name="connsiteX1-115" fmla="*/ 827007 w 1109869"/>
              <a:gd name="connsiteY1-116" fmla="*/ 0 h 684497"/>
              <a:gd name="connsiteX2-117" fmla="*/ 1109869 w 1109869"/>
              <a:gd name="connsiteY2-118" fmla="*/ 293334 h 684497"/>
              <a:gd name="connsiteX3-119" fmla="*/ 0 w 1109869"/>
              <a:gd name="connsiteY3-120" fmla="*/ 684497 h 684497"/>
              <a:gd name="connsiteX0-121" fmla="*/ 0 w 1111718"/>
              <a:gd name="connsiteY0-122" fmla="*/ 684497 h 684497"/>
              <a:gd name="connsiteX1-123" fmla="*/ 827007 w 1111718"/>
              <a:gd name="connsiteY1-124" fmla="*/ 0 h 684497"/>
              <a:gd name="connsiteX2-125" fmla="*/ 1111718 w 1111718"/>
              <a:gd name="connsiteY2-126" fmla="*/ 287291 h 684497"/>
              <a:gd name="connsiteX3-127" fmla="*/ 0 w 1111718"/>
              <a:gd name="connsiteY3-128" fmla="*/ 684497 h 684497"/>
              <a:gd name="connsiteX0-129" fmla="*/ 0 w 1113567"/>
              <a:gd name="connsiteY0-130" fmla="*/ 684497 h 684497"/>
              <a:gd name="connsiteX1-131" fmla="*/ 827007 w 1113567"/>
              <a:gd name="connsiteY1-132" fmla="*/ 0 h 684497"/>
              <a:gd name="connsiteX2-133" fmla="*/ 1113567 w 1113567"/>
              <a:gd name="connsiteY2-134" fmla="*/ 272819 h 684497"/>
              <a:gd name="connsiteX3-135" fmla="*/ 0 w 1113567"/>
              <a:gd name="connsiteY3-136" fmla="*/ 684497 h 684497"/>
              <a:gd name="connsiteX0-137" fmla="*/ 0 w 1118278"/>
              <a:gd name="connsiteY0-138" fmla="*/ 684497 h 684497"/>
              <a:gd name="connsiteX1-139" fmla="*/ 827007 w 1118278"/>
              <a:gd name="connsiteY1-140" fmla="*/ 0 h 684497"/>
              <a:gd name="connsiteX2-141" fmla="*/ 1118278 w 1118278"/>
              <a:gd name="connsiteY2-142" fmla="*/ 292399 h 684497"/>
              <a:gd name="connsiteX3-143" fmla="*/ 0 w 1118278"/>
              <a:gd name="connsiteY3-144" fmla="*/ 684497 h 684497"/>
              <a:gd name="connsiteX0-145" fmla="*/ 0 w 1117265"/>
              <a:gd name="connsiteY0-146" fmla="*/ 684497 h 684497"/>
              <a:gd name="connsiteX1-147" fmla="*/ 827007 w 1117265"/>
              <a:gd name="connsiteY1-148" fmla="*/ 0 h 684497"/>
              <a:gd name="connsiteX2-149" fmla="*/ 1117265 w 1117265"/>
              <a:gd name="connsiteY2-150" fmla="*/ 283547 h 684497"/>
              <a:gd name="connsiteX3-151" fmla="*/ 0 w 1117265"/>
              <a:gd name="connsiteY3-152" fmla="*/ 684497 h 684497"/>
              <a:gd name="connsiteX0-153" fmla="*/ 0 w 1117265"/>
              <a:gd name="connsiteY0-154" fmla="*/ 684497 h 684497"/>
              <a:gd name="connsiteX1-155" fmla="*/ 827007 w 1117265"/>
              <a:gd name="connsiteY1-156" fmla="*/ 0 h 684497"/>
              <a:gd name="connsiteX2-157" fmla="*/ 1117265 w 1117265"/>
              <a:gd name="connsiteY2-158" fmla="*/ 283547 h 684497"/>
              <a:gd name="connsiteX3-159" fmla="*/ 0 w 1117265"/>
              <a:gd name="connsiteY3-160" fmla="*/ 684497 h 684497"/>
              <a:gd name="connsiteX0-161" fmla="*/ 0 w 1117265"/>
              <a:gd name="connsiteY0-162" fmla="*/ 684497 h 684497"/>
              <a:gd name="connsiteX1-163" fmla="*/ 827007 w 1117265"/>
              <a:gd name="connsiteY1-164" fmla="*/ 0 h 684497"/>
              <a:gd name="connsiteX2-165" fmla="*/ 1117265 w 1117265"/>
              <a:gd name="connsiteY2-166" fmla="*/ 283547 h 684497"/>
              <a:gd name="connsiteX3-167" fmla="*/ 0 w 1117265"/>
              <a:gd name="connsiteY3-168" fmla="*/ 684497 h 684497"/>
              <a:gd name="connsiteX0-169" fmla="*/ 0 w 1117265"/>
              <a:gd name="connsiteY0-170" fmla="*/ 684497 h 684497"/>
              <a:gd name="connsiteX1-171" fmla="*/ 827007 w 1117265"/>
              <a:gd name="connsiteY1-172" fmla="*/ 0 h 684497"/>
              <a:gd name="connsiteX2-173" fmla="*/ 1117265 w 1117265"/>
              <a:gd name="connsiteY2-174" fmla="*/ 283547 h 684497"/>
              <a:gd name="connsiteX3-175" fmla="*/ 0 w 1117265"/>
              <a:gd name="connsiteY3-176" fmla="*/ 684497 h 684497"/>
              <a:gd name="connsiteX0-177" fmla="*/ 0 w 1117265"/>
              <a:gd name="connsiteY0-178" fmla="*/ 684497 h 684497"/>
              <a:gd name="connsiteX1-179" fmla="*/ 827007 w 1117265"/>
              <a:gd name="connsiteY1-180" fmla="*/ 0 h 684497"/>
              <a:gd name="connsiteX2-181" fmla="*/ 1117265 w 1117265"/>
              <a:gd name="connsiteY2-182" fmla="*/ 283547 h 684497"/>
              <a:gd name="connsiteX3-183" fmla="*/ 0 w 1117265"/>
              <a:gd name="connsiteY3-184" fmla="*/ 684497 h 684497"/>
              <a:gd name="connsiteX0-185" fmla="*/ 0 w 1117265"/>
              <a:gd name="connsiteY0-186" fmla="*/ 684497 h 684497"/>
              <a:gd name="connsiteX1-187" fmla="*/ 827007 w 1117265"/>
              <a:gd name="connsiteY1-188" fmla="*/ 0 h 684497"/>
              <a:gd name="connsiteX2-189" fmla="*/ 1117265 w 1117265"/>
              <a:gd name="connsiteY2-190" fmla="*/ 283547 h 684497"/>
              <a:gd name="connsiteX3-191" fmla="*/ 0 w 1117265"/>
              <a:gd name="connsiteY3-192" fmla="*/ 684497 h 684497"/>
              <a:gd name="connsiteX0-193" fmla="*/ 0 w 1117265"/>
              <a:gd name="connsiteY0-194" fmla="*/ 684497 h 684497"/>
              <a:gd name="connsiteX1-195" fmla="*/ 827007 w 1117265"/>
              <a:gd name="connsiteY1-196" fmla="*/ 0 h 684497"/>
              <a:gd name="connsiteX2-197" fmla="*/ 1117265 w 1117265"/>
              <a:gd name="connsiteY2-198" fmla="*/ 283547 h 684497"/>
              <a:gd name="connsiteX3-199" fmla="*/ 0 w 1117265"/>
              <a:gd name="connsiteY3-200" fmla="*/ 684497 h 684497"/>
              <a:gd name="connsiteX0-201" fmla="*/ 0 w 1117265"/>
              <a:gd name="connsiteY0-202" fmla="*/ 684497 h 684497"/>
              <a:gd name="connsiteX1-203" fmla="*/ 827007 w 1117265"/>
              <a:gd name="connsiteY1-204" fmla="*/ 0 h 684497"/>
              <a:gd name="connsiteX2-205" fmla="*/ 1117265 w 1117265"/>
              <a:gd name="connsiteY2-206" fmla="*/ 283547 h 684497"/>
              <a:gd name="connsiteX3-207" fmla="*/ 0 w 1117265"/>
              <a:gd name="connsiteY3-208" fmla="*/ 684497 h 684497"/>
              <a:gd name="connsiteX0-209" fmla="*/ 0 w 1117265"/>
              <a:gd name="connsiteY0-210" fmla="*/ 684497 h 684497"/>
              <a:gd name="connsiteX1-211" fmla="*/ 827007 w 1117265"/>
              <a:gd name="connsiteY1-212" fmla="*/ 0 h 684497"/>
              <a:gd name="connsiteX2-213" fmla="*/ 1117265 w 1117265"/>
              <a:gd name="connsiteY2-214" fmla="*/ 283547 h 684497"/>
              <a:gd name="connsiteX3-215" fmla="*/ 0 w 1117265"/>
              <a:gd name="connsiteY3-216" fmla="*/ 684497 h 684497"/>
              <a:gd name="connsiteX0-217" fmla="*/ 0 w 1117265"/>
              <a:gd name="connsiteY0-218" fmla="*/ 684497 h 684497"/>
              <a:gd name="connsiteX1-219" fmla="*/ 827007 w 1117265"/>
              <a:gd name="connsiteY1-220" fmla="*/ 0 h 684497"/>
              <a:gd name="connsiteX2-221" fmla="*/ 1117265 w 1117265"/>
              <a:gd name="connsiteY2-222" fmla="*/ 283547 h 684497"/>
              <a:gd name="connsiteX3-223" fmla="*/ 0 w 1117265"/>
              <a:gd name="connsiteY3-224" fmla="*/ 684497 h 684497"/>
              <a:gd name="connsiteX0-225" fmla="*/ 0 w 1117265"/>
              <a:gd name="connsiteY0-226" fmla="*/ 684497 h 684497"/>
              <a:gd name="connsiteX1-227" fmla="*/ 827007 w 1117265"/>
              <a:gd name="connsiteY1-228" fmla="*/ 0 h 684497"/>
              <a:gd name="connsiteX2-229" fmla="*/ 1117265 w 1117265"/>
              <a:gd name="connsiteY2-230" fmla="*/ 283547 h 684497"/>
              <a:gd name="connsiteX3-231" fmla="*/ 0 w 1117265"/>
              <a:gd name="connsiteY3-232" fmla="*/ 684497 h 684497"/>
              <a:gd name="connsiteX0-233" fmla="*/ 0 w 1117265"/>
              <a:gd name="connsiteY0-234" fmla="*/ 684497 h 684497"/>
              <a:gd name="connsiteX1-235" fmla="*/ 827007 w 1117265"/>
              <a:gd name="connsiteY1-236" fmla="*/ 0 h 684497"/>
              <a:gd name="connsiteX2-237" fmla="*/ 1117265 w 1117265"/>
              <a:gd name="connsiteY2-238" fmla="*/ 283547 h 684497"/>
              <a:gd name="connsiteX3-239" fmla="*/ 0 w 1117265"/>
              <a:gd name="connsiteY3-240" fmla="*/ 684497 h 684497"/>
              <a:gd name="connsiteX0-241" fmla="*/ 0 w 1117265"/>
              <a:gd name="connsiteY0-242" fmla="*/ 684497 h 684497"/>
              <a:gd name="connsiteX1-243" fmla="*/ 827007 w 1117265"/>
              <a:gd name="connsiteY1-244" fmla="*/ 0 h 684497"/>
              <a:gd name="connsiteX2-245" fmla="*/ 1117265 w 1117265"/>
              <a:gd name="connsiteY2-246" fmla="*/ 283547 h 684497"/>
              <a:gd name="connsiteX3-247" fmla="*/ 0 w 1117265"/>
              <a:gd name="connsiteY3-248" fmla="*/ 684497 h 684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7265" h="684497">
                <a:moveTo>
                  <a:pt x="0" y="684497"/>
                </a:moveTo>
                <a:cubicBezTo>
                  <a:pt x="281310" y="578055"/>
                  <a:pt x="563915" y="445084"/>
                  <a:pt x="827007" y="0"/>
                </a:cubicBezTo>
                <a:cubicBezTo>
                  <a:pt x="830800" y="112603"/>
                  <a:pt x="947335" y="344380"/>
                  <a:pt x="1117265" y="283547"/>
                </a:cubicBezTo>
                <a:cubicBezTo>
                  <a:pt x="779033" y="454015"/>
                  <a:pt x="330704" y="612949"/>
                  <a:pt x="0" y="684497"/>
                </a:cubicBezTo>
                <a:close/>
              </a:path>
            </a:pathLst>
          </a:custGeom>
          <a:noFill/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자유형 200"/>
          <p:cNvSpPr/>
          <p:nvPr/>
        </p:nvSpPr>
        <p:spPr bwMode="auto">
          <a:xfrm>
            <a:off x="1562612" y="2386917"/>
            <a:ext cx="2299557" cy="460091"/>
          </a:xfrm>
          <a:custGeom>
            <a:avLst/>
            <a:gdLst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-1" fmla="*/ 0 w 2226733"/>
              <a:gd name="connsiteY0-2" fmla="*/ 0 h 465666"/>
              <a:gd name="connsiteX1-3" fmla="*/ 2226733 w 2226733"/>
              <a:gd name="connsiteY1-4" fmla="*/ 67733 h 465666"/>
              <a:gd name="connsiteX2-5" fmla="*/ 2192867 w 2226733"/>
              <a:gd name="connsiteY2-6" fmla="*/ 465666 h 465666"/>
              <a:gd name="connsiteX3-7" fmla="*/ 16933 w 2226733"/>
              <a:gd name="connsiteY3-8" fmla="*/ 381000 h 465666"/>
              <a:gd name="connsiteX4-9" fmla="*/ 0 w 2226733"/>
              <a:gd name="connsiteY4-10" fmla="*/ 0 h 465666"/>
              <a:gd name="connsiteX0-11" fmla="*/ 0 w 2207084"/>
              <a:gd name="connsiteY0-12" fmla="*/ 0 h 465666"/>
              <a:gd name="connsiteX1-13" fmla="*/ 2207084 w 2207084"/>
              <a:gd name="connsiteY1-14" fmla="*/ 33453 h 465666"/>
              <a:gd name="connsiteX2-15" fmla="*/ 2192867 w 2207084"/>
              <a:gd name="connsiteY2-16" fmla="*/ 465666 h 465666"/>
              <a:gd name="connsiteX3-17" fmla="*/ 16933 w 2207084"/>
              <a:gd name="connsiteY3-18" fmla="*/ 381000 h 465666"/>
              <a:gd name="connsiteX4-19" fmla="*/ 0 w 2207084"/>
              <a:gd name="connsiteY4-20" fmla="*/ 0 h 465666"/>
              <a:gd name="connsiteX0-21" fmla="*/ 0 w 2196244"/>
              <a:gd name="connsiteY0-22" fmla="*/ 0 h 468217"/>
              <a:gd name="connsiteX1-23" fmla="*/ 2196244 w 2196244"/>
              <a:gd name="connsiteY1-24" fmla="*/ 36004 h 468217"/>
              <a:gd name="connsiteX2-25" fmla="*/ 2182027 w 2196244"/>
              <a:gd name="connsiteY2-26" fmla="*/ 468217 h 468217"/>
              <a:gd name="connsiteX3-27" fmla="*/ 6093 w 2196244"/>
              <a:gd name="connsiteY3-28" fmla="*/ 383551 h 468217"/>
              <a:gd name="connsiteX4-29" fmla="*/ 0 w 2196244"/>
              <a:gd name="connsiteY4-30" fmla="*/ 0 h 468217"/>
              <a:gd name="connsiteX0-31" fmla="*/ 0 w 2196244"/>
              <a:gd name="connsiteY0-32" fmla="*/ 0 h 468217"/>
              <a:gd name="connsiteX1-33" fmla="*/ 2196244 w 2196244"/>
              <a:gd name="connsiteY1-34" fmla="*/ 36004 h 468217"/>
              <a:gd name="connsiteX2-35" fmla="*/ 2182027 w 2196244"/>
              <a:gd name="connsiteY2-36" fmla="*/ 468217 h 468217"/>
              <a:gd name="connsiteX3-37" fmla="*/ 6093 w 2196244"/>
              <a:gd name="connsiteY3-38" fmla="*/ 383551 h 468217"/>
              <a:gd name="connsiteX4-39" fmla="*/ 0 w 2196244"/>
              <a:gd name="connsiteY4-40" fmla="*/ 0 h 468217"/>
              <a:gd name="connsiteX0-41" fmla="*/ 29911 w 2190151"/>
              <a:gd name="connsiteY0-42" fmla="*/ 0 h 468216"/>
              <a:gd name="connsiteX1-43" fmla="*/ 2190151 w 2190151"/>
              <a:gd name="connsiteY1-44" fmla="*/ 36003 h 468216"/>
              <a:gd name="connsiteX2-45" fmla="*/ 2175934 w 2190151"/>
              <a:gd name="connsiteY2-46" fmla="*/ 468216 h 468216"/>
              <a:gd name="connsiteX3-47" fmla="*/ 0 w 2190151"/>
              <a:gd name="connsiteY3-48" fmla="*/ 383550 h 468216"/>
              <a:gd name="connsiteX4-49" fmla="*/ 29911 w 2190151"/>
              <a:gd name="connsiteY4-50" fmla="*/ 0 h 468216"/>
              <a:gd name="connsiteX0-51" fmla="*/ 0 w 2160240"/>
              <a:gd name="connsiteY0-52" fmla="*/ 0 h 468216"/>
              <a:gd name="connsiteX1-53" fmla="*/ 2160240 w 2160240"/>
              <a:gd name="connsiteY1-54" fmla="*/ 36003 h 468216"/>
              <a:gd name="connsiteX2-55" fmla="*/ 2146023 w 2160240"/>
              <a:gd name="connsiteY2-56" fmla="*/ 468216 h 468216"/>
              <a:gd name="connsiteX3-57" fmla="*/ 0 w 2160240"/>
              <a:gd name="connsiteY3-58" fmla="*/ 360039 h 468216"/>
              <a:gd name="connsiteX4-59" fmla="*/ 0 w 2160240"/>
              <a:gd name="connsiteY4-60" fmla="*/ 0 h 468216"/>
              <a:gd name="connsiteX0-61" fmla="*/ 21444 w 2181684"/>
              <a:gd name="connsiteY0-62" fmla="*/ 0 h 468216"/>
              <a:gd name="connsiteX1-63" fmla="*/ 2181684 w 2181684"/>
              <a:gd name="connsiteY1-64" fmla="*/ 36003 h 468216"/>
              <a:gd name="connsiteX2-65" fmla="*/ 2167467 w 2181684"/>
              <a:gd name="connsiteY2-66" fmla="*/ 468216 h 468216"/>
              <a:gd name="connsiteX3-67" fmla="*/ 0 w 2181684"/>
              <a:gd name="connsiteY3-68" fmla="*/ 378258 h 468216"/>
              <a:gd name="connsiteX4-69" fmla="*/ 21444 w 2181684"/>
              <a:gd name="connsiteY4-70" fmla="*/ 0 h 468216"/>
              <a:gd name="connsiteX0-71" fmla="*/ 15094 w 2181684"/>
              <a:gd name="connsiteY0-72" fmla="*/ 0 h 468216"/>
              <a:gd name="connsiteX1-73" fmla="*/ 2181684 w 2181684"/>
              <a:gd name="connsiteY1-74" fmla="*/ 36003 h 468216"/>
              <a:gd name="connsiteX2-75" fmla="*/ 2167467 w 2181684"/>
              <a:gd name="connsiteY2-76" fmla="*/ 468216 h 468216"/>
              <a:gd name="connsiteX3-77" fmla="*/ 0 w 2181684"/>
              <a:gd name="connsiteY3-78" fmla="*/ 378258 h 468216"/>
              <a:gd name="connsiteX4-79" fmla="*/ 15094 w 2181684"/>
              <a:gd name="connsiteY4-80" fmla="*/ 0 h 468216"/>
              <a:gd name="connsiteX0-81" fmla="*/ 15094 w 2181684"/>
              <a:gd name="connsiteY0-82" fmla="*/ 0 h 492391"/>
              <a:gd name="connsiteX1-83" fmla="*/ 2181684 w 2181684"/>
              <a:gd name="connsiteY1-84" fmla="*/ 36003 h 492391"/>
              <a:gd name="connsiteX2-85" fmla="*/ 2167467 w 2181684"/>
              <a:gd name="connsiteY2-86" fmla="*/ 468216 h 492391"/>
              <a:gd name="connsiteX3-87" fmla="*/ 0 w 2181684"/>
              <a:gd name="connsiteY3-88" fmla="*/ 378258 h 492391"/>
              <a:gd name="connsiteX4-89" fmla="*/ 15094 w 2181684"/>
              <a:gd name="connsiteY4-90" fmla="*/ 0 h 492391"/>
              <a:gd name="connsiteX0-91" fmla="*/ 15094 w 2181684"/>
              <a:gd name="connsiteY0-92" fmla="*/ 0 h 492391"/>
              <a:gd name="connsiteX1-93" fmla="*/ 2181684 w 2181684"/>
              <a:gd name="connsiteY1-94" fmla="*/ 36003 h 492391"/>
              <a:gd name="connsiteX2-95" fmla="*/ 2167467 w 2181684"/>
              <a:gd name="connsiteY2-96" fmla="*/ 468216 h 492391"/>
              <a:gd name="connsiteX3-97" fmla="*/ 0 w 2181684"/>
              <a:gd name="connsiteY3-98" fmla="*/ 378258 h 492391"/>
              <a:gd name="connsiteX4-99" fmla="*/ 15094 w 2181684"/>
              <a:gd name="connsiteY4-100" fmla="*/ 0 h 492391"/>
              <a:gd name="connsiteX0-101" fmla="*/ 15094 w 2181684"/>
              <a:gd name="connsiteY0-102" fmla="*/ 0 h 456222"/>
              <a:gd name="connsiteX1-103" fmla="*/ 2181684 w 2181684"/>
              <a:gd name="connsiteY1-104" fmla="*/ 36003 h 456222"/>
              <a:gd name="connsiteX2-105" fmla="*/ 2145679 w 2181684"/>
              <a:gd name="connsiteY2-106" fmla="*/ 432047 h 456222"/>
              <a:gd name="connsiteX3-107" fmla="*/ 0 w 2181684"/>
              <a:gd name="connsiteY3-108" fmla="*/ 378258 h 456222"/>
              <a:gd name="connsiteX4-109" fmla="*/ 15094 w 2181684"/>
              <a:gd name="connsiteY4-110" fmla="*/ 0 h 456222"/>
              <a:gd name="connsiteX0-111" fmla="*/ 15094 w 2181684"/>
              <a:gd name="connsiteY0-112" fmla="*/ 0 h 462758"/>
              <a:gd name="connsiteX1-113" fmla="*/ 2181684 w 2181684"/>
              <a:gd name="connsiteY1-114" fmla="*/ 36003 h 462758"/>
              <a:gd name="connsiteX2-115" fmla="*/ 2171699 w 2181684"/>
              <a:gd name="connsiteY2-116" fmla="*/ 438583 h 462758"/>
              <a:gd name="connsiteX3-117" fmla="*/ 0 w 2181684"/>
              <a:gd name="connsiteY3-118" fmla="*/ 378258 h 462758"/>
              <a:gd name="connsiteX4-119" fmla="*/ 15094 w 2181684"/>
              <a:gd name="connsiteY4-120" fmla="*/ 0 h 462758"/>
              <a:gd name="connsiteX0-121" fmla="*/ 21443 w 2181684"/>
              <a:gd name="connsiteY0-122" fmla="*/ 0 h 498763"/>
              <a:gd name="connsiteX1-123" fmla="*/ 2181684 w 2181684"/>
              <a:gd name="connsiteY1-124" fmla="*/ 72008 h 498763"/>
              <a:gd name="connsiteX2-125" fmla="*/ 2171699 w 2181684"/>
              <a:gd name="connsiteY2-126" fmla="*/ 474588 h 498763"/>
              <a:gd name="connsiteX3-127" fmla="*/ 0 w 2181684"/>
              <a:gd name="connsiteY3-128" fmla="*/ 414263 h 498763"/>
              <a:gd name="connsiteX4-129" fmla="*/ 21443 w 2181684"/>
              <a:gd name="connsiteY4-130" fmla="*/ 0 h 498763"/>
              <a:gd name="connsiteX0-131" fmla="*/ 21443 w 2181683"/>
              <a:gd name="connsiteY0-132" fmla="*/ 0 h 498763"/>
              <a:gd name="connsiteX1-133" fmla="*/ 2181683 w 2181683"/>
              <a:gd name="connsiteY1-134" fmla="*/ 36005 h 498763"/>
              <a:gd name="connsiteX2-135" fmla="*/ 2171699 w 2181683"/>
              <a:gd name="connsiteY2-136" fmla="*/ 474588 h 498763"/>
              <a:gd name="connsiteX3-137" fmla="*/ 0 w 2181683"/>
              <a:gd name="connsiteY3-138" fmla="*/ 414263 h 498763"/>
              <a:gd name="connsiteX4-139" fmla="*/ 21443 w 2181683"/>
              <a:gd name="connsiteY4-140" fmla="*/ 0 h 498763"/>
              <a:gd name="connsiteX0-141" fmla="*/ 21443 w 2181683"/>
              <a:gd name="connsiteY0-142" fmla="*/ 0 h 466660"/>
              <a:gd name="connsiteX1-143" fmla="*/ 2181683 w 2181683"/>
              <a:gd name="connsiteY1-144" fmla="*/ 36005 h 466660"/>
              <a:gd name="connsiteX2-145" fmla="*/ 2145680 w 2181683"/>
              <a:gd name="connsiteY2-146" fmla="*/ 432049 h 466660"/>
              <a:gd name="connsiteX3-147" fmla="*/ 0 w 2181683"/>
              <a:gd name="connsiteY3-148" fmla="*/ 414263 h 466660"/>
              <a:gd name="connsiteX4-149" fmla="*/ 21443 w 2181683"/>
              <a:gd name="connsiteY4-150" fmla="*/ 0 h 466660"/>
              <a:gd name="connsiteX0-151" fmla="*/ 21443 w 2181683"/>
              <a:gd name="connsiteY0-152" fmla="*/ 0 h 441574"/>
              <a:gd name="connsiteX1-153" fmla="*/ 2181683 w 2181683"/>
              <a:gd name="connsiteY1-154" fmla="*/ 36005 h 441574"/>
              <a:gd name="connsiteX2-155" fmla="*/ 2161555 w 2181683"/>
              <a:gd name="connsiteY2-156" fmla="*/ 441574 h 441574"/>
              <a:gd name="connsiteX3-157" fmla="*/ 0 w 2181683"/>
              <a:gd name="connsiteY3-158" fmla="*/ 414263 h 441574"/>
              <a:gd name="connsiteX4-159" fmla="*/ 21443 w 2181683"/>
              <a:gd name="connsiteY4-160" fmla="*/ 0 h 441574"/>
              <a:gd name="connsiteX0-161" fmla="*/ 21443 w 2181683"/>
              <a:gd name="connsiteY0-162" fmla="*/ 0 h 441574"/>
              <a:gd name="connsiteX1-163" fmla="*/ 2181683 w 2181683"/>
              <a:gd name="connsiteY1-164" fmla="*/ 36005 h 441574"/>
              <a:gd name="connsiteX2-165" fmla="*/ 2171080 w 2181683"/>
              <a:gd name="connsiteY2-166" fmla="*/ 441574 h 441574"/>
              <a:gd name="connsiteX3-167" fmla="*/ 0 w 2181683"/>
              <a:gd name="connsiteY3-168" fmla="*/ 414263 h 441574"/>
              <a:gd name="connsiteX4-169" fmla="*/ 21443 w 2181683"/>
              <a:gd name="connsiteY4-170" fmla="*/ 0 h 441574"/>
              <a:gd name="connsiteX0-171" fmla="*/ 21443 w 2181683"/>
              <a:gd name="connsiteY0-172" fmla="*/ 0 h 471835"/>
              <a:gd name="connsiteX1-173" fmla="*/ 2181683 w 2181683"/>
              <a:gd name="connsiteY1-174" fmla="*/ 36005 h 471835"/>
              <a:gd name="connsiteX2-175" fmla="*/ 2171080 w 2181683"/>
              <a:gd name="connsiteY2-176" fmla="*/ 441574 h 471835"/>
              <a:gd name="connsiteX3-177" fmla="*/ 0 w 2181683"/>
              <a:gd name="connsiteY3-178" fmla="*/ 414263 h 471835"/>
              <a:gd name="connsiteX4-179" fmla="*/ 21443 w 2181683"/>
              <a:gd name="connsiteY4-180" fmla="*/ 0 h 471835"/>
              <a:gd name="connsiteX0-181" fmla="*/ 21443 w 2181683"/>
              <a:gd name="connsiteY0-182" fmla="*/ 0 h 471835"/>
              <a:gd name="connsiteX1-183" fmla="*/ 2181683 w 2181683"/>
              <a:gd name="connsiteY1-184" fmla="*/ 36005 h 471835"/>
              <a:gd name="connsiteX2-185" fmla="*/ 2171080 w 2181683"/>
              <a:gd name="connsiteY2-186" fmla="*/ 441574 h 471835"/>
              <a:gd name="connsiteX3-187" fmla="*/ 0 w 2181683"/>
              <a:gd name="connsiteY3-188" fmla="*/ 414263 h 471835"/>
              <a:gd name="connsiteX4-189" fmla="*/ 21443 w 2181683"/>
              <a:gd name="connsiteY4-190" fmla="*/ 0 h 471835"/>
              <a:gd name="connsiteX0-191" fmla="*/ 13233 w 2173473"/>
              <a:gd name="connsiteY0-192" fmla="*/ 0 h 471835"/>
              <a:gd name="connsiteX1-193" fmla="*/ 2173473 w 2173473"/>
              <a:gd name="connsiteY1-194" fmla="*/ 36005 h 471835"/>
              <a:gd name="connsiteX2-195" fmla="*/ 2162870 w 2173473"/>
              <a:gd name="connsiteY2-196" fmla="*/ 441574 h 471835"/>
              <a:gd name="connsiteX3-197" fmla="*/ 0 w 2173473"/>
              <a:gd name="connsiteY3-198" fmla="*/ 377428 h 471835"/>
              <a:gd name="connsiteX4-199" fmla="*/ 13233 w 2173473"/>
              <a:gd name="connsiteY4-200" fmla="*/ 0 h 471835"/>
              <a:gd name="connsiteX0-201" fmla="*/ 15627 w 2175867"/>
              <a:gd name="connsiteY0-202" fmla="*/ 0 h 441574"/>
              <a:gd name="connsiteX1-203" fmla="*/ 2175867 w 2175867"/>
              <a:gd name="connsiteY1-204" fmla="*/ 36005 h 441574"/>
              <a:gd name="connsiteX2-205" fmla="*/ 2165264 w 2175867"/>
              <a:gd name="connsiteY2-206" fmla="*/ 441574 h 441574"/>
              <a:gd name="connsiteX3-207" fmla="*/ 0 w 2175867"/>
              <a:gd name="connsiteY3-208" fmla="*/ 354372 h 441574"/>
              <a:gd name="connsiteX4-209" fmla="*/ 15627 w 2175867"/>
              <a:gd name="connsiteY4-210" fmla="*/ 0 h 441574"/>
              <a:gd name="connsiteX0-211" fmla="*/ 15627 w 2175867"/>
              <a:gd name="connsiteY0-212" fmla="*/ 0 h 454274"/>
              <a:gd name="connsiteX1-213" fmla="*/ 2175867 w 2175867"/>
              <a:gd name="connsiteY1-214" fmla="*/ 48705 h 454274"/>
              <a:gd name="connsiteX2-215" fmla="*/ 2165264 w 2175867"/>
              <a:gd name="connsiteY2-216" fmla="*/ 454274 h 454274"/>
              <a:gd name="connsiteX3-217" fmla="*/ 0 w 2175867"/>
              <a:gd name="connsiteY3-218" fmla="*/ 367072 h 454274"/>
              <a:gd name="connsiteX4-219" fmla="*/ 15627 w 2175867"/>
              <a:gd name="connsiteY4-220" fmla="*/ 0 h 454274"/>
              <a:gd name="connsiteX0-221" fmla="*/ 15627 w 2179042"/>
              <a:gd name="connsiteY0-222" fmla="*/ 0 h 454274"/>
              <a:gd name="connsiteX1-223" fmla="*/ 2179042 w 2179042"/>
              <a:gd name="connsiteY1-224" fmla="*/ 39180 h 454274"/>
              <a:gd name="connsiteX2-225" fmla="*/ 2165264 w 2179042"/>
              <a:gd name="connsiteY2-226" fmla="*/ 454274 h 454274"/>
              <a:gd name="connsiteX3-227" fmla="*/ 0 w 2179042"/>
              <a:gd name="connsiteY3-228" fmla="*/ 367072 h 454274"/>
              <a:gd name="connsiteX4-229" fmla="*/ 15627 w 2179042"/>
              <a:gd name="connsiteY4-230" fmla="*/ 0 h 454274"/>
              <a:gd name="connsiteX0-231" fmla="*/ 15627 w 2179042"/>
              <a:gd name="connsiteY0-232" fmla="*/ 0 h 397124"/>
              <a:gd name="connsiteX1-233" fmla="*/ 2179042 w 2179042"/>
              <a:gd name="connsiteY1-234" fmla="*/ 39180 h 397124"/>
              <a:gd name="connsiteX2-235" fmla="*/ 2174789 w 2179042"/>
              <a:gd name="connsiteY2-236" fmla="*/ 397124 h 397124"/>
              <a:gd name="connsiteX3-237" fmla="*/ 0 w 2179042"/>
              <a:gd name="connsiteY3-238" fmla="*/ 367072 h 397124"/>
              <a:gd name="connsiteX4-239" fmla="*/ 15627 w 2179042"/>
              <a:gd name="connsiteY4-240" fmla="*/ 0 h 397124"/>
              <a:gd name="connsiteX0-241" fmla="*/ 18802 w 2182217"/>
              <a:gd name="connsiteY0-242" fmla="*/ 0 h 397124"/>
              <a:gd name="connsiteX1-243" fmla="*/ 2182217 w 2182217"/>
              <a:gd name="connsiteY1-244" fmla="*/ 39180 h 397124"/>
              <a:gd name="connsiteX2-245" fmla="*/ 2177964 w 2182217"/>
              <a:gd name="connsiteY2-246" fmla="*/ 397124 h 397124"/>
              <a:gd name="connsiteX3-247" fmla="*/ 0 w 2182217"/>
              <a:gd name="connsiteY3-248" fmla="*/ 351197 h 397124"/>
              <a:gd name="connsiteX4-249" fmla="*/ 18802 w 2182217"/>
              <a:gd name="connsiteY4-250" fmla="*/ 0 h 397124"/>
              <a:gd name="connsiteX0-251" fmla="*/ 25152 w 2188567"/>
              <a:gd name="connsiteY0-252" fmla="*/ 0 h 397124"/>
              <a:gd name="connsiteX1-253" fmla="*/ 2188567 w 2188567"/>
              <a:gd name="connsiteY1-254" fmla="*/ 39180 h 397124"/>
              <a:gd name="connsiteX2-255" fmla="*/ 2184314 w 2188567"/>
              <a:gd name="connsiteY2-256" fmla="*/ 397124 h 397124"/>
              <a:gd name="connsiteX3-257" fmla="*/ 0 w 2188567"/>
              <a:gd name="connsiteY3-258" fmla="*/ 367072 h 397124"/>
              <a:gd name="connsiteX4-259" fmla="*/ 25152 w 2188567"/>
              <a:gd name="connsiteY4-260" fmla="*/ 0 h 397124"/>
              <a:gd name="connsiteX0-261" fmla="*/ 25152 w 2188567"/>
              <a:gd name="connsiteY0-262" fmla="*/ 0 h 381249"/>
              <a:gd name="connsiteX1-263" fmla="*/ 2188567 w 2188567"/>
              <a:gd name="connsiteY1-264" fmla="*/ 39180 h 381249"/>
              <a:gd name="connsiteX2-265" fmla="*/ 2181139 w 2188567"/>
              <a:gd name="connsiteY2-266" fmla="*/ 381249 h 381249"/>
              <a:gd name="connsiteX3-267" fmla="*/ 0 w 2188567"/>
              <a:gd name="connsiteY3-268" fmla="*/ 367072 h 381249"/>
              <a:gd name="connsiteX4-269" fmla="*/ 25152 w 2188567"/>
              <a:gd name="connsiteY4-270" fmla="*/ 0 h 381249"/>
              <a:gd name="connsiteX0-271" fmla="*/ 25152 w 2188567"/>
              <a:gd name="connsiteY0-272" fmla="*/ 0 h 411696"/>
              <a:gd name="connsiteX1-273" fmla="*/ 2188567 w 2188567"/>
              <a:gd name="connsiteY1-274" fmla="*/ 39180 h 411696"/>
              <a:gd name="connsiteX2-275" fmla="*/ 2181139 w 2188567"/>
              <a:gd name="connsiteY2-276" fmla="*/ 381249 h 411696"/>
              <a:gd name="connsiteX3-277" fmla="*/ 0 w 2188567"/>
              <a:gd name="connsiteY3-278" fmla="*/ 367072 h 411696"/>
              <a:gd name="connsiteX4-279" fmla="*/ 25152 w 2188567"/>
              <a:gd name="connsiteY4-280" fmla="*/ 0 h 411696"/>
              <a:gd name="connsiteX0-281" fmla="*/ 25152 w 2188567"/>
              <a:gd name="connsiteY0-282" fmla="*/ 0 h 436265"/>
              <a:gd name="connsiteX1-283" fmla="*/ 2188567 w 2188567"/>
              <a:gd name="connsiteY1-284" fmla="*/ 39180 h 436265"/>
              <a:gd name="connsiteX2-285" fmla="*/ 2181139 w 2188567"/>
              <a:gd name="connsiteY2-286" fmla="*/ 381249 h 436265"/>
              <a:gd name="connsiteX3-287" fmla="*/ 0 w 2188567"/>
              <a:gd name="connsiteY3-288" fmla="*/ 367072 h 436265"/>
              <a:gd name="connsiteX4-289" fmla="*/ 25152 w 2188567"/>
              <a:gd name="connsiteY4-290" fmla="*/ 0 h 436265"/>
              <a:gd name="connsiteX0-291" fmla="*/ 16942 w 2180357"/>
              <a:gd name="connsiteY0-292" fmla="*/ 0 h 436265"/>
              <a:gd name="connsiteX1-293" fmla="*/ 2180357 w 2180357"/>
              <a:gd name="connsiteY1-294" fmla="*/ 39180 h 436265"/>
              <a:gd name="connsiteX2-295" fmla="*/ 2172929 w 2180357"/>
              <a:gd name="connsiteY2-296" fmla="*/ 381249 h 436265"/>
              <a:gd name="connsiteX3-297" fmla="*/ 0 w 2180357"/>
              <a:gd name="connsiteY3-298" fmla="*/ 338745 h 436265"/>
              <a:gd name="connsiteX4-299" fmla="*/ 16942 w 2180357"/>
              <a:gd name="connsiteY4-300" fmla="*/ 0 h 436265"/>
              <a:gd name="connsiteX0-301" fmla="*/ 16942 w 2180357"/>
              <a:gd name="connsiteY0-302" fmla="*/ 0 h 436265"/>
              <a:gd name="connsiteX1-303" fmla="*/ 2180357 w 2180357"/>
              <a:gd name="connsiteY1-304" fmla="*/ 39180 h 436265"/>
              <a:gd name="connsiteX2-305" fmla="*/ 2172929 w 2180357"/>
              <a:gd name="connsiteY2-306" fmla="*/ 381249 h 436265"/>
              <a:gd name="connsiteX3-307" fmla="*/ 0 w 2180357"/>
              <a:gd name="connsiteY3-308" fmla="*/ 338745 h 436265"/>
              <a:gd name="connsiteX4-309" fmla="*/ 16942 w 2180357"/>
              <a:gd name="connsiteY4-310" fmla="*/ 0 h 4362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80357" h="436265">
                <a:moveTo>
                  <a:pt x="16942" y="0"/>
                </a:moveTo>
                <a:cubicBezTo>
                  <a:pt x="639962" y="54762"/>
                  <a:pt x="1398909" y="66757"/>
                  <a:pt x="2180357" y="39180"/>
                </a:cubicBezTo>
                <a:cubicBezTo>
                  <a:pt x="2178939" y="158495"/>
                  <a:pt x="2174347" y="261934"/>
                  <a:pt x="2172929" y="381249"/>
                </a:cubicBezTo>
                <a:cubicBezTo>
                  <a:pt x="1395033" y="436265"/>
                  <a:pt x="414147" y="370198"/>
                  <a:pt x="0" y="338745"/>
                </a:cubicBezTo>
                <a:lnTo>
                  <a:pt x="16942" y="0"/>
                </a:lnTo>
                <a:close/>
              </a:path>
            </a:pathLst>
          </a:cu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자유형 124"/>
          <p:cNvSpPr/>
          <p:nvPr/>
        </p:nvSpPr>
        <p:spPr bwMode="auto">
          <a:xfrm>
            <a:off x="2608165" y="2141194"/>
            <a:ext cx="156445" cy="332634"/>
          </a:xfrm>
          <a:custGeom>
            <a:avLst/>
            <a:gdLst>
              <a:gd name="connsiteX0" fmla="*/ 127000 w 203200"/>
              <a:gd name="connsiteY0" fmla="*/ 0 h 279400"/>
              <a:gd name="connsiteX1" fmla="*/ 0 w 203200"/>
              <a:gd name="connsiteY1" fmla="*/ 279400 h 279400"/>
              <a:gd name="connsiteX2" fmla="*/ 203200 w 203200"/>
              <a:gd name="connsiteY2" fmla="*/ 6350 h 279400"/>
              <a:gd name="connsiteX3" fmla="*/ 127000 w 203200"/>
              <a:gd name="connsiteY3" fmla="*/ 0 h 279400"/>
              <a:gd name="connsiteX0-1" fmla="*/ 53950 w 130150"/>
              <a:gd name="connsiteY0-2" fmla="*/ 0 h 226132"/>
              <a:gd name="connsiteX1-3" fmla="*/ 0 w 130150"/>
              <a:gd name="connsiteY1-4" fmla="*/ 226132 h 226132"/>
              <a:gd name="connsiteX2-5" fmla="*/ 130150 w 130150"/>
              <a:gd name="connsiteY2-6" fmla="*/ 6350 h 226132"/>
              <a:gd name="connsiteX3-7" fmla="*/ 53950 w 130150"/>
              <a:gd name="connsiteY3-8" fmla="*/ 0 h 226132"/>
              <a:gd name="connsiteX0-9" fmla="*/ 53950 w 130150"/>
              <a:gd name="connsiteY0-10" fmla="*/ 0 h 226132"/>
              <a:gd name="connsiteX1-11" fmla="*/ 0 w 130150"/>
              <a:gd name="connsiteY1-12" fmla="*/ 226132 h 226132"/>
              <a:gd name="connsiteX2-13" fmla="*/ 130150 w 130150"/>
              <a:gd name="connsiteY2-14" fmla="*/ 6350 h 226132"/>
              <a:gd name="connsiteX3-15" fmla="*/ 53950 w 130150"/>
              <a:gd name="connsiteY3-16" fmla="*/ 0 h 226132"/>
              <a:gd name="connsiteX0-17" fmla="*/ 53950 w 130150"/>
              <a:gd name="connsiteY0-18" fmla="*/ 0 h 226132"/>
              <a:gd name="connsiteX1-19" fmla="*/ 0 w 130150"/>
              <a:gd name="connsiteY1-20" fmla="*/ 226132 h 226132"/>
              <a:gd name="connsiteX2-21" fmla="*/ 130150 w 130150"/>
              <a:gd name="connsiteY2-22" fmla="*/ 6350 h 226132"/>
              <a:gd name="connsiteX3-23" fmla="*/ 53950 w 130150"/>
              <a:gd name="connsiteY3-24" fmla="*/ 0 h 226132"/>
              <a:gd name="connsiteX0-25" fmla="*/ 53950 w 130150"/>
              <a:gd name="connsiteY0-26" fmla="*/ 0 h 226132"/>
              <a:gd name="connsiteX1-27" fmla="*/ 0 w 130150"/>
              <a:gd name="connsiteY1-28" fmla="*/ 226132 h 226132"/>
              <a:gd name="connsiteX2-29" fmla="*/ 130150 w 130150"/>
              <a:gd name="connsiteY2-30" fmla="*/ 6350 h 226132"/>
              <a:gd name="connsiteX3-31" fmla="*/ 53950 w 130150"/>
              <a:gd name="connsiteY3-32" fmla="*/ 0 h 226132"/>
              <a:gd name="connsiteX0-33" fmla="*/ 53950 w 130150"/>
              <a:gd name="connsiteY0-34" fmla="*/ 0 h 226132"/>
              <a:gd name="connsiteX1-35" fmla="*/ 0 w 130150"/>
              <a:gd name="connsiteY1-36" fmla="*/ 226132 h 226132"/>
              <a:gd name="connsiteX2-37" fmla="*/ 130150 w 130150"/>
              <a:gd name="connsiteY2-38" fmla="*/ 6350 h 226132"/>
              <a:gd name="connsiteX3-39" fmla="*/ 53950 w 130150"/>
              <a:gd name="connsiteY3-40" fmla="*/ 0 h 226132"/>
              <a:gd name="connsiteX0-41" fmla="*/ 53950 w 130150"/>
              <a:gd name="connsiteY0-42" fmla="*/ 0 h 226132"/>
              <a:gd name="connsiteX1-43" fmla="*/ 0 w 130150"/>
              <a:gd name="connsiteY1-44" fmla="*/ 226132 h 226132"/>
              <a:gd name="connsiteX2-45" fmla="*/ 130150 w 130150"/>
              <a:gd name="connsiteY2-46" fmla="*/ 6350 h 226132"/>
              <a:gd name="connsiteX3-47" fmla="*/ 53950 w 130150"/>
              <a:gd name="connsiteY3-48" fmla="*/ 0 h 226132"/>
              <a:gd name="connsiteX0-49" fmla="*/ 53950 w 130150"/>
              <a:gd name="connsiteY0-50" fmla="*/ 0 h 226132"/>
              <a:gd name="connsiteX1-51" fmla="*/ 0 w 130150"/>
              <a:gd name="connsiteY1-52" fmla="*/ 226132 h 226132"/>
              <a:gd name="connsiteX2-53" fmla="*/ 130150 w 130150"/>
              <a:gd name="connsiteY2-54" fmla="*/ 6350 h 226132"/>
              <a:gd name="connsiteX3-55" fmla="*/ 53950 w 130150"/>
              <a:gd name="connsiteY3-56" fmla="*/ 0 h 226132"/>
              <a:gd name="connsiteX0-57" fmla="*/ 53950 w 108012"/>
              <a:gd name="connsiteY0-58" fmla="*/ 0 h 226132"/>
              <a:gd name="connsiteX1-59" fmla="*/ 0 w 108012"/>
              <a:gd name="connsiteY1-60" fmla="*/ 226132 h 226132"/>
              <a:gd name="connsiteX2-61" fmla="*/ 108012 w 108012"/>
              <a:gd name="connsiteY2-62" fmla="*/ 0 h 226132"/>
              <a:gd name="connsiteX3-63" fmla="*/ 53950 w 108012"/>
              <a:gd name="connsiteY3-64" fmla="*/ 0 h 226132"/>
              <a:gd name="connsiteX0-65" fmla="*/ 53950 w 108012"/>
              <a:gd name="connsiteY0-66" fmla="*/ 0 h 226132"/>
              <a:gd name="connsiteX1-67" fmla="*/ 0 w 108012"/>
              <a:gd name="connsiteY1-68" fmla="*/ 226132 h 226132"/>
              <a:gd name="connsiteX2-69" fmla="*/ 108012 w 108012"/>
              <a:gd name="connsiteY2-70" fmla="*/ 0 h 226132"/>
              <a:gd name="connsiteX3-71" fmla="*/ 53950 w 108012"/>
              <a:gd name="connsiteY3-72" fmla="*/ 0 h 226132"/>
              <a:gd name="connsiteX0-73" fmla="*/ 72008 w 108012"/>
              <a:gd name="connsiteY0-74" fmla="*/ 0 h 226132"/>
              <a:gd name="connsiteX1-75" fmla="*/ 0 w 108012"/>
              <a:gd name="connsiteY1-76" fmla="*/ 226132 h 226132"/>
              <a:gd name="connsiteX2-77" fmla="*/ 108012 w 108012"/>
              <a:gd name="connsiteY2-78" fmla="*/ 0 h 226132"/>
              <a:gd name="connsiteX3-79" fmla="*/ 72008 w 108012"/>
              <a:gd name="connsiteY3-80" fmla="*/ 0 h 226132"/>
              <a:gd name="connsiteX0-81" fmla="*/ 72008 w 108012"/>
              <a:gd name="connsiteY0-82" fmla="*/ 0 h 226132"/>
              <a:gd name="connsiteX1-83" fmla="*/ 0 w 108012"/>
              <a:gd name="connsiteY1-84" fmla="*/ 226132 h 226132"/>
              <a:gd name="connsiteX2-85" fmla="*/ 108012 w 108012"/>
              <a:gd name="connsiteY2-86" fmla="*/ 0 h 226132"/>
              <a:gd name="connsiteX3-87" fmla="*/ 72008 w 108012"/>
              <a:gd name="connsiteY3-88" fmla="*/ 0 h 226132"/>
              <a:gd name="connsiteX0-89" fmla="*/ 72008 w 108012"/>
              <a:gd name="connsiteY0-90" fmla="*/ 0 h 226132"/>
              <a:gd name="connsiteX1-91" fmla="*/ 0 w 108012"/>
              <a:gd name="connsiteY1-92" fmla="*/ 226132 h 226132"/>
              <a:gd name="connsiteX2-93" fmla="*/ 108012 w 108012"/>
              <a:gd name="connsiteY2-94" fmla="*/ 0 h 226132"/>
              <a:gd name="connsiteX3-95" fmla="*/ 72008 w 108012"/>
              <a:gd name="connsiteY3-96" fmla="*/ 0 h 226132"/>
              <a:gd name="connsiteX0-97" fmla="*/ 72008 w 108012"/>
              <a:gd name="connsiteY0-98" fmla="*/ 0 h 226132"/>
              <a:gd name="connsiteX1-99" fmla="*/ 0 w 108012"/>
              <a:gd name="connsiteY1-100" fmla="*/ 226132 h 226132"/>
              <a:gd name="connsiteX2-101" fmla="*/ 108012 w 108012"/>
              <a:gd name="connsiteY2-102" fmla="*/ 0 h 226132"/>
              <a:gd name="connsiteX3-103" fmla="*/ 72008 w 108012"/>
              <a:gd name="connsiteY3-104" fmla="*/ 0 h 226132"/>
              <a:gd name="connsiteX0-105" fmla="*/ 65881 w 108012"/>
              <a:gd name="connsiteY0-106" fmla="*/ 0 h 229667"/>
              <a:gd name="connsiteX1-107" fmla="*/ 0 w 108012"/>
              <a:gd name="connsiteY1-108" fmla="*/ 229667 h 229667"/>
              <a:gd name="connsiteX2-109" fmla="*/ 108012 w 108012"/>
              <a:gd name="connsiteY2-110" fmla="*/ 3535 h 229667"/>
              <a:gd name="connsiteX3-111" fmla="*/ 65881 w 108012"/>
              <a:gd name="connsiteY3-112" fmla="*/ 0 h 229667"/>
              <a:gd name="connsiteX0-113" fmla="*/ 65881 w 108012"/>
              <a:gd name="connsiteY0-114" fmla="*/ 0 h 229667"/>
              <a:gd name="connsiteX1-115" fmla="*/ 0 w 108012"/>
              <a:gd name="connsiteY1-116" fmla="*/ 229667 h 229667"/>
              <a:gd name="connsiteX2-117" fmla="*/ 108012 w 108012"/>
              <a:gd name="connsiteY2-118" fmla="*/ 3535 h 229667"/>
              <a:gd name="connsiteX3-119" fmla="*/ 65881 w 108012"/>
              <a:gd name="connsiteY3-120" fmla="*/ 0 h 229667"/>
              <a:gd name="connsiteX0-121" fmla="*/ 65881 w 108012"/>
              <a:gd name="connsiteY0-122" fmla="*/ 0 h 229667"/>
              <a:gd name="connsiteX1-123" fmla="*/ 0 w 108012"/>
              <a:gd name="connsiteY1-124" fmla="*/ 229667 h 229667"/>
              <a:gd name="connsiteX2-125" fmla="*/ 108012 w 108012"/>
              <a:gd name="connsiteY2-126" fmla="*/ 3535 h 229667"/>
              <a:gd name="connsiteX3-127" fmla="*/ 65881 w 108012"/>
              <a:gd name="connsiteY3-128" fmla="*/ 0 h 229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8012" h="229667">
                <a:moveTo>
                  <a:pt x="65881" y="0"/>
                </a:moveTo>
                <a:cubicBezTo>
                  <a:pt x="13989" y="170218"/>
                  <a:pt x="14807" y="145050"/>
                  <a:pt x="0" y="229667"/>
                </a:cubicBezTo>
                <a:cubicBezTo>
                  <a:pt x="60212" y="160858"/>
                  <a:pt x="80727" y="78247"/>
                  <a:pt x="108012" y="3535"/>
                </a:cubicBezTo>
                <a:lnTo>
                  <a:pt x="65881" y="0"/>
                </a:lnTo>
                <a:close/>
              </a:path>
            </a:pathLst>
          </a:cu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타원 113"/>
          <p:cNvSpPr/>
          <p:nvPr/>
        </p:nvSpPr>
        <p:spPr bwMode="auto">
          <a:xfrm>
            <a:off x="2579162" y="1809837"/>
            <a:ext cx="357188" cy="357188"/>
          </a:xfrm>
          <a:prstGeom prst="ellipse">
            <a:avLst/>
          </a:pr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altLang="ko-KR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Arial" panose="020B0604020202020204" pitchFamily="34" charset="0"/>
              </a:rPr>
              <a:t>1</a:t>
            </a:r>
            <a:endParaRPr lang="ko-KR" altLang="en-US" dirty="0">
              <a:solidFill>
                <a:schemeClr val="bg1"/>
              </a:solidFill>
              <a:latin typeface="华文细黑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자유형 88"/>
          <p:cNvSpPr/>
          <p:nvPr/>
        </p:nvSpPr>
        <p:spPr bwMode="auto">
          <a:xfrm>
            <a:off x="4739761" y="2229231"/>
            <a:ext cx="2827453" cy="3091952"/>
          </a:xfrm>
          <a:custGeom>
            <a:avLst/>
            <a:gdLst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316480 h 2377440"/>
              <a:gd name="connsiteX5" fmla="*/ 22860 w 2194560"/>
              <a:gd name="connsiteY5" fmla="*/ 0 h 2377440"/>
              <a:gd name="connsiteX0-1" fmla="*/ 22860 w 2203388"/>
              <a:gd name="connsiteY0-2" fmla="*/ 0 h 2377440"/>
              <a:gd name="connsiteX1-3" fmla="*/ 2194560 w 2203388"/>
              <a:gd name="connsiteY1-4" fmla="*/ 137160 h 2377440"/>
              <a:gd name="connsiteX2-5" fmla="*/ 2049780 w 2203388"/>
              <a:gd name="connsiteY2-6" fmla="*/ 1965960 h 2377440"/>
              <a:gd name="connsiteX3-7" fmla="*/ 853440 w 2203388"/>
              <a:gd name="connsiteY3-8" fmla="*/ 2377440 h 2377440"/>
              <a:gd name="connsiteX4-9" fmla="*/ 0 w 2203388"/>
              <a:gd name="connsiteY4-10" fmla="*/ 2316480 h 2377440"/>
              <a:gd name="connsiteX5-11" fmla="*/ 22860 w 2203388"/>
              <a:gd name="connsiteY5-12" fmla="*/ 0 h 2377440"/>
              <a:gd name="connsiteX0-13" fmla="*/ 22860 w 2203388"/>
              <a:gd name="connsiteY0-14" fmla="*/ 0 h 2377440"/>
              <a:gd name="connsiteX1-15" fmla="*/ 2194560 w 2203388"/>
              <a:gd name="connsiteY1-16" fmla="*/ 137160 h 2377440"/>
              <a:gd name="connsiteX2-17" fmla="*/ 2049780 w 2203388"/>
              <a:gd name="connsiteY2-18" fmla="*/ 1965960 h 2377440"/>
              <a:gd name="connsiteX3-19" fmla="*/ 853440 w 2203388"/>
              <a:gd name="connsiteY3-20" fmla="*/ 2377440 h 2377440"/>
              <a:gd name="connsiteX4-21" fmla="*/ 0 w 2203388"/>
              <a:gd name="connsiteY4-22" fmla="*/ 2316480 h 2377440"/>
              <a:gd name="connsiteX5-23" fmla="*/ 22860 w 2203388"/>
              <a:gd name="connsiteY5-24" fmla="*/ 0 h 2377440"/>
              <a:gd name="connsiteX0-25" fmla="*/ 22860 w 2203388"/>
              <a:gd name="connsiteY0-26" fmla="*/ 0 h 2377440"/>
              <a:gd name="connsiteX1-27" fmla="*/ 2194560 w 2203388"/>
              <a:gd name="connsiteY1-28" fmla="*/ 137160 h 2377440"/>
              <a:gd name="connsiteX2-29" fmla="*/ 2049780 w 2203388"/>
              <a:gd name="connsiteY2-30" fmla="*/ 1965960 h 2377440"/>
              <a:gd name="connsiteX3-31" fmla="*/ 853440 w 2203388"/>
              <a:gd name="connsiteY3-32" fmla="*/ 2377440 h 2377440"/>
              <a:gd name="connsiteX4-33" fmla="*/ 0 w 2203388"/>
              <a:gd name="connsiteY4-34" fmla="*/ 2316480 h 2377440"/>
              <a:gd name="connsiteX5-35" fmla="*/ 22860 w 2203388"/>
              <a:gd name="connsiteY5-36" fmla="*/ 0 h 2377440"/>
              <a:gd name="connsiteX0-37" fmla="*/ 22860 w 2203388"/>
              <a:gd name="connsiteY0-38" fmla="*/ 0 h 2377440"/>
              <a:gd name="connsiteX1-39" fmla="*/ 2194560 w 2203388"/>
              <a:gd name="connsiteY1-40" fmla="*/ 137160 h 2377440"/>
              <a:gd name="connsiteX2-41" fmla="*/ 2049780 w 2203388"/>
              <a:gd name="connsiteY2-42" fmla="*/ 1965960 h 2377440"/>
              <a:gd name="connsiteX3-43" fmla="*/ 853440 w 2203388"/>
              <a:gd name="connsiteY3-44" fmla="*/ 2377440 h 2377440"/>
              <a:gd name="connsiteX4-45" fmla="*/ 0 w 2203388"/>
              <a:gd name="connsiteY4-46" fmla="*/ 2232248 h 2377440"/>
              <a:gd name="connsiteX5-47" fmla="*/ 22860 w 2203388"/>
              <a:gd name="connsiteY5-48" fmla="*/ 0 h 2377440"/>
              <a:gd name="connsiteX0-49" fmla="*/ 22860 w 2203388"/>
              <a:gd name="connsiteY0-50" fmla="*/ 0 h 2377440"/>
              <a:gd name="connsiteX1-51" fmla="*/ 2194560 w 2203388"/>
              <a:gd name="connsiteY1-52" fmla="*/ 137160 h 2377440"/>
              <a:gd name="connsiteX2-53" fmla="*/ 2049780 w 2203388"/>
              <a:gd name="connsiteY2-54" fmla="*/ 1965960 h 2377440"/>
              <a:gd name="connsiteX3-55" fmla="*/ 853440 w 2203388"/>
              <a:gd name="connsiteY3-56" fmla="*/ 2377440 h 2377440"/>
              <a:gd name="connsiteX4-57" fmla="*/ 0 w 2203388"/>
              <a:gd name="connsiteY4-58" fmla="*/ 2232248 h 2377440"/>
              <a:gd name="connsiteX5-59" fmla="*/ 22860 w 2203388"/>
              <a:gd name="connsiteY5-60" fmla="*/ 0 h 2377440"/>
              <a:gd name="connsiteX0-61" fmla="*/ 22860 w 2203388"/>
              <a:gd name="connsiteY0-62" fmla="*/ 0 h 2377440"/>
              <a:gd name="connsiteX1-63" fmla="*/ 2194560 w 2203388"/>
              <a:gd name="connsiteY1-64" fmla="*/ 137160 h 2377440"/>
              <a:gd name="connsiteX2-65" fmla="*/ 2049780 w 2203388"/>
              <a:gd name="connsiteY2-66" fmla="*/ 1965960 h 2377440"/>
              <a:gd name="connsiteX3-67" fmla="*/ 853440 w 2203388"/>
              <a:gd name="connsiteY3-68" fmla="*/ 2377440 h 2377440"/>
              <a:gd name="connsiteX4-69" fmla="*/ 0 w 2203388"/>
              <a:gd name="connsiteY4-70" fmla="*/ 2232248 h 2377440"/>
              <a:gd name="connsiteX5-71" fmla="*/ 22860 w 2203388"/>
              <a:gd name="connsiteY5-72" fmla="*/ 0 h 2377440"/>
              <a:gd name="connsiteX0-73" fmla="*/ 22860 w 2194560"/>
              <a:gd name="connsiteY0-74" fmla="*/ 0 h 2377440"/>
              <a:gd name="connsiteX1-75" fmla="*/ 2194560 w 2194560"/>
              <a:gd name="connsiteY1-76" fmla="*/ 137160 h 2377440"/>
              <a:gd name="connsiteX2-77" fmla="*/ 2049780 w 2194560"/>
              <a:gd name="connsiteY2-78" fmla="*/ 1965960 h 2377440"/>
              <a:gd name="connsiteX3-79" fmla="*/ 853440 w 2194560"/>
              <a:gd name="connsiteY3-80" fmla="*/ 2377440 h 2377440"/>
              <a:gd name="connsiteX4-81" fmla="*/ 0 w 2194560"/>
              <a:gd name="connsiteY4-82" fmla="*/ 2232248 h 2377440"/>
              <a:gd name="connsiteX5-83" fmla="*/ 22860 w 2194560"/>
              <a:gd name="connsiteY5-84" fmla="*/ 0 h 2377440"/>
              <a:gd name="connsiteX0-85" fmla="*/ 22860 w 2201801"/>
              <a:gd name="connsiteY0-86" fmla="*/ 0 h 2377440"/>
              <a:gd name="connsiteX1-87" fmla="*/ 2194560 w 2201801"/>
              <a:gd name="connsiteY1-88" fmla="*/ 137160 h 2377440"/>
              <a:gd name="connsiteX2-89" fmla="*/ 2049780 w 2201801"/>
              <a:gd name="connsiteY2-90" fmla="*/ 1965960 h 2377440"/>
              <a:gd name="connsiteX3-91" fmla="*/ 853440 w 2201801"/>
              <a:gd name="connsiteY3-92" fmla="*/ 2377440 h 2377440"/>
              <a:gd name="connsiteX4-93" fmla="*/ 0 w 2201801"/>
              <a:gd name="connsiteY4-94" fmla="*/ 2232248 h 2377440"/>
              <a:gd name="connsiteX5-95" fmla="*/ 22860 w 2201801"/>
              <a:gd name="connsiteY5-96" fmla="*/ 0 h 2377440"/>
              <a:gd name="connsiteX0-97" fmla="*/ 22860 w 2201801"/>
              <a:gd name="connsiteY0-98" fmla="*/ 0 h 2340260"/>
              <a:gd name="connsiteX1-99" fmla="*/ 2194560 w 2201801"/>
              <a:gd name="connsiteY1-100" fmla="*/ 137160 h 2340260"/>
              <a:gd name="connsiteX2-101" fmla="*/ 2049780 w 2201801"/>
              <a:gd name="connsiteY2-102" fmla="*/ 1965960 h 2340260"/>
              <a:gd name="connsiteX3-103" fmla="*/ 1080120 w 2201801"/>
              <a:gd name="connsiteY3-104" fmla="*/ 2340260 h 2340260"/>
              <a:gd name="connsiteX4-105" fmla="*/ 0 w 2201801"/>
              <a:gd name="connsiteY4-106" fmla="*/ 2232248 h 2340260"/>
              <a:gd name="connsiteX5-107" fmla="*/ 22860 w 2201801"/>
              <a:gd name="connsiteY5-108" fmla="*/ 0 h 2340260"/>
              <a:gd name="connsiteX0-109" fmla="*/ 22860 w 2201801"/>
              <a:gd name="connsiteY0-110" fmla="*/ 0 h 2340260"/>
              <a:gd name="connsiteX1-111" fmla="*/ 2194560 w 2201801"/>
              <a:gd name="connsiteY1-112" fmla="*/ 137160 h 2340260"/>
              <a:gd name="connsiteX2-113" fmla="*/ 2049780 w 2201801"/>
              <a:gd name="connsiteY2-114" fmla="*/ 1965960 h 2340260"/>
              <a:gd name="connsiteX3-115" fmla="*/ 1080120 w 2201801"/>
              <a:gd name="connsiteY3-116" fmla="*/ 2340260 h 2340260"/>
              <a:gd name="connsiteX4-117" fmla="*/ 0 w 2201801"/>
              <a:gd name="connsiteY4-118" fmla="*/ 2232248 h 2340260"/>
              <a:gd name="connsiteX5-119" fmla="*/ 22860 w 2201801"/>
              <a:gd name="connsiteY5-120" fmla="*/ 0 h 2340260"/>
              <a:gd name="connsiteX0-121" fmla="*/ 22860 w 2201801"/>
              <a:gd name="connsiteY0-122" fmla="*/ 0 h 2316104"/>
              <a:gd name="connsiteX1-123" fmla="*/ 2194560 w 2201801"/>
              <a:gd name="connsiteY1-124" fmla="*/ 137160 h 2316104"/>
              <a:gd name="connsiteX2-125" fmla="*/ 2049780 w 2201801"/>
              <a:gd name="connsiteY2-126" fmla="*/ 1965960 h 2316104"/>
              <a:gd name="connsiteX3-127" fmla="*/ 1116124 w 2201801"/>
              <a:gd name="connsiteY3-128" fmla="*/ 2304256 h 2316104"/>
              <a:gd name="connsiteX4-129" fmla="*/ 0 w 2201801"/>
              <a:gd name="connsiteY4-130" fmla="*/ 2232248 h 2316104"/>
              <a:gd name="connsiteX5-131" fmla="*/ 22860 w 2201801"/>
              <a:gd name="connsiteY5-132" fmla="*/ 0 h 2316104"/>
              <a:gd name="connsiteX0-133" fmla="*/ 216024 w 2201801"/>
              <a:gd name="connsiteY0-134" fmla="*/ 0 h 2280100"/>
              <a:gd name="connsiteX1-135" fmla="*/ 2194560 w 2201801"/>
              <a:gd name="connsiteY1-136" fmla="*/ 101156 h 2280100"/>
              <a:gd name="connsiteX2-137" fmla="*/ 2049780 w 2201801"/>
              <a:gd name="connsiteY2-138" fmla="*/ 1929956 h 2280100"/>
              <a:gd name="connsiteX3-139" fmla="*/ 1116124 w 2201801"/>
              <a:gd name="connsiteY3-140" fmla="*/ 2268252 h 2280100"/>
              <a:gd name="connsiteX4-141" fmla="*/ 0 w 2201801"/>
              <a:gd name="connsiteY4-142" fmla="*/ 2196244 h 2280100"/>
              <a:gd name="connsiteX5-143" fmla="*/ 216024 w 2201801"/>
              <a:gd name="connsiteY5-144" fmla="*/ 0 h 2280100"/>
              <a:gd name="connsiteX0-145" fmla="*/ 72008 w 2201801"/>
              <a:gd name="connsiteY0-146" fmla="*/ 0 h 2280100"/>
              <a:gd name="connsiteX1-147" fmla="*/ 2194560 w 2201801"/>
              <a:gd name="connsiteY1-148" fmla="*/ 101156 h 2280100"/>
              <a:gd name="connsiteX2-149" fmla="*/ 2049780 w 2201801"/>
              <a:gd name="connsiteY2-150" fmla="*/ 1929956 h 2280100"/>
              <a:gd name="connsiteX3-151" fmla="*/ 1116124 w 2201801"/>
              <a:gd name="connsiteY3-152" fmla="*/ 2268252 h 2280100"/>
              <a:gd name="connsiteX4-153" fmla="*/ 0 w 2201801"/>
              <a:gd name="connsiteY4-154" fmla="*/ 2196244 h 2280100"/>
              <a:gd name="connsiteX5-155" fmla="*/ 72008 w 2201801"/>
              <a:gd name="connsiteY5-156" fmla="*/ 0 h 2280100"/>
              <a:gd name="connsiteX0-157" fmla="*/ 72008 w 2201801"/>
              <a:gd name="connsiteY0-158" fmla="*/ 0 h 2280100"/>
              <a:gd name="connsiteX1-159" fmla="*/ 2194560 w 2201801"/>
              <a:gd name="connsiteY1-160" fmla="*/ 101156 h 2280100"/>
              <a:gd name="connsiteX2-161" fmla="*/ 2049780 w 2201801"/>
              <a:gd name="connsiteY2-162" fmla="*/ 1929956 h 2280100"/>
              <a:gd name="connsiteX3-163" fmla="*/ 1116124 w 2201801"/>
              <a:gd name="connsiteY3-164" fmla="*/ 2268252 h 2280100"/>
              <a:gd name="connsiteX4-165" fmla="*/ 0 w 2201801"/>
              <a:gd name="connsiteY4-166" fmla="*/ 2196244 h 2280100"/>
              <a:gd name="connsiteX5-167" fmla="*/ 72008 w 2201801"/>
              <a:gd name="connsiteY5-168" fmla="*/ 0 h 2280100"/>
              <a:gd name="connsiteX0-169" fmla="*/ 72008 w 2201801"/>
              <a:gd name="connsiteY0-170" fmla="*/ 0 h 2280100"/>
              <a:gd name="connsiteX1-171" fmla="*/ 2194560 w 2201801"/>
              <a:gd name="connsiteY1-172" fmla="*/ 101156 h 2280100"/>
              <a:gd name="connsiteX2-173" fmla="*/ 2049780 w 2201801"/>
              <a:gd name="connsiteY2-174" fmla="*/ 1929956 h 2280100"/>
              <a:gd name="connsiteX3-175" fmla="*/ 1116124 w 2201801"/>
              <a:gd name="connsiteY3-176" fmla="*/ 2268252 h 2280100"/>
              <a:gd name="connsiteX4-177" fmla="*/ 0 w 2201801"/>
              <a:gd name="connsiteY4-178" fmla="*/ 2196244 h 2280100"/>
              <a:gd name="connsiteX5-179" fmla="*/ 72008 w 2201801"/>
              <a:gd name="connsiteY5-180" fmla="*/ 0 h 2280100"/>
              <a:gd name="connsiteX0-181" fmla="*/ 144016 w 2201801"/>
              <a:gd name="connsiteY0-182" fmla="*/ 0 h 2244096"/>
              <a:gd name="connsiteX1-183" fmla="*/ 2194560 w 2201801"/>
              <a:gd name="connsiteY1-184" fmla="*/ 65152 h 2244096"/>
              <a:gd name="connsiteX2-185" fmla="*/ 2049780 w 2201801"/>
              <a:gd name="connsiteY2-186" fmla="*/ 1893952 h 2244096"/>
              <a:gd name="connsiteX3-187" fmla="*/ 1116124 w 2201801"/>
              <a:gd name="connsiteY3-188" fmla="*/ 2232248 h 2244096"/>
              <a:gd name="connsiteX4-189" fmla="*/ 0 w 2201801"/>
              <a:gd name="connsiteY4-190" fmla="*/ 2160240 h 2244096"/>
              <a:gd name="connsiteX5-191" fmla="*/ 144016 w 2201801"/>
              <a:gd name="connsiteY5-192" fmla="*/ 0 h 2244096"/>
              <a:gd name="connsiteX0-193" fmla="*/ 144016 w 2201801"/>
              <a:gd name="connsiteY0-194" fmla="*/ 0 h 2244096"/>
              <a:gd name="connsiteX1-195" fmla="*/ 2194560 w 2201801"/>
              <a:gd name="connsiteY1-196" fmla="*/ 65152 h 2244096"/>
              <a:gd name="connsiteX2-197" fmla="*/ 2049780 w 2201801"/>
              <a:gd name="connsiteY2-198" fmla="*/ 1893952 h 2244096"/>
              <a:gd name="connsiteX3-199" fmla="*/ 1116124 w 2201801"/>
              <a:gd name="connsiteY3-200" fmla="*/ 2232248 h 2244096"/>
              <a:gd name="connsiteX4-201" fmla="*/ 0 w 2201801"/>
              <a:gd name="connsiteY4-202" fmla="*/ 2160240 h 2244096"/>
              <a:gd name="connsiteX5-203" fmla="*/ 144016 w 2201801"/>
              <a:gd name="connsiteY5-204" fmla="*/ 0 h 2244096"/>
              <a:gd name="connsiteX0-205" fmla="*/ 144016 w 2201801"/>
              <a:gd name="connsiteY0-206" fmla="*/ 0 h 2244096"/>
              <a:gd name="connsiteX1-207" fmla="*/ 2194560 w 2201801"/>
              <a:gd name="connsiteY1-208" fmla="*/ 65152 h 2244096"/>
              <a:gd name="connsiteX2-209" fmla="*/ 2049780 w 2201801"/>
              <a:gd name="connsiteY2-210" fmla="*/ 1893952 h 2244096"/>
              <a:gd name="connsiteX3-211" fmla="*/ 1116124 w 2201801"/>
              <a:gd name="connsiteY3-212" fmla="*/ 2232248 h 2244096"/>
              <a:gd name="connsiteX4-213" fmla="*/ 0 w 2201801"/>
              <a:gd name="connsiteY4-214" fmla="*/ 2160240 h 2244096"/>
              <a:gd name="connsiteX5-215" fmla="*/ 144016 w 2201801"/>
              <a:gd name="connsiteY5-216" fmla="*/ 0 h 2244096"/>
              <a:gd name="connsiteX0-217" fmla="*/ 144016 w 2201801"/>
              <a:gd name="connsiteY0-218" fmla="*/ 0 h 2244096"/>
              <a:gd name="connsiteX1-219" fmla="*/ 2194560 w 2201801"/>
              <a:gd name="connsiteY1-220" fmla="*/ 65152 h 2244096"/>
              <a:gd name="connsiteX2-221" fmla="*/ 2049780 w 2201801"/>
              <a:gd name="connsiteY2-222" fmla="*/ 1893952 h 2244096"/>
              <a:gd name="connsiteX3-223" fmla="*/ 1116124 w 2201801"/>
              <a:gd name="connsiteY3-224" fmla="*/ 2232248 h 2244096"/>
              <a:gd name="connsiteX4-225" fmla="*/ 0 w 2201801"/>
              <a:gd name="connsiteY4-226" fmla="*/ 2160240 h 2244096"/>
              <a:gd name="connsiteX5-227" fmla="*/ 144016 w 2201801"/>
              <a:gd name="connsiteY5-228" fmla="*/ 0 h 2244096"/>
              <a:gd name="connsiteX0-229" fmla="*/ 144016 w 2201801"/>
              <a:gd name="connsiteY0-230" fmla="*/ 0 h 2244096"/>
              <a:gd name="connsiteX1-231" fmla="*/ 2194560 w 2201801"/>
              <a:gd name="connsiteY1-232" fmla="*/ 65152 h 2244096"/>
              <a:gd name="connsiteX2-233" fmla="*/ 2049780 w 2201801"/>
              <a:gd name="connsiteY2-234" fmla="*/ 1893952 h 2244096"/>
              <a:gd name="connsiteX3-235" fmla="*/ 1116124 w 2201801"/>
              <a:gd name="connsiteY3-236" fmla="*/ 2232248 h 2244096"/>
              <a:gd name="connsiteX4-237" fmla="*/ 0 w 2201801"/>
              <a:gd name="connsiteY4-238" fmla="*/ 2160240 h 2244096"/>
              <a:gd name="connsiteX5-239" fmla="*/ 144016 w 2201801"/>
              <a:gd name="connsiteY5-240" fmla="*/ 0 h 2244096"/>
              <a:gd name="connsiteX0-241" fmla="*/ 144016 w 2201801"/>
              <a:gd name="connsiteY0-242" fmla="*/ 0 h 2244096"/>
              <a:gd name="connsiteX1-243" fmla="*/ 2194560 w 2201801"/>
              <a:gd name="connsiteY1-244" fmla="*/ 65152 h 2244096"/>
              <a:gd name="connsiteX2-245" fmla="*/ 2049780 w 2201801"/>
              <a:gd name="connsiteY2-246" fmla="*/ 1893952 h 2244096"/>
              <a:gd name="connsiteX3-247" fmla="*/ 1116124 w 2201801"/>
              <a:gd name="connsiteY3-248" fmla="*/ 2232248 h 2244096"/>
              <a:gd name="connsiteX4-249" fmla="*/ 0 w 2201801"/>
              <a:gd name="connsiteY4-250" fmla="*/ 2160240 h 2244096"/>
              <a:gd name="connsiteX5-251" fmla="*/ 144016 w 2201801"/>
              <a:gd name="connsiteY5-252" fmla="*/ 0 h 2244096"/>
              <a:gd name="connsiteX0-253" fmla="*/ 144016 w 2201801"/>
              <a:gd name="connsiteY0-254" fmla="*/ 0 h 2244096"/>
              <a:gd name="connsiteX1-255" fmla="*/ 2194560 w 2201801"/>
              <a:gd name="connsiteY1-256" fmla="*/ 65152 h 2244096"/>
              <a:gd name="connsiteX2-257" fmla="*/ 2049780 w 2201801"/>
              <a:gd name="connsiteY2-258" fmla="*/ 1893952 h 2244096"/>
              <a:gd name="connsiteX3-259" fmla="*/ 1116124 w 2201801"/>
              <a:gd name="connsiteY3-260" fmla="*/ 2232248 h 2244096"/>
              <a:gd name="connsiteX4-261" fmla="*/ 0 w 2201801"/>
              <a:gd name="connsiteY4-262" fmla="*/ 2160240 h 2244096"/>
              <a:gd name="connsiteX5-263" fmla="*/ 144016 w 2201801"/>
              <a:gd name="connsiteY5-264" fmla="*/ 0 h 2244096"/>
              <a:gd name="connsiteX0-265" fmla="*/ 144016 w 2201801"/>
              <a:gd name="connsiteY0-266" fmla="*/ 0 h 2232248"/>
              <a:gd name="connsiteX1-267" fmla="*/ 2194560 w 2201801"/>
              <a:gd name="connsiteY1-268" fmla="*/ 65152 h 2232248"/>
              <a:gd name="connsiteX2-269" fmla="*/ 2049780 w 2201801"/>
              <a:gd name="connsiteY2-270" fmla="*/ 1893952 h 2232248"/>
              <a:gd name="connsiteX3-271" fmla="*/ 1116124 w 2201801"/>
              <a:gd name="connsiteY3-272" fmla="*/ 2232248 h 2232248"/>
              <a:gd name="connsiteX4-273" fmla="*/ 0 w 2201801"/>
              <a:gd name="connsiteY4-274" fmla="*/ 2160240 h 2232248"/>
              <a:gd name="connsiteX5-275" fmla="*/ 144016 w 2201801"/>
              <a:gd name="connsiteY5-276" fmla="*/ 0 h 2232248"/>
              <a:gd name="connsiteX0-277" fmla="*/ 144016 w 2201801"/>
              <a:gd name="connsiteY0-278" fmla="*/ 0 h 2232248"/>
              <a:gd name="connsiteX1-279" fmla="*/ 2194560 w 2201801"/>
              <a:gd name="connsiteY1-280" fmla="*/ 65152 h 2232248"/>
              <a:gd name="connsiteX2-281" fmla="*/ 2049780 w 2201801"/>
              <a:gd name="connsiteY2-282" fmla="*/ 1893952 h 2232248"/>
              <a:gd name="connsiteX3-283" fmla="*/ 1116124 w 2201801"/>
              <a:gd name="connsiteY3-284" fmla="*/ 2232248 h 2232248"/>
              <a:gd name="connsiteX4-285" fmla="*/ 0 w 2201801"/>
              <a:gd name="connsiteY4-286" fmla="*/ 2160240 h 2232248"/>
              <a:gd name="connsiteX5-287" fmla="*/ 144016 w 2201801"/>
              <a:gd name="connsiteY5-288" fmla="*/ 0 h 2232248"/>
              <a:gd name="connsiteX0-289" fmla="*/ 144016 w 2201801"/>
              <a:gd name="connsiteY0-290" fmla="*/ 0 h 2232248"/>
              <a:gd name="connsiteX1-291" fmla="*/ 2194560 w 2201801"/>
              <a:gd name="connsiteY1-292" fmla="*/ 65152 h 2232248"/>
              <a:gd name="connsiteX2-293" fmla="*/ 2049780 w 2201801"/>
              <a:gd name="connsiteY2-294" fmla="*/ 1893952 h 2232248"/>
              <a:gd name="connsiteX3-295" fmla="*/ 1116124 w 2201801"/>
              <a:gd name="connsiteY3-296" fmla="*/ 2232248 h 2232248"/>
              <a:gd name="connsiteX4-297" fmla="*/ 0 w 2201801"/>
              <a:gd name="connsiteY4-298" fmla="*/ 2160240 h 2232248"/>
              <a:gd name="connsiteX5-299" fmla="*/ 144016 w 2201801"/>
              <a:gd name="connsiteY5-300" fmla="*/ 0 h 2232248"/>
              <a:gd name="connsiteX0-301" fmla="*/ 180020 w 2201801"/>
              <a:gd name="connsiteY0-302" fmla="*/ 0 h 2232248"/>
              <a:gd name="connsiteX1-303" fmla="*/ 2194560 w 2201801"/>
              <a:gd name="connsiteY1-304" fmla="*/ 65152 h 2232248"/>
              <a:gd name="connsiteX2-305" fmla="*/ 2049780 w 2201801"/>
              <a:gd name="connsiteY2-306" fmla="*/ 1893952 h 2232248"/>
              <a:gd name="connsiteX3-307" fmla="*/ 1116124 w 2201801"/>
              <a:gd name="connsiteY3-308" fmla="*/ 2232248 h 2232248"/>
              <a:gd name="connsiteX4-309" fmla="*/ 0 w 2201801"/>
              <a:gd name="connsiteY4-310" fmla="*/ 2160240 h 2232248"/>
              <a:gd name="connsiteX5-311" fmla="*/ 180020 w 2201801"/>
              <a:gd name="connsiteY5-312" fmla="*/ 0 h 2232248"/>
              <a:gd name="connsiteX0-313" fmla="*/ 180020 w 2201801"/>
              <a:gd name="connsiteY0-314" fmla="*/ 0 h 2232248"/>
              <a:gd name="connsiteX1-315" fmla="*/ 2194560 w 2201801"/>
              <a:gd name="connsiteY1-316" fmla="*/ 65152 h 2232248"/>
              <a:gd name="connsiteX2-317" fmla="*/ 2049780 w 2201801"/>
              <a:gd name="connsiteY2-318" fmla="*/ 1893952 h 2232248"/>
              <a:gd name="connsiteX3-319" fmla="*/ 1116124 w 2201801"/>
              <a:gd name="connsiteY3-320" fmla="*/ 2232248 h 2232248"/>
              <a:gd name="connsiteX4-321" fmla="*/ 0 w 2201801"/>
              <a:gd name="connsiteY4-322" fmla="*/ 2160240 h 2232248"/>
              <a:gd name="connsiteX5-323" fmla="*/ 180020 w 2201801"/>
              <a:gd name="connsiteY5-324" fmla="*/ 0 h 2232248"/>
              <a:gd name="connsiteX0-325" fmla="*/ 180020 w 2201801"/>
              <a:gd name="connsiteY0-326" fmla="*/ 0 h 2232248"/>
              <a:gd name="connsiteX1-327" fmla="*/ 2196244 w 2201801"/>
              <a:gd name="connsiteY1-328" fmla="*/ 36004 h 2232248"/>
              <a:gd name="connsiteX2-329" fmla="*/ 2049780 w 2201801"/>
              <a:gd name="connsiteY2-330" fmla="*/ 1893952 h 2232248"/>
              <a:gd name="connsiteX3-331" fmla="*/ 1116124 w 2201801"/>
              <a:gd name="connsiteY3-332" fmla="*/ 2232248 h 2232248"/>
              <a:gd name="connsiteX4-333" fmla="*/ 0 w 2201801"/>
              <a:gd name="connsiteY4-334" fmla="*/ 2160240 h 2232248"/>
              <a:gd name="connsiteX5-335" fmla="*/ 180020 w 2201801"/>
              <a:gd name="connsiteY5-336" fmla="*/ 0 h 2232248"/>
              <a:gd name="connsiteX0-337" fmla="*/ 180020 w 2201801"/>
              <a:gd name="connsiteY0-338" fmla="*/ 0 h 2232248"/>
              <a:gd name="connsiteX1-339" fmla="*/ 2196244 w 2201801"/>
              <a:gd name="connsiteY1-340" fmla="*/ 36004 h 2232248"/>
              <a:gd name="connsiteX2-341" fmla="*/ 2049780 w 2201801"/>
              <a:gd name="connsiteY2-342" fmla="*/ 1893952 h 2232248"/>
              <a:gd name="connsiteX3-343" fmla="*/ 1116124 w 2201801"/>
              <a:gd name="connsiteY3-344" fmla="*/ 2232248 h 2232248"/>
              <a:gd name="connsiteX4-345" fmla="*/ 0 w 2201801"/>
              <a:gd name="connsiteY4-346" fmla="*/ 2160240 h 2232248"/>
              <a:gd name="connsiteX5-347" fmla="*/ 180020 w 2201801"/>
              <a:gd name="connsiteY5-348" fmla="*/ 0 h 2232248"/>
              <a:gd name="connsiteX0-349" fmla="*/ 180020 w 2196244"/>
              <a:gd name="connsiteY0-350" fmla="*/ 0 h 2232248"/>
              <a:gd name="connsiteX1-351" fmla="*/ 2196244 w 2196244"/>
              <a:gd name="connsiteY1-352" fmla="*/ 36004 h 2232248"/>
              <a:gd name="connsiteX2-353" fmla="*/ 2049780 w 2196244"/>
              <a:gd name="connsiteY2-354" fmla="*/ 1893952 h 2232248"/>
              <a:gd name="connsiteX3-355" fmla="*/ 1116124 w 2196244"/>
              <a:gd name="connsiteY3-356" fmla="*/ 2232248 h 2232248"/>
              <a:gd name="connsiteX4-357" fmla="*/ 0 w 2196244"/>
              <a:gd name="connsiteY4-358" fmla="*/ 2160240 h 2232248"/>
              <a:gd name="connsiteX5-359" fmla="*/ 180020 w 2196244"/>
              <a:gd name="connsiteY5-360" fmla="*/ 0 h 2232248"/>
              <a:gd name="connsiteX0-361" fmla="*/ 180020 w 2196244"/>
              <a:gd name="connsiteY0-362" fmla="*/ 0 h 2232248"/>
              <a:gd name="connsiteX1-363" fmla="*/ 2196244 w 2196244"/>
              <a:gd name="connsiteY1-364" fmla="*/ 36004 h 2232248"/>
              <a:gd name="connsiteX2-365" fmla="*/ 2049780 w 2196244"/>
              <a:gd name="connsiteY2-366" fmla="*/ 1893952 h 2232248"/>
              <a:gd name="connsiteX3-367" fmla="*/ 1116124 w 2196244"/>
              <a:gd name="connsiteY3-368" fmla="*/ 2232248 h 2232248"/>
              <a:gd name="connsiteX4-369" fmla="*/ 0 w 2196244"/>
              <a:gd name="connsiteY4-370" fmla="*/ 2160240 h 2232248"/>
              <a:gd name="connsiteX5-371" fmla="*/ 180020 w 2196244"/>
              <a:gd name="connsiteY5-372" fmla="*/ 0 h 2232248"/>
              <a:gd name="connsiteX0-373" fmla="*/ 180020 w 2196244"/>
              <a:gd name="connsiteY0-374" fmla="*/ 0 h 2232248"/>
              <a:gd name="connsiteX1-375" fmla="*/ 2196244 w 2196244"/>
              <a:gd name="connsiteY1-376" fmla="*/ 36004 h 2232248"/>
              <a:gd name="connsiteX2-377" fmla="*/ 2049780 w 2196244"/>
              <a:gd name="connsiteY2-378" fmla="*/ 1893952 h 2232248"/>
              <a:gd name="connsiteX3-379" fmla="*/ 1116124 w 2196244"/>
              <a:gd name="connsiteY3-380" fmla="*/ 2232248 h 2232248"/>
              <a:gd name="connsiteX4-381" fmla="*/ 0 w 2196244"/>
              <a:gd name="connsiteY4-382" fmla="*/ 2160240 h 2232248"/>
              <a:gd name="connsiteX5-383" fmla="*/ 180020 w 2196244"/>
              <a:gd name="connsiteY5-384" fmla="*/ 0 h 2232248"/>
              <a:gd name="connsiteX0-385" fmla="*/ 180020 w 2196244"/>
              <a:gd name="connsiteY0-386" fmla="*/ 0 h 2232248"/>
              <a:gd name="connsiteX1-387" fmla="*/ 2196244 w 2196244"/>
              <a:gd name="connsiteY1-388" fmla="*/ 36004 h 2232248"/>
              <a:gd name="connsiteX2-389" fmla="*/ 2049780 w 2196244"/>
              <a:gd name="connsiteY2-390" fmla="*/ 1893952 h 2232248"/>
              <a:gd name="connsiteX3-391" fmla="*/ 1116124 w 2196244"/>
              <a:gd name="connsiteY3-392" fmla="*/ 2232248 h 2232248"/>
              <a:gd name="connsiteX4-393" fmla="*/ 0 w 2196244"/>
              <a:gd name="connsiteY4-394" fmla="*/ 2160240 h 2232248"/>
              <a:gd name="connsiteX5-395" fmla="*/ 180020 w 2196244"/>
              <a:gd name="connsiteY5-396" fmla="*/ 0 h 2232248"/>
              <a:gd name="connsiteX0-397" fmla="*/ 180020 w 2196244"/>
              <a:gd name="connsiteY0-398" fmla="*/ 0 h 2302394"/>
              <a:gd name="connsiteX1-399" fmla="*/ 2196244 w 2196244"/>
              <a:gd name="connsiteY1-400" fmla="*/ 36004 h 2302394"/>
              <a:gd name="connsiteX2-401" fmla="*/ 2049780 w 2196244"/>
              <a:gd name="connsiteY2-402" fmla="*/ 1893952 h 2302394"/>
              <a:gd name="connsiteX3-403" fmla="*/ 1116124 w 2196244"/>
              <a:gd name="connsiteY3-404" fmla="*/ 2232248 h 2302394"/>
              <a:gd name="connsiteX4-405" fmla="*/ 0 w 2196244"/>
              <a:gd name="connsiteY4-406" fmla="*/ 2160240 h 2302394"/>
              <a:gd name="connsiteX5-407" fmla="*/ 180020 w 2196244"/>
              <a:gd name="connsiteY5-408" fmla="*/ 0 h 23023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196244" h="2302394">
                <a:moveTo>
                  <a:pt x="180020" y="0"/>
                </a:moveTo>
                <a:cubicBezTo>
                  <a:pt x="857309" y="70607"/>
                  <a:pt x="1482827" y="69527"/>
                  <a:pt x="2196244" y="36004"/>
                </a:cubicBezTo>
                <a:cubicBezTo>
                  <a:pt x="2181324" y="633028"/>
                  <a:pt x="2129347" y="1853427"/>
                  <a:pt x="2049780" y="1893952"/>
                </a:cubicBezTo>
                <a:cubicBezTo>
                  <a:pt x="1651000" y="2031112"/>
                  <a:pt x="1551293" y="2137976"/>
                  <a:pt x="1116124" y="2232248"/>
                </a:cubicBezTo>
                <a:cubicBezTo>
                  <a:pt x="697811" y="2302394"/>
                  <a:pt x="386738" y="2168927"/>
                  <a:pt x="0" y="2160240"/>
                </a:cubicBezTo>
                <a:cubicBezTo>
                  <a:pt x="112494" y="1412821"/>
                  <a:pt x="149009" y="847792"/>
                  <a:pt x="180020" y="0"/>
                </a:cubicBezTo>
                <a:close/>
              </a:path>
            </a:pathLst>
          </a:custGeom>
          <a:noFill/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자유형 87"/>
          <p:cNvSpPr/>
          <p:nvPr/>
        </p:nvSpPr>
        <p:spPr bwMode="auto">
          <a:xfrm>
            <a:off x="6361977" y="4515303"/>
            <a:ext cx="941233" cy="691102"/>
          </a:xfrm>
          <a:custGeom>
            <a:avLst/>
            <a:gdLst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-1" fmla="*/ 0 w 1104900"/>
              <a:gd name="connsiteY0-2" fmla="*/ 655320 h 716248"/>
              <a:gd name="connsiteX1-3" fmla="*/ 807720 w 1104900"/>
              <a:gd name="connsiteY1-4" fmla="*/ 0 h 716248"/>
              <a:gd name="connsiteX2-5" fmla="*/ 1104900 w 1104900"/>
              <a:gd name="connsiteY2-6" fmla="*/ 274320 h 716248"/>
              <a:gd name="connsiteX3-7" fmla="*/ 0 w 1104900"/>
              <a:gd name="connsiteY3-8" fmla="*/ 655320 h 716248"/>
              <a:gd name="connsiteX0-9" fmla="*/ 0 w 1104900"/>
              <a:gd name="connsiteY0-10" fmla="*/ 655320 h 716248"/>
              <a:gd name="connsiteX1-11" fmla="*/ 807720 w 1104900"/>
              <a:gd name="connsiteY1-12" fmla="*/ 0 h 716248"/>
              <a:gd name="connsiteX2-13" fmla="*/ 1104900 w 1104900"/>
              <a:gd name="connsiteY2-14" fmla="*/ 274320 h 716248"/>
              <a:gd name="connsiteX3-15" fmla="*/ 0 w 1104900"/>
              <a:gd name="connsiteY3-16" fmla="*/ 655320 h 716248"/>
              <a:gd name="connsiteX0-17" fmla="*/ 0 w 1104900"/>
              <a:gd name="connsiteY0-18" fmla="*/ 655320 h 716248"/>
              <a:gd name="connsiteX1-19" fmla="*/ 807720 w 1104900"/>
              <a:gd name="connsiteY1-20" fmla="*/ 0 h 716248"/>
              <a:gd name="connsiteX2-21" fmla="*/ 1104900 w 1104900"/>
              <a:gd name="connsiteY2-22" fmla="*/ 274320 h 716248"/>
              <a:gd name="connsiteX3-23" fmla="*/ 0 w 1104900"/>
              <a:gd name="connsiteY3-24" fmla="*/ 655320 h 716248"/>
              <a:gd name="connsiteX0-25" fmla="*/ 0 w 1104900"/>
              <a:gd name="connsiteY0-26" fmla="*/ 655320 h 655320"/>
              <a:gd name="connsiteX1-27" fmla="*/ 807720 w 1104900"/>
              <a:gd name="connsiteY1-28" fmla="*/ 0 h 655320"/>
              <a:gd name="connsiteX2-29" fmla="*/ 1104900 w 1104900"/>
              <a:gd name="connsiteY2-30" fmla="*/ 274320 h 655320"/>
              <a:gd name="connsiteX3-31" fmla="*/ 0 w 1104900"/>
              <a:gd name="connsiteY3-32" fmla="*/ 655320 h 655320"/>
              <a:gd name="connsiteX0-33" fmla="*/ 0 w 1104900"/>
              <a:gd name="connsiteY0-34" fmla="*/ 655320 h 655320"/>
              <a:gd name="connsiteX1-35" fmla="*/ 807720 w 1104900"/>
              <a:gd name="connsiteY1-36" fmla="*/ 0 h 655320"/>
              <a:gd name="connsiteX2-37" fmla="*/ 1104900 w 1104900"/>
              <a:gd name="connsiteY2-38" fmla="*/ 274320 h 655320"/>
              <a:gd name="connsiteX3-39" fmla="*/ 0 w 1104900"/>
              <a:gd name="connsiteY3-40" fmla="*/ 655320 h 655320"/>
              <a:gd name="connsiteX0-41" fmla="*/ 0 w 1104900"/>
              <a:gd name="connsiteY0-42" fmla="*/ 655320 h 655320"/>
              <a:gd name="connsiteX1-43" fmla="*/ 807720 w 1104900"/>
              <a:gd name="connsiteY1-44" fmla="*/ 0 h 655320"/>
              <a:gd name="connsiteX2-45" fmla="*/ 1104900 w 1104900"/>
              <a:gd name="connsiteY2-46" fmla="*/ 274320 h 655320"/>
              <a:gd name="connsiteX3-47" fmla="*/ 0 w 1104900"/>
              <a:gd name="connsiteY3-48" fmla="*/ 655320 h 655320"/>
              <a:gd name="connsiteX0-49" fmla="*/ 0 w 1104900"/>
              <a:gd name="connsiteY0-50" fmla="*/ 655320 h 655320"/>
              <a:gd name="connsiteX1-51" fmla="*/ 807720 w 1104900"/>
              <a:gd name="connsiteY1-52" fmla="*/ 0 h 655320"/>
              <a:gd name="connsiteX2-53" fmla="*/ 1104900 w 1104900"/>
              <a:gd name="connsiteY2-54" fmla="*/ 274320 h 655320"/>
              <a:gd name="connsiteX3-55" fmla="*/ 0 w 1104900"/>
              <a:gd name="connsiteY3-56" fmla="*/ 655320 h 655320"/>
              <a:gd name="connsiteX0-57" fmla="*/ 0 w 1104900"/>
              <a:gd name="connsiteY0-58" fmla="*/ 655320 h 655320"/>
              <a:gd name="connsiteX1-59" fmla="*/ 807720 w 1104900"/>
              <a:gd name="connsiteY1-60" fmla="*/ 0 h 655320"/>
              <a:gd name="connsiteX2-61" fmla="*/ 1104900 w 1104900"/>
              <a:gd name="connsiteY2-62" fmla="*/ 274320 h 655320"/>
              <a:gd name="connsiteX3-63" fmla="*/ 0 w 1104900"/>
              <a:gd name="connsiteY3-64" fmla="*/ 655320 h 655320"/>
              <a:gd name="connsiteX0-65" fmla="*/ 0 w 1104900"/>
              <a:gd name="connsiteY0-66" fmla="*/ 655320 h 655320"/>
              <a:gd name="connsiteX1-67" fmla="*/ 807720 w 1104900"/>
              <a:gd name="connsiteY1-68" fmla="*/ 0 h 655320"/>
              <a:gd name="connsiteX2-69" fmla="*/ 1104900 w 1104900"/>
              <a:gd name="connsiteY2-70" fmla="*/ 274320 h 655320"/>
              <a:gd name="connsiteX3-71" fmla="*/ 0 w 1104900"/>
              <a:gd name="connsiteY3-72" fmla="*/ 655320 h 655320"/>
              <a:gd name="connsiteX0-73" fmla="*/ 0 w 1124187"/>
              <a:gd name="connsiteY0-74" fmla="*/ 684497 h 684497"/>
              <a:gd name="connsiteX1-75" fmla="*/ 827007 w 1124187"/>
              <a:gd name="connsiteY1-76" fmla="*/ 0 h 684497"/>
              <a:gd name="connsiteX2-77" fmla="*/ 1124187 w 1124187"/>
              <a:gd name="connsiteY2-78" fmla="*/ 274320 h 684497"/>
              <a:gd name="connsiteX3-79" fmla="*/ 0 w 1124187"/>
              <a:gd name="connsiteY3-80" fmla="*/ 684497 h 684497"/>
              <a:gd name="connsiteX0-81" fmla="*/ 0 w 1124187"/>
              <a:gd name="connsiteY0-82" fmla="*/ 684497 h 684497"/>
              <a:gd name="connsiteX1-83" fmla="*/ 827007 w 1124187"/>
              <a:gd name="connsiteY1-84" fmla="*/ 0 h 684497"/>
              <a:gd name="connsiteX2-85" fmla="*/ 1124187 w 1124187"/>
              <a:gd name="connsiteY2-86" fmla="*/ 274320 h 684497"/>
              <a:gd name="connsiteX3-87" fmla="*/ 0 w 1124187"/>
              <a:gd name="connsiteY3-88" fmla="*/ 684497 h 684497"/>
              <a:gd name="connsiteX0-89" fmla="*/ 0 w 1124187"/>
              <a:gd name="connsiteY0-90" fmla="*/ 684497 h 684497"/>
              <a:gd name="connsiteX1-91" fmla="*/ 827007 w 1124187"/>
              <a:gd name="connsiteY1-92" fmla="*/ 0 h 684497"/>
              <a:gd name="connsiteX2-93" fmla="*/ 1124187 w 1124187"/>
              <a:gd name="connsiteY2-94" fmla="*/ 274320 h 684497"/>
              <a:gd name="connsiteX3-95" fmla="*/ 0 w 1124187"/>
              <a:gd name="connsiteY3-96" fmla="*/ 684497 h 684497"/>
              <a:gd name="connsiteX0-97" fmla="*/ 0 w 1124187"/>
              <a:gd name="connsiteY0-98" fmla="*/ 684497 h 684497"/>
              <a:gd name="connsiteX1-99" fmla="*/ 827007 w 1124187"/>
              <a:gd name="connsiteY1-100" fmla="*/ 0 h 684497"/>
              <a:gd name="connsiteX2-101" fmla="*/ 1124187 w 1124187"/>
              <a:gd name="connsiteY2-102" fmla="*/ 274320 h 684497"/>
              <a:gd name="connsiteX3-103" fmla="*/ 0 w 1124187"/>
              <a:gd name="connsiteY3-104" fmla="*/ 684497 h 684497"/>
              <a:gd name="connsiteX0-105" fmla="*/ 0 w 1125193"/>
              <a:gd name="connsiteY0-106" fmla="*/ 684497 h 684497"/>
              <a:gd name="connsiteX1-107" fmla="*/ 827007 w 1125193"/>
              <a:gd name="connsiteY1-108" fmla="*/ 0 h 684497"/>
              <a:gd name="connsiteX2-109" fmla="*/ 1125193 w 1125193"/>
              <a:gd name="connsiteY2-110" fmla="*/ 302186 h 684497"/>
              <a:gd name="connsiteX3-111" fmla="*/ 0 w 1125193"/>
              <a:gd name="connsiteY3-112" fmla="*/ 684497 h 684497"/>
              <a:gd name="connsiteX0-113" fmla="*/ 0 w 1109869"/>
              <a:gd name="connsiteY0-114" fmla="*/ 684497 h 684497"/>
              <a:gd name="connsiteX1-115" fmla="*/ 827007 w 1109869"/>
              <a:gd name="connsiteY1-116" fmla="*/ 0 h 684497"/>
              <a:gd name="connsiteX2-117" fmla="*/ 1109869 w 1109869"/>
              <a:gd name="connsiteY2-118" fmla="*/ 293334 h 684497"/>
              <a:gd name="connsiteX3-119" fmla="*/ 0 w 1109869"/>
              <a:gd name="connsiteY3-120" fmla="*/ 684497 h 684497"/>
              <a:gd name="connsiteX0-121" fmla="*/ 0 w 1111718"/>
              <a:gd name="connsiteY0-122" fmla="*/ 684497 h 684497"/>
              <a:gd name="connsiteX1-123" fmla="*/ 827007 w 1111718"/>
              <a:gd name="connsiteY1-124" fmla="*/ 0 h 684497"/>
              <a:gd name="connsiteX2-125" fmla="*/ 1111718 w 1111718"/>
              <a:gd name="connsiteY2-126" fmla="*/ 287291 h 684497"/>
              <a:gd name="connsiteX3-127" fmla="*/ 0 w 1111718"/>
              <a:gd name="connsiteY3-128" fmla="*/ 684497 h 684497"/>
              <a:gd name="connsiteX0-129" fmla="*/ 0 w 1113567"/>
              <a:gd name="connsiteY0-130" fmla="*/ 684497 h 684497"/>
              <a:gd name="connsiteX1-131" fmla="*/ 827007 w 1113567"/>
              <a:gd name="connsiteY1-132" fmla="*/ 0 h 684497"/>
              <a:gd name="connsiteX2-133" fmla="*/ 1113567 w 1113567"/>
              <a:gd name="connsiteY2-134" fmla="*/ 272819 h 684497"/>
              <a:gd name="connsiteX3-135" fmla="*/ 0 w 1113567"/>
              <a:gd name="connsiteY3-136" fmla="*/ 684497 h 684497"/>
              <a:gd name="connsiteX0-137" fmla="*/ 0 w 1118278"/>
              <a:gd name="connsiteY0-138" fmla="*/ 684497 h 684497"/>
              <a:gd name="connsiteX1-139" fmla="*/ 827007 w 1118278"/>
              <a:gd name="connsiteY1-140" fmla="*/ 0 h 684497"/>
              <a:gd name="connsiteX2-141" fmla="*/ 1118278 w 1118278"/>
              <a:gd name="connsiteY2-142" fmla="*/ 292399 h 684497"/>
              <a:gd name="connsiteX3-143" fmla="*/ 0 w 1118278"/>
              <a:gd name="connsiteY3-144" fmla="*/ 684497 h 684497"/>
              <a:gd name="connsiteX0-145" fmla="*/ 0 w 1117265"/>
              <a:gd name="connsiteY0-146" fmla="*/ 684497 h 684497"/>
              <a:gd name="connsiteX1-147" fmla="*/ 827007 w 1117265"/>
              <a:gd name="connsiteY1-148" fmla="*/ 0 h 684497"/>
              <a:gd name="connsiteX2-149" fmla="*/ 1117265 w 1117265"/>
              <a:gd name="connsiteY2-150" fmla="*/ 283547 h 684497"/>
              <a:gd name="connsiteX3-151" fmla="*/ 0 w 1117265"/>
              <a:gd name="connsiteY3-152" fmla="*/ 684497 h 684497"/>
              <a:gd name="connsiteX0-153" fmla="*/ 0 w 1117265"/>
              <a:gd name="connsiteY0-154" fmla="*/ 684497 h 684497"/>
              <a:gd name="connsiteX1-155" fmla="*/ 827007 w 1117265"/>
              <a:gd name="connsiteY1-156" fmla="*/ 0 h 684497"/>
              <a:gd name="connsiteX2-157" fmla="*/ 1117265 w 1117265"/>
              <a:gd name="connsiteY2-158" fmla="*/ 283547 h 684497"/>
              <a:gd name="connsiteX3-159" fmla="*/ 0 w 1117265"/>
              <a:gd name="connsiteY3-160" fmla="*/ 684497 h 684497"/>
              <a:gd name="connsiteX0-161" fmla="*/ 0 w 1117265"/>
              <a:gd name="connsiteY0-162" fmla="*/ 684497 h 684497"/>
              <a:gd name="connsiteX1-163" fmla="*/ 827007 w 1117265"/>
              <a:gd name="connsiteY1-164" fmla="*/ 0 h 684497"/>
              <a:gd name="connsiteX2-165" fmla="*/ 1117265 w 1117265"/>
              <a:gd name="connsiteY2-166" fmla="*/ 283547 h 684497"/>
              <a:gd name="connsiteX3-167" fmla="*/ 0 w 1117265"/>
              <a:gd name="connsiteY3-168" fmla="*/ 684497 h 684497"/>
              <a:gd name="connsiteX0-169" fmla="*/ 0 w 1117265"/>
              <a:gd name="connsiteY0-170" fmla="*/ 684497 h 684497"/>
              <a:gd name="connsiteX1-171" fmla="*/ 827007 w 1117265"/>
              <a:gd name="connsiteY1-172" fmla="*/ 0 h 684497"/>
              <a:gd name="connsiteX2-173" fmla="*/ 1117265 w 1117265"/>
              <a:gd name="connsiteY2-174" fmla="*/ 283547 h 684497"/>
              <a:gd name="connsiteX3-175" fmla="*/ 0 w 1117265"/>
              <a:gd name="connsiteY3-176" fmla="*/ 684497 h 684497"/>
              <a:gd name="connsiteX0-177" fmla="*/ 0 w 1117265"/>
              <a:gd name="connsiteY0-178" fmla="*/ 684497 h 684497"/>
              <a:gd name="connsiteX1-179" fmla="*/ 827007 w 1117265"/>
              <a:gd name="connsiteY1-180" fmla="*/ 0 h 684497"/>
              <a:gd name="connsiteX2-181" fmla="*/ 1117265 w 1117265"/>
              <a:gd name="connsiteY2-182" fmla="*/ 283547 h 684497"/>
              <a:gd name="connsiteX3-183" fmla="*/ 0 w 1117265"/>
              <a:gd name="connsiteY3-184" fmla="*/ 684497 h 684497"/>
              <a:gd name="connsiteX0-185" fmla="*/ 0 w 1117265"/>
              <a:gd name="connsiteY0-186" fmla="*/ 684497 h 684497"/>
              <a:gd name="connsiteX1-187" fmla="*/ 827007 w 1117265"/>
              <a:gd name="connsiteY1-188" fmla="*/ 0 h 684497"/>
              <a:gd name="connsiteX2-189" fmla="*/ 1117265 w 1117265"/>
              <a:gd name="connsiteY2-190" fmla="*/ 283547 h 684497"/>
              <a:gd name="connsiteX3-191" fmla="*/ 0 w 1117265"/>
              <a:gd name="connsiteY3-192" fmla="*/ 684497 h 684497"/>
              <a:gd name="connsiteX0-193" fmla="*/ 0 w 1117265"/>
              <a:gd name="connsiteY0-194" fmla="*/ 684497 h 684497"/>
              <a:gd name="connsiteX1-195" fmla="*/ 827007 w 1117265"/>
              <a:gd name="connsiteY1-196" fmla="*/ 0 h 684497"/>
              <a:gd name="connsiteX2-197" fmla="*/ 1117265 w 1117265"/>
              <a:gd name="connsiteY2-198" fmla="*/ 283547 h 684497"/>
              <a:gd name="connsiteX3-199" fmla="*/ 0 w 1117265"/>
              <a:gd name="connsiteY3-200" fmla="*/ 684497 h 684497"/>
              <a:gd name="connsiteX0-201" fmla="*/ 0 w 1117265"/>
              <a:gd name="connsiteY0-202" fmla="*/ 684497 h 684497"/>
              <a:gd name="connsiteX1-203" fmla="*/ 827007 w 1117265"/>
              <a:gd name="connsiteY1-204" fmla="*/ 0 h 684497"/>
              <a:gd name="connsiteX2-205" fmla="*/ 1117265 w 1117265"/>
              <a:gd name="connsiteY2-206" fmla="*/ 283547 h 684497"/>
              <a:gd name="connsiteX3-207" fmla="*/ 0 w 1117265"/>
              <a:gd name="connsiteY3-208" fmla="*/ 684497 h 684497"/>
              <a:gd name="connsiteX0-209" fmla="*/ 0 w 1117265"/>
              <a:gd name="connsiteY0-210" fmla="*/ 684497 h 684497"/>
              <a:gd name="connsiteX1-211" fmla="*/ 827007 w 1117265"/>
              <a:gd name="connsiteY1-212" fmla="*/ 0 h 684497"/>
              <a:gd name="connsiteX2-213" fmla="*/ 1117265 w 1117265"/>
              <a:gd name="connsiteY2-214" fmla="*/ 283547 h 684497"/>
              <a:gd name="connsiteX3-215" fmla="*/ 0 w 1117265"/>
              <a:gd name="connsiteY3-216" fmla="*/ 684497 h 684497"/>
              <a:gd name="connsiteX0-217" fmla="*/ 0 w 1117265"/>
              <a:gd name="connsiteY0-218" fmla="*/ 684497 h 684497"/>
              <a:gd name="connsiteX1-219" fmla="*/ 827007 w 1117265"/>
              <a:gd name="connsiteY1-220" fmla="*/ 0 h 684497"/>
              <a:gd name="connsiteX2-221" fmla="*/ 1117265 w 1117265"/>
              <a:gd name="connsiteY2-222" fmla="*/ 283547 h 684497"/>
              <a:gd name="connsiteX3-223" fmla="*/ 0 w 1117265"/>
              <a:gd name="connsiteY3-224" fmla="*/ 684497 h 684497"/>
              <a:gd name="connsiteX0-225" fmla="*/ 0 w 1117265"/>
              <a:gd name="connsiteY0-226" fmla="*/ 684497 h 684497"/>
              <a:gd name="connsiteX1-227" fmla="*/ 827007 w 1117265"/>
              <a:gd name="connsiteY1-228" fmla="*/ 0 h 684497"/>
              <a:gd name="connsiteX2-229" fmla="*/ 1117265 w 1117265"/>
              <a:gd name="connsiteY2-230" fmla="*/ 283547 h 684497"/>
              <a:gd name="connsiteX3-231" fmla="*/ 0 w 1117265"/>
              <a:gd name="connsiteY3-232" fmla="*/ 684497 h 684497"/>
              <a:gd name="connsiteX0-233" fmla="*/ 0 w 1117265"/>
              <a:gd name="connsiteY0-234" fmla="*/ 684497 h 684497"/>
              <a:gd name="connsiteX1-235" fmla="*/ 827007 w 1117265"/>
              <a:gd name="connsiteY1-236" fmla="*/ 0 h 684497"/>
              <a:gd name="connsiteX2-237" fmla="*/ 1117265 w 1117265"/>
              <a:gd name="connsiteY2-238" fmla="*/ 283547 h 684497"/>
              <a:gd name="connsiteX3-239" fmla="*/ 0 w 1117265"/>
              <a:gd name="connsiteY3-240" fmla="*/ 684497 h 684497"/>
              <a:gd name="connsiteX0-241" fmla="*/ 0 w 1117265"/>
              <a:gd name="connsiteY0-242" fmla="*/ 684497 h 684497"/>
              <a:gd name="connsiteX1-243" fmla="*/ 827007 w 1117265"/>
              <a:gd name="connsiteY1-244" fmla="*/ 0 h 684497"/>
              <a:gd name="connsiteX2-245" fmla="*/ 1117265 w 1117265"/>
              <a:gd name="connsiteY2-246" fmla="*/ 283547 h 684497"/>
              <a:gd name="connsiteX3-247" fmla="*/ 0 w 1117265"/>
              <a:gd name="connsiteY3-248" fmla="*/ 684497 h 684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7265" h="684497">
                <a:moveTo>
                  <a:pt x="0" y="684497"/>
                </a:moveTo>
                <a:cubicBezTo>
                  <a:pt x="281310" y="578055"/>
                  <a:pt x="563915" y="445084"/>
                  <a:pt x="827007" y="0"/>
                </a:cubicBezTo>
                <a:cubicBezTo>
                  <a:pt x="830800" y="112603"/>
                  <a:pt x="947335" y="344380"/>
                  <a:pt x="1117265" y="283547"/>
                </a:cubicBezTo>
                <a:cubicBezTo>
                  <a:pt x="779033" y="454015"/>
                  <a:pt x="330704" y="612949"/>
                  <a:pt x="0" y="684497"/>
                </a:cubicBezTo>
                <a:close/>
              </a:path>
            </a:pathLst>
          </a:custGeom>
          <a:noFill/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자유형 200"/>
          <p:cNvSpPr/>
          <p:nvPr/>
        </p:nvSpPr>
        <p:spPr bwMode="auto">
          <a:xfrm>
            <a:off x="5018244" y="2340747"/>
            <a:ext cx="2479595" cy="503565"/>
          </a:xfrm>
          <a:custGeom>
            <a:avLst/>
            <a:gdLst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-1" fmla="*/ 0 w 2226733"/>
              <a:gd name="connsiteY0-2" fmla="*/ 0 h 465666"/>
              <a:gd name="connsiteX1-3" fmla="*/ 2226733 w 2226733"/>
              <a:gd name="connsiteY1-4" fmla="*/ 67733 h 465666"/>
              <a:gd name="connsiteX2-5" fmla="*/ 2192867 w 2226733"/>
              <a:gd name="connsiteY2-6" fmla="*/ 465666 h 465666"/>
              <a:gd name="connsiteX3-7" fmla="*/ 16933 w 2226733"/>
              <a:gd name="connsiteY3-8" fmla="*/ 381000 h 465666"/>
              <a:gd name="connsiteX4-9" fmla="*/ 0 w 2226733"/>
              <a:gd name="connsiteY4-10" fmla="*/ 0 h 465666"/>
              <a:gd name="connsiteX0-11" fmla="*/ 0 w 2207084"/>
              <a:gd name="connsiteY0-12" fmla="*/ 0 h 465666"/>
              <a:gd name="connsiteX1-13" fmla="*/ 2207084 w 2207084"/>
              <a:gd name="connsiteY1-14" fmla="*/ 33453 h 465666"/>
              <a:gd name="connsiteX2-15" fmla="*/ 2192867 w 2207084"/>
              <a:gd name="connsiteY2-16" fmla="*/ 465666 h 465666"/>
              <a:gd name="connsiteX3-17" fmla="*/ 16933 w 2207084"/>
              <a:gd name="connsiteY3-18" fmla="*/ 381000 h 465666"/>
              <a:gd name="connsiteX4-19" fmla="*/ 0 w 2207084"/>
              <a:gd name="connsiteY4-20" fmla="*/ 0 h 465666"/>
              <a:gd name="connsiteX0-21" fmla="*/ 0 w 2196244"/>
              <a:gd name="connsiteY0-22" fmla="*/ 0 h 468217"/>
              <a:gd name="connsiteX1-23" fmla="*/ 2196244 w 2196244"/>
              <a:gd name="connsiteY1-24" fmla="*/ 36004 h 468217"/>
              <a:gd name="connsiteX2-25" fmla="*/ 2182027 w 2196244"/>
              <a:gd name="connsiteY2-26" fmla="*/ 468217 h 468217"/>
              <a:gd name="connsiteX3-27" fmla="*/ 6093 w 2196244"/>
              <a:gd name="connsiteY3-28" fmla="*/ 383551 h 468217"/>
              <a:gd name="connsiteX4-29" fmla="*/ 0 w 2196244"/>
              <a:gd name="connsiteY4-30" fmla="*/ 0 h 468217"/>
              <a:gd name="connsiteX0-31" fmla="*/ 0 w 2196244"/>
              <a:gd name="connsiteY0-32" fmla="*/ 0 h 468217"/>
              <a:gd name="connsiteX1-33" fmla="*/ 2196244 w 2196244"/>
              <a:gd name="connsiteY1-34" fmla="*/ 36004 h 468217"/>
              <a:gd name="connsiteX2-35" fmla="*/ 2182027 w 2196244"/>
              <a:gd name="connsiteY2-36" fmla="*/ 468217 h 468217"/>
              <a:gd name="connsiteX3-37" fmla="*/ 6093 w 2196244"/>
              <a:gd name="connsiteY3-38" fmla="*/ 383551 h 468217"/>
              <a:gd name="connsiteX4-39" fmla="*/ 0 w 2196244"/>
              <a:gd name="connsiteY4-40" fmla="*/ 0 h 468217"/>
              <a:gd name="connsiteX0-41" fmla="*/ 29911 w 2190151"/>
              <a:gd name="connsiteY0-42" fmla="*/ 0 h 468216"/>
              <a:gd name="connsiteX1-43" fmla="*/ 2190151 w 2190151"/>
              <a:gd name="connsiteY1-44" fmla="*/ 36003 h 468216"/>
              <a:gd name="connsiteX2-45" fmla="*/ 2175934 w 2190151"/>
              <a:gd name="connsiteY2-46" fmla="*/ 468216 h 468216"/>
              <a:gd name="connsiteX3-47" fmla="*/ 0 w 2190151"/>
              <a:gd name="connsiteY3-48" fmla="*/ 383550 h 468216"/>
              <a:gd name="connsiteX4-49" fmla="*/ 29911 w 2190151"/>
              <a:gd name="connsiteY4-50" fmla="*/ 0 h 468216"/>
              <a:gd name="connsiteX0-51" fmla="*/ 0 w 2160240"/>
              <a:gd name="connsiteY0-52" fmla="*/ 0 h 468216"/>
              <a:gd name="connsiteX1-53" fmla="*/ 2160240 w 2160240"/>
              <a:gd name="connsiteY1-54" fmla="*/ 36003 h 468216"/>
              <a:gd name="connsiteX2-55" fmla="*/ 2146023 w 2160240"/>
              <a:gd name="connsiteY2-56" fmla="*/ 468216 h 468216"/>
              <a:gd name="connsiteX3-57" fmla="*/ 0 w 2160240"/>
              <a:gd name="connsiteY3-58" fmla="*/ 360039 h 468216"/>
              <a:gd name="connsiteX4-59" fmla="*/ 0 w 2160240"/>
              <a:gd name="connsiteY4-60" fmla="*/ 0 h 468216"/>
              <a:gd name="connsiteX0-61" fmla="*/ 21444 w 2181684"/>
              <a:gd name="connsiteY0-62" fmla="*/ 0 h 468216"/>
              <a:gd name="connsiteX1-63" fmla="*/ 2181684 w 2181684"/>
              <a:gd name="connsiteY1-64" fmla="*/ 36003 h 468216"/>
              <a:gd name="connsiteX2-65" fmla="*/ 2167467 w 2181684"/>
              <a:gd name="connsiteY2-66" fmla="*/ 468216 h 468216"/>
              <a:gd name="connsiteX3-67" fmla="*/ 0 w 2181684"/>
              <a:gd name="connsiteY3-68" fmla="*/ 378258 h 468216"/>
              <a:gd name="connsiteX4-69" fmla="*/ 21444 w 2181684"/>
              <a:gd name="connsiteY4-70" fmla="*/ 0 h 468216"/>
              <a:gd name="connsiteX0-71" fmla="*/ 15094 w 2181684"/>
              <a:gd name="connsiteY0-72" fmla="*/ 0 h 468216"/>
              <a:gd name="connsiteX1-73" fmla="*/ 2181684 w 2181684"/>
              <a:gd name="connsiteY1-74" fmla="*/ 36003 h 468216"/>
              <a:gd name="connsiteX2-75" fmla="*/ 2167467 w 2181684"/>
              <a:gd name="connsiteY2-76" fmla="*/ 468216 h 468216"/>
              <a:gd name="connsiteX3-77" fmla="*/ 0 w 2181684"/>
              <a:gd name="connsiteY3-78" fmla="*/ 378258 h 468216"/>
              <a:gd name="connsiteX4-79" fmla="*/ 15094 w 2181684"/>
              <a:gd name="connsiteY4-80" fmla="*/ 0 h 468216"/>
              <a:gd name="connsiteX0-81" fmla="*/ 15094 w 2181684"/>
              <a:gd name="connsiteY0-82" fmla="*/ 0 h 492391"/>
              <a:gd name="connsiteX1-83" fmla="*/ 2181684 w 2181684"/>
              <a:gd name="connsiteY1-84" fmla="*/ 36003 h 492391"/>
              <a:gd name="connsiteX2-85" fmla="*/ 2167467 w 2181684"/>
              <a:gd name="connsiteY2-86" fmla="*/ 468216 h 492391"/>
              <a:gd name="connsiteX3-87" fmla="*/ 0 w 2181684"/>
              <a:gd name="connsiteY3-88" fmla="*/ 378258 h 492391"/>
              <a:gd name="connsiteX4-89" fmla="*/ 15094 w 2181684"/>
              <a:gd name="connsiteY4-90" fmla="*/ 0 h 492391"/>
              <a:gd name="connsiteX0-91" fmla="*/ 15094 w 2181684"/>
              <a:gd name="connsiteY0-92" fmla="*/ 0 h 492391"/>
              <a:gd name="connsiteX1-93" fmla="*/ 2181684 w 2181684"/>
              <a:gd name="connsiteY1-94" fmla="*/ 36003 h 492391"/>
              <a:gd name="connsiteX2-95" fmla="*/ 2167467 w 2181684"/>
              <a:gd name="connsiteY2-96" fmla="*/ 468216 h 492391"/>
              <a:gd name="connsiteX3-97" fmla="*/ 0 w 2181684"/>
              <a:gd name="connsiteY3-98" fmla="*/ 378258 h 492391"/>
              <a:gd name="connsiteX4-99" fmla="*/ 15094 w 2181684"/>
              <a:gd name="connsiteY4-100" fmla="*/ 0 h 492391"/>
              <a:gd name="connsiteX0-101" fmla="*/ 15094 w 2181684"/>
              <a:gd name="connsiteY0-102" fmla="*/ 0 h 456222"/>
              <a:gd name="connsiteX1-103" fmla="*/ 2181684 w 2181684"/>
              <a:gd name="connsiteY1-104" fmla="*/ 36003 h 456222"/>
              <a:gd name="connsiteX2-105" fmla="*/ 2145679 w 2181684"/>
              <a:gd name="connsiteY2-106" fmla="*/ 432047 h 456222"/>
              <a:gd name="connsiteX3-107" fmla="*/ 0 w 2181684"/>
              <a:gd name="connsiteY3-108" fmla="*/ 378258 h 456222"/>
              <a:gd name="connsiteX4-109" fmla="*/ 15094 w 2181684"/>
              <a:gd name="connsiteY4-110" fmla="*/ 0 h 456222"/>
              <a:gd name="connsiteX0-111" fmla="*/ 15094 w 2181684"/>
              <a:gd name="connsiteY0-112" fmla="*/ 0 h 462758"/>
              <a:gd name="connsiteX1-113" fmla="*/ 2181684 w 2181684"/>
              <a:gd name="connsiteY1-114" fmla="*/ 36003 h 462758"/>
              <a:gd name="connsiteX2-115" fmla="*/ 2171699 w 2181684"/>
              <a:gd name="connsiteY2-116" fmla="*/ 438583 h 462758"/>
              <a:gd name="connsiteX3-117" fmla="*/ 0 w 2181684"/>
              <a:gd name="connsiteY3-118" fmla="*/ 378258 h 462758"/>
              <a:gd name="connsiteX4-119" fmla="*/ 15094 w 2181684"/>
              <a:gd name="connsiteY4-120" fmla="*/ 0 h 462758"/>
              <a:gd name="connsiteX0-121" fmla="*/ 21443 w 2181684"/>
              <a:gd name="connsiteY0-122" fmla="*/ 0 h 498763"/>
              <a:gd name="connsiteX1-123" fmla="*/ 2181684 w 2181684"/>
              <a:gd name="connsiteY1-124" fmla="*/ 72008 h 498763"/>
              <a:gd name="connsiteX2-125" fmla="*/ 2171699 w 2181684"/>
              <a:gd name="connsiteY2-126" fmla="*/ 474588 h 498763"/>
              <a:gd name="connsiteX3-127" fmla="*/ 0 w 2181684"/>
              <a:gd name="connsiteY3-128" fmla="*/ 414263 h 498763"/>
              <a:gd name="connsiteX4-129" fmla="*/ 21443 w 2181684"/>
              <a:gd name="connsiteY4-130" fmla="*/ 0 h 498763"/>
              <a:gd name="connsiteX0-131" fmla="*/ 21443 w 2181683"/>
              <a:gd name="connsiteY0-132" fmla="*/ 0 h 498763"/>
              <a:gd name="connsiteX1-133" fmla="*/ 2181683 w 2181683"/>
              <a:gd name="connsiteY1-134" fmla="*/ 36005 h 498763"/>
              <a:gd name="connsiteX2-135" fmla="*/ 2171699 w 2181683"/>
              <a:gd name="connsiteY2-136" fmla="*/ 474588 h 498763"/>
              <a:gd name="connsiteX3-137" fmla="*/ 0 w 2181683"/>
              <a:gd name="connsiteY3-138" fmla="*/ 414263 h 498763"/>
              <a:gd name="connsiteX4-139" fmla="*/ 21443 w 2181683"/>
              <a:gd name="connsiteY4-140" fmla="*/ 0 h 498763"/>
              <a:gd name="connsiteX0-141" fmla="*/ 21443 w 2181683"/>
              <a:gd name="connsiteY0-142" fmla="*/ 0 h 466660"/>
              <a:gd name="connsiteX1-143" fmla="*/ 2181683 w 2181683"/>
              <a:gd name="connsiteY1-144" fmla="*/ 36005 h 466660"/>
              <a:gd name="connsiteX2-145" fmla="*/ 2145680 w 2181683"/>
              <a:gd name="connsiteY2-146" fmla="*/ 432049 h 466660"/>
              <a:gd name="connsiteX3-147" fmla="*/ 0 w 2181683"/>
              <a:gd name="connsiteY3-148" fmla="*/ 414263 h 466660"/>
              <a:gd name="connsiteX4-149" fmla="*/ 21443 w 2181683"/>
              <a:gd name="connsiteY4-150" fmla="*/ 0 h 466660"/>
              <a:gd name="connsiteX0-151" fmla="*/ 21443 w 2181683"/>
              <a:gd name="connsiteY0-152" fmla="*/ 0 h 441574"/>
              <a:gd name="connsiteX1-153" fmla="*/ 2181683 w 2181683"/>
              <a:gd name="connsiteY1-154" fmla="*/ 36005 h 441574"/>
              <a:gd name="connsiteX2-155" fmla="*/ 2161555 w 2181683"/>
              <a:gd name="connsiteY2-156" fmla="*/ 441574 h 441574"/>
              <a:gd name="connsiteX3-157" fmla="*/ 0 w 2181683"/>
              <a:gd name="connsiteY3-158" fmla="*/ 414263 h 441574"/>
              <a:gd name="connsiteX4-159" fmla="*/ 21443 w 2181683"/>
              <a:gd name="connsiteY4-160" fmla="*/ 0 h 441574"/>
              <a:gd name="connsiteX0-161" fmla="*/ 21443 w 2181683"/>
              <a:gd name="connsiteY0-162" fmla="*/ 0 h 441574"/>
              <a:gd name="connsiteX1-163" fmla="*/ 2181683 w 2181683"/>
              <a:gd name="connsiteY1-164" fmla="*/ 36005 h 441574"/>
              <a:gd name="connsiteX2-165" fmla="*/ 2171080 w 2181683"/>
              <a:gd name="connsiteY2-166" fmla="*/ 441574 h 441574"/>
              <a:gd name="connsiteX3-167" fmla="*/ 0 w 2181683"/>
              <a:gd name="connsiteY3-168" fmla="*/ 414263 h 441574"/>
              <a:gd name="connsiteX4-169" fmla="*/ 21443 w 2181683"/>
              <a:gd name="connsiteY4-170" fmla="*/ 0 h 441574"/>
              <a:gd name="connsiteX0-171" fmla="*/ 21443 w 2181683"/>
              <a:gd name="connsiteY0-172" fmla="*/ 0 h 471835"/>
              <a:gd name="connsiteX1-173" fmla="*/ 2181683 w 2181683"/>
              <a:gd name="connsiteY1-174" fmla="*/ 36005 h 471835"/>
              <a:gd name="connsiteX2-175" fmla="*/ 2171080 w 2181683"/>
              <a:gd name="connsiteY2-176" fmla="*/ 441574 h 471835"/>
              <a:gd name="connsiteX3-177" fmla="*/ 0 w 2181683"/>
              <a:gd name="connsiteY3-178" fmla="*/ 414263 h 471835"/>
              <a:gd name="connsiteX4-179" fmla="*/ 21443 w 2181683"/>
              <a:gd name="connsiteY4-180" fmla="*/ 0 h 471835"/>
              <a:gd name="connsiteX0-181" fmla="*/ 21443 w 2181683"/>
              <a:gd name="connsiteY0-182" fmla="*/ 0 h 471835"/>
              <a:gd name="connsiteX1-183" fmla="*/ 2181683 w 2181683"/>
              <a:gd name="connsiteY1-184" fmla="*/ 36005 h 471835"/>
              <a:gd name="connsiteX2-185" fmla="*/ 2171080 w 2181683"/>
              <a:gd name="connsiteY2-186" fmla="*/ 441574 h 471835"/>
              <a:gd name="connsiteX3-187" fmla="*/ 0 w 2181683"/>
              <a:gd name="connsiteY3-188" fmla="*/ 414263 h 471835"/>
              <a:gd name="connsiteX4-189" fmla="*/ 21443 w 2181683"/>
              <a:gd name="connsiteY4-190" fmla="*/ 0 h 471835"/>
              <a:gd name="connsiteX0-191" fmla="*/ 13233 w 2173473"/>
              <a:gd name="connsiteY0-192" fmla="*/ 0 h 471835"/>
              <a:gd name="connsiteX1-193" fmla="*/ 2173473 w 2173473"/>
              <a:gd name="connsiteY1-194" fmla="*/ 36005 h 471835"/>
              <a:gd name="connsiteX2-195" fmla="*/ 2162870 w 2173473"/>
              <a:gd name="connsiteY2-196" fmla="*/ 441574 h 471835"/>
              <a:gd name="connsiteX3-197" fmla="*/ 0 w 2173473"/>
              <a:gd name="connsiteY3-198" fmla="*/ 377428 h 471835"/>
              <a:gd name="connsiteX4-199" fmla="*/ 13233 w 2173473"/>
              <a:gd name="connsiteY4-200" fmla="*/ 0 h 471835"/>
              <a:gd name="connsiteX0-201" fmla="*/ 15627 w 2175867"/>
              <a:gd name="connsiteY0-202" fmla="*/ 0 h 441574"/>
              <a:gd name="connsiteX1-203" fmla="*/ 2175867 w 2175867"/>
              <a:gd name="connsiteY1-204" fmla="*/ 36005 h 441574"/>
              <a:gd name="connsiteX2-205" fmla="*/ 2165264 w 2175867"/>
              <a:gd name="connsiteY2-206" fmla="*/ 441574 h 441574"/>
              <a:gd name="connsiteX3-207" fmla="*/ 0 w 2175867"/>
              <a:gd name="connsiteY3-208" fmla="*/ 354372 h 441574"/>
              <a:gd name="connsiteX4-209" fmla="*/ 15627 w 2175867"/>
              <a:gd name="connsiteY4-210" fmla="*/ 0 h 441574"/>
              <a:gd name="connsiteX0-211" fmla="*/ 15627 w 2175867"/>
              <a:gd name="connsiteY0-212" fmla="*/ 0 h 454274"/>
              <a:gd name="connsiteX1-213" fmla="*/ 2175867 w 2175867"/>
              <a:gd name="connsiteY1-214" fmla="*/ 48705 h 454274"/>
              <a:gd name="connsiteX2-215" fmla="*/ 2165264 w 2175867"/>
              <a:gd name="connsiteY2-216" fmla="*/ 454274 h 454274"/>
              <a:gd name="connsiteX3-217" fmla="*/ 0 w 2175867"/>
              <a:gd name="connsiteY3-218" fmla="*/ 367072 h 454274"/>
              <a:gd name="connsiteX4-219" fmla="*/ 15627 w 2175867"/>
              <a:gd name="connsiteY4-220" fmla="*/ 0 h 454274"/>
              <a:gd name="connsiteX0-221" fmla="*/ 15627 w 2179042"/>
              <a:gd name="connsiteY0-222" fmla="*/ 0 h 454274"/>
              <a:gd name="connsiteX1-223" fmla="*/ 2179042 w 2179042"/>
              <a:gd name="connsiteY1-224" fmla="*/ 39180 h 454274"/>
              <a:gd name="connsiteX2-225" fmla="*/ 2165264 w 2179042"/>
              <a:gd name="connsiteY2-226" fmla="*/ 454274 h 454274"/>
              <a:gd name="connsiteX3-227" fmla="*/ 0 w 2179042"/>
              <a:gd name="connsiteY3-228" fmla="*/ 367072 h 454274"/>
              <a:gd name="connsiteX4-229" fmla="*/ 15627 w 2179042"/>
              <a:gd name="connsiteY4-230" fmla="*/ 0 h 454274"/>
              <a:gd name="connsiteX0-231" fmla="*/ 15627 w 2179042"/>
              <a:gd name="connsiteY0-232" fmla="*/ 0 h 397124"/>
              <a:gd name="connsiteX1-233" fmla="*/ 2179042 w 2179042"/>
              <a:gd name="connsiteY1-234" fmla="*/ 39180 h 397124"/>
              <a:gd name="connsiteX2-235" fmla="*/ 2174789 w 2179042"/>
              <a:gd name="connsiteY2-236" fmla="*/ 397124 h 397124"/>
              <a:gd name="connsiteX3-237" fmla="*/ 0 w 2179042"/>
              <a:gd name="connsiteY3-238" fmla="*/ 367072 h 397124"/>
              <a:gd name="connsiteX4-239" fmla="*/ 15627 w 2179042"/>
              <a:gd name="connsiteY4-240" fmla="*/ 0 h 397124"/>
              <a:gd name="connsiteX0-241" fmla="*/ 18802 w 2182217"/>
              <a:gd name="connsiteY0-242" fmla="*/ 0 h 397124"/>
              <a:gd name="connsiteX1-243" fmla="*/ 2182217 w 2182217"/>
              <a:gd name="connsiteY1-244" fmla="*/ 39180 h 397124"/>
              <a:gd name="connsiteX2-245" fmla="*/ 2177964 w 2182217"/>
              <a:gd name="connsiteY2-246" fmla="*/ 397124 h 397124"/>
              <a:gd name="connsiteX3-247" fmla="*/ 0 w 2182217"/>
              <a:gd name="connsiteY3-248" fmla="*/ 351197 h 397124"/>
              <a:gd name="connsiteX4-249" fmla="*/ 18802 w 2182217"/>
              <a:gd name="connsiteY4-250" fmla="*/ 0 h 397124"/>
              <a:gd name="connsiteX0-251" fmla="*/ 25152 w 2188567"/>
              <a:gd name="connsiteY0-252" fmla="*/ 0 h 397124"/>
              <a:gd name="connsiteX1-253" fmla="*/ 2188567 w 2188567"/>
              <a:gd name="connsiteY1-254" fmla="*/ 39180 h 397124"/>
              <a:gd name="connsiteX2-255" fmla="*/ 2184314 w 2188567"/>
              <a:gd name="connsiteY2-256" fmla="*/ 397124 h 397124"/>
              <a:gd name="connsiteX3-257" fmla="*/ 0 w 2188567"/>
              <a:gd name="connsiteY3-258" fmla="*/ 367072 h 397124"/>
              <a:gd name="connsiteX4-259" fmla="*/ 25152 w 2188567"/>
              <a:gd name="connsiteY4-260" fmla="*/ 0 h 397124"/>
              <a:gd name="connsiteX0-261" fmla="*/ 25152 w 2188567"/>
              <a:gd name="connsiteY0-262" fmla="*/ 0 h 381249"/>
              <a:gd name="connsiteX1-263" fmla="*/ 2188567 w 2188567"/>
              <a:gd name="connsiteY1-264" fmla="*/ 39180 h 381249"/>
              <a:gd name="connsiteX2-265" fmla="*/ 2181139 w 2188567"/>
              <a:gd name="connsiteY2-266" fmla="*/ 381249 h 381249"/>
              <a:gd name="connsiteX3-267" fmla="*/ 0 w 2188567"/>
              <a:gd name="connsiteY3-268" fmla="*/ 367072 h 381249"/>
              <a:gd name="connsiteX4-269" fmla="*/ 25152 w 2188567"/>
              <a:gd name="connsiteY4-270" fmla="*/ 0 h 381249"/>
              <a:gd name="connsiteX0-271" fmla="*/ 25152 w 2188567"/>
              <a:gd name="connsiteY0-272" fmla="*/ 0 h 411696"/>
              <a:gd name="connsiteX1-273" fmla="*/ 2188567 w 2188567"/>
              <a:gd name="connsiteY1-274" fmla="*/ 39180 h 411696"/>
              <a:gd name="connsiteX2-275" fmla="*/ 2181139 w 2188567"/>
              <a:gd name="connsiteY2-276" fmla="*/ 381249 h 411696"/>
              <a:gd name="connsiteX3-277" fmla="*/ 0 w 2188567"/>
              <a:gd name="connsiteY3-278" fmla="*/ 367072 h 411696"/>
              <a:gd name="connsiteX4-279" fmla="*/ 25152 w 2188567"/>
              <a:gd name="connsiteY4-280" fmla="*/ 0 h 411696"/>
              <a:gd name="connsiteX0-281" fmla="*/ 25152 w 2188567"/>
              <a:gd name="connsiteY0-282" fmla="*/ 0 h 436265"/>
              <a:gd name="connsiteX1-283" fmla="*/ 2188567 w 2188567"/>
              <a:gd name="connsiteY1-284" fmla="*/ 39180 h 436265"/>
              <a:gd name="connsiteX2-285" fmla="*/ 2181139 w 2188567"/>
              <a:gd name="connsiteY2-286" fmla="*/ 381249 h 436265"/>
              <a:gd name="connsiteX3-287" fmla="*/ 0 w 2188567"/>
              <a:gd name="connsiteY3-288" fmla="*/ 367072 h 436265"/>
              <a:gd name="connsiteX4-289" fmla="*/ 25152 w 2188567"/>
              <a:gd name="connsiteY4-290" fmla="*/ 0 h 436265"/>
              <a:gd name="connsiteX0-291" fmla="*/ 16942 w 2180357"/>
              <a:gd name="connsiteY0-292" fmla="*/ 0 h 436265"/>
              <a:gd name="connsiteX1-293" fmla="*/ 2180357 w 2180357"/>
              <a:gd name="connsiteY1-294" fmla="*/ 39180 h 436265"/>
              <a:gd name="connsiteX2-295" fmla="*/ 2172929 w 2180357"/>
              <a:gd name="connsiteY2-296" fmla="*/ 381249 h 436265"/>
              <a:gd name="connsiteX3-297" fmla="*/ 0 w 2180357"/>
              <a:gd name="connsiteY3-298" fmla="*/ 338745 h 436265"/>
              <a:gd name="connsiteX4-299" fmla="*/ 16942 w 2180357"/>
              <a:gd name="connsiteY4-300" fmla="*/ 0 h 436265"/>
              <a:gd name="connsiteX0-301" fmla="*/ 16942 w 2180357"/>
              <a:gd name="connsiteY0-302" fmla="*/ 0 h 436265"/>
              <a:gd name="connsiteX1-303" fmla="*/ 2180357 w 2180357"/>
              <a:gd name="connsiteY1-304" fmla="*/ 39180 h 436265"/>
              <a:gd name="connsiteX2-305" fmla="*/ 2172929 w 2180357"/>
              <a:gd name="connsiteY2-306" fmla="*/ 381249 h 436265"/>
              <a:gd name="connsiteX3-307" fmla="*/ 0 w 2180357"/>
              <a:gd name="connsiteY3-308" fmla="*/ 338745 h 436265"/>
              <a:gd name="connsiteX4-309" fmla="*/ 16942 w 2180357"/>
              <a:gd name="connsiteY4-310" fmla="*/ 0 h 4362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80357" h="436265">
                <a:moveTo>
                  <a:pt x="16942" y="0"/>
                </a:moveTo>
                <a:cubicBezTo>
                  <a:pt x="639962" y="54762"/>
                  <a:pt x="1398909" y="66757"/>
                  <a:pt x="2180357" y="39180"/>
                </a:cubicBezTo>
                <a:cubicBezTo>
                  <a:pt x="2178939" y="158495"/>
                  <a:pt x="2174347" y="261934"/>
                  <a:pt x="2172929" y="381249"/>
                </a:cubicBezTo>
                <a:cubicBezTo>
                  <a:pt x="1395033" y="436265"/>
                  <a:pt x="414147" y="370198"/>
                  <a:pt x="0" y="338745"/>
                </a:cubicBezTo>
                <a:lnTo>
                  <a:pt x="16942" y="0"/>
                </a:lnTo>
                <a:close/>
              </a:path>
            </a:pathLst>
          </a:custGeom>
          <a:solidFill>
            <a:srgbClr val="009276"/>
          </a:solidFill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자유형 124"/>
          <p:cNvSpPr/>
          <p:nvPr/>
        </p:nvSpPr>
        <p:spPr bwMode="auto">
          <a:xfrm>
            <a:off x="6127863" y="2074731"/>
            <a:ext cx="156445" cy="332634"/>
          </a:xfrm>
          <a:custGeom>
            <a:avLst/>
            <a:gdLst>
              <a:gd name="connsiteX0" fmla="*/ 127000 w 203200"/>
              <a:gd name="connsiteY0" fmla="*/ 0 h 279400"/>
              <a:gd name="connsiteX1" fmla="*/ 0 w 203200"/>
              <a:gd name="connsiteY1" fmla="*/ 279400 h 279400"/>
              <a:gd name="connsiteX2" fmla="*/ 203200 w 203200"/>
              <a:gd name="connsiteY2" fmla="*/ 6350 h 279400"/>
              <a:gd name="connsiteX3" fmla="*/ 127000 w 203200"/>
              <a:gd name="connsiteY3" fmla="*/ 0 h 279400"/>
              <a:gd name="connsiteX0-1" fmla="*/ 53950 w 130150"/>
              <a:gd name="connsiteY0-2" fmla="*/ 0 h 226132"/>
              <a:gd name="connsiteX1-3" fmla="*/ 0 w 130150"/>
              <a:gd name="connsiteY1-4" fmla="*/ 226132 h 226132"/>
              <a:gd name="connsiteX2-5" fmla="*/ 130150 w 130150"/>
              <a:gd name="connsiteY2-6" fmla="*/ 6350 h 226132"/>
              <a:gd name="connsiteX3-7" fmla="*/ 53950 w 130150"/>
              <a:gd name="connsiteY3-8" fmla="*/ 0 h 226132"/>
              <a:gd name="connsiteX0-9" fmla="*/ 53950 w 130150"/>
              <a:gd name="connsiteY0-10" fmla="*/ 0 h 226132"/>
              <a:gd name="connsiteX1-11" fmla="*/ 0 w 130150"/>
              <a:gd name="connsiteY1-12" fmla="*/ 226132 h 226132"/>
              <a:gd name="connsiteX2-13" fmla="*/ 130150 w 130150"/>
              <a:gd name="connsiteY2-14" fmla="*/ 6350 h 226132"/>
              <a:gd name="connsiteX3-15" fmla="*/ 53950 w 130150"/>
              <a:gd name="connsiteY3-16" fmla="*/ 0 h 226132"/>
              <a:gd name="connsiteX0-17" fmla="*/ 53950 w 130150"/>
              <a:gd name="connsiteY0-18" fmla="*/ 0 h 226132"/>
              <a:gd name="connsiteX1-19" fmla="*/ 0 w 130150"/>
              <a:gd name="connsiteY1-20" fmla="*/ 226132 h 226132"/>
              <a:gd name="connsiteX2-21" fmla="*/ 130150 w 130150"/>
              <a:gd name="connsiteY2-22" fmla="*/ 6350 h 226132"/>
              <a:gd name="connsiteX3-23" fmla="*/ 53950 w 130150"/>
              <a:gd name="connsiteY3-24" fmla="*/ 0 h 226132"/>
              <a:gd name="connsiteX0-25" fmla="*/ 53950 w 130150"/>
              <a:gd name="connsiteY0-26" fmla="*/ 0 h 226132"/>
              <a:gd name="connsiteX1-27" fmla="*/ 0 w 130150"/>
              <a:gd name="connsiteY1-28" fmla="*/ 226132 h 226132"/>
              <a:gd name="connsiteX2-29" fmla="*/ 130150 w 130150"/>
              <a:gd name="connsiteY2-30" fmla="*/ 6350 h 226132"/>
              <a:gd name="connsiteX3-31" fmla="*/ 53950 w 130150"/>
              <a:gd name="connsiteY3-32" fmla="*/ 0 h 226132"/>
              <a:gd name="connsiteX0-33" fmla="*/ 53950 w 130150"/>
              <a:gd name="connsiteY0-34" fmla="*/ 0 h 226132"/>
              <a:gd name="connsiteX1-35" fmla="*/ 0 w 130150"/>
              <a:gd name="connsiteY1-36" fmla="*/ 226132 h 226132"/>
              <a:gd name="connsiteX2-37" fmla="*/ 130150 w 130150"/>
              <a:gd name="connsiteY2-38" fmla="*/ 6350 h 226132"/>
              <a:gd name="connsiteX3-39" fmla="*/ 53950 w 130150"/>
              <a:gd name="connsiteY3-40" fmla="*/ 0 h 226132"/>
              <a:gd name="connsiteX0-41" fmla="*/ 53950 w 130150"/>
              <a:gd name="connsiteY0-42" fmla="*/ 0 h 226132"/>
              <a:gd name="connsiteX1-43" fmla="*/ 0 w 130150"/>
              <a:gd name="connsiteY1-44" fmla="*/ 226132 h 226132"/>
              <a:gd name="connsiteX2-45" fmla="*/ 130150 w 130150"/>
              <a:gd name="connsiteY2-46" fmla="*/ 6350 h 226132"/>
              <a:gd name="connsiteX3-47" fmla="*/ 53950 w 130150"/>
              <a:gd name="connsiteY3-48" fmla="*/ 0 h 226132"/>
              <a:gd name="connsiteX0-49" fmla="*/ 53950 w 130150"/>
              <a:gd name="connsiteY0-50" fmla="*/ 0 h 226132"/>
              <a:gd name="connsiteX1-51" fmla="*/ 0 w 130150"/>
              <a:gd name="connsiteY1-52" fmla="*/ 226132 h 226132"/>
              <a:gd name="connsiteX2-53" fmla="*/ 130150 w 130150"/>
              <a:gd name="connsiteY2-54" fmla="*/ 6350 h 226132"/>
              <a:gd name="connsiteX3-55" fmla="*/ 53950 w 130150"/>
              <a:gd name="connsiteY3-56" fmla="*/ 0 h 226132"/>
              <a:gd name="connsiteX0-57" fmla="*/ 53950 w 108012"/>
              <a:gd name="connsiteY0-58" fmla="*/ 0 h 226132"/>
              <a:gd name="connsiteX1-59" fmla="*/ 0 w 108012"/>
              <a:gd name="connsiteY1-60" fmla="*/ 226132 h 226132"/>
              <a:gd name="connsiteX2-61" fmla="*/ 108012 w 108012"/>
              <a:gd name="connsiteY2-62" fmla="*/ 0 h 226132"/>
              <a:gd name="connsiteX3-63" fmla="*/ 53950 w 108012"/>
              <a:gd name="connsiteY3-64" fmla="*/ 0 h 226132"/>
              <a:gd name="connsiteX0-65" fmla="*/ 53950 w 108012"/>
              <a:gd name="connsiteY0-66" fmla="*/ 0 h 226132"/>
              <a:gd name="connsiteX1-67" fmla="*/ 0 w 108012"/>
              <a:gd name="connsiteY1-68" fmla="*/ 226132 h 226132"/>
              <a:gd name="connsiteX2-69" fmla="*/ 108012 w 108012"/>
              <a:gd name="connsiteY2-70" fmla="*/ 0 h 226132"/>
              <a:gd name="connsiteX3-71" fmla="*/ 53950 w 108012"/>
              <a:gd name="connsiteY3-72" fmla="*/ 0 h 226132"/>
              <a:gd name="connsiteX0-73" fmla="*/ 72008 w 108012"/>
              <a:gd name="connsiteY0-74" fmla="*/ 0 h 226132"/>
              <a:gd name="connsiteX1-75" fmla="*/ 0 w 108012"/>
              <a:gd name="connsiteY1-76" fmla="*/ 226132 h 226132"/>
              <a:gd name="connsiteX2-77" fmla="*/ 108012 w 108012"/>
              <a:gd name="connsiteY2-78" fmla="*/ 0 h 226132"/>
              <a:gd name="connsiteX3-79" fmla="*/ 72008 w 108012"/>
              <a:gd name="connsiteY3-80" fmla="*/ 0 h 226132"/>
              <a:gd name="connsiteX0-81" fmla="*/ 72008 w 108012"/>
              <a:gd name="connsiteY0-82" fmla="*/ 0 h 226132"/>
              <a:gd name="connsiteX1-83" fmla="*/ 0 w 108012"/>
              <a:gd name="connsiteY1-84" fmla="*/ 226132 h 226132"/>
              <a:gd name="connsiteX2-85" fmla="*/ 108012 w 108012"/>
              <a:gd name="connsiteY2-86" fmla="*/ 0 h 226132"/>
              <a:gd name="connsiteX3-87" fmla="*/ 72008 w 108012"/>
              <a:gd name="connsiteY3-88" fmla="*/ 0 h 226132"/>
              <a:gd name="connsiteX0-89" fmla="*/ 72008 w 108012"/>
              <a:gd name="connsiteY0-90" fmla="*/ 0 h 226132"/>
              <a:gd name="connsiteX1-91" fmla="*/ 0 w 108012"/>
              <a:gd name="connsiteY1-92" fmla="*/ 226132 h 226132"/>
              <a:gd name="connsiteX2-93" fmla="*/ 108012 w 108012"/>
              <a:gd name="connsiteY2-94" fmla="*/ 0 h 226132"/>
              <a:gd name="connsiteX3-95" fmla="*/ 72008 w 108012"/>
              <a:gd name="connsiteY3-96" fmla="*/ 0 h 226132"/>
              <a:gd name="connsiteX0-97" fmla="*/ 72008 w 108012"/>
              <a:gd name="connsiteY0-98" fmla="*/ 0 h 226132"/>
              <a:gd name="connsiteX1-99" fmla="*/ 0 w 108012"/>
              <a:gd name="connsiteY1-100" fmla="*/ 226132 h 226132"/>
              <a:gd name="connsiteX2-101" fmla="*/ 108012 w 108012"/>
              <a:gd name="connsiteY2-102" fmla="*/ 0 h 226132"/>
              <a:gd name="connsiteX3-103" fmla="*/ 72008 w 108012"/>
              <a:gd name="connsiteY3-104" fmla="*/ 0 h 226132"/>
              <a:gd name="connsiteX0-105" fmla="*/ 65881 w 108012"/>
              <a:gd name="connsiteY0-106" fmla="*/ 0 h 229667"/>
              <a:gd name="connsiteX1-107" fmla="*/ 0 w 108012"/>
              <a:gd name="connsiteY1-108" fmla="*/ 229667 h 229667"/>
              <a:gd name="connsiteX2-109" fmla="*/ 108012 w 108012"/>
              <a:gd name="connsiteY2-110" fmla="*/ 3535 h 229667"/>
              <a:gd name="connsiteX3-111" fmla="*/ 65881 w 108012"/>
              <a:gd name="connsiteY3-112" fmla="*/ 0 h 229667"/>
              <a:gd name="connsiteX0-113" fmla="*/ 65881 w 108012"/>
              <a:gd name="connsiteY0-114" fmla="*/ 0 h 229667"/>
              <a:gd name="connsiteX1-115" fmla="*/ 0 w 108012"/>
              <a:gd name="connsiteY1-116" fmla="*/ 229667 h 229667"/>
              <a:gd name="connsiteX2-117" fmla="*/ 108012 w 108012"/>
              <a:gd name="connsiteY2-118" fmla="*/ 3535 h 229667"/>
              <a:gd name="connsiteX3-119" fmla="*/ 65881 w 108012"/>
              <a:gd name="connsiteY3-120" fmla="*/ 0 h 229667"/>
              <a:gd name="connsiteX0-121" fmla="*/ 65881 w 108012"/>
              <a:gd name="connsiteY0-122" fmla="*/ 0 h 229667"/>
              <a:gd name="connsiteX1-123" fmla="*/ 0 w 108012"/>
              <a:gd name="connsiteY1-124" fmla="*/ 229667 h 229667"/>
              <a:gd name="connsiteX2-125" fmla="*/ 108012 w 108012"/>
              <a:gd name="connsiteY2-126" fmla="*/ 3535 h 229667"/>
              <a:gd name="connsiteX3-127" fmla="*/ 65881 w 108012"/>
              <a:gd name="connsiteY3-128" fmla="*/ 0 h 229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8012" h="229667">
                <a:moveTo>
                  <a:pt x="65881" y="0"/>
                </a:moveTo>
                <a:cubicBezTo>
                  <a:pt x="13989" y="170218"/>
                  <a:pt x="14807" y="145050"/>
                  <a:pt x="0" y="229667"/>
                </a:cubicBezTo>
                <a:cubicBezTo>
                  <a:pt x="60212" y="160858"/>
                  <a:pt x="80727" y="78247"/>
                  <a:pt x="108012" y="3535"/>
                </a:cubicBezTo>
                <a:lnTo>
                  <a:pt x="65881" y="0"/>
                </a:lnTo>
                <a:close/>
              </a:path>
            </a:pathLst>
          </a:cu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타원 113"/>
          <p:cNvSpPr/>
          <p:nvPr/>
        </p:nvSpPr>
        <p:spPr bwMode="auto">
          <a:xfrm>
            <a:off x="6105715" y="1749038"/>
            <a:ext cx="357188" cy="357188"/>
          </a:xfrm>
          <a:prstGeom prst="ellipse">
            <a:avLst/>
          </a:pr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altLang="ko-KR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Arial" panose="020B0604020202020204" pitchFamily="34" charset="0"/>
              </a:rPr>
              <a:t>2</a:t>
            </a:r>
            <a:endParaRPr lang="ko-KR" altLang="en-US" dirty="0">
              <a:solidFill>
                <a:schemeClr val="bg1"/>
              </a:solidFill>
              <a:latin typeface="华文细黑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자유형 88"/>
          <p:cNvSpPr/>
          <p:nvPr/>
        </p:nvSpPr>
        <p:spPr bwMode="auto">
          <a:xfrm>
            <a:off x="8343586" y="2323267"/>
            <a:ext cx="2557935" cy="2848174"/>
          </a:xfrm>
          <a:custGeom>
            <a:avLst/>
            <a:gdLst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316480 h 2377440"/>
              <a:gd name="connsiteX5" fmla="*/ 22860 w 2194560"/>
              <a:gd name="connsiteY5" fmla="*/ 0 h 2377440"/>
              <a:gd name="connsiteX0-1" fmla="*/ 22860 w 2203388"/>
              <a:gd name="connsiteY0-2" fmla="*/ 0 h 2377440"/>
              <a:gd name="connsiteX1-3" fmla="*/ 2194560 w 2203388"/>
              <a:gd name="connsiteY1-4" fmla="*/ 137160 h 2377440"/>
              <a:gd name="connsiteX2-5" fmla="*/ 2049780 w 2203388"/>
              <a:gd name="connsiteY2-6" fmla="*/ 1965960 h 2377440"/>
              <a:gd name="connsiteX3-7" fmla="*/ 853440 w 2203388"/>
              <a:gd name="connsiteY3-8" fmla="*/ 2377440 h 2377440"/>
              <a:gd name="connsiteX4-9" fmla="*/ 0 w 2203388"/>
              <a:gd name="connsiteY4-10" fmla="*/ 2316480 h 2377440"/>
              <a:gd name="connsiteX5-11" fmla="*/ 22860 w 2203388"/>
              <a:gd name="connsiteY5-12" fmla="*/ 0 h 2377440"/>
              <a:gd name="connsiteX0-13" fmla="*/ 22860 w 2203388"/>
              <a:gd name="connsiteY0-14" fmla="*/ 0 h 2377440"/>
              <a:gd name="connsiteX1-15" fmla="*/ 2194560 w 2203388"/>
              <a:gd name="connsiteY1-16" fmla="*/ 137160 h 2377440"/>
              <a:gd name="connsiteX2-17" fmla="*/ 2049780 w 2203388"/>
              <a:gd name="connsiteY2-18" fmla="*/ 1965960 h 2377440"/>
              <a:gd name="connsiteX3-19" fmla="*/ 853440 w 2203388"/>
              <a:gd name="connsiteY3-20" fmla="*/ 2377440 h 2377440"/>
              <a:gd name="connsiteX4-21" fmla="*/ 0 w 2203388"/>
              <a:gd name="connsiteY4-22" fmla="*/ 2316480 h 2377440"/>
              <a:gd name="connsiteX5-23" fmla="*/ 22860 w 2203388"/>
              <a:gd name="connsiteY5-24" fmla="*/ 0 h 2377440"/>
              <a:gd name="connsiteX0-25" fmla="*/ 22860 w 2203388"/>
              <a:gd name="connsiteY0-26" fmla="*/ 0 h 2377440"/>
              <a:gd name="connsiteX1-27" fmla="*/ 2194560 w 2203388"/>
              <a:gd name="connsiteY1-28" fmla="*/ 137160 h 2377440"/>
              <a:gd name="connsiteX2-29" fmla="*/ 2049780 w 2203388"/>
              <a:gd name="connsiteY2-30" fmla="*/ 1965960 h 2377440"/>
              <a:gd name="connsiteX3-31" fmla="*/ 853440 w 2203388"/>
              <a:gd name="connsiteY3-32" fmla="*/ 2377440 h 2377440"/>
              <a:gd name="connsiteX4-33" fmla="*/ 0 w 2203388"/>
              <a:gd name="connsiteY4-34" fmla="*/ 2316480 h 2377440"/>
              <a:gd name="connsiteX5-35" fmla="*/ 22860 w 2203388"/>
              <a:gd name="connsiteY5-36" fmla="*/ 0 h 2377440"/>
              <a:gd name="connsiteX0-37" fmla="*/ 22860 w 2203388"/>
              <a:gd name="connsiteY0-38" fmla="*/ 0 h 2377440"/>
              <a:gd name="connsiteX1-39" fmla="*/ 2194560 w 2203388"/>
              <a:gd name="connsiteY1-40" fmla="*/ 137160 h 2377440"/>
              <a:gd name="connsiteX2-41" fmla="*/ 2049780 w 2203388"/>
              <a:gd name="connsiteY2-42" fmla="*/ 1965960 h 2377440"/>
              <a:gd name="connsiteX3-43" fmla="*/ 853440 w 2203388"/>
              <a:gd name="connsiteY3-44" fmla="*/ 2377440 h 2377440"/>
              <a:gd name="connsiteX4-45" fmla="*/ 0 w 2203388"/>
              <a:gd name="connsiteY4-46" fmla="*/ 2232248 h 2377440"/>
              <a:gd name="connsiteX5-47" fmla="*/ 22860 w 2203388"/>
              <a:gd name="connsiteY5-48" fmla="*/ 0 h 2377440"/>
              <a:gd name="connsiteX0-49" fmla="*/ 22860 w 2203388"/>
              <a:gd name="connsiteY0-50" fmla="*/ 0 h 2377440"/>
              <a:gd name="connsiteX1-51" fmla="*/ 2194560 w 2203388"/>
              <a:gd name="connsiteY1-52" fmla="*/ 137160 h 2377440"/>
              <a:gd name="connsiteX2-53" fmla="*/ 2049780 w 2203388"/>
              <a:gd name="connsiteY2-54" fmla="*/ 1965960 h 2377440"/>
              <a:gd name="connsiteX3-55" fmla="*/ 853440 w 2203388"/>
              <a:gd name="connsiteY3-56" fmla="*/ 2377440 h 2377440"/>
              <a:gd name="connsiteX4-57" fmla="*/ 0 w 2203388"/>
              <a:gd name="connsiteY4-58" fmla="*/ 2232248 h 2377440"/>
              <a:gd name="connsiteX5-59" fmla="*/ 22860 w 2203388"/>
              <a:gd name="connsiteY5-60" fmla="*/ 0 h 2377440"/>
              <a:gd name="connsiteX0-61" fmla="*/ 22860 w 2203388"/>
              <a:gd name="connsiteY0-62" fmla="*/ 0 h 2377440"/>
              <a:gd name="connsiteX1-63" fmla="*/ 2194560 w 2203388"/>
              <a:gd name="connsiteY1-64" fmla="*/ 137160 h 2377440"/>
              <a:gd name="connsiteX2-65" fmla="*/ 2049780 w 2203388"/>
              <a:gd name="connsiteY2-66" fmla="*/ 1965960 h 2377440"/>
              <a:gd name="connsiteX3-67" fmla="*/ 853440 w 2203388"/>
              <a:gd name="connsiteY3-68" fmla="*/ 2377440 h 2377440"/>
              <a:gd name="connsiteX4-69" fmla="*/ 0 w 2203388"/>
              <a:gd name="connsiteY4-70" fmla="*/ 2232248 h 2377440"/>
              <a:gd name="connsiteX5-71" fmla="*/ 22860 w 2203388"/>
              <a:gd name="connsiteY5-72" fmla="*/ 0 h 2377440"/>
              <a:gd name="connsiteX0-73" fmla="*/ 22860 w 2194560"/>
              <a:gd name="connsiteY0-74" fmla="*/ 0 h 2377440"/>
              <a:gd name="connsiteX1-75" fmla="*/ 2194560 w 2194560"/>
              <a:gd name="connsiteY1-76" fmla="*/ 137160 h 2377440"/>
              <a:gd name="connsiteX2-77" fmla="*/ 2049780 w 2194560"/>
              <a:gd name="connsiteY2-78" fmla="*/ 1965960 h 2377440"/>
              <a:gd name="connsiteX3-79" fmla="*/ 853440 w 2194560"/>
              <a:gd name="connsiteY3-80" fmla="*/ 2377440 h 2377440"/>
              <a:gd name="connsiteX4-81" fmla="*/ 0 w 2194560"/>
              <a:gd name="connsiteY4-82" fmla="*/ 2232248 h 2377440"/>
              <a:gd name="connsiteX5-83" fmla="*/ 22860 w 2194560"/>
              <a:gd name="connsiteY5-84" fmla="*/ 0 h 2377440"/>
              <a:gd name="connsiteX0-85" fmla="*/ 22860 w 2201801"/>
              <a:gd name="connsiteY0-86" fmla="*/ 0 h 2377440"/>
              <a:gd name="connsiteX1-87" fmla="*/ 2194560 w 2201801"/>
              <a:gd name="connsiteY1-88" fmla="*/ 137160 h 2377440"/>
              <a:gd name="connsiteX2-89" fmla="*/ 2049780 w 2201801"/>
              <a:gd name="connsiteY2-90" fmla="*/ 1965960 h 2377440"/>
              <a:gd name="connsiteX3-91" fmla="*/ 853440 w 2201801"/>
              <a:gd name="connsiteY3-92" fmla="*/ 2377440 h 2377440"/>
              <a:gd name="connsiteX4-93" fmla="*/ 0 w 2201801"/>
              <a:gd name="connsiteY4-94" fmla="*/ 2232248 h 2377440"/>
              <a:gd name="connsiteX5-95" fmla="*/ 22860 w 2201801"/>
              <a:gd name="connsiteY5-96" fmla="*/ 0 h 2377440"/>
              <a:gd name="connsiteX0-97" fmla="*/ 22860 w 2201801"/>
              <a:gd name="connsiteY0-98" fmla="*/ 0 h 2340260"/>
              <a:gd name="connsiteX1-99" fmla="*/ 2194560 w 2201801"/>
              <a:gd name="connsiteY1-100" fmla="*/ 137160 h 2340260"/>
              <a:gd name="connsiteX2-101" fmla="*/ 2049780 w 2201801"/>
              <a:gd name="connsiteY2-102" fmla="*/ 1965960 h 2340260"/>
              <a:gd name="connsiteX3-103" fmla="*/ 1080120 w 2201801"/>
              <a:gd name="connsiteY3-104" fmla="*/ 2340260 h 2340260"/>
              <a:gd name="connsiteX4-105" fmla="*/ 0 w 2201801"/>
              <a:gd name="connsiteY4-106" fmla="*/ 2232248 h 2340260"/>
              <a:gd name="connsiteX5-107" fmla="*/ 22860 w 2201801"/>
              <a:gd name="connsiteY5-108" fmla="*/ 0 h 2340260"/>
              <a:gd name="connsiteX0-109" fmla="*/ 22860 w 2201801"/>
              <a:gd name="connsiteY0-110" fmla="*/ 0 h 2340260"/>
              <a:gd name="connsiteX1-111" fmla="*/ 2194560 w 2201801"/>
              <a:gd name="connsiteY1-112" fmla="*/ 137160 h 2340260"/>
              <a:gd name="connsiteX2-113" fmla="*/ 2049780 w 2201801"/>
              <a:gd name="connsiteY2-114" fmla="*/ 1965960 h 2340260"/>
              <a:gd name="connsiteX3-115" fmla="*/ 1080120 w 2201801"/>
              <a:gd name="connsiteY3-116" fmla="*/ 2340260 h 2340260"/>
              <a:gd name="connsiteX4-117" fmla="*/ 0 w 2201801"/>
              <a:gd name="connsiteY4-118" fmla="*/ 2232248 h 2340260"/>
              <a:gd name="connsiteX5-119" fmla="*/ 22860 w 2201801"/>
              <a:gd name="connsiteY5-120" fmla="*/ 0 h 2340260"/>
              <a:gd name="connsiteX0-121" fmla="*/ 22860 w 2201801"/>
              <a:gd name="connsiteY0-122" fmla="*/ 0 h 2316104"/>
              <a:gd name="connsiteX1-123" fmla="*/ 2194560 w 2201801"/>
              <a:gd name="connsiteY1-124" fmla="*/ 137160 h 2316104"/>
              <a:gd name="connsiteX2-125" fmla="*/ 2049780 w 2201801"/>
              <a:gd name="connsiteY2-126" fmla="*/ 1965960 h 2316104"/>
              <a:gd name="connsiteX3-127" fmla="*/ 1116124 w 2201801"/>
              <a:gd name="connsiteY3-128" fmla="*/ 2304256 h 2316104"/>
              <a:gd name="connsiteX4-129" fmla="*/ 0 w 2201801"/>
              <a:gd name="connsiteY4-130" fmla="*/ 2232248 h 2316104"/>
              <a:gd name="connsiteX5-131" fmla="*/ 22860 w 2201801"/>
              <a:gd name="connsiteY5-132" fmla="*/ 0 h 2316104"/>
              <a:gd name="connsiteX0-133" fmla="*/ 216024 w 2201801"/>
              <a:gd name="connsiteY0-134" fmla="*/ 0 h 2280100"/>
              <a:gd name="connsiteX1-135" fmla="*/ 2194560 w 2201801"/>
              <a:gd name="connsiteY1-136" fmla="*/ 101156 h 2280100"/>
              <a:gd name="connsiteX2-137" fmla="*/ 2049780 w 2201801"/>
              <a:gd name="connsiteY2-138" fmla="*/ 1929956 h 2280100"/>
              <a:gd name="connsiteX3-139" fmla="*/ 1116124 w 2201801"/>
              <a:gd name="connsiteY3-140" fmla="*/ 2268252 h 2280100"/>
              <a:gd name="connsiteX4-141" fmla="*/ 0 w 2201801"/>
              <a:gd name="connsiteY4-142" fmla="*/ 2196244 h 2280100"/>
              <a:gd name="connsiteX5-143" fmla="*/ 216024 w 2201801"/>
              <a:gd name="connsiteY5-144" fmla="*/ 0 h 2280100"/>
              <a:gd name="connsiteX0-145" fmla="*/ 72008 w 2201801"/>
              <a:gd name="connsiteY0-146" fmla="*/ 0 h 2280100"/>
              <a:gd name="connsiteX1-147" fmla="*/ 2194560 w 2201801"/>
              <a:gd name="connsiteY1-148" fmla="*/ 101156 h 2280100"/>
              <a:gd name="connsiteX2-149" fmla="*/ 2049780 w 2201801"/>
              <a:gd name="connsiteY2-150" fmla="*/ 1929956 h 2280100"/>
              <a:gd name="connsiteX3-151" fmla="*/ 1116124 w 2201801"/>
              <a:gd name="connsiteY3-152" fmla="*/ 2268252 h 2280100"/>
              <a:gd name="connsiteX4-153" fmla="*/ 0 w 2201801"/>
              <a:gd name="connsiteY4-154" fmla="*/ 2196244 h 2280100"/>
              <a:gd name="connsiteX5-155" fmla="*/ 72008 w 2201801"/>
              <a:gd name="connsiteY5-156" fmla="*/ 0 h 2280100"/>
              <a:gd name="connsiteX0-157" fmla="*/ 72008 w 2201801"/>
              <a:gd name="connsiteY0-158" fmla="*/ 0 h 2280100"/>
              <a:gd name="connsiteX1-159" fmla="*/ 2194560 w 2201801"/>
              <a:gd name="connsiteY1-160" fmla="*/ 101156 h 2280100"/>
              <a:gd name="connsiteX2-161" fmla="*/ 2049780 w 2201801"/>
              <a:gd name="connsiteY2-162" fmla="*/ 1929956 h 2280100"/>
              <a:gd name="connsiteX3-163" fmla="*/ 1116124 w 2201801"/>
              <a:gd name="connsiteY3-164" fmla="*/ 2268252 h 2280100"/>
              <a:gd name="connsiteX4-165" fmla="*/ 0 w 2201801"/>
              <a:gd name="connsiteY4-166" fmla="*/ 2196244 h 2280100"/>
              <a:gd name="connsiteX5-167" fmla="*/ 72008 w 2201801"/>
              <a:gd name="connsiteY5-168" fmla="*/ 0 h 2280100"/>
              <a:gd name="connsiteX0-169" fmla="*/ 72008 w 2201801"/>
              <a:gd name="connsiteY0-170" fmla="*/ 0 h 2280100"/>
              <a:gd name="connsiteX1-171" fmla="*/ 2194560 w 2201801"/>
              <a:gd name="connsiteY1-172" fmla="*/ 101156 h 2280100"/>
              <a:gd name="connsiteX2-173" fmla="*/ 2049780 w 2201801"/>
              <a:gd name="connsiteY2-174" fmla="*/ 1929956 h 2280100"/>
              <a:gd name="connsiteX3-175" fmla="*/ 1116124 w 2201801"/>
              <a:gd name="connsiteY3-176" fmla="*/ 2268252 h 2280100"/>
              <a:gd name="connsiteX4-177" fmla="*/ 0 w 2201801"/>
              <a:gd name="connsiteY4-178" fmla="*/ 2196244 h 2280100"/>
              <a:gd name="connsiteX5-179" fmla="*/ 72008 w 2201801"/>
              <a:gd name="connsiteY5-180" fmla="*/ 0 h 2280100"/>
              <a:gd name="connsiteX0-181" fmla="*/ 144016 w 2201801"/>
              <a:gd name="connsiteY0-182" fmla="*/ 0 h 2244096"/>
              <a:gd name="connsiteX1-183" fmla="*/ 2194560 w 2201801"/>
              <a:gd name="connsiteY1-184" fmla="*/ 65152 h 2244096"/>
              <a:gd name="connsiteX2-185" fmla="*/ 2049780 w 2201801"/>
              <a:gd name="connsiteY2-186" fmla="*/ 1893952 h 2244096"/>
              <a:gd name="connsiteX3-187" fmla="*/ 1116124 w 2201801"/>
              <a:gd name="connsiteY3-188" fmla="*/ 2232248 h 2244096"/>
              <a:gd name="connsiteX4-189" fmla="*/ 0 w 2201801"/>
              <a:gd name="connsiteY4-190" fmla="*/ 2160240 h 2244096"/>
              <a:gd name="connsiteX5-191" fmla="*/ 144016 w 2201801"/>
              <a:gd name="connsiteY5-192" fmla="*/ 0 h 2244096"/>
              <a:gd name="connsiteX0-193" fmla="*/ 144016 w 2201801"/>
              <a:gd name="connsiteY0-194" fmla="*/ 0 h 2244096"/>
              <a:gd name="connsiteX1-195" fmla="*/ 2194560 w 2201801"/>
              <a:gd name="connsiteY1-196" fmla="*/ 65152 h 2244096"/>
              <a:gd name="connsiteX2-197" fmla="*/ 2049780 w 2201801"/>
              <a:gd name="connsiteY2-198" fmla="*/ 1893952 h 2244096"/>
              <a:gd name="connsiteX3-199" fmla="*/ 1116124 w 2201801"/>
              <a:gd name="connsiteY3-200" fmla="*/ 2232248 h 2244096"/>
              <a:gd name="connsiteX4-201" fmla="*/ 0 w 2201801"/>
              <a:gd name="connsiteY4-202" fmla="*/ 2160240 h 2244096"/>
              <a:gd name="connsiteX5-203" fmla="*/ 144016 w 2201801"/>
              <a:gd name="connsiteY5-204" fmla="*/ 0 h 2244096"/>
              <a:gd name="connsiteX0-205" fmla="*/ 144016 w 2201801"/>
              <a:gd name="connsiteY0-206" fmla="*/ 0 h 2244096"/>
              <a:gd name="connsiteX1-207" fmla="*/ 2194560 w 2201801"/>
              <a:gd name="connsiteY1-208" fmla="*/ 65152 h 2244096"/>
              <a:gd name="connsiteX2-209" fmla="*/ 2049780 w 2201801"/>
              <a:gd name="connsiteY2-210" fmla="*/ 1893952 h 2244096"/>
              <a:gd name="connsiteX3-211" fmla="*/ 1116124 w 2201801"/>
              <a:gd name="connsiteY3-212" fmla="*/ 2232248 h 2244096"/>
              <a:gd name="connsiteX4-213" fmla="*/ 0 w 2201801"/>
              <a:gd name="connsiteY4-214" fmla="*/ 2160240 h 2244096"/>
              <a:gd name="connsiteX5-215" fmla="*/ 144016 w 2201801"/>
              <a:gd name="connsiteY5-216" fmla="*/ 0 h 2244096"/>
              <a:gd name="connsiteX0-217" fmla="*/ 144016 w 2201801"/>
              <a:gd name="connsiteY0-218" fmla="*/ 0 h 2244096"/>
              <a:gd name="connsiteX1-219" fmla="*/ 2194560 w 2201801"/>
              <a:gd name="connsiteY1-220" fmla="*/ 65152 h 2244096"/>
              <a:gd name="connsiteX2-221" fmla="*/ 2049780 w 2201801"/>
              <a:gd name="connsiteY2-222" fmla="*/ 1893952 h 2244096"/>
              <a:gd name="connsiteX3-223" fmla="*/ 1116124 w 2201801"/>
              <a:gd name="connsiteY3-224" fmla="*/ 2232248 h 2244096"/>
              <a:gd name="connsiteX4-225" fmla="*/ 0 w 2201801"/>
              <a:gd name="connsiteY4-226" fmla="*/ 2160240 h 2244096"/>
              <a:gd name="connsiteX5-227" fmla="*/ 144016 w 2201801"/>
              <a:gd name="connsiteY5-228" fmla="*/ 0 h 2244096"/>
              <a:gd name="connsiteX0-229" fmla="*/ 144016 w 2201801"/>
              <a:gd name="connsiteY0-230" fmla="*/ 0 h 2244096"/>
              <a:gd name="connsiteX1-231" fmla="*/ 2194560 w 2201801"/>
              <a:gd name="connsiteY1-232" fmla="*/ 65152 h 2244096"/>
              <a:gd name="connsiteX2-233" fmla="*/ 2049780 w 2201801"/>
              <a:gd name="connsiteY2-234" fmla="*/ 1893952 h 2244096"/>
              <a:gd name="connsiteX3-235" fmla="*/ 1116124 w 2201801"/>
              <a:gd name="connsiteY3-236" fmla="*/ 2232248 h 2244096"/>
              <a:gd name="connsiteX4-237" fmla="*/ 0 w 2201801"/>
              <a:gd name="connsiteY4-238" fmla="*/ 2160240 h 2244096"/>
              <a:gd name="connsiteX5-239" fmla="*/ 144016 w 2201801"/>
              <a:gd name="connsiteY5-240" fmla="*/ 0 h 2244096"/>
              <a:gd name="connsiteX0-241" fmla="*/ 144016 w 2201801"/>
              <a:gd name="connsiteY0-242" fmla="*/ 0 h 2244096"/>
              <a:gd name="connsiteX1-243" fmla="*/ 2194560 w 2201801"/>
              <a:gd name="connsiteY1-244" fmla="*/ 65152 h 2244096"/>
              <a:gd name="connsiteX2-245" fmla="*/ 2049780 w 2201801"/>
              <a:gd name="connsiteY2-246" fmla="*/ 1893952 h 2244096"/>
              <a:gd name="connsiteX3-247" fmla="*/ 1116124 w 2201801"/>
              <a:gd name="connsiteY3-248" fmla="*/ 2232248 h 2244096"/>
              <a:gd name="connsiteX4-249" fmla="*/ 0 w 2201801"/>
              <a:gd name="connsiteY4-250" fmla="*/ 2160240 h 2244096"/>
              <a:gd name="connsiteX5-251" fmla="*/ 144016 w 2201801"/>
              <a:gd name="connsiteY5-252" fmla="*/ 0 h 2244096"/>
              <a:gd name="connsiteX0-253" fmla="*/ 144016 w 2201801"/>
              <a:gd name="connsiteY0-254" fmla="*/ 0 h 2244096"/>
              <a:gd name="connsiteX1-255" fmla="*/ 2194560 w 2201801"/>
              <a:gd name="connsiteY1-256" fmla="*/ 65152 h 2244096"/>
              <a:gd name="connsiteX2-257" fmla="*/ 2049780 w 2201801"/>
              <a:gd name="connsiteY2-258" fmla="*/ 1893952 h 2244096"/>
              <a:gd name="connsiteX3-259" fmla="*/ 1116124 w 2201801"/>
              <a:gd name="connsiteY3-260" fmla="*/ 2232248 h 2244096"/>
              <a:gd name="connsiteX4-261" fmla="*/ 0 w 2201801"/>
              <a:gd name="connsiteY4-262" fmla="*/ 2160240 h 2244096"/>
              <a:gd name="connsiteX5-263" fmla="*/ 144016 w 2201801"/>
              <a:gd name="connsiteY5-264" fmla="*/ 0 h 2244096"/>
              <a:gd name="connsiteX0-265" fmla="*/ 144016 w 2201801"/>
              <a:gd name="connsiteY0-266" fmla="*/ 0 h 2232248"/>
              <a:gd name="connsiteX1-267" fmla="*/ 2194560 w 2201801"/>
              <a:gd name="connsiteY1-268" fmla="*/ 65152 h 2232248"/>
              <a:gd name="connsiteX2-269" fmla="*/ 2049780 w 2201801"/>
              <a:gd name="connsiteY2-270" fmla="*/ 1893952 h 2232248"/>
              <a:gd name="connsiteX3-271" fmla="*/ 1116124 w 2201801"/>
              <a:gd name="connsiteY3-272" fmla="*/ 2232248 h 2232248"/>
              <a:gd name="connsiteX4-273" fmla="*/ 0 w 2201801"/>
              <a:gd name="connsiteY4-274" fmla="*/ 2160240 h 2232248"/>
              <a:gd name="connsiteX5-275" fmla="*/ 144016 w 2201801"/>
              <a:gd name="connsiteY5-276" fmla="*/ 0 h 2232248"/>
              <a:gd name="connsiteX0-277" fmla="*/ 144016 w 2201801"/>
              <a:gd name="connsiteY0-278" fmla="*/ 0 h 2232248"/>
              <a:gd name="connsiteX1-279" fmla="*/ 2194560 w 2201801"/>
              <a:gd name="connsiteY1-280" fmla="*/ 65152 h 2232248"/>
              <a:gd name="connsiteX2-281" fmla="*/ 2049780 w 2201801"/>
              <a:gd name="connsiteY2-282" fmla="*/ 1893952 h 2232248"/>
              <a:gd name="connsiteX3-283" fmla="*/ 1116124 w 2201801"/>
              <a:gd name="connsiteY3-284" fmla="*/ 2232248 h 2232248"/>
              <a:gd name="connsiteX4-285" fmla="*/ 0 w 2201801"/>
              <a:gd name="connsiteY4-286" fmla="*/ 2160240 h 2232248"/>
              <a:gd name="connsiteX5-287" fmla="*/ 144016 w 2201801"/>
              <a:gd name="connsiteY5-288" fmla="*/ 0 h 2232248"/>
              <a:gd name="connsiteX0-289" fmla="*/ 144016 w 2201801"/>
              <a:gd name="connsiteY0-290" fmla="*/ 0 h 2232248"/>
              <a:gd name="connsiteX1-291" fmla="*/ 2194560 w 2201801"/>
              <a:gd name="connsiteY1-292" fmla="*/ 65152 h 2232248"/>
              <a:gd name="connsiteX2-293" fmla="*/ 2049780 w 2201801"/>
              <a:gd name="connsiteY2-294" fmla="*/ 1893952 h 2232248"/>
              <a:gd name="connsiteX3-295" fmla="*/ 1116124 w 2201801"/>
              <a:gd name="connsiteY3-296" fmla="*/ 2232248 h 2232248"/>
              <a:gd name="connsiteX4-297" fmla="*/ 0 w 2201801"/>
              <a:gd name="connsiteY4-298" fmla="*/ 2160240 h 2232248"/>
              <a:gd name="connsiteX5-299" fmla="*/ 144016 w 2201801"/>
              <a:gd name="connsiteY5-300" fmla="*/ 0 h 2232248"/>
              <a:gd name="connsiteX0-301" fmla="*/ 180020 w 2201801"/>
              <a:gd name="connsiteY0-302" fmla="*/ 0 h 2232248"/>
              <a:gd name="connsiteX1-303" fmla="*/ 2194560 w 2201801"/>
              <a:gd name="connsiteY1-304" fmla="*/ 65152 h 2232248"/>
              <a:gd name="connsiteX2-305" fmla="*/ 2049780 w 2201801"/>
              <a:gd name="connsiteY2-306" fmla="*/ 1893952 h 2232248"/>
              <a:gd name="connsiteX3-307" fmla="*/ 1116124 w 2201801"/>
              <a:gd name="connsiteY3-308" fmla="*/ 2232248 h 2232248"/>
              <a:gd name="connsiteX4-309" fmla="*/ 0 w 2201801"/>
              <a:gd name="connsiteY4-310" fmla="*/ 2160240 h 2232248"/>
              <a:gd name="connsiteX5-311" fmla="*/ 180020 w 2201801"/>
              <a:gd name="connsiteY5-312" fmla="*/ 0 h 2232248"/>
              <a:gd name="connsiteX0-313" fmla="*/ 180020 w 2201801"/>
              <a:gd name="connsiteY0-314" fmla="*/ 0 h 2232248"/>
              <a:gd name="connsiteX1-315" fmla="*/ 2194560 w 2201801"/>
              <a:gd name="connsiteY1-316" fmla="*/ 65152 h 2232248"/>
              <a:gd name="connsiteX2-317" fmla="*/ 2049780 w 2201801"/>
              <a:gd name="connsiteY2-318" fmla="*/ 1893952 h 2232248"/>
              <a:gd name="connsiteX3-319" fmla="*/ 1116124 w 2201801"/>
              <a:gd name="connsiteY3-320" fmla="*/ 2232248 h 2232248"/>
              <a:gd name="connsiteX4-321" fmla="*/ 0 w 2201801"/>
              <a:gd name="connsiteY4-322" fmla="*/ 2160240 h 2232248"/>
              <a:gd name="connsiteX5-323" fmla="*/ 180020 w 2201801"/>
              <a:gd name="connsiteY5-324" fmla="*/ 0 h 2232248"/>
              <a:gd name="connsiteX0-325" fmla="*/ 180020 w 2201801"/>
              <a:gd name="connsiteY0-326" fmla="*/ 0 h 2232248"/>
              <a:gd name="connsiteX1-327" fmla="*/ 2196244 w 2201801"/>
              <a:gd name="connsiteY1-328" fmla="*/ 36004 h 2232248"/>
              <a:gd name="connsiteX2-329" fmla="*/ 2049780 w 2201801"/>
              <a:gd name="connsiteY2-330" fmla="*/ 1893952 h 2232248"/>
              <a:gd name="connsiteX3-331" fmla="*/ 1116124 w 2201801"/>
              <a:gd name="connsiteY3-332" fmla="*/ 2232248 h 2232248"/>
              <a:gd name="connsiteX4-333" fmla="*/ 0 w 2201801"/>
              <a:gd name="connsiteY4-334" fmla="*/ 2160240 h 2232248"/>
              <a:gd name="connsiteX5-335" fmla="*/ 180020 w 2201801"/>
              <a:gd name="connsiteY5-336" fmla="*/ 0 h 2232248"/>
              <a:gd name="connsiteX0-337" fmla="*/ 180020 w 2201801"/>
              <a:gd name="connsiteY0-338" fmla="*/ 0 h 2232248"/>
              <a:gd name="connsiteX1-339" fmla="*/ 2196244 w 2201801"/>
              <a:gd name="connsiteY1-340" fmla="*/ 36004 h 2232248"/>
              <a:gd name="connsiteX2-341" fmla="*/ 2049780 w 2201801"/>
              <a:gd name="connsiteY2-342" fmla="*/ 1893952 h 2232248"/>
              <a:gd name="connsiteX3-343" fmla="*/ 1116124 w 2201801"/>
              <a:gd name="connsiteY3-344" fmla="*/ 2232248 h 2232248"/>
              <a:gd name="connsiteX4-345" fmla="*/ 0 w 2201801"/>
              <a:gd name="connsiteY4-346" fmla="*/ 2160240 h 2232248"/>
              <a:gd name="connsiteX5-347" fmla="*/ 180020 w 2201801"/>
              <a:gd name="connsiteY5-348" fmla="*/ 0 h 2232248"/>
              <a:gd name="connsiteX0-349" fmla="*/ 180020 w 2196244"/>
              <a:gd name="connsiteY0-350" fmla="*/ 0 h 2232248"/>
              <a:gd name="connsiteX1-351" fmla="*/ 2196244 w 2196244"/>
              <a:gd name="connsiteY1-352" fmla="*/ 36004 h 2232248"/>
              <a:gd name="connsiteX2-353" fmla="*/ 2049780 w 2196244"/>
              <a:gd name="connsiteY2-354" fmla="*/ 1893952 h 2232248"/>
              <a:gd name="connsiteX3-355" fmla="*/ 1116124 w 2196244"/>
              <a:gd name="connsiteY3-356" fmla="*/ 2232248 h 2232248"/>
              <a:gd name="connsiteX4-357" fmla="*/ 0 w 2196244"/>
              <a:gd name="connsiteY4-358" fmla="*/ 2160240 h 2232248"/>
              <a:gd name="connsiteX5-359" fmla="*/ 180020 w 2196244"/>
              <a:gd name="connsiteY5-360" fmla="*/ 0 h 2232248"/>
              <a:gd name="connsiteX0-361" fmla="*/ 180020 w 2196244"/>
              <a:gd name="connsiteY0-362" fmla="*/ 0 h 2232248"/>
              <a:gd name="connsiteX1-363" fmla="*/ 2196244 w 2196244"/>
              <a:gd name="connsiteY1-364" fmla="*/ 36004 h 2232248"/>
              <a:gd name="connsiteX2-365" fmla="*/ 2049780 w 2196244"/>
              <a:gd name="connsiteY2-366" fmla="*/ 1893952 h 2232248"/>
              <a:gd name="connsiteX3-367" fmla="*/ 1116124 w 2196244"/>
              <a:gd name="connsiteY3-368" fmla="*/ 2232248 h 2232248"/>
              <a:gd name="connsiteX4-369" fmla="*/ 0 w 2196244"/>
              <a:gd name="connsiteY4-370" fmla="*/ 2160240 h 2232248"/>
              <a:gd name="connsiteX5-371" fmla="*/ 180020 w 2196244"/>
              <a:gd name="connsiteY5-372" fmla="*/ 0 h 2232248"/>
              <a:gd name="connsiteX0-373" fmla="*/ 180020 w 2196244"/>
              <a:gd name="connsiteY0-374" fmla="*/ 0 h 2232248"/>
              <a:gd name="connsiteX1-375" fmla="*/ 2196244 w 2196244"/>
              <a:gd name="connsiteY1-376" fmla="*/ 36004 h 2232248"/>
              <a:gd name="connsiteX2-377" fmla="*/ 2049780 w 2196244"/>
              <a:gd name="connsiteY2-378" fmla="*/ 1893952 h 2232248"/>
              <a:gd name="connsiteX3-379" fmla="*/ 1116124 w 2196244"/>
              <a:gd name="connsiteY3-380" fmla="*/ 2232248 h 2232248"/>
              <a:gd name="connsiteX4-381" fmla="*/ 0 w 2196244"/>
              <a:gd name="connsiteY4-382" fmla="*/ 2160240 h 2232248"/>
              <a:gd name="connsiteX5-383" fmla="*/ 180020 w 2196244"/>
              <a:gd name="connsiteY5-384" fmla="*/ 0 h 2232248"/>
              <a:gd name="connsiteX0-385" fmla="*/ 180020 w 2196244"/>
              <a:gd name="connsiteY0-386" fmla="*/ 0 h 2232248"/>
              <a:gd name="connsiteX1-387" fmla="*/ 2196244 w 2196244"/>
              <a:gd name="connsiteY1-388" fmla="*/ 36004 h 2232248"/>
              <a:gd name="connsiteX2-389" fmla="*/ 2049780 w 2196244"/>
              <a:gd name="connsiteY2-390" fmla="*/ 1893952 h 2232248"/>
              <a:gd name="connsiteX3-391" fmla="*/ 1116124 w 2196244"/>
              <a:gd name="connsiteY3-392" fmla="*/ 2232248 h 2232248"/>
              <a:gd name="connsiteX4-393" fmla="*/ 0 w 2196244"/>
              <a:gd name="connsiteY4-394" fmla="*/ 2160240 h 2232248"/>
              <a:gd name="connsiteX5-395" fmla="*/ 180020 w 2196244"/>
              <a:gd name="connsiteY5-396" fmla="*/ 0 h 2232248"/>
              <a:gd name="connsiteX0-397" fmla="*/ 180020 w 2196244"/>
              <a:gd name="connsiteY0-398" fmla="*/ 0 h 2302394"/>
              <a:gd name="connsiteX1-399" fmla="*/ 2196244 w 2196244"/>
              <a:gd name="connsiteY1-400" fmla="*/ 36004 h 2302394"/>
              <a:gd name="connsiteX2-401" fmla="*/ 2049780 w 2196244"/>
              <a:gd name="connsiteY2-402" fmla="*/ 1893952 h 2302394"/>
              <a:gd name="connsiteX3-403" fmla="*/ 1116124 w 2196244"/>
              <a:gd name="connsiteY3-404" fmla="*/ 2232248 h 2302394"/>
              <a:gd name="connsiteX4-405" fmla="*/ 0 w 2196244"/>
              <a:gd name="connsiteY4-406" fmla="*/ 2160240 h 2302394"/>
              <a:gd name="connsiteX5-407" fmla="*/ 180020 w 2196244"/>
              <a:gd name="connsiteY5-408" fmla="*/ 0 h 23023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196244" h="2302394">
                <a:moveTo>
                  <a:pt x="180020" y="0"/>
                </a:moveTo>
                <a:cubicBezTo>
                  <a:pt x="857309" y="70607"/>
                  <a:pt x="1482827" y="69527"/>
                  <a:pt x="2196244" y="36004"/>
                </a:cubicBezTo>
                <a:cubicBezTo>
                  <a:pt x="2181324" y="633028"/>
                  <a:pt x="2129347" y="1853427"/>
                  <a:pt x="2049780" y="1893952"/>
                </a:cubicBezTo>
                <a:cubicBezTo>
                  <a:pt x="1651000" y="2031112"/>
                  <a:pt x="1551293" y="2137976"/>
                  <a:pt x="1116124" y="2232248"/>
                </a:cubicBezTo>
                <a:cubicBezTo>
                  <a:pt x="697811" y="2302394"/>
                  <a:pt x="386738" y="2168927"/>
                  <a:pt x="0" y="2160240"/>
                </a:cubicBezTo>
                <a:cubicBezTo>
                  <a:pt x="112494" y="1412821"/>
                  <a:pt x="149009" y="847792"/>
                  <a:pt x="180020" y="0"/>
                </a:cubicBezTo>
                <a:close/>
              </a:path>
            </a:pathLst>
          </a:custGeom>
          <a:noFill/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자유형 87"/>
          <p:cNvSpPr/>
          <p:nvPr/>
        </p:nvSpPr>
        <p:spPr bwMode="auto">
          <a:xfrm rot="152791">
            <a:off x="9701227" y="4381558"/>
            <a:ext cx="927498" cy="719143"/>
          </a:xfrm>
          <a:custGeom>
            <a:avLst/>
            <a:gdLst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-1" fmla="*/ 0 w 1104900"/>
              <a:gd name="connsiteY0-2" fmla="*/ 655320 h 716248"/>
              <a:gd name="connsiteX1-3" fmla="*/ 807720 w 1104900"/>
              <a:gd name="connsiteY1-4" fmla="*/ 0 h 716248"/>
              <a:gd name="connsiteX2-5" fmla="*/ 1104900 w 1104900"/>
              <a:gd name="connsiteY2-6" fmla="*/ 274320 h 716248"/>
              <a:gd name="connsiteX3-7" fmla="*/ 0 w 1104900"/>
              <a:gd name="connsiteY3-8" fmla="*/ 655320 h 716248"/>
              <a:gd name="connsiteX0-9" fmla="*/ 0 w 1104900"/>
              <a:gd name="connsiteY0-10" fmla="*/ 655320 h 716248"/>
              <a:gd name="connsiteX1-11" fmla="*/ 807720 w 1104900"/>
              <a:gd name="connsiteY1-12" fmla="*/ 0 h 716248"/>
              <a:gd name="connsiteX2-13" fmla="*/ 1104900 w 1104900"/>
              <a:gd name="connsiteY2-14" fmla="*/ 274320 h 716248"/>
              <a:gd name="connsiteX3-15" fmla="*/ 0 w 1104900"/>
              <a:gd name="connsiteY3-16" fmla="*/ 655320 h 716248"/>
              <a:gd name="connsiteX0-17" fmla="*/ 0 w 1104900"/>
              <a:gd name="connsiteY0-18" fmla="*/ 655320 h 716248"/>
              <a:gd name="connsiteX1-19" fmla="*/ 807720 w 1104900"/>
              <a:gd name="connsiteY1-20" fmla="*/ 0 h 716248"/>
              <a:gd name="connsiteX2-21" fmla="*/ 1104900 w 1104900"/>
              <a:gd name="connsiteY2-22" fmla="*/ 274320 h 716248"/>
              <a:gd name="connsiteX3-23" fmla="*/ 0 w 1104900"/>
              <a:gd name="connsiteY3-24" fmla="*/ 655320 h 716248"/>
              <a:gd name="connsiteX0-25" fmla="*/ 0 w 1104900"/>
              <a:gd name="connsiteY0-26" fmla="*/ 655320 h 655320"/>
              <a:gd name="connsiteX1-27" fmla="*/ 807720 w 1104900"/>
              <a:gd name="connsiteY1-28" fmla="*/ 0 h 655320"/>
              <a:gd name="connsiteX2-29" fmla="*/ 1104900 w 1104900"/>
              <a:gd name="connsiteY2-30" fmla="*/ 274320 h 655320"/>
              <a:gd name="connsiteX3-31" fmla="*/ 0 w 1104900"/>
              <a:gd name="connsiteY3-32" fmla="*/ 655320 h 655320"/>
              <a:gd name="connsiteX0-33" fmla="*/ 0 w 1104900"/>
              <a:gd name="connsiteY0-34" fmla="*/ 655320 h 655320"/>
              <a:gd name="connsiteX1-35" fmla="*/ 807720 w 1104900"/>
              <a:gd name="connsiteY1-36" fmla="*/ 0 h 655320"/>
              <a:gd name="connsiteX2-37" fmla="*/ 1104900 w 1104900"/>
              <a:gd name="connsiteY2-38" fmla="*/ 274320 h 655320"/>
              <a:gd name="connsiteX3-39" fmla="*/ 0 w 1104900"/>
              <a:gd name="connsiteY3-40" fmla="*/ 655320 h 655320"/>
              <a:gd name="connsiteX0-41" fmla="*/ 0 w 1104900"/>
              <a:gd name="connsiteY0-42" fmla="*/ 655320 h 655320"/>
              <a:gd name="connsiteX1-43" fmla="*/ 807720 w 1104900"/>
              <a:gd name="connsiteY1-44" fmla="*/ 0 h 655320"/>
              <a:gd name="connsiteX2-45" fmla="*/ 1104900 w 1104900"/>
              <a:gd name="connsiteY2-46" fmla="*/ 274320 h 655320"/>
              <a:gd name="connsiteX3-47" fmla="*/ 0 w 1104900"/>
              <a:gd name="connsiteY3-48" fmla="*/ 655320 h 655320"/>
              <a:gd name="connsiteX0-49" fmla="*/ 0 w 1104900"/>
              <a:gd name="connsiteY0-50" fmla="*/ 655320 h 655320"/>
              <a:gd name="connsiteX1-51" fmla="*/ 807720 w 1104900"/>
              <a:gd name="connsiteY1-52" fmla="*/ 0 h 655320"/>
              <a:gd name="connsiteX2-53" fmla="*/ 1104900 w 1104900"/>
              <a:gd name="connsiteY2-54" fmla="*/ 274320 h 655320"/>
              <a:gd name="connsiteX3-55" fmla="*/ 0 w 1104900"/>
              <a:gd name="connsiteY3-56" fmla="*/ 655320 h 655320"/>
              <a:gd name="connsiteX0-57" fmla="*/ 0 w 1104900"/>
              <a:gd name="connsiteY0-58" fmla="*/ 655320 h 655320"/>
              <a:gd name="connsiteX1-59" fmla="*/ 807720 w 1104900"/>
              <a:gd name="connsiteY1-60" fmla="*/ 0 h 655320"/>
              <a:gd name="connsiteX2-61" fmla="*/ 1104900 w 1104900"/>
              <a:gd name="connsiteY2-62" fmla="*/ 274320 h 655320"/>
              <a:gd name="connsiteX3-63" fmla="*/ 0 w 1104900"/>
              <a:gd name="connsiteY3-64" fmla="*/ 655320 h 655320"/>
              <a:gd name="connsiteX0-65" fmla="*/ 0 w 1104900"/>
              <a:gd name="connsiteY0-66" fmla="*/ 655320 h 655320"/>
              <a:gd name="connsiteX1-67" fmla="*/ 807720 w 1104900"/>
              <a:gd name="connsiteY1-68" fmla="*/ 0 h 655320"/>
              <a:gd name="connsiteX2-69" fmla="*/ 1104900 w 1104900"/>
              <a:gd name="connsiteY2-70" fmla="*/ 274320 h 655320"/>
              <a:gd name="connsiteX3-71" fmla="*/ 0 w 1104900"/>
              <a:gd name="connsiteY3-72" fmla="*/ 655320 h 655320"/>
              <a:gd name="connsiteX0-73" fmla="*/ 0 w 1124187"/>
              <a:gd name="connsiteY0-74" fmla="*/ 684497 h 684497"/>
              <a:gd name="connsiteX1-75" fmla="*/ 827007 w 1124187"/>
              <a:gd name="connsiteY1-76" fmla="*/ 0 h 684497"/>
              <a:gd name="connsiteX2-77" fmla="*/ 1124187 w 1124187"/>
              <a:gd name="connsiteY2-78" fmla="*/ 274320 h 684497"/>
              <a:gd name="connsiteX3-79" fmla="*/ 0 w 1124187"/>
              <a:gd name="connsiteY3-80" fmla="*/ 684497 h 684497"/>
              <a:gd name="connsiteX0-81" fmla="*/ 0 w 1124187"/>
              <a:gd name="connsiteY0-82" fmla="*/ 684497 h 684497"/>
              <a:gd name="connsiteX1-83" fmla="*/ 827007 w 1124187"/>
              <a:gd name="connsiteY1-84" fmla="*/ 0 h 684497"/>
              <a:gd name="connsiteX2-85" fmla="*/ 1124187 w 1124187"/>
              <a:gd name="connsiteY2-86" fmla="*/ 274320 h 684497"/>
              <a:gd name="connsiteX3-87" fmla="*/ 0 w 1124187"/>
              <a:gd name="connsiteY3-88" fmla="*/ 684497 h 684497"/>
              <a:gd name="connsiteX0-89" fmla="*/ 0 w 1124187"/>
              <a:gd name="connsiteY0-90" fmla="*/ 684497 h 684497"/>
              <a:gd name="connsiteX1-91" fmla="*/ 827007 w 1124187"/>
              <a:gd name="connsiteY1-92" fmla="*/ 0 h 684497"/>
              <a:gd name="connsiteX2-93" fmla="*/ 1124187 w 1124187"/>
              <a:gd name="connsiteY2-94" fmla="*/ 274320 h 684497"/>
              <a:gd name="connsiteX3-95" fmla="*/ 0 w 1124187"/>
              <a:gd name="connsiteY3-96" fmla="*/ 684497 h 684497"/>
              <a:gd name="connsiteX0-97" fmla="*/ 0 w 1124187"/>
              <a:gd name="connsiteY0-98" fmla="*/ 684497 h 684497"/>
              <a:gd name="connsiteX1-99" fmla="*/ 827007 w 1124187"/>
              <a:gd name="connsiteY1-100" fmla="*/ 0 h 684497"/>
              <a:gd name="connsiteX2-101" fmla="*/ 1124187 w 1124187"/>
              <a:gd name="connsiteY2-102" fmla="*/ 274320 h 684497"/>
              <a:gd name="connsiteX3-103" fmla="*/ 0 w 1124187"/>
              <a:gd name="connsiteY3-104" fmla="*/ 684497 h 684497"/>
              <a:gd name="connsiteX0-105" fmla="*/ 0 w 1125193"/>
              <a:gd name="connsiteY0-106" fmla="*/ 684497 h 684497"/>
              <a:gd name="connsiteX1-107" fmla="*/ 827007 w 1125193"/>
              <a:gd name="connsiteY1-108" fmla="*/ 0 h 684497"/>
              <a:gd name="connsiteX2-109" fmla="*/ 1125193 w 1125193"/>
              <a:gd name="connsiteY2-110" fmla="*/ 302186 h 684497"/>
              <a:gd name="connsiteX3-111" fmla="*/ 0 w 1125193"/>
              <a:gd name="connsiteY3-112" fmla="*/ 684497 h 684497"/>
              <a:gd name="connsiteX0-113" fmla="*/ 0 w 1109869"/>
              <a:gd name="connsiteY0-114" fmla="*/ 684497 h 684497"/>
              <a:gd name="connsiteX1-115" fmla="*/ 827007 w 1109869"/>
              <a:gd name="connsiteY1-116" fmla="*/ 0 h 684497"/>
              <a:gd name="connsiteX2-117" fmla="*/ 1109869 w 1109869"/>
              <a:gd name="connsiteY2-118" fmla="*/ 293334 h 684497"/>
              <a:gd name="connsiteX3-119" fmla="*/ 0 w 1109869"/>
              <a:gd name="connsiteY3-120" fmla="*/ 684497 h 684497"/>
              <a:gd name="connsiteX0-121" fmla="*/ 0 w 1111718"/>
              <a:gd name="connsiteY0-122" fmla="*/ 684497 h 684497"/>
              <a:gd name="connsiteX1-123" fmla="*/ 827007 w 1111718"/>
              <a:gd name="connsiteY1-124" fmla="*/ 0 h 684497"/>
              <a:gd name="connsiteX2-125" fmla="*/ 1111718 w 1111718"/>
              <a:gd name="connsiteY2-126" fmla="*/ 287291 h 684497"/>
              <a:gd name="connsiteX3-127" fmla="*/ 0 w 1111718"/>
              <a:gd name="connsiteY3-128" fmla="*/ 684497 h 684497"/>
              <a:gd name="connsiteX0-129" fmla="*/ 0 w 1113567"/>
              <a:gd name="connsiteY0-130" fmla="*/ 684497 h 684497"/>
              <a:gd name="connsiteX1-131" fmla="*/ 827007 w 1113567"/>
              <a:gd name="connsiteY1-132" fmla="*/ 0 h 684497"/>
              <a:gd name="connsiteX2-133" fmla="*/ 1113567 w 1113567"/>
              <a:gd name="connsiteY2-134" fmla="*/ 272819 h 684497"/>
              <a:gd name="connsiteX3-135" fmla="*/ 0 w 1113567"/>
              <a:gd name="connsiteY3-136" fmla="*/ 684497 h 684497"/>
              <a:gd name="connsiteX0-137" fmla="*/ 0 w 1118278"/>
              <a:gd name="connsiteY0-138" fmla="*/ 684497 h 684497"/>
              <a:gd name="connsiteX1-139" fmla="*/ 827007 w 1118278"/>
              <a:gd name="connsiteY1-140" fmla="*/ 0 h 684497"/>
              <a:gd name="connsiteX2-141" fmla="*/ 1118278 w 1118278"/>
              <a:gd name="connsiteY2-142" fmla="*/ 292399 h 684497"/>
              <a:gd name="connsiteX3-143" fmla="*/ 0 w 1118278"/>
              <a:gd name="connsiteY3-144" fmla="*/ 684497 h 684497"/>
              <a:gd name="connsiteX0-145" fmla="*/ 0 w 1117265"/>
              <a:gd name="connsiteY0-146" fmla="*/ 684497 h 684497"/>
              <a:gd name="connsiteX1-147" fmla="*/ 827007 w 1117265"/>
              <a:gd name="connsiteY1-148" fmla="*/ 0 h 684497"/>
              <a:gd name="connsiteX2-149" fmla="*/ 1117265 w 1117265"/>
              <a:gd name="connsiteY2-150" fmla="*/ 283547 h 684497"/>
              <a:gd name="connsiteX3-151" fmla="*/ 0 w 1117265"/>
              <a:gd name="connsiteY3-152" fmla="*/ 684497 h 684497"/>
              <a:gd name="connsiteX0-153" fmla="*/ 0 w 1117265"/>
              <a:gd name="connsiteY0-154" fmla="*/ 684497 h 684497"/>
              <a:gd name="connsiteX1-155" fmla="*/ 827007 w 1117265"/>
              <a:gd name="connsiteY1-156" fmla="*/ 0 h 684497"/>
              <a:gd name="connsiteX2-157" fmla="*/ 1117265 w 1117265"/>
              <a:gd name="connsiteY2-158" fmla="*/ 283547 h 684497"/>
              <a:gd name="connsiteX3-159" fmla="*/ 0 w 1117265"/>
              <a:gd name="connsiteY3-160" fmla="*/ 684497 h 684497"/>
              <a:gd name="connsiteX0-161" fmla="*/ 0 w 1117265"/>
              <a:gd name="connsiteY0-162" fmla="*/ 684497 h 684497"/>
              <a:gd name="connsiteX1-163" fmla="*/ 827007 w 1117265"/>
              <a:gd name="connsiteY1-164" fmla="*/ 0 h 684497"/>
              <a:gd name="connsiteX2-165" fmla="*/ 1117265 w 1117265"/>
              <a:gd name="connsiteY2-166" fmla="*/ 283547 h 684497"/>
              <a:gd name="connsiteX3-167" fmla="*/ 0 w 1117265"/>
              <a:gd name="connsiteY3-168" fmla="*/ 684497 h 684497"/>
              <a:gd name="connsiteX0-169" fmla="*/ 0 w 1117265"/>
              <a:gd name="connsiteY0-170" fmla="*/ 684497 h 684497"/>
              <a:gd name="connsiteX1-171" fmla="*/ 827007 w 1117265"/>
              <a:gd name="connsiteY1-172" fmla="*/ 0 h 684497"/>
              <a:gd name="connsiteX2-173" fmla="*/ 1117265 w 1117265"/>
              <a:gd name="connsiteY2-174" fmla="*/ 283547 h 684497"/>
              <a:gd name="connsiteX3-175" fmla="*/ 0 w 1117265"/>
              <a:gd name="connsiteY3-176" fmla="*/ 684497 h 684497"/>
              <a:gd name="connsiteX0-177" fmla="*/ 0 w 1117265"/>
              <a:gd name="connsiteY0-178" fmla="*/ 684497 h 684497"/>
              <a:gd name="connsiteX1-179" fmla="*/ 827007 w 1117265"/>
              <a:gd name="connsiteY1-180" fmla="*/ 0 h 684497"/>
              <a:gd name="connsiteX2-181" fmla="*/ 1117265 w 1117265"/>
              <a:gd name="connsiteY2-182" fmla="*/ 283547 h 684497"/>
              <a:gd name="connsiteX3-183" fmla="*/ 0 w 1117265"/>
              <a:gd name="connsiteY3-184" fmla="*/ 684497 h 684497"/>
              <a:gd name="connsiteX0-185" fmla="*/ 0 w 1117265"/>
              <a:gd name="connsiteY0-186" fmla="*/ 684497 h 684497"/>
              <a:gd name="connsiteX1-187" fmla="*/ 827007 w 1117265"/>
              <a:gd name="connsiteY1-188" fmla="*/ 0 h 684497"/>
              <a:gd name="connsiteX2-189" fmla="*/ 1117265 w 1117265"/>
              <a:gd name="connsiteY2-190" fmla="*/ 283547 h 684497"/>
              <a:gd name="connsiteX3-191" fmla="*/ 0 w 1117265"/>
              <a:gd name="connsiteY3-192" fmla="*/ 684497 h 684497"/>
              <a:gd name="connsiteX0-193" fmla="*/ 0 w 1117265"/>
              <a:gd name="connsiteY0-194" fmla="*/ 684497 h 684497"/>
              <a:gd name="connsiteX1-195" fmla="*/ 827007 w 1117265"/>
              <a:gd name="connsiteY1-196" fmla="*/ 0 h 684497"/>
              <a:gd name="connsiteX2-197" fmla="*/ 1117265 w 1117265"/>
              <a:gd name="connsiteY2-198" fmla="*/ 283547 h 684497"/>
              <a:gd name="connsiteX3-199" fmla="*/ 0 w 1117265"/>
              <a:gd name="connsiteY3-200" fmla="*/ 684497 h 684497"/>
              <a:gd name="connsiteX0-201" fmla="*/ 0 w 1117265"/>
              <a:gd name="connsiteY0-202" fmla="*/ 684497 h 684497"/>
              <a:gd name="connsiteX1-203" fmla="*/ 827007 w 1117265"/>
              <a:gd name="connsiteY1-204" fmla="*/ 0 h 684497"/>
              <a:gd name="connsiteX2-205" fmla="*/ 1117265 w 1117265"/>
              <a:gd name="connsiteY2-206" fmla="*/ 283547 h 684497"/>
              <a:gd name="connsiteX3-207" fmla="*/ 0 w 1117265"/>
              <a:gd name="connsiteY3-208" fmla="*/ 684497 h 684497"/>
              <a:gd name="connsiteX0-209" fmla="*/ 0 w 1117265"/>
              <a:gd name="connsiteY0-210" fmla="*/ 684497 h 684497"/>
              <a:gd name="connsiteX1-211" fmla="*/ 827007 w 1117265"/>
              <a:gd name="connsiteY1-212" fmla="*/ 0 h 684497"/>
              <a:gd name="connsiteX2-213" fmla="*/ 1117265 w 1117265"/>
              <a:gd name="connsiteY2-214" fmla="*/ 283547 h 684497"/>
              <a:gd name="connsiteX3-215" fmla="*/ 0 w 1117265"/>
              <a:gd name="connsiteY3-216" fmla="*/ 684497 h 684497"/>
              <a:gd name="connsiteX0-217" fmla="*/ 0 w 1117265"/>
              <a:gd name="connsiteY0-218" fmla="*/ 684497 h 684497"/>
              <a:gd name="connsiteX1-219" fmla="*/ 827007 w 1117265"/>
              <a:gd name="connsiteY1-220" fmla="*/ 0 h 684497"/>
              <a:gd name="connsiteX2-221" fmla="*/ 1117265 w 1117265"/>
              <a:gd name="connsiteY2-222" fmla="*/ 283547 h 684497"/>
              <a:gd name="connsiteX3-223" fmla="*/ 0 w 1117265"/>
              <a:gd name="connsiteY3-224" fmla="*/ 684497 h 684497"/>
              <a:gd name="connsiteX0-225" fmla="*/ 0 w 1117265"/>
              <a:gd name="connsiteY0-226" fmla="*/ 684497 h 684497"/>
              <a:gd name="connsiteX1-227" fmla="*/ 827007 w 1117265"/>
              <a:gd name="connsiteY1-228" fmla="*/ 0 h 684497"/>
              <a:gd name="connsiteX2-229" fmla="*/ 1117265 w 1117265"/>
              <a:gd name="connsiteY2-230" fmla="*/ 283547 h 684497"/>
              <a:gd name="connsiteX3-231" fmla="*/ 0 w 1117265"/>
              <a:gd name="connsiteY3-232" fmla="*/ 684497 h 684497"/>
              <a:gd name="connsiteX0-233" fmla="*/ 0 w 1117265"/>
              <a:gd name="connsiteY0-234" fmla="*/ 684497 h 684497"/>
              <a:gd name="connsiteX1-235" fmla="*/ 827007 w 1117265"/>
              <a:gd name="connsiteY1-236" fmla="*/ 0 h 684497"/>
              <a:gd name="connsiteX2-237" fmla="*/ 1117265 w 1117265"/>
              <a:gd name="connsiteY2-238" fmla="*/ 283547 h 684497"/>
              <a:gd name="connsiteX3-239" fmla="*/ 0 w 1117265"/>
              <a:gd name="connsiteY3-240" fmla="*/ 684497 h 684497"/>
              <a:gd name="connsiteX0-241" fmla="*/ 0 w 1117265"/>
              <a:gd name="connsiteY0-242" fmla="*/ 684497 h 684497"/>
              <a:gd name="connsiteX1-243" fmla="*/ 827007 w 1117265"/>
              <a:gd name="connsiteY1-244" fmla="*/ 0 h 684497"/>
              <a:gd name="connsiteX2-245" fmla="*/ 1117265 w 1117265"/>
              <a:gd name="connsiteY2-246" fmla="*/ 283547 h 684497"/>
              <a:gd name="connsiteX3-247" fmla="*/ 0 w 1117265"/>
              <a:gd name="connsiteY3-248" fmla="*/ 684497 h 684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7265" h="684497">
                <a:moveTo>
                  <a:pt x="0" y="684497"/>
                </a:moveTo>
                <a:cubicBezTo>
                  <a:pt x="281310" y="578055"/>
                  <a:pt x="563915" y="445084"/>
                  <a:pt x="827007" y="0"/>
                </a:cubicBezTo>
                <a:cubicBezTo>
                  <a:pt x="830800" y="112603"/>
                  <a:pt x="947335" y="344380"/>
                  <a:pt x="1117265" y="283547"/>
                </a:cubicBezTo>
                <a:cubicBezTo>
                  <a:pt x="779033" y="454015"/>
                  <a:pt x="330704" y="612949"/>
                  <a:pt x="0" y="684497"/>
                </a:cubicBezTo>
                <a:close/>
              </a:path>
            </a:pathLst>
          </a:custGeom>
          <a:noFill/>
          <a:ln w="50800">
            <a:solidFill>
              <a:srgbClr val="009276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자유형 200"/>
          <p:cNvSpPr/>
          <p:nvPr/>
        </p:nvSpPr>
        <p:spPr bwMode="auto">
          <a:xfrm>
            <a:off x="8565117" y="2399976"/>
            <a:ext cx="2299557" cy="460091"/>
          </a:xfrm>
          <a:custGeom>
            <a:avLst/>
            <a:gdLst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-1" fmla="*/ 0 w 2226733"/>
              <a:gd name="connsiteY0-2" fmla="*/ 0 h 465666"/>
              <a:gd name="connsiteX1-3" fmla="*/ 2226733 w 2226733"/>
              <a:gd name="connsiteY1-4" fmla="*/ 67733 h 465666"/>
              <a:gd name="connsiteX2-5" fmla="*/ 2192867 w 2226733"/>
              <a:gd name="connsiteY2-6" fmla="*/ 465666 h 465666"/>
              <a:gd name="connsiteX3-7" fmla="*/ 16933 w 2226733"/>
              <a:gd name="connsiteY3-8" fmla="*/ 381000 h 465666"/>
              <a:gd name="connsiteX4-9" fmla="*/ 0 w 2226733"/>
              <a:gd name="connsiteY4-10" fmla="*/ 0 h 465666"/>
              <a:gd name="connsiteX0-11" fmla="*/ 0 w 2207084"/>
              <a:gd name="connsiteY0-12" fmla="*/ 0 h 465666"/>
              <a:gd name="connsiteX1-13" fmla="*/ 2207084 w 2207084"/>
              <a:gd name="connsiteY1-14" fmla="*/ 33453 h 465666"/>
              <a:gd name="connsiteX2-15" fmla="*/ 2192867 w 2207084"/>
              <a:gd name="connsiteY2-16" fmla="*/ 465666 h 465666"/>
              <a:gd name="connsiteX3-17" fmla="*/ 16933 w 2207084"/>
              <a:gd name="connsiteY3-18" fmla="*/ 381000 h 465666"/>
              <a:gd name="connsiteX4-19" fmla="*/ 0 w 2207084"/>
              <a:gd name="connsiteY4-20" fmla="*/ 0 h 465666"/>
              <a:gd name="connsiteX0-21" fmla="*/ 0 w 2196244"/>
              <a:gd name="connsiteY0-22" fmla="*/ 0 h 468217"/>
              <a:gd name="connsiteX1-23" fmla="*/ 2196244 w 2196244"/>
              <a:gd name="connsiteY1-24" fmla="*/ 36004 h 468217"/>
              <a:gd name="connsiteX2-25" fmla="*/ 2182027 w 2196244"/>
              <a:gd name="connsiteY2-26" fmla="*/ 468217 h 468217"/>
              <a:gd name="connsiteX3-27" fmla="*/ 6093 w 2196244"/>
              <a:gd name="connsiteY3-28" fmla="*/ 383551 h 468217"/>
              <a:gd name="connsiteX4-29" fmla="*/ 0 w 2196244"/>
              <a:gd name="connsiteY4-30" fmla="*/ 0 h 468217"/>
              <a:gd name="connsiteX0-31" fmla="*/ 0 w 2196244"/>
              <a:gd name="connsiteY0-32" fmla="*/ 0 h 468217"/>
              <a:gd name="connsiteX1-33" fmla="*/ 2196244 w 2196244"/>
              <a:gd name="connsiteY1-34" fmla="*/ 36004 h 468217"/>
              <a:gd name="connsiteX2-35" fmla="*/ 2182027 w 2196244"/>
              <a:gd name="connsiteY2-36" fmla="*/ 468217 h 468217"/>
              <a:gd name="connsiteX3-37" fmla="*/ 6093 w 2196244"/>
              <a:gd name="connsiteY3-38" fmla="*/ 383551 h 468217"/>
              <a:gd name="connsiteX4-39" fmla="*/ 0 w 2196244"/>
              <a:gd name="connsiteY4-40" fmla="*/ 0 h 468217"/>
              <a:gd name="connsiteX0-41" fmla="*/ 29911 w 2190151"/>
              <a:gd name="connsiteY0-42" fmla="*/ 0 h 468216"/>
              <a:gd name="connsiteX1-43" fmla="*/ 2190151 w 2190151"/>
              <a:gd name="connsiteY1-44" fmla="*/ 36003 h 468216"/>
              <a:gd name="connsiteX2-45" fmla="*/ 2175934 w 2190151"/>
              <a:gd name="connsiteY2-46" fmla="*/ 468216 h 468216"/>
              <a:gd name="connsiteX3-47" fmla="*/ 0 w 2190151"/>
              <a:gd name="connsiteY3-48" fmla="*/ 383550 h 468216"/>
              <a:gd name="connsiteX4-49" fmla="*/ 29911 w 2190151"/>
              <a:gd name="connsiteY4-50" fmla="*/ 0 h 468216"/>
              <a:gd name="connsiteX0-51" fmla="*/ 0 w 2160240"/>
              <a:gd name="connsiteY0-52" fmla="*/ 0 h 468216"/>
              <a:gd name="connsiteX1-53" fmla="*/ 2160240 w 2160240"/>
              <a:gd name="connsiteY1-54" fmla="*/ 36003 h 468216"/>
              <a:gd name="connsiteX2-55" fmla="*/ 2146023 w 2160240"/>
              <a:gd name="connsiteY2-56" fmla="*/ 468216 h 468216"/>
              <a:gd name="connsiteX3-57" fmla="*/ 0 w 2160240"/>
              <a:gd name="connsiteY3-58" fmla="*/ 360039 h 468216"/>
              <a:gd name="connsiteX4-59" fmla="*/ 0 w 2160240"/>
              <a:gd name="connsiteY4-60" fmla="*/ 0 h 468216"/>
              <a:gd name="connsiteX0-61" fmla="*/ 21444 w 2181684"/>
              <a:gd name="connsiteY0-62" fmla="*/ 0 h 468216"/>
              <a:gd name="connsiteX1-63" fmla="*/ 2181684 w 2181684"/>
              <a:gd name="connsiteY1-64" fmla="*/ 36003 h 468216"/>
              <a:gd name="connsiteX2-65" fmla="*/ 2167467 w 2181684"/>
              <a:gd name="connsiteY2-66" fmla="*/ 468216 h 468216"/>
              <a:gd name="connsiteX3-67" fmla="*/ 0 w 2181684"/>
              <a:gd name="connsiteY3-68" fmla="*/ 378258 h 468216"/>
              <a:gd name="connsiteX4-69" fmla="*/ 21444 w 2181684"/>
              <a:gd name="connsiteY4-70" fmla="*/ 0 h 468216"/>
              <a:gd name="connsiteX0-71" fmla="*/ 15094 w 2181684"/>
              <a:gd name="connsiteY0-72" fmla="*/ 0 h 468216"/>
              <a:gd name="connsiteX1-73" fmla="*/ 2181684 w 2181684"/>
              <a:gd name="connsiteY1-74" fmla="*/ 36003 h 468216"/>
              <a:gd name="connsiteX2-75" fmla="*/ 2167467 w 2181684"/>
              <a:gd name="connsiteY2-76" fmla="*/ 468216 h 468216"/>
              <a:gd name="connsiteX3-77" fmla="*/ 0 w 2181684"/>
              <a:gd name="connsiteY3-78" fmla="*/ 378258 h 468216"/>
              <a:gd name="connsiteX4-79" fmla="*/ 15094 w 2181684"/>
              <a:gd name="connsiteY4-80" fmla="*/ 0 h 468216"/>
              <a:gd name="connsiteX0-81" fmla="*/ 15094 w 2181684"/>
              <a:gd name="connsiteY0-82" fmla="*/ 0 h 492391"/>
              <a:gd name="connsiteX1-83" fmla="*/ 2181684 w 2181684"/>
              <a:gd name="connsiteY1-84" fmla="*/ 36003 h 492391"/>
              <a:gd name="connsiteX2-85" fmla="*/ 2167467 w 2181684"/>
              <a:gd name="connsiteY2-86" fmla="*/ 468216 h 492391"/>
              <a:gd name="connsiteX3-87" fmla="*/ 0 w 2181684"/>
              <a:gd name="connsiteY3-88" fmla="*/ 378258 h 492391"/>
              <a:gd name="connsiteX4-89" fmla="*/ 15094 w 2181684"/>
              <a:gd name="connsiteY4-90" fmla="*/ 0 h 492391"/>
              <a:gd name="connsiteX0-91" fmla="*/ 15094 w 2181684"/>
              <a:gd name="connsiteY0-92" fmla="*/ 0 h 492391"/>
              <a:gd name="connsiteX1-93" fmla="*/ 2181684 w 2181684"/>
              <a:gd name="connsiteY1-94" fmla="*/ 36003 h 492391"/>
              <a:gd name="connsiteX2-95" fmla="*/ 2167467 w 2181684"/>
              <a:gd name="connsiteY2-96" fmla="*/ 468216 h 492391"/>
              <a:gd name="connsiteX3-97" fmla="*/ 0 w 2181684"/>
              <a:gd name="connsiteY3-98" fmla="*/ 378258 h 492391"/>
              <a:gd name="connsiteX4-99" fmla="*/ 15094 w 2181684"/>
              <a:gd name="connsiteY4-100" fmla="*/ 0 h 492391"/>
              <a:gd name="connsiteX0-101" fmla="*/ 15094 w 2181684"/>
              <a:gd name="connsiteY0-102" fmla="*/ 0 h 456222"/>
              <a:gd name="connsiteX1-103" fmla="*/ 2181684 w 2181684"/>
              <a:gd name="connsiteY1-104" fmla="*/ 36003 h 456222"/>
              <a:gd name="connsiteX2-105" fmla="*/ 2145679 w 2181684"/>
              <a:gd name="connsiteY2-106" fmla="*/ 432047 h 456222"/>
              <a:gd name="connsiteX3-107" fmla="*/ 0 w 2181684"/>
              <a:gd name="connsiteY3-108" fmla="*/ 378258 h 456222"/>
              <a:gd name="connsiteX4-109" fmla="*/ 15094 w 2181684"/>
              <a:gd name="connsiteY4-110" fmla="*/ 0 h 456222"/>
              <a:gd name="connsiteX0-111" fmla="*/ 15094 w 2181684"/>
              <a:gd name="connsiteY0-112" fmla="*/ 0 h 462758"/>
              <a:gd name="connsiteX1-113" fmla="*/ 2181684 w 2181684"/>
              <a:gd name="connsiteY1-114" fmla="*/ 36003 h 462758"/>
              <a:gd name="connsiteX2-115" fmla="*/ 2171699 w 2181684"/>
              <a:gd name="connsiteY2-116" fmla="*/ 438583 h 462758"/>
              <a:gd name="connsiteX3-117" fmla="*/ 0 w 2181684"/>
              <a:gd name="connsiteY3-118" fmla="*/ 378258 h 462758"/>
              <a:gd name="connsiteX4-119" fmla="*/ 15094 w 2181684"/>
              <a:gd name="connsiteY4-120" fmla="*/ 0 h 462758"/>
              <a:gd name="connsiteX0-121" fmla="*/ 21443 w 2181684"/>
              <a:gd name="connsiteY0-122" fmla="*/ 0 h 498763"/>
              <a:gd name="connsiteX1-123" fmla="*/ 2181684 w 2181684"/>
              <a:gd name="connsiteY1-124" fmla="*/ 72008 h 498763"/>
              <a:gd name="connsiteX2-125" fmla="*/ 2171699 w 2181684"/>
              <a:gd name="connsiteY2-126" fmla="*/ 474588 h 498763"/>
              <a:gd name="connsiteX3-127" fmla="*/ 0 w 2181684"/>
              <a:gd name="connsiteY3-128" fmla="*/ 414263 h 498763"/>
              <a:gd name="connsiteX4-129" fmla="*/ 21443 w 2181684"/>
              <a:gd name="connsiteY4-130" fmla="*/ 0 h 498763"/>
              <a:gd name="connsiteX0-131" fmla="*/ 21443 w 2181683"/>
              <a:gd name="connsiteY0-132" fmla="*/ 0 h 498763"/>
              <a:gd name="connsiteX1-133" fmla="*/ 2181683 w 2181683"/>
              <a:gd name="connsiteY1-134" fmla="*/ 36005 h 498763"/>
              <a:gd name="connsiteX2-135" fmla="*/ 2171699 w 2181683"/>
              <a:gd name="connsiteY2-136" fmla="*/ 474588 h 498763"/>
              <a:gd name="connsiteX3-137" fmla="*/ 0 w 2181683"/>
              <a:gd name="connsiteY3-138" fmla="*/ 414263 h 498763"/>
              <a:gd name="connsiteX4-139" fmla="*/ 21443 w 2181683"/>
              <a:gd name="connsiteY4-140" fmla="*/ 0 h 498763"/>
              <a:gd name="connsiteX0-141" fmla="*/ 21443 w 2181683"/>
              <a:gd name="connsiteY0-142" fmla="*/ 0 h 466660"/>
              <a:gd name="connsiteX1-143" fmla="*/ 2181683 w 2181683"/>
              <a:gd name="connsiteY1-144" fmla="*/ 36005 h 466660"/>
              <a:gd name="connsiteX2-145" fmla="*/ 2145680 w 2181683"/>
              <a:gd name="connsiteY2-146" fmla="*/ 432049 h 466660"/>
              <a:gd name="connsiteX3-147" fmla="*/ 0 w 2181683"/>
              <a:gd name="connsiteY3-148" fmla="*/ 414263 h 466660"/>
              <a:gd name="connsiteX4-149" fmla="*/ 21443 w 2181683"/>
              <a:gd name="connsiteY4-150" fmla="*/ 0 h 466660"/>
              <a:gd name="connsiteX0-151" fmla="*/ 21443 w 2181683"/>
              <a:gd name="connsiteY0-152" fmla="*/ 0 h 441574"/>
              <a:gd name="connsiteX1-153" fmla="*/ 2181683 w 2181683"/>
              <a:gd name="connsiteY1-154" fmla="*/ 36005 h 441574"/>
              <a:gd name="connsiteX2-155" fmla="*/ 2161555 w 2181683"/>
              <a:gd name="connsiteY2-156" fmla="*/ 441574 h 441574"/>
              <a:gd name="connsiteX3-157" fmla="*/ 0 w 2181683"/>
              <a:gd name="connsiteY3-158" fmla="*/ 414263 h 441574"/>
              <a:gd name="connsiteX4-159" fmla="*/ 21443 w 2181683"/>
              <a:gd name="connsiteY4-160" fmla="*/ 0 h 441574"/>
              <a:gd name="connsiteX0-161" fmla="*/ 21443 w 2181683"/>
              <a:gd name="connsiteY0-162" fmla="*/ 0 h 441574"/>
              <a:gd name="connsiteX1-163" fmla="*/ 2181683 w 2181683"/>
              <a:gd name="connsiteY1-164" fmla="*/ 36005 h 441574"/>
              <a:gd name="connsiteX2-165" fmla="*/ 2171080 w 2181683"/>
              <a:gd name="connsiteY2-166" fmla="*/ 441574 h 441574"/>
              <a:gd name="connsiteX3-167" fmla="*/ 0 w 2181683"/>
              <a:gd name="connsiteY3-168" fmla="*/ 414263 h 441574"/>
              <a:gd name="connsiteX4-169" fmla="*/ 21443 w 2181683"/>
              <a:gd name="connsiteY4-170" fmla="*/ 0 h 441574"/>
              <a:gd name="connsiteX0-171" fmla="*/ 21443 w 2181683"/>
              <a:gd name="connsiteY0-172" fmla="*/ 0 h 471835"/>
              <a:gd name="connsiteX1-173" fmla="*/ 2181683 w 2181683"/>
              <a:gd name="connsiteY1-174" fmla="*/ 36005 h 471835"/>
              <a:gd name="connsiteX2-175" fmla="*/ 2171080 w 2181683"/>
              <a:gd name="connsiteY2-176" fmla="*/ 441574 h 471835"/>
              <a:gd name="connsiteX3-177" fmla="*/ 0 w 2181683"/>
              <a:gd name="connsiteY3-178" fmla="*/ 414263 h 471835"/>
              <a:gd name="connsiteX4-179" fmla="*/ 21443 w 2181683"/>
              <a:gd name="connsiteY4-180" fmla="*/ 0 h 471835"/>
              <a:gd name="connsiteX0-181" fmla="*/ 21443 w 2181683"/>
              <a:gd name="connsiteY0-182" fmla="*/ 0 h 471835"/>
              <a:gd name="connsiteX1-183" fmla="*/ 2181683 w 2181683"/>
              <a:gd name="connsiteY1-184" fmla="*/ 36005 h 471835"/>
              <a:gd name="connsiteX2-185" fmla="*/ 2171080 w 2181683"/>
              <a:gd name="connsiteY2-186" fmla="*/ 441574 h 471835"/>
              <a:gd name="connsiteX3-187" fmla="*/ 0 w 2181683"/>
              <a:gd name="connsiteY3-188" fmla="*/ 414263 h 471835"/>
              <a:gd name="connsiteX4-189" fmla="*/ 21443 w 2181683"/>
              <a:gd name="connsiteY4-190" fmla="*/ 0 h 471835"/>
              <a:gd name="connsiteX0-191" fmla="*/ 13233 w 2173473"/>
              <a:gd name="connsiteY0-192" fmla="*/ 0 h 471835"/>
              <a:gd name="connsiteX1-193" fmla="*/ 2173473 w 2173473"/>
              <a:gd name="connsiteY1-194" fmla="*/ 36005 h 471835"/>
              <a:gd name="connsiteX2-195" fmla="*/ 2162870 w 2173473"/>
              <a:gd name="connsiteY2-196" fmla="*/ 441574 h 471835"/>
              <a:gd name="connsiteX3-197" fmla="*/ 0 w 2173473"/>
              <a:gd name="connsiteY3-198" fmla="*/ 377428 h 471835"/>
              <a:gd name="connsiteX4-199" fmla="*/ 13233 w 2173473"/>
              <a:gd name="connsiteY4-200" fmla="*/ 0 h 471835"/>
              <a:gd name="connsiteX0-201" fmla="*/ 15627 w 2175867"/>
              <a:gd name="connsiteY0-202" fmla="*/ 0 h 441574"/>
              <a:gd name="connsiteX1-203" fmla="*/ 2175867 w 2175867"/>
              <a:gd name="connsiteY1-204" fmla="*/ 36005 h 441574"/>
              <a:gd name="connsiteX2-205" fmla="*/ 2165264 w 2175867"/>
              <a:gd name="connsiteY2-206" fmla="*/ 441574 h 441574"/>
              <a:gd name="connsiteX3-207" fmla="*/ 0 w 2175867"/>
              <a:gd name="connsiteY3-208" fmla="*/ 354372 h 441574"/>
              <a:gd name="connsiteX4-209" fmla="*/ 15627 w 2175867"/>
              <a:gd name="connsiteY4-210" fmla="*/ 0 h 441574"/>
              <a:gd name="connsiteX0-211" fmla="*/ 15627 w 2175867"/>
              <a:gd name="connsiteY0-212" fmla="*/ 0 h 454274"/>
              <a:gd name="connsiteX1-213" fmla="*/ 2175867 w 2175867"/>
              <a:gd name="connsiteY1-214" fmla="*/ 48705 h 454274"/>
              <a:gd name="connsiteX2-215" fmla="*/ 2165264 w 2175867"/>
              <a:gd name="connsiteY2-216" fmla="*/ 454274 h 454274"/>
              <a:gd name="connsiteX3-217" fmla="*/ 0 w 2175867"/>
              <a:gd name="connsiteY3-218" fmla="*/ 367072 h 454274"/>
              <a:gd name="connsiteX4-219" fmla="*/ 15627 w 2175867"/>
              <a:gd name="connsiteY4-220" fmla="*/ 0 h 454274"/>
              <a:gd name="connsiteX0-221" fmla="*/ 15627 w 2179042"/>
              <a:gd name="connsiteY0-222" fmla="*/ 0 h 454274"/>
              <a:gd name="connsiteX1-223" fmla="*/ 2179042 w 2179042"/>
              <a:gd name="connsiteY1-224" fmla="*/ 39180 h 454274"/>
              <a:gd name="connsiteX2-225" fmla="*/ 2165264 w 2179042"/>
              <a:gd name="connsiteY2-226" fmla="*/ 454274 h 454274"/>
              <a:gd name="connsiteX3-227" fmla="*/ 0 w 2179042"/>
              <a:gd name="connsiteY3-228" fmla="*/ 367072 h 454274"/>
              <a:gd name="connsiteX4-229" fmla="*/ 15627 w 2179042"/>
              <a:gd name="connsiteY4-230" fmla="*/ 0 h 454274"/>
              <a:gd name="connsiteX0-231" fmla="*/ 15627 w 2179042"/>
              <a:gd name="connsiteY0-232" fmla="*/ 0 h 397124"/>
              <a:gd name="connsiteX1-233" fmla="*/ 2179042 w 2179042"/>
              <a:gd name="connsiteY1-234" fmla="*/ 39180 h 397124"/>
              <a:gd name="connsiteX2-235" fmla="*/ 2174789 w 2179042"/>
              <a:gd name="connsiteY2-236" fmla="*/ 397124 h 397124"/>
              <a:gd name="connsiteX3-237" fmla="*/ 0 w 2179042"/>
              <a:gd name="connsiteY3-238" fmla="*/ 367072 h 397124"/>
              <a:gd name="connsiteX4-239" fmla="*/ 15627 w 2179042"/>
              <a:gd name="connsiteY4-240" fmla="*/ 0 h 397124"/>
              <a:gd name="connsiteX0-241" fmla="*/ 18802 w 2182217"/>
              <a:gd name="connsiteY0-242" fmla="*/ 0 h 397124"/>
              <a:gd name="connsiteX1-243" fmla="*/ 2182217 w 2182217"/>
              <a:gd name="connsiteY1-244" fmla="*/ 39180 h 397124"/>
              <a:gd name="connsiteX2-245" fmla="*/ 2177964 w 2182217"/>
              <a:gd name="connsiteY2-246" fmla="*/ 397124 h 397124"/>
              <a:gd name="connsiteX3-247" fmla="*/ 0 w 2182217"/>
              <a:gd name="connsiteY3-248" fmla="*/ 351197 h 397124"/>
              <a:gd name="connsiteX4-249" fmla="*/ 18802 w 2182217"/>
              <a:gd name="connsiteY4-250" fmla="*/ 0 h 397124"/>
              <a:gd name="connsiteX0-251" fmla="*/ 25152 w 2188567"/>
              <a:gd name="connsiteY0-252" fmla="*/ 0 h 397124"/>
              <a:gd name="connsiteX1-253" fmla="*/ 2188567 w 2188567"/>
              <a:gd name="connsiteY1-254" fmla="*/ 39180 h 397124"/>
              <a:gd name="connsiteX2-255" fmla="*/ 2184314 w 2188567"/>
              <a:gd name="connsiteY2-256" fmla="*/ 397124 h 397124"/>
              <a:gd name="connsiteX3-257" fmla="*/ 0 w 2188567"/>
              <a:gd name="connsiteY3-258" fmla="*/ 367072 h 397124"/>
              <a:gd name="connsiteX4-259" fmla="*/ 25152 w 2188567"/>
              <a:gd name="connsiteY4-260" fmla="*/ 0 h 397124"/>
              <a:gd name="connsiteX0-261" fmla="*/ 25152 w 2188567"/>
              <a:gd name="connsiteY0-262" fmla="*/ 0 h 381249"/>
              <a:gd name="connsiteX1-263" fmla="*/ 2188567 w 2188567"/>
              <a:gd name="connsiteY1-264" fmla="*/ 39180 h 381249"/>
              <a:gd name="connsiteX2-265" fmla="*/ 2181139 w 2188567"/>
              <a:gd name="connsiteY2-266" fmla="*/ 381249 h 381249"/>
              <a:gd name="connsiteX3-267" fmla="*/ 0 w 2188567"/>
              <a:gd name="connsiteY3-268" fmla="*/ 367072 h 381249"/>
              <a:gd name="connsiteX4-269" fmla="*/ 25152 w 2188567"/>
              <a:gd name="connsiteY4-270" fmla="*/ 0 h 381249"/>
              <a:gd name="connsiteX0-271" fmla="*/ 25152 w 2188567"/>
              <a:gd name="connsiteY0-272" fmla="*/ 0 h 411696"/>
              <a:gd name="connsiteX1-273" fmla="*/ 2188567 w 2188567"/>
              <a:gd name="connsiteY1-274" fmla="*/ 39180 h 411696"/>
              <a:gd name="connsiteX2-275" fmla="*/ 2181139 w 2188567"/>
              <a:gd name="connsiteY2-276" fmla="*/ 381249 h 411696"/>
              <a:gd name="connsiteX3-277" fmla="*/ 0 w 2188567"/>
              <a:gd name="connsiteY3-278" fmla="*/ 367072 h 411696"/>
              <a:gd name="connsiteX4-279" fmla="*/ 25152 w 2188567"/>
              <a:gd name="connsiteY4-280" fmla="*/ 0 h 411696"/>
              <a:gd name="connsiteX0-281" fmla="*/ 25152 w 2188567"/>
              <a:gd name="connsiteY0-282" fmla="*/ 0 h 436265"/>
              <a:gd name="connsiteX1-283" fmla="*/ 2188567 w 2188567"/>
              <a:gd name="connsiteY1-284" fmla="*/ 39180 h 436265"/>
              <a:gd name="connsiteX2-285" fmla="*/ 2181139 w 2188567"/>
              <a:gd name="connsiteY2-286" fmla="*/ 381249 h 436265"/>
              <a:gd name="connsiteX3-287" fmla="*/ 0 w 2188567"/>
              <a:gd name="connsiteY3-288" fmla="*/ 367072 h 436265"/>
              <a:gd name="connsiteX4-289" fmla="*/ 25152 w 2188567"/>
              <a:gd name="connsiteY4-290" fmla="*/ 0 h 436265"/>
              <a:gd name="connsiteX0-291" fmla="*/ 16942 w 2180357"/>
              <a:gd name="connsiteY0-292" fmla="*/ 0 h 436265"/>
              <a:gd name="connsiteX1-293" fmla="*/ 2180357 w 2180357"/>
              <a:gd name="connsiteY1-294" fmla="*/ 39180 h 436265"/>
              <a:gd name="connsiteX2-295" fmla="*/ 2172929 w 2180357"/>
              <a:gd name="connsiteY2-296" fmla="*/ 381249 h 436265"/>
              <a:gd name="connsiteX3-297" fmla="*/ 0 w 2180357"/>
              <a:gd name="connsiteY3-298" fmla="*/ 338745 h 436265"/>
              <a:gd name="connsiteX4-299" fmla="*/ 16942 w 2180357"/>
              <a:gd name="connsiteY4-300" fmla="*/ 0 h 436265"/>
              <a:gd name="connsiteX0-301" fmla="*/ 16942 w 2180357"/>
              <a:gd name="connsiteY0-302" fmla="*/ 0 h 436265"/>
              <a:gd name="connsiteX1-303" fmla="*/ 2180357 w 2180357"/>
              <a:gd name="connsiteY1-304" fmla="*/ 39180 h 436265"/>
              <a:gd name="connsiteX2-305" fmla="*/ 2172929 w 2180357"/>
              <a:gd name="connsiteY2-306" fmla="*/ 381249 h 436265"/>
              <a:gd name="connsiteX3-307" fmla="*/ 0 w 2180357"/>
              <a:gd name="connsiteY3-308" fmla="*/ 338745 h 436265"/>
              <a:gd name="connsiteX4-309" fmla="*/ 16942 w 2180357"/>
              <a:gd name="connsiteY4-310" fmla="*/ 0 h 4362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80357" h="436265">
                <a:moveTo>
                  <a:pt x="16942" y="0"/>
                </a:moveTo>
                <a:cubicBezTo>
                  <a:pt x="639962" y="54762"/>
                  <a:pt x="1398909" y="66757"/>
                  <a:pt x="2180357" y="39180"/>
                </a:cubicBezTo>
                <a:cubicBezTo>
                  <a:pt x="2178939" y="158495"/>
                  <a:pt x="2174347" y="261934"/>
                  <a:pt x="2172929" y="381249"/>
                </a:cubicBezTo>
                <a:cubicBezTo>
                  <a:pt x="1395033" y="436265"/>
                  <a:pt x="414147" y="370198"/>
                  <a:pt x="0" y="338745"/>
                </a:cubicBezTo>
                <a:lnTo>
                  <a:pt x="16942" y="0"/>
                </a:lnTo>
                <a:close/>
              </a:path>
            </a:pathLst>
          </a:cu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자유형 124"/>
          <p:cNvSpPr/>
          <p:nvPr/>
        </p:nvSpPr>
        <p:spPr bwMode="auto">
          <a:xfrm>
            <a:off x="9661271" y="2174430"/>
            <a:ext cx="156445" cy="332634"/>
          </a:xfrm>
          <a:custGeom>
            <a:avLst/>
            <a:gdLst>
              <a:gd name="connsiteX0" fmla="*/ 127000 w 203200"/>
              <a:gd name="connsiteY0" fmla="*/ 0 h 279400"/>
              <a:gd name="connsiteX1" fmla="*/ 0 w 203200"/>
              <a:gd name="connsiteY1" fmla="*/ 279400 h 279400"/>
              <a:gd name="connsiteX2" fmla="*/ 203200 w 203200"/>
              <a:gd name="connsiteY2" fmla="*/ 6350 h 279400"/>
              <a:gd name="connsiteX3" fmla="*/ 127000 w 203200"/>
              <a:gd name="connsiteY3" fmla="*/ 0 h 279400"/>
              <a:gd name="connsiteX0-1" fmla="*/ 53950 w 130150"/>
              <a:gd name="connsiteY0-2" fmla="*/ 0 h 226132"/>
              <a:gd name="connsiteX1-3" fmla="*/ 0 w 130150"/>
              <a:gd name="connsiteY1-4" fmla="*/ 226132 h 226132"/>
              <a:gd name="connsiteX2-5" fmla="*/ 130150 w 130150"/>
              <a:gd name="connsiteY2-6" fmla="*/ 6350 h 226132"/>
              <a:gd name="connsiteX3-7" fmla="*/ 53950 w 130150"/>
              <a:gd name="connsiteY3-8" fmla="*/ 0 h 226132"/>
              <a:gd name="connsiteX0-9" fmla="*/ 53950 w 130150"/>
              <a:gd name="connsiteY0-10" fmla="*/ 0 h 226132"/>
              <a:gd name="connsiteX1-11" fmla="*/ 0 w 130150"/>
              <a:gd name="connsiteY1-12" fmla="*/ 226132 h 226132"/>
              <a:gd name="connsiteX2-13" fmla="*/ 130150 w 130150"/>
              <a:gd name="connsiteY2-14" fmla="*/ 6350 h 226132"/>
              <a:gd name="connsiteX3-15" fmla="*/ 53950 w 130150"/>
              <a:gd name="connsiteY3-16" fmla="*/ 0 h 226132"/>
              <a:gd name="connsiteX0-17" fmla="*/ 53950 w 130150"/>
              <a:gd name="connsiteY0-18" fmla="*/ 0 h 226132"/>
              <a:gd name="connsiteX1-19" fmla="*/ 0 w 130150"/>
              <a:gd name="connsiteY1-20" fmla="*/ 226132 h 226132"/>
              <a:gd name="connsiteX2-21" fmla="*/ 130150 w 130150"/>
              <a:gd name="connsiteY2-22" fmla="*/ 6350 h 226132"/>
              <a:gd name="connsiteX3-23" fmla="*/ 53950 w 130150"/>
              <a:gd name="connsiteY3-24" fmla="*/ 0 h 226132"/>
              <a:gd name="connsiteX0-25" fmla="*/ 53950 w 130150"/>
              <a:gd name="connsiteY0-26" fmla="*/ 0 h 226132"/>
              <a:gd name="connsiteX1-27" fmla="*/ 0 w 130150"/>
              <a:gd name="connsiteY1-28" fmla="*/ 226132 h 226132"/>
              <a:gd name="connsiteX2-29" fmla="*/ 130150 w 130150"/>
              <a:gd name="connsiteY2-30" fmla="*/ 6350 h 226132"/>
              <a:gd name="connsiteX3-31" fmla="*/ 53950 w 130150"/>
              <a:gd name="connsiteY3-32" fmla="*/ 0 h 226132"/>
              <a:gd name="connsiteX0-33" fmla="*/ 53950 w 130150"/>
              <a:gd name="connsiteY0-34" fmla="*/ 0 h 226132"/>
              <a:gd name="connsiteX1-35" fmla="*/ 0 w 130150"/>
              <a:gd name="connsiteY1-36" fmla="*/ 226132 h 226132"/>
              <a:gd name="connsiteX2-37" fmla="*/ 130150 w 130150"/>
              <a:gd name="connsiteY2-38" fmla="*/ 6350 h 226132"/>
              <a:gd name="connsiteX3-39" fmla="*/ 53950 w 130150"/>
              <a:gd name="connsiteY3-40" fmla="*/ 0 h 226132"/>
              <a:gd name="connsiteX0-41" fmla="*/ 53950 w 130150"/>
              <a:gd name="connsiteY0-42" fmla="*/ 0 h 226132"/>
              <a:gd name="connsiteX1-43" fmla="*/ 0 w 130150"/>
              <a:gd name="connsiteY1-44" fmla="*/ 226132 h 226132"/>
              <a:gd name="connsiteX2-45" fmla="*/ 130150 w 130150"/>
              <a:gd name="connsiteY2-46" fmla="*/ 6350 h 226132"/>
              <a:gd name="connsiteX3-47" fmla="*/ 53950 w 130150"/>
              <a:gd name="connsiteY3-48" fmla="*/ 0 h 226132"/>
              <a:gd name="connsiteX0-49" fmla="*/ 53950 w 130150"/>
              <a:gd name="connsiteY0-50" fmla="*/ 0 h 226132"/>
              <a:gd name="connsiteX1-51" fmla="*/ 0 w 130150"/>
              <a:gd name="connsiteY1-52" fmla="*/ 226132 h 226132"/>
              <a:gd name="connsiteX2-53" fmla="*/ 130150 w 130150"/>
              <a:gd name="connsiteY2-54" fmla="*/ 6350 h 226132"/>
              <a:gd name="connsiteX3-55" fmla="*/ 53950 w 130150"/>
              <a:gd name="connsiteY3-56" fmla="*/ 0 h 226132"/>
              <a:gd name="connsiteX0-57" fmla="*/ 53950 w 108012"/>
              <a:gd name="connsiteY0-58" fmla="*/ 0 h 226132"/>
              <a:gd name="connsiteX1-59" fmla="*/ 0 w 108012"/>
              <a:gd name="connsiteY1-60" fmla="*/ 226132 h 226132"/>
              <a:gd name="connsiteX2-61" fmla="*/ 108012 w 108012"/>
              <a:gd name="connsiteY2-62" fmla="*/ 0 h 226132"/>
              <a:gd name="connsiteX3-63" fmla="*/ 53950 w 108012"/>
              <a:gd name="connsiteY3-64" fmla="*/ 0 h 226132"/>
              <a:gd name="connsiteX0-65" fmla="*/ 53950 w 108012"/>
              <a:gd name="connsiteY0-66" fmla="*/ 0 h 226132"/>
              <a:gd name="connsiteX1-67" fmla="*/ 0 w 108012"/>
              <a:gd name="connsiteY1-68" fmla="*/ 226132 h 226132"/>
              <a:gd name="connsiteX2-69" fmla="*/ 108012 w 108012"/>
              <a:gd name="connsiteY2-70" fmla="*/ 0 h 226132"/>
              <a:gd name="connsiteX3-71" fmla="*/ 53950 w 108012"/>
              <a:gd name="connsiteY3-72" fmla="*/ 0 h 226132"/>
              <a:gd name="connsiteX0-73" fmla="*/ 72008 w 108012"/>
              <a:gd name="connsiteY0-74" fmla="*/ 0 h 226132"/>
              <a:gd name="connsiteX1-75" fmla="*/ 0 w 108012"/>
              <a:gd name="connsiteY1-76" fmla="*/ 226132 h 226132"/>
              <a:gd name="connsiteX2-77" fmla="*/ 108012 w 108012"/>
              <a:gd name="connsiteY2-78" fmla="*/ 0 h 226132"/>
              <a:gd name="connsiteX3-79" fmla="*/ 72008 w 108012"/>
              <a:gd name="connsiteY3-80" fmla="*/ 0 h 226132"/>
              <a:gd name="connsiteX0-81" fmla="*/ 72008 w 108012"/>
              <a:gd name="connsiteY0-82" fmla="*/ 0 h 226132"/>
              <a:gd name="connsiteX1-83" fmla="*/ 0 w 108012"/>
              <a:gd name="connsiteY1-84" fmla="*/ 226132 h 226132"/>
              <a:gd name="connsiteX2-85" fmla="*/ 108012 w 108012"/>
              <a:gd name="connsiteY2-86" fmla="*/ 0 h 226132"/>
              <a:gd name="connsiteX3-87" fmla="*/ 72008 w 108012"/>
              <a:gd name="connsiteY3-88" fmla="*/ 0 h 226132"/>
              <a:gd name="connsiteX0-89" fmla="*/ 72008 w 108012"/>
              <a:gd name="connsiteY0-90" fmla="*/ 0 h 226132"/>
              <a:gd name="connsiteX1-91" fmla="*/ 0 w 108012"/>
              <a:gd name="connsiteY1-92" fmla="*/ 226132 h 226132"/>
              <a:gd name="connsiteX2-93" fmla="*/ 108012 w 108012"/>
              <a:gd name="connsiteY2-94" fmla="*/ 0 h 226132"/>
              <a:gd name="connsiteX3-95" fmla="*/ 72008 w 108012"/>
              <a:gd name="connsiteY3-96" fmla="*/ 0 h 226132"/>
              <a:gd name="connsiteX0-97" fmla="*/ 72008 w 108012"/>
              <a:gd name="connsiteY0-98" fmla="*/ 0 h 226132"/>
              <a:gd name="connsiteX1-99" fmla="*/ 0 w 108012"/>
              <a:gd name="connsiteY1-100" fmla="*/ 226132 h 226132"/>
              <a:gd name="connsiteX2-101" fmla="*/ 108012 w 108012"/>
              <a:gd name="connsiteY2-102" fmla="*/ 0 h 226132"/>
              <a:gd name="connsiteX3-103" fmla="*/ 72008 w 108012"/>
              <a:gd name="connsiteY3-104" fmla="*/ 0 h 226132"/>
              <a:gd name="connsiteX0-105" fmla="*/ 65881 w 108012"/>
              <a:gd name="connsiteY0-106" fmla="*/ 0 h 229667"/>
              <a:gd name="connsiteX1-107" fmla="*/ 0 w 108012"/>
              <a:gd name="connsiteY1-108" fmla="*/ 229667 h 229667"/>
              <a:gd name="connsiteX2-109" fmla="*/ 108012 w 108012"/>
              <a:gd name="connsiteY2-110" fmla="*/ 3535 h 229667"/>
              <a:gd name="connsiteX3-111" fmla="*/ 65881 w 108012"/>
              <a:gd name="connsiteY3-112" fmla="*/ 0 h 229667"/>
              <a:gd name="connsiteX0-113" fmla="*/ 65881 w 108012"/>
              <a:gd name="connsiteY0-114" fmla="*/ 0 h 229667"/>
              <a:gd name="connsiteX1-115" fmla="*/ 0 w 108012"/>
              <a:gd name="connsiteY1-116" fmla="*/ 229667 h 229667"/>
              <a:gd name="connsiteX2-117" fmla="*/ 108012 w 108012"/>
              <a:gd name="connsiteY2-118" fmla="*/ 3535 h 229667"/>
              <a:gd name="connsiteX3-119" fmla="*/ 65881 w 108012"/>
              <a:gd name="connsiteY3-120" fmla="*/ 0 h 229667"/>
              <a:gd name="connsiteX0-121" fmla="*/ 65881 w 108012"/>
              <a:gd name="connsiteY0-122" fmla="*/ 0 h 229667"/>
              <a:gd name="connsiteX1-123" fmla="*/ 0 w 108012"/>
              <a:gd name="connsiteY1-124" fmla="*/ 229667 h 229667"/>
              <a:gd name="connsiteX2-125" fmla="*/ 108012 w 108012"/>
              <a:gd name="connsiteY2-126" fmla="*/ 3535 h 229667"/>
              <a:gd name="connsiteX3-127" fmla="*/ 65881 w 108012"/>
              <a:gd name="connsiteY3-128" fmla="*/ 0 h 229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8012" h="229667">
                <a:moveTo>
                  <a:pt x="65881" y="0"/>
                </a:moveTo>
                <a:cubicBezTo>
                  <a:pt x="13989" y="170218"/>
                  <a:pt x="14807" y="145050"/>
                  <a:pt x="0" y="229667"/>
                </a:cubicBezTo>
                <a:cubicBezTo>
                  <a:pt x="60212" y="160858"/>
                  <a:pt x="80727" y="78247"/>
                  <a:pt x="108012" y="3535"/>
                </a:cubicBezTo>
                <a:lnTo>
                  <a:pt x="65881" y="0"/>
                </a:lnTo>
                <a:close/>
              </a:path>
            </a:pathLst>
          </a:cu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타원 113"/>
          <p:cNvSpPr/>
          <p:nvPr/>
        </p:nvSpPr>
        <p:spPr bwMode="auto">
          <a:xfrm>
            <a:off x="9632268" y="1843073"/>
            <a:ext cx="357188" cy="357188"/>
          </a:xfrm>
          <a:prstGeom prst="ellipse">
            <a:avLst/>
          </a:prstGeom>
          <a:solidFill>
            <a:srgbClr val="009276"/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altLang="ko-KR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Arial" panose="020B0604020202020204" pitchFamily="34" charset="0"/>
              </a:rPr>
              <a:t>3</a:t>
            </a:r>
            <a:endParaRPr lang="ko-KR" altLang="en-US" dirty="0">
              <a:solidFill>
                <a:schemeClr val="bg1"/>
              </a:solidFill>
              <a:latin typeface="华文细黑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92921" y="2929315"/>
            <a:ext cx="2146472" cy="15465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500" b="1">
                <a:solidFill>
                  <a:srgbClr val="00948D"/>
                </a:solidFill>
              </a:defRPr>
            </a:lvl1pPr>
          </a:lstStyle>
          <a:p>
            <a:pPr marL="0" marR="0"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sau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455216" y="2865313"/>
            <a:ext cx="2328842" cy="18374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500" b="1">
                <a:solidFill>
                  <a:srgbClr val="00948D"/>
                </a:solidFill>
              </a:defRPr>
            </a:lvl1pPr>
          </a:lstStyle>
          <a:p>
            <a:pPr marL="0" marR="0"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sau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35678" y="2832421"/>
            <a:ext cx="2500340" cy="21282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500" b="1">
                <a:solidFill>
                  <a:srgbClr val="00948D"/>
                </a:solidFill>
              </a:defRPr>
            </a:lvl1pPr>
          </a:lstStyle>
          <a:p>
            <a:pPr marL="0" marR="0"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Cấu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trúc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sau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gồm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mấy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Cho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mỗi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30" name="文本框 33">
            <a:extLst>
              <a:ext uri="{FF2B5EF4-FFF2-40B4-BE49-F238E27FC236}">
                <a16:creationId xmlns:a16="http://schemas.microsoft.com/office/drawing/2014/main" id="{AD2C10CE-C9F0-B1C1-460F-FADBF5E6EE1E}"/>
              </a:ext>
            </a:extLst>
          </p:cNvPr>
          <p:cNvSpPr txBox="1"/>
          <p:nvPr/>
        </p:nvSpPr>
        <p:spPr>
          <a:xfrm>
            <a:off x="1347056" y="239969"/>
            <a:ext cx="2905136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05D4B"/>
                </a:solidFill>
              </a:defRPr>
            </a:lvl1pPr>
          </a:lstStyle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hướng</a:t>
            </a:r>
            <a:endParaRPr lang="en-US" sz="2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33523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47056" y="239969"/>
            <a:ext cx="2905136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05D4B"/>
                </a:solidFill>
              </a:defRPr>
            </a:lvl1pPr>
          </a:lstStyle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hướng</a:t>
            </a:r>
            <a:endParaRPr lang="en-US" sz="2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185069"/>
            <a:ext cx="691803" cy="6486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B59686A-506A-57A8-B045-F417146E0332}"/>
              </a:ext>
            </a:extLst>
          </p:cNvPr>
          <p:cNvSpPr txBox="1"/>
          <p:nvPr/>
        </p:nvSpPr>
        <p:spPr>
          <a:xfrm>
            <a:off x="425061" y="5029473"/>
            <a:ext cx="11582400" cy="1498872"/>
          </a:xfrm>
          <a:prstGeom prst="rect">
            <a:avLst/>
          </a:prstGeom>
          <a:solidFill>
            <a:srgbClr val="B2E0C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6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16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16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ý: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</a:p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khổ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thích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chân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Đảm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cầu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tả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1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16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6448C86-C088-80B9-B8F5-8D86F97861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390162"/>
              </p:ext>
            </p:extLst>
          </p:nvPr>
        </p:nvGraphicFramePr>
        <p:xfrm>
          <a:off x="985520" y="1025435"/>
          <a:ext cx="10374557" cy="373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6965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31745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167289"/>
            <a:ext cx="691803" cy="648666"/>
          </a:xfrm>
          <a:prstGeom prst="rect">
            <a:avLst/>
          </a:prstGeom>
        </p:spPr>
      </p:pic>
      <p:sp>
        <p:nvSpPr>
          <p:cNvPr id="10" name="文本框 33">
            <a:extLst>
              <a:ext uri="{FF2B5EF4-FFF2-40B4-BE49-F238E27FC236}">
                <a16:creationId xmlns:a16="http://schemas.microsoft.com/office/drawing/2014/main" id="{FDE6838A-516B-B435-430A-4BA0F1358797}"/>
              </a:ext>
            </a:extLst>
          </p:cNvPr>
          <p:cNvSpPr txBox="1"/>
          <p:nvPr/>
        </p:nvSpPr>
        <p:spPr>
          <a:xfrm>
            <a:off x="1347056" y="239933"/>
            <a:ext cx="404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702" y="-575979"/>
            <a:ext cx="8842730" cy="7433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04533-6F77-E84D-93BC-9D0F5A2A1A8E}"/>
              </a:ext>
            </a:extLst>
          </p:cNvPr>
          <p:cNvSpPr txBox="1"/>
          <p:nvPr/>
        </p:nvSpPr>
        <p:spPr>
          <a:xfrm>
            <a:off x="3749543" y="2479175"/>
            <a:ext cx="51023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Hãy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đoạn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bộc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lộ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xúc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sau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khi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đọc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“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 (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Đỗ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Trung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Lai), “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Ông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đồ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 (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Vũ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Đình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Liên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), “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Tiếng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gà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trưa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 (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Xuân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Quỳnh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).</a:t>
            </a:r>
            <a:endParaRPr lang="en-US" sz="2000" dirty="0">
              <a:solidFill>
                <a:srgbClr val="005D4B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9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33015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179989"/>
            <a:ext cx="691803" cy="6486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3985F0-5290-4A77-5A50-639B0D262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195265"/>
              </p:ext>
            </p:extLst>
          </p:nvPr>
        </p:nvGraphicFramePr>
        <p:xfrm>
          <a:off x="817281" y="933901"/>
          <a:ext cx="10557437" cy="5399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7866">
                  <a:extLst>
                    <a:ext uri="{9D8B030D-6E8A-4147-A177-3AD203B41FA5}">
                      <a16:colId xmlns:a16="http://schemas.microsoft.com/office/drawing/2014/main" val="2446919569"/>
                    </a:ext>
                  </a:extLst>
                </a:gridCol>
                <a:gridCol w="3054629">
                  <a:extLst>
                    <a:ext uri="{9D8B030D-6E8A-4147-A177-3AD203B41FA5}">
                      <a16:colId xmlns:a16="http://schemas.microsoft.com/office/drawing/2014/main" val="2391947425"/>
                    </a:ext>
                  </a:extLst>
                </a:gridCol>
                <a:gridCol w="2874942">
                  <a:extLst>
                    <a:ext uri="{9D8B030D-6E8A-4147-A177-3AD203B41FA5}">
                      <a16:colId xmlns:a16="http://schemas.microsoft.com/office/drawing/2014/main" val="1921318026"/>
                    </a:ext>
                  </a:extLst>
                </a:gridCol>
              </a:tblGrid>
              <a:tr h="113619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TÌM Ý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bốn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043726"/>
                  </a:ext>
                </a:extLst>
              </a:tr>
              <a:tr h="8338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ý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Chuẩn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Góp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bạn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20531"/>
                  </a:ext>
                </a:extLst>
              </a:tr>
              <a:tr h="952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B2E0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988362"/>
                  </a:ext>
                </a:extLst>
              </a:tr>
              <a:tr h="190538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D2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131734"/>
                  </a:ext>
                </a:extLst>
              </a:tr>
              <a:tr h="5716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165" marR="63165" marT="0" marB="0" anchor="ctr">
                    <a:solidFill>
                      <a:srgbClr val="B2E0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158690"/>
                  </a:ext>
                </a:extLst>
              </a:tr>
            </a:tbl>
          </a:graphicData>
        </a:graphic>
      </p:graphicFrame>
      <p:sp>
        <p:nvSpPr>
          <p:cNvPr id="10" name="文本框 33">
            <a:extLst>
              <a:ext uri="{FF2B5EF4-FFF2-40B4-BE49-F238E27FC236}">
                <a16:creationId xmlns:a16="http://schemas.microsoft.com/office/drawing/2014/main" id="{75CAA00D-8AD8-0373-1C5B-5FB0741C45A0}"/>
              </a:ext>
            </a:extLst>
          </p:cNvPr>
          <p:cNvSpPr txBox="1"/>
          <p:nvPr/>
        </p:nvSpPr>
        <p:spPr>
          <a:xfrm>
            <a:off x="1347056" y="224629"/>
            <a:ext cx="404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302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33015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179989"/>
            <a:ext cx="691803" cy="648666"/>
          </a:xfrm>
          <a:prstGeom prst="rect">
            <a:avLst/>
          </a:prstGeom>
        </p:spPr>
      </p:pic>
      <p:sp>
        <p:nvSpPr>
          <p:cNvPr id="10" name="文本框 33">
            <a:extLst>
              <a:ext uri="{FF2B5EF4-FFF2-40B4-BE49-F238E27FC236}">
                <a16:creationId xmlns:a16="http://schemas.microsoft.com/office/drawing/2014/main" id="{75CAA00D-8AD8-0373-1C5B-5FB0741C45A0}"/>
              </a:ext>
            </a:extLst>
          </p:cNvPr>
          <p:cNvSpPr txBox="1"/>
          <p:nvPr/>
        </p:nvSpPr>
        <p:spPr>
          <a:xfrm>
            <a:off x="1347056" y="224629"/>
            <a:ext cx="404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3697DC-21B0-76AB-9AA0-D772822E0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70314"/>
              </p:ext>
            </p:extLst>
          </p:nvPr>
        </p:nvGraphicFramePr>
        <p:xfrm>
          <a:off x="680720" y="828655"/>
          <a:ext cx="10810240" cy="5765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1760">
                  <a:extLst>
                    <a:ext uri="{9D8B030D-6E8A-4147-A177-3AD203B41FA5}">
                      <a16:colId xmlns:a16="http://schemas.microsoft.com/office/drawing/2014/main" val="3167174396"/>
                    </a:ext>
                  </a:extLst>
                </a:gridCol>
                <a:gridCol w="5618480">
                  <a:extLst>
                    <a:ext uri="{9D8B030D-6E8A-4147-A177-3AD203B41FA5}">
                      <a16:colId xmlns:a16="http://schemas.microsoft.com/office/drawing/2014/main" val="1933924051"/>
                    </a:ext>
                  </a:extLst>
                </a:gridCol>
              </a:tblGrid>
              <a:tr h="98711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LẬP DÀN Ý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bốn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780119"/>
                  </a:ext>
                </a:extLst>
              </a:tr>
              <a:tr h="4997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491561"/>
                  </a:ext>
                </a:extLst>
              </a:tr>
              <a:tr h="18790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khiến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thích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extLst>
                  <a:ext uri="{0D108BD9-81ED-4DB2-BD59-A6C34878D82A}">
                    <a16:rowId xmlns:a16="http://schemas.microsoft.com/office/drawing/2014/main" val="957152493"/>
                  </a:ext>
                </a:extLst>
              </a:tr>
              <a:tr h="18790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khiến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thích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extLst>
                  <a:ext uri="{0D108BD9-81ED-4DB2-BD59-A6C34878D82A}">
                    <a16:rowId xmlns:a16="http://schemas.microsoft.com/office/drawing/2014/main" val="1659122696"/>
                  </a:ext>
                </a:extLst>
              </a:tr>
              <a:tr h="52036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059" marR="53059" marT="0" marB="0" anchor="ctr"/>
                </a:tc>
                <a:extLst>
                  <a:ext uri="{0D108BD9-81ED-4DB2-BD59-A6C34878D82A}">
                    <a16:rowId xmlns:a16="http://schemas.microsoft.com/office/drawing/2014/main" val="4099401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92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48255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332389"/>
            <a:ext cx="691803" cy="648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4CBA-669F-78C5-83F6-195FC80F0A8F}"/>
              </a:ext>
            </a:extLst>
          </p:cNvPr>
          <p:cNvSpPr txBox="1"/>
          <p:nvPr/>
        </p:nvSpPr>
        <p:spPr>
          <a:xfrm>
            <a:off x="1339065" y="2059394"/>
            <a:ext cx="1041357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HS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tự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kiểm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tra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chỉnh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sửa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gợi</a:t>
            </a:r>
            <a:r>
              <a:rPr lang="en-US" sz="2800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ý:</a:t>
            </a:r>
            <a:endParaRPr lang="en-US" sz="2400" dirty="0">
              <a:solidFill>
                <a:srgbClr val="005D4B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đảm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bảo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dung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lượng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cấu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trúc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chưa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solidFill>
                <a:srgbClr val="005D4B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triển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khai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đầy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đủ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đúng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trình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tự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ở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dàn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chưa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solidFill>
                <a:srgbClr val="005D4B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Kiểm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tra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lỗi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chính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tả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dùng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diễn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đạt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liên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kết</a:t>
            </a:r>
            <a:r>
              <a:rPr lang="en-US" sz="28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rgbClr val="005D4B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A7B5C8DE-99B1-14BD-564D-3EFDC9DC87CD}"/>
              </a:ext>
            </a:extLst>
          </p:cNvPr>
          <p:cNvSpPr txBox="1"/>
          <p:nvPr/>
        </p:nvSpPr>
        <p:spPr>
          <a:xfrm>
            <a:off x="1347056" y="395112"/>
            <a:ext cx="404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276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465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065732" y="2171533"/>
            <a:ext cx="7960809" cy="2356930"/>
            <a:chOff x="2090664" y="1286958"/>
            <a:chExt cx="7960809" cy="2356930"/>
          </a:xfrm>
        </p:grpSpPr>
        <p:sp>
          <p:nvSpPr>
            <p:cNvPr id="5" name="文本框 4"/>
            <p:cNvSpPr txBox="1"/>
            <p:nvPr/>
          </p:nvSpPr>
          <p:spPr>
            <a:xfrm>
              <a:off x="2090664" y="1286958"/>
              <a:ext cx="791094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948D"/>
                  </a:solidFill>
                  <a:latin typeface="#9Slide05 Dancing Script" panose="03080800040507000D00" pitchFamily="66" charset="0"/>
                  <a:ea typeface="微软雅黑" panose="020B0503020204020204" pitchFamily="34" charset="-122"/>
                </a:rPr>
                <a:t>Thank you!</a:t>
              </a:r>
              <a:endParaRPr lang="zh-CN" altLang="en-US" sz="11500" dirty="0">
                <a:solidFill>
                  <a:srgbClr val="00948D"/>
                </a:solidFill>
                <a:latin typeface="#9Slide05 Dancing Script" panose="03080800040507000D00" pitchFamily="66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2140528" y="3239502"/>
              <a:ext cx="7910945" cy="0"/>
            </a:xfrm>
            <a:prstGeom prst="line">
              <a:avLst/>
            </a:prstGeom>
            <a:ln w="25400">
              <a:solidFill>
                <a:srgbClr val="0094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2190388" y="3305334"/>
              <a:ext cx="781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600" dirty="0">
                <a:solidFill>
                  <a:srgbClr val="0094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978CCE7F-C8CA-70AB-9D3C-F4F888BEBDE3}"/>
              </a:ext>
            </a:extLst>
          </p:cNvPr>
          <p:cNvGrpSpPr/>
          <p:nvPr/>
        </p:nvGrpSpPr>
        <p:grpSpPr>
          <a:xfrm>
            <a:off x="-378962" y="-51536"/>
            <a:ext cx="2256400" cy="1556190"/>
            <a:chOff x="-378962" y="-51536"/>
            <a:chExt cx="2256400" cy="1556190"/>
          </a:xfrm>
        </p:grpSpPr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3A71A66D-8498-574B-209D-96BEBF61C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-174746" y="-255752"/>
              <a:ext cx="789434" cy="119786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8B4802ED-6F66-224F-E995-0D8DC8F3D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178099" y="-80737"/>
              <a:ext cx="789434" cy="119786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E54E929-1D9C-2D8E-3444-A262C135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883788" y="-168244"/>
              <a:ext cx="789434" cy="1197866"/>
            </a:xfrm>
            <a:prstGeom prst="rect">
              <a:avLst/>
            </a:prstGeom>
          </p:spPr>
        </p:pic>
        <p:pic>
          <p:nvPicPr>
            <p:cNvPr id="16" name="图片 18">
              <a:extLst>
                <a:ext uri="{FF2B5EF4-FFF2-40B4-BE49-F238E27FC236}">
                  <a16:creationId xmlns:a16="http://schemas.microsoft.com/office/drawing/2014/main" id="{383AC309-7752-FF8A-659B-84B96880B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24805" y="511004"/>
              <a:ext cx="789434" cy="11978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>
            <a:fillRect/>
          </a:stretch>
        </p:blipFill>
        <p:spPr>
          <a:xfrm>
            <a:off x="0" y="4882845"/>
            <a:ext cx="4186672" cy="2156146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2" y="2759460"/>
            <a:ext cx="1427929" cy="133908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618591" y="3099967"/>
            <a:ext cx="5879231" cy="707886"/>
            <a:chOff x="3983840" y="2358788"/>
            <a:chExt cx="5879231" cy="707886"/>
          </a:xfrm>
        </p:grpSpPr>
        <p:sp>
          <p:nvSpPr>
            <p:cNvPr id="7" name="文本框 6"/>
            <p:cNvSpPr txBox="1"/>
            <p:nvPr/>
          </p:nvSpPr>
          <p:spPr>
            <a:xfrm>
              <a:off x="3983840" y="2358788"/>
              <a:ext cx="5879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" marR="182880" algn="ctr">
                <a:spcBef>
                  <a:spcPts val="600"/>
                </a:spcBef>
                <a:spcAft>
                  <a:spcPts val="600"/>
                </a:spcAft>
              </a:pPr>
              <a:r>
                <a:rPr lang="nl-NL" sz="4000" b="1" dirty="0">
                  <a:solidFill>
                    <a:srgbClr val="005D4B"/>
                  </a:solidFill>
                  <a:effectLst/>
                  <a:latin typeface="#9Slide05 VL Fadilla" pitchFamily="2" charset="0"/>
                  <a:ea typeface="Calibri" panose="020F0502020204030204" pitchFamily="34" charset="0"/>
                </a:rPr>
                <a:t>Tập làm thơ bốn chữ, năm chữ</a:t>
              </a:r>
              <a:endParaRPr lang="en-US" sz="4000" dirty="0">
                <a:solidFill>
                  <a:srgbClr val="005D4B"/>
                </a:solidFill>
                <a:effectLst/>
                <a:latin typeface="#9Slide05 VL Fadilla" pitchFamily="2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111436" y="3030832"/>
              <a:ext cx="5414961" cy="0"/>
            </a:xfrm>
            <a:prstGeom prst="line">
              <a:avLst/>
            </a:prstGeom>
            <a:ln w="25400">
              <a:solidFill>
                <a:srgbClr val="0094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1808018" y="1975155"/>
            <a:ext cx="8575964" cy="2907690"/>
          </a:xfrm>
          <a:prstGeom prst="rect">
            <a:avLst/>
          </a:prstGeom>
          <a:noFill/>
          <a:ln w="25400">
            <a:solidFill>
              <a:srgbClr val="009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>
            <a:fillRect/>
          </a:stretch>
        </p:blipFill>
        <p:spPr>
          <a:xfrm rot="10800000">
            <a:off x="8005328" y="-180991"/>
            <a:ext cx="4186672" cy="215614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378962" y="-51536"/>
            <a:ext cx="2256400" cy="1556190"/>
            <a:chOff x="-378962" y="-51536"/>
            <a:chExt cx="2256400" cy="155619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-174746" y="-255752"/>
              <a:ext cx="789434" cy="119786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178099" y="-80737"/>
              <a:ext cx="789434" cy="119786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883788" y="-168244"/>
              <a:ext cx="789434" cy="119786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386">
              <a:off x="24805" y="511004"/>
              <a:ext cx="789434" cy="11978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69"/>
            <a:ext cx="780386" cy="73182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965200" y="186386"/>
            <a:ext cx="808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Điền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các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thích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vào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chỗ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trống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để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hoàn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thiện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các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câu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thơ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,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khổ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thơ</a:t>
            </a:r>
            <a:r>
              <a:rPr lang="en-US" altLang="zh-CN" sz="2400" b="1" dirty="0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05D4B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rPr>
              <a:t>sau</a:t>
            </a:r>
            <a:endParaRPr lang="zh-CN" altLang="en-US" sz="2400" b="1" dirty="0">
              <a:solidFill>
                <a:srgbClr val="005D4B"/>
              </a:solidFill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A2CA56-07D8-C3CA-5978-0BF38DE92B7B}"/>
              </a:ext>
            </a:extLst>
          </p:cNvPr>
          <p:cNvSpPr/>
          <p:nvPr/>
        </p:nvSpPr>
        <p:spPr>
          <a:xfrm>
            <a:off x="2387600" y="1749908"/>
            <a:ext cx="2215415" cy="1016000"/>
          </a:xfrm>
          <a:prstGeom prst="roundRect">
            <a:avLst/>
          </a:prstGeom>
          <a:solidFill>
            <a:srgbClr val="00D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ngay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99FD8C-5DD8-67D5-6A93-6D7A7A584033}"/>
              </a:ext>
            </a:extLst>
          </p:cNvPr>
          <p:cNvSpPr/>
          <p:nvPr/>
        </p:nvSpPr>
        <p:spPr>
          <a:xfrm>
            <a:off x="2387601" y="4682934"/>
            <a:ext cx="2174240" cy="1016000"/>
          </a:xfrm>
          <a:prstGeom prst="roundRect">
            <a:avLst/>
          </a:prstGeom>
          <a:solidFill>
            <a:srgbClr val="00D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băm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cày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mịt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sương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mờ</a:t>
            </a:r>
            <a:r>
              <a:rPr lang="en-US" i="1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76FE0C6-5725-1397-C2B2-87CEFC1E6964}"/>
              </a:ext>
            </a:extLst>
          </p:cNvPr>
          <p:cNvSpPr/>
          <p:nvPr/>
        </p:nvSpPr>
        <p:spPr>
          <a:xfrm>
            <a:off x="5630958" y="1086816"/>
            <a:ext cx="3655906" cy="2342184"/>
          </a:xfrm>
          <a:prstGeom prst="roundRect">
            <a:avLst/>
          </a:prstGeom>
          <a:solidFill>
            <a:srgbClr val="009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68325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Bóng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bang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tròn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lắm</a:t>
            </a:r>
            <a:endParaRPr lang="en-US" i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568325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Tròn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nong</a:t>
            </a:r>
            <a:endParaRPr lang="en-US" i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568325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ngồi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…………</a:t>
            </a:r>
          </a:p>
          <a:p>
            <a:pPr marL="568325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Mát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ơi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mát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</a:p>
          <a:p>
            <a:pPr marL="568325" indent="234950"/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	           (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Quỳnh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DD2D447-2D45-20B5-52F6-1EBCE2750B16}"/>
              </a:ext>
            </a:extLst>
          </p:cNvPr>
          <p:cNvSpPr/>
          <p:nvPr/>
        </p:nvSpPr>
        <p:spPr>
          <a:xfrm>
            <a:off x="5771194" y="4019842"/>
            <a:ext cx="3655906" cy="2342184"/>
          </a:xfrm>
          <a:prstGeom prst="roundRect">
            <a:avLst/>
          </a:prstGeom>
          <a:solidFill>
            <a:srgbClr val="009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4163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Ngựa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phăm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phăm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bốn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vó</a:t>
            </a:r>
            <a:endParaRPr lang="en-US" i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indent="284163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………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xuống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mặt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endParaRPr lang="en-US" i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indent="284163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sớm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………</a:t>
            </a:r>
          </a:p>
          <a:p>
            <a:pPr indent="284163"/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đông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buốt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ctr"/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      (Phan 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Thị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Thanh 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Nhàn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840628" y="186384"/>
            <a:ext cx="404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Thực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A10A266B-FF02-47DD-F6BB-56F35F9CD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" y="161044"/>
            <a:ext cx="745018" cy="635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37B29-E9A7-A279-777A-4D6D6D9F2050}"/>
              </a:ext>
            </a:extLst>
          </p:cNvPr>
          <p:cNvSpPr txBox="1"/>
          <p:nvPr/>
        </p:nvSpPr>
        <p:spPr>
          <a:xfrm>
            <a:off x="2346648" y="859041"/>
            <a:ext cx="8148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bốn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5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chủ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tự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rgbClr val="005D4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0056B2-5A34-287D-9141-E4E85D4CDB6F}"/>
              </a:ext>
            </a:extLst>
          </p:cNvPr>
          <p:cNvSpPr txBox="1"/>
          <p:nvPr/>
        </p:nvSpPr>
        <p:spPr>
          <a:xfrm>
            <a:off x="840628" y="1958538"/>
            <a:ext cx="1021345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Chuẩn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bị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ngẫm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đẽ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cuộc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Lựa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(VD: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thầy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cô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mái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trường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bạn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bè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vẻ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thiên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hành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cuộc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,…).</a:t>
            </a:r>
          </a:p>
        </p:txBody>
      </p:sp>
    </p:spTree>
    <p:extLst>
      <p:ext uri="{BB962C8B-B14F-4D97-AF65-F5344CB8AC3E}">
        <p14:creationId xmlns:p14="http://schemas.microsoft.com/office/powerpoint/2010/main" val="25117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A10A266B-FF02-47DD-F6BB-56F35F9CD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1" y="223584"/>
            <a:ext cx="745018" cy="635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74F929-AE95-683F-582C-B6F3B6780982}"/>
              </a:ext>
            </a:extLst>
          </p:cNvPr>
          <p:cNvSpPr txBox="1"/>
          <p:nvPr/>
        </p:nvSpPr>
        <p:spPr>
          <a:xfrm>
            <a:off x="833114" y="1958538"/>
            <a:ext cx="105257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1200"/>
              </a:spcBef>
              <a:spcAft>
                <a:spcPts val="1200"/>
              </a:spcAft>
              <a:defRPr sz="2400" b="1">
                <a:solidFill>
                  <a:schemeClr val="accent2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>
                <a:latin typeface="#9Slide03 BoosterNextFYBlack" panose="02000A03000000020004" pitchFamily="2" charset="0"/>
              </a:rPr>
              <a:t>- </a:t>
            </a:r>
            <a:r>
              <a:rPr lang="en-US" dirty="0" err="1">
                <a:latin typeface="#9Slide03 BoosterNextFYBlack" panose="02000A03000000020004" pitchFamily="2" charset="0"/>
              </a:rPr>
              <a:t>Bước</a:t>
            </a:r>
            <a:r>
              <a:rPr lang="en-US" dirty="0">
                <a:latin typeface="#9Slide03 BoosterNextFYBlack" panose="02000A03000000020004" pitchFamily="2" charset="0"/>
              </a:rPr>
              <a:t> 2: </a:t>
            </a:r>
            <a:r>
              <a:rPr lang="en-US" dirty="0" err="1">
                <a:latin typeface="#9Slide03 BoosterNextFYBlack" panose="02000A03000000020004" pitchFamily="2" charset="0"/>
              </a:rPr>
              <a:t>Tìm</a:t>
            </a:r>
            <a:r>
              <a:rPr lang="en-US" dirty="0">
                <a:latin typeface="#9Slide03 BoosterNextFYBlack" panose="02000A03000000020004" pitchFamily="2" charset="0"/>
              </a:rPr>
              <a:t> ý </a:t>
            </a:r>
            <a:r>
              <a:rPr lang="en-US" dirty="0" err="1">
                <a:latin typeface="#9Slide03 BoosterNextFYBlack" panose="02000A03000000020004" pitchFamily="2" charset="0"/>
              </a:rPr>
              <a:t>tưởng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cho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bài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thơ</a:t>
            </a:r>
            <a:endParaRPr lang="en-US" dirty="0">
              <a:latin typeface="#9Slide03 BoosterNextFYBlack" panose="02000A03000000020004" pitchFamily="2" charset="0"/>
            </a:endParaRPr>
          </a:p>
          <a:p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err="1">
                <a:solidFill>
                  <a:schemeClr val="tx1"/>
                </a:solidFill>
              </a:rPr>
              <a:t>Lựa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chọn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thơ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bốn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chữ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hoặc</a:t>
            </a:r>
            <a:r>
              <a:rPr lang="en-US" dirty="0">
                <a:solidFill>
                  <a:schemeClr val="tx1"/>
                </a:solidFill>
              </a:rPr>
              <a:t> 5 </a:t>
            </a:r>
            <a:r>
              <a:rPr lang="en-US" dirty="0" err="1">
                <a:solidFill>
                  <a:schemeClr val="tx1"/>
                </a:solidFill>
              </a:rPr>
              <a:t>chữ</a:t>
            </a:r>
            <a:r>
              <a:rPr lang="en-US" dirty="0">
                <a:solidFill>
                  <a:schemeClr val="tx1"/>
                </a:solidFill>
              </a:rPr>
              <a:t>).</a:t>
            </a:r>
          </a:p>
          <a:p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err="1">
                <a:solidFill>
                  <a:schemeClr val="tx1"/>
                </a:solidFill>
              </a:rPr>
              <a:t>Dự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định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những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xúc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thơ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err="1">
                <a:solidFill>
                  <a:schemeClr val="tx1"/>
                </a:solidFill>
              </a:rPr>
              <a:t>Liệt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kê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về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tượng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những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từ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ngữ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miêu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tả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thể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xúc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của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về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tượng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lựa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chọn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07049BC6-B6A1-BF85-0A25-5DE4B9E48A2D}"/>
              </a:ext>
            </a:extLst>
          </p:cNvPr>
          <p:cNvSpPr txBox="1"/>
          <p:nvPr/>
        </p:nvSpPr>
        <p:spPr>
          <a:xfrm>
            <a:off x="883909" y="248924"/>
            <a:ext cx="404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Thực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B68A1-AF3B-50F6-4E2C-25BBA649960C}"/>
              </a:ext>
            </a:extLst>
          </p:cNvPr>
          <p:cNvSpPr txBox="1"/>
          <p:nvPr/>
        </p:nvSpPr>
        <p:spPr>
          <a:xfrm>
            <a:off x="2346648" y="859041"/>
            <a:ext cx="8148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bốn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5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chủ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tự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rgbClr val="005D4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8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A10A266B-FF02-47DD-F6BB-56F35F9CD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" y="64196"/>
            <a:ext cx="745018" cy="635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27BD05-C9F5-D70C-EFA5-55FE82F95230}"/>
              </a:ext>
            </a:extLst>
          </p:cNvPr>
          <p:cNvSpPr txBox="1"/>
          <p:nvPr/>
        </p:nvSpPr>
        <p:spPr>
          <a:xfrm>
            <a:off x="883909" y="1678540"/>
            <a:ext cx="104369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1200"/>
              </a:spcBef>
              <a:spcAft>
                <a:spcPts val="1200"/>
              </a:spcAft>
              <a:defRPr sz="2400" b="1">
                <a:solidFill>
                  <a:schemeClr val="accent2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sz="2000" dirty="0">
                <a:latin typeface="#9Slide03 BoosterNextFYBlack" panose="02000A03000000020004" pitchFamily="2" charset="0"/>
              </a:rPr>
              <a:t>- </a:t>
            </a:r>
            <a:r>
              <a:rPr lang="en-US" sz="2000" dirty="0" err="1">
                <a:latin typeface="#9Slide03 BoosterNextFYBlack" panose="02000A03000000020004" pitchFamily="2" charset="0"/>
              </a:rPr>
              <a:t>Bước</a:t>
            </a:r>
            <a:r>
              <a:rPr lang="en-US" sz="2000" dirty="0">
                <a:latin typeface="#9Slide03 BoosterNextFYBlack" panose="02000A03000000020004" pitchFamily="2" charset="0"/>
              </a:rPr>
              <a:t> 3: </a:t>
            </a:r>
            <a:r>
              <a:rPr lang="en-US" sz="2000" dirty="0" err="1">
                <a:latin typeface="#9Slide03 BoosterNextFYBlack" panose="02000A03000000020004" pitchFamily="2" charset="0"/>
              </a:rPr>
              <a:t>Viết</a:t>
            </a:r>
            <a:r>
              <a:rPr lang="en-US" sz="2000" dirty="0">
                <a:latin typeface="#9Slide03 BoosterNextFYBlack" panose="02000A03000000020004" pitchFamily="2" charset="0"/>
              </a:rPr>
              <a:t> </a:t>
            </a:r>
            <a:r>
              <a:rPr lang="en-US" sz="2000" dirty="0" err="1">
                <a:latin typeface="#9Slide03 BoosterNextFYBlack" panose="02000A03000000020004" pitchFamily="2" charset="0"/>
              </a:rPr>
              <a:t>bài</a:t>
            </a:r>
            <a:r>
              <a:rPr lang="en-US" sz="2000" dirty="0">
                <a:latin typeface="#9Slide03 BoosterNextFYBlack" panose="02000A03000000020004" pitchFamily="2" charset="0"/>
              </a:rPr>
              <a:t> </a:t>
            </a:r>
            <a:r>
              <a:rPr lang="en-US" sz="2000" dirty="0" err="1">
                <a:latin typeface="#9Slide03 BoosterNextFYBlack" panose="02000A03000000020004" pitchFamily="2" charset="0"/>
              </a:rPr>
              <a:t>thơ</a:t>
            </a:r>
            <a:r>
              <a:rPr lang="en-US" sz="2000" dirty="0">
                <a:latin typeface="#9Slide03 BoosterNextFYBlack" panose="02000A03000000020004" pitchFamily="2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+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câu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mở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xúc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tượng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+ </a:t>
            </a:r>
            <a:r>
              <a:rPr lang="en-US" sz="2000" dirty="0" err="1">
                <a:solidFill>
                  <a:schemeClr val="tx1"/>
                </a:solidFill>
              </a:rPr>
              <a:t>Lần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lượt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câu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xúc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về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tượng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ý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câu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nhịp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gieo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+ </a:t>
            </a: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tìm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ý </a:t>
            </a:r>
            <a:r>
              <a:rPr lang="en-US" sz="2000" dirty="0" err="1">
                <a:solidFill>
                  <a:schemeClr val="tx1"/>
                </a:solidFill>
              </a:rPr>
              <a:t>tưởng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ảnh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gọn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súc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giàu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tả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biểu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+ </a:t>
            </a:r>
            <a:r>
              <a:rPr lang="en-US" sz="2000" dirty="0" err="1">
                <a:solidFill>
                  <a:schemeClr val="tx1"/>
                </a:solidFill>
              </a:rPr>
              <a:t>Cứ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mỗi</a:t>
            </a:r>
            <a:r>
              <a:rPr lang="en-US" sz="2000" dirty="0">
                <a:solidFill>
                  <a:schemeClr val="tx1"/>
                </a:solidFill>
              </a:rPr>
              <a:t> ý </a:t>
            </a:r>
            <a:r>
              <a:rPr lang="en-US" sz="2000" dirty="0" err="1">
                <a:solidFill>
                  <a:schemeClr val="tx1"/>
                </a:solidFill>
              </a:rPr>
              <a:t>tách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khổ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thường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4 </a:t>
            </a:r>
            <a:r>
              <a:rPr lang="en-US" sz="2000" dirty="0" err="1">
                <a:solidFill>
                  <a:schemeClr val="tx1"/>
                </a:solidFill>
              </a:rPr>
              <a:t>dòng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hoặc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xúc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thân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文本框 33">
            <a:extLst>
              <a:ext uri="{FF2B5EF4-FFF2-40B4-BE49-F238E27FC236}">
                <a16:creationId xmlns:a16="http://schemas.microsoft.com/office/drawing/2014/main" id="{B304C779-2DFB-BD81-C507-B1A503E22892}"/>
              </a:ext>
            </a:extLst>
          </p:cNvPr>
          <p:cNvSpPr txBox="1"/>
          <p:nvPr/>
        </p:nvSpPr>
        <p:spPr>
          <a:xfrm>
            <a:off x="883909" y="137133"/>
            <a:ext cx="404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Thực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63268-A9C6-0C74-812D-30C93C8D0170}"/>
              </a:ext>
            </a:extLst>
          </p:cNvPr>
          <p:cNvSpPr txBox="1"/>
          <p:nvPr/>
        </p:nvSpPr>
        <p:spPr>
          <a:xfrm>
            <a:off x="2346648" y="859041"/>
            <a:ext cx="8148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bốn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5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chủ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tự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400" i="1" dirty="0">
                <a:solidFill>
                  <a:srgbClr val="005D4B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rgbClr val="005D4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5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63227" y="186386"/>
            <a:ext cx="4042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5D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5D4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A10A266B-FF02-47DD-F6BB-56F35F9CD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" y="191822"/>
            <a:ext cx="745018" cy="635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98BA15-5DFA-341C-269B-1A1A3BB088D9}"/>
              </a:ext>
            </a:extLst>
          </p:cNvPr>
          <p:cNvSpPr txBox="1"/>
          <p:nvPr/>
        </p:nvSpPr>
        <p:spPr>
          <a:xfrm>
            <a:off x="2784453" y="72407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4: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102AE2-746E-1CFF-CD18-606EE2257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004699"/>
              </p:ext>
            </p:extLst>
          </p:nvPr>
        </p:nvGraphicFramePr>
        <p:xfrm>
          <a:off x="833119" y="1521498"/>
          <a:ext cx="10525761" cy="4747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4960">
                  <a:extLst>
                    <a:ext uri="{9D8B030D-6E8A-4147-A177-3AD203B41FA5}">
                      <a16:colId xmlns:a16="http://schemas.microsoft.com/office/drawing/2014/main" val="1874102273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171277972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3372886259"/>
                    </a:ext>
                  </a:extLst>
                </a:gridCol>
                <a:gridCol w="2783841">
                  <a:extLst>
                    <a:ext uri="{9D8B030D-6E8A-4147-A177-3AD203B41FA5}">
                      <a16:colId xmlns:a16="http://schemas.microsoft.com/office/drawing/2014/main" val="3770269648"/>
                    </a:ext>
                  </a:extLst>
                </a:gridCol>
              </a:tblGrid>
              <a:tr h="83338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BẢNG KIỂM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bốn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92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99611"/>
                  </a:ext>
                </a:extLst>
              </a:tr>
              <a:tr h="5471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chí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nghị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chỉnh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sửa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589495"/>
                  </a:ext>
                </a:extLst>
              </a:tr>
              <a:tr h="5673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499408"/>
                  </a:ext>
                </a:extLst>
              </a:tr>
              <a:tr h="5673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ngắt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nhịp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476976"/>
                  </a:ext>
                </a:extLst>
              </a:tr>
              <a:tr h="5673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gieo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vần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phù</a:t>
                      </a:r>
                      <a:r>
                        <a:rPr lang="en-US" sz="2000" spc="-2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721255"/>
                  </a:ext>
                </a:extLst>
              </a:tr>
              <a:tr h="5673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tài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42471"/>
                  </a:ext>
                </a:extLst>
              </a:tr>
              <a:tr h="5298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ràng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B2E0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274351"/>
                  </a:ext>
                </a:extLst>
              </a:tr>
              <a:tr h="5673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412" marR="47412" marT="0" marB="0" anchor="ctr">
                    <a:solidFill>
                      <a:srgbClr val="00D2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4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97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>
            <a:fillRect/>
          </a:stretch>
        </p:blipFill>
        <p:spPr>
          <a:xfrm>
            <a:off x="0" y="4882845"/>
            <a:ext cx="4186672" cy="2156146"/>
          </a:xfrm>
        </p:spPr>
      </p:pic>
      <p:grpSp>
        <p:nvGrpSpPr>
          <p:cNvPr id="13" name="组合 12"/>
          <p:cNvGrpSpPr/>
          <p:nvPr/>
        </p:nvGrpSpPr>
        <p:grpSpPr>
          <a:xfrm>
            <a:off x="3585692" y="2726699"/>
            <a:ext cx="6427581" cy="1400383"/>
            <a:chOff x="3645486" y="2158167"/>
            <a:chExt cx="5587321" cy="1400383"/>
          </a:xfrm>
        </p:grpSpPr>
        <p:sp>
          <p:nvSpPr>
            <p:cNvPr id="7" name="文本框 6"/>
            <p:cNvSpPr txBox="1"/>
            <p:nvPr/>
          </p:nvSpPr>
          <p:spPr>
            <a:xfrm>
              <a:off x="3645486" y="2158167"/>
              <a:ext cx="5587321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" marR="182880" algn="ctr">
                <a:spcAft>
                  <a:spcPts val="600"/>
                </a:spcAft>
              </a:pPr>
              <a:r>
                <a:rPr lang="nl-NL" sz="4000" b="1" dirty="0">
                  <a:solidFill>
                    <a:srgbClr val="005D4B"/>
                  </a:solidFill>
                  <a:effectLst/>
                  <a:latin typeface="#9Slide05 VL Fadilla" pitchFamily="2" charset="0"/>
                  <a:ea typeface="Calibri" panose="020F0502020204030204" pitchFamily="34" charset="0"/>
                </a:rPr>
                <a:t>Viết đoạn văn ghi lại cảm xúc</a:t>
              </a:r>
            </a:p>
            <a:p>
              <a:pPr marL="91440" marR="182880" algn="ctr">
                <a:spcAft>
                  <a:spcPts val="600"/>
                </a:spcAft>
              </a:pPr>
              <a:r>
                <a:rPr lang="nl-NL" sz="4000" b="1" dirty="0">
                  <a:solidFill>
                    <a:srgbClr val="005D4B"/>
                  </a:solidFill>
                  <a:effectLst/>
                  <a:latin typeface="#9Slide05 VL Fadilla" pitchFamily="2" charset="0"/>
                  <a:ea typeface="Calibri" panose="020F0502020204030204" pitchFamily="34" charset="0"/>
                </a:rPr>
                <a:t>về một bài thơ bốn chữ, năm chữ</a:t>
              </a:r>
              <a:endParaRPr lang="en-US" sz="4000" dirty="0">
                <a:solidFill>
                  <a:srgbClr val="005D4B"/>
                </a:solidFill>
                <a:effectLst/>
                <a:latin typeface="#9Slide05 VL Fadilla" pitchFamily="2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731667" y="3538832"/>
              <a:ext cx="5414961" cy="0"/>
            </a:xfrm>
            <a:prstGeom prst="line">
              <a:avLst/>
            </a:prstGeom>
            <a:ln w="25400">
              <a:solidFill>
                <a:srgbClr val="0094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1808018" y="1975155"/>
            <a:ext cx="8575964" cy="2907690"/>
          </a:xfrm>
          <a:prstGeom prst="rect">
            <a:avLst/>
          </a:prstGeom>
          <a:noFill/>
          <a:ln w="25400">
            <a:solidFill>
              <a:srgbClr val="009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>
            <a:fillRect/>
          </a:stretch>
        </p:blipFill>
        <p:spPr>
          <a:xfrm rot="10800000">
            <a:off x="8005328" y="-180991"/>
            <a:ext cx="4186672" cy="21561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18654" t="17763"/>
          <a:stretch>
            <a:fillRect/>
          </a:stretch>
        </p:blipFill>
        <p:spPr>
          <a:xfrm>
            <a:off x="-27709" y="-13856"/>
            <a:ext cx="2013450" cy="17848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27" y="2657724"/>
            <a:ext cx="1645133" cy="15425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692"/>
            <a:ext cx="2905136" cy="1399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6864" y="0"/>
            <a:ext cx="2905136" cy="1399308"/>
          </a:xfrm>
          <a:prstGeom prst="rect">
            <a:avLst/>
          </a:prstGeom>
        </p:spPr>
      </p:pic>
      <p:sp>
        <p:nvSpPr>
          <p:cNvPr id="33" name="等腰三角形 32"/>
          <p:cNvSpPr/>
          <p:nvPr/>
        </p:nvSpPr>
        <p:spPr>
          <a:xfrm rot="5400000">
            <a:off x="877948" y="203152"/>
            <a:ext cx="362123" cy="312175"/>
          </a:xfrm>
          <a:prstGeom prst="triangle">
            <a:avLst/>
          </a:prstGeom>
          <a:solidFill>
            <a:srgbClr val="00948D"/>
          </a:solidFill>
          <a:ln>
            <a:solidFill>
              <a:srgbClr val="005D4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47056" y="176433"/>
            <a:ext cx="219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05D4B"/>
                </a:solidFill>
              </a:defRPr>
            </a:lvl1pPr>
          </a:lstStyle>
          <a:p>
            <a:r>
              <a:rPr lang="en-US" altLang="zh-CN" sz="2800" dirty="0" err="1">
                <a:latin typeface="#9Slide03 BoosterNextFYBlack" panose="02000A03000000020004" pitchFamily="2" charset="0"/>
                <a:ea typeface="微软雅黑" panose="020B0503020204020204" pitchFamily="34" charset="-122"/>
              </a:rPr>
              <a:t>Khởi</a:t>
            </a:r>
            <a:r>
              <a:rPr lang="en-US" altLang="zh-CN" sz="2800" dirty="0">
                <a:latin typeface="#9Slide03 BoosterNextFYBlack" panose="02000A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atin typeface="#9Slide03 BoosterNextFYBlack" panose="02000A03000000020004" pitchFamily="2" charset="0"/>
                <a:ea typeface="微软雅黑" panose="020B0503020204020204" pitchFamily="34" charset="-122"/>
              </a:rPr>
              <a:t>động</a:t>
            </a:r>
            <a:endParaRPr lang="zh-CN" altLang="en-US" sz="2800" dirty="0">
              <a:latin typeface="#9Slide03 BoosterNextFYBlack" panose="02000A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" y="52989"/>
            <a:ext cx="691803" cy="6486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0B2226-0810-8FB6-AF10-05913479F688}"/>
              </a:ext>
            </a:extLst>
          </p:cNvPr>
          <p:cNvSpPr txBox="1"/>
          <p:nvPr/>
        </p:nvSpPr>
        <p:spPr>
          <a:xfrm>
            <a:off x="2286000" y="1399308"/>
            <a:ext cx="762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note 3 – 5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5D4B"/>
                </a:solidFill>
                <a:effectLst/>
                <a:latin typeface="#9Slide05 Silk Script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5D4B"/>
              </a:solidFill>
              <a:effectLst/>
              <a:latin typeface="#9Slide05 Silk Script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SadAngel-IgorKrutoi_a8gk (mp3cut.net)">
            <a:hlinkClick r:id="" action="ppaction://media"/>
            <a:extLst>
              <a:ext uri="{FF2B5EF4-FFF2-40B4-BE49-F238E27FC236}">
                <a16:creationId xmlns:a16="http://schemas.microsoft.com/office/drawing/2014/main" id="{73692CAA-A958-C090-C57F-EF4E6DE62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44688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更多模板亮亮图文旗舰店：https://liangliangtuwen.tmall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1264</Words>
  <Application>Microsoft Macintosh PowerPoint</Application>
  <PresentationFormat>Widescreen</PresentationFormat>
  <Paragraphs>148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#9Slide05 Silk Script</vt:lpstr>
      <vt:lpstr>等线 Light</vt:lpstr>
      <vt:lpstr>#9Slide05 Dancing Script</vt:lpstr>
      <vt:lpstr>#9Slide05 VL Fadilla</vt:lpstr>
      <vt:lpstr>STXihei</vt:lpstr>
      <vt:lpstr>Calibri</vt:lpstr>
      <vt:lpstr>Microsoft YaHei</vt:lpstr>
      <vt:lpstr>Arial</vt:lpstr>
      <vt:lpstr>#9Slide03 Arima Madurai Bold</vt:lpstr>
      <vt:lpstr>#9Slide03 BoosterNextFYBlack</vt:lpstr>
      <vt:lpstr>更多模板亮亮图文旗舰店：https://liangliangtuwen.tmall.com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Microsoft Office User</cp:lastModifiedBy>
  <cp:revision>12</cp:revision>
  <dcterms:created xsi:type="dcterms:W3CDTF">2017-11-29T05:22:37Z</dcterms:created>
  <dcterms:modified xsi:type="dcterms:W3CDTF">2023-10-19T02:43:02Z</dcterms:modified>
  <cp:category>更多资源关注@好教师</cp:category>
</cp:coreProperties>
</file>