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8" r:id="rId2"/>
    <p:sldId id="268" r:id="rId3"/>
    <p:sldId id="267" r:id="rId4"/>
    <p:sldId id="266" r:id="rId5"/>
    <p:sldId id="281" r:id="rId6"/>
    <p:sldId id="264" r:id="rId7"/>
  </p:sldIdLst>
  <p:sldSz cx="18288000" cy="10287000"/>
  <p:notesSz cx="6858000" cy="9144000"/>
  <p:embeddedFontLst>
    <p:embeddedFont>
      <p:font typeface="#9Slide03 Arima Madurai Bold" pitchFamily="2" charset="77"/>
      <p:bold r:id="rId9"/>
    </p:embeddedFont>
    <p:embeddedFont>
      <p:font typeface="#9Slide03 BoosterNextFYBlack" panose="02000A03000000020004" pitchFamily="2" charset="77"/>
      <p:regular r:id="rId10"/>
    </p:embeddedFont>
    <p:embeddedFont>
      <p:font typeface="#9Slide05 IcielSanelma" pitchFamily="2" charset="77"/>
      <p:regular r:id="rId11"/>
    </p:embeddedFont>
    <p:embeddedFont>
      <p:font typeface="#9Slide06 Sarah" panose="02040603050506020204" pitchFamily="18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2" autoAdjust="0"/>
    <p:restoredTop sz="94656" autoAdjust="0"/>
  </p:normalViewPr>
  <p:slideViewPr>
    <p:cSldViewPr>
      <p:cViewPr varScale="1">
        <p:scale>
          <a:sx n="68" d="100"/>
          <a:sy n="68" d="100"/>
        </p:scale>
        <p:origin x="9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93177-39BC-4319-BAB8-88B8DD1B2AC9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2C41DF-46DD-43F9-AD68-C13BB6F32264}">
      <dgm:prSet phldrT="[Text]" custT="1"/>
      <dgm:spPr/>
      <dgm:t>
        <a:bodyPr/>
        <a:lstStyle/>
        <a:p>
          <a:r>
            <a:rPr lang="en-US" sz="2000" dirty="0" err="1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Nghệ</a:t>
          </a:r>
          <a:r>
            <a:rPr lang="en-US" sz="2000" dirty="0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thuật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8B1DA405-719A-4184-8146-779C36EAC180}" type="parTrans" cxnId="{348AD449-E434-4134-89D9-1E5E3CF12999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089FE37D-C151-4A46-AF04-8C515656A173}" type="sibTrans" cxnId="{348AD449-E434-4134-89D9-1E5E3CF12999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8F58E1F3-1523-45C8-AE6C-0B963BAB091E}">
      <dgm:prSet phldrT="[Text]" custT="1"/>
      <dgm:spPr/>
      <dgm:t>
        <a:bodyPr/>
        <a:lstStyle/>
        <a:p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Kể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chuyện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theo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ngôi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thứ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nhất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–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chú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bé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Phrăng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vừa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người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kể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chuyện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vừa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nhân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vật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chính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chuyện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đã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góp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làm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nổi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bật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chủ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truyện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giúp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thông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điệp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truyện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thêm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sâu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sắc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gần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gũi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thấm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thía</a:t>
          </a:r>
          <a:r>
            <a: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3F000BEA-CAAB-4EC0-BF4E-EB4B5EDB969F}" type="parTrans" cxnId="{09327E32-C64C-4A5E-BFD7-2601C2E24629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3E64306A-6445-4E59-9A37-F708B603507C}" type="sibTrans" cxnId="{09327E32-C64C-4A5E-BFD7-2601C2E24629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749808BB-13CC-44B0-88C5-B511389F267B}">
      <dgm:prSet phldrT="[Text]" custT="1"/>
      <dgm:spPr/>
      <dgm:t>
        <a:bodyPr/>
        <a:lstStyle/>
        <a:p>
          <a:r>
            <a:rPr lang="en-US" sz="2000" dirty="0" err="1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Nội</a:t>
          </a:r>
          <a:r>
            <a:rPr lang="en-US" sz="2000" dirty="0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 dung</a:t>
          </a:r>
        </a:p>
      </dgm:t>
    </dgm:pt>
    <dgm:pt modelId="{4745511B-74E8-4F26-8A5F-66A5E4FF3E9B}" type="parTrans" cxnId="{B6FEE04B-7396-4EDC-BA06-9D1AAC15038E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79381DEE-A63E-4514-9F0B-D2EAF292A0A9}" type="sibTrans" cxnId="{B6FEE04B-7396-4EDC-BA06-9D1AAC15038E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A52D0F16-763F-4FE0-9BA2-2D3C182620A2}">
      <dgm:prSet phldrT="[Text]" custT="1"/>
      <dgm:spPr/>
      <dgm:t>
        <a:bodyPr/>
        <a:lstStyle/>
        <a:p>
          <a:r>
            <a:rPr lang="pt-BR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Qua câu chuyện, tác giả  muốn ca ngợi tinh thần yêu nước sâu sắc của thầy Ha-men và cậu bé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Phrăng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được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biểu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hiện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cụ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thể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ở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tình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yêu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tiếng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mẹ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đẻ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7A319F16-C2AC-4B77-A2B8-8626D0B6787E}" type="parTrans" cxnId="{96CBCBF7-BFA3-4D36-BF6D-12651F2C5FB3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D3EEFB3F-5B41-4D45-BD22-49C8BB70EFF1}" type="sibTrans" cxnId="{96CBCBF7-BFA3-4D36-BF6D-12651F2C5FB3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C3016588-0A48-4C96-A91D-D0FE22E552C8}">
      <dgm:prSet phldrT="[Text]" custT="1"/>
      <dgm:spPr/>
      <dgm:t>
        <a:bodyPr/>
        <a:lstStyle/>
        <a:p>
          <a:r>
            <a:rPr lang="it-IT" sz="2000" b="1" i="1" dirty="0">
              <a:effectLst/>
              <a:latin typeface="#9Slide03 Arima Madurai Bold" panose="00000800000000000000" pitchFamily="2" charset="0"/>
              <a:ea typeface="ArialMT"/>
              <a:cs typeface="#9Slide03 Arima Madurai Bold" panose="00000800000000000000" pitchFamily="2" charset="0"/>
            </a:rPr>
            <a:t>Kĩ năng đọc hiểu văn bản truyện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B8A12503-9B68-417E-BFDC-CA2A70F3398B}" type="parTrans" cxnId="{2FAE9726-C5DB-497B-9C7D-33464F60E4CF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657740D9-591E-4F75-B17D-8BA1F3BF4E38}" type="sibTrans" cxnId="{2FAE9726-C5DB-497B-9C7D-33464F60E4CF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F85083B2-B3BC-473A-BF96-EE9B6FEFB4E9}">
      <dgm:prSet phldrT="[Text]" custT="1"/>
      <dgm:spPr/>
      <dgm:t>
        <a:bodyPr/>
        <a:lstStyle/>
        <a:p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Đọc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tóm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tắt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truyện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DC4BB680-FDD0-4BEF-8A17-A9EEC56026AE}" type="parTrans" cxnId="{3843C1BA-7BAB-4BCE-97AD-8037A702B5D0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BB9E5996-D3AA-4619-88AE-2A730FA2E9EF}" type="sibTrans" cxnId="{3843C1BA-7BAB-4BCE-97AD-8037A702B5D0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9727B9D9-60A7-4C55-A2B8-0A81A89EFBF8}">
      <dgm:prSet phldrT="[Text]" custT="1"/>
      <dgm:spPr/>
      <dgm:t>
        <a:bodyPr/>
        <a:lstStyle/>
        <a:p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Nghệ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thuật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miêu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tả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diễn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biến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tâm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lí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nhân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vật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tinh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tế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qua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cả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hình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thức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trực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tiếp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gián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tiếp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4009860C-8C1E-4DC3-ABA2-D9EF1F9F85DA}" type="parTrans" cxnId="{92D29512-0C46-41E8-BB74-2A9FD1B8AE12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19193FBB-7E16-4CBE-83A4-5BF58A6A87F4}" type="sibTrans" cxnId="{92D29512-0C46-41E8-BB74-2A9FD1B8AE12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79D2ED20-BAD8-4484-9060-61A518CC239D}">
      <dgm:prSet phldrT="[Text]" custT="1"/>
      <dgm:spPr/>
      <dgm:t>
        <a:bodyPr/>
        <a:lstStyle/>
        <a:p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Xác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định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nêu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được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tác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dụng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ngôi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kể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EEEE29E5-7B53-4072-85E1-322DB5AD5273}" type="parTrans" cxnId="{48CBF8FE-41DC-41DB-B9DC-048B3F2BADA0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F19A2E75-E0B7-486C-A40B-E71714824125}" type="sibTrans" cxnId="{48CBF8FE-41DC-41DB-B9DC-048B3F2BADA0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58ECDEF2-C184-4AE0-8F9A-5E584FD2ED0A}">
      <dgm:prSet phldrT="[Text]" custT="1"/>
      <dgm:spPr/>
      <dgm:t>
        <a:bodyPr/>
        <a:lstStyle/>
        <a:p>
          <a:r>
            <a:rPr lang="pt-BR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Tìm hiểu đặc điểm, tính cách của nhân vật thông qua: ngoại hình, hành động, lời nói, suy nghĩ, cảm xúc.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FAD65448-025B-46A2-A1FB-92E4901ED171}" type="parTrans" cxnId="{3EEEB596-370E-4A39-9F19-716374F4E3E3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D63754CD-D48F-47A9-9787-2B29F7FE11DD}" type="sibTrans" cxnId="{3EEEB596-370E-4A39-9F19-716374F4E3E3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D3E60D30-87E0-4740-BD7C-9AB55CD56938}">
      <dgm:prSet phldrT="[Text]" custT="1"/>
      <dgm:spPr/>
      <dgm:t>
        <a:bodyPr/>
        <a:lstStyle/>
        <a:p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Nêu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được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chủ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ý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nghĩa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văn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bản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kết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nối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văn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bản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với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bản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thân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với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cuộc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sống</a:t>
          </a:r>
          <a:r>
            <a: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423A86CE-2AEB-4413-84DF-3589AF2CE41E}" type="parTrans" cxnId="{46CA9668-0275-418F-9FAA-9BCCCD21B98A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CA2C7D7C-1582-4E8C-8418-B3C69AE16CC0}" type="sibTrans" cxnId="{46CA9668-0275-418F-9FAA-9BCCCD21B98A}">
      <dgm:prSet/>
      <dgm:spPr/>
      <dgm:t>
        <a:bodyPr/>
        <a:lstStyle/>
        <a:p>
          <a:endParaRPr lang="en-US" sz="200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C09EFC69-A010-4959-A33B-5FD00C1DD718}">
      <dgm:prSet phldrT="[Text]" custT="1"/>
      <dgm:spPr/>
      <dgm:t>
        <a:bodyPr/>
        <a:lstStyle/>
        <a:p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Tiếng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mỗi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dân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tộc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có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nghĩa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thiêng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liêng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to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lớn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cuộc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đấu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tranh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giành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độc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lập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tự</a:t>
          </a:r>
          <a:r>
            <a:rPr lang="en-US" sz="20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do.</a:t>
          </a:r>
          <a:endParaRPr lang="en-US" sz="20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4163D4DC-A096-4432-8030-56DCD5F4074D}" type="parTrans" cxnId="{7EAD82E8-0264-4B52-AF35-494A71821B93}">
      <dgm:prSet/>
      <dgm:spPr/>
      <dgm:t>
        <a:bodyPr/>
        <a:lstStyle/>
        <a:p>
          <a:endParaRPr lang="en-US"/>
        </a:p>
      </dgm:t>
    </dgm:pt>
    <dgm:pt modelId="{AF13615E-BB89-4C75-ACE5-EDB758D9EA2D}" type="sibTrans" cxnId="{7EAD82E8-0264-4B52-AF35-494A71821B93}">
      <dgm:prSet/>
      <dgm:spPr/>
      <dgm:t>
        <a:bodyPr/>
        <a:lstStyle/>
        <a:p>
          <a:endParaRPr lang="en-US"/>
        </a:p>
      </dgm:t>
    </dgm:pt>
    <dgm:pt modelId="{20B7D0ED-AD4C-4A2E-B2B0-80BE7D1A2F5C}" type="pres">
      <dgm:prSet presAssocID="{BF893177-39BC-4319-BAB8-88B8DD1B2AC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27C8CEA2-3977-469A-B3BF-1138A32EDDA7}" type="pres">
      <dgm:prSet presAssocID="{4B2C41DF-46DD-43F9-AD68-C13BB6F32264}" presName="composite" presStyleCnt="0"/>
      <dgm:spPr/>
    </dgm:pt>
    <dgm:pt modelId="{BCB1EA8D-4293-4FF3-A903-A771D19A2765}" type="pres">
      <dgm:prSet presAssocID="{4B2C41DF-46DD-43F9-AD68-C13BB6F3226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E634D3E-3173-48D0-9059-F22B8D3E3D38}" type="pres">
      <dgm:prSet presAssocID="{4B2C41DF-46DD-43F9-AD68-C13BB6F3226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51EFD7D1-9F8C-47DC-8BA8-7FAE315CB333}" type="pres">
      <dgm:prSet presAssocID="{4B2C41DF-46DD-43F9-AD68-C13BB6F32264}" presName="Accent" presStyleLbl="parChTrans1D1" presStyleIdx="0" presStyleCnt="3"/>
      <dgm:spPr/>
    </dgm:pt>
    <dgm:pt modelId="{5108278F-9618-46D2-BAF7-10F9DC7C76D4}" type="pres">
      <dgm:prSet presAssocID="{4B2C41DF-46DD-43F9-AD68-C13BB6F32264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8907EBD-3913-46DF-A08C-FCB27D80125E}" type="pres">
      <dgm:prSet presAssocID="{089FE37D-C151-4A46-AF04-8C515656A173}" presName="sibTrans" presStyleCnt="0"/>
      <dgm:spPr/>
    </dgm:pt>
    <dgm:pt modelId="{46ECB819-B5A4-4925-9E89-B0CE8671F6DD}" type="pres">
      <dgm:prSet presAssocID="{749808BB-13CC-44B0-88C5-B511389F267B}" presName="composite" presStyleCnt="0"/>
      <dgm:spPr/>
    </dgm:pt>
    <dgm:pt modelId="{43EE141E-71D1-418F-B5E9-0AA1CB7D2AEE}" type="pres">
      <dgm:prSet presAssocID="{749808BB-13CC-44B0-88C5-B511389F267B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0BB63C8-6952-4423-8740-D9D9334BC899}" type="pres">
      <dgm:prSet presAssocID="{749808BB-13CC-44B0-88C5-B511389F267B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22E9E90F-4060-485B-BA47-0535CA46CBA9}" type="pres">
      <dgm:prSet presAssocID="{749808BB-13CC-44B0-88C5-B511389F267B}" presName="Accent" presStyleLbl="parChTrans1D1" presStyleIdx="1" presStyleCnt="3"/>
      <dgm:spPr/>
    </dgm:pt>
    <dgm:pt modelId="{62FDE3A4-5DA2-4311-83B0-CCB323CF54FB}" type="pres">
      <dgm:prSet presAssocID="{749808BB-13CC-44B0-88C5-B511389F267B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8F3284D6-6F7D-4400-8902-1D9E1A9228A7}" type="pres">
      <dgm:prSet presAssocID="{79381DEE-A63E-4514-9F0B-D2EAF292A0A9}" presName="sibTrans" presStyleCnt="0"/>
      <dgm:spPr/>
    </dgm:pt>
    <dgm:pt modelId="{2F4C9B4D-2308-4E9A-A49F-FC9BF2F0AEB0}" type="pres">
      <dgm:prSet presAssocID="{C3016588-0A48-4C96-A91D-D0FE22E552C8}" presName="composite" presStyleCnt="0"/>
      <dgm:spPr/>
    </dgm:pt>
    <dgm:pt modelId="{F55BB715-F329-421A-88CF-49DB201B7414}" type="pres">
      <dgm:prSet presAssocID="{C3016588-0A48-4C96-A91D-D0FE22E552C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03975076-E27B-4F93-99E8-54C2F315E861}" type="pres">
      <dgm:prSet presAssocID="{C3016588-0A48-4C96-A91D-D0FE22E552C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F18B09D9-0C52-4065-B13B-F77B84D98F8E}" type="pres">
      <dgm:prSet presAssocID="{C3016588-0A48-4C96-A91D-D0FE22E552C8}" presName="Accent" presStyleLbl="parChTrans1D1" presStyleIdx="2" presStyleCnt="3"/>
      <dgm:spPr/>
    </dgm:pt>
    <dgm:pt modelId="{66EA4BBF-123D-4807-B6C7-F7D7C955496F}" type="pres">
      <dgm:prSet presAssocID="{C3016588-0A48-4C96-A91D-D0FE22E552C8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2D29512-0C46-41E8-BB74-2A9FD1B8AE12}" srcId="{4B2C41DF-46DD-43F9-AD68-C13BB6F32264}" destId="{9727B9D9-60A7-4C55-A2B8-0A81A89EFBF8}" srcOrd="1" destOrd="0" parTransId="{4009860C-8C1E-4DC3-ABA2-D9EF1F9F85DA}" sibTransId="{19193FBB-7E16-4CBE-83A4-5BF58A6A87F4}"/>
    <dgm:cxn modelId="{3AA6611B-BE43-644E-9649-16EAF4FC7E7D}" type="presOf" srcId="{A52D0F16-763F-4FE0-9BA2-2D3C182620A2}" destId="{43EE141E-71D1-418F-B5E9-0AA1CB7D2AEE}" srcOrd="0" destOrd="0" presId="urn:microsoft.com/office/officeart/2011/layout/TabList"/>
    <dgm:cxn modelId="{2FAE9726-C5DB-497B-9C7D-33464F60E4CF}" srcId="{BF893177-39BC-4319-BAB8-88B8DD1B2AC9}" destId="{C3016588-0A48-4C96-A91D-D0FE22E552C8}" srcOrd="2" destOrd="0" parTransId="{B8A12503-9B68-417E-BFDC-CA2A70F3398B}" sibTransId="{657740D9-591E-4F75-B17D-8BA1F3BF4E38}"/>
    <dgm:cxn modelId="{09327E32-C64C-4A5E-BFD7-2601C2E24629}" srcId="{4B2C41DF-46DD-43F9-AD68-C13BB6F32264}" destId="{8F58E1F3-1523-45C8-AE6C-0B963BAB091E}" srcOrd="0" destOrd="0" parTransId="{3F000BEA-CAAB-4EC0-BF4E-EB4B5EDB969F}" sibTransId="{3E64306A-6445-4E59-9A37-F708B603507C}"/>
    <dgm:cxn modelId="{EFA82D33-9215-B94C-A74D-D0D7D4931818}" type="presOf" srcId="{79D2ED20-BAD8-4484-9060-61A518CC239D}" destId="{66EA4BBF-123D-4807-B6C7-F7D7C955496F}" srcOrd="0" destOrd="0" presId="urn:microsoft.com/office/officeart/2011/layout/TabList"/>
    <dgm:cxn modelId="{B7077640-14D9-7F49-B8B1-B612E6B3BE3B}" type="presOf" srcId="{F85083B2-B3BC-473A-BF96-EE9B6FEFB4E9}" destId="{F55BB715-F329-421A-88CF-49DB201B7414}" srcOrd="0" destOrd="0" presId="urn:microsoft.com/office/officeart/2011/layout/TabList"/>
    <dgm:cxn modelId="{348AD449-E434-4134-89D9-1E5E3CF12999}" srcId="{BF893177-39BC-4319-BAB8-88B8DD1B2AC9}" destId="{4B2C41DF-46DD-43F9-AD68-C13BB6F32264}" srcOrd="0" destOrd="0" parTransId="{8B1DA405-719A-4184-8146-779C36EAC180}" sibTransId="{089FE37D-C151-4A46-AF04-8C515656A173}"/>
    <dgm:cxn modelId="{B6FEE04B-7396-4EDC-BA06-9D1AAC15038E}" srcId="{BF893177-39BC-4319-BAB8-88B8DD1B2AC9}" destId="{749808BB-13CC-44B0-88C5-B511389F267B}" srcOrd="1" destOrd="0" parTransId="{4745511B-74E8-4F26-8A5F-66A5E4FF3E9B}" sibTransId="{79381DEE-A63E-4514-9F0B-D2EAF292A0A9}"/>
    <dgm:cxn modelId="{70D57D50-896D-4B8C-9E5D-30E0B4253815}" type="presOf" srcId="{749808BB-13CC-44B0-88C5-B511389F267B}" destId="{E0BB63C8-6952-4423-8740-D9D9334BC899}" srcOrd="0" destOrd="0" presId="urn:microsoft.com/office/officeart/2011/layout/TabList"/>
    <dgm:cxn modelId="{04BA745E-ACBE-7C4A-AD71-8329BC2BB881}" type="presOf" srcId="{9727B9D9-60A7-4C55-A2B8-0A81A89EFBF8}" destId="{5108278F-9618-46D2-BAF7-10F9DC7C76D4}" srcOrd="0" destOrd="0" presId="urn:microsoft.com/office/officeart/2011/layout/TabList"/>
    <dgm:cxn modelId="{46CA9668-0275-418F-9FAA-9BCCCD21B98A}" srcId="{C3016588-0A48-4C96-A91D-D0FE22E552C8}" destId="{D3E60D30-87E0-4740-BD7C-9AB55CD56938}" srcOrd="3" destOrd="0" parTransId="{423A86CE-2AEB-4413-84DF-3589AF2CE41E}" sibTransId="{CA2C7D7C-1582-4E8C-8418-B3C69AE16CC0}"/>
    <dgm:cxn modelId="{3EEEB596-370E-4A39-9F19-716374F4E3E3}" srcId="{C3016588-0A48-4C96-A91D-D0FE22E552C8}" destId="{58ECDEF2-C184-4AE0-8F9A-5E584FD2ED0A}" srcOrd="2" destOrd="0" parTransId="{FAD65448-025B-46A2-A1FB-92E4901ED171}" sibTransId="{D63754CD-D48F-47A9-9787-2B29F7FE11DD}"/>
    <dgm:cxn modelId="{7C5A15B9-FFA4-474C-8208-D09B18268A62}" type="presOf" srcId="{D3E60D30-87E0-4740-BD7C-9AB55CD56938}" destId="{66EA4BBF-123D-4807-B6C7-F7D7C955496F}" srcOrd="0" destOrd="2" presId="urn:microsoft.com/office/officeart/2011/layout/TabList"/>
    <dgm:cxn modelId="{3843C1BA-7BAB-4BCE-97AD-8037A702B5D0}" srcId="{C3016588-0A48-4C96-A91D-D0FE22E552C8}" destId="{F85083B2-B3BC-473A-BF96-EE9B6FEFB4E9}" srcOrd="0" destOrd="0" parTransId="{DC4BB680-FDD0-4BEF-8A17-A9EEC56026AE}" sibTransId="{BB9E5996-D3AA-4619-88AE-2A730FA2E9EF}"/>
    <dgm:cxn modelId="{278BAAC4-1805-456D-A95C-CDCF765ABD7B}" type="presOf" srcId="{4B2C41DF-46DD-43F9-AD68-C13BB6F32264}" destId="{EE634D3E-3173-48D0-9059-F22B8D3E3D38}" srcOrd="0" destOrd="0" presId="urn:microsoft.com/office/officeart/2011/layout/TabList"/>
    <dgm:cxn modelId="{399097CD-629B-9949-B0F5-47789DDEC02B}" type="presOf" srcId="{58ECDEF2-C184-4AE0-8F9A-5E584FD2ED0A}" destId="{66EA4BBF-123D-4807-B6C7-F7D7C955496F}" srcOrd="0" destOrd="1" presId="urn:microsoft.com/office/officeart/2011/layout/TabList"/>
    <dgm:cxn modelId="{B76E50D8-D22B-9943-B384-3FE7A354E2CF}" type="presOf" srcId="{8F58E1F3-1523-45C8-AE6C-0B963BAB091E}" destId="{BCB1EA8D-4293-4FF3-A903-A771D19A2765}" srcOrd="0" destOrd="0" presId="urn:microsoft.com/office/officeart/2011/layout/TabList"/>
    <dgm:cxn modelId="{ECFB0FE0-B5C9-4209-A0D1-B8FB94D4684D}" type="presOf" srcId="{BF893177-39BC-4319-BAB8-88B8DD1B2AC9}" destId="{20B7D0ED-AD4C-4A2E-B2B0-80BE7D1A2F5C}" srcOrd="0" destOrd="0" presId="urn:microsoft.com/office/officeart/2011/layout/TabList"/>
    <dgm:cxn modelId="{7EAD82E8-0264-4B52-AF35-494A71821B93}" srcId="{749808BB-13CC-44B0-88C5-B511389F267B}" destId="{C09EFC69-A010-4959-A33B-5FD00C1DD718}" srcOrd="1" destOrd="0" parTransId="{4163D4DC-A096-4432-8030-56DCD5F4074D}" sibTransId="{AF13615E-BB89-4C75-ACE5-EDB758D9EA2D}"/>
    <dgm:cxn modelId="{85697BF5-030C-5A48-9A4B-DF6FF1D91830}" type="presOf" srcId="{C09EFC69-A010-4959-A33B-5FD00C1DD718}" destId="{62FDE3A4-5DA2-4311-83B0-CCB323CF54FB}" srcOrd="0" destOrd="0" presId="urn:microsoft.com/office/officeart/2011/layout/TabList"/>
    <dgm:cxn modelId="{96CBCBF7-BFA3-4D36-BF6D-12651F2C5FB3}" srcId="{749808BB-13CC-44B0-88C5-B511389F267B}" destId="{A52D0F16-763F-4FE0-9BA2-2D3C182620A2}" srcOrd="0" destOrd="0" parTransId="{7A319F16-C2AC-4B77-A2B8-8626D0B6787E}" sibTransId="{D3EEFB3F-5B41-4D45-BD22-49C8BB70EFF1}"/>
    <dgm:cxn modelId="{69B9F9F8-151D-42F0-B63A-69A2D17A57CA}" type="presOf" srcId="{C3016588-0A48-4C96-A91D-D0FE22E552C8}" destId="{03975076-E27B-4F93-99E8-54C2F315E861}" srcOrd="0" destOrd="0" presId="urn:microsoft.com/office/officeart/2011/layout/TabList"/>
    <dgm:cxn modelId="{48CBF8FE-41DC-41DB-B9DC-048B3F2BADA0}" srcId="{C3016588-0A48-4C96-A91D-D0FE22E552C8}" destId="{79D2ED20-BAD8-4484-9060-61A518CC239D}" srcOrd="1" destOrd="0" parTransId="{EEEE29E5-7B53-4072-85E1-322DB5AD5273}" sibTransId="{F19A2E75-E0B7-486C-A40B-E71714824125}"/>
    <dgm:cxn modelId="{FB3218DE-01E3-4229-B51A-EC7A6640ACAB}" type="presParOf" srcId="{20B7D0ED-AD4C-4A2E-B2B0-80BE7D1A2F5C}" destId="{27C8CEA2-3977-469A-B3BF-1138A32EDDA7}" srcOrd="0" destOrd="0" presId="urn:microsoft.com/office/officeart/2011/layout/TabList"/>
    <dgm:cxn modelId="{1757FEF1-7F68-4EB0-B2E7-9FCBA06F9098}" type="presParOf" srcId="{27C8CEA2-3977-469A-B3BF-1138A32EDDA7}" destId="{BCB1EA8D-4293-4FF3-A903-A771D19A2765}" srcOrd="0" destOrd="0" presId="urn:microsoft.com/office/officeart/2011/layout/TabList"/>
    <dgm:cxn modelId="{F604166F-548E-4305-B1B1-9B7A5A029CD2}" type="presParOf" srcId="{27C8CEA2-3977-469A-B3BF-1138A32EDDA7}" destId="{EE634D3E-3173-48D0-9059-F22B8D3E3D38}" srcOrd="1" destOrd="0" presId="urn:microsoft.com/office/officeart/2011/layout/TabList"/>
    <dgm:cxn modelId="{21ED819C-8DC3-44C1-902A-2C7B730EB03C}" type="presParOf" srcId="{27C8CEA2-3977-469A-B3BF-1138A32EDDA7}" destId="{51EFD7D1-9F8C-47DC-8BA8-7FAE315CB333}" srcOrd="2" destOrd="0" presId="urn:microsoft.com/office/officeart/2011/layout/TabList"/>
    <dgm:cxn modelId="{AA643087-3782-483E-ADE3-EDD68E1AA742}" type="presParOf" srcId="{20B7D0ED-AD4C-4A2E-B2B0-80BE7D1A2F5C}" destId="{5108278F-9618-46D2-BAF7-10F9DC7C76D4}" srcOrd="1" destOrd="0" presId="urn:microsoft.com/office/officeart/2011/layout/TabList"/>
    <dgm:cxn modelId="{04D875E6-E2FB-4E48-8869-1D2AF2EF65EA}" type="presParOf" srcId="{20B7D0ED-AD4C-4A2E-B2B0-80BE7D1A2F5C}" destId="{88907EBD-3913-46DF-A08C-FCB27D80125E}" srcOrd="2" destOrd="0" presId="urn:microsoft.com/office/officeart/2011/layout/TabList"/>
    <dgm:cxn modelId="{1FC91D98-FC5F-4AB3-B6EA-65F4AF443965}" type="presParOf" srcId="{20B7D0ED-AD4C-4A2E-B2B0-80BE7D1A2F5C}" destId="{46ECB819-B5A4-4925-9E89-B0CE8671F6DD}" srcOrd="3" destOrd="0" presId="urn:microsoft.com/office/officeart/2011/layout/TabList"/>
    <dgm:cxn modelId="{603DDEA8-6E84-48AD-B0DE-70878EA048CA}" type="presParOf" srcId="{46ECB819-B5A4-4925-9E89-B0CE8671F6DD}" destId="{43EE141E-71D1-418F-B5E9-0AA1CB7D2AEE}" srcOrd="0" destOrd="0" presId="urn:microsoft.com/office/officeart/2011/layout/TabList"/>
    <dgm:cxn modelId="{6DE15B12-D5EA-4FCF-B552-6BD7E8F67A19}" type="presParOf" srcId="{46ECB819-B5A4-4925-9E89-B0CE8671F6DD}" destId="{E0BB63C8-6952-4423-8740-D9D9334BC899}" srcOrd="1" destOrd="0" presId="urn:microsoft.com/office/officeart/2011/layout/TabList"/>
    <dgm:cxn modelId="{0716EFD1-1690-4772-BF62-DA1EBF8C4B5F}" type="presParOf" srcId="{46ECB819-B5A4-4925-9E89-B0CE8671F6DD}" destId="{22E9E90F-4060-485B-BA47-0535CA46CBA9}" srcOrd="2" destOrd="0" presId="urn:microsoft.com/office/officeart/2011/layout/TabList"/>
    <dgm:cxn modelId="{00411003-A103-44D2-9AD5-A44AFA1944BF}" type="presParOf" srcId="{20B7D0ED-AD4C-4A2E-B2B0-80BE7D1A2F5C}" destId="{62FDE3A4-5DA2-4311-83B0-CCB323CF54FB}" srcOrd="4" destOrd="0" presId="urn:microsoft.com/office/officeart/2011/layout/TabList"/>
    <dgm:cxn modelId="{A72E271B-9F84-4B75-8E7D-B40AC4F05392}" type="presParOf" srcId="{20B7D0ED-AD4C-4A2E-B2B0-80BE7D1A2F5C}" destId="{8F3284D6-6F7D-4400-8902-1D9E1A9228A7}" srcOrd="5" destOrd="0" presId="urn:microsoft.com/office/officeart/2011/layout/TabList"/>
    <dgm:cxn modelId="{7976445A-7F7E-4D98-A223-DC1657D050C3}" type="presParOf" srcId="{20B7D0ED-AD4C-4A2E-B2B0-80BE7D1A2F5C}" destId="{2F4C9B4D-2308-4E9A-A49F-FC9BF2F0AEB0}" srcOrd="6" destOrd="0" presId="urn:microsoft.com/office/officeart/2011/layout/TabList"/>
    <dgm:cxn modelId="{07B92097-92D7-442E-A9D8-A0A887087279}" type="presParOf" srcId="{2F4C9B4D-2308-4E9A-A49F-FC9BF2F0AEB0}" destId="{F55BB715-F329-421A-88CF-49DB201B7414}" srcOrd="0" destOrd="0" presId="urn:microsoft.com/office/officeart/2011/layout/TabList"/>
    <dgm:cxn modelId="{4B625DFF-2EE6-4949-9AC2-AC1729421256}" type="presParOf" srcId="{2F4C9B4D-2308-4E9A-A49F-FC9BF2F0AEB0}" destId="{03975076-E27B-4F93-99E8-54C2F315E861}" srcOrd="1" destOrd="0" presId="urn:microsoft.com/office/officeart/2011/layout/TabList"/>
    <dgm:cxn modelId="{0FE1E965-345C-479F-92D5-79D8420A48B7}" type="presParOf" srcId="{2F4C9B4D-2308-4E9A-A49F-FC9BF2F0AEB0}" destId="{F18B09D9-0C52-4065-B13B-F77B84D98F8E}" srcOrd="2" destOrd="0" presId="urn:microsoft.com/office/officeart/2011/layout/TabList"/>
    <dgm:cxn modelId="{FCF7A3BB-62F6-41E0-A96F-D1B5A02CD5A5}" type="presParOf" srcId="{20B7D0ED-AD4C-4A2E-B2B0-80BE7D1A2F5C}" destId="{66EA4BBF-123D-4807-B6C7-F7D7C955496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B09D9-0C52-4065-B13B-F77B84D98F8E}">
      <dsp:nvSpPr>
        <dsp:cNvPr id="0" name=""/>
        <dsp:cNvSpPr/>
      </dsp:nvSpPr>
      <dsp:spPr>
        <a:xfrm>
          <a:off x="0" y="6340976"/>
          <a:ext cx="13852014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9E90F-4060-485B-BA47-0535CA46CBA9}">
      <dsp:nvSpPr>
        <dsp:cNvPr id="0" name=""/>
        <dsp:cNvSpPr/>
      </dsp:nvSpPr>
      <dsp:spPr>
        <a:xfrm>
          <a:off x="0" y="3617426"/>
          <a:ext cx="13852014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FD7D1-9F8C-47DC-8BA8-7FAE315CB333}">
      <dsp:nvSpPr>
        <dsp:cNvPr id="0" name=""/>
        <dsp:cNvSpPr/>
      </dsp:nvSpPr>
      <dsp:spPr>
        <a:xfrm>
          <a:off x="0" y="893876"/>
          <a:ext cx="13852014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1EA8D-4293-4FF3-A903-A771D19A2765}">
      <dsp:nvSpPr>
        <dsp:cNvPr id="0" name=""/>
        <dsp:cNvSpPr/>
      </dsp:nvSpPr>
      <dsp:spPr>
        <a:xfrm>
          <a:off x="3601523" y="996"/>
          <a:ext cx="10250490" cy="89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Kể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chuyện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theo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ngôi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thứ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nhất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–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chú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bé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Phrăng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vừa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người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kể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chuyện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vừa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nhân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vật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chính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chuyện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đã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góp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làm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nổi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bật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chủ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truyện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giúp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thông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điệp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truyện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thêm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sâu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sắc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gần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gũi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thấm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2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thía</a:t>
          </a:r>
          <a:r>
            <a:rPr lang="en-US" sz="2000" kern="12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3601523" y="996"/>
        <a:ext cx="10250490" cy="892879"/>
      </dsp:txXfrm>
    </dsp:sp>
    <dsp:sp modelId="{EE634D3E-3173-48D0-9059-F22B8D3E3D38}">
      <dsp:nvSpPr>
        <dsp:cNvPr id="0" name=""/>
        <dsp:cNvSpPr/>
      </dsp:nvSpPr>
      <dsp:spPr>
        <a:xfrm>
          <a:off x="0" y="996"/>
          <a:ext cx="3601523" cy="8928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Nghệ</a:t>
          </a:r>
          <a:r>
            <a:rPr lang="en-US" sz="2000" kern="1200" dirty="0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thuật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43595" y="44591"/>
        <a:ext cx="3514333" cy="849284"/>
      </dsp:txXfrm>
    </dsp:sp>
    <dsp:sp modelId="{5108278F-9618-46D2-BAF7-10F9DC7C76D4}">
      <dsp:nvSpPr>
        <dsp:cNvPr id="0" name=""/>
        <dsp:cNvSpPr/>
      </dsp:nvSpPr>
      <dsp:spPr>
        <a:xfrm>
          <a:off x="0" y="893876"/>
          <a:ext cx="13852014" cy="178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Nghệ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thuật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miêu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tả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diễn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biến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tâm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lí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nhân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vật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tinh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tế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qua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cả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hình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thức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trực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tiếp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gián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tiếp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0" y="893876"/>
        <a:ext cx="13852014" cy="1786026"/>
      </dsp:txXfrm>
    </dsp:sp>
    <dsp:sp modelId="{43EE141E-71D1-418F-B5E9-0AA1CB7D2AEE}">
      <dsp:nvSpPr>
        <dsp:cNvPr id="0" name=""/>
        <dsp:cNvSpPr/>
      </dsp:nvSpPr>
      <dsp:spPr>
        <a:xfrm>
          <a:off x="3601523" y="2724546"/>
          <a:ext cx="10250490" cy="89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Qua câu chuyện, tác giả  muốn ca ngợi tinh thần yêu nước sâu sắc của thầy Ha-men và cậu bé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Phrăng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được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biểu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hiện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cụ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thể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ở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tình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yêu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tiếng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mẹ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đẻ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3601523" y="2724546"/>
        <a:ext cx="10250490" cy="892879"/>
      </dsp:txXfrm>
    </dsp:sp>
    <dsp:sp modelId="{E0BB63C8-6952-4423-8740-D9D9334BC899}">
      <dsp:nvSpPr>
        <dsp:cNvPr id="0" name=""/>
        <dsp:cNvSpPr/>
      </dsp:nvSpPr>
      <dsp:spPr>
        <a:xfrm>
          <a:off x="0" y="2724546"/>
          <a:ext cx="3601523" cy="8928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Nội</a:t>
          </a:r>
          <a:r>
            <a:rPr lang="en-US" sz="2000" kern="1200" dirty="0">
              <a:latin typeface="#9Slide03 Arima Madurai Bold" panose="00000800000000000000" pitchFamily="2" charset="0"/>
              <a:cs typeface="#9Slide03 Arima Madurai Bold" panose="00000800000000000000" pitchFamily="2" charset="0"/>
            </a:rPr>
            <a:t> dung</a:t>
          </a:r>
        </a:p>
      </dsp:txBody>
      <dsp:txXfrm>
        <a:off x="43595" y="2768141"/>
        <a:ext cx="3514333" cy="849284"/>
      </dsp:txXfrm>
    </dsp:sp>
    <dsp:sp modelId="{62FDE3A4-5DA2-4311-83B0-CCB323CF54FB}">
      <dsp:nvSpPr>
        <dsp:cNvPr id="0" name=""/>
        <dsp:cNvSpPr/>
      </dsp:nvSpPr>
      <dsp:spPr>
        <a:xfrm>
          <a:off x="0" y="3617426"/>
          <a:ext cx="13852014" cy="178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Tiếng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mỗi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dân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tộc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có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nghĩa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thiêng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liêng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to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lớn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cuộc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đấu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tranh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giành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độc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lập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kern="1200" spc="-1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tự</a:t>
          </a:r>
          <a:r>
            <a:rPr lang="en-US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do.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0" y="3617426"/>
        <a:ext cx="13852014" cy="1786026"/>
      </dsp:txXfrm>
    </dsp:sp>
    <dsp:sp modelId="{F55BB715-F329-421A-88CF-49DB201B7414}">
      <dsp:nvSpPr>
        <dsp:cNvPr id="0" name=""/>
        <dsp:cNvSpPr/>
      </dsp:nvSpPr>
      <dsp:spPr>
        <a:xfrm>
          <a:off x="3601523" y="5448097"/>
          <a:ext cx="10250490" cy="89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Đọc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tóm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tắt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truyện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3601523" y="5448097"/>
        <a:ext cx="10250490" cy="892879"/>
      </dsp:txXfrm>
    </dsp:sp>
    <dsp:sp modelId="{03975076-E27B-4F93-99E8-54C2F315E861}">
      <dsp:nvSpPr>
        <dsp:cNvPr id="0" name=""/>
        <dsp:cNvSpPr/>
      </dsp:nvSpPr>
      <dsp:spPr>
        <a:xfrm>
          <a:off x="0" y="5448097"/>
          <a:ext cx="3601523" cy="8928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>
              <a:effectLst/>
              <a:latin typeface="#9Slide03 Arima Madurai Bold" panose="00000800000000000000" pitchFamily="2" charset="0"/>
              <a:ea typeface="ArialMT"/>
              <a:cs typeface="#9Slide03 Arima Madurai Bold" panose="00000800000000000000" pitchFamily="2" charset="0"/>
            </a:rPr>
            <a:t>Kĩ năng đọc hiểu văn bản truyện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43595" y="5491692"/>
        <a:ext cx="3514333" cy="849284"/>
      </dsp:txXfrm>
    </dsp:sp>
    <dsp:sp modelId="{66EA4BBF-123D-4807-B6C7-F7D7C955496F}">
      <dsp:nvSpPr>
        <dsp:cNvPr id="0" name=""/>
        <dsp:cNvSpPr/>
      </dsp:nvSpPr>
      <dsp:spPr>
        <a:xfrm>
          <a:off x="0" y="6340976"/>
          <a:ext cx="13852014" cy="178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Xác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định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nêu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được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tác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dụng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ngôi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kể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spc="-1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Tìm hiểu đặc điểm, tính cách của nhân vật thông qua: ngoại hình, hành động, lời nói, suy nghĩ, cảm xúc.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Nêu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được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chủ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ý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nghĩa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văn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bản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kết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nối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văn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bản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với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bản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thân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,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với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cuộc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00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sống</a:t>
          </a:r>
          <a:r>
            <a:rPr lang="en-US" sz="20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0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0" y="6340976"/>
        <a:ext cx="13852014" cy="1786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783B3-E98B-4B1D-AF76-46B0B8E82F3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25A9-92D4-46F8-B822-22EED637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55600" y="24325"/>
            <a:ext cx="3619350" cy="5257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2391" y="3001570"/>
            <a:ext cx="3990283" cy="579577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92426" y="747428"/>
            <a:ext cx="16535399" cy="9067799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09943" y="3737914"/>
            <a:ext cx="3619350" cy="5257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2391" y="7030643"/>
            <a:ext cx="3345526" cy="4455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617456" y="8115300"/>
            <a:ext cx="4553261" cy="2375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05801" y="7716798"/>
            <a:ext cx="3619350" cy="5257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DDFD2-A173-D941-457E-73A6858937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5997" y="4829303"/>
            <a:ext cx="7737462" cy="44099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3379B3-1035-24A4-4051-12ABBDEA78DA}"/>
              </a:ext>
            </a:extLst>
          </p:cNvPr>
          <p:cNvSpPr txBox="1"/>
          <p:nvPr/>
        </p:nvSpPr>
        <p:spPr>
          <a:xfrm>
            <a:off x="4533750" y="1941548"/>
            <a:ext cx="9525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#9Slide05 IcielSanelma" pitchFamily="2" charset="0"/>
              </a:rPr>
              <a:t>BUỔI HỌC CUỐI CÙNG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3BC00-BD3B-FDBA-86B1-8B09EF61150C}"/>
              </a:ext>
            </a:extLst>
          </p:cNvPr>
          <p:cNvSpPr txBox="1"/>
          <p:nvPr/>
        </p:nvSpPr>
        <p:spPr>
          <a:xfrm>
            <a:off x="2095500" y="3443028"/>
            <a:ext cx="1409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(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5400" i="1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5400" i="1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5400" i="1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5400" i="1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5400" i="1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bé</a:t>
            </a:r>
            <a:r>
              <a:rPr lang="en-US" sz="5400" i="1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5400" i="1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An-</a:t>
            </a:r>
            <a:r>
              <a:rPr lang="en-US" sz="5400" i="1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dát</a:t>
            </a:r>
            <a:r>
              <a:rPr lang="en-US" sz="5400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– An-</a:t>
            </a:r>
            <a:r>
              <a:rPr lang="en-US" sz="5400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phông</a:t>
            </a:r>
            <a:r>
              <a:rPr lang="en-US" sz="5400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-</a:t>
            </a:r>
            <a:r>
              <a:rPr lang="en-US" sz="5400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xơ</a:t>
            </a:r>
            <a:r>
              <a:rPr lang="en-US" sz="5400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Đô-đê</a:t>
            </a:r>
            <a:r>
              <a:rPr lang="en-US" sz="5400" dirty="0">
                <a:solidFill>
                  <a:srgbClr val="0070C0"/>
                </a:solidFill>
                <a:effectLst/>
                <a:latin typeface="#9Slide06 Sarah" panose="02040603050506020204" pitchFamily="18" charset="0"/>
                <a:ea typeface="Times New Roman" panose="02020603050405020304" pitchFamily="18" charset="0"/>
              </a:rPr>
              <a:t>)</a:t>
            </a:r>
            <a:endParaRPr lang="en-US" sz="5400" dirty="0">
              <a:latin typeface="#9Slide06 Sarah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0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6154" y="1857273"/>
            <a:ext cx="3619350" cy="5257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2391" y="3001570"/>
            <a:ext cx="3990283" cy="579577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4400" y="723900"/>
            <a:ext cx="16535399" cy="9067799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6071986"/>
            <a:ext cx="3619350" cy="5257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2391" y="7030643"/>
            <a:ext cx="3345526" cy="44553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05801" y="7716798"/>
            <a:ext cx="3619350" cy="525700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AC1324-6641-E321-707C-DA0F92CBE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03083"/>
              </p:ext>
            </p:extLst>
          </p:nvPr>
        </p:nvGraphicFramePr>
        <p:xfrm>
          <a:off x="1542057" y="1813362"/>
          <a:ext cx="15203886" cy="7749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133">
                  <a:extLst>
                    <a:ext uri="{9D8B030D-6E8A-4147-A177-3AD203B41FA5}">
                      <a16:colId xmlns:a16="http://schemas.microsoft.com/office/drawing/2014/main" val="3764317191"/>
                    </a:ext>
                  </a:extLst>
                </a:gridCol>
                <a:gridCol w="6537674">
                  <a:extLst>
                    <a:ext uri="{9D8B030D-6E8A-4147-A177-3AD203B41FA5}">
                      <a16:colId xmlns:a16="http://schemas.microsoft.com/office/drawing/2014/main" val="2796644070"/>
                    </a:ext>
                  </a:extLst>
                </a:gridCol>
                <a:gridCol w="6394079">
                  <a:extLst>
                    <a:ext uri="{9D8B030D-6E8A-4147-A177-3AD203B41FA5}">
                      <a16:colId xmlns:a16="http://schemas.microsoft.com/office/drawing/2014/main" val="2177860678"/>
                    </a:ext>
                  </a:extLst>
                </a:gridCol>
              </a:tblGrid>
              <a:tr h="134437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 HỌC TẬP SỐ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cuối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cùng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94990"/>
                  </a:ext>
                </a:extLst>
              </a:tr>
              <a:tr h="921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Phrăng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Ha-men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479191"/>
                  </a:ext>
                </a:extLst>
              </a:tr>
              <a:tr h="3825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extLst>
                  <a:ext uri="{0D108BD9-81ED-4DB2-BD59-A6C34878D82A}">
                    <a16:rowId xmlns:a16="http://schemas.microsoft.com/office/drawing/2014/main" val="1282225413"/>
                  </a:ext>
                </a:extLst>
              </a:tr>
              <a:tr h="1659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extLst>
                  <a:ext uri="{0D108BD9-81ED-4DB2-BD59-A6C34878D82A}">
                    <a16:rowId xmlns:a16="http://schemas.microsoft.com/office/drawing/2014/main" val="35055494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8923A31-1F48-6E18-51EE-452E8A5FD858}"/>
              </a:ext>
            </a:extLst>
          </p:cNvPr>
          <p:cNvSpPr txBox="1"/>
          <p:nvPr/>
        </p:nvSpPr>
        <p:spPr>
          <a:xfrm>
            <a:off x="2245273" y="1012530"/>
            <a:ext cx="10760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Nhân vật “tôi” và thầy Ha-men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71C4C5B1-DF2C-753C-7AB8-4CE22652C1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03" y="647806"/>
            <a:ext cx="938570" cy="973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DDEB3-D4E4-8321-3E18-E7C5EDDFC9B1}"/>
              </a:ext>
            </a:extLst>
          </p:cNvPr>
          <p:cNvSpPr txBox="1"/>
          <p:nvPr/>
        </p:nvSpPr>
        <p:spPr>
          <a:xfrm>
            <a:off x="3884948" y="4485774"/>
            <a:ext cx="62049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muộn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chưa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trốn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Cưỡng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Ngạc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nhiên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im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thường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mặt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Choáng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váng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thông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buổi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cuối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cùng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74443-CA4D-F5D2-E59B-2BBBDA90B80A}"/>
              </a:ext>
            </a:extLst>
          </p:cNvPr>
          <p:cNvSpPr txBox="1"/>
          <p:nvPr/>
        </p:nvSpPr>
        <p:spPr>
          <a:xfrm>
            <a:off x="10472375" y="4568149"/>
            <a:ext cx="6152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Nhìn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tôi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chẳng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giận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dữ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thật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dàng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Mặc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áo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rơ-đanh-gốt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màu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xanh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lục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diềm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lá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sen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gấp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nếp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mịn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mũ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tròn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lụa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vốn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chỉ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mặc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dàng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thông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buổi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cuối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cùng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90789B-A1A5-BFCB-DA6C-D02DD84174FD}"/>
              </a:ext>
            </a:extLst>
          </p:cNvPr>
          <p:cNvSpPr txBox="1"/>
          <p:nvPr/>
        </p:nvSpPr>
        <p:spPr>
          <a:xfrm>
            <a:off x="3962300" y="8473638"/>
            <a:ext cx="6204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Thờ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ơ,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mấy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tâm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thích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thú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việc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E6547B-F992-5EC3-D2E6-A65445401BEC}"/>
              </a:ext>
            </a:extLst>
          </p:cNvPr>
          <p:cNvSpPr txBox="1"/>
          <p:nvPr/>
        </p:nvSpPr>
        <p:spPr>
          <a:xfrm>
            <a:off x="10563812" y="8346544"/>
            <a:ext cx="5842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Chuẩn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bị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kĩ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càng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chu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đáo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Ha-men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coi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buổi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quý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93393" y="1612309"/>
            <a:ext cx="3619350" cy="5257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2391" y="3001570"/>
            <a:ext cx="3990283" cy="579577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4400" y="723900"/>
            <a:ext cx="16535399" cy="9067799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1474" y="5899456"/>
            <a:ext cx="3619350" cy="5257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2391" y="7030643"/>
            <a:ext cx="3345526" cy="44553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05801" y="7716798"/>
            <a:ext cx="3619350" cy="525700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8B677D1-CE4B-3EF1-A2A3-D227AEBC2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75203"/>
              </p:ext>
            </p:extLst>
          </p:nvPr>
        </p:nvGraphicFramePr>
        <p:xfrm>
          <a:off x="1306703" y="1751684"/>
          <a:ext cx="15673171" cy="804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442">
                  <a:extLst>
                    <a:ext uri="{9D8B030D-6E8A-4147-A177-3AD203B41FA5}">
                      <a16:colId xmlns:a16="http://schemas.microsoft.com/office/drawing/2014/main" val="3764317191"/>
                    </a:ext>
                  </a:extLst>
                </a:gridCol>
                <a:gridCol w="6284160">
                  <a:extLst>
                    <a:ext uri="{9D8B030D-6E8A-4147-A177-3AD203B41FA5}">
                      <a16:colId xmlns:a16="http://schemas.microsoft.com/office/drawing/2014/main" val="2796644070"/>
                    </a:ext>
                  </a:extLst>
                </a:gridCol>
                <a:gridCol w="7676569">
                  <a:extLst>
                    <a:ext uri="{9D8B030D-6E8A-4147-A177-3AD203B41FA5}">
                      <a16:colId xmlns:a16="http://schemas.microsoft.com/office/drawing/2014/main" val="2177860678"/>
                    </a:ext>
                  </a:extLst>
                </a:gridCol>
              </a:tblGrid>
              <a:tr h="106209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 HỌC TẬP SỐ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cuối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cùng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94990"/>
                  </a:ext>
                </a:extLst>
              </a:tr>
              <a:tr h="842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Phrăng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Ha-men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479191"/>
                  </a:ext>
                </a:extLst>
              </a:tr>
              <a:tr h="46874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extLst>
                  <a:ext uri="{0D108BD9-81ED-4DB2-BD59-A6C34878D82A}">
                    <a16:rowId xmlns:a16="http://schemas.microsoft.com/office/drawing/2014/main" val="3530043356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trạng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extLst>
                  <a:ext uri="{0D108BD9-81ED-4DB2-BD59-A6C34878D82A}">
                    <a16:rowId xmlns:a16="http://schemas.microsoft.com/office/drawing/2014/main" val="19015219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3A9906-0556-111C-8BAC-2A34B6EBCB5C}"/>
              </a:ext>
            </a:extLst>
          </p:cNvPr>
          <p:cNvSpPr txBox="1"/>
          <p:nvPr/>
        </p:nvSpPr>
        <p:spPr>
          <a:xfrm>
            <a:off x="2245273" y="1012530"/>
            <a:ext cx="10760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Nhân vật “tôi” và thầy Ha-men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A99E0301-0663-80DC-083F-4847A059DF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03" y="647806"/>
            <a:ext cx="938570" cy="973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AA8D4-FF84-9D0E-94F7-D141194BC8B1}"/>
              </a:ext>
            </a:extLst>
          </p:cNvPr>
          <p:cNvSpPr txBox="1"/>
          <p:nvPr/>
        </p:nvSpPr>
        <p:spPr>
          <a:xfrm>
            <a:off x="3125957" y="3839614"/>
            <a:ext cx="60942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giận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mình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lười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nhác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ham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chơi</a:t>
            </a:r>
            <a:endParaRPr lang="en-US" sz="20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Sách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bạn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cố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tri,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phải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đau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giã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đổi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thường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Đau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khổ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Chăm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hơn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“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bắt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cũng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phải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Đức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nhỉ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?”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Tôi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sẽ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nhớ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mãi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buổi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cuối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cùng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D7BC6-AB60-6AC1-FB68-640BC0B4FA21}"/>
              </a:ext>
            </a:extLst>
          </p:cNvPr>
          <p:cNvSpPr txBox="1"/>
          <p:nvPr/>
        </p:nvSpPr>
        <p:spPr>
          <a:xfrm>
            <a:off x="9361838" y="3945075"/>
            <a:ext cx="74021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Lời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Phrăng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cậu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bé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trò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rằng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hay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trên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giới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vững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giữ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nắm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giữ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chìa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khó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chốn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lao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tù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Kiên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nhẫn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truyền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thụ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toàn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bộ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tri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trò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ngay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lúc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Chuẩn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bị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tờ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mẫu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mới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chữ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rông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An-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dát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Đứng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lặng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im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trên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bục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đăm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đăm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nhìn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đồ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xung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quanh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theo.</a:t>
            </a:r>
            <a:endParaRPr lang="en-US" sz="20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Can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đảm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dạy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hết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buổi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E03F7-E6A2-0744-5005-6BCA44CF9324}"/>
              </a:ext>
            </a:extLst>
          </p:cNvPr>
          <p:cNvSpPr txBox="1"/>
          <p:nvPr/>
        </p:nvSpPr>
        <p:spPr>
          <a:xfrm>
            <a:off x="3040179" y="8561653"/>
            <a:ext cx="6180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iếc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nuối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ân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hận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xấu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hổ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lười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nhác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tập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mình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;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thiêng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việc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thiết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dồi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tập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75CBD-8095-F061-085D-7350DEA2A2A5}"/>
              </a:ext>
            </a:extLst>
          </p:cNvPr>
          <p:cNvSpPr txBox="1"/>
          <p:nvPr/>
        </p:nvSpPr>
        <p:spPr>
          <a:xfrm>
            <a:off x="9340067" y="8569394"/>
            <a:ext cx="7423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Dồn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hết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tâm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huyết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sức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lực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thức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kiên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nhẫn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bao dung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truyền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trò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tất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vẻ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đẹp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trị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ý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thiêng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liêng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–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tộc</a:t>
            </a:r>
            <a:r>
              <a:rPr lang="en-US" sz="18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8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46049" y="1519505"/>
            <a:ext cx="3619350" cy="5257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2391" y="3001570"/>
            <a:ext cx="3990283" cy="579577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4400" y="723900"/>
            <a:ext cx="16535399" cy="9067799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98935" y="5997232"/>
            <a:ext cx="3619350" cy="5257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2391" y="7030643"/>
            <a:ext cx="3345526" cy="44553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05801" y="7716798"/>
            <a:ext cx="3619350" cy="525700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0FC7080-FF3D-FDA4-D2A8-1D9B21F57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014108"/>
              </p:ext>
            </p:extLst>
          </p:nvPr>
        </p:nvGraphicFramePr>
        <p:xfrm>
          <a:off x="1463626" y="1697049"/>
          <a:ext cx="15376574" cy="8053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7940">
                  <a:extLst>
                    <a:ext uri="{9D8B030D-6E8A-4147-A177-3AD203B41FA5}">
                      <a16:colId xmlns:a16="http://schemas.microsoft.com/office/drawing/2014/main" val="3764317191"/>
                    </a:ext>
                  </a:extLst>
                </a:gridCol>
                <a:gridCol w="4696634">
                  <a:extLst>
                    <a:ext uri="{9D8B030D-6E8A-4147-A177-3AD203B41FA5}">
                      <a16:colId xmlns:a16="http://schemas.microsoft.com/office/drawing/2014/main" val="2796644070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2177860678"/>
                    </a:ext>
                  </a:extLst>
                </a:gridCol>
              </a:tblGrid>
              <a:tr h="102955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 HỌC TẬP SỐ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cuối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cùng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94990"/>
                  </a:ext>
                </a:extLst>
              </a:tr>
              <a:tr h="816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Phrăng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Ha-men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479191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extLst>
                  <a:ext uri="{0D108BD9-81ED-4DB2-BD59-A6C34878D82A}">
                    <a16:rowId xmlns:a16="http://schemas.microsoft.com/office/drawing/2014/main" val="3956197097"/>
                  </a:ext>
                </a:extLst>
              </a:tr>
              <a:tr h="1694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extLst>
                  <a:ext uri="{0D108BD9-81ED-4DB2-BD59-A6C34878D82A}">
                    <a16:rowId xmlns:a16="http://schemas.microsoft.com/office/drawing/2014/main" val="806246143"/>
                  </a:ext>
                </a:extLst>
              </a:tr>
              <a:tr h="1694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xây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dựng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8521" marR="185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416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28FF6A9-D4FA-2C22-4825-BDE060DC577B}"/>
              </a:ext>
            </a:extLst>
          </p:cNvPr>
          <p:cNvSpPr txBox="1"/>
          <p:nvPr/>
        </p:nvSpPr>
        <p:spPr>
          <a:xfrm>
            <a:off x="2245273" y="1012530"/>
            <a:ext cx="10760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Nhân vật “tôi” và thầy Ha-men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C5EC568C-C57C-DE51-11EA-80D85F1F7A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03" y="647806"/>
            <a:ext cx="938570" cy="973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5AB55D-3ABC-E457-8D1E-B2139D694E59}"/>
              </a:ext>
            </a:extLst>
          </p:cNvPr>
          <p:cNvSpPr txBox="1"/>
          <p:nvPr/>
        </p:nvSpPr>
        <p:spPr>
          <a:xfrm>
            <a:off x="3926187" y="4616067"/>
            <a:ext cx="4158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Chưa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giờ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tôi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lao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331A6-FF24-A1D3-F36E-11A0E6631650}"/>
              </a:ext>
            </a:extLst>
          </p:cNvPr>
          <p:cNvSpPr txBox="1"/>
          <p:nvPr/>
        </p:nvSpPr>
        <p:spPr>
          <a:xfrm>
            <a:off x="8594273" y="3846901"/>
            <a:ext cx="803087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Đứng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dậy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trên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bục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nhợt</a:t>
            </a:r>
            <a:endParaRPr lang="en-US" sz="20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nghẹn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lời</a:t>
            </a:r>
            <a:endParaRPr lang="en-US" sz="20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hòn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phấn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dằn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mạnh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hết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sức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cố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thật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to: ”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muôn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năm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!”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Đứng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đó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đầu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dựa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vào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tường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chẳng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giơ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tay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hiệu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”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thúc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rồi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thôi</a:t>
            </a:r>
            <a:r>
              <a:rPr lang="en-US" sz="20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!”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9DFCF-6365-E0C6-D57C-5FCA0211EBDE}"/>
              </a:ext>
            </a:extLst>
          </p:cNvPr>
          <p:cNvSpPr txBox="1"/>
          <p:nvPr/>
        </p:nvSpPr>
        <p:spPr>
          <a:xfrm>
            <a:off x="3918857" y="6786489"/>
            <a:ext cx="4463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sắc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thấm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thía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thiết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mãnh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Ha-men.</a:t>
            </a:r>
            <a:endParaRPr lang="en-US" sz="20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63913-0909-D6EE-ACA9-746A3D19A5DD}"/>
              </a:ext>
            </a:extLst>
          </p:cNvPr>
          <p:cNvSpPr txBox="1"/>
          <p:nvPr/>
        </p:nvSpPr>
        <p:spPr>
          <a:xfrm>
            <a:off x="8452483" y="6701135"/>
            <a:ext cx="8134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nỗi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đau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đớn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xúc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lên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cực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điểm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Khẳng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định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sắc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thiêng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thiết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lắng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thầy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Ha-men.</a:t>
            </a:r>
            <a:endParaRPr lang="en-US" sz="20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29B705-8BF0-C1EA-6198-67FF681AC3C8}"/>
              </a:ext>
            </a:extLst>
          </p:cNvPr>
          <p:cNvSpPr txBox="1"/>
          <p:nvPr/>
        </p:nvSpPr>
        <p:spPr>
          <a:xfrm>
            <a:off x="3887287" y="8431794"/>
            <a:ext cx="12737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Nghệ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thuật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khắc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diễn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tâm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trạng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tế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tài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qua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việc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miêu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tả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ngoại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lời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cử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chỉ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thay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đổi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duy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;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kể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nhưng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giàu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xúc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0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2391" y="3001570"/>
            <a:ext cx="3990283" cy="579577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4400" y="723900"/>
            <a:ext cx="16535399" cy="9067799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12391" y="7030643"/>
            <a:ext cx="3345526" cy="44553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05801" y="7716798"/>
            <a:ext cx="3619350" cy="5257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75A44-DF58-AA33-76B9-44DA05CAB2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19" y="3023464"/>
            <a:ext cx="9827625" cy="399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0DC6F-CB74-1479-E139-8518020395A2}"/>
              </a:ext>
            </a:extLst>
          </p:cNvPr>
          <p:cNvSpPr txBox="1"/>
          <p:nvPr/>
        </p:nvSpPr>
        <p:spPr>
          <a:xfrm>
            <a:off x="5642359" y="5257799"/>
            <a:ext cx="78186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III.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Tổng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kết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78C2AE-8C26-971E-A6E5-2A111E50A4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27" y="614710"/>
            <a:ext cx="2555696" cy="230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92766" y="1339193"/>
            <a:ext cx="3990283" cy="5257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09943" y="3737914"/>
            <a:ext cx="3619350" cy="52570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-1617455" y="7716798"/>
            <a:ext cx="5316941" cy="27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590474" y="-162489"/>
            <a:ext cx="3619350" cy="5257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2391" y="3001570"/>
            <a:ext cx="3990283" cy="579577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14400" y="723900"/>
            <a:ext cx="16535399" cy="9067799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85007" y="7030643"/>
            <a:ext cx="3619350" cy="5257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2391" y="7030643"/>
            <a:ext cx="3345526" cy="44553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05801" y="7716798"/>
            <a:ext cx="3619350" cy="5257003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1A4EDFA-9258-20A2-AB8A-DAA718C21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650185"/>
              </p:ext>
            </p:extLst>
          </p:nvPr>
        </p:nvGraphicFramePr>
        <p:xfrm>
          <a:off x="2536868" y="1193799"/>
          <a:ext cx="13852014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202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1016</Words>
  <Application>Microsoft Macintosh PowerPoint</Application>
  <PresentationFormat>Custom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#9Slide05 IcielSanelma</vt:lpstr>
      <vt:lpstr>#9Slide03 Arima Madurai Bold</vt:lpstr>
      <vt:lpstr>Times New Roman</vt:lpstr>
      <vt:lpstr>#9Slide03 BoosterNextFYBlack</vt:lpstr>
      <vt:lpstr>Calibri</vt:lpstr>
      <vt:lpstr>#9Slide06 Sarah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Cắm trại Kế hoạch Hằng ngày Trình chiếu</dc:title>
  <dc:creator>beo leo</dc:creator>
  <cp:lastModifiedBy>Microsoft Office User</cp:lastModifiedBy>
  <cp:revision>9</cp:revision>
  <dcterms:created xsi:type="dcterms:W3CDTF">2006-08-16T00:00:00Z</dcterms:created>
  <dcterms:modified xsi:type="dcterms:W3CDTF">2023-09-28T15:01:16Z</dcterms:modified>
  <dc:identifier>DAFIClNfL-Q</dc:identifier>
</cp:coreProperties>
</file>