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84" r:id="rId7"/>
    <p:sldId id="283" r:id="rId8"/>
    <p:sldId id="258" r:id="rId9"/>
    <p:sldId id="264" r:id="rId10"/>
    <p:sldId id="285" r:id="rId11"/>
    <p:sldId id="287" r:id="rId12"/>
    <p:sldId id="289" r:id="rId13"/>
    <p:sldId id="288" r:id="rId14"/>
    <p:sldId id="265" r:id="rId15"/>
    <p:sldId id="290" r:id="rId16"/>
    <p:sldId id="291" r:id="rId17"/>
    <p:sldId id="292" r:id="rId18"/>
    <p:sldId id="293" r:id="rId19"/>
    <p:sldId id="294" r:id="rId20"/>
    <p:sldId id="296" r:id="rId21"/>
    <p:sldId id="271" r:id="rId22"/>
    <p:sldId id="279" r:id="rId23"/>
    <p:sldId id="26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D347"/>
    <a:srgbClr val="15142A"/>
    <a:srgbClr val="FAED3B"/>
    <a:srgbClr val="70AD47"/>
    <a:srgbClr val="A7FDFF"/>
    <a:srgbClr val="3CDFE6"/>
    <a:srgbClr val="0C0D0E"/>
    <a:srgbClr val="1F4E79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63" d="100"/>
          <a:sy n="63" d="100"/>
        </p:scale>
        <p:origin x="12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42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Mỗi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tàu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điểm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1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77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63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slide" Target="slide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5.xml"/><Relationship Id="rId3" Type="http://schemas.microsoft.com/office/2007/relationships/media" Target="../media/media3.mp3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8.jpg"/><Relationship Id="rId1" Type="http://schemas.microsoft.com/office/2007/relationships/media" Target="../media/media2.mp3"/><Relationship Id="rId6" Type="http://schemas.openxmlformats.org/officeDocument/2006/relationships/image" Target="../media/image37.jp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jpg"/><Relationship Id="rId3" Type="http://schemas.microsoft.com/office/2007/relationships/media" Target="../media/media3.mp3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jp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3" Type="http://schemas.openxmlformats.org/officeDocument/2006/relationships/image" Target="../media/image5.png"/><Relationship Id="rId7" Type="http://schemas.openxmlformats.org/officeDocument/2006/relationships/image" Target="NUL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5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50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5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:……………………………</a:t>
            </a:r>
          </a:p>
        </p:txBody>
      </p:sp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=""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B1-C6-T1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22122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1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24304" y="0"/>
            <a:ext cx="9727324" cy="1077218"/>
          </a:xfrm>
          <a:prstGeom prst="rect">
            <a:avLst/>
          </a:prstGeom>
          <a:solidFill>
            <a:srgbClr val="FFD347"/>
          </a:solidFill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VI: HÌNH HỌC PHẲNG</a:t>
            </a:r>
          </a:p>
          <a:p>
            <a:pPr algn="ctr"/>
            <a:r>
              <a:rPr lang="en-US" sz="3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ĐIỂM . </a:t>
            </a:r>
            <a:r>
              <a:rPr lang="vi-VN" sz="3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 THẲNG </a:t>
            </a:r>
            <a:endParaRPr lang="en-US" sz="32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124" y="1340069"/>
            <a:ext cx="3042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949" y="1835592"/>
            <a:ext cx="3042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225" y="2616429"/>
            <a:ext cx="1111641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Sợi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sợi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dây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phía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225" y="2295445"/>
            <a:ext cx="3042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043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09" y="2111171"/>
            <a:ext cx="2716696" cy="3233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80"/>
            <a:ext cx="2085013" cy="2085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247" y="364138"/>
            <a:ext cx="7788167" cy="1480969"/>
          </a:xfrm>
          <a:prstGeom prst="rect">
            <a:avLst/>
          </a:prstGeom>
        </p:spPr>
      </p:pic>
      <p:sp>
        <p:nvSpPr>
          <p:cNvPr id="16" name="Line 22"/>
          <p:cNvSpPr>
            <a:spLocks noChangeShapeType="1"/>
          </p:cNvSpPr>
          <p:nvPr/>
        </p:nvSpPr>
        <p:spPr bwMode="auto">
          <a:xfrm>
            <a:off x="5519022" y="2955184"/>
            <a:ext cx="4572000" cy="457200"/>
          </a:xfrm>
          <a:prstGeom prst="line">
            <a:avLst/>
          </a:prstGeom>
          <a:noFill/>
          <a:ln w="28575">
            <a:solidFill>
              <a:srgbClr val="E51C0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23" y="1989026"/>
            <a:ext cx="1295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358">
            <a:off x="5309836" y="3204992"/>
            <a:ext cx="5105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60247" y="4265082"/>
            <a:ext cx="8870732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Ta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vạch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b, c, ...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56073" y="3411006"/>
            <a:ext cx="693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37122 0.0643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!!3" descr="Chuyên đề về xác định công thức của hợp chất vô cơ và hữu cơ - Tech12h">
            <a:extLst>
              <a:ext uri="{FF2B5EF4-FFF2-40B4-BE49-F238E27FC236}">
                <a16:creationId xmlns=""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" y="144543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088593" y="172751"/>
            <a:ext cx="952023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6" y="738196"/>
            <a:ext cx="3611860" cy="20120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6555" y="2216340"/>
            <a:ext cx="56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6856" y="662411"/>
            <a:ext cx="373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96" y="2657263"/>
            <a:ext cx="5405518" cy="1528512"/>
          </a:xfrm>
          <a:prstGeom prst="rect">
            <a:avLst/>
          </a:prstGeom>
        </p:spPr>
      </p:pic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2176727" y="5236983"/>
            <a:ext cx="4572000" cy="457200"/>
          </a:xfrm>
          <a:prstGeom prst="line">
            <a:avLst/>
          </a:prstGeom>
          <a:noFill/>
          <a:ln w="28575">
            <a:solidFill>
              <a:srgbClr val="E51C0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28" y="4270825"/>
            <a:ext cx="1295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358">
            <a:off x="2004113" y="5484856"/>
            <a:ext cx="5105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22"/>
          <p:cNvSpPr>
            <a:spLocks noChangeShapeType="1"/>
          </p:cNvSpPr>
          <p:nvPr/>
        </p:nvSpPr>
        <p:spPr bwMode="auto">
          <a:xfrm rot="17466386">
            <a:off x="4478071" y="4319696"/>
            <a:ext cx="4572000" cy="457200"/>
          </a:xfrm>
          <a:prstGeom prst="line">
            <a:avLst/>
          </a:prstGeom>
          <a:noFill/>
          <a:ln w="28575">
            <a:solidFill>
              <a:srgbClr val="E51C0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66386">
            <a:off x="4919656" y="5299824"/>
            <a:ext cx="1295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18744">
            <a:off x="4638351" y="4288448"/>
            <a:ext cx="5105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22"/>
          <p:cNvSpPr>
            <a:spLocks noChangeShapeType="1"/>
          </p:cNvSpPr>
          <p:nvPr/>
        </p:nvSpPr>
        <p:spPr bwMode="auto">
          <a:xfrm>
            <a:off x="3484180" y="4182698"/>
            <a:ext cx="4572000" cy="457200"/>
          </a:xfrm>
          <a:prstGeom prst="line">
            <a:avLst/>
          </a:prstGeom>
          <a:noFill/>
          <a:ln w="28575">
            <a:solidFill>
              <a:srgbClr val="E51C0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181" y="3216540"/>
            <a:ext cx="1295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358">
            <a:off x="3217479" y="4487137"/>
            <a:ext cx="5105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141990" y="5236983"/>
            <a:ext cx="56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71581" y="2546091"/>
            <a:ext cx="56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77140" y="4229431"/>
            <a:ext cx="56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68894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37122 0.0643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16334E-17 L 0.18594 -0.67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37123 0.0643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23" grpId="0" animBg="1"/>
      <p:bldP spid="26" grpId="0" animBg="1"/>
      <p:bldP spid="32" grpId="0" animBg="1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7240" y="834745"/>
            <a:ext cx="3505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</a:t>
            </a:r>
          </a:p>
          <a:p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VÀ CHIẾC</a:t>
            </a:r>
          </a:p>
          <a:p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BÁNH RÁN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2440" y="1940355"/>
            <a:ext cx="5867400" cy="3886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73830" y="2481350"/>
            <a:ext cx="54760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chuột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đáng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ghét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tìm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vụng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bánh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mèo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máy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Doraemon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cản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chúng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12" y="0"/>
            <a:ext cx="1371600" cy="1740609"/>
          </a:xfrm>
          <a:prstGeom prst="rect">
            <a:avLst/>
          </a:prstGeom>
        </p:spPr>
      </p:pic>
      <p:pic>
        <p:nvPicPr>
          <p:cNvPr id="9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25400"/>
            <a:ext cx="609600" cy="609600"/>
          </a:xfrm>
          <a:prstGeom prst="rect">
            <a:avLst/>
          </a:prstGeom>
        </p:spPr>
      </p:pic>
      <p:sp>
        <p:nvSpPr>
          <p:cNvPr id="10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0" y="2540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6488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82142" y="295565"/>
            <a:ext cx="7107382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0995" y="780948"/>
            <a:ext cx="676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1360" y="2688820"/>
            <a:ext cx="4912303" cy="10958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248400" y="4343400"/>
            <a:ext cx="4404360" cy="10808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65091" y="4343400"/>
            <a:ext cx="4848572" cy="10808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227618" y="2594263"/>
            <a:ext cx="4425142" cy="11903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2729" y="2927849"/>
            <a:ext cx="3923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0889" y="2965878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4470113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623" y="4622200"/>
            <a:ext cx="406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72992" y="1665433"/>
            <a:ext cx="1891145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00949" y="3621175"/>
            <a:ext cx="1891145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-456681" y="3689464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4171515" y="2899064"/>
            <a:ext cx="3083503" cy="3708648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8" y="-32105"/>
            <a:ext cx="1371600" cy="17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8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89120" y="243842"/>
            <a:ext cx="817972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52822" y="4291528"/>
            <a:ext cx="4463415" cy="11326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48400" y="4343400"/>
            <a:ext cx="5141978" cy="10808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7186" y="2550330"/>
            <a:ext cx="4726478" cy="11867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27617" y="2594264"/>
            <a:ext cx="5137785" cy="11428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0281" y="4575282"/>
            <a:ext cx="3924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799" y="2782975"/>
            <a:ext cx="4682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799" y="4470113"/>
            <a:ext cx="4419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8951" y="2859075"/>
            <a:ext cx="4247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63338" y="1767113"/>
            <a:ext cx="1891145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53947" y="3647327"/>
            <a:ext cx="1891145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-26256" y="1917945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4072765" y="3291549"/>
            <a:ext cx="3083503" cy="3708648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-24992"/>
            <a:ext cx="1371600" cy="174060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19623" y="929572"/>
            <a:ext cx="7714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98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59378" y="2286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9236" y="641021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362200" y="2667000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48400" y="4343400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2200" y="4343400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27618" y="2594264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6946" y="2803756"/>
            <a:ext cx="170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278297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4470113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7727" y="450151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454707" y="1677226"/>
            <a:ext cx="1891145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59136" y="3673817"/>
            <a:ext cx="1891145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724888" y="3689517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3616033" y="3109823"/>
            <a:ext cx="3083503" cy="3708648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992" y="0"/>
            <a:ext cx="1371600" cy="17406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586" y="19626"/>
            <a:ext cx="4173684" cy="22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20040" y="148626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998" y="738621"/>
            <a:ext cx="637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350942" y="2677042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48400" y="4343400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2200" y="4343400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27618" y="2594264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6946" y="2803756"/>
            <a:ext cx="170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278297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4470113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7727" y="450151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72992" y="1665433"/>
            <a:ext cx="1891145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455227" y="3388531"/>
            <a:ext cx="1891145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600025" y="3367750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3939019" y="2908176"/>
            <a:ext cx="3083503" cy="3708648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37" y="52285"/>
            <a:ext cx="4173684" cy="22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421645" y="1550847"/>
            <a:ext cx="5249915" cy="2125014"/>
          </a:xfrm>
          <a:prstGeom prst="wedgeEllipseCallou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" y="227725"/>
            <a:ext cx="2798517" cy="2646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45" y="3808487"/>
            <a:ext cx="1778460" cy="226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929640" y="1664446"/>
            <a:ext cx="993648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lại toàn bộ nội dung bài đã học</a:t>
            </a:r>
            <a:r>
              <a:rPr lang="vi-VN" sz="28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- 79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Đọc nội dung phần còn lại của bài, tiết sau học tiếp.</a:t>
            </a:r>
            <a:endParaRPr lang="en-US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=""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" y="538717"/>
            <a:ext cx="2798517" cy="264624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D4AA96E-F6DC-422B-A874-152A9F53C3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1303629"/>
                  </p:ext>
                </p:extLst>
              </p:nvPr>
            </p:nvGraphicFramePr>
            <p:xfrm>
              <a:off x="3950144" y="2646243"/>
              <a:ext cx="849329" cy="1077434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849329" cy="1077434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1548616" ay="952790" az="452303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315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" descr="Question Mark">
                <a:extLst>
                  <a:ext uri="{FF2B5EF4-FFF2-40B4-BE49-F238E27FC236}">
                    <a16:creationId xmlns:a16="http://schemas.microsoft.com/office/drawing/2014/main" xmlns="" id="{0D4AA96E-F6DC-422B-A874-152A9F53C3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50144" y="2646243"/>
                <a:ext cx="849329" cy="10774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 descr="Caroler in Hoodie">
                <a:extLst>
                  <a:ext uri="{FF2B5EF4-FFF2-40B4-BE49-F238E27FC236}">
                    <a16:creationId xmlns:a16="http://schemas.microsoft.com/office/drawing/2014/main" id="{17B1E643-21F2-4226-BD2A-E60EAB0DAC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9182767"/>
                  </p:ext>
                </p:extLst>
              </p:nvPr>
            </p:nvGraphicFramePr>
            <p:xfrm>
              <a:off x="3950144" y="3723678"/>
              <a:ext cx="960443" cy="310955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60443" cy="3109550"/>
                    </a:xfrm>
                    <a:prstGeom prst="rect">
                      <a:avLst/>
                    </a:prstGeom>
                  </am3d:spPr>
                  <am3d:camera>
                    <am3d:pos x="0" y="0" z="519195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60349" d="1000000"/>
                    <am3d:preTrans dx="62926" dy="-17991016" dz="-1869344"/>
                    <am3d:scale>
                      <am3d:sx n="1000000" d="1000000"/>
                      <am3d:sy n="1000000" d="1000000"/>
                      <am3d:sz n="1000000" d="1000000"/>
                    </am3d:scale>
                    <am3d:rot ax="-73140" ay="872813" az="-1838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4518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6" descr="Caroler in Hoodie">
                <a:extLst>
                  <a:ext uri="{FF2B5EF4-FFF2-40B4-BE49-F238E27FC236}">
                    <a16:creationId xmlns:a16="http://schemas.microsoft.com/office/drawing/2014/main" xmlns="" id="{17B1E643-21F2-4226-BD2A-E60EAB0DAC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50144" y="3723678"/>
                <a:ext cx="960443" cy="310955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Oval Callout 21"/>
          <p:cNvSpPr/>
          <p:nvPr/>
        </p:nvSpPr>
        <p:spPr>
          <a:xfrm>
            <a:off x="3482605" y="285788"/>
            <a:ext cx="4638261" cy="2125014"/>
          </a:xfrm>
          <a:prstGeom prst="wedgeEllipseCallou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67" y="2853580"/>
            <a:ext cx="4045641" cy="30028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-23258" y="6116561"/>
            <a:ext cx="37281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Hoạt</a:t>
            </a:r>
            <a:r>
              <a:rPr lang="en-US" b="1" i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động</a:t>
            </a:r>
            <a:r>
              <a:rPr lang="en-US" b="1" i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nhóm</a:t>
            </a:r>
            <a:r>
              <a:rPr lang="en-US" b="1" i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4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theo</a:t>
            </a:r>
            <a:r>
              <a:rPr lang="en-US" b="1" i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kỹ</a:t>
            </a:r>
            <a:r>
              <a:rPr lang="en-US" b="1" i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thuật</a:t>
            </a:r>
            <a:r>
              <a:rPr lang="en-US" b="1" i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khăn</a:t>
            </a:r>
            <a:r>
              <a:rPr lang="en-US" b="1" i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trải</a:t>
            </a:r>
            <a:r>
              <a:rPr lang="en-US" b="1" i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bàn</a:t>
            </a:r>
            <a:r>
              <a:rPr lang="en-US" b="1" i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  <a:endParaRPr lang="en-US" b="1" i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286000" y="329408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03:00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02:59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02:58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02:57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02:56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02:55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02:54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02:53</a:t>
            </a:r>
            <a:endParaRPr lang="en-US" sz="2800"/>
          </a:p>
        </p:txBody>
      </p:sp>
      <p:sp>
        <p:nvSpPr>
          <p:cNvPr id="39" name="Rounded Rectangle 3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02:52</a:t>
            </a:r>
            <a:endParaRPr lang="en-US" sz="2800"/>
          </a:p>
        </p:txBody>
      </p:sp>
      <p:sp>
        <p:nvSpPr>
          <p:cNvPr id="40" name="Rounded Rectangle 3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02:51</a:t>
            </a:r>
            <a:endParaRPr lang="en-US" sz="2800"/>
          </a:p>
        </p:txBody>
      </p:sp>
      <p:sp>
        <p:nvSpPr>
          <p:cNvPr id="41" name="Rounded Rectangle 4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02:50</a:t>
            </a:r>
            <a:endParaRPr lang="en-US" sz="2800"/>
          </a:p>
        </p:txBody>
      </p:sp>
      <p:sp>
        <p:nvSpPr>
          <p:cNvPr id="42" name="Rounded Rectangle 4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02:49</a:t>
            </a:r>
            <a:endParaRPr lang="en-US" sz="2800"/>
          </a:p>
        </p:txBody>
      </p:sp>
      <p:sp>
        <p:nvSpPr>
          <p:cNvPr id="43" name="Rounded Rectangle 4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02:48</a:t>
            </a:r>
            <a:endParaRPr lang="en-US" sz="2800"/>
          </a:p>
        </p:txBody>
      </p:sp>
      <p:sp>
        <p:nvSpPr>
          <p:cNvPr id="44" name="Rounded Rectangle 4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02:47</a:t>
            </a:r>
            <a:endParaRPr lang="en-US" sz="2800"/>
          </a:p>
        </p:txBody>
      </p:sp>
      <p:sp>
        <p:nvSpPr>
          <p:cNvPr id="45" name="Rounded Rectangle 4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02:46</a:t>
            </a:r>
            <a:endParaRPr lang="en-US" sz="2800"/>
          </a:p>
        </p:txBody>
      </p:sp>
      <p:sp>
        <p:nvSpPr>
          <p:cNvPr id="46" name="Rounded Rectangle 4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02:45</a:t>
            </a:r>
            <a:endParaRPr lang="en-US" sz="2800"/>
          </a:p>
        </p:txBody>
      </p:sp>
      <p:sp>
        <p:nvSpPr>
          <p:cNvPr id="47" name="Rounded Rectangle 4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02:44</a:t>
            </a:r>
            <a:endParaRPr lang="en-US" sz="2800"/>
          </a:p>
        </p:txBody>
      </p:sp>
      <p:sp>
        <p:nvSpPr>
          <p:cNvPr id="48" name="Rounded Rectangle 4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02:43</a:t>
            </a:r>
            <a:endParaRPr lang="en-US" sz="2800"/>
          </a:p>
        </p:txBody>
      </p:sp>
      <p:sp>
        <p:nvSpPr>
          <p:cNvPr id="49" name="Rounded Rectangle 4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02:42</a:t>
            </a:r>
            <a:endParaRPr lang="en-US" sz="2800"/>
          </a:p>
        </p:txBody>
      </p:sp>
      <p:sp>
        <p:nvSpPr>
          <p:cNvPr id="50" name="Rounded Rectangle 4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02:41</a:t>
            </a:r>
            <a:endParaRPr lang="en-US" sz="2800"/>
          </a:p>
        </p:txBody>
      </p:sp>
      <p:sp>
        <p:nvSpPr>
          <p:cNvPr id="51" name="Rounded Rectangle 5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02:40</a:t>
            </a:r>
            <a:endParaRPr lang="en-US" sz="2800"/>
          </a:p>
        </p:txBody>
      </p:sp>
      <p:sp>
        <p:nvSpPr>
          <p:cNvPr id="52" name="Rounded Rectangle 5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02:39</a:t>
            </a:r>
            <a:endParaRPr lang="en-US" sz="2800"/>
          </a:p>
        </p:txBody>
      </p:sp>
      <p:sp>
        <p:nvSpPr>
          <p:cNvPr id="53" name="Rounded Rectangle 5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02:38</a:t>
            </a:r>
            <a:endParaRPr lang="en-US" sz="2800"/>
          </a:p>
        </p:txBody>
      </p:sp>
      <p:sp>
        <p:nvSpPr>
          <p:cNvPr id="54" name="Rounded Rectangle 5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02:37</a:t>
            </a:r>
            <a:endParaRPr lang="en-US" sz="2800"/>
          </a:p>
        </p:txBody>
      </p:sp>
      <p:sp>
        <p:nvSpPr>
          <p:cNvPr id="55" name="Rounded Rectangle 5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02:36</a:t>
            </a:r>
            <a:endParaRPr lang="en-US" sz="2800"/>
          </a:p>
        </p:txBody>
      </p:sp>
      <p:sp>
        <p:nvSpPr>
          <p:cNvPr id="56" name="Rounded Rectangle 5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02:35</a:t>
            </a:r>
            <a:endParaRPr lang="en-US" sz="2800"/>
          </a:p>
        </p:txBody>
      </p:sp>
      <p:sp>
        <p:nvSpPr>
          <p:cNvPr id="57" name="Rounded Rectangle 5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02:34</a:t>
            </a:r>
            <a:endParaRPr lang="en-US" sz="2800"/>
          </a:p>
        </p:txBody>
      </p:sp>
      <p:sp>
        <p:nvSpPr>
          <p:cNvPr id="58" name="Rounded Rectangle 5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02:33</a:t>
            </a:r>
            <a:endParaRPr lang="en-US" sz="2800"/>
          </a:p>
        </p:txBody>
      </p:sp>
      <p:sp>
        <p:nvSpPr>
          <p:cNvPr id="59" name="Rounded Rectangle 5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02:32</a:t>
            </a:r>
            <a:endParaRPr lang="en-US" sz="2800"/>
          </a:p>
        </p:txBody>
      </p:sp>
      <p:sp>
        <p:nvSpPr>
          <p:cNvPr id="60" name="Rounded Rectangle 5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02:31</a:t>
            </a:r>
            <a:endParaRPr lang="en-US" sz="2800"/>
          </a:p>
        </p:txBody>
      </p:sp>
      <p:sp>
        <p:nvSpPr>
          <p:cNvPr id="61" name="Rounded Rectangle 6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02:30</a:t>
            </a:r>
            <a:endParaRPr lang="en-US" sz="2800"/>
          </a:p>
        </p:txBody>
      </p:sp>
      <p:sp>
        <p:nvSpPr>
          <p:cNvPr id="62" name="Rounded Rectangle 6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02:29</a:t>
            </a:r>
            <a:endParaRPr lang="en-US" sz="2800"/>
          </a:p>
        </p:txBody>
      </p:sp>
      <p:sp>
        <p:nvSpPr>
          <p:cNvPr id="63" name="Rounded Rectangle 6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02:28</a:t>
            </a:r>
            <a:endParaRPr lang="en-US" sz="2800"/>
          </a:p>
        </p:txBody>
      </p:sp>
      <p:sp>
        <p:nvSpPr>
          <p:cNvPr id="64" name="Rounded Rectangle 6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02:27</a:t>
            </a:r>
            <a:endParaRPr lang="en-US" sz="2800"/>
          </a:p>
        </p:txBody>
      </p:sp>
      <p:sp>
        <p:nvSpPr>
          <p:cNvPr id="65" name="Rounded Rectangle 6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02:26</a:t>
            </a:r>
            <a:endParaRPr lang="en-US" sz="2800"/>
          </a:p>
        </p:txBody>
      </p:sp>
      <p:sp>
        <p:nvSpPr>
          <p:cNvPr id="66" name="Rounded Rectangle 6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02:25</a:t>
            </a:r>
            <a:endParaRPr lang="en-US" sz="2800"/>
          </a:p>
        </p:txBody>
      </p:sp>
      <p:sp>
        <p:nvSpPr>
          <p:cNvPr id="67" name="Rounded Rectangle 6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02:24</a:t>
            </a:r>
            <a:endParaRPr lang="en-US" sz="2800"/>
          </a:p>
        </p:txBody>
      </p:sp>
      <p:sp>
        <p:nvSpPr>
          <p:cNvPr id="68" name="Rounded Rectangle 6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02:23</a:t>
            </a:r>
            <a:endParaRPr lang="en-US" sz="2800"/>
          </a:p>
        </p:txBody>
      </p:sp>
      <p:sp>
        <p:nvSpPr>
          <p:cNvPr id="69" name="Rounded Rectangle 6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02:22</a:t>
            </a:r>
            <a:endParaRPr lang="en-US" sz="2800"/>
          </a:p>
        </p:txBody>
      </p:sp>
      <p:sp>
        <p:nvSpPr>
          <p:cNvPr id="70" name="Rounded Rectangle 6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02:21</a:t>
            </a:r>
            <a:endParaRPr lang="en-US" sz="2800"/>
          </a:p>
        </p:txBody>
      </p:sp>
      <p:sp>
        <p:nvSpPr>
          <p:cNvPr id="71" name="Rounded Rectangle 7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02:20</a:t>
            </a:r>
            <a:endParaRPr lang="en-US" sz="2800"/>
          </a:p>
        </p:txBody>
      </p:sp>
      <p:sp>
        <p:nvSpPr>
          <p:cNvPr id="72" name="Rounded Rectangle 7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02:19</a:t>
            </a:r>
            <a:endParaRPr lang="en-US" sz="2800"/>
          </a:p>
        </p:txBody>
      </p:sp>
      <p:sp>
        <p:nvSpPr>
          <p:cNvPr id="73" name="Rounded Rectangle 7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02:18</a:t>
            </a:r>
            <a:endParaRPr lang="en-US" sz="2800"/>
          </a:p>
        </p:txBody>
      </p:sp>
      <p:sp>
        <p:nvSpPr>
          <p:cNvPr id="74" name="Rounded Rectangle 7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02:17</a:t>
            </a:r>
            <a:endParaRPr lang="en-US" sz="2800"/>
          </a:p>
        </p:txBody>
      </p:sp>
      <p:sp>
        <p:nvSpPr>
          <p:cNvPr id="75" name="Rounded Rectangle 7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02:16</a:t>
            </a:r>
            <a:endParaRPr lang="en-US" sz="2800"/>
          </a:p>
        </p:txBody>
      </p:sp>
      <p:sp>
        <p:nvSpPr>
          <p:cNvPr id="76" name="Rounded Rectangle 7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02:15</a:t>
            </a:r>
            <a:endParaRPr lang="en-US" sz="2800"/>
          </a:p>
        </p:txBody>
      </p:sp>
      <p:sp>
        <p:nvSpPr>
          <p:cNvPr id="77" name="Rounded Rectangle 7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02:14</a:t>
            </a:r>
            <a:endParaRPr lang="en-US" sz="2800"/>
          </a:p>
        </p:txBody>
      </p:sp>
      <p:sp>
        <p:nvSpPr>
          <p:cNvPr id="78" name="Rounded Rectangle 7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02:13</a:t>
            </a:r>
            <a:endParaRPr lang="en-US" sz="2800"/>
          </a:p>
        </p:txBody>
      </p:sp>
      <p:sp>
        <p:nvSpPr>
          <p:cNvPr id="79" name="Rounded Rectangle 7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02:12</a:t>
            </a:r>
            <a:endParaRPr lang="en-US" sz="2800"/>
          </a:p>
        </p:txBody>
      </p:sp>
      <p:sp>
        <p:nvSpPr>
          <p:cNvPr id="80" name="Rounded Rectangle 7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02:11</a:t>
            </a:r>
            <a:endParaRPr lang="en-US" sz="2800"/>
          </a:p>
        </p:txBody>
      </p:sp>
      <p:sp>
        <p:nvSpPr>
          <p:cNvPr id="81" name="Rounded Rectangle 8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02:10</a:t>
            </a:r>
            <a:endParaRPr lang="en-US" sz="2800"/>
          </a:p>
        </p:txBody>
      </p:sp>
      <p:sp>
        <p:nvSpPr>
          <p:cNvPr id="82" name="Rounded Rectangle 8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02:09</a:t>
            </a:r>
            <a:endParaRPr lang="en-US" sz="2800"/>
          </a:p>
        </p:txBody>
      </p:sp>
      <p:sp>
        <p:nvSpPr>
          <p:cNvPr id="83" name="Rounded Rectangle 8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02:08</a:t>
            </a:r>
            <a:endParaRPr lang="en-US" sz="2800"/>
          </a:p>
        </p:txBody>
      </p:sp>
      <p:sp>
        <p:nvSpPr>
          <p:cNvPr id="84" name="Rounded Rectangle 8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02:07</a:t>
            </a:r>
            <a:endParaRPr lang="en-US" sz="2800"/>
          </a:p>
        </p:txBody>
      </p:sp>
      <p:sp>
        <p:nvSpPr>
          <p:cNvPr id="85" name="Rounded Rectangle 8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02:06</a:t>
            </a:r>
            <a:endParaRPr lang="en-US" sz="2800"/>
          </a:p>
        </p:txBody>
      </p:sp>
      <p:sp>
        <p:nvSpPr>
          <p:cNvPr id="86" name="Rounded Rectangle 8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02:05</a:t>
            </a:r>
            <a:endParaRPr lang="en-US" sz="2800"/>
          </a:p>
        </p:txBody>
      </p:sp>
      <p:sp>
        <p:nvSpPr>
          <p:cNvPr id="87" name="Rounded Rectangle 8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02:04</a:t>
            </a:r>
            <a:endParaRPr lang="en-US" sz="2800"/>
          </a:p>
        </p:txBody>
      </p:sp>
      <p:sp>
        <p:nvSpPr>
          <p:cNvPr id="88" name="Rounded Rectangle 8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02:03</a:t>
            </a:r>
            <a:endParaRPr lang="en-US" sz="2800"/>
          </a:p>
        </p:txBody>
      </p:sp>
      <p:sp>
        <p:nvSpPr>
          <p:cNvPr id="89" name="Rounded Rectangle 8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02:02</a:t>
            </a:r>
            <a:endParaRPr lang="en-US" sz="2800"/>
          </a:p>
        </p:txBody>
      </p:sp>
      <p:sp>
        <p:nvSpPr>
          <p:cNvPr id="90" name="Rounded Rectangle 8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02:01</a:t>
            </a:r>
            <a:endParaRPr lang="en-US" sz="2800"/>
          </a:p>
        </p:txBody>
      </p:sp>
      <p:sp>
        <p:nvSpPr>
          <p:cNvPr id="91" name="Rounded Rectangle 9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02:00</a:t>
            </a:r>
            <a:endParaRPr lang="en-US" sz="2800"/>
          </a:p>
        </p:txBody>
      </p:sp>
      <p:sp>
        <p:nvSpPr>
          <p:cNvPr id="92" name="Rounded Rectangle 9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01:59</a:t>
            </a:r>
            <a:endParaRPr lang="en-US" sz="2800"/>
          </a:p>
        </p:txBody>
      </p:sp>
      <p:sp>
        <p:nvSpPr>
          <p:cNvPr id="93" name="Rounded Rectangle 9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01:58</a:t>
            </a:r>
            <a:endParaRPr lang="en-US" sz="2800"/>
          </a:p>
        </p:txBody>
      </p:sp>
      <p:sp>
        <p:nvSpPr>
          <p:cNvPr id="94" name="Rounded Rectangle 9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01:57</a:t>
            </a:r>
            <a:endParaRPr lang="en-US" sz="2800"/>
          </a:p>
        </p:txBody>
      </p:sp>
      <p:sp>
        <p:nvSpPr>
          <p:cNvPr id="95" name="Rounded Rectangle 9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01:56</a:t>
            </a:r>
            <a:endParaRPr lang="en-US" sz="2800"/>
          </a:p>
        </p:txBody>
      </p:sp>
      <p:sp>
        <p:nvSpPr>
          <p:cNvPr id="96" name="Rounded Rectangle 9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01:55</a:t>
            </a:r>
            <a:endParaRPr lang="en-US" sz="2800"/>
          </a:p>
        </p:txBody>
      </p:sp>
      <p:sp>
        <p:nvSpPr>
          <p:cNvPr id="97" name="Rounded Rectangle 9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01:54</a:t>
            </a:r>
            <a:endParaRPr lang="en-US" sz="2800"/>
          </a:p>
        </p:txBody>
      </p:sp>
      <p:sp>
        <p:nvSpPr>
          <p:cNvPr id="98" name="Rounded Rectangle 9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01:53</a:t>
            </a:r>
            <a:endParaRPr lang="en-US" sz="2800"/>
          </a:p>
        </p:txBody>
      </p:sp>
      <p:sp>
        <p:nvSpPr>
          <p:cNvPr id="99" name="Rounded Rectangle 9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01:52</a:t>
            </a:r>
            <a:endParaRPr lang="en-US" sz="2800"/>
          </a:p>
        </p:txBody>
      </p:sp>
      <p:sp>
        <p:nvSpPr>
          <p:cNvPr id="100" name="Rounded Rectangle 9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01:51</a:t>
            </a:r>
            <a:endParaRPr lang="en-US" sz="2800"/>
          </a:p>
        </p:txBody>
      </p:sp>
      <p:sp>
        <p:nvSpPr>
          <p:cNvPr id="101" name="Rounded Rectangle 10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01:50</a:t>
            </a:r>
            <a:endParaRPr lang="en-US" sz="2800"/>
          </a:p>
        </p:txBody>
      </p:sp>
      <p:sp>
        <p:nvSpPr>
          <p:cNvPr id="102" name="Rounded Rectangle 10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01:49</a:t>
            </a:r>
            <a:endParaRPr lang="en-US" sz="2800"/>
          </a:p>
        </p:txBody>
      </p:sp>
      <p:sp>
        <p:nvSpPr>
          <p:cNvPr id="103" name="Rounded Rectangle 10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01:48</a:t>
            </a:r>
            <a:endParaRPr lang="en-US" sz="2800"/>
          </a:p>
        </p:txBody>
      </p:sp>
      <p:sp>
        <p:nvSpPr>
          <p:cNvPr id="104" name="Rounded Rectangle 10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01:47</a:t>
            </a:r>
            <a:endParaRPr lang="en-US" sz="2800"/>
          </a:p>
        </p:txBody>
      </p:sp>
      <p:sp>
        <p:nvSpPr>
          <p:cNvPr id="105" name="Rounded Rectangle 10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01:46</a:t>
            </a:r>
            <a:endParaRPr lang="en-US" sz="2800"/>
          </a:p>
        </p:txBody>
      </p:sp>
      <p:sp>
        <p:nvSpPr>
          <p:cNvPr id="106" name="Rounded Rectangle 10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01:45</a:t>
            </a:r>
            <a:endParaRPr lang="en-US" sz="2800"/>
          </a:p>
        </p:txBody>
      </p:sp>
      <p:sp>
        <p:nvSpPr>
          <p:cNvPr id="107" name="Rounded Rectangle 10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01:44</a:t>
            </a:r>
            <a:endParaRPr lang="en-US" sz="2800"/>
          </a:p>
        </p:txBody>
      </p:sp>
      <p:sp>
        <p:nvSpPr>
          <p:cNvPr id="108" name="Rounded Rectangle 10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01:43</a:t>
            </a:r>
            <a:endParaRPr lang="en-US" sz="2800"/>
          </a:p>
        </p:txBody>
      </p:sp>
      <p:sp>
        <p:nvSpPr>
          <p:cNvPr id="109" name="Rounded Rectangle 10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01:42</a:t>
            </a:r>
            <a:endParaRPr lang="en-US" sz="2800"/>
          </a:p>
        </p:txBody>
      </p:sp>
      <p:sp>
        <p:nvSpPr>
          <p:cNvPr id="110" name="Rounded Rectangle 10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01:41</a:t>
            </a:r>
            <a:endParaRPr lang="en-US" sz="2800"/>
          </a:p>
        </p:txBody>
      </p:sp>
      <p:sp>
        <p:nvSpPr>
          <p:cNvPr id="111" name="Rounded Rectangle 11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01:40</a:t>
            </a:r>
            <a:endParaRPr lang="en-US" sz="2800"/>
          </a:p>
        </p:txBody>
      </p:sp>
      <p:sp>
        <p:nvSpPr>
          <p:cNvPr id="112" name="Rounded Rectangle 11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01:39</a:t>
            </a:r>
            <a:endParaRPr lang="en-US" sz="2800"/>
          </a:p>
        </p:txBody>
      </p:sp>
      <p:sp>
        <p:nvSpPr>
          <p:cNvPr id="113" name="Rounded Rectangle 11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01:38</a:t>
            </a:r>
            <a:endParaRPr lang="en-US" sz="2800"/>
          </a:p>
        </p:txBody>
      </p:sp>
      <p:sp>
        <p:nvSpPr>
          <p:cNvPr id="114" name="Rounded Rectangle 11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01:37</a:t>
            </a:r>
            <a:endParaRPr lang="en-US" sz="2800"/>
          </a:p>
        </p:txBody>
      </p:sp>
      <p:sp>
        <p:nvSpPr>
          <p:cNvPr id="115" name="Rounded Rectangle 11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01:36</a:t>
            </a:r>
            <a:endParaRPr lang="en-US" sz="2800"/>
          </a:p>
        </p:txBody>
      </p:sp>
      <p:sp>
        <p:nvSpPr>
          <p:cNvPr id="116" name="Rounded Rectangle 11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01:35</a:t>
            </a:r>
            <a:endParaRPr lang="en-US" sz="2800"/>
          </a:p>
        </p:txBody>
      </p:sp>
      <p:sp>
        <p:nvSpPr>
          <p:cNvPr id="117" name="Rounded Rectangle 11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01:34</a:t>
            </a:r>
            <a:endParaRPr lang="en-US" sz="2800"/>
          </a:p>
        </p:txBody>
      </p:sp>
      <p:sp>
        <p:nvSpPr>
          <p:cNvPr id="118" name="Rounded Rectangle 11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01:33</a:t>
            </a:r>
            <a:endParaRPr lang="en-US" sz="2800"/>
          </a:p>
        </p:txBody>
      </p:sp>
      <p:sp>
        <p:nvSpPr>
          <p:cNvPr id="119" name="Rounded Rectangle 11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01:32</a:t>
            </a:r>
            <a:endParaRPr lang="en-US" sz="2800"/>
          </a:p>
        </p:txBody>
      </p:sp>
      <p:sp>
        <p:nvSpPr>
          <p:cNvPr id="120" name="Rounded Rectangle 11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01:31</a:t>
            </a:r>
            <a:endParaRPr lang="en-US" sz="2800"/>
          </a:p>
        </p:txBody>
      </p:sp>
      <p:sp>
        <p:nvSpPr>
          <p:cNvPr id="121" name="Rounded Rectangle 12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01:30</a:t>
            </a:r>
            <a:endParaRPr lang="en-US" sz="2800"/>
          </a:p>
        </p:txBody>
      </p:sp>
      <p:sp>
        <p:nvSpPr>
          <p:cNvPr id="122" name="Rounded Rectangle 12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01:29</a:t>
            </a:r>
            <a:endParaRPr lang="en-US" sz="2800"/>
          </a:p>
        </p:txBody>
      </p:sp>
      <p:sp>
        <p:nvSpPr>
          <p:cNvPr id="123" name="Rounded Rectangle 12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01:28</a:t>
            </a:r>
            <a:endParaRPr lang="en-US" sz="2800"/>
          </a:p>
        </p:txBody>
      </p:sp>
      <p:sp>
        <p:nvSpPr>
          <p:cNvPr id="124" name="Rounded Rectangle 12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01:27</a:t>
            </a:r>
            <a:endParaRPr lang="en-US" sz="2800"/>
          </a:p>
        </p:txBody>
      </p:sp>
      <p:sp>
        <p:nvSpPr>
          <p:cNvPr id="125" name="Rounded Rectangle 12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01:26</a:t>
            </a:r>
            <a:endParaRPr lang="en-US" sz="2800"/>
          </a:p>
        </p:txBody>
      </p:sp>
      <p:sp>
        <p:nvSpPr>
          <p:cNvPr id="126" name="Rounded Rectangle 12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01:25</a:t>
            </a:r>
            <a:endParaRPr lang="en-US" sz="2800"/>
          </a:p>
        </p:txBody>
      </p:sp>
      <p:sp>
        <p:nvSpPr>
          <p:cNvPr id="127" name="Rounded Rectangle 12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01:24</a:t>
            </a:r>
            <a:endParaRPr lang="en-US" sz="2800"/>
          </a:p>
        </p:txBody>
      </p:sp>
      <p:sp>
        <p:nvSpPr>
          <p:cNvPr id="128" name="Rounded Rectangle 12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01:23</a:t>
            </a:r>
            <a:endParaRPr lang="en-US" sz="2800"/>
          </a:p>
        </p:txBody>
      </p:sp>
      <p:sp>
        <p:nvSpPr>
          <p:cNvPr id="129" name="Rounded Rectangle 12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01:22</a:t>
            </a:r>
            <a:endParaRPr lang="en-US" sz="2800"/>
          </a:p>
        </p:txBody>
      </p:sp>
      <p:sp>
        <p:nvSpPr>
          <p:cNvPr id="130" name="Rounded Rectangle 12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01:21</a:t>
            </a:r>
            <a:endParaRPr lang="en-US" sz="2800"/>
          </a:p>
        </p:txBody>
      </p:sp>
      <p:sp>
        <p:nvSpPr>
          <p:cNvPr id="131" name="Rounded Rectangle 13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01:20</a:t>
            </a:r>
            <a:endParaRPr lang="en-US" sz="2800"/>
          </a:p>
        </p:txBody>
      </p:sp>
      <p:sp>
        <p:nvSpPr>
          <p:cNvPr id="132" name="Rounded Rectangle 13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01:19</a:t>
            </a:r>
            <a:endParaRPr lang="en-US" sz="2800"/>
          </a:p>
        </p:txBody>
      </p:sp>
      <p:sp>
        <p:nvSpPr>
          <p:cNvPr id="133" name="Rounded Rectangle 13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01:18</a:t>
            </a:r>
            <a:endParaRPr lang="en-US" sz="2800"/>
          </a:p>
        </p:txBody>
      </p:sp>
      <p:sp>
        <p:nvSpPr>
          <p:cNvPr id="134" name="Rounded Rectangle 13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01:17</a:t>
            </a:r>
            <a:endParaRPr lang="en-US" sz="2800"/>
          </a:p>
        </p:txBody>
      </p:sp>
      <p:sp>
        <p:nvSpPr>
          <p:cNvPr id="135" name="Rounded Rectangle 13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01:16</a:t>
            </a:r>
            <a:endParaRPr lang="en-US" sz="2800"/>
          </a:p>
        </p:txBody>
      </p:sp>
      <p:sp>
        <p:nvSpPr>
          <p:cNvPr id="136" name="Rounded Rectangle 13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01:15</a:t>
            </a:r>
            <a:endParaRPr lang="en-US" sz="2800"/>
          </a:p>
        </p:txBody>
      </p:sp>
      <p:sp>
        <p:nvSpPr>
          <p:cNvPr id="137" name="Rounded Rectangle 13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01:14</a:t>
            </a:r>
            <a:endParaRPr lang="en-US" sz="2800"/>
          </a:p>
        </p:txBody>
      </p:sp>
      <p:sp>
        <p:nvSpPr>
          <p:cNvPr id="138" name="Rounded Rectangle 13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01:13</a:t>
            </a:r>
            <a:endParaRPr lang="en-US" sz="2800"/>
          </a:p>
        </p:txBody>
      </p:sp>
      <p:sp>
        <p:nvSpPr>
          <p:cNvPr id="139" name="Rounded Rectangle 13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01:12</a:t>
            </a:r>
            <a:endParaRPr lang="en-US" sz="2800"/>
          </a:p>
        </p:txBody>
      </p:sp>
      <p:sp>
        <p:nvSpPr>
          <p:cNvPr id="140" name="Rounded Rectangle 13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01:11</a:t>
            </a:r>
            <a:endParaRPr lang="en-US" sz="2800"/>
          </a:p>
        </p:txBody>
      </p:sp>
      <p:sp>
        <p:nvSpPr>
          <p:cNvPr id="141" name="Rounded Rectangle 14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01:10</a:t>
            </a:r>
            <a:endParaRPr lang="en-US" sz="2800"/>
          </a:p>
        </p:txBody>
      </p:sp>
      <p:sp>
        <p:nvSpPr>
          <p:cNvPr id="142" name="Rounded Rectangle 14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01:09</a:t>
            </a:r>
            <a:endParaRPr lang="en-US" sz="2800"/>
          </a:p>
        </p:txBody>
      </p:sp>
      <p:sp>
        <p:nvSpPr>
          <p:cNvPr id="143" name="Rounded Rectangle 14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01:08</a:t>
            </a:r>
            <a:endParaRPr lang="en-US" sz="2800"/>
          </a:p>
        </p:txBody>
      </p:sp>
      <p:sp>
        <p:nvSpPr>
          <p:cNvPr id="144" name="Rounded Rectangle 14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01:07</a:t>
            </a:r>
            <a:endParaRPr lang="en-US" sz="2800"/>
          </a:p>
        </p:txBody>
      </p:sp>
      <p:sp>
        <p:nvSpPr>
          <p:cNvPr id="145" name="Rounded Rectangle 14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01:06</a:t>
            </a:r>
            <a:endParaRPr lang="en-US" sz="2800"/>
          </a:p>
        </p:txBody>
      </p:sp>
      <p:sp>
        <p:nvSpPr>
          <p:cNvPr id="146" name="Rounded Rectangle 14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01:05</a:t>
            </a:r>
            <a:endParaRPr lang="en-US" sz="2800"/>
          </a:p>
        </p:txBody>
      </p:sp>
      <p:sp>
        <p:nvSpPr>
          <p:cNvPr id="147" name="Rounded Rectangle 14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01:04</a:t>
            </a:r>
            <a:endParaRPr lang="en-US" sz="2800"/>
          </a:p>
        </p:txBody>
      </p:sp>
      <p:sp>
        <p:nvSpPr>
          <p:cNvPr id="148" name="Rounded Rectangle 14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01:03</a:t>
            </a:r>
            <a:endParaRPr lang="en-US" sz="2800"/>
          </a:p>
        </p:txBody>
      </p:sp>
      <p:sp>
        <p:nvSpPr>
          <p:cNvPr id="149" name="Rounded Rectangle 14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01:02</a:t>
            </a:r>
            <a:endParaRPr lang="en-US" sz="2800"/>
          </a:p>
        </p:txBody>
      </p:sp>
      <p:sp>
        <p:nvSpPr>
          <p:cNvPr id="150" name="Rounded Rectangle 14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01:01</a:t>
            </a:r>
            <a:endParaRPr lang="en-US" sz="2800"/>
          </a:p>
        </p:txBody>
      </p:sp>
      <p:sp>
        <p:nvSpPr>
          <p:cNvPr id="151" name="Rounded Rectangle 15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01:00</a:t>
            </a:r>
            <a:endParaRPr lang="en-US" sz="2800"/>
          </a:p>
        </p:txBody>
      </p:sp>
      <p:sp>
        <p:nvSpPr>
          <p:cNvPr id="152" name="Rounded Rectangle 15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00:59</a:t>
            </a:r>
            <a:endParaRPr lang="en-US" sz="2800"/>
          </a:p>
        </p:txBody>
      </p:sp>
      <p:sp>
        <p:nvSpPr>
          <p:cNvPr id="153" name="Rounded Rectangle 15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00:58</a:t>
            </a:r>
            <a:endParaRPr lang="en-US" sz="2800"/>
          </a:p>
        </p:txBody>
      </p:sp>
      <p:sp>
        <p:nvSpPr>
          <p:cNvPr id="154" name="Rounded Rectangle 15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00:57</a:t>
            </a:r>
            <a:endParaRPr lang="en-US" sz="2800"/>
          </a:p>
        </p:txBody>
      </p:sp>
      <p:sp>
        <p:nvSpPr>
          <p:cNvPr id="155" name="Rounded Rectangle 15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00:56</a:t>
            </a:r>
            <a:endParaRPr lang="en-US" sz="2800"/>
          </a:p>
        </p:txBody>
      </p:sp>
      <p:sp>
        <p:nvSpPr>
          <p:cNvPr id="156" name="Rounded Rectangle 15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00:55</a:t>
            </a:r>
            <a:endParaRPr lang="en-US" sz="2800"/>
          </a:p>
        </p:txBody>
      </p:sp>
      <p:sp>
        <p:nvSpPr>
          <p:cNvPr id="157" name="Rounded Rectangle 15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00:54</a:t>
            </a:r>
            <a:endParaRPr lang="en-US" sz="2800"/>
          </a:p>
        </p:txBody>
      </p:sp>
      <p:sp>
        <p:nvSpPr>
          <p:cNvPr id="158" name="Rounded Rectangle 15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00:53</a:t>
            </a:r>
            <a:endParaRPr lang="en-US" sz="2800"/>
          </a:p>
        </p:txBody>
      </p:sp>
      <p:sp>
        <p:nvSpPr>
          <p:cNvPr id="159" name="Rounded Rectangle 15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00:52</a:t>
            </a:r>
            <a:endParaRPr lang="en-US" sz="2800"/>
          </a:p>
        </p:txBody>
      </p:sp>
      <p:sp>
        <p:nvSpPr>
          <p:cNvPr id="160" name="Rounded Rectangle 15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00:51</a:t>
            </a:r>
            <a:endParaRPr lang="en-US" sz="2800"/>
          </a:p>
        </p:txBody>
      </p:sp>
      <p:sp>
        <p:nvSpPr>
          <p:cNvPr id="161" name="Rounded Rectangle 16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00:50</a:t>
            </a:r>
            <a:endParaRPr lang="en-US" sz="2800"/>
          </a:p>
        </p:txBody>
      </p:sp>
      <p:sp>
        <p:nvSpPr>
          <p:cNvPr id="162" name="Rounded Rectangle 16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00:49</a:t>
            </a:r>
            <a:endParaRPr lang="en-US" sz="2800"/>
          </a:p>
        </p:txBody>
      </p:sp>
      <p:sp>
        <p:nvSpPr>
          <p:cNvPr id="163" name="Rounded Rectangle 16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00:48</a:t>
            </a:r>
            <a:endParaRPr lang="en-US" sz="2800"/>
          </a:p>
        </p:txBody>
      </p:sp>
      <p:sp>
        <p:nvSpPr>
          <p:cNvPr id="164" name="Rounded Rectangle 16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00:47</a:t>
            </a:r>
            <a:endParaRPr lang="en-US" sz="2800"/>
          </a:p>
        </p:txBody>
      </p:sp>
      <p:sp>
        <p:nvSpPr>
          <p:cNvPr id="165" name="Rounded Rectangle 16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00:46</a:t>
            </a:r>
            <a:endParaRPr lang="en-US" sz="2800"/>
          </a:p>
        </p:txBody>
      </p:sp>
      <p:sp>
        <p:nvSpPr>
          <p:cNvPr id="166" name="Rounded Rectangle 16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00:45</a:t>
            </a:r>
            <a:endParaRPr lang="en-US" sz="2800"/>
          </a:p>
        </p:txBody>
      </p:sp>
      <p:sp>
        <p:nvSpPr>
          <p:cNvPr id="167" name="Rounded Rectangle 16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00:44</a:t>
            </a:r>
            <a:endParaRPr lang="en-US" sz="2800"/>
          </a:p>
        </p:txBody>
      </p:sp>
      <p:sp>
        <p:nvSpPr>
          <p:cNvPr id="168" name="Rounded Rectangle 16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00:43</a:t>
            </a:r>
            <a:endParaRPr lang="en-US" sz="2800"/>
          </a:p>
        </p:txBody>
      </p:sp>
      <p:sp>
        <p:nvSpPr>
          <p:cNvPr id="169" name="Rounded Rectangle 16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00:42</a:t>
            </a:r>
            <a:endParaRPr lang="en-US" sz="2800"/>
          </a:p>
        </p:txBody>
      </p:sp>
      <p:sp>
        <p:nvSpPr>
          <p:cNvPr id="170" name="Rounded Rectangle 16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00:41</a:t>
            </a:r>
            <a:endParaRPr lang="en-US" sz="2800"/>
          </a:p>
        </p:txBody>
      </p:sp>
      <p:sp>
        <p:nvSpPr>
          <p:cNvPr id="171" name="Rounded Rectangle 17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00:40</a:t>
            </a:r>
            <a:endParaRPr lang="en-US" sz="2800"/>
          </a:p>
        </p:txBody>
      </p:sp>
      <p:sp>
        <p:nvSpPr>
          <p:cNvPr id="172" name="Rounded Rectangle 17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00:39</a:t>
            </a:r>
            <a:endParaRPr lang="en-US" sz="2800"/>
          </a:p>
        </p:txBody>
      </p:sp>
      <p:sp>
        <p:nvSpPr>
          <p:cNvPr id="173" name="Rounded Rectangle 17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00:38</a:t>
            </a:r>
            <a:endParaRPr lang="en-US" sz="2800"/>
          </a:p>
        </p:txBody>
      </p:sp>
      <p:sp>
        <p:nvSpPr>
          <p:cNvPr id="174" name="Rounded Rectangle 17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00:37</a:t>
            </a:r>
            <a:endParaRPr lang="en-US" sz="2800"/>
          </a:p>
        </p:txBody>
      </p:sp>
      <p:sp>
        <p:nvSpPr>
          <p:cNvPr id="175" name="Rounded Rectangle 17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00:36</a:t>
            </a:r>
            <a:endParaRPr lang="en-US" sz="2800"/>
          </a:p>
        </p:txBody>
      </p:sp>
      <p:sp>
        <p:nvSpPr>
          <p:cNvPr id="176" name="Rounded Rectangle 17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00:35</a:t>
            </a:r>
            <a:endParaRPr lang="en-US" sz="2800"/>
          </a:p>
        </p:txBody>
      </p:sp>
      <p:sp>
        <p:nvSpPr>
          <p:cNvPr id="177" name="Rounded Rectangle 17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00:34</a:t>
            </a:r>
            <a:endParaRPr lang="en-US" sz="2800"/>
          </a:p>
        </p:txBody>
      </p:sp>
      <p:sp>
        <p:nvSpPr>
          <p:cNvPr id="178" name="Rounded Rectangle 17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00:33</a:t>
            </a:r>
            <a:endParaRPr lang="en-US" sz="2800"/>
          </a:p>
        </p:txBody>
      </p:sp>
      <p:sp>
        <p:nvSpPr>
          <p:cNvPr id="179" name="Rounded Rectangle 17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00:32</a:t>
            </a:r>
            <a:endParaRPr lang="en-US" sz="2800"/>
          </a:p>
        </p:txBody>
      </p:sp>
      <p:sp>
        <p:nvSpPr>
          <p:cNvPr id="180" name="Rounded Rectangle 17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00:31</a:t>
            </a:r>
            <a:endParaRPr lang="en-US" sz="2800"/>
          </a:p>
        </p:txBody>
      </p:sp>
      <p:sp>
        <p:nvSpPr>
          <p:cNvPr id="181" name="Rounded Rectangle 18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00:30</a:t>
            </a:r>
            <a:endParaRPr lang="en-US" sz="2800"/>
          </a:p>
        </p:txBody>
      </p:sp>
      <p:sp>
        <p:nvSpPr>
          <p:cNvPr id="182" name="Rounded Rectangle 18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00:29</a:t>
            </a:r>
            <a:endParaRPr lang="en-US" sz="2800"/>
          </a:p>
        </p:txBody>
      </p:sp>
      <p:sp>
        <p:nvSpPr>
          <p:cNvPr id="183" name="Rounded Rectangle 18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00:28</a:t>
            </a:r>
            <a:endParaRPr lang="en-US" sz="2800"/>
          </a:p>
        </p:txBody>
      </p:sp>
      <p:sp>
        <p:nvSpPr>
          <p:cNvPr id="184" name="Rounded Rectangle 18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00:27</a:t>
            </a:r>
            <a:endParaRPr lang="en-US" sz="2800"/>
          </a:p>
        </p:txBody>
      </p:sp>
      <p:sp>
        <p:nvSpPr>
          <p:cNvPr id="185" name="Rounded Rectangle 18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00:26</a:t>
            </a:r>
            <a:endParaRPr lang="en-US" sz="2800"/>
          </a:p>
        </p:txBody>
      </p:sp>
      <p:sp>
        <p:nvSpPr>
          <p:cNvPr id="186" name="Rounded Rectangle 18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00:25</a:t>
            </a:r>
            <a:endParaRPr lang="en-US" sz="2800"/>
          </a:p>
        </p:txBody>
      </p:sp>
      <p:sp>
        <p:nvSpPr>
          <p:cNvPr id="187" name="Rounded Rectangle 18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00:24</a:t>
            </a:r>
            <a:endParaRPr lang="en-US" sz="2800"/>
          </a:p>
        </p:txBody>
      </p:sp>
      <p:sp>
        <p:nvSpPr>
          <p:cNvPr id="188" name="Rounded Rectangle 18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00:23</a:t>
            </a:r>
            <a:endParaRPr lang="en-US" sz="2800"/>
          </a:p>
        </p:txBody>
      </p:sp>
      <p:sp>
        <p:nvSpPr>
          <p:cNvPr id="189" name="Rounded Rectangle 18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00:22</a:t>
            </a:r>
            <a:endParaRPr lang="en-US" sz="2800"/>
          </a:p>
        </p:txBody>
      </p:sp>
      <p:sp>
        <p:nvSpPr>
          <p:cNvPr id="190" name="Rounded Rectangle 18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00:21</a:t>
            </a:r>
            <a:endParaRPr lang="en-US" sz="2800"/>
          </a:p>
        </p:txBody>
      </p:sp>
      <p:sp>
        <p:nvSpPr>
          <p:cNvPr id="191" name="Rounded Rectangle 19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00:20</a:t>
            </a:r>
            <a:endParaRPr lang="en-US" sz="2800"/>
          </a:p>
        </p:txBody>
      </p:sp>
      <p:sp>
        <p:nvSpPr>
          <p:cNvPr id="192" name="Rounded Rectangle 19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00:19</a:t>
            </a:r>
            <a:endParaRPr lang="en-US" sz="2800"/>
          </a:p>
        </p:txBody>
      </p:sp>
      <p:sp>
        <p:nvSpPr>
          <p:cNvPr id="193" name="Rounded Rectangle 19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00:18</a:t>
            </a:r>
            <a:endParaRPr lang="en-US" sz="2800"/>
          </a:p>
        </p:txBody>
      </p:sp>
      <p:sp>
        <p:nvSpPr>
          <p:cNvPr id="194" name="Rounded Rectangle 19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00:17</a:t>
            </a:r>
            <a:endParaRPr lang="en-US" sz="2800"/>
          </a:p>
        </p:txBody>
      </p:sp>
      <p:sp>
        <p:nvSpPr>
          <p:cNvPr id="195" name="Rounded Rectangle 19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00:16</a:t>
            </a:r>
            <a:endParaRPr lang="en-US" sz="2800"/>
          </a:p>
        </p:txBody>
      </p:sp>
      <p:sp>
        <p:nvSpPr>
          <p:cNvPr id="196" name="Rounded Rectangle 19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00:15</a:t>
            </a:r>
            <a:endParaRPr lang="en-US" sz="2800"/>
          </a:p>
        </p:txBody>
      </p:sp>
      <p:sp>
        <p:nvSpPr>
          <p:cNvPr id="197" name="Rounded Rectangle 19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00:14</a:t>
            </a:r>
            <a:endParaRPr lang="en-US" sz="2800"/>
          </a:p>
        </p:txBody>
      </p:sp>
      <p:sp>
        <p:nvSpPr>
          <p:cNvPr id="198" name="Rounded Rectangle 19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00:13</a:t>
            </a:r>
            <a:endParaRPr lang="en-US" sz="2800"/>
          </a:p>
        </p:txBody>
      </p:sp>
      <p:sp>
        <p:nvSpPr>
          <p:cNvPr id="199" name="Rounded Rectangle 19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00:12</a:t>
            </a:r>
            <a:endParaRPr lang="en-US" sz="2800"/>
          </a:p>
        </p:txBody>
      </p:sp>
      <p:sp>
        <p:nvSpPr>
          <p:cNvPr id="200" name="Rounded Rectangle 19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00:11</a:t>
            </a:r>
            <a:endParaRPr lang="en-US" sz="2800"/>
          </a:p>
        </p:txBody>
      </p:sp>
      <p:sp>
        <p:nvSpPr>
          <p:cNvPr id="201" name="Rounded Rectangle 200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00:10</a:t>
            </a:r>
            <a:endParaRPr lang="en-US" sz="2800"/>
          </a:p>
        </p:txBody>
      </p:sp>
      <p:sp>
        <p:nvSpPr>
          <p:cNvPr id="202" name="Rounded Rectangle 201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00:09</a:t>
            </a:r>
            <a:endParaRPr lang="en-US" sz="2800"/>
          </a:p>
        </p:txBody>
      </p:sp>
      <p:sp>
        <p:nvSpPr>
          <p:cNvPr id="203" name="Rounded Rectangle 202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00:08</a:t>
            </a:r>
            <a:endParaRPr lang="en-US" sz="2800"/>
          </a:p>
        </p:txBody>
      </p:sp>
      <p:sp>
        <p:nvSpPr>
          <p:cNvPr id="204" name="Rounded Rectangle 203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00:07</a:t>
            </a:r>
            <a:endParaRPr lang="en-US" sz="2800"/>
          </a:p>
        </p:txBody>
      </p:sp>
      <p:sp>
        <p:nvSpPr>
          <p:cNvPr id="205" name="Rounded Rectangle 204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00:06</a:t>
            </a:r>
            <a:endParaRPr lang="en-US" sz="2800"/>
          </a:p>
        </p:txBody>
      </p:sp>
      <p:sp>
        <p:nvSpPr>
          <p:cNvPr id="206" name="Rounded Rectangle 205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00:05</a:t>
            </a:r>
            <a:endParaRPr lang="en-US" sz="2800"/>
          </a:p>
        </p:txBody>
      </p:sp>
      <p:sp>
        <p:nvSpPr>
          <p:cNvPr id="207" name="Rounded Rectangle 206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00:04</a:t>
            </a:r>
            <a:endParaRPr lang="en-US" sz="2800"/>
          </a:p>
        </p:txBody>
      </p:sp>
      <p:sp>
        <p:nvSpPr>
          <p:cNvPr id="208" name="Rounded Rectangle 207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00:03</a:t>
            </a:r>
            <a:endParaRPr lang="en-US" sz="2800"/>
          </a:p>
        </p:txBody>
      </p:sp>
      <p:sp>
        <p:nvSpPr>
          <p:cNvPr id="209" name="Rounded Rectangle 208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00:02</a:t>
            </a:r>
            <a:endParaRPr lang="en-US" sz="2800" dirty="0"/>
          </a:p>
        </p:txBody>
      </p:sp>
      <p:sp>
        <p:nvSpPr>
          <p:cNvPr id="210" name="Rounded Rectangle 209"/>
          <p:cNvSpPr/>
          <p:nvPr/>
        </p:nvSpPr>
        <p:spPr>
          <a:xfrm>
            <a:off x="2286000" y="32766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00:01</a:t>
            </a:r>
            <a:endParaRPr lang="en-US" sz="2800" dirty="0"/>
          </a:p>
        </p:txBody>
      </p:sp>
      <p:sp>
        <p:nvSpPr>
          <p:cNvPr id="211" name="Rounded Rectangle 210"/>
          <p:cNvSpPr/>
          <p:nvPr/>
        </p:nvSpPr>
        <p:spPr>
          <a:xfrm>
            <a:off x="2248525" y="3259112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00:00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8" presetClass="emph" presetSubtype="128" repeatCount="indefinite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3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4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4864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560"/>
            <a:ext cx="5715000" cy="5699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6477000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440"/>
            <a:ext cx="6355080" cy="545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297180"/>
            <a:ext cx="5836920" cy="51815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620268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04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22122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1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24304" y="0"/>
            <a:ext cx="9727324" cy="1077218"/>
          </a:xfrm>
          <a:prstGeom prst="rect">
            <a:avLst/>
          </a:prstGeom>
          <a:solidFill>
            <a:srgbClr val="FFD347"/>
          </a:solidFill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VI: HÌNH HỌC PHẲNG</a:t>
            </a:r>
          </a:p>
          <a:p>
            <a:pPr algn="ctr"/>
            <a:r>
              <a:rPr lang="en-US" sz="3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ĐIỂM . </a:t>
            </a:r>
            <a:r>
              <a:rPr lang="vi-VN" sz="3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 THẲNG </a:t>
            </a:r>
            <a:endParaRPr lang="en-US" sz="32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124" y="1340069"/>
            <a:ext cx="3042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76" y="2186729"/>
            <a:ext cx="4125316" cy="4125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511622" y="31095"/>
            <a:ext cx="2494276" cy="2186729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7346112" y="-31053"/>
            <a:ext cx="4125316" cy="2217782"/>
          </a:xfrm>
          <a:prstGeom prst="wedgeRectCallou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An?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69" y="99748"/>
            <a:ext cx="6022428" cy="6643541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7532780" y="-31053"/>
            <a:ext cx="3348508" cy="2248877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22122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1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24304" y="0"/>
            <a:ext cx="9727324" cy="1077218"/>
          </a:xfrm>
          <a:prstGeom prst="rect">
            <a:avLst/>
          </a:prstGeom>
          <a:solidFill>
            <a:srgbClr val="FFD347"/>
          </a:solidFill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VI: HÌNH HỌC PHẲNG</a:t>
            </a:r>
          </a:p>
          <a:p>
            <a:pPr algn="ctr"/>
            <a:r>
              <a:rPr lang="en-US" sz="3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ĐIỂM . </a:t>
            </a:r>
            <a:r>
              <a:rPr lang="vi-VN" sz="3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 THẲNG </a:t>
            </a:r>
            <a:endParaRPr lang="en-US" sz="32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6547" y="1294348"/>
            <a:ext cx="3042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6546" y="1744581"/>
            <a:ext cx="3042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6546" y="2296309"/>
            <a:ext cx="1016508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 chấm nhỏ là hình ảnh của </a:t>
            </a:r>
            <a:r>
              <a:rPr lang="vi-VN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điểm.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 dụng các chữ cái in hoa A, B, C,... để đặt tên cho </a:t>
            </a:r>
            <a:r>
              <a:rPr lang="vi-VN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72640" y="3947160"/>
            <a:ext cx="9144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322320" y="4099560"/>
            <a:ext cx="9144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05000" y="4157639"/>
            <a:ext cx="50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01780" y="4278263"/>
            <a:ext cx="50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5265" y="4769189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143771" y="4083907"/>
            <a:ext cx="9144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732291" y="4337164"/>
            <a:ext cx="50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137408" y="4083024"/>
            <a:ext cx="9144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533648" y="4278263"/>
            <a:ext cx="50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137408" y="4082521"/>
            <a:ext cx="91440" cy="1066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972230" y="4843640"/>
            <a:ext cx="355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8682" y="5188862"/>
            <a:ext cx="3042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64503" y="5697908"/>
            <a:ext cx="7485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nói hai điểm mà không giải thích gì thêm, ta hiểu đó là hai điểm phân </a:t>
            </a:r>
            <a:r>
              <a:rPr lang="vi-VN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432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1" grpId="0" animBg="1"/>
      <p:bldP spid="21" grpId="0" animBg="1"/>
      <p:bldP spid="12" grpId="0"/>
      <p:bldP spid="23" grpId="0"/>
      <p:bldP spid="15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!!3" descr="Chuyên đề về xác định công thức của hợp chất vô cơ và hữu cơ - Tech12h">
            <a:extLst>
              <a:ext uri="{FF2B5EF4-FFF2-40B4-BE49-F238E27FC236}">
                <a16:creationId xmlns=""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" y="144543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713713" y="214521"/>
            <a:ext cx="923970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86" y="969952"/>
            <a:ext cx="3386334" cy="16360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2186" y="2606040"/>
            <a:ext cx="47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9880" y="2420630"/>
            <a:ext cx="47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31265" y="2159020"/>
            <a:ext cx="47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227" y="3194939"/>
            <a:ext cx="3887031" cy="86177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611880" y="5029200"/>
            <a:ext cx="9144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61560" y="5181600"/>
            <a:ext cx="9144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1860" y="5156291"/>
            <a:ext cx="50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60072" y="5235042"/>
            <a:ext cx="50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294120" y="4312920"/>
            <a:ext cx="9144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134100" y="4419274"/>
            <a:ext cx="50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1358775" y="5732953"/>
            <a:ext cx="67672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ý: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920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/>
      <p:bldP spid="13" grpId="0"/>
      <p:bldP spid="15" grpId="0" animBg="1"/>
      <p:bldP spid="16" grpId="0" animBg="1"/>
      <p:bldP spid="19" grpId="0"/>
      <p:bldP spid="20" grpId="0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50" y="2080635"/>
            <a:ext cx="4125316" cy="4125316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7307818" y="-18699"/>
            <a:ext cx="4125316" cy="2217782"/>
          </a:xfrm>
          <a:prstGeom prst="wedgeRectCallou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1"/>
            <a:ext cx="1934124" cy="13633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92" y="193016"/>
            <a:ext cx="4678680" cy="23540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97" y="2564664"/>
            <a:ext cx="5639232" cy="376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7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71af3243-3dd4-4a8d-8c0d-dd76da1f02a5"/>
    <ds:schemaRef ds:uri="http://schemas.openxmlformats.org/package/2006/metadata/core-properties"/>
    <ds:schemaRef ds:uri="16c05727-aa75-4e4a-9b5f-8a80a116589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1038</TotalTime>
  <Words>829</Words>
  <Application>Microsoft Office PowerPoint</Application>
  <PresentationFormat>Widescreen</PresentationFormat>
  <Paragraphs>284</Paragraphs>
  <Slides>20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Rockwell</vt:lpstr>
      <vt:lpstr>Tahoma</vt:lpstr>
      <vt:lpstr>Times New Roman</vt:lpstr>
      <vt:lpstr>Office Theme</vt:lpstr>
      <vt:lpstr> Điểm – Đường thẳng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DMN1119</cp:lastModifiedBy>
  <cp:revision>55</cp:revision>
  <dcterms:created xsi:type="dcterms:W3CDTF">2021-06-07T13:44:30Z</dcterms:created>
  <dcterms:modified xsi:type="dcterms:W3CDTF">2021-08-03T09:40:22Z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