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81" r:id="rId2"/>
    <p:sldId id="296" r:id="rId3"/>
    <p:sldId id="257" r:id="rId4"/>
    <p:sldId id="285" r:id="rId5"/>
    <p:sldId id="297" r:id="rId6"/>
    <p:sldId id="298" r:id="rId7"/>
    <p:sldId id="260" r:id="rId8"/>
    <p:sldId id="273" r:id="rId9"/>
    <p:sldId id="274" r:id="rId10"/>
    <p:sldId id="275" r:id="rId11"/>
    <p:sldId id="279" r:id="rId12"/>
    <p:sldId id="283" r:id="rId13"/>
    <p:sldId id="282" r:id="rId14"/>
    <p:sldId id="299" r:id="rId15"/>
    <p:sldId id="293" r:id="rId16"/>
    <p:sldId id="292" r:id="rId17"/>
    <p:sldId id="300" r:id="rId18"/>
    <p:sldId id="294" r:id="rId19"/>
    <p:sldId id="295" r:id="rId20"/>
    <p:sldId id="269" r:id="rId21"/>
    <p:sldId id="265" r:id="rId22"/>
    <p:sldId id="301" r:id="rId23"/>
    <p:sldId id="268" r:id="rId24"/>
    <p:sldId id="288" r:id="rId25"/>
    <p:sldId id="261" r:id="rId26"/>
    <p:sldId id="302" r:id="rId27"/>
    <p:sldId id="289" r:id="rId28"/>
    <p:sldId id="290" r:id="rId29"/>
    <p:sldId id="304" r:id="rId30"/>
    <p:sldId id="30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78" d="100"/>
          <a:sy n="78" d="100"/>
        </p:scale>
        <p:origin x="7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4595DB-A18D-42B5-BFB1-6B506E3E589F}" type="doc">
      <dgm:prSet loTypeId="urn:microsoft.com/office/officeart/2005/8/layout/hierarchy3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BZ"/>
        </a:p>
      </dgm:t>
    </dgm:pt>
    <dgm:pt modelId="{05F89C0A-C8C7-4BB4-9E6A-DAD5A7F0CF04}">
      <dgm:prSet phldrT="[Văn bản]" custT="1"/>
      <dgm:spPr/>
      <dgm:t>
        <a:bodyPr/>
        <a:lstStyle/>
        <a:p>
          <a:r>
            <a:rPr lang="en-BZ" sz="4400" dirty="0"/>
            <a:t>DẾ CHOẮT</a:t>
          </a:r>
        </a:p>
      </dgm:t>
    </dgm:pt>
    <dgm:pt modelId="{C83DBA0B-BFF4-4071-B498-F6D8879DF567}" type="parTrans" cxnId="{30434B02-0F4F-4E68-B6A9-BF1AF6077524}">
      <dgm:prSet/>
      <dgm:spPr/>
      <dgm:t>
        <a:bodyPr/>
        <a:lstStyle/>
        <a:p>
          <a:endParaRPr lang="en-BZ"/>
        </a:p>
      </dgm:t>
    </dgm:pt>
    <dgm:pt modelId="{A3E30447-864D-45E3-AB95-4353A490FB6B}" type="sibTrans" cxnId="{30434B02-0F4F-4E68-B6A9-BF1AF6077524}">
      <dgm:prSet/>
      <dgm:spPr/>
      <dgm:t>
        <a:bodyPr/>
        <a:lstStyle/>
        <a:p>
          <a:endParaRPr lang="en-BZ"/>
        </a:p>
      </dgm:t>
    </dgm:pt>
    <dgm:pt modelId="{66567990-BC30-4991-8876-35056B105017}">
      <dgm:prSet phldrT="[Văn bản]"/>
      <dgm:spPr/>
      <dgm:t>
        <a:bodyPr/>
        <a:lstStyle/>
        <a:p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Nhún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nhường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,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lễ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phép</a:t>
          </a:r>
          <a:endParaRPr lang="en-BZ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684A1C-0468-488B-A250-7DFA0D9F1753}" type="parTrans" cxnId="{265A49C3-A3CF-46A5-9446-D62D38EE4D1E}">
      <dgm:prSet/>
      <dgm:spPr/>
      <dgm:t>
        <a:bodyPr/>
        <a:lstStyle/>
        <a:p>
          <a:endParaRPr lang="en-BZ"/>
        </a:p>
      </dgm:t>
    </dgm:pt>
    <dgm:pt modelId="{F9E41A8E-DDCC-45CE-B8FC-1138CFFC3EA1}" type="sibTrans" cxnId="{265A49C3-A3CF-46A5-9446-D62D38EE4D1E}">
      <dgm:prSet/>
      <dgm:spPr/>
      <dgm:t>
        <a:bodyPr/>
        <a:lstStyle/>
        <a:p>
          <a:endParaRPr lang="en-BZ"/>
        </a:p>
      </dgm:t>
    </dgm:pt>
    <dgm:pt modelId="{8E7C76FF-68E6-4B63-989D-6A00D6B2D67A}">
      <dgm:prSet phldrT="[Văn bản]"/>
      <dgm:spPr/>
      <dgm:t>
        <a:bodyPr/>
        <a:lstStyle/>
        <a:p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Quan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hệ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bình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đẳng</a:t>
          </a:r>
          <a:endParaRPr lang="en-BZ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387DE0-99F1-4FB1-BE8D-9E621C649C28}" type="parTrans" cxnId="{22344676-CB40-4044-B119-0CA7FC9BD18A}">
      <dgm:prSet/>
      <dgm:spPr/>
      <dgm:t>
        <a:bodyPr/>
        <a:lstStyle/>
        <a:p>
          <a:endParaRPr lang="en-BZ"/>
        </a:p>
      </dgm:t>
    </dgm:pt>
    <dgm:pt modelId="{7C6A341C-B00B-4632-95C6-6B1035C12736}" type="sibTrans" cxnId="{22344676-CB40-4044-B119-0CA7FC9BD18A}">
      <dgm:prSet/>
      <dgm:spPr/>
      <dgm:t>
        <a:bodyPr/>
        <a:lstStyle/>
        <a:p>
          <a:endParaRPr lang="en-BZ"/>
        </a:p>
      </dgm:t>
    </dgm:pt>
    <dgm:pt modelId="{2574FE8C-FDCE-4096-8155-26D5B1211AA0}">
      <dgm:prSet phldrT="[Văn bản]" custT="1"/>
      <dgm:spPr/>
      <dgm:t>
        <a:bodyPr/>
        <a:lstStyle/>
        <a:p>
          <a:r>
            <a:rPr lang="en-BZ" sz="4800" dirty="0"/>
            <a:t>DẾ MÈN</a:t>
          </a:r>
        </a:p>
      </dgm:t>
    </dgm:pt>
    <dgm:pt modelId="{A357169F-1DEC-4B84-B6A0-39C8D588EABC}" type="parTrans" cxnId="{616E324A-3524-42DE-AAA2-50A85D384E79}">
      <dgm:prSet/>
      <dgm:spPr/>
      <dgm:t>
        <a:bodyPr/>
        <a:lstStyle/>
        <a:p>
          <a:endParaRPr lang="en-BZ"/>
        </a:p>
      </dgm:t>
    </dgm:pt>
    <dgm:pt modelId="{5C27426A-DCEC-4FC1-A44D-824CDEB9D043}" type="sibTrans" cxnId="{616E324A-3524-42DE-AAA2-50A85D384E79}">
      <dgm:prSet/>
      <dgm:spPr/>
      <dgm:t>
        <a:bodyPr/>
        <a:lstStyle/>
        <a:p>
          <a:endParaRPr lang="en-BZ"/>
        </a:p>
      </dgm:t>
    </dgm:pt>
    <dgm:pt modelId="{19C83250-7C66-4118-8ACD-B842353D4F7E}">
      <dgm:prSet phldrT="[Văn bản]"/>
      <dgm:spPr/>
      <dgm:t>
        <a:bodyPr/>
        <a:lstStyle/>
        <a:p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“ta” + 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mày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Kiêu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căng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vì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là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kẻ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mạnh</a:t>
          </a:r>
          <a:endParaRPr lang="en-BZ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F9EDD8-3C7C-47B9-9CAE-1548CC35A224}" type="parTrans" cxnId="{E6870824-69E4-4CEF-8B9A-66E00690CBA3}">
      <dgm:prSet/>
      <dgm:spPr/>
      <dgm:t>
        <a:bodyPr/>
        <a:lstStyle/>
        <a:p>
          <a:endParaRPr lang="en-BZ"/>
        </a:p>
      </dgm:t>
    </dgm:pt>
    <dgm:pt modelId="{44A3338C-D807-45BF-A850-7BA53E39D503}" type="sibTrans" cxnId="{E6870824-69E4-4CEF-8B9A-66E00690CBA3}">
      <dgm:prSet/>
      <dgm:spPr/>
      <dgm:t>
        <a:bodyPr/>
        <a:lstStyle/>
        <a:p>
          <a:endParaRPr lang="en-BZ"/>
        </a:p>
      </dgm:t>
    </dgm:pt>
    <dgm:pt modelId="{C7789E1E-D16E-409E-BA04-D37EDA98CE43}">
      <dgm:prSet phldrT="[Văn bản]"/>
      <dgm:spPr/>
      <dgm:t>
        <a:bodyPr/>
        <a:lstStyle/>
        <a:p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Sự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tôn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trọng</a:t>
          </a:r>
          <a:endParaRPr lang="en-BZ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137905-9C8F-45F4-B108-F17A74EDABAB}" type="parTrans" cxnId="{69082CFA-34FF-4C10-A62A-5F1AA6AD940D}">
      <dgm:prSet/>
      <dgm:spPr/>
      <dgm:t>
        <a:bodyPr/>
        <a:lstStyle/>
        <a:p>
          <a:endParaRPr lang="en-BZ"/>
        </a:p>
      </dgm:t>
    </dgm:pt>
    <dgm:pt modelId="{E17D18C6-C16F-481A-A362-1D304F8CF15A}" type="sibTrans" cxnId="{69082CFA-34FF-4C10-A62A-5F1AA6AD940D}">
      <dgm:prSet/>
      <dgm:spPr/>
      <dgm:t>
        <a:bodyPr/>
        <a:lstStyle/>
        <a:p>
          <a:endParaRPr lang="en-BZ"/>
        </a:p>
      </dgm:t>
    </dgm:pt>
    <dgm:pt modelId="{7FD7714D-A6E7-4E58-88A5-2D849A4BF8AD}" type="pres">
      <dgm:prSet presAssocID="{9B4595DB-A18D-42B5-BFB1-6B506E3E58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62C748B-1DE5-46E8-9DA9-13CF85EA3D1C}" type="pres">
      <dgm:prSet presAssocID="{05F89C0A-C8C7-4BB4-9E6A-DAD5A7F0CF04}" presName="root" presStyleCnt="0"/>
      <dgm:spPr/>
    </dgm:pt>
    <dgm:pt modelId="{9D6D13BA-E738-4B86-91AB-A1AAFA0A5BF9}" type="pres">
      <dgm:prSet presAssocID="{05F89C0A-C8C7-4BB4-9E6A-DAD5A7F0CF04}" presName="rootComposite" presStyleCnt="0"/>
      <dgm:spPr/>
    </dgm:pt>
    <dgm:pt modelId="{226B42FE-B927-4159-9D15-B22FDAB405D0}" type="pres">
      <dgm:prSet presAssocID="{05F89C0A-C8C7-4BB4-9E6A-DAD5A7F0CF04}" presName="rootText" presStyleLbl="node1" presStyleIdx="0" presStyleCnt="2" custScaleY="81863"/>
      <dgm:spPr/>
    </dgm:pt>
    <dgm:pt modelId="{0889E24D-B954-4A0B-8005-B5981AF68B73}" type="pres">
      <dgm:prSet presAssocID="{05F89C0A-C8C7-4BB4-9E6A-DAD5A7F0CF04}" presName="rootConnector" presStyleLbl="node1" presStyleIdx="0" presStyleCnt="2"/>
      <dgm:spPr/>
    </dgm:pt>
    <dgm:pt modelId="{21014045-5F86-4A14-BCA9-B0BC1FE04031}" type="pres">
      <dgm:prSet presAssocID="{05F89C0A-C8C7-4BB4-9E6A-DAD5A7F0CF04}" presName="childShape" presStyleCnt="0"/>
      <dgm:spPr/>
    </dgm:pt>
    <dgm:pt modelId="{E56C8DB8-64B8-47F6-88E1-034D7981B313}" type="pres">
      <dgm:prSet presAssocID="{75684A1C-0468-488B-A250-7DFA0D9F1753}" presName="Name13" presStyleLbl="parChTrans1D2" presStyleIdx="0" presStyleCnt="4"/>
      <dgm:spPr/>
    </dgm:pt>
    <dgm:pt modelId="{A78E45EB-6CE4-4CF8-A3CE-5D41737AEE54}" type="pres">
      <dgm:prSet presAssocID="{66567990-BC30-4991-8876-35056B105017}" presName="childText" presStyleLbl="bgAcc1" presStyleIdx="0" presStyleCnt="4" custScaleY="120849">
        <dgm:presLayoutVars>
          <dgm:bulletEnabled val="1"/>
        </dgm:presLayoutVars>
      </dgm:prSet>
      <dgm:spPr/>
    </dgm:pt>
    <dgm:pt modelId="{8D08BBF9-157D-46AB-949D-5333B5E25D01}" type="pres">
      <dgm:prSet presAssocID="{9A387DE0-99F1-4FB1-BE8D-9E621C649C28}" presName="Name13" presStyleLbl="parChTrans1D2" presStyleIdx="1" presStyleCnt="4"/>
      <dgm:spPr/>
    </dgm:pt>
    <dgm:pt modelId="{44871706-7668-4C88-8819-74A03319B026}" type="pres">
      <dgm:prSet presAssocID="{8E7C76FF-68E6-4B63-989D-6A00D6B2D67A}" presName="childText" presStyleLbl="bgAcc1" presStyleIdx="1" presStyleCnt="4" custScaleY="120959">
        <dgm:presLayoutVars>
          <dgm:bulletEnabled val="1"/>
        </dgm:presLayoutVars>
      </dgm:prSet>
      <dgm:spPr/>
    </dgm:pt>
    <dgm:pt modelId="{76B8CCD3-959B-4039-BA2C-5D154E242112}" type="pres">
      <dgm:prSet presAssocID="{2574FE8C-FDCE-4096-8155-26D5B1211AA0}" presName="root" presStyleCnt="0"/>
      <dgm:spPr/>
    </dgm:pt>
    <dgm:pt modelId="{D21CE4E9-DC55-4C14-8435-0C1BDA885CAB}" type="pres">
      <dgm:prSet presAssocID="{2574FE8C-FDCE-4096-8155-26D5B1211AA0}" presName="rootComposite" presStyleCnt="0"/>
      <dgm:spPr/>
    </dgm:pt>
    <dgm:pt modelId="{E6CB275E-82F3-46EC-890A-05DCDF87560E}" type="pres">
      <dgm:prSet presAssocID="{2574FE8C-FDCE-4096-8155-26D5B1211AA0}" presName="rootText" presStyleLbl="node1" presStyleIdx="1" presStyleCnt="2" custScaleY="81863"/>
      <dgm:spPr/>
    </dgm:pt>
    <dgm:pt modelId="{8AEB1041-874C-4C28-AF6F-0B715FA76AED}" type="pres">
      <dgm:prSet presAssocID="{2574FE8C-FDCE-4096-8155-26D5B1211AA0}" presName="rootConnector" presStyleLbl="node1" presStyleIdx="1" presStyleCnt="2"/>
      <dgm:spPr/>
    </dgm:pt>
    <dgm:pt modelId="{387DAE46-177B-4997-8E60-C9EA7F1291F8}" type="pres">
      <dgm:prSet presAssocID="{2574FE8C-FDCE-4096-8155-26D5B1211AA0}" presName="childShape" presStyleCnt="0"/>
      <dgm:spPr/>
    </dgm:pt>
    <dgm:pt modelId="{00983CD1-039F-4C1A-919F-11563694D177}" type="pres">
      <dgm:prSet presAssocID="{39F9EDD8-3C7C-47B9-9CAE-1548CC35A224}" presName="Name13" presStyleLbl="parChTrans1D2" presStyleIdx="2" presStyleCnt="4"/>
      <dgm:spPr/>
    </dgm:pt>
    <dgm:pt modelId="{E8B02955-9AA1-4CF5-B193-841C5BE98C5A}" type="pres">
      <dgm:prSet presAssocID="{19C83250-7C66-4118-8ACD-B842353D4F7E}" presName="childText" presStyleLbl="bgAcc1" presStyleIdx="2" presStyleCnt="4" custScaleY="114017">
        <dgm:presLayoutVars>
          <dgm:bulletEnabled val="1"/>
        </dgm:presLayoutVars>
      </dgm:prSet>
      <dgm:spPr/>
    </dgm:pt>
    <dgm:pt modelId="{49292D07-E974-4D4E-8527-974BC67EFE7A}" type="pres">
      <dgm:prSet presAssocID="{11137905-9C8F-45F4-B108-F17A74EDABAB}" presName="Name13" presStyleLbl="parChTrans1D2" presStyleIdx="3" presStyleCnt="4"/>
      <dgm:spPr/>
    </dgm:pt>
    <dgm:pt modelId="{AC6E3864-18EB-4C16-804E-6B66A7C3B036}" type="pres">
      <dgm:prSet presAssocID="{C7789E1E-D16E-409E-BA04-D37EDA98CE43}" presName="childText" presStyleLbl="bgAcc1" presStyleIdx="3" presStyleCnt="4" custScaleY="127791">
        <dgm:presLayoutVars>
          <dgm:bulletEnabled val="1"/>
        </dgm:presLayoutVars>
      </dgm:prSet>
      <dgm:spPr/>
    </dgm:pt>
  </dgm:ptLst>
  <dgm:cxnLst>
    <dgm:cxn modelId="{71B56200-805A-4BD0-8CC2-8E7B001D4281}" type="presOf" srcId="{05F89C0A-C8C7-4BB4-9E6A-DAD5A7F0CF04}" destId="{226B42FE-B927-4159-9D15-B22FDAB405D0}" srcOrd="0" destOrd="0" presId="urn:microsoft.com/office/officeart/2005/8/layout/hierarchy3"/>
    <dgm:cxn modelId="{30434B02-0F4F-4E68-B6A9-BF1AF6077524}" srcId="{9B4595DB-A18D-42B5-BFB1-6B506E3E589F}" destId="{05F89C0A-C8C7-4BB4-9E6A-DAD5A7F0CF04}" srcOrd="0" destOrd="0" parTransId="{C83DBA0B-BFF4-4071-B498-F6D8879DF567}" sibTransId="{A3E30447-864D-45E3-AB95-4353A490FB6B}"/>
    <dgm:cxn modelId="{E6870824-69E4-4CEF-8B9A-66E00690CBA3}" srcId="{2574FE8C-FDCE-4096-8155-26D5B1211AA0}" destId="{19C83250-7C66-4118-8ACD-B842353D4F7E}" srcOrd="0" destOrd="0" parTransId="{39F9EDD8-3C7C-47B9-9CAE-1548CC35A224}" sibTransId="{44A3338C-D807-45BF-A850-7BA53E39D503}"/>
    <dgm:cxn modelId="{86CA8124-6A9F-4321-B94B-C1CDA9C3F1BE}" type="presOf" srcId="{2574FE8C-FDCE-4096-8155-26D5B1211AA0}" destId="{8AEB1041-874C-4C28-AF6F-0B715FA76AED}" srcOrd="1" destOrd="0" presId="urn:microsoft.com/office/officeart/2005/8/layout/hierarchy3"/>
    <dgm:cxn modelId="{4934D961-87F2-4B55-A1F9-DEED69BA364A}" type="presOf" srcId="{11137905-9C8F-45F4-B108-F17A74EDABAB}" destId="{49292D07-E974-4D4E-8527-974BC67EFE7A}" srcOrd="0" destOrd="0" presId="urn:microsoft.com/office/officeart/2005/8/layout/hierarchy3"/>
    <dgm:cxn modelId="{A091A867-1AC4-460A-BDAC-6C2175F2058C}" type="presOf" srcId="{2574FE8C-FDCE-4096-8155-26D5B1211AA0}" destId="{E6CB275E-82F3-46EC-890A-05DCDF87560E}" srcOrd="0" destOrd="0" presId="urn:microsoft.com/office/officeart/2005/8/layout/hierarchy3"/>
    <dgm:cxn modelId="{616E324A-3524-42DE-AAA2-50A85D384E79}" srcId="{9B4595DB-A18D-42B5-BFB1-6B506E3E589F}" destId="{2574FE8C-FDCE-4096-8155-26D5B1211AA0}" srcOrd="1" destOrd="0" parTransId="{A357169F-1DEC-4B84-B6A0-39C8D588EABC}" sibTransId="{5C27426A-DCEC-4FC1-A44D-824CDEB9D043}"/>
    <dgm:cxn modelId="{BF29C374-FE41-4C2B-96CF-FCABE9A16759}" type="presOf" srcId="{05F89C0A-C8C7-4BB4-9E6A-DAD5A7F0CF04}" destId="{0889E24D-B954-4A0B-8005-B5981AF68B73}" srcOrd="1" destOrd="0" presId="urn:microsoft.com/office/officeart/2005/8/layout/hierarchy3"/>
    <dgm:cxn modelId="{22344676-CB40-4044-B119-0CA7FC9BD18A}" srcId="{05F89C0A-C8C7-4BB4-9E6A-DAD5A7F0CF04}" destId="{8E7C76FF-68E6-4B63-989D-6A00D6B2D67A}" srcOrd="1" destOrd="0" parTransId="{9A387DE0-99F1-4FB1-BE8D-9E621C649C28}" sibTransId="{7C6A341C-B00B-4632-95C6-6B1035C12736}"/>
    <dgm:cxn modelId="{3E03B37F-FB1F-4049-814B-71EBE815FFF5}" type="presOf" srcId="{39F9EDD8-3C7C-47B9-9CAE-1548CC35A224}" destId="{00983CD1-039F-4C1A-919F-11563694D177}" srcOrd="0" destOrd="0" presId="urn:microsoft.com/office/officeart/2005/8/layout/hierarchy3"/>
    <dgm:cxn modelId="{344D5A8F-0CB6-480E-B998-F38142776E5F}" type="presOf" srcId="{19C83250-7C66-4118-8ACD-B842353D4F7E}" destId="{E8B02955-9AA1-4CF5-B193-841C5BE98C5A}" srcOrd="0" destOrd="0" presId="urn:microsoft.com/office/officeart/2005/8/layout/hierarchy3"/>
    <dgm:cxn modelId="{DCEC40BB-65E9-43D3-B42A-978F69EF5F6D}" type="presOf" srcId="{8E7C76FF-68E6-4B63-989D-6A00D6B2D67A}" destId="{44871706-7668-4C88-8819-74A03319B026}" srcOrd="0" destOrd="0" presId="urn:microsoft.com/office/officeart/2005/8/layout/hierarchy3"/>
    <dgm:cxn modelId="{8D222DBE-BD11-4579-8006-F6B2610FB521}" type="presOf" srcId="{C7789E1E-D16E-409E-BA04-D37EDA98CE43}" destId="{AC6E3864-18EB-4C16-804E-6B66A7C3B036}" srcOrd="0" destOrd="0" presId="urn:microsoft.com/office/officeart/2005/8/layout/hierarchy3"/>
    <dgm:cxn modelId="{265A49C3-A3CF-46A5-9446-D62D38EE4D1E}" srcId="{05F89C0A-C8C7-4BB4-9E6A-DAD5A7F0CF04}" destId="{66567990-BC30-4991-8876-35056B105017}" srcOrd="0" destOrd="0" parTransId="{75684A1C-0468-488B-A250-7DFA0D9F1753}" sibTransId="{F9E41A8E-DDCC-45CE-B8FC-1138CFFC3EA1}"/>
    <dgm:cxn modelId="{680DB2C6-FCDC-4612-B9E2-ABBD103341FE}" type="presOf" srcId="{75684A1C-0468-488B-A250-7DFA0D9F1753}" destId="{E56C8DB8-64B8-47F6-88E1-034D7981B313}" srcOrd="0" destOrd="0" presId="urn:microsoft.com/office/officeart/2005/8/layout/hierarchy3"/>
    <dgm:cxn modelId="{59BEFAC8-BCD9-4B88-901A-B0CD56E8D7C4}" type="presOf" srcId="{9B4595DB-A18D-42B5-BFB1-6B506E3E589F}" destId="{7FD7714D-A6E7-4E58-88A5-2D849A4BF8AD}" srcOrd="0" destOrd="0" presId="urn:microsoft.com/office/officeart/2005/8/layout/hierarchy3"/>
    <dgm:cxn modelId="{2F3150EE-5C49-470E-BC4E-31999A36AF16}" type="presOf" srcId="{66567990-BC30-4991-8876-35056B105017}" destId="{A78E45EB-6CE4-4CF8-A3CE-5D41737AEE54}" srcOrd="0" destOrd="0" presId="urn:microsoft.com/office/officeart/2005/8/layout/hierarchy3"/>
    <dgm:cxn modelId="{69082CFA-34FF-4C10-A62A-5F1AA6AD940D}" srcId="{2574FE8C-FDCE-4096-8155-26D5B1211AA0}" destId="{C7789E1E-D16E-409E-BA04-D37EDA98CE43}" srcOrd="1" destOrd="0" parTransId="{11137905-9C8F-45F4-B108-F17A74EDABAB}" sibTransId="{E17D18C6-C16F-481A-A362-1D304F8CF15A}"/>
    <dgm:cxn modelId="{4D416AFC-5C32-47E4-B5F1-A80FCE00FC39}" type="presOf" srcId="{9A387DE0-99F1-4FB1-BE8D-9E621C649C28}" destId="{8D08BBF9-157D-46AB-949D-5333B5E25D01}" srcOrd="0" destOrd="0" presId="urn:microsoft.com/office/officeart/2005/8/layout/hierarchy3"/>
    <dgm:cxn modelId="{23F33468-17A4-43A7-9ED6-EEFAF67873BC}" type="presParOf" srcId="{7FD7714D-A6E7-4E58-88A5-2D849A4BF8AD}" destId="{E62C748B-1DE5-46E8-9DA9-13CF85EA3D1C}" srcOrd="0" destOrd="0" presId="urn:microsoft.com/office/officeart/2005/8/layout/hierarchy3"/>
    <dgm:cxn modelId="{2988F812-97DB-4280-9502-70CE16F11E4E}" type="presParOf" srcId="{E62C748B-1DE5-46E8-9DA9-13CF85EA3D1C}" destId="{9D6D13BA-E738-4B86-91AB-A1AAFA0A5BF9}" srcOrd="0" destOrd="0" presId="urn:microsoft.com/office/officeart/2005/8/layout/hierarchy3"/>
    <dgm:cxn modelId="{8E5596DC-51E6-402C-8D14-C2A5E8623867}" type="presParOf" srcId="{9D6D13BA-E738-4B86-91AB-A1AAFA0A5BF9}" destId="{226B42FE-B927-4159-9D15-B22FDAB405D0}" srcOrd="0" destOrd="0" presId="urn:microsoft.com/office/officeart/2005/8/layout/hierarchy3"/>
    <dgm:cxn modelId="{46563102-7F74-4E49-BCD5-F3278FA5743A}" type="presParOf" srcId="{9D6D13BA-E738-4B86-91AB-A1AAFA0A5BF9}" destId="{0889E24D-B954-4A0B-8005-B5981AF68B73}" srcOrd="1" destOrd="0" presId="urn:microsoft.com/office/officeart/2005/8/layout/hierarchy3"/>
    <dgm:cxn modelId="{405D25B0-DB50-456C-BD89-0D71E57DD8F9}" type="presParOf" srcId="{E62C748B-1DE5-46E8-9DA9-13CF85EA3D1C}" destId="{21014045-5F86-4A14-BCA9-B0BC1FE04031}" srcOrd="1" destOrd="0" presId="urn:microsoft.com/office/officeart/2005/8/layout/hierarchy3"/>
    <dgm:cxn modelId="{ACA8E22D-5DDF-4397-A726-9A9B5486E817}" type="presParOf" srcId="{21014045-5F86-4A14-BCA9-B0BC1FE04031}" destId="{E56C8DB8-64B8-47F6-88E1-034D7981B313}" srcOrd="0" destOrd="0" presId="urn:microsoft.com/office/officeart/2005/8/layout/hierarchy3"/>
    <dgm:cxn modelId="{EEFCBDEE-6FCF-443D-B5D2-40DEF8885110}" type="presParOf" srcId="{21014045-5F86-4A14-BCA9-B0BC1FE04031}" destId="{A78E45EB-6CE4-4CF8-A3CE-5D41737AEE54}" srcOrd="1" destOrd="0" presId="urn:microsoft.com/office/officeart/2005/8/layout/hierarchy3"/>
    <dgm:cxn modelId="{68E39CF7-A74F-497C-9775-93EF3D2B5F8F}" type="presParOf" srcId="{21014045-5F86-4A14-BCA9-B0BC1FE04031}" destId="{8D08BBF9-157D-46AB-949D-5333B5E25D01}" srcOrd="2" destOrd="0" presId="urn:microsoft.com/office/officeart/2005/8/layout/hierarchy3"/>
    <dgm:cxn modelId="{5EFCFF12-68A8-44DE-BE85-D5FE9D624874}" type="presParOf" srcId="{21014045-5F86-4A14-BCA9-B0BC1FE04031}" destId="{44871706-7668-4C88-8819-74A03319B026}" srcOrd="3" destOrd="0" presId="urn:microsoft.com/office/officeart/2005/8/layout/hierarchy3"/>
    <dgm:cxn modelId="{71799230-2924-4DE7-A05F-5C9EA59615F7}" type="presParOf" srcId="{7FD7714D-A6E7-4E58-88A5-2D849A4BF8AD}" destId="{76B8CCD3-959B-4039-BA2C-5D154E242112}" srcOrd="1" destOrd="0" presId="urn:microsoft.com/office/officeart/2005/8/layout/hierarchy3"/>
    <dgm:cxn modelId="{C96689CE-62A1-4606-BC55-0D8FE4D43CD8}" type="presParOf" srcId="{76B8CCD3-959B-4039-BA2C-5D154E242112}" destId="{D21CE4E9-DC55-4C14-8435-0C1BDA885CAB}" srcOrd="0" destOrd="0" presId="urn:microsoft.com/office/officeart/2005/8/layout/hierarchy3"/>
    <dgm:cxn modelId="{3D7AB43B-0F73-409D-9AB4-09AB2F504171}" type="presParOf" srcId="{D21CE4E9-DC55-4C14-8435-0C1BDA885CAB}" destId="{E6CB275E-82F3-46EC-890A-05DCDF87560E}" srcOrd="0" destOrd="0" presId="urn:microsoft.com/office/officeart/2005/8/layout/hierarchy3"/>
    <dgm:cxn modelId="{E2D77190-E428-4C10-84FF-F8C359CA1039}" type="presParOf" srcId="{D21CE4E9-DC55-4C14-8435-0C1BDA885CAB}" destId="{8AEB1041-874C-4C28-AF6F-0B715FA76AED}" srcOrd="1" destOrd="0" presId="urn:microsoft.com/office/officeart/2005/8/layout/hierarchy3"/>
    <dgm:cxn modelId="{E9656FBE-11AE-4BAE-B578-B9C07581CBD3}" type="presParOf" srcId="{76B8CCD3-959B-4039-BA2C-5D154E242112}" destId="{387DAE46-177B-4997-8E60-C9EA7F1291F8}" srcOrd="1" destOrd="0" presId="urn:microsoft.com/office/officeart/2005/8/layout/hierarchy3"/>
    <dgm:cxn modelId="{A11E7F15-EBD0-4789-AB74-7DDFBC314AE6}" type="presParOf" srcId="{387DAE46-177B-4997-8E60-C9EA7F1291F8}" destId="{00983CD1-039F-4C1A-919F-11563694D177}" srcOrd="0" destOrd="0" presId="urn:microsoft.com/office/officeart/2005/8/layout/hierarchy3"/>
    <dgm:cxn modelId="{B3E250DC-18E8-458B-8E17-70243B7C65D6}" type="presParOf" srcId="{387DAE46-177B-4997-8E60-C9EA7F1291F8}" destId="{E8B02955-9AA1-4CF5-B193-841C5BE98C5A}" srcOrd="1" destOrd="0" presId="urn:microsoft.com/office/officeart/2005/8/layout/hierarchy3"/>
    <dgm:cxn modelId="{5E1C1761-4420-4A1A-9CF9-337F521BD318}" type="presParOf" srcId="{387DAE46-177B-4997-8E60-C9EA7F1291F8}" destId="{49292D07-E974-4D4E-8527-974BC67EFE7A}" srcOrd="2" destOrd="0" presId="urn:microsoft.com/office/officeart/2005/8/layout/hierarchy3"/>
    <dgm:cxn modelId="{7EE35016-7BB3-457E-8A7E-E7B82F1C09BA}" type="presParOf" srcId="{387DAE46-177B-4997-8E60-C9EA7F1291F8}" destId="{AC6E3864-18EB-4C16-804E-6B66A7C3B03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67D1A7-E537-41CD-B724-8ADB49D5336E}" type="doc">
      <dgm:prSet loTypeId="urn:microsoft.com/office/officeart/2005/8/layout/arrow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SG"/>
        </a:p>
      </dgm:t>
    </dgm:pt>
    <dgm:pt modelId="{361B778F-939D-40B6-9967-9B9A04E090B0}">
      <dgm:prSet phldrT="[Text]" custT="1"/>
      <dgm:spPr/>
      <dgm:t>
        <a:bodyPr/>
        <a:lstStyle/>
        <a:p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Với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hô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bình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thường</a:t>
          </a:r>
          <a:endParaRPr lang="en-SG" sz="3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5B3EC2A9-5826-425A-92B7-6BD1DDEA688B}" type="parTrans" cxnId="{40AD64A2-33D5-446F-B474-5F4D17023C9D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4057437A-9920-4A1A-A90F-53C1DEDD882A}" type="sibTrans" cxnId="{40AD64A2-33D5-446F-B474-5F4D17023C9D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A7854AA9-C909-4BA6-9101-9D97841B8B7A}">
      <dgm:prSet phldrT="[Text]" custT="1"/>
      <dgm:spPr/>
      <dgm:t>
        <a:bodyPr/>
        <a:lstStyle/>
        <a:p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Với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sứ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giả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hô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– ta” 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Biểu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hiện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kì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lạ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,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khác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thường</a:t>
          </a:r>
          <a:endParaRPr lang="en-SG" sz="3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C997F2FD-B166-459A-8D2B-720D0B45A5F4}" type="parTrans" cxnId="{A605F0DD-9462-4AB1-A16A-AF7049678551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93D6A5B6-0810-4D2E-B95F-280887565068}" type="sibTrans" cxnId="{A605F0DD-9462-4AB1-A16A-AF7049678551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E15424F7-42BE-4F44-AEFF-DBDA0DDB801B}" type="pres">
      <dgm:prSet presAssocID="{8E67D1A7-E537-41CD-B724-8ADB49D5336E}" presName="compositeShape" presStyleCnt="0">
        <dgm:presLayoutVars>
          <dgm:chMax val="2"/>
          <dgm:dir/>
          <dgm:resizeHandles val="exact"/>
        </dgm:presLayoutVars>
      </dgm:prSet>
      <dgm:spPr/>
    </dgm:pt>
    <dgm:pt modelId="{79576F83-510F-435A-84F4-7875BF230E0D}" type="pres">
      <dgm:prSet presAssocID="{8E67D1A7-E537-41CD-B724-8ADB49D5336E}" presName="ribbon" presStyleLbl="node1" presStyleIdx="0" presStyleCnt="1"/>
      <dgm:spPr/>
    </dgm:pt>
    <dgm:pt modelId="{326A46FD-1B4C-4C57-B68E-D6707B96EB08}" type="pres">
      <dgm:prSet presAssocID="{8E67D1A7-E537-41CD-B724-8ADB49D5336E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A0E147E7-1A6F-458E-975E-11D5913C9F5C}" type="pres">
      <dgm:prSet presAssocID="{8E67D1A7-E537-41CD-B724-8ADB49D5336E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F485469-A3FD-44B7-917B-B157BD1559F7}" type="presOf" srcId="{8E67D1A7-E537-41CD-B724-8ADB49D5336E}" destId="{E15424F7-42BE-4F44-AEFF-DBDA0DDB801B}" srcOrd="0" destOrd="0" presId="urn:microsoft.com/office/officeart/2005/8/layout/arrow6"/>
    <dgm:cxn modelId="{C6380D7E-3108-4AEC-A605-6A34EA1D409C}" type="presOf" srcId="{A7854AA9-C909-4BA6-9101-9D97841B8B7A}" destId="{A0E147E7-1A6F-458E-975E-11D5913C9F5C}" srcOrd="0" destOrd="0" presId="urn:microsoft.com/office/officeart/2005/8/layout/arrow6"/>
    <dgm:cxn modelId="{296CFB8D-4A50-4177-B820-D670CA69ED6E}" type="presOf" srcId="{361B778F-939D-40B6-9967-9B9A04E090B0}" destId="{326A46FD-1B4C-4C57-B68E-D6707B96EB08}" srcOrd="0" destOrd="0" presId="urn:microsoft.com/office/officeart/2005/8/layout/arrow6"/>
    <dgm:cxn modelId="{40AD64A2-33D5-446F-B474-5F4D17023C9D}" srcId="{8E67D1A7-E537-41CD-B724-8ADB49D5336E}" destId="{361B778F-939D-40B6-9967-9B9A04E090B0}" srcOrd="0" destOrd="0" parTransId="{5B3EC2A9-5826-425A-92B7-6BD1DDEA688B}" sibTransId="{4057437A-9920-4A1A-A90F-53C1DEDD882A}"/>
    <dgm:cxn modelId="{A605F0DD-9462-4AB1-A16A-AF7049678551}" srcId="{8E67D1A7-E537-41CD-B724-8ADB49D5336E}" destId="{A7854AA9-C909-4BA6-9101-9D97841B8B7A}" srcOrd="1" destOrd="0" parTransId="{C997F2FD-B166-459A-8D2B-720D0B45A5F4}" sibTransId="{93D6A5B6-0810-4D2E-B95F-280887565068}"/>
    <dgm:cxn modelId="{2166C59E-2C25-4C78-B370-8D356FBA55AE}" type="presParOf" srcId="{E15424F7-42BE-4F44-AEFF-DBDA0DDB801B}" destId="{79576F83-510F-435A-84F4-7875BF230E0D}" srcOrd="0" destOrd="0" presId="urn:microsoft.com/office/officeart/2005/8/layout/arrow6"/>
    <dgm:cxn modelId="{20BFFE24-0628-46FA-8162-C688F4079AD6}" type="presParOf" srcId="{E15424F7-42BE-4F44-AEFF-DBDA0DDB801B}" destId="{326A46FD-1B4C-4C57-B68E-D6707B96EB08}" srcOrd="1" destOrd="0" presId="urn:microsoft.com/office/officeart/2005/8/layout/arrow6"/>
    <dgm:cxn modelId="{44ED4842-F270-4457-AFFC-3171E4B21207}" type="presParOf" srcId="{E15424F7-42BE-4F44-AEFF-DBDA0DDB801B}" destId="{A0E147E7-1A6F-458E-975E-11D5913C9F5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67D1A7-E537-41CD-B724-8ADB49D5336E}" type="doc">
      <dgm:prSet loTypeId="urn:microsoft.com/office/officeart/2005/8/layout/arrow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SG"/>
        </a:p>
      </dgm:t>
    </dgm:pt>
    <dgm:pt modelId="{361B778F-939D-40B6-9967-9B9A04E090B0}">
      <dgm:prSet phldrT="[Text]" custT="1"/>
      <dgm:spPr/>
      <dgm:t>
        <a:bodyPr/>
        <a:lstStyle/>
        <a:p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Vị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tướng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“con”,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thầy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 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Kính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trọng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,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biết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ơn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thầy</a:t>
          </a:r>
          <a:endParaRPr lang="en-SG" sz="3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5B3EC2A9-5826-425A-92B7-6BD1DDEA688B}" type="parTrans" cxnId="{40AD64A2-33D5-446F-B474-5F4D17023C9D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4057437A-9920-4A1A-A90F-53C1DEDD882A}" type="sibTrans" cxnId="{40AD64A2-33D5-446F-B474-5F4D17023C9D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A7854AA9-C909-4BA6-9101-9D97841B8B7A}">
      <dgm:prSet phldrT="[Text]" custT="1"/>
      <dgm:spPr/>
      <dgm:t>
        <a:bodyPr/>
        <a:lstStyle/>
        <a:p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Thầy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ngài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</a:t>
          </a:r>
        </a:p>
        <a:p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Tôn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trọng</a:t>
          </a:r>
          <a:endParaRPr lang="en-SG" sz="3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C997F2FD-B166-459A-8D2B-720D0B45A5F4}" type="parTrans" cxnId="{A605F0DD-9462-4AB1-A16A-AF7049678551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93D6A5B6-0810-4D2E-B95F-280887565068}" type="sibTrans" cxnId="{A605F0DD-9462-4AB1-A16A-AF7049678551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E15424F7-42BE-4F44-AEFF-DBDA0DDB801B}" type="pres">
      <dgm:prSet presAssocID="{8E67D1A7-E537-41CD-B724-8ADB49D5336E}" presName="compositeShape" presStyleCnt="0">
        <dgm:presLayoutVars>
          <dgm:chMax val="2"/>
          <dgm:dir/>
          <dgm:resizeHandles val="exact"/>
        </dgm:presLayoutVars>
      </dgm:prSet>
      <dgm:spPr/>
    </dgm:pt>
    <dgm:pt modelId="{79576F83-510F-435A-84F4-7875BF230E0D}" type="pres">
      <dgm:prSet presAssocID="{8E67D1A7-E537-41CD-B724-8ADB49D5336E}" presName="ribbon" presStyleLbl="node1" presStyleIdx="0" presStyleCnt="1"/>
      <dgm:spPr/>
    </dgm:pt>
    <dgm:pt modelId="{326A46FD-1B4C-4C57-B68E-D6707B96EB08}" type="pres">
      <dgm:prSet presAssocID="{8E67D1A7-E537-41CD-B724-8ADB49D5336E}" presName="leftArrowText" presStyleLbl="node1" presStyleIdx="0" presStyleCnt="1" custScaleX="112410" custLinFactNeighborY="427">
        <dgm:presLayoutVars>
          <dgm:chMax val="0"/>
          <dgm:bulletEnabled val="1"/>
        </dgm:presLayoutVars>
      </dgm:prSet>
      <dgm:spPr/>
    </dgm:pt>
    <dgm:pt modelId="{A0E147E7-1A6F-458E-975E-11D5913C9F5C}" type="pres">
      <dgm:prSet presAssocID="{8E67D1A7-E537-41CD-B724-8ADB49D5336E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F485469-A3FD-44B7-917B-B157BD1559F7}" type="presOf" srcId="{8E67D1A7-E537-41CD-B724-8ADB49D5336E}" destId="{E15424F7-42BE-4F44-AEFF-DBDA0DDB801B}" srcOrd="0" destOrd="0" presId="urn:microsoft.com/office/officeart/2005/8/layout/arrow6"/>
    <dgm:cxn modelId="{C6380D7E-3108-4AEC-A605-6A34EA1D409C}" type="presOf" srcId="{A7854AA9-C909-4BA6-9101-9D97841B8B7A}" destId="{A0E147E7-1A6F-458E-975E-11D5913C9F5C}" srcOrd="0" destOrd="0" presId="urn:microsoft.com/office/officeart/2005/8/layout/arrow6"/>
    <dgm:cxn modelId="{296CFB8D-4A50-4177-B820-D670CA69ED6E}" type="presOf" srcId="{361B778F-939D-40B6-9967-9B9A04E090B0}" destId="{326A46FD-1B4C-4C57-B68E-D6707B96EB08}" srcOrd="0" destOrd="0" presId="urn:microsoft.com/office/officeart/2005/8/layout/arrow6"/>
    <dgm:cxn modelId="{40AD64A2-33D5-446F-B474-5F4D17023C9D}" srcId="{8E67D1A7-E537-41CD-B724-8ADB49D5336E}" destId="{361B778F-939D-40B6-9967-9B9A04E090B0}" srcOrd="0" destOrd="0" parTransId="{5B3EC2A9-5826-425A-92B7-6BD1DDEA688B}" sibTransId="{4057437A-9920-4A1A-A90F-53C1DEDD882A}"/>
    <dgm:cxn modelId="{A605F0DD-9462-4AB1-A16A-AF7049678551}" srcId="{8E67D1A7-E537-41CD-B724-8ADB49D5336E}" destId="{A7854AA9-C909-4BA6-9101-9D97841B8B7A}" srcOrd="1" destOrd="0" parTransId="{C997F2FD-B166-459A-8D2B-720D0B45A5F4}" sibTransId="{93D6A5B6-0810-4D2E-B95F-280887565068}"/>
    <dgm:cxn modelId="{2166C59E-2C25-4C78-B370-8D356FBA55AE}" type="presParOf" srcId="{E15424F7-42BE-4F44-AEFF-DBDA0DDB801B}" destId="{79576F83-510F-435A-84F4-7875BF230E0D}" srcOrd="0" destOrd="0" presId="urn:microsoft.com/office/officeart/2005/8/layout/arrow6"/>
    <dgm:cxn modelId="{20BFFE24-0628-46FA-8162-C688F4079AD6}" type="presParOf" srcId="{E15424F7-42BE-4F44-AEFF-DBDA0DDB801B}" destId="{326A46FD-1B4C-4C57-B68E-D6707B96EB08}" srcOrd="1" destOrd="0" presId="urn:microsoft.com/office/officeart/2005/8/layout/arrow6"/>
    <dgm:cxn modelId="{44ED4842-F270-4457-AFFC-3171E4B21207}" type="presParOf" srcId="{E15424F7-42BE-4F44-AEFF-DBDA0DDB801B}" destId="{A0E147E7-1A6F-458E-975E-11D5913C9F5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79A4C5-9EBC-4E7C-81B5-14742F57685B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40A7D818-0DB2-4D1F-910E-7B86F60E789D}">
      <dgm:prSet phldrT="[Text]"/>
      <dgm:spPr/>
      <dgm:t>
        <a:bodyPr/>
        <a:lstStyle/>
        <a:p>
          <a:r>
            <a:rPr lang="vi-VN">
              <a:latin typeface="+mj-lt"/>
            </a:rPr>
            <a:t>Trước Cách mạng tháng tám 1945, đất nước phong kiến, người đứng đầu nhà nước xưng “trẫm” với bề tôi, kẻ dưới</a:t>
          </a:r>
          <a:endParaRPr lang="en-SG" dirty="0">
            <a:latin typeface="+mj-lt"/>
          </a:endParaRPr>
        </a:p>
      </dgm:t>
    </dgm:pt>
    <dgm:pt modelId="{27DBECD1-E325-4F70-B9F5-3CCBFD8E4214}" type="parTrans" cxnId="{ECB2B657-6D62-45B0-A0CD-C3FD0E415B29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4A1F5C86-4A1A-4410-A5A9-517E9197F772}" type="sibTrans" cxnId="{ECB2B657-6D62-45B0-A0CD-C3FD0E415B29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32F11523-1E05-4CA7-934C-0B360052588D}">
      <dgm:prSet phldrT="[Text]"/>
      <dgm:spPr/>
      <dgm:t>
        <a:bodyPr/>
        <a:lstStyle/>
        <a:p>
          <a:r>
            <a:rPr lang="vi-VN">
              <a:latin typeface="+mj-lt"/>
            </a:rPr>
            <a:t>Bác</a:t>
          </a:r>
          <a:r>
            <a:rPr lang="en-SG">
              <a:latin typeface="+mj-lt"/>
            </a:rPr>
            <a:t> - c</a:t>
          </a:r>
          <a:r>
            <a:rPr lang="vi-VN">
              <a:latin typeface="+mj-lt"/>
            </a:rPr>
            <a:t>hủ tịch nước, người đứng đầu nước Việt Nam mới xưng “tôi” gọi nhân dân là “đồng bào”</a:t>
          </a:r>
          <a:endParaRPr lang="en-SG" dirty="0">
            <a:latin typeface="+mj-lt"/>
          </a:endParaRPr>
        </a:p>
      </dgm:t>
    </dgm:pt>
    <dgm:pt modelId="{AC6395B3-FC6D-4228-A8B8-E1929B6A0827}" type="parTrans" cxnId="{D6FE126C-E324-4350-9C28-1E449EF355E3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164CB266-1ABA-4737-80AD-CD267F15D8FC}" type="sibTrans" cxnId="{D6FE126C-E324-4350-9C28-1E449EF355E3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0A53E102-0EBD-44A3-A74D-812394580738}">
      <dgm:prSet phldrT="[Text]"/>
      <dgm:spPr/>
      <dgm:t>
        <a:bodyPr/>
        <a:lstStyle/>
        <a:p>
          <a:r>
            <a:rPr lang="vi-VN" dirty="0">
              <a:latin typeface="+mj-lt"/>
            </a:rPr>
            <a:t>→ Người nghe cảm giác gần gũi người nói với người nghe</a:t>
          </a:r>
          <a:endParaRPr lang="en-SG" dirty="0">
            <a:latin typeface="+mj-lt"/>
          </a:endParaRPr>
        </a:p>
      </dgm:t>
    </dgm:pt>
    <dgm:pt modelId="{E1537ABC-7050-467D-8661-AA0979C44509}" type="parTrans" cxnId="{071BDB89-F96D-4016-87EB-CF4E1BF17EAC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E90BD182-0DBE-4765-AAC2-C4E18378CBF3}" type="sibTrans" cxnId="{071BDB89-F96D-4016-87EB-CF4E1BF17EAC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D7E909B9-79B6-4D9C-B311-81AF328B8DEE}" type="pres">
      <dgm:prSet presAssocID="{6879A4C5-9EBC-4E7C-81B5-14742F57685B}" presName="CompostProcess" presStyleCnt="0">
        <dgm:presLayoutVars>
          <dgm:dir/>
          <dgm:resizeHandles val="exact"/>
        </dgm:presLayoutVars>
      </dgm:prSet>
      <dgm:spPr/>
    </dgm:pt>
    <dgm:pt modelId="{B3240242-94B7-486B-8D6E-9BE936B28B09}" type="pres">
      <dgm:prSet presAssocID="{6879A4C5-9EBC-4E7C-81B5-14742F57685B}" presName="arrow" presStyleLbl="bgShp" presStyleIdx="0" presStyleCnt="1"/>
      <dgm:spPr/>
    </dgm:pt>
    <dgm:pt modelId="{54A2FBA4-AFFF-4757-AF14-C3A1A50C45DF}" type="pres">
      <dgm:prSet presAssocID="{6879A4C5-9EBC-4E7C-81B5-14742F57685B}" presName="linearProcess" presStyleCnt="0"/>
      <dgm:spPr/>
    </dgm:pt>
    <dgm:pt modelId="{C3EB7A7A-5645-4951-A38F-E5F51691FDF9}" type="pres">
      <dgm:prSet presAssocID="{40A7D818-0DB2-4D1F-910E-7B86F60E789D}" presName="textNode" presStyleLbl="node1" presStyleIdx="0" presStyleCnt="3">
        <dgm:presLayoutVars>
          <dgm:bulletEnabled val="1"/>
        </dgm:presLayoutVars>
      </dgm:prSet>
      <dgm:spPr/>
    </dgm:pt>
    <dgm:pt modelId="{65F945AE-CA0B-4F6B-A996-AED5E286FA5E}" type="pres">
      <dgm:prSet presAssocID="{4A1F5C86-4A1A-4410-A5A9-517E9197F772}" presName="sibTrans" presStyleCnt="0"/>
      <dgm:spPr/>
    </dgm:pt>
    <dgm:pt modelId="{40D15A04-BF55-4E58-A0B4-98CCC51BB731}" type="pres">
      <dgm:prSet presAssocID="{32F11523-1E05-4CA7-934C-0B360052588D}" presName="textNode" presStyleLbl="node1" presStyleIdx="1" presStyleCnt="3">
        <dgm:presLayoutVars>
          <dgm:bulletEnabled val="1"/>
        </dgm:presLayoutVars>
      </dgm:prSet>
      <dgm:spPr/>
    </dgm:pt>
    <dgm:pt modelId="{3F329415-1017-44D5-B9CC-339C9E8698B2}" type="pres">
      <dgm:prSet presAssocID="{164CB266-1ABA-4737-80AD-CD267F15D8FC}" presName="sibTrans" presStyleCnt="0"/>
      <dgm:spPr/>
    </dgm:pt>
    <dgm:pt modelId="{0F3B1409-8625-4648-889F-7CEEC5524561}" type="pres">
      <dgm:prSet presAssocID="{0A53E102-0EBD-44A3-A74D-81239458073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7FA0415-F4D2-4338-97C3-2C93F32A7457}" type="presOf" srcId="{6879A4C5-9EBC-4E7C-81B5-14742F57685B}" destId="{D7E909B9-79B6-4D9C-B311-81AF328B8DEE}" srcOrd="0" destOrd="0" presId="urn:microsoft.com/office/officeart/2005/8/layout/hProcess9"/>
    <dgm:cxn modelId="{5434173A-89DA-47F3-A9EB-86B4E20BEB95}" type="presOf" srcId="{32F11523-1E05-4CA7-934C-0B360052588D}" destId="{40D15A04-BF55-4E58-A0B4-98CCC51BB731}" srcOrd="0" destOrd="0" presId="urn:microsoft.com/office/officeart/2005/8/layout/hProcess9"/>
    <dgm:cxn modelId="{71E00E40-3726-4564-852B-278E99CA7CF8}" type="presOf" srcId="{40A7D818-0DB2-4D1F-910E-7B86F60E789D}" destId="{C3EB7A7A-5645-4951-A38F-E5F51691FDF9}" srcOrd="0" destOrd="0" presId="urn:microsoft.com/office/officeart/2005/8/layout/hProcess9"/>
    <dgm:cxn modelId="{D6FE126C-E324-4350-9C28-1E449EF355E3}" srcId="{6879A4C5-9EBC-4E7C-81B5-14742F57685B}" destId="{32F11523-1E05-4CA7-934C-0B360052588D}" srcOrd="1" destOrd="0" parTransId="{AC6395B3-FC6D-4228-A8B8-E1929B6A0827}" sibTransId="{164CB266-1ABA-4737-80AD-CD267F15D8FC}"/>
    <dgm:cxn modelId="{ECB2B657-6D62-45B0-A0CD-C3FD0E415B29}" srcId="{6879A4C5-9EBC-4E7C-81B5-14742F57685B}" destId="{40A7D818-0DB2-4D1F-910E-7B86F60E789D}" srcOrd="0" destOrd="0" parTransId="{27DBECD1-E325-4F70-B9F5-3CCBFD8E4214}" sibTransId="{4A1F5C86-4A1A-4410-A5A9-517E9197F772}"/>
    <dgm:cxn modelId="{071BDB89-F96D-4016-87EB-CF4E1BF17EAC}" srcId="{6879A4C5-9EBC-4E7C-81B5-14742F57685B}" destId="{0A53E102-0EBD-44A3-A74D-812394580738}" srcOrd="2" destOrd="0" parTransId="{E1537ABC-7050-467D-8661-AA0979C44509}" sibTransId="{E90BD182-0DBE-4765-AAC2-C4E18378CBF3}"/>
    <dgm:cxn modelId="{E944AACE-8ADC-4DD3-B91E-2D9DD633AB84}" type="presOf" srcId="{0A53E102-0EBD-44A3-A74D-812394580738}" destId="{0F3B1409-8625-4648-889F-7CEEC5524561}" srcOrd="0" destOrd="0" presId="urn:microsoft.com/office/officeart/2005/8/layout/hProcess9"/>
    <dgm:cxn modelId="{E38D12E9-8DFA-404F-B0F8-3A71D4E160D4}" type="presParOf" srcId="{D7E909B9-79B6-4D9C-B311-81AF328B8DEE}" destId="{B3240242-94B7-486B-8D6E-9BE936B28B09}" srcOrd="0" destOrd="0" presId="urn:microsoft.com/office/officeart/2005/8/layout/hProcess9"/>
    <dgm:cxn modelId="{14C748AB-6D10-44A6-B0E1-5D030762FA41}" type="presParOf" srcId="{D7E909B9-79B6-4D9C-B311-81AF328B8DEE}" destId="{54A2FBA4-AFFF-4757-AF14-C3A1A50C45DF}" srcOrd="1" destOrd="0" presId="urn:microsoft.com/office/officeart/2005/8/layout/hProcess9"/>
    <dgm:cxn modelId="{2280F927-124E-47CA-9792-59A8013D4459}" type="presParOf" srcId="{54A2FBA4-AFFF-4757-AF14-C3A1A50C45DF}" destId="{C3EB7A7A-5645-4951-A38F-E5F51691FDF9}" srcOrd="0" destOrd="0" presId="urn:microsoft.com/office/officeart/2005/8/layout/hProcess9"/>
    <dgm:cxn modelId="{3D2FE99A-EBE1-4083-AFE0-4AEC9A01FC7F}" type="presParOf" srcId="{54A2FBA4-AFFF-4757-AF14-C3A1A50C45DF}" destId="{65F945AE-CA0B-4F6B-A996-AED5E286FA5E}" srcOrd="1" destOrd="0" presId="urn:microsoft.com/office/officeart/2005/8/layout/hProcess9"/>
    <dgm:cxn modelId="{507BB0E5-627E-4438-B252-73ED270C87CB}" type="presParOf" srcId="{54A2FBA4-AFFF-4757-AF14-C3A1A50C45DF}" destId="{40D15A04-BF55-4E58-A0B4-98CCC51BB731}" srcOrd="2" destOrd="0" presId="urn:microsoft.com/office/officeart/2005/8/layout/hProcess9"/>
    <dgm:cxn modelId="{2C09AA3E-5B34-4CAC-9E81-830FCBE6DCDF}" type="presParOf" srcId="{54A2FBA4-AFFF-4757-AF14-C3A1A50C45DF}" destId="{3F329415-1017-44D5-B9CC-339C9E8698B2}" srcOrd="3" destOrd="0" presId="urn:microsoft.com/office/officeart/2005/8/layout/hProcess9"/>
    <dgm:cxn modelId="{7F0EF1D9-1611-462A-A502-B42C4307DA8A}" type="presParOf" srcId="{54A2FBA4-AFFF-4757-AF14-C3A1A50C45DF}" destId="{0F3B1409-8625-4648-889F-7CEEC552456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B59654-EAEB-4F80-96E4-F315F2C6C0D3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SG"/>
        </a:p>
      </dgm:t>
    </dgm:pt>
    <dgm:pt modelId="{DC251D1E-A95E-408D-B58D-DF225BDA08C1}">
      <dgm:prSet phldrT="[Text]"/>
      <dgm:spPr/>
      <dgm:t>
        <a:bodyPr/>
        <a:lstStyle/>
        <a:p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 hay!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Thế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ra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là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cha</a:t>
          </a:r>
          <a:r>
            <a:rPr lang="en-US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tôi</a:t>
          </a:r>
          <a:r>
            <a:rPr lang="en-US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ư?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lại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biết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nói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chứ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không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cha</a:t>
          </a:r>
          <a:r>
            <a:rPr lang="en-US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tôi</a:t>
          </a:r>
          <a:r>
            <a:rPr lang="en-US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trước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kia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chỉ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nín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thin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thít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.</a:t>
          </a:r>
          <a:endParaRPr lang="en-SG" dirty="0"/>
        </a:p>
      </dgm:t>
    </dgm:pt>
    <dgm:pt modelId="{11E86EC3-1A84-4CF7-9957-16D458FAC278}" type="parTrans" cxnId="{EB69A2E8-AE70-41B4-8D24-B6F21AAFA540}">
      <dgm:prSet/>
      <dgm:spPr/>
      <dgm:t>
        <a:bodyPr/>
        <a:lstStyle/>
        <a:p>
          <a:endParaRPr lang="en-SG"/>
        </a:p>
      </dgm:t>
    </dgm:pt>
    <dgm:pt modelId="{54F8E57D-D572-4AF7-A0F5-5C1E0819081F}" type="sibTrans" cxnId="{EB69A2E8-AE70-41B4-8D24-B6F21AAFA540}">
      <dgm:prSet/>
      <dgm:spPr/>
      <dgm:t>
        <a:bodyPr/>
        <a:lstStyle/>
        <a:p>
          <a:endParaRPr lang="en-SG"/>
        </a:p>
      </dgm:t>
    </dgm:pt>
    <dgm:pt modelId="{BB69DFBD-BB6A-4AC0-87E4-CC9475FCBCD6}">
      <dgm:prSet phldrT="[Text]"/>
      <dgm:spPr/>
      <dgm:t>
        <a:bodyPr/>
        <a:lstStyle/>
        <a:p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Ngạc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</a:t>
          </a:r>
          <a:endParaRPr lang="en-S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C7E24D-F238-44FF-BB2D-EEF1301D286A}" type="parTrans" cxnId="{B124AD02-7743-4124-BAB3-6F4EB3EDBBFA}">
      <dgm:prSet/>
      <dgm:spPr/>
      <dgm:t>
        <a:bodyPr/>
        <a:lstStyle/>
        <a:p>
          <a:endParaRPr lang="en-SG"/>
        </a:p>
      </dgm:t>
    </dgm:pt>
    <dgm:pt modelId="{74AFAFBD-CF15-41A4-8D5C-C57171D40EBD}" type="sibTrans" cxnId="{B124AD02-7743-4124-BAB3-6F4EB3EDBBFA}">
      <dgm:prSet/>
      <dgm:spPr/>
      <dgm:t>
        <a:bodyPr/>
        <a:lstStyle/>
        <a:p>
          <a:endParaRPr lang="en-SG"/>
        </a:p>
      </dgm:t>
    </dgm:pt>
    <dgm:pt modelId="{2B1CDE00-CC38-4BD9-A02C-E06377EB05A0}">
      <dgm:prSet phldrT="[Text]"/>
      <dgm:spPr/>
      <dgm:t>
        <a:bodyPr/>
        <a:lstStyle/>
        <a:p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Trước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đây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thường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có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một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người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đàn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đêm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nào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đến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b="1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đi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đi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b="1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ngồi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ngồi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chẳng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bao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giờ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bế</a:t>
          </a:r>
          <a:r>
            <a:rPr lang="en-US" b="1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b="1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cả</a:t>
          </a:r>
          <a:endParaRPr lang="en-SG" dirty="0">
            <a:solidFill>
              <a:schemeClr val="bg1"/>
            </a:solidFill>
          </a:endParaRPr>
        </a:p>
      </dgm:t>
    </dgm:pt>
    <dgm:pt modelId="{45A6BB50-A9E7-4EC8-83FE-8B56380ECBA6}" type="parTrans" cxnId="{B2DE40D6-4652-4FEB-AA0C-BB23A5FD3CE7}">
      <dgm:prSet/>
      <dgm:spPr/>
      <dgm:t>
        <a:bodyPr/>
        <a:lstStyle/>
        <a:p>
          <a:endParaRPr lang="en-SG"/>
        </a:p>
      </dgm:t>
    </dgm:pt>
    <dgm:pt modelId="{82C77C4F-E4DA-4C0A-A338-ABC043EED88C}" type="sibTrans" cxnId="{B2DE40D6-4652-4FEB-AA0C-BB23A5FD3CE7}">
      <dgm:prSet/>
      <dgm:spPr/>
      <dgm:t>
        <a:bodyPr/>
        <a:lstStyle/>
        <a:p>
          <a:endParaRPr lang="en-SG"/>
        </a:p>
      </dgm:t>
    </dgm:pt>
    <dgm:pt modelId="{A5AEF132-E8E6-4FE1-8352-84BD29EC3F39}">
      <dgm:prSet phldrT="[Text]"/>
      <dgm:spPr/>
      <dgm:t>
        <a:bodyPr/>
        <a:lstStyle/>
        <a:p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quen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endParaRPr lang="en-S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A05EBD-160F-4A35-8EBB-3A806D998750}" type="parTrans" cxnId="{80351FC9-9B8B-44CC-8D34-0EED3D687271}">
      <dgm:prSet/>
      <dgm:spPr/>
      <dgm:t>
        <a:bodyPr/>
        <a:lstStyle/>
        <a:p>
          <a:endParaRPr lang="en-SG"/>
        </a:p>
      </dgm:t>
    </dgm:pt>
    <dgm:pt modelId="{D104BDA2-333D-49F5-A833-4C2993CBB9FA}" type="sibTrans" cxnId="{80351FC9-9B8B-44CC-8D34-0EED3D687271}">
      <dgm:prSet/>
      <dgm:spPr/>
      <dgm:t>
        <a:bodyPr/>
        <a:lstStyle/>
        <a:p>
          <a:endParaRPr lang="en-SG"/>
        </a:p>
      </dgm:t>
    </dgm:pt>
    <dgm:pt modelId="{808E09AB-E5AB-4CCF-BEF6-79A9A6312215}" type="pres">
      <dgm:prSet presAssocID="{02B59654-EAEB-4F80-96E4-F315F2C6C0D3}" presName="Name0" presStyleCnt="0">
        <dgm:presLayoutVars>
          <dgm:dir/>
          <dgm:animLvl val="lvl"/>
          <dgm:resizeHandles/>
        </dgm:presLayoutVars>
      </dgm:prSet>
      <dgm:spPr/>
    </dgm:pt>
    <dgm:pt modelId="{15D5FE29-2AED-4D5E-94F1-6DC19ECD9CB5}" type="pres">
      <dgm:prSet presAssocID="{DC251D1E-A95E-408D-B58D-DF225BDA08C1}" presName="linNode" presStyleCnt="0"/>
      <dgm:spPr/>
    </dgm:pt>
    <dgm:pt modelId="{DBB0DA96-1826-47F8-A826-E725EBB00EC8}" type="pres">
      <dgm:prSet presAssocID="{DC251D1E-A95E-408D-B58D-DF225BDA08C1}" presName="parentShp" presStyleLbl="node1" presStyleIdx="0" presStyleCnt="2" custScaleX="166500">
        <dgm:presLayoutVars>
          <dgm:bulletEnabled val="1"/>
        </dgm:presLayoutVars>
      </dgm:prSet>
      <dgm:spPr/>
    </dgm:pt>
    <dgm:pt modelId="{088FA792-7F41-4464-A25A-36FD75A7D3B9}" type="pres">
      <dgm:prSet presAssocID="{DC251D1E-A95E-408D-B58D-DF225BDA08C1}" presName="childShp" presStyleLbl="bgAccFollowNode1" presStyleIdx="0" presStyleCnt="2">
        <dgm:presLayoutVars>
          <dgm:bulletEnabled val="1"/>
        </dgm:presLayoutVars>
      </dgm:prSet>
      <dgm:spPr/>
    </dgm:pt>
    <dgm:pt modelId="{ACB5499C-F33F-4E29-B890-3F06B286C508}" type="pres">
      <dgm:prSet presAssocID="{54F8E57D-D572-4AF7-A0F5-5C1E0819081F}" presName="spacing" presStyleCnt="0"/>
      <dgm:spPr/>
    </dgm:pt>
    <dgm:pt modelId="{4F122E47-AA23-40FF-A8C7-51F1294B8DB2}" type="pres">
      <dgm:prSet presAssocID="{2B1CDE00-CC38-4BD9-A02C-E06377EB05A0}" presName="linNode" presStyleCnt="0"/>
      <dgm:spPr/>
    </dgm:pt>
    <dgm:pt modelId="{507F5A02-31C2-4BA2-969E-BF2E4C7C0191}" type="pres">
      <dgm:prSet presAssocID="{2B1CDE00-CC38-4BD9-A02C-E06377EB05A0}" presName="parentShp" presStyleLbl="node1" presStyleIdx="1" presStyleCnt="2" custScaleX="166500">
        <dgm:presLayoutVars>
          <dgm:bulletEnabled val="1"/>
        </dgm:presLayoutVars>
      </dgm:prSet>
      <dgm:spPr/>
    </dgm:pt>
    <dgm:pt modelId="{BE33C0A9-A14F-4387-B40A-1A66110D9354}" type="pres">
      <dgm:prSet presAssocID="{2B1CDE00-CC38-4BD9-A02C-E06377EB05A0}" presName="childShp" presStyleLbl="bgAccFollowNode1" presStyleIdx="1" presStyleCnt="2" custLinFactNeighborX="34851" custLinFactNeighborY="29925">
        <dgm:presLayoutVars>
          <dgm:bulletEnabled val="1"/>
        </dgm:presLayoutVars>
      </dgm:prSet>
      <dgm:spPr/>
    </dgm:pt>
  </dgm:ptLst>
  <dgm:cxnLst>
    <dgm:cxn modelId="{B124AD02-7743-4124-BAB3-6F4EB3EDBBFA}" srcId="{DC251D1E-A95E-408D-B58D-DF225BDA08C1}" destId="{BB69DFBD-BB6A-4AC0-87E4-CC9475FCBCD6}" srcOrd="0" destOrd="0" parTransId="{5DC7E24D-F238-44FF-BB2D-EEF1301D286A}" sibTransId="{74AFAFBD-CF15-41A4-8D5C-C57171D40EBD}"/>
    <dgm:cxn modelId="{63CB108B-53B3-4333-A206-67B8A141FBCF}" type="presOf" srcId="{2B1CDE00-CC38-4BD9-A02C-E06377EB05A0}" destId="{507F5A02-31C2-4BA2-969E-BF2E4C7C0191}" srcOrd="0" destOrd="0" presId="urn:microsoft.com/office/officeart/2005/8/layout/vList6"/>
    <dgm:cxn modelId="{838E80B2-895B-4281-B33C-67A7EE4128CE}" type="presOf" srcId="{DC251D1E-A95E-408D-B58D-DF225BDA08C1}" destId="{DBB0DA96-1826-47F8-A826-E725EBB00EC8}" srcOrd="0" destOrd="0" presId="urn:microsoft.com/office/officeart/2005/8/layout/vList6"/>
    <dgm:cxn modelId="{9C6C8BC7-7E63-4AF4-A4C5-E10A11BE1505}" type="presOf" srcId="{A5AEF132-E8E6-4FE1-8352-84BD29EC3F39}" destId="{BE33C0A9-A14F-4387-B40A-1A66110D9354}" srcOrd="0" destOrd="0" presId="urn:microsoft.com/office/officeart/2005/8/layout/vList6"/>
    <dgm:cxn modelId="{80351FC9-9B8B-44CC-8D34-0EED3D687271}" srcId="{2B1CDE00-CC38-4BD9-A02C-E06377EB05A0}" destId="{A5AEF132-E8E6-4FE1-8352-84BD29EC3F39}" srcOrd="0" destOrd="0" parTransId="{A1A05EBD-160F-4A35-8EBB-3A806D998750}" sibTransId="{D104BDA2-333D-49F5-A833-4C2993CBB9FA}"/>
    <dgm:cxn modelId="{B2DE40D6-4652-4FEB-AA0C-BB23A5FD3CE7}" srcId="{02B59654-EAEB-4F80-96E4-F315F2C6C0D3}" destId="{2B1CDE00-CC38-4BD9-A02C-E06377EB05A0}" srcOrd="1" destOrd="0" parTransId="{45A6BB50-A9E7-4EC8-83FE-8B56380ECBA6}" sibTransId="{82C77C4F-E4DA-4C0A-A338-ABC043EED88C}"/>
    <dgm:cxn modelId="{EB69A2E8-AE70-41B4-8D24-B6F21AAFA540}" srcId="{02B59654-EAEB-4F80-96E4-F315F2C6C0D3}" destId="{DC251D1E-A95E-408D-B58D-DF225BDA08C1}" srcOrd="0" destOrd="0" parTransId="{11E86EC3-1A84-4CF7-9957-16D458FAC278}" sibTransId="{54F8E57D-D572-4AF7-A0F5-5C1E0819081F}"/>
    <dgm:cxn modelId="{80849AEA-4BC8-4A18-8F4A-B9456A53C9E7}" type="presOf" srcId="{02B59654-EAEB-4F80-96E4-F315F2C6C0D3}" destId="{808E09AB-E5AB-4CCF-BEF6-79A9A6312215}" srcOrd="0" destOrd="0" presId="urn:microsoft.com/office/officeart/2005/8/layout/vList6"/>
    <dgm:cxn modelId="{A9C00AF8-C8D6-4153-AD26-7ECB872675F6}" type="presOf" srcId="{BB69DFBD-BB6A-4AC0-87E4-CC9475FCBCD6}" destId="{088FA792-7F41-4464-A25A-36FD75A7D3B9}" srcOrd="0" destOrd="0" presId="urn:microsoft.com/office/officeart/2005/8/layout/vList6"/>
    <dgm:cxn modelId="{B34D32E6-A905-4519-B985-3F7121506165}" type="presParOf" srcId="{808E09AB-E5AB-4CCF-BEF6-79A9A6312215}" destId="{15D5FE29-2AED-4D5E-94F1-6DC19ECD9CB5}" srcOrd="0" destOrd="0" presId="urn:microsoft.com/office/officeart/2005/8/layout/vList6"/>
    <dgm:cxn modelId="{4C260B57-E442-46CB-A3DA-521C2213FA53}" type="presParOf" srcId="{15D5FE29-2AED-4D5E-94F1-6DC19ECD9CB5}" destId="{DBB0DA96-1826-47F8-A826-E725EBB00EC8}" srcOrd="0" destOrd="0" presId="urn:microsoft.com/office/officeart/2005/8/layout/vList6"/>
    <dgm:cxn modelId="{4755038A-8B4A-401A-AA12-70960962F9E9}" type="presParOf" srcId="{15D5FE29-2AED-4D5E-94F1-6DC19ECD9CB5}" destId="{088FA792-7F41-4464-A25A-36FD75A7D3B9}" srcOrd="1" destOrd="0" presId="urn:microsoft.com/office/officeart/2005/8/layout/vList6"/>
    <dgm:cxn modelId="{74BA4C40-B4C8-451C-B84B-B4D549BBF8EC}" type="presParOf" srcId="{808E09AB-E5AB-4CCF-BEF6-79A9A6312215}" destId="{ACB5499C-F33F-4E29-B890-3F06B286C508}" srcOrd="1" destOrd="0" presId="urn:microsoft.com/office/officeart/2005/8/layout/vList6"/>
    <dgm:cxn modelId="{82668E91-6FAE-47D8-97FD-FAD186A0E5B6}" type="presParOf" srcId="{808E09AB-E5AB-4CCF-BEF6-79A9A6312215}" destId="{4F122E47-AA23-40FF-A8C7-51F1294B8DB2}" srcOrd="2" destOrd="0" presId="urn:microsoft.com/office/officeart/2005/8/layout/vList6"/>
    <dgm:cxn modelId="{B2FB1010-AE41-4378-A451-148965FD4AD3}" type="presParOf" srcId="{4F122E47-AA23-40FF-A8C7-51F1294B8DB2}" destId="{507F5A02-31C2-4BA2-969E-BF2E4C7C0191}" srcOrd="0" destOrd="0" presId="urn:microsoft.com/office/officeart/2005/8/layout/vList6"/>
    <dgm:cxn modelId="{11C50B75-1478-42D6-87D5-339072B23937}" type="presParOf" srcId="{4F122E47-AA23-40FF-A8C7-51F1294B8DB2}" destId="{BE33C0A9-A14F-4387-B40A-1A66110D935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B42FE-B927-4159-9D15-B22FDAB405D0}">
      <dsp:nvSpPr>
        <dsp:cNvPr id="0" name=""/>
        <dsp:cNvSpPr/>
      </dsp:nvSpPr>
      <dsp:spPr>
        <a:xfrm>
          <a:off x="860" y="501694"/>
          <a:ext cx="3133564" cy="1282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4400" kern="1200" dirty="0"/>
            <a:t>DẾ CHOẮT</a:t>
          </a:r>
        </a:p>
      </dsp:txBody>
      <dsp:txXfrm>
        <a:off x="38426" y="539260"/>
        <a:ext cx="3058432" cy="1207482"/>
      </dsp:txXfrm>
    </dsp:sp>
    <dsp:sp modelId="{E56C8DB8-64B8-47F6-88E1-034D7981B313}">
      <dsp:nvSpPr>
        <dsp:cNvPr id="0" name=""/>
        <dsp:cNvSpPr/>
      </dsp:nvSpPr>
      <dsp:spPr>
        <a:xfrm>
          <a:off x="314217" y="1784309"/>
          <a:ext cx="313356" cy="1338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415"/>
              </a:lnTo>
              <a:lnTo>
                <a:pt x="313356" y="13384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E45EB-6CE4-4CF8-A3CE-5D41737AEE54}">
      <dsp:nvSpPr>
        <dsp:cNvPr id="0" name=""/>
        <dsp:cNvSpPr/>
      </dsp:nvSpPr>
      <dsp:spPr>
        <a:xfrm>
          <a:off x="627573" y="2176004"/>
          <a:ext cx="2506851" cy="1893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Nhún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nhường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,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lễ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phép</a:t>
          </a:r>
          <a:endParaRPr lang="en-BZ" sz="30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3030" y="2231461"/>
        <a:ext cx="2395937" cy="1782526"/>
      </dsp:txXfrm>
    </dsp:sp>
    <dsp:sp modelId="{8D08BBF9-157D-46AB-949D-5333B5E25D01}">
      <dsp:nvSpPr>
        <dsp:cNvPr id="0" name=""/>
        <dsp:cNvSpPr/>
      </dsp:nvSpPr>
      <dsp:spPr>
        <a:xfrm>
          <a:off x="314217" y="1784309"/>
          <a:ext cx="313356" cy="3624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4413"/>
              </a:lnTo>
              <a:lnTo>
                <a:pt x="313356" y="36244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71706-7668-4C88-8819-74A03319B026}">
      <dsp:nvSpPr>
        <dsp:cNvPr id="0" name=""/>
        <dsp:cNvSpPr/>
      </dsp:nvSpPr>
      <dsp:spPr>
        <a:xfrm>
          <a:off x="627573" y="4461140"/>
          <a:ext cx="2506851" cy="189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tôi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Quan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hệ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bình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đẳng</a:t>
          </a:r>
          <a:endParaRPr lang="en-BZ" sz="30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3080" y="4516647"/>
        <a:ext cx="2395837" cy="1784149"/>
      </dsp:txXfrm>
    </dsp:sp>
    <dsp:sp modelId="{E6CB275E-82F3-46EC-890A-05DCDF87560E}">
      <dsp:nvSpPr>
        <dsp:cNvPr id="0" name=""/>
        <dsp:cNvSpPr/>
      </dsp:nvSpPr>
      <dsp:spPr>
        <a:xfrm>
          <a:off x="3917816" y="501694"/>
          <a:ext cx="3133564" cy="1282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4800" kern="1200" dirty="0"/>
            <a:t>DẾ MÈN</a:t>
          </a:r>
        </a:p>
      </dsp:txBody>
      <dsp:txXfrm>
        <a:off x="3955382" y="539260"/>
        <a:ext cx="3058432" cy="1207482"/>
      </dsp:txXfrm>
    </dsp:sp>
    <dsp:sp modelId="{00983CD1-039F-4C1A-919F-11563694D177}">
      <dsp:nvSpPr>
        <dsp:cNvPr id="0" name=""/>
        <dsp:cNvSpPr/>
      </dsp:nvSpPr>
      <dsp:spPr>
        <a:xfrm>
          <a:off x="4231172" y="1784309"/>
          <a:ext cx="313356" cy="1284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4894"/>
              </a:lnTo>
              <a:lnTo>
                <a:pt x="313356" y="12848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02955-9AA1-4CF5-B193-841C5BE98C5A}">
      <dsp:nvSpPr>
        <dsp:cNvPr id="0" name=""/>
        <dsp:cNvSpPr/>
      </dsp:nvSpPr>
      <dsp:spPr>
        <a:xfrm>
          <a:off x="4544528" y="2176004"/>
          <a:ext cx="2506851" cy="178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“ta” + 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mày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Kiêu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căng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vì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là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kẻ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mạnh</a:t>
          </a:r>
          <a:endParaRPr lang="en-BZ" sz="30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6850" y="2228326"/>
        <a:ext cx="2402207" cy="1681753"/>
      </dsp:txXfrm>
    </dsp:sp>
    <dsp:sp modelId="{49292D07-E974-4D4E-8527-974BC67EFE7A}">
      <dsp:nvSpPr>
        <dsp:cNvPr id="0" name=""/>
        <dsp:cNvSpPr/>
      </dsp:nvSpPr>
      <dsp:spPr>
        <a:xfrm>
          <a:off x="4231172" y="1784309"/>
          <a:ext cx="313356" cy="3570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0892"/>
              </a:lnTo>
              <a:lnTo>
                <a:pt x="313356" y="35708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E3864-18EB-4C16-804E-6B66A7C3B036}">
      <dsp:nvSpPr>
        <dsp:cNvPr id="0" name=""/>
        <dsp:cNvSpPr/>
      </dsp:nvSpPr>
      <dsp:spPr>
        <a:xfrm>
          <a:off x="4544528" y="4354098"/>
          <a:ext cx="2506851" cy="2002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tôi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Sự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tôn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trọng</a:t>
          </a:r>
          <a:endParaRPr lang="en-BZ" sz="30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3171" y="4412741"/>
        <a:ext cx="2389565" cy="1884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76F83-510F-435A-84F4-7875BF230E0D}">
      <dsp:nvSpPr>
        <dsp:cNvPr id="0" name=""/>
        <dsp:cNvSpPr/>
      </dsp:nvSpPr>
      <dsp:spPr>
        <a:xfrm>
          <a:off x="278523" y="0"/>
          <a:ext cx="11035862" cy="4414345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A46FD-1B4C-4C57-B68E-D6707B96EB08}">
      <dsp:nvSpPr>
        <dsp:cNvPr id="0" name=""/>
        <dsp:cNvSpPr/>
      </dsp:nvSpPr>
      <dsp:spPr>
        <a:xfrm>
          <a:off x="1602827" y="772510"/>
          <a:ext cx="3641834" cy="2163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Với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hô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bình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thường</a:t>
          </a:r>
          <a:endParaRPr lang="en-SG" sz="32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1602827" y="772510"/>
        <a:ext cx="3641834" cy="2163029"/>
      </dsp:txXfrm>
    </dsp:sp>
    <dsp:sp modelId="{A0E147E7-1A6F-458E-975E-11D5913C9F5C}">
      <dsp:nvSpPr>
        <dsp:cNvPr id="0" name=""/>
        <dsp:cNvSpPr/>
      </dsp:nvSpPr>
      <dsp:spPr>
        <a:xfrm>
          <a:off x="5796455" y="1478805"/>
          <a:ext cx="4303986" cy="2163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Với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sứ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giả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hô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– ta” 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Biểu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hiện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kì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lạ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,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khác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thường</a:t>
          </a:r>
          <a:endParaRPr lang="en-SG" sz="32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5796455" y="1478805"/>
        <a:ext cx="4303986" cy="21630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76F83-510F-435A-84F4-7875BF230E0D}">
      <dsp:nvSpPr>
        <dsp:cNvPr id="0" name=""/>
        <dsp:cNvSpPr/>
      </dsp:nvSpPr>
      <dsp:spPr>
        <a:xfrm>
          <a:off x="278523" y="0"/>
          <a:ext cx="11035862" cy="4414345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A46FD-1B4C-4C57-B68E-D6707B96EB08}">
      <dsp:nvSpPr>
        <dsp:cNvPr id="0" name=""/>
        <dsp:cNvSpPr/>
      </dsp:nvSpPr>
      <dsp:spPr>
        <a:xfrm>
          <a:off x="1376851" y="781746"/>
          <a:ext cx="4093786" cy="2163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Vị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tướng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“con”,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thầy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 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Kính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trọng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,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biết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ơn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thầy</a:t>
          </a:r>
          <a:endParaRPr lang="en-SG" sz="32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1376851" y="781746"/>
        <a:ext cx="4093786" cy="2163029"/>
      </dsp:txXfrm>
    </dsp:sp>
    <dsp:sp modelId="{A0E147E7-1A6F-458E-975E-11D5913C9F5C}">
      <dsp:nvSpPr>
        <dsp:cNvPr id="0" name=""/>
        <dsp:cNvSpPr/>
      </dsp:nvSpPr>
      <dsp:spPr>
        <a:xfrm>
          <a:off x="5796455" y="1478805"/>
          <a:ext cx="4303986" cy="2163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Thầy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ngài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Tôn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trọng</a:t>
          </a:r>
          <a:endParaRPr lang="en-SG" sz="32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5796455" y="1478805"/>
        <a:ext cx="4303986" cy="21630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40242-94B7-486B-8D6E-9BE936B28B09}">
      <dsp:nvSpPr>
        <dsp:cNvPr id="0" name=""/>
        <dsp:cNvSpPr/>
      </dsp:nvSpPr>
      <dsp:spPr>
        <a:xfrm>
          <a:off x="896389" y="0"/>
          <a:ext cx="10159075" cy="651163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B7A7A-5645-4951-A38F-E5F51691FDF9}">
      <dsp:nvSpPr>
        <dsp:cNvPr id="0" name=""/>
        <dsp:cNvSpPr/>
      </dsp:nvSpPr>
      <dsp:spPr>
        <a:xfrm>
          <a:off x="405009" y="1953491"/>
          <a:ext cx="3585556" cy="26046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kern="1200">
              <a:latin typeface="+mj-lt"/>
            </a:rPr>
            <a:t>Trước Cách mạng tháng tám 1945, đất nước phong kiến, người đứng đầu nhà nước xưng “trẫm” với bề tôi, kẻ dưới</a:t>
          </a:r>
          <a:endParaRPr lang="en-SG" sz="2600" kern="1200" dirty="0">
            <a:latin typeface="+mj-lt"/>
          </a:endParaRPr>
        </a:p>
      </dsp:txBody>
      <dsp:txXfrm>
        <a:off x="532158" y="2080640"/>
        <a:ext cx="3331258" cy="2350356"/>
      </dsp:txXfrm>
    </dsp:sp>
    <dsp:sp modelId="{40D15A04-BF55-4E58-A0B4-98CCC51BB731}">
      <dsp:nvSpPr>
        <dsp:cNvPr id="0" name=""/>
        <dsp:cNvSpPr/>
      </dsp:nvSpPr>
      <dsp:spPr>
        <a:xfrm>
          <a:off x="4183148" y="1953491"/>
          <a:ext cx="3585556" cy="26046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kern="1200">
              <a:latin typeface="+mj-lt"/>
            </a:rPr>
            <a:t>Bác</a:t>
          </a:r>
          <a:r>
            <a:rPr lang="en-SG" sz="2600" kern="1200">
              <a:latin typeface="+mj-lt"/>
            </a:rPr>
            <a:t> - c</a:t>
          </a:r>
          <a:r>
            <a:rPr lang="vi-VN" sz="2600" kern="1200">
              <a:latin typeface="+mj-lt"/>
            </a:rPr>
            <a:t>hủ tịch nước, người đứng đầu nước Việt Nam mới xưng “tôi” gọi nhân dân là “đồng bào”</a:t>
          </a:r>
          <a:endParaRPr lang="en-SG" sz="2600" kern="1200" dirty="0">
            <a:latin typeface="+mj-lt"/>
          </a:endParaRPr>
        </a:p>
      </dsp:txBody>
      <dsp:txXfrm>
        <a:off x="4310297" y="2080640"/>
        <a:ext cx="3331258" cy="2350356"/>
      </dsp:txXfrm>
    </dsp:sp>
    <dsp:sp modelId="{0F3B1409-8625-4648-889F-7CEEC5524561}">
      <dsp:nvSpPr>
        <dsp:cNvPr id="0" name=""/>
        <dsp:cNvSpPr/>
      </dsp:nvSpPr>
      <dsp:spPr>
        <a:xfrm>
          <a:off x="7961288" y="1953491"/>
          <a:ext cx="3585556" cy="26046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kern="1200" dirty="0">
              <a:latin typeface="+mj-lt"/>
            </a:rPr>
            <a:t>→ Người nghe cảm giác gần gũi người nói với người nghe</a:t>
          </a:r>
          <a:endParaRPr lang="en-SG" sz="2600" kern="1200" dirty="0">
            <a:latin typeface="+mj-lt"/>
          </a:endParaRPr>
        </a:p>
      </dsp:txBody>
      <dsp:txXfrm>
        <a:off x="8088437" y="2080640"/>
        <a:ext cx="3331258" cy="23503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FA792-7F41-4464-A25A-36FD75A7D3B9}">
      <dsp:nvSpPr>
        <dsp:cNvPr id="0" name=""/>
        <dsp:cNvSpPr/>
      </dsp:nvSpPr>
      <dsp:spPr>
        <a:xfrm>
          <a:off x="6012626" y="652"/>
          <a:ext cx="5411390" cy="25463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Ngạc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</a:t>
          </a:r>
          <a:endParaRPr lang="en-SG" sz="5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2626" y="318945"/>
        <a:ext cx="4456512" cy="1909756"/>
      </dsp:txXfrm>
    </dsp:sp>
    <dsp:sp modelId="{DBB0DA96-1826-47F8-A826-E725EBB00EC8}">
      <dsp:nvSpPr>
        <dsp:cNvPr id="0" name=""/>
        <dsp:cNvSpPr/>
      </dsp:nvSpPr>
      <dsp:spPr>
        <a:xfrm>
          <a:off x="5982" y="652"/>
          <a:ext cx="6006643" cy="25463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 hay!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Thế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ra </a:t>
          </a:r>
          <a:r>
            <a:rPr lang="en-US" sz="27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là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cha</a:t>
          </a:r>
          <a:r>
            <a:rPr lang="en-US" sz="2700" b="1" kern="1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tôi</a:t>
          </a:r>
          <a:r>
            <a:rPr lang="en-US" sz="2700" b="1" kern="1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ư? </a:t>
          </a:r>
          <a:r>
            <a:rPr lang="en-US" sz="27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sz="2700" b="1" kern="1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lại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biết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nói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chứ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không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cha</a:t>
          </a:r>
          <a:r>
            <a:rPr lang="en-US" sz="2700" b="1" kern="1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tôi</a:t>
          </a:r>
          <a:r>
            <a:rPr lang="en-US" sz="2700" b="1" kern="1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trước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kia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chỉ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nín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thin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thít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.</a:t>
          </a:r>
          <a:endParaRPr lang="en-SG" sz="2700" kern="1200" dirty="0"/>
        </a:p>
      </dsp:txBody>
      <dsp:txXfrm>
        <a:off x="130284" y="124954"/>
        <a:ext cx="5758039" cy="2297738"/>
      </dsp:txXfrm>
    </dsp:sp>
    <dsp:sp modelId="{BE33C0A9-A14F-4387-B40A-1A66110D9354}">
      <dsp:nvSpPr>
        <dsp:cNvPr id="0" name=""/>
        <dsp:cNvSpPr/>
      </dsp:nvSpPr>
      <dsp:spPr>
        <a:xfrm>
          <a:off x="6018609" y="2802282"/>
          <a:ext cx="5411390" cy="25463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quen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endParaRPr lang="en-SG" sz="5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8609" y="3120575"/>
        <a:ext cx="4456512" cy="1909756"/>
      </dsp:txXfrm>
    </dsp:sp>
    <dsp:sp modelId="{507F5A02-31C2-4BA2-969E-BF2E4C7C0191}">
      <dsp:nvSpPr>
        <dsp:cNvPr id="0" name=""/>
        <dsp:cNvSpPr/>
      </dsp:nvSpPr>
      <dsp:spPr>
        <a:xfrm>
          <a:off x="5982" y="2801629"/>
          <a:ext cx="6006643" cy="254634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Trước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đây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thường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có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một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người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đàn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đêm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nào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đến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sz="2700" b="1" kern="12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đi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đi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sz="2700" b="1" kern="12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ngồi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ngồi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nhưng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chẳng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bao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giờ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bế</a:t>
          </a:r>
          <a:r>
            <a:rPr lang="en-US" sz="2700" b="1" kern="12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sz="2700" b="1" kern="12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cả</a:t>
          </a:r>
          <a:endParaRPr lang="en-SG" sz="2700" kern="1200" dirty="0">
            <a:solidFill>
              <a:schemeClr val="bg1"/>
            </a:solidFill>
          </a:endParaRPr>
        </a:p>
      </dsp:txBody>
      <dsp:txXfrm>
        <a:off x="130284" y="2925931"/>
        <a:ext cx="5758039" cy="2297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11AF1-1B47-44F8-AA54-3A1FAF72E90B}" type="datetimeFigureOut">
              <a:rPr lang="en-SG" smtClean="0"/>
              <a:t>23/8/2020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A1AC5-50A2-4AF5-8A6B-7043A9CF57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0247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48383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32331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55541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9925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5406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5519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0299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D8168-92DE-43CA-8652-530A5A003D3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725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59613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60336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77684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27581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90071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A0F9F436-D2F5-4E96-8F1D-6656146E50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9100B1-57AD-4353-8C06-3A4E05DED6D2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6D3C3DE-AEDC-4CCD-B761-6EC9A3AD1B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5302B80-17B8-4552-B2E5-F9D7C77AC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377057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69122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22449EE9-75FD-4B36-A855-BE3AD3E112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3EE2BC-3203-4E82-B047-22A8305E3201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CDB4D16-AFAD-4813-84AA-F10A4A35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0612646-0CBE-4A65-A01B-F54FA526F2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25444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42978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5B3C34C-C8CB-467E-B41F-C2CD1000E7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8C2D7F-96E6-4881-9FD0-721B6DEE7519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CF929B4C-69E9-4EA9-948A-1AED2F7776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CCBFFB6-27B5-4B14-B414-85349624B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342A4583-9B69-4014-9B80-DD5E608B8B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E001A0-C64F-4C5E-A947-914088FB8A57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59BD897-EA4D-48BF-9DF9-957771F4F4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24BE699-E69E-435D-A198-D7DD7CD7B5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5734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341046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30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97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D8168-92DE-43CA-8652-530A5A003D3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739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94325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7067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D37C045-2811-4D31-89F2-518E0B8FA8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D3FC86-6954-4483-AC69-F79999582813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1A0A7D6-A771-4FAB-8DC5-78B9472253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FE8BF80-DC48-448F-AAB0-811AFEB62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06708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7038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8/23/2020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426226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8/23/2020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26425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8/23/2020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89616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8/23/2020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90182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8/23/2020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42515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8/23/2020</a:t>
            </a:fld>
            <a:endParaRPr lang="en-B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9602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8/23/2020</a:t>
            </a:fld>
            <a:endParaRPr lang="en-B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30068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8/23/2020</a:t>
            </a:fld>
            <a:endParaRPr lang="en-B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73024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8/23/2020</a:t>
            </a:fld>
            <a:endParaRPr lang="en-B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6254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8/23/2020</a:t>
            </a:fld>
            <a:endParaRPr lang="en-B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16139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8/23/2020</a:t>
            </a:fld>
            <a:endParaRPr lang="en-B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3362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0D75B-EA5D-44AF-A571-BC8C9102572B}" type="datetimeFigureOut">
              <a:rPr lang="en-US" smtClean="0"/>
              <a:pPr/>
              <a:t>8/23/2020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83335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6.jp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slide" Target="slide23.xml"/><Relationship Id="rId7" Type="http://schemas.openxmlformats.org/officeDocument/2006/relationships/slide" Target="slide22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image" Target="../media/image20.png"/><Relationship Id="rId5" Type="http://schemas.openxmlformats.org/officeDocument/2006/relationships/slide" Target="slide25.xml"/><Relationship Id="rId15" Type="http://schemas.openxmlformats.org/officeDocument/2006/relationships/image" Target="../media/image24.png"/><Relationship Id="rId10" Type="http://schemas.openxmlformats.org/officeDocument/2006/relationships/slide" Target="slide18.xml"/><Relationship Id="rId4" Type="http://schemas.openxmlformats.org/officeDocument/2006/relationships/image" Target="../media/image18.png"/><Relationship Id="rId9" Type="http://schemas.openxmlformats.org/officeDocument/2006/relationships/slide" Target="slide20.xml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" Target="slide17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" Target="slide17.xm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6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" Target="slide17.xml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3188845-2A1D-41FA-B40D-3641F9FF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81" y="3429000"/>
            <a:ext cx="5806859" cy="2889114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13800" dirty="0">
                <a:latin typeface="#9Slide05 Brannboll Ny" panose="02000000000000000000" pitchFamily="2" charset="0"/>
              </a:rPr>
              <a:t>Ai </a:t>
            </a:r>
            <a:br>
              <a:rPr lang="en-US" sz="13800" dirty="0">
                <a:latin typeface="#9Slide05 Brannboll Ny" panose="02000000000000000000" pitchFamily="2" charset="0"/>
              </a:rPr>
            </a:br>
            <a:r>
              <a:rPr lang="en-US" sz="13800" dirty="0" err="1">
                <a:latin typeface="#9Slide05 Brannboll Ny" panose="02000000000000000000" pitchFamily="2" charset="0"/>
              </a:rPr>
              <a:t>nhanh</a:t>
            </a:r>
            <a:r>
              <a:rPr lang="en-US" sz="13800" dirty="0">
                <a:latin typeface="#9Slide05 Brannboll Ny" panose="02000000000000000000" pitchFamily="2" charset="0"/>
              </a:rPr>
              <a:t> </a:t>
            </a:r>
            <a:br>
              <a:rPr lang="en-US" sz="13800" dirty="0">
                <a:latin typeface="#9Slide05 Brannboll Ny" panose="02000000000000000000" pitchFamily="2" charset="0"/>
              </a:rPr>
            </a:br>
            <a:r>
              <a:rPr lang="en-US" sz="13800" dirty="0">
                <a:latin typeface="#9Slide05 Brannboll Ny" panose="02000000000000000000" pitchFamily="2" charset="0"/>
              </a:rPr>
              <a:t>h</a:t>
            </a:r>
            <a:r>
              <a:rPr lang="vi-VN" sz="13800" dirty="0">
                <a:latin typeface="#9Slide05 Brannboll Ny" panose="02000000000000000000" pitchFamily="2" charset="0"/>
              </a:rPr>
              <a:t>ơ</a:t>
            </a:r>
            <a:r>
              <a:rPr lang="en-US" sz="13800" dirty="0">
                <a:latin typeface="#9Slide05 Brannboll Ny" panose="02000000000000000000" pitchFamily="2" charset="0"/>
              </a:rPr>
              <a:t>n?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1F8730A9-EFA8-4D34-A9FA-189B9DD47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617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7551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811823" y="1710813"/>
            <a:ext cx="4718189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20627kpgiadinh04new_ccc46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6661990" y="1710813"/>
            <a:ext cx="4634681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71800" y="22860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3600" b="1" u="sng" dirty="0">
                <a:solidFill>
                  <a:srgbClr val="002060"/>
                </a:solidFill>
                <a:latin typeface="Calibri"/>
              </a:rPr>
              <a:t>TỪ NGỮ XƯNG HÔ PHONG PHÚ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RƯỜNG HOÀNG VIỆT\Giáo án ngữ văn 9\Tuần 4\xưng hô trong hội thoại\59-244b31.jpg">
            <a:extLst>
              <a:ext uri="{FF2B5EF4-FFF2-40B4-BE49-F238E27FC236}">
                <a16:creationId xmlns:a16="http://schemas.microsoft.com/office/drawing/2014/main" id="{E50C043A-7EF3-4659-AD69-716706CFE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0315" y="-2059"/>
            <a:ext cx="6411686" cy="6860059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DC7029-8B56-4519-AD16-835624F89F84}"/>
              </a:ext>
            </a:extLst>
          </p:cNvPr>
          <p:cNvSpPr txBox="1"/>
          <p:nvPr/>
        </p:nvSpPr>
        <p:spPr>
          <a:xfrm flipH="1">
            <a:off x="415833" y="653143"/>
            <a:ext cx="5168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Đọc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ví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2a- 2b (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sgk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–tr38 -39)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B35767-53FF-4468-8081-8E095FDEC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1016" y="1755502"/>
            <a:ext cx="1407526" cy="14075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D40978-C621-4478-AF8D-8853F02F19EE}"/>
              </a:ext>
            </a:extLst>
          </p:cNvPr>
          <p:cNvSpPr txBox="1"/>
          <p:nvPr/>
        </p:nvSpPr>
        <p:spPr>
          <a:xfrm flipH="1">
            <a:off x="251461" y="3105834"/>
            <a:ext cx="5168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Xác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định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B93435-C436-4000-BDFA-BA96D2E753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86395" y="3694973"/>
            <a:ext cx="1407526" cy="14075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60F044-A8BD-4947-A05B-CD8D54199530}"/>
              </a:ext>
            </a:extLst>
          </p:cNvPr>
          <p:cNvSpPr txBox="1"/>
          <p:nvPr/>
        </p:nvSpPr>
        <p:spPr>
          <a:xfrm flipH="1">
            <a:off x="415833" y="5068533"/>
            <a:ext cx="5168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Phân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tích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lí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giải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thay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đổi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6">
            <a:extLst>
              <a:ext uri="{FF2B5EF4-FFF2-40B4-BE49-F238E27FC236}">
                <a16:creationId xmlns:a16="http://schemas.microsoft.com/office/drawing/2014/main" id="{A98BC887-4916-4227-9F48-3B078D23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666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9">
            <a:extLst>
              <a:ext uri="{FF2B5EF4-FFF2-40B4-BE49-F238E27FC236}">
                <a16:creationId xmlns:a16="http://schemas.microsoft.com/office/drawing/2014/main" id="{1AD6DCFA-0E71-4650-A5E4-3C20E73EB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0C1375B0-8191-4001-BFE5-D8BEA2AB14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r="1" b="34874"/>
          <a:stretch/>
        </p:blipFill>
        <p:spPr>
          <a:xfrm>
            <a:off x="804672" y="803049"/>
            <a:ext cx="3026664" cy="2470743"/>
          </a:xfrm>
          <a:prstGeom prst="rect">
            <a:avLst/>
          </a:prstGeom>
          <a:effectLst/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8BDA6D7-E1BD-4CF7-99E9-372052BAE8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9" b="5"/>
          <a:stretch/>
        </p:blipFill>
        <p:spPr>
          <a:xfrm>
            <a:off x="804672" y="3461344"/>
            <a:ext cx="3026663" cy="2438400"/>
          </a:xfrm>
          <a:prstGeom prst="rect">
            <a:avLst/>
          </a:prstGeom>
        </p:spPr>
      </p:pic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id="{213E9808-AC59-4896-8E73-05BE8E4F89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564016"/>
              </p:ext>
            </p:extLst>
          </p:nvPr>
        </p:nvGraphicFramePr>
        <p:xfrm>
          <a:off x="4983814" y="0"/>
          <a:ext cx="7052241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5468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639A53DD-5173-4C63-BECB-DCC417885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75" b="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6B5DAF-2750-494E-9270-AA0416A6C34D}"/>
              </a:ext>
            </a:extLst>
          </p:cNvPr>
          <p:cNvSpPr/>
          <p:nvPr/>
        </p:nvSpPr>
        <p:spPr>
          <a:xfrm>
            <a:off x="261256" y="334557"/>
            <a:ext cx="536665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 thay đổi về cách xưng hô là do tình huống giao tiếp thay đổi, vị thế hai nhân vật thay đổi. Ở đoạn (a), Dế Choắt yếu thế, Mèn là kẻ mạnh. Đoạn (b), Mèn là kẻ mang ơn Dế Choắt, Mèn hối hận về hành động của mình.</a:t>
            </a:r>
            <a:endParaRPr lang="vi-VN" sz="4000" b="0" i="0" dirty="0">
              <a:solidFill>
                <a:srgbClr val="000000"/>
              </a:solidFill>
              <a:effectLst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6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CBE145-6C8F-4C91-840D-F4BB79015C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3" t="16072" r="28274" b="14584"/>
          <a:stretch/>
        </p:blipFill>
        <p:spPr>
          <a:xfrm>
            <a:off x="8022771" y="561252"/>
            <a:ext cx="4343400" cy="6571509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DB950265-626F-4855-A942-F85A3E547AA7}"/>
              </a:ext>
            </a:extLst>
          </p:cNvPr>
          <p:cNvSpPr/>
          <p:nvPr/>
        </p:nvSpPr>
        <p:spPr>
          <a:xfrm>
            <a:off x="1349828" y="1061995"/>
            <a:ext cx="6400799" cy="41413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 những ví dụ vừa rồi, em thấy hệ thống từ ngữ x</a:t>
            </a:r>
            <a:r>
              <a:rPr lang="vi-VN" sz="360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SG" sz="360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 hô trong tiếng Việt có gì đặc biệt?</a:t>
            </a:r>
            <a:endParaRPr lang="en-SG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4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EF1EABB-3930-4049-9D4F-359139327FA3}"/>
              </a:ext>
            </a:extLst>
          </p:cNvPr>
          <p:cNvGrpSpPr/>
          <p:nvPr/>
        </p:nvGrpSpPr>
        <p:grpSpPr>
          <a:xfrm>
            <a:off x="485706" y="1605035"/>
            <a:ext cx="1787034" cy="1835687"/>
            <a:chOff x="2592842" y="1531884"/>
            <a:chExt cx="2173122" cy="2279691"/>
          </a:xfrm>
        </p:grpSpPr>
        <p:sp>
          <p:nvSpPr>
            <p:cNvPr id="2" name="KSO_Shape">
              <a:extLst>
                <a:ext uri="{FF2B5EF4-FFF2-40B4-BE49-F238E27FC236}">
                  <a16:creationId xmlns:a16="http://schemas.microsoft.com/office/drawing/2014/main" id="{ECC1554E-47CE-4E2B-9E4D-BF6E33BA4694}"/>
                </a:ext>
              </a:extLst>
            </p:cNvPr>
            <p:cNvSpPr/>
            <p:nvPr/>
          </p:nvSpPr>
          <p:spPr bwMode="auto">
            <a:xfrm>
              <a:off x="2592842" y="1531884"/>
              <a:ext cx="1962170" cy="2196564"/>
            </a:xfrm>
            <a:custGeom>
              <a:avLst/>
              <a:gdLst/>
              <a:ahLst/>
              <a:cxnLst/>
              <a:rect l="0" t="0" r="r" b="b"/>
              <a:pathLst>
                <a:path w="4842878" h="4878910">
                  <a:moveTo>
                    <a:pt x="1551333" y="4385664"/>
                  </a:moveTo>
                  <a:cubicBezTo>
                    <a:pt x="1721786" y="4397880"/>
                    <a:pt x="1804829" y="4512858"/>
                    <a:pt x="1893627" y="4604841"/>
                  </a:cubicBezTo>
                  <a:cubicBezTo>
                    <a:pt x="1995110" y="4709963"/>
                    <a:pt x="2235663" y="4848875"/>
                    <a:pt x="2363457" y="4833858"/>
                  </a:cubicBezTo>
                  <a:cubicBezTo>
                    <a:pt x="2491251" y="4815086"/>
                    <a:pt x="2517561" y="4878910"/>
                    <a:pt x="2374733" y="4878910"/>
                  </a:cubicBezTo>
                  <a:cubicBezTo>
                    <a:pt x="2231904" y="4878910"/>
                    <a:pt x="2100352" y="4878910"/>
                    <a:pt x="1889868" y="4694946"/>
                  </a:cubicBezTo>
                  <a:cubicBezTo>
                    <a:pt x="1675626" y="4510981"/>
                    <a:pt x="1529038" y="4387087"/>
                    <a:pt x="1435072" y="4525999"/>
                  </a:cubicBezTo>
                  <a:cubicBezTo>
                    <a:pt x="1341106" y="4664911"/>
                    <a:pt x="1427555" y="4788805"/>
                    <a:pt x="1562866" y="4691191"/>
                  </a:cubicBezTo>
                  <a:cubicBezTo>
                    <a:pt x="1634280" y="4634876"/>
                    <a:pt x="1694419" y="4638630"/>
                    <a:pt x="1634280" y="4709963"/>
                  </a:cubicBezTo>
                  <a:cubicBezTo>
                    <a:pt x="1577900" y="4785051"/>
                    <a:pt x="1420038" y="4848875"/>
                    <a:pt x="1329830" y="4736244"/>
                  </a:cubicBezTo>
                  <a:cubicBezTo>
                    <a:pt x="1239623" y="4627367"/>
                    <a:pt x="1243381" y="4417122"/>
                    <a:pt x="1472659" y="4387087"/>
                  </a:cubicBezTo>
                  <a:cubicBezTo>
                    <a:pt x="1500849" y="4384271"/>
                    <a:pt x="1526983" y="4383919"/>
                    <a:pt x="1551333" y="4385664"/>
                  </a:cubicBezTo>
                  <a:close/>
                  <a:moveTo>
                    <a:pt x="1125503" y="3949276"/>
                  </a:moveTo>
                  <a:cubicBezTo>
                    <a:pt x="1135992" y="3948902"/>
                    <a:pt x="1163140" y="3953483"/>
                    <a:pt x="1212500" y="3954892"/>
                  </a:cubicBezTo>
                  <a:cubicBezTo>
                    <a:pt x="1344126" y="3962410"/>
                    <a:pt x="1648749" y="4176652"/>
                    <a:pt x="1739007" y="4353308"/>
                  </a:cubicBezTo>
                  <a:cubicBezTo>
                    <a:pt x="1784136" y="4435998"/>
                    <a:pt x="1754050" y="4417205"/>
                    <a:pt x="1708921" y="4353308"/>
                  </a:cubicBezTo>
                  <a:cubicBezTo>
                    <a:pt x="1660031" y="4289411"/>
                    <a:pt x="1566011" y="4135307"/>
                    <a:pt x="1411820" y="4124031"/>
                  </a:cubicBezTo>
                  <a:cubicBezTo>
                    <a:pt x="1257629" y="4112755"/>
                    <a:pt x="1265150" y="4135307"/>
                    <a:pt x="1186174" y="4030065"/>
                  </a:cubicBezTo>
                  <a:cubicBezTo>
                    <a:pt x="1136814" y="3964289"/>
                    <a:pt x="1108021" y="3949900"/>
                    <a:pt x="1125503" y="3949276"/>
                  </a:cubicBezTo>
                  <a:close/>
                  <a:moveTo>
                    <a:pt x="2329509" y="3885333"/>
                  </a:moveTo>
                  <a:cubicBezTo>
                    <a:pt x="2342029" y="3879523"/>
                    <a:pt x="2345556" y="3904878"/>
                    <a:pt x="2351200" y="3947135"/>
                  </a:cubicBezTo>
                  <a:cubicBezTo>
                    <a:pt x="2358724" y="3999722"/>
                    <a:pt x="2392583" y="4086115"/>
                    <a:pt x="2332389" y="4176264"/>
                  </a:cubicBezTo>
                  <a:cubicBezTo>
                    <a:pt x="2268432" y="4262657"/>
                    <a:pt x="2381297" y="4442956"/>
                    <a:pt x="2441492" y="4495543"/>
                  </a:cubicBezTo>
                  <a:cubicBezTo>
                    <a:pt x="2501686" y="4548130"/>
                    <a:pt x="2452778" y="4551886"/>
                    <a:pt x="2370010" y="4469249"/>
                  </a:cubicBezTo>
                  <a:cubicBezTo>
                    <a:pt x="2287243" y="4386613"/>
                    <a:pt x="2227048" y="4210070"/>
                    <a:pt x="2238335" y="4097384"/>
                  </a:cubicBezTo>
                  <a:cubicBezTo>
                    <a:pt x="2249621" y="3980941"/>
                    <a:pt x="2291005" y="3935866"/>
                    <a:pt x="2313578" y="3902060"/>
                  </a:cubicBezTo>
                  <a:cubicBezTo>
                    <a:pt x="2320162" y="3892670"/>
                    <a:pt x="2325335" y="3887270"/>
                    <a:pt x="2329509" y="3885333"/>
                  </a:cubicBezTo>
                  <a:close/>
                  <a:moveTo>
                    <a:pt x="976380" y="3681649"/>
                  </a:moveTo>
                  <a:cubicBezTo>
                    <a:pt x="1008216" y="3680952"/>
                    <a:pt x="1038570" y="3683184"/>
                    <a:pt x="1066281" y="3688351"/>
                  </a:cubicBezTo>
                  <a:cubicBezTo>
                    <a:pt x="1287973" y="3729692"/>
                    <a:pt x="1588572" y="4004046"/>
                    <a:pt x="1738872" y="4229542"/>
                  </a:cubicBezTo>
                  <a:cubicBezTo>
                    <a:pt x="1892929" y="4458796"/>
                    <a:pt x="1975593" y="4642951"/>
                    <a:pt x="2204800" y="4710600"/>
                  </a:cubicBezTo>
                  <a:cubicBezTo>
                    <a:pt x="2430249" y="4778249"/>
                    <a:pt x="2340070" y="4823348"/>
                    <a:pt x="2197285" y="4770732"/>
                  </a:cubicBezTo>
                  <a:cubicBezTo>
                    <a:pt x="2058258" y="4718117"/>
                    <a:pt x="1896686" y="4567786"/>
                    <a:pt x="1727599" y="4293432"/>
                  </a:cubicBezTo>
                  <a:cubicBezTo>
                    <a:pt x="1562269" y="4019079"/>
                    <a:pt x="1227853" y="3812374"/>
                    <a:pt x="994889" y="3808616"/>
                  </a:cubicBezTo>
                  <a:cubicBezTo>
                    <a:pt x="761925" y="3804858"/>
                    <a:pt x="521446" y="3887539"/>
                    <a:pt x="547748" y="4146860"/>
                  </a:cubicBezTo>
                  <a:cubicBezTo>
                    <a:pt x="574050" y="4406180"/>
                    <a:pt x="859619" y="4436247"/>
                    <a:pt x="942284" y="4319740"/>
                  </a:cubicBezTo>
                  <a:cubicBezTo>
                    <a:pt x="1028706" y="4203234"/>
                    <a:pt x="1017434" y="4184443"/>
                    <a:pt x="983616" y="4124310"/>
                  </a:cubicBezTo>
                  <a:cubicBezTo>
                    <a:pt x="931012" y="4026595"/>
                    <a:pt x="968586" y="4052903"/>
                    <a:pt x="1009919" y="4120552"/>
                  </a:cubicBezTo>
                  <a:cubicBezTo>
                    <a:pt x="1055009" y="4188201"/>
                    <a:pt x="1047494" y="4368598"/>
                    <a:pt x="912224" y="4417455"/>
                  </a:cubicBezTo>
                  <a:cubicBezTo>
                    <a:pt x="773197" y="4462554"/>
                    <a:pt x="525203" y="4458796"/>
                    <a:pt x="487628" y="4124310"/>
                  </a:cubicBezTo>
                  <a:cubicBezTo>
                    <a:pt x="458038" y="3834924"/>
                    <a:pt x="753529" y="3686531"/>
                    <a:pt x="976380" y="3681649"/>
                  </a:cubicBezTo>
                  <a:close/>
                  <a:moveTo>
                    <a:pt x="2219855" y="3613759"/>
                  </a:moveTo>
                  <a:cubicBezTo>
                    <a:pt x="2224217" y="3612756"/>
                    <a:pt x="2228636" y="3613086"/>
                    <a:pt x="2233096" y="3614936"/>
                  </a:cubicBezTo>
                  <a:cubicBezTo>
                    <a:pt x="2244990" y="3619869"/>
                    <a:pt x="2257177" y="3635606"/>
                    <a:pt x="2269364" y="3665671"/>
                  </a:cubicBezTo>
                  <a:cubicBezTo>
                    <a:pt x="2314361" y="3782175"/>
                    <a:pt x="2231866" y="3834789"/>
                    <a:pt x="2198118" y="3943776"/>
                  </a:cubicBezTo>
                  <a:cubicBezTo>
                    <a:pt x="2160620" y="4049004"/>
                    <a:pt x="2156870" y="4173023"/>
                    <a:pt x="2190618" y="4225638"/>
                  </a:cubicBezTo>
                  <a:cubicBezTo>
                    <a:pt x="2220616" y="4282010"/>
                    <a:pt x="2160620" y="4259461"/>
                    <a:pt x="2134371" y="4165507"/>
                  </a:cubicBezTo>
                  <a:cubicBezTo>
                    <a:pt x="2096873" y="4033971"/>
                    <a:pt x="2111872" y="3883645"/>
                    <a:pt x="2141871" y="3767142"/>
                  </a:cubicBezTo>
                  <a:cubicBezTo>
                    <a:pt x="2161557" y="3693153"/>
                    <a:pt x="2189318" y="3620783"/>
                    <a:pt x="2219855" y="3613759"/>
                  </a:cubicBezTo>
                  <a:close/>
                  <a:moveTo>
                    <a:pt x="780378" y="3564827"/>
                  </a:moveTo>
                  <a:cubicBezTo>
                    <a:pt x="818277" y="3564651"/>
                    <a:pt x="858232" y="3567936"/>
                    <a:pt x="900538" y="3575444"/>
                  </a:cubicBezTo>
                  <a:cubicBezTo>
                    <a:pt x="1069761" y="3609232"/>
                    <a:pt x="1013353" y="3646774"/>
                    <a:pt x="885496" y="3601724"/>
                  </a:cubicBezTo>
                  <a:cubicBezTo>
                    <a:pt x="780202" y="3564181"/>
                    <a:pt x="689950" y="3612986"/>
                    <a:pt x="595937" y="3691825"/>
                  </a:cubicBezTo>
                  <a:cubicBezTo>
                    <a:pt x="498164" y="3770664"/>
                    <a:pt x="313899" y="3823223"/>
                    <a:pt x="197324" y="3766910"/>
                  </a:cubicBezTo>
                  <a:cubicBezTo>
                    <a:pt x="80748" y="3706842"/>
                    <a:pt x="114592" y="3703088"/>
                    <a:pt x="193563" y="3740630"/>
                  </a:cubicBezTo>
                  <a:cubicBezTo>
                    <a:pt x="272534" y="3778172"/>
                    <a:pt x="377828" y="3699334"/>
                    <a:pt x="486882" y="3639266"/>
                  </a:cubicBezTo>
                  <a:cubicBezTo>
                    <a:pt x="571494" y="3597031"/>
                    <a:pt x="666682" y="3565355"/>
                    <a:pt x="780378" y="3564827"/>
                  </a:cubicBezTo>
                  <a:close/>
                  <a:moveTo>
                    <a:pt x="2249554" y="3060139"/>
                  </a:moveTo>
                  <a:cubicBezTo>
                    <a:pt x="2295001" y="3052213"/>
                    <a:pt x="2309798" y="3126184"/>
                    <a:pt x="2309798" y="3210723"/>
                  </a:cubicBezTo>
                  <a:cubicBezTo>
                    <a:pt x="2309798" y="3319684"/>
                    <a:pt x="2369924" y="3391072"/>
                    <a:pt x="2219608" y="3454945"/>
                  </a:cubicBezTo>
                  <a:cubicBezTo>
                    <a:pt x="2069291" y="3518819"/>
                    <a:pt x="1964070" y="3706682"/>
                    <a:pt x="2016680" y="3928361"/>
                  </a:cubicBezTo>
                  <a:cubicBezTo>
                    <a:pt x="2058017" y="4089923"/>
                    <a:pt x="2001649" y="4022292"/>
                    <a:pt x="1960312" y="3894545"/>
                  </a:cubicBezTo>
                  <a:cubicBezTo>
                    <a:pt x="1915217" y="3766798"/>
                    <a:pt x="1888911" y="3699168"/>
                    <a:pt x="1945280" y="3537605"/>
                  </a:cubicBezTo>
                  <a:cubicBezTo>
                    <a:pt x="2005407" y="3376043"/>
                    <a:pt x="2099354" y="3191936"/>
                    <a:pt x="2193302" y="3098005"/>
                  </a:cubicBezTo>
                  <a:cubicBezTo>
                    <a:pt x="2215850" y="3074522"/>
                    <a:pt x="2234404" y="3062780"/>
                    <a:pt x="2249554" y="3060139"/>
                  </a:cubicBezTo>
                  <a:close/>
                  <a:moveTo>
                    <a:pt x="3430477" y="2647048"/>
                  </a:moveTo>
                  <a:cubicBezTo>
                    <a:pt x="3441589" y="2648855"/>
                    <a:pt x="3466009" y="2661367"/>
                    <a:pt x="3502551" y="2688153"/>
                  </a:cubicBezTo>
                  <a:cubicBezTo>
                    <a:pt x="3603745" y="2759582"/>
                    <a:pt x="3757411" y="2864847"/>
                    <a:pt x="3783646" y="3052820"/>
                  </a:cubicBezTo>
                  <a:cubicBezTo>
                    <a:pt x="3809882" y="3237033"/>
                    <a:pt x="3783646" y="3285906"/>
                    <a:pt x="3836117" y="3312222"/>
                  </a:cubicBezTo>
                  <a:cubicBezTo>
                    <a:pt x="3884840" y="3338538"/>
                    <a:pt x="3892336" y="3372373"/>
                    <a:pt x="3821126" y="3334779"/>
                  </a:cubicBezTo>
                  <a:cubicBezTo>
                    <a:pt x="3749915" y="3300944"/>
                    <a:pt x="3674956" y="3259590"/>
                    <a:pt x="3697444" y="3128009"/>
                  </a:cubicBezTo>
                  <a:cubicBezTo>
                    <a:pt x="3719931" y="2992668"/>
                    <a:pt x="3626233" y="2793417"/>
                    <a:pt x="3491307" y="2710709"/>
                  </a:cubicBezTo>
                  <a:cubicBezTo>
                    <a:pt x="3430403" y="2670765"/>
                    <a:pt x="3411957" y="2644038"/>
                    <a:pt x="3430477" y="2647048"/>
                  </a:cubicBezTo>
                  <a:close/>
                  <a:moveTo>
                    <a:pt x="639176" y="2611857"/>
                  </a:moveTo>
                  <a:cubicBezTo>
                    <a:pt x="646254" y="2611483"/>
                    <a:pt x="667423" y="2615006"/>
                    <a:pt x="701292" y="2620643"/>
                  </a:cubicBezTo>
                  <a:cubicBezTo>
                    <a:pt x="787848" y="2635676"/>
                    <a:pt x="848061" y="2639435"/>
                    <a:pt x="972251" y="2786008"/>
                  </a:cubicBezTo>
                  <a:cubicBezTo>
                    <a:pt x="1100203" y="2932581"/>
                    <a:pt x="1092677" y="3233244"/>
                    <a:pt x="1171706" y="3413642"/>
                  </a:cubicBezTo>
                  <a:cubicBezTo>
                    <a:pt x="1250736" y="3597798"/>
                    <a:pt x="1224393" y="3530149"/>
                    <a:pt x="1122783" y="3436192"/>
                  </a:cubicBezTo>
                  <a:cubicBezTo>
                    <a:pt x="1047517" y="3364784"/>
                    <a:pt x="1028700" y="3090429"/>
                    <a:pt x="934618" y="3064121"/>
                  </a:cubicBezTo>
                  <a:cubicBezTo>
                    <a:pt x="836771" y="3034055"/>
                    <a:pt x="817955" y="3019022"/>
                    <a:pt x="836771" y="2958889"/>
                  </a:cubicBezTo>
                  <a:cubicBezTo>
                    <a:pt x="859351" y="2898757"/>
                    <a:pt x="844298" y="2707084"/>
                    <a:pt x="727635" y="2654468"/>
                  </a:cubicBezTo>
                  <a:cubicBezTo>
                    <a:pt x="654721" y="2623932"/>
                    <a:pt x="627378" y="2612481"/>
                    <a:pt x="639176" y="2611857"/>
                  </a:cubicBezTo>
                  <a:close/>
                  <a:moveTo>
                    <a:pt x="2716482" y="2498430"/>
                  </a:moveTo>
                  <a:cubicBezTo>
                    <a:pt x="2857738" y="2493870"/>
                    <a:pt x="3004744" y="2519243"/>
                    <a:pt x="3148578" y="2582675"/>
                  </a:cubicBezTo>
                  <a:cubicBezTo>
                    <a:pt x="3535894" y="2751828"/>
                    <a:pt x="3550935" y="2958569"/>
                    <a:pt x="3573497" y="3236731"/>
                  </a:cubicBezTo>
                  <a:cubicBezTo>
                    <a:pt x="3592299" y="3518651"/>
                    <a:pt x="3291471" y="3856955"/>
                    <a:pt x="2937998" y="3725393"/>
                  </a:cubicBezTo>
                  <a:cubicBezTo>
                    <a:pt x="2584525" y="3590071"/>
                    <a:pt x="2659732" y="3232972"/>
                    <a:pt x="2776303" y="3101409"/>
                  </a:cubicBezTo>
                  <a:cubicBezTo>
                    <a:pt x="2889113" y="2969846"/>
                    <a:pt x="3020725" y="3011194"/>
                    <a:pt x="2847749" y="3176588"/>
                  </a:cubicBezTo>
                  <a:cubicBezTo>
                    <a:pt x="2674773" y="3338222"/>
                    <a:pt x="2885353" y="3770500"/>
                    <a:pt x="3216264" y="3635178"/>
                  </a:cubicBezTo>
                  <a:cubicBezTo>
                    <a:pt x="3550935" y="3496097"/>
                    <a:pt x="3547175" y="3060060"/>
                    <a:pt x="3276430" y="2785658"/>
                  </a:cubicBezTo>
                  <a:cubicBezTo>
                    <a:pt x="3005684" y="2511256"/>
                    <a:pt x="2140803" y="2484943"/>
                    <a:pt x="1892620" y="3210418"/>
                  </a:cubicBezTo>
                  <a:cubicBezTo>
                    <a:pt x="1644436" y="3939652"/>
                    <a:pt x="2208489" y="4424555"/>
                    <a:pt x="2464193" y="4601225"/>
                  </a:cubicBezTo>
                  <a:cubicBezTo>
                    <a:pt x="2716137" y="4774136"/>
                    <a:pt x="2603326" y="4747824"/>
                    <a:pt x="2456673" y="4653850"/>
                  </a:cubicBezTo>
                  <a:cubicBezTo>
                    <a:pt x="2182167" y="4477180"/>
                    <a:pt x="1843735" y="4112563"/>
                    <a:pt x="1764768" y="3706598"/>
                  </a:cubicBezTo>
                  <a:cubicBezTo>
                    <a:pt x="1685800" y="3300633"/>
                    <a:pt x="1839975" y="2947292"/>
                    <a:pt x="2099439" y="2733033"/>
                  </a:cubicBezTo>
                  <a:cubicBezTo>
                    <a:pt x="2261604" y="2596771"/>
                    <a:pt x="2481056" y="2506028"/>
                    <a:pt x="2716482" y="2498430"/>
                  </a:cubicBezTo>
                  <a:close/>
                  <a:moveTo>
                    <a:pt x="514618" y="2252577"/>
                  </a:moveTo>
                  <a:cubicBezTo>
                    <a:pt x="521263" y="2252216"/>
                    <a:pt x="526470" y="2252261"/>
                    <a:pt x="530268" y="2252673"/>
                  </a:cubicBezTo>
                  <a:cubicBezTo>
                    <a:pt x="555587" y="2255422"/>
                    <a:pt x="518251" y="2274481"/>
                    <a:pt x="426529" y="2297938"/>
                  </a:cubicBezTo>
                  <a:cubicBezTo>
                    <a:pt x="294826" y="2335469"/>
                    <a:pt x="129255" y="2478087"/>
                    <a:pt x="155596" y="2609446"/>
                  </a:cubicBezTo>
                  <a:cubicBezTo>
                    <a:pt x="185700" y="2737052"/>
                    <a:pt x="87863" y="2770830"/>
                    <a:pt x="50233" y="2812114"/>
                  </a:cubicBezTo>
                  <a:cubicBezTo>
                    <a:pt x="8841" y="2857151"/>
                    <a:pt x="-28789" y="2883423"/>
                    <a:pt x="31418" y="2800855"/>
                  </a:cubicBezTo>
                  <a:cubicBezTo>
                    <a:pt x="87863" y="2718286"/>
                    <a:pt x="-13737" y="2643224"/>
                    <a:pt x="46470" y="2556903"/>
                  </a:cubicBezTo>
                  <a:cubicBezTo>
                    <a:pt x="106678" y="2470581"/>
                    <a:pt x="249670" y="2301691"/>
                    <a:pt x="415240" y="2267913"/>
                  </a:cubicBezTo>
                  <a:cubicBezTo>
                    <a:pt x="461807" y="2258413"/>
                    <a:pt x="494682" y="2253663"/>
                    <a:pt x="514618" y="2252577"/>
                  </a:cubicBezTo>
                  <a:close/>
                  <a:moveTo>
                    <a:pt x="2802594" y="1975251"/>
                  </a:moveTo>
                  <a:cubicBezTo>
                    <a:pt x="2821972" y="1963802"/>
                    <a:pt x="2827609" y="2065959"/>
                    <a:pt x="2790967" y="2127958"/>
                  </a:cubicBezTo>
                  <a:cubicBezTo>
                    <a:pt x="2738353" y="2210623"/>
                    <a:pt x="2723320" y="2266986"/>
                    <a:pt x="2527896" y="2315834"/>
                  </a:cubicBezTo>
                  <a:cubicBezTo>
                    <a:pt x="2336229" y="2360924"/>
                    <a:pt x="2148321" y="2522497"/>
                    <a:pt x="2016785" y="2725403"/>
                  </a:cubicBezTo>
                  <a:cubicBezTo>
                    <a:pt x="1952897" y="2823098"/>
                    <a:pt x="1919073" y="2804311"/>
                    <a:pt x="1986720" y="2702858"/>
                  </a:cubicBezTo>
                  <a:cubicBezTo>
                    <a:pt x="2054367" y="2597647"/>
                    <a:pt x="2223484" y="2360924"/>
                    <a:pt x="2392602" y="2278259"/>
                  </a:cubicBezTo>
                  <a:cubicBezTo>
                    <a:pt x="2565477" y="2195593"/>
                    <a:pt x="2742111" y="2169291"/>
                    <a:pt x="2779693" y="2030263"/>
                  </a:cubicBezTo>
                  <a:cubicBezTo>
                    <a:pt x="2788149" y="1995506"/>
                    <a:pt x="2796135" y="1979067"/>
                    <a:pt x="2802594" y="1975251"/>
                  </a:cubicBezTo>
                  <a:close/>
                  <a:moveTo>
                    <a:pt x="653958" y="1930338"/>
                  </a:moveTo>
                  <a:cubicBezTo>
                    <a:pt x="687821" y="1932217"/>
                    <a:pt x="761190" y="1966979"/>
                    <a:pt x="904166" y="2045898"/>
                  </a:cubicBezTo>
                  <a:cubicBezTo>
                    <a:pt x="1193881" y="2203736"/>
                    <a:pt x="1227744" y="2647187"/>
                    <a:pt x="1265369" y="3116944"/>
                  </a:cubicBezTo>
                  <a:cubicBezTo>
                    <a:pt x="1306757" y="3590459"/>
                    <a:pt x="1562609" y="3857281"/>
                    <a:pt x="1641623" y="3992571"/>
                  </a:cubicBezTo>
                  <a:cubicBezTo>
                    <a:pt x="1720636" y="4127861"/>
                    <a:pt x="1713111" y="4139135"/>
                    <a:pt x="1619047" y="4022635"/>
                  </a:cubicBezTo>
                  <a:cubicBezTo>
                    <a:pt x="1306757" y="3620524"/>
                    <a:pt x="1216457" y="3289815"/>
                    <a:pt x="1133681" y="2756171"/>
                  </a:cubicBezTo>
                  <a:cubicBezTo>
                    <a:pt x="1054668" y="2218769"/>
                    <a:pt x="565538" y="2346543"/>
                    <a:pt x="430087" y="2466801"/>
                  </a:cubicBezTo>
                  <a:cubicBezTo>
                    <a:pt x="294636" y="2583300"/>
                    <a:pt x="494050" y="2624639"/>
                    <a:pt x="339787" y="2748655"/>
                  </a:cubicBezTo>
                  <a:cubicBezTo>
                    <a:pt x="185523" y="2876429"/>
                    <a:pt x="460188" y="3154525"/>
                    <a:pt x="512863" y="2944074"/>
                  </a:cubicBezTo>
                  <a:cubicBezTo>
                    <a:pt x="565538" y="2733623"/>
                    <a:pt x="813866" y="3011719"/>
                    <a:pt x="584351" y="3045541"/>
                  </a:cubicBezTo>
                  <a:cubicBezTo>
                    <a:pt x="354837" y="3083122"/>
                    <a:pt x="223148" y="2925283"/>
                    <a:pt x="245723" y="2692284"/>
                  </a:cubicBezTo>
                  <a:cubicBezTo>
                    <a:pt x="264536" y="2459285"/>
                    <a:pt x="471475" y="2346543"/>
                    <a:pt x="734852" y="2323994"/>
                  </a:cubicBezTo>
                  <a:cubicBezTo>
                    <a:pt x="1001992" y="2297688"/>
                    <a:pt x="1129918" y="2553236"/>
                    <a:pt x="1160019" y="2714832"/>
                  </a:cubicBezTo>
                  <a:cubicBezTo>
                    <a:pt x="1186356" y="2876429"/>
                    <a:pt x="1208931" y="3034267"/>
                    <a:pt x="1201406" y="2865154"/>
                  </a:cubicBezTo>
                  <a:cubicBezTo>
                    <a:pt x="1193881" y="2696042"/>
                    <a:pt x="1073480" y="2354059"/>
                    <a:pt x="945554" y="2308962"/>
                  </a:cubicBezTo>
                  <a:cubicBezTo>
                    <a:pt x="817628" y="2260107"/>
                    <a:pt x="667127" y="2113543"/>
                    <a:pt x="640789" y="2012076"/>
                  </a:cubicBezTo>
                  <a:cubicBezTo>
                    <a:pt x="625739" y="1959463"/>
                    <a:pt x="620095" y="1928459"/>
                    <a:pt x="653958" y="1930338"/>
                  </a:cubicBezTo>
                  <a:close/>
                  <a:moveTo>
                    <a:pt x="2027853" y="1816664"/>
                  </a:moveTo>
                  <a:cubicBezTo>
                    <a:pt x="2044897" y="1819747"/>
                    <a:pt x="1964969" y="1958634"/>
                    <a:pt x="1979074" y="2031454"/>
                  </a:cubicBezTo>
                  <a:cubicBezTo>
                    <a:pt x="2001642" y="2144209"/>
                    <a:pt x="1990358" y="2189310"/>
                    <a:pt x="1858712" y="2317098"/>
                  </a:cubicBezTo>
                  <a:cubicBezTo>
                    <a:pt x="1727067" y="2441128"/>
                    <a:pt x="1576615" y="2659120"/>
                    <a:pt x="1550286" y="3019933"/>
                  </a:cubicBezTo>
                  <a:cubicBezTo>
                    <a:pt x="1535241" y="3204098"/>
                    <a:pt x="1512673" y="3174030"/>
                    <a:pt x="1512673" y="3023692"/>
                  </a:cubicBezTo>
                  <a:cubicBezTo>
                    <a:pt x="1512673" y="2873353"/>
                    <a:pt x="1527718" y="2373475"/>
                    <a:pt x="1851190" y="2001387"/>
                  </a:cubicBezTo>
                  <a:cubicBezTo>
                    <a:pt x="1972492" y="1861853"/>
                    <a:pt x="2017627" y="1814814"/>
                    <a:pt x="2027853" y="1816664"/>
                  </a:cubicBezTo>
                  <a:close/>
                  <a:moveTo>
                    <a:pt x="831464" y="1485959"/>
                  </a:moveTo>
                  <a:cubicBezTo>
                    <a:pt x="842710" y="1493446"/>
                    <a:pt x="864716" y="1527090"/>
                    <a:pt x="908377" y="1587685"/>
                  </a:cubicBezTo>
                  <a:cubicBezTo>
                    <a:pt x="1028563" y="1749273"/>
                    <a:pt x="934668" y="1824430"/>
                    <a:pt x="1058609" y="2072448"/>
                  </a:cubicBezTo>
                  <a:cubicBezTo>
                    <a:pt x="1099923" y="2151363"/>
                    <a:pt x="1092411" y="2203973"/>
                    <a:pt x="1032318" y="2091237"/>
                  </a:cubicBezTo>
                  <a:cubicBezTo>
                    <a:pt x="972226" y="1974744"/>
                    <a:pt x="799459" y="1869524"/>
                    <a:pt x="814483" y="1662842"/>
                  </a:cubicBezTo>
                  <a:cubicBezTo>
                    <a:pt x="823872" y="1533666"/>
                    <a:pt x="812722" y="1473482"/>
                    <a:pt x="831464" y="1485959"/>
                  </a:cubicBezTo>
                  <a:close/>
                  <a:moveTo>
                    <a:pt x="2693500" y="1385562"/>
                  </a:moveTo>
                  <a:cubicBezTo>
                    <a:pt x="2779957" y="1382281"/>
                    <a:pt x="2865475" y="1390717"/>
                    <a:pt x="2927498" y="1418836"/>
                  </a:cubicBezTo>
                  <a:cubicBezTo>
                    <a:pt x="3047786" y="1471325"/>
                    <a:pt x="2972606" y="1538811"/>
                    <a:pt x="2852318" y="1493820"/>
                  </a:cubicBezTo>
                  <a:cubicBezTo>
                    <a:pt x="2728271" y="1445081"/>
                    <a:pt x="2547839" y="1426334"/>
                    <a:pt x="2457622" y="1456328"/>
                  </a:cubicBezTo>
                  <a:cubicBezTo>
                    <a:pt x="2348611" y="1493820"/>
                    <a:pt x="2322298" y="1456328"/>
                    <a:pt x="2453863" y="1422585"/>
                  </a:cubicBezTo>
                  <a:cubicBezTo>
                    <a:pt x="2519646" y="1403839"/>
                    <a:pt x="2607043" y="1388842"/>
                    <a:pt x="2693500" y="1385562"/>
                  </a:cubicBezTo>
                  <a:close/>
                  <a:moveTo>
                    <a:pt x="4528806" y="1376703"/>
                  </a:moveTo>
                  <a:cubicBezTo>
                    <a:pt x="4543857" y="1374351"/>
                    <a:pt x="4579605" y="1398805"/>
                    <a:pt x="4611591" y="1447712"/>
                  </a:cubicBezTo>
                  <a:cubicBezTo>
                    <a:pt x="4675561" y="1549288"/>
                    <a:pt x="4777161" y="1827681"/>
                    <a:pt x="4750820" y="1993213"/>
                  </a:cubicBezTo>
                  <a:cubicBezTo>
                    <a:pt x="4724479" y="2158744"/>
                    <a:pt x="4728242" y="2215175"/>
                    <a:pt x="4803502" y="2271606"/>
                  </a:cubicBezTo>
                  <a:cubicBezTo>
                    <a:pt x="4874998" y="2331800"/>
                    <a:pt x="4841131" y="2346848"/>
                    <a:pt x="4765872" y="2297941"/>
                  </a:cubicBezTo>
                  <a:cubicBezTo>
                    <a:pt x="4690613" y="2252796"/>
                    <a:pt x="4596539" y="2124885"/>
                    <a:pt x="4664272" y="1951830"/>
                  </a:cubicBezTo>
                  <a:cubicBezTo>
                    <a:pt x="4735768" y="1775012"/>
                    <a:pt x="4637932" y="1545526"/>
                    <a:pt x="4570198" y="1466522"/>
                  </a:cubicBezTo>
                  <a:cubicBezTo>
                    <a:pt x="4519398" y="1408210"/>
                    <a:pt x="4513754" y="1379054"/>
                    <a:pt x="4528806" y="1376703"/>
                  </a:cubicBezTo>
                  <a:close/>
                  <a:moveTo>
                    <a:pt x="2889008" y="1275285"/>
                  </a:moveTo>
                  <a:cubicBezTo>
                    <a:pt x="3005448" y="1275285"/>
                    <a:pt x="3197011" y="1309160"/>
                    <a:pt x="3159450" y="1407022"/>
                  </a:cubicBezTo>
                  <a:cubicBezTo>
                    <a:pt x="3118132" y="1508648"/>
                    <a:pt x="3140669" y="1346799"/>
                    <a:pt x="2896520" y="1354327"/>
                  </a:cubicBezTo>
                  <a:cubicBezTo>
                    <a:pt x="2806372" y="1354327"/>
                    <a:pt x="2776323" y="1275285"/>
                    <a:pt x="2889008" y="1275285"/>
                  </a:cubicBezTo>
                  <a:close/>
                  <a:moveTo>
                    <a:pt x="1202997" y="1073514"/>
                  </a:moveTo>
                  <a:cubicBezTo>
                    <a:pt x="1213080" y="1070652"/>
                    <a:pt x="1189614" y="1168696"/>
                    <a:pt x="1201347" y="1222708"/>
                  </a:cubicBezTo>
                  <a:cubicBezTo>
                    <a:pt x="1223874" y="1309128"/>
                    <a:pt x="1208856" y="1508268"/>
                    <a:pt x="1167556" y="1613475"/>
                  </a:cubicBezTo>
                  <a:cubicBezTo>
                    <a:pt x="1122501" y="1722439"/>
                    <a:pt x="1141274" y="2030543"/>
                    <a:pt x="1190083" y="2195868"/>
                  </a:cubicBezTo>
                  <a:cubicBezTo>
                    <a:pt x="1227629" y="2319861"/>
                    <a:pt x="1193838" y="2319861"/>
                    <a:pt x="1160046" y="2203382"/>
                  </a:cubicBezTo>
                  <a:cubicBezTo>
                    <a:pt x="1122501" y="2090661"/>
                    <a:pt x="1058673" y="1797586"/>
                    <a:pt x="1099973" y="1594688"/>
                  </a:cubicBezTo>
                  <a:cubicBezTo>
                    <a:pt x="1141274" y="1391790"/>
                    <a:pt x="1017373" y="1500754"/>
                    <a:pt x="1133764" y="1218951"/>
                  </a:cubicBezTo>
                  <a:cubicBezTo>
                    <a:pt x="1178819" y="1113275"/>
                    <a:pt x="1196947" y="1075232"/>
                    <a:pt x="1202997" y="1073514"/>
                  </a:cubicBezTo>
                  <a:close/>
                  <a:moveTo>
                    <a:pt x="3301642" y="1013356"/>
                  </a:moveTo>
                  <a:cubicBezTo>
                    <a:pt x="3388529" y="1017650"/>
                    <a:pt x="3480305" y="1039840"/>
                    <a:pt x="3566267" y="1094786"/>
                  </a:cubicBezTo>
                  <a:cubicBezTo>
                    <a:pt x="3795499" y="1241312"/>
                    <a:pt x="3735373" y="1230041"/>
                    <a:pt x="3618877" y="1181199"/>
                  </a:cubicBezTo>
                  <a:cubicBezTo>
                    <a:pt x="3498624" y="1136114"/>
                    <a:pt x="3468561" y="1293912"/>
                    <a:pt x="3179202" y="1211256"/>
                  </a:cubicBezTo>
                  <a:cubicBezTo>
                    <a:pt x="2889843" y="1128600"/>
                    <a:pt x="2574178" y="1316454"/>
                    <a:pt x="2491504" y="1354025"/>
                  </a:cubicBezTo>
                  <a:cubicBezTo>
                    <a:pt x="2378767" y="1399110"/>
                    <a:pt x="2352461" y="1395353"/>
                    <a:pt x="2465199" y="1331482"/>
                  </a:cubicBezTo>
                  <a:cubicBezTo>
                    <a:pt x="2581694" y="1271369"/>
                    <a:pt x="2844748" y="1106058"/>
                    <a:pt x="2957485" y="1072244"/>
                  </a:cubicBezTo>
                  <a:cubicBezTo>
                    <a:pt x="3025597" y="1048763"/>
                    <a:pt x="3156830" y="1006202"/>
                    <a:pt x="3301642" y="1013356"/>
                  </a:cubicBezTo>
                  <a:close/>
                  <a:moveTo>
                    <a:pt x="3483046" y="765011"/>
                  </a:moveTo>
                  <a:cubicBezTo>
                    <a:pt x="4113992" y="741400"/>
                    <a:pt x="4388748" y="1190926"/>
                    <a:pt x="4517056" y="1670219"/>
                  </a:cubicBezTo>
                  <a:cubicBezTo>
                    <a:pt x="4674974" y="2263874"/>
                    <a:pt x="4043301" y="2519372"/>
                    <a:pt x="3746265" y="2256360"/>
                  </a:cubicBezTo>
                  <a:cubicBezTo>
                    <a:pt x="3449228" y="1993348"/>
                    <a:pt x="3618426" y="1681491"/>
                    <a:pt x="3866584" y="1602587"/>
                  </a:cubicBezTo>
                  <a:cubicBezTo>
                    <a:pt x="4114741" y="1523684"/>
                    <a:pt x="4114741" y="1692763"/>
                    <a:pt x="3930503" y="1704035"/>
                  </a:cubicBezTo>
                  <a:cubicBezTo>
                    <a:pt x="3746265" y="1715307"/>
                    <a:pt x="3603387" y="2109825"/>
                    <a:pt x="3915463" y="2200000"/>
                  </a:cubicBezTo>
                  <a:cubicBezTo>
                    <a:pt x="4306498" y="2312720"/>
                    <a:pt x="4513296" y="1888143"/>
                    <a:pt x="4347858" y="1456052"/>
                  </a:cubicBezTo>
                  <a:cubicBezTo>
                    <a:pt x="4182420" y="1023961"/>
                    <a:pt x="3802664" y="775979"/>
                    <a:pt x="3159712" y="922514"/>
                  </a:cubicBezTo>
                  <a:cubicBezTo>
                    <a:pt x="2516759" y="1069049"/>
                    <a:pt x="1764768" y="1715307"/>
                    <a:pt x="1542930" y="2361565"/>
                  </a:cubicBezTo>
                  <a:cubicBezTo>
                    <a:pt x="1321093" y="3011580"/>
                    <a:pt x="1527890" y="3533847"/>
                    <a:pt x="1798608" y="4052356"/>
                  </a:cubicBezTo>
                  <a:cubicBezTo>
                    <a:pt x="2065565" y="4567108"/>
                    <a:pt x="2437800" y="4717401"/>
                    <a:pt x="2580679" y="4743702"/>
                  </a:cubicBezTo>
                  <a:cubicBezTo>
                    <a:pt x="2719797" y="4770004"/>
                    <a:pt x="2648358" y="4837635"/>
                    <a:pt x="2546839" y="4811334"/>
                  </a:cubicBezTo>
                  <a:cubicBezTo>
                    <a:pt x="2445320" y="4785033"/>
                    <a:pt x="1813648" y="4646012"/>
                    <a:pt x="1445171" y="3451186"/>
                  </a:cubicBezTo>
                  <a:cubicBezTo>
                    <a:pt x="1072936" y="2252602"/>
                    <a:pt x="1994125" y="1193040"/>
                    <a:pt x="2986754" y="862397"/>
                  </a:cubicBezTo>
                  <a:cubicBezTo>
                    <a:pt x="3172872" y="801106"/>
                    <a:pt x="3337443" y="770461"/>
                    <a:pt x="3483046" y="765011"/>
                  </a:cubicBezTo>
                  <a:close/>
                  <a:moveTo>
                    <a:pt x="1772097" y="512520"/>
                  </a:moveTo>
                  <a:cubicBezTo>
                    <a:pt x="1779037" y="515625"/>
                    <a:pt x="1775864" y="552621"/>
                    <a:pt x="1775864" y="637182"/>
                  </a:cubicBezTo>
                  <a:cubicBezTo>
                    <a:pt x="1775864" y="862680"/>
                    <a:pt x="1587870" y="982945"/>
                    <a:pt x="1478834" y="1272332"/>
                  </a:cubicBezTo>
                  <a:cubicBezTo>
                    <a:pt x="1373558" y="1557962"/>
                    <a:pt x="1260762" y="1866141"/>
                    <a:pt x="1272041" y="2219420"/>
                  </a:cubicBezTo>
                  <a:cubicBezTo>
                    <a:pt x="1279561" y="2396060"/>
                    <a:pt x="1257002" y="2354719"/>
                    <a:pt x="1241962" y="2208146"/>
                  </a:cubicBezTo>
                  <a:cubicBezTo>
                    <a:pt x="1226923" y="2061572"/>
                    <a:pt x="1253242" y="1501588"/>
                    <a:pt x="1388597" y="1234749"/>
                  </a:cubicBezTo>
                  <a:cubicBezTo>
                    <a:pt x="1523952" y="971670"/>
                    <a:pt x="1381077" y="911538"/>
                    <a:pt x="1591630" y="716106"/>
                  </a:cubicBezTo>
                  <a:cubicBezTo>
                    <a:pt x="1720876" y="596311"/>
                    <a:pt x="1760531" y="507345"/>
                    <a:pt x="1772097" y="512520"/>
                  </a:cubicBezTo>
                  <a:close/>
                  <a:moveTo>
                    <a:pt x="3076070" y="411326"/>
                  </a:moveTo>
                  <a:cubicBezTo>
                    <a:pt x="3097213" y="412267"/>
                    <a:pt x="3056807" y="448010"/>
                    <a:pt x="3021099" y="500685"/>
                  </a:cubicBezTo>
                  <a:cubicBezTo>
                    <a:pt x="2949683" y="609798"/>
                    <a:pt x="2851957" y="764061"/>
                    <a:pt x="2611400" y="767823"/>
                  </a:cubicBezTo>
                  <a:cubicBezTo>
                    <a:pt x="2374602" y="771585"/>
                    <a:pt x="2107734" y="1106448"/>
                    <a:pt x="2010007" y="1185460"/>
                  </a:cubicBezTo>
                  <a:cubicBezTo>
                    <a:pt x="1859659" y="1313385"/>
                    <a:pt x="1833348" y="1313385"/>
                    <a:pt x="1987455" y="1170410"/>
                  </a:cubicBezTo>
                  <a:cubicBezTo>
                    <a:pt x="2141562" y="1027435"/>
                    <a:pt x="2344532" y="700098"/>
                    <a:pt x="2761748" y="530785"/>
                  </a:cubicBezTo>
                  <a:cubicBezTo>
                    <a:pt x="2972236" y="444248"/>
                    <a:pt x="3054927" y="410386"/>
                    <a:pt x="3076070" y="411326"/>
                  </a:cubicBezTo>
                  <a:close/>
                  <a:moveTo>
                    <a:pt x="3581041" y="1339"/>
                  </a:moveTo>
                  <a:cubicBezTo>
                    <a:pt x="3733498" y="-6150"/>
                    <a:pt x="3882981" y="17286"/>
                    <a:pt x="4032463" y="83542"/>
                  </a:cubicBezTo>
                  <a:cubicBezTo>
                    <a:pt x="4427323" y="256465"/>
                    <a:pt x="4352112" y="790272"/>
                    <a:pt x="4269379" y="579757"/>
                  </a:cubicBezTo>
                  <a:cubicBezTo>
                    <a:pt x="4182886" y="365482"/>
                    <a:pt x="4096393" y="87301"/>
                    <a:pt x="3731618" y="45950"/>
                  </a:cubicBezTo>
                  <a:cubicBezTo>
                    <a:pt x="3366843" y="4599"/>
                    <a:pt x="3039673" y="181282"/>
                    <a:pt x="2795236" y="279021"/>
                  </a:cubicBezTo>
                  <a:cubicBezTo>
                    <a:pt x="2554560" y="373001"/>
                    <a:pt x="1986714" y="831623"/>
                    <a:pt x="1719714" y="1312801"/>
                  </a:cubicBezTo>
                  <a:cubicBezTo>
                    <a:pt x="1448952" y="1793978"/>
                    <a:pt x="1640741" y="1508279"/>
                    <a:pt x="1749798" y="1316560"/>
                  </a:cubicBezTo>
                  <a:cubicBezTo>
                    <a:pt x="1862615" y="1128600"/>
                    <a:pt x="2208588" y="658700"/>
                    <a:pt x="2689940" y="384278"/>
                  </a:cubicBezTo>
                  <a:cubicBezTo>
                    <a:pt x="3171293" y="109857"/>
                    <a:pt x="3682730" y="-59307"/>
                    <a:pt x="3972294" y="207596"/>
                  </a:cubicBezTo>
                  <a:cubicBezTo>
                    <a:pt x="4265619" y="478258"/>
                    <a:pt x="3957252" y="726366"/>
                    <a:pt x="3769224" y="651182"/>
                  </a:cubicBezTo>
                  <a:cubicBezTo>
                    <a:pt x="3577435" y="579757"/>
                    <a:pt x="3592477" y="312854"/>
                    <a:pt x="3788026" y="312854"/>
                  </a:cubicBezTo>
                  <a:cubicBezTo>
                    <a:pt x="3983576" y="312854"/>
                    <a:pt x="3904604" y="530887"/>
                    <a:pt x="3769224" y="500814"/>
                  </a:cubicBezTo>
                  <a:cubicBezTo>
                    <a:pt x="3630083" y="466981"/>
                    <a:pt x="3712815" y="673737"/>
                    <a:pt x="3814350" y="621108"/>
                  </a:cubicBezTo>
                  <a:cubicBezTo>
                    <a:pt x="3915886" y="568479"/>
                    <a:pt x="3829393" y="508332"/>
                    <a:pt x="3961013" y="429389"/>
                  </a:cubicBezTo>
                  <a:cubicBezTo>
                    <a:pt x="4096393" y="350446"/>
                    <a:pt x="3889562" y="-2919"/>
                    <a:pt x="3419491" y="124893"/>
                  </a:cubicBezTo>
                  <a:cubicBezTo>
                    <a:pt x="2949420" y="252706"/>
                    <a:pt x="2234912" y="579757"/>
                    <a:pt x="1840052" y="1260172"/>
                  </a:cubicBezTo>
                  <a:cubicBezTo>
                    <a:pt x="1445192" y="1940587"/>
                    <a:pt x="1400065" y="2128547"/>
                    <a:pt x="1347417" y="2519504"/>
                  </a:cubicBezTo>
                  <a:cubicBezTo>
                    <a:pt x="1324853" y="2692427"/>
                    <a:pt x="1287248" y="2726260"/>
                    <a:pt x="1317332" y="2463116"/>
                  </a:cubicBezTo>
                  <a:cubicBezTo>
                    <a:pt x="1347417" y="2199972"/>
                    <a:pt x="1463994" y="1639851"/>
                    <a:pt x="1670826" y="1290245"/>
                  </a:cubicBezTo>
                  <a:cubicBezTo>
                    <a:pt x="1877658" y="944399"/>
                    <a:pt x="2325165" y="444426"/>
                    <a:pt x="2780194" y="241429"/>
                  </a:cubicBezTo>
                  <a:cubicBezTo>
                    <a:pt x="3064587" y="112206"/>
                    <a:pt x="3326946" y="13821"/>
                    <a:pt x="3581041" y="133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3000" sy="103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" name="组合 1">
              <a:extLst>
                <a:ext uri="{FF2B5EF4-FFF2-40B4-BE49-F238E27FC236}">
                  <a16:creationId xmlns:a16="http://schemas.microsoft.com/office/drawing/2014/main" id="{235C3373-B5F9-49B5-84B0-F0E275D31C91}"/>
                </a:ext>
              </a:extLst>
            </p:cNvPr>
            <p:cNvGrpSpPr/>
            <p:nvPr/>
          </p:nvGrpSpPr>
          <p:grpSpPr>
            <a:xfrm>
              <a:off x="3089490" y="2133600"/>
              <a:ext cx="1676474" cy="1677975"/>
              <a:chOff x="4137818" y="917998"/>
              <a:chExt cx="1741513" cy="1692436"/>
            </a:xfrm>
          </p:grpSpPr>
          <p:sp>
            <p:nvSpPr>
              <p:cNvPr id="4" name="同心圆 8">
                <a:extLst>
                  <a:ext uri="{FF2B5EF4-FFF2-40B4-BE49-F238E27FC236}">
                    <a16:creationId xmlns:a16="http://schemas.microsoft.com/office/drawing/2014/main" id="{CCF8AC96-3782-41D6-9603-9B33A9B68341}"/>
                  </a:ext>
                </a:extLst>
              </p:cNvPr>
              <p:cNvSpPr/>
              <p:nvPr/>
            </p:nvSpPr>
            <p:spPr>
              <a:xfrm>
                <a:off x="4137818" y="917998"/>
                <a:ext cx="1741513" cy="1692436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" name="椭圆 43">
                <a:extLst>
                  <a:ext uri="{FF2B5EF4-FFF2-40B4-BE49-F238E27FC236}">
                    <a16:creationId xmlns:a16="http://schemas.microsoft.com/office/drawing/2014/main" id="{4D41E6A4-3040-4DCF-A6CB-1E8237941885}"/>
                  </a:ext>
                </a:extLst>
              </p:cNvPr>
              <p:cNvSpPr/>
              <p:nvPr/>
            </p:nvSpPr>
            <p:spPr>
              <a:xfrm>
                <a:off x="4161352" y="940869"/>
                <a:ext cx="1694447" cy="164669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14300" dist="63500" dir="6600000" sx="101000" sy="101000" algn="tr" rotWithShape="0">
                  <a:srgbClr val="4A97B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1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椭圆 41">
                <a:extLst>
                  <a:ext uri="{FF2B5EF4-FFF2-40B4-BE49-F238E27FC236}">
                    <a16:creationId xmlns:a16="http://schemas.microsoft.com/office/drawing/2014/main" id="{E1069D6F-15BC-4D92-BCEE-9778D304CA6D}"/>
                  </a:ext>
                </a:extLst>
              </p:cNvPr>
              <p:cNvSpPr/>
              <p:nvPr/>
            </p:nvSpPr>
            <p:spPr>
              <a:xfrm>
                <a:off x="4349551" y="1123761"/>
                <a:ext cx="1318048" cy="1280904"/>
              </a:xfrm>
              <a:prstGeom prst="ellipse">
                <a:avLst/>
              </a:prstGeom>
              <a:solidFill>
                <a:srgbClr val="94BDD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DAB4D44-3787-451E-A1AD-B3418A41080E}"/>
              </a:ext>
            </a:extLst>
          </p:cNvPr>
          <p:cNvSpPr txBox="1"/>
          <p:nvPr/>
        </p:nvSpPr>
        <p:spPr>
          <a:xfrm flipH="1">
            <a:off x="4677987" y="304800"/>
            <a:ext cx="2836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6600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Ghi</a:t>
            </a:r>
            <a:r>
              <a:rPr lang="en-SG" sz="6600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SG" sz="6600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nhớ</a:t>
            </a:r>
            <a:endParaRPr lang="en-SG" sz="6600" dirty="0">
              <a:solidFill>
                <a:srgbClr val="FF0000"/>
              </a:solidFill>
              <a:latin typeface="#9Slide05 Lobster" panose="02000506000000020003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76C257-23EF-4B0C-BB88-0B0CF5238BC1}"/>
              </a:ext>
            </a:extLst>
          </p:cNvPr>
          <p:cNvGrpSpPr/>
          <p:nvPr/>
        </p:nvGrpSpPr>
        <p:grpSpPr>
          <a:xfrm>
            <a:off x="575617" y="4335121"/>
            <a:ext cx="1715001" cy="1742406"/>
            <a:chOff x="2592842" y="1531884"/>
            <a:chExt cx="2173122" cy="2279691"/>
          </a:xfrm>
        </p:grpSpPr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47039F54-D9F8-4496-86CC-4AD777E6C999}"/>
                </a:ext>
              </a:extLst>
            </p:cNvPr>
            <p:cNvSpPr/>
            <p:nvPr/>
          </p:nvSpPr>
          <p:spPr bwMode="auto">
            <a:xfrm>
              <a:off x="2592842" y="1531884"/>
              <a:ext cx="1962170" cy="2196564"/>
            </a:xfrm>
            <a:custGeom>
              <a:avLst/>
              <a:gdLst/>
              <a:ahLst/>
              <a:cxnLst/>
              <a:rect l="0" t="0" r="r" b="b"/>
              <a:pathLst>
                <a:path w="4842878" h="4878910">
                  <a:moveTo>
                    <a:pt x="1551333" y="4385664"/>
                  </a:moveTo>
                  <a:cubicBezTo>
                    <a:pt x="1721786" y="4397880"/>
                    <a:pt x="1804829" y="4512858"/>
                    <a:pt x="1893627" y="4604841"/>
                  </a:cubicBezTo>
                  <a:cubicBezTo>
                    <a:pt x="1995110" y="4709963"/>
                    <a:pt x="2235663" y="4848875"/>
                    <a:pt x="2363457" y="4833858"/>
                  </a:cubicBezTo>
                  <a:cubicBezTo>
                    <a:pt x="2491251" y="4815086"/>
                    <a:pt x="2517561" y="4878910"/>
                    <a:pt x="2374733" y="4878910"/>
                  </a:cubicBezTo>
                  <a:cubicBezTo>
                    <a:pt x="2231904" y="4878910"/>
                    <a:pt x="2100352" y="4878910"/>
                    <a:pt x="1889868" y="4694946"/>
                  </a:cubicBezTo>
                  <a:cubicBezTo>
                    <a:pt x="1675626" y="4510981"/>
                    <a:pt x="1529038" y="4387087"/>
                    <a:pt x="1435072" y="4525999"/>
                  </a:cubicBezTo>
                  <a:cubicBezTo>
                    <a:pt x="1341106" y="4664911"/>
                    <a:pt x="1427555" y="4788805"/>
                    <a:pt x="1562866" y="4691191"/>
                  </a:cubicBezTo>
                  <a:cubicBezTo>
                    <a:pt x="1634280" y="4634876"/>
                    <a:pt x="1694419" y="4638630"/>
                    <a:pt x="1634280" y="4709963"/>
                  </a:cubicBezTo>
                  <a:cubicBezTo>
                    <a:pt x="1577900" y="4785051"/>
                    <a:pt x="1420038" y="4848875"/>
                    <a:pt x="1329830" y="4736244"/>
                  </a:cubicBezTo>
                  <a:cubicBezTo>
                    <a:pt x="1239623" y="4627367"/>
                    <a:pt x="1243381" y="4417122"/>
                    <a:pt x="1472659" y="4387087"/>
                  </a:cubicBezTo>
                  <a:cubicBezTo>
                    <a:pt x="1500849" y="4384271"/>
                    <a:pt x="1526983" y="4383919"/>
                    <a:pt x="1551333" y="4385664"/>
                  </a:cubicBezTo>
                  <a:close/>
                  <a:moveTo>
                    <a:pt x="1125503" y="3949276"/>
                  </a:moveTo>
                  <a:cubicBezTo>
                    <a:pt x="1135992" y="3948902"/>
                    <a:pt x="1163140" y="3953483"/>
                    <a:pt x="1212500" y="3954892"/>
                  </a:cubicBezTo>
                  <a:cubicBezTo>
                    <a:pt x="1344126" y="3962410"/>
                    <a:pt x="1648749" y="4176652"/>
                    <a:pt x="1739007" y="4353308"/>
                  </a:cubicBezTo>
                  <a:cubicBezTo>
                    <a:pt x="1784136" y="4435998"/>
                    <a:pt x="1754050" y="4417205"/>
                    <a:pt x="1708921" y="4353308"/>
                  </a:cubicBezTo>
                  <a:cubicBezTo>
                    <a:pt x="1660031" y="4289411"/>
                    <a:pt x="1566011" y="4135307"/>
                    <a:pt x="1411820" y="4124031"/>
                  </a:cubicBezTo>
                  <a:cubicBezTo>
                    <a:pt x="1257629" y="4112755"/>
                    <a:pt x="1265150" y="4135307"/>
                    <a:pt x="1186174" y="4030065"/>
                  </a:cubicBezTo>
                  <a:cubicBezTo>
                    <a:pt x="1136814" y="3964289"/>
                    <a:pt x="1108021" y="3949900"/>
                    <a:pt x="1125503" y="3949276"/>
                  </a:cubicBezTo>
                  <a:close/>
                  <a:moveTo>
                    <a:pt x="2329509" y="3885333"/>
                  </a:moveTo>
                  <a:cubicBezTo>
                    <a:pt x="2342029" y="3879523"/>
                    <a:pt x="2345556" y="3904878"/>
                    <a:pt x="2351200" y="3947135"/>
                  </a:cubicBezTo>
                  <a:cubicBezTo>
                    <a:pt x="2358724" y="3999722"/>
                    <a:pt x="2392583" y="4086115"/>
                    <a:pt x="2332389" y="4176264"/>
                  </a:cubicBezTo>
                  <a:cubicBezTo>
                    <a:pt x="2268432" y="4262657"/>
                    <a:pt x="2381297" y="4442956"/>
                    <a:pt x="2441492" y="4495543"/>
                  </a:cubicBezTo>
                  <a:cubicBezTo>
                    <a:pt x="2501686" y="4548130"/>
                    <a:pt x="2452778" y="4551886"/>
                    <a:pt x="2370010" y="4469249"/>
                  </a:cubicBezTo>
                  <a:cubicBezTo>
                    <a:pt x="2287243" y="4386613"/>
                    <a:pt x="2227048" y="4210070"/>
                    <a:pt x="2238335" y="4097384"/>
                  </a:cubicBezTo>
                  <a:cubicBezTo>
                    <a:pt x="2249621" y="3980941"/>
                    <a:pt x="2291005" y="3935866"/>
                    <a:pt x="2313578" y="3902060"/>
                  </a:cubicBezTo>
                  <a:cubicBezTo>
                    <a:pt x="2320162" y="3892670"/>
                    <a:pt x="2325335" y="3887270"/>
                    <a:pt x="2329509" y="3885333"/>
                  </a:cubicBezTo>
                  <a:close/>
                  <a:moveTo>
                    <a:pt x="976380" y="3681649"/>
                  </a:moveTo>
                  <a:cubicBezTo>
                    <a:pt x="1008216" y="3680952"/>
                    <a:pt x="1038570" y="3683184"/>
                    <a:pt x="1066281" y="3688351"/>
                  </a:cubicBezTo>
                  <a:cubicBezTo>
                    <a:pt x="1287973" y="3729692"/>
                    <a:pt x="1588572" y="4004046"/>
                    <a:pt x="1738872" y="4229542"/>
                  </a:cubicBezTo>
                  <a:cubicBezTo>
                    <a:pt x="1892929" y="4458796"/>
                    <a:pt x="1975593" y="4642951"/>
                    <a:pt x="2204800" y="4710600"/>
                  </a:cubicBezTo>
                  <a:cubicBezTo>
                    <a:pt x="2430249" y="4778249"/>
                    <a:pt x="2340070" y="4823348"/>
                    <a:pt x="2197285" y="4770732"/>
                  </a:cubicBezTo>
                  <a:cubicBezTo>
                    <a:pt x="2058258" y="4718117"/>
                    <a:pt x="1896686" y="4567786"/>
                    <a:pt x="1727599" y="4293432"/>
                  </a:cubicBezTo>
                  <a:cubicBezTo>
                    <a:pt x="1562269" y="4019079"/>
                    <a:pt x="1227853" y="3812374"/>
                    <a:pt x="994889" y="3808616"/>
                  </a:cubicBezTo>
                  <a:cubicBezTo>
                    <a:pt x="761925" y="3804858"/>
                    <a:pt x="521446" y="3887539"/>
                    <a:pt x="547748" y="4146860"/>
                  </a:cubicBezTo>
                  <a:cubicBezTo>
                    <a:pt x="574050" y="4406180"/>
                    <a:pt x="859619" y="4436247"/>
                    <a:pt x="942284" y="4319740"/>
                  </a:cubicBezTo>
                  <a:cubicBezTo>
                    <a:pt x="1028706" y="4203234"/>
                    <a:pt x="1017434" y="4184443"/>
                    <a:pt x="983616" y="4124310"/>
                  </a:cubicBezTo>
                  <a:cubicBezTo>
                    <a:pt x="931012" y="4026595"/>
                    <a:pt x="968586" y="4052903"/>
                    <a:pt x="1009919" y="4120552"/>
                  </a:cubicBezTo>
                  <a:cubicBezTo>
                    <a:pt x="1055009" y="4188201"/>
                    <a:pt x="1047494" y="4368598"/>
                    <a:pt x="912224" y="4417455"/>
                  </a:cubicBezTo>
                  <a:cubicBezTo>
                    <a:pt x="773197" y="4462554"/>
                    <a:pt x="525203" y="4458796"/>
                    <a:pt x="487628" y="4124310"/>
                  </a:cubicBezTo>
                  <a:cubicBezTo>
                    <a:pt x="458038" y="3834924"/>
                    <a:pt x="753529" y="3686531"/>
                    <a:pt x="976380" y="3681649"/>
                  </a:cubicBezTo>
                  <a:close/>
                  <a:moveTo>
                    <a:pt x="2219855" y="3613759"/>
                  </a:moveTo>
                  <a:cubicBezTo>
                    <a:pt x="2224217" y="3612756"/>
                    <a:pt x="2228636" y="3613086"/>
                    <a:pt x="2233096" y="3614936"/>
                  </a:cubicBezTo>
                  <a:cubicBezTo>
                    <a:pt x="2244990" y="3619869"/>
                    <a:pt x="2257177" y="3635606"/>
                    <a:pt x="2269364" y="3665671"/>
                  </a:cubicBezTo>
                  <a:cubicBezTo>
                    <a:pt x="2314361" y="3782175"/>
                    <a:pt x="2231866" y="3834789"/>
                    <a:pt x="2198118" y="3943776"/>
                  </a:cubicBezTo>
                  <a:cubicBezTo>
                    <a:pt x="2160620" y="4049004"/>
                    <a:pt x="2156870" y="4173023"/>
                    <a:pt x="2190618" y="4225638"/>
                  </a:cubicBezTo>
                  <a:cubicBezTo>
                    <a:pt x="2220616" y="4282010"/>
                    <a:pt x="2160620" y="4259461"/>
                    <a:pt x="2134371" y="4165507"/>
                  </a:cubicBezTo>
                  <a:cubicBezTo>
                    <a:pt x="2096873" y="4033971"/>
                    <a:pt x="2111872" y="3883645"/>
                    <a:pt x="2141871" y="3767142"/>
                  </a:cubicBezTo>
                  <a:cubicBezTo>
                    <a:pt x="2161557" y="3693153"/>
                    <a:pt x="2189318" y="3620783"/>
                    <a:pt x="2219855" y="3613759"/>
                  </a:cubicBezTo>
                  <a:close/>
                  <a:moveTo>
                    <a:pt x="780378" y="3564827"/>
                  </a:moveTo>
                  <a:cubicBezTo>
                    <a:pt x="818277" y="3564651"/>
                    <a:pt x="858232" y="3567936"/>
                    <a:pt x="900538" y="3575444"/>
                  </a:cubicBezTo>
                  <a:cubicBezTo>
                    <a:pt x="1069761" y="3609232"/>
                    <a:pt x="1013353" y="3646774"/>
                    <a:pt x="885496" y="3601724"/>
                  </a:cubicBezTo>
                  <a:cubicBezTo>
                    <a:pt x="780202" y="3564181"/>
                    <a:pt x="689950" y="3612986"/>
                    <a:pt x="595937" y="3691825"/>
                  </a:cubicBezTo>
                  <a:cubicBezTo>
                    <a:pt x="498164" y="3770664"/>
                    <a:pt x="313899" y="3823223"/>
                    <a:pt x="197324" y="3766910"/>
                  </a:cubicBezTo>
                  <a:cubicBezTo>
                    <a:pt x="80748" y="3706842"/>
                    <a:pt x="114592" y="3703088"/>
                    <a:pt x="193563" y="3740630"/>
                  </a:cubicBezTo>
                  <a:cubicBezTo>
                    <a:pt x="272534" y="3778172"/>
                    <a:pt x="377828" y="3699334"/>
                    <a:pt x="486882" y="3639266"/>
                  </a:cubicBezTo>
                  <a:cubicBezTo>
                    <a:pt x="571494" y="3597031"/>
                    <a:pt x="666682" y="3565355"/>
                    <a:pt x="780378" y="3564827"/>
                  </a:cubicBezTo>
                  <a:close/>
                  <a:moveTo>
                    <a:pt x="2249554" y="3060139"/>
                  </a:moveTo>
                  <a:cubicBezTo>
                    <a:pt x="2295001" y="3052213"/>
                    <a:pt x="2309798" y="3126184"/>
                    <a:pt x="2309798" y="3210723"/>
                  </a:cubicBezTo>
                  <a:cubicBezTo>
                    <a:pt x="2309798" y="3319684"/>
                    <a:pt x="2369924" y="3391072"/>
                    <a:pt x="2219608" y="3454945"/>
                  </a:cubicBezTo>
                  <a:cubicBezTo>
                    <a:pt x="2069291" y="3518819"/>
                    <a:pt x="1964070" y="3706682"/>
                    <a:pt x="2016680" y="3928361"/>
                  </a:cubicBezTo>
                  <a:cubicBezTo>
                    <a:pt x="2058017" y="4089923"/>
                    <a:pt x="2001649" y="4022292"/>
                    <a:pt x="1960312" y="3894545"/>
                  </a:cubicBezTo>
                  <a:cubicBezTo>
                    <a:pt x="1915217" y="3766798"/>
                    <a:pt x="1888911" y="3699168"/>
                    <a:pt x="1945280" y="3537605"/>
                  </a:cubicBezTo>
                  <a:cubicBezTo>
                    <a:pt x="2005407" y="3376043"/>
                    <a:pt x="2099354" y="3191936"/>
                    <a:pt x="2193302" y="3098005"/>
                  </a:cubicBezTo>
                  <a:cubicBezTo>
                    <a:pt x="2215850" y="3074522"/>
                    <a:pt x="2234404" y="3062780"/>
                    <a:pt x="2249554" y="3060139"/>
                  </a:cubicBezTo>
                  <a:close/>
                  <a:moveTo>
                    <a:pt x="3430477" y="2647048"/>
                  </a:moveTo>
                  <a:cubicBezTo>
                    <a:pt x="3441589" y="2648855"/>
                    <a:pt x="3466009" y="2661367"/>
                    <a:pt x="3502551" y="2688153"/>
                  </a:cubicBezTo>
                  <a:cubicBezTo>
                    <a:pt x="3603745" y="2759582"/>
                    <a:pt x="3757411" y="2864847"/>
                    <a:pt x="3783646" y="3052820"/>
                  </a:cubicBezTo>
                  <a:cubicBezTo>
                    <a:pt x="3809882" y="3237033"/>
                    <a:pt x="3783646" y="3285906"/>
                    <a:pt x="3836117" y="3312222"/>
                  </a:cubicBezTo>
                  <a:cubicBezTo>
                    <a:pt x="3884840" y="3338538"/>
                    <a:pt x="3892336" y="3372373"/>
                    <a:pt x="3821126" y="3334779"/>
                  </a:cubicBezTo>
                  <a:cubicBezTo>
                    <a:pt x="3749915" y="3300944"/>
                    <a:pt x="3674956" y="3259590"/>
                    <a:pt x="3697444" y="3128009"/>
                  </a:cubicBezTo>
                  <a:cubicBezTo>
                    <a:pt x="3719931" y="2992668"/>
                    <a:pt x="3626233" y="2793417"/>
                    <a:pt x="3491307" y="2710709"/>
                  </a:cubicBezTo>
                  <a:cubicBezTo>
                    <a:pt x="3430403" y="2670765"/>
                    <a:pt x="3411957" y="2644038"/>
                    <a:pt x="3430477" y="2647048"/>
                  </a:cubicBezTo>
                  <a:close/>
                  <a:moveTo>
                    <a:pt x="639176" y="2611857"/>
                  </a:moveTo>
                  <a:cubicBezTo>
                    <a:pt x="646254" y="2611483"/>
                    <a:pt x="667423" y="2615006"/>
                    <a:pt x="701292" y="2620643"/>
                  </a:cubicBezTo>
                  <a:cubicBezTo>
                    <a:pt x="787848" y="2635676"/>
                    <a:pt x="848061" y="2639435"/>
                    <a:pt x="972251" y="2786008"/>
                  </a:cubicBezTo>
                  <a:cubicBezTo>
                    <a:pt x="1100203" y="2932581"/>
                    <a:pt x="1092677" y="3233244"/>
                    <a:pt x="1171706" y="3413642"/>
                  </a:cubicBezTo>
                  <a:cubicBezTo>
                    <a:pt x="1250736" y="3597798"/>
                    <a:pt x="1224393" y="3530149"/>
                    <a:pt x="1122783" y="3436192"/>
                  </a:cubicBezTo>
                  <a:cubicBezTo>
                    <a:pt x="1047517" y="3364784"/>
                    <a:pt x="1028700" y="3090429"/>
                    <a:pt x="934618" y="3064121"/>
                  </a:cubicBezTo>
                  <a:cubicBezTo>
                    <a:pt x="836771" y="3034055"/>
                    <a:pt x="817955" y="3019022"/>
                    <a:pt x="836771" y="2958889"/>
                  </a:cubicBezTo>
                  <a:cubicBezTo>
                    <a:pt x="859351" y="2898757"/>
                    <a:pt x="844298" y="2707084"/>
                    <a:pt x="727635" y="2654468"/>
                  </a:cubicBezTo>
                  <a:cubicBezTo>
                    <a:pt x="654721" y="2623932"/>
                    <a:pt x="627378" y="2612481"/>
                    <a:pt x="639176" y="2611857"/>
                  </a:cubicBezTo>
                  <a:close/>
                  <a:moveTo>
                    <a:pt x="2716482" y="2498430"/>
                  </a:moveTo>
                  <a:cubicBezTo>
                    <a:pt x="2857738" y="2493870"/>
                    <a:pt x="3004744" y="2519243"/>
                    <a:pt x="3148578" y="2582675"/>
                  </a:cubicBezTo>
                  <a:cubicBezTo>
                    <a:pt x="3535894" y="2751828"/>
                    <a:pt x="3550935" y="2958569"/>
                    <a:pt x="3573497" y="3236731"/>
                  </a:cubicBezTo>
                  <a:cubicBezTo>
                    <a:pt x="3592299" y="3518651"/>
                    <a:pt x="3291471" y="3856955"/>
                    <a:pt x="2937998" y="3725393"/>
                  </a:cubicBezTo>
                  <a:cubicBezTo>
                    <a:pt x="2584525" y="3590071"/>
                    <a:pt x="2659732" y="3232972"/>
                    <a:pt x="2776303" y="3101409"/>
                  </a:cubicBezTo>
                  <a:cubicBezTo>
                    <a:pt x="2889113" y="2969846"/>
                    <a:pt x="3020725" y="3011194"/>
                    <a:pt x="2847749" y="3176588"/>
                  </a:cubicBezTo>
                  <a:cubicBezTo>
                    <a:pt x="2674773" y="3338222"/>
                    <a:pt x="2885353" y="3770500"/>
                    <a:pt x="3216264" y="3635178"/>
                  </a:cubicBezTo>
                  <a:cubicBezTo>
                    <a:pt x="3550935" y="3496097"/>
                    <a:pt x="3547175" y="3060060"/>
                    <a:pt x="3276430" y="2785658"/>
                  </a:cubicBezTo>
                  <a:cubicBezTo>
                    <a:pt x="3005684" y="2511256"/>
                    <a:pt x="2140803" y="2484943"/>
                    <a:pt x="1892620" y="3210418"/>
                  </a:cubicBezTo>
                  <a:cubicBezTo>
                    <a:pt x="1644436" y="3939652"/>
                    <a:pt x="2208489" y="4424555"/>
                    <a:pt x="2464193" y="4601225"/>
                  </a:cubicBezTo>
                  <a:cubicBezTo>
                    <a:pt x="2716137" y="4774136"/>
                    <a:pt x="2603326" y="4747824"/>
                    <a:pt x="2456673" y="4653850"/>
                  </a:cubicBezTo>
                  <a:cubicBezTo>
                    <a:pt x="2182167" y="4477180"/>
                    <a:pt x="1843735" y="4112563"/>
                    <a:pt x="1764768" y="3706598"/>
                  </a:cubicBezTo>
                  <a:cubicBezTo>
                    <a:pt x="1685800" y="3300633"/>
                    <a:pt x="1839975" y="2947292"/>
                    <a:pt x="2099439" y="2733033"/>
                  </a:cubicBezTo>
                  <a:cubicBezTo>
                    <a:pt x="2261604" y="2596771"/>
                    <a:pt x="2481056" y="2506028"/>
                    <a:pt x="2716482" y="2498430"/>
                  </a:cubicBezTo>
                  <a:close/>
                  <a:moveTo>
                    <a:pt x="514618" y="2252577"/>
                  </a:moveTo>
                  <a:cubicBezTo>
                    <a:pt x="521263" y="2252216"/>
                    <a:pt x="526470" y="2252261"/>
                    <a:pt x="530268" y="2252673"/>
                  </a:cubicBezTo>
                  <a:cubicBezTo>
                    <a:pt x="555587" y="2255422"/>
                    <a:pt x="518251" y="2274481"/>
                    <a:pt x="426529" y="2297938"/>
                  </a:cubicBezTo>
                  <a:cubicBezTo>
                    <a:pt x="294826" y="2335469"/>
                    <a:pt x="129255" y="2478087"/>
                    <a:pt x="155596" y="2609446"/>
                  </a:cubicBezTo>
                  <a:cubicBezTo>
                    <a:pt x="185700" y="2737052"/>
                    <a:pt x="87863" y="2770830"/>
                    <a:pt x="50233" y="2812114"/>
                  </a:cubicBezTo>
                  <a:cubicBezTo>
                    <a:pt x="8841" y="2857151"/>
                    <a:pt x="-28789" y="2883423"/>
                    <a:pt x="31418" y="2800855"/>
                  </a:cubicBezTo>
                  <a:cubicBezTo>
                    <a:pt x="87863" y="2718286"/>
                    <a:pt x="-13737" y="2643224"/>
                    <a:pt x="46470" y="2556903"/>
                  </a:cubicBezTo>
                  <a:cubicBezTo>
                    <a:pt x="106678" y="2470581"/>
                    <a:pt x="249670" y="2301691"/>
                    <a:pt x="415240" y="2267913"/>
                  </a:cubicBezTo>
                  <a:cubicBezTo>
                    <a:pt x="461807" y="2258413"/>
                    <a:pt x="494682" y="2253663"/>
                    <a:pt x="514618" y="2252577"/>
                  </a:cubicBezTo>
                  <a:close/>
                  <a:moveTo>
                    <a:pt x="2802594" y="1975251"/>
                  </a:moveTo>
                  <a:cubicBezTo>
                    <a:pt x="2821972" y="1963802"/>
                    <a:pt x="2827609" y="2065959"/>
                    <a:pt x="2790967" y="2127958"/>
                  </a:cubicBezTo>
                  <a:cubicBezTo>
                    <a:pt x="2738353" y="2210623"/>
                    <a:pt x="2723320" y="2266986"/>
                    <a:pt x="2527896" y="2315834"/>
                  </a:cubicBezTo>
                  <a:cubicBezTo>
                    <a:pt x="2336229" y="2360924"/>
                    <a:pt x="2148321" y="2522497"/>
                    <a:pt x="2016785" y="2725403"/>
                  </a:cubicBezTo>
                  <a:cubicBezTo>
                    <a:pt x="1952897" y="2823098"/>
                    <a:pt x="1919073" y="2804311"/>
                    <a:pt x="1986720" y="2702858"/>
                  </a:cubicBezTo>
                  <a:cubicBezTo>
                    <a:pt x="2054367" y="2597647"/>
                    <a:pt x="2223484" y="2360924"/>
                    <a:pt x="2392602" y="2278259"/>
                  </a:cubicBezTo>
                  <a:cubicBezTo>
                    <a:pt x="2565477" y="2195593"/>
                    <a:pt x="2742111" y="2169291"/>
                    <a:pt x="2779693" y="2030263"/>
                  </a:cubicBezTo>
                  <a:cubicBezTo>
                    <a:pt x="2788149" y="1995506"/>
                    <a:pt x="2796135" y="1979067"/>
                    <a:pt x="2802594" y="1975251"/>
                  </a:cubicBezTo>
                  <a:close/>
                  <a:moveTo>
                    <a:pt x="653958" y="1930338"/>
                  </a:moveTo>
                  <a:cubicBezTo>
                    <a:pt x="687821" y="1932217"/>
                    <a:pt x="761190" y="1966979"/>
                    <a:pt x="904166" y="2045898"/>
                  </a:cubicBezTo>
                  <a:cubicBezTo>
                    <a:pt x="1193881" y="2203736"/>
                    <a:pt x="1227744" y="2647187"/>
                    <a:pt x="1265369" y="3116944"/>
                  </a:cubicBezTo>
                  <a:cubicBezTo>
                    <a:pt x="1306757" y="3590459"/>
                    <a:pt x="1562609" y="3857281"/>
                    <a:pt x="1641623" y="3992571"/>
                  </a:cubicBezTo>
                  <a:cubicBezTo>
                    <a:pt x="1720636" y="4127861"/>
                    <a:pt x="1713111" y="4139135"/>
                    <a:pt x="1619047" y="4022635"/>
                  </a:cubicBezTo>
                  <a:cubicBezTo>
                    <a:pt x="1306757" y="3620524"/>
                    <a:pt x="1216457" y="3289815"/>
                    <a:pt x="1133681" y="2756171"/>
                  </a:cubicBezTo>
                  <a:cubicBezTo>
                    <a:pt x="1054668" y="2218769"/>
                    <a:pt x="565538" y="2346543"/>
                    <a:pt x="430087" y="2466801"/>
                  </a:cubicBezTo>
                  <a:cubicBezTo>
                    <a:pt x="294636" y="2583300"/>
                    <a:pt x="494050" y="2624639"/>
                    <a:pt x="339787" y="2748655"/>
                  </a:cubicBezTo>
                  <a:cubicBezTo>
                    <a:pt x="185523" y="2876429"/>
                    <a:pt x="460188" y="3154525"/>
                    <a:pt x="512863" y="2944074"/>
                  </a:cubicBezTo>
                  <a:cubicBezTo>
                    <a:pt x="565538" y="2733623"/>
                    <a:pt x="813866" y="3011719"/>
                    <a:pt x="584351" y="3045541"/>
                  </a:cubicBezTo>
                  <a:cubicBezTo>
                    <a:pt x="354837" y="3083122"/>
                    <a:pt x="223148" y="2925283"/>
                    <a:pt x="245723" y="2692284"/>
                  </a:cubicBezTo>
                  <a:cubicBezTo>
                    <a:pt x="264536" y="2459285"/>
                    <a:pt x="471475" y="2346543"/>
                    <a:pt x="734852" y="2323994"/>
                  </a:cubicBezTo>
                  <a:cubicBezTo>
                    <a:pt x="1001992" y="2297688"/>
                    <a:pt x="1129918" y="2553236"/>
                    <a:pt x="1160019" y="2714832"/>
                  </a:cubicBezTo>
                  <a:cubicBezTo>
                    <a:pt x="1186356" y="2876429"/>
                    <a:pt x="1208931" y="3034267"/>
                    <a:pt x="1201406" y="2865154"/>
                  </a:cubicBezTo>
                  <a:cubicBezTo>
                    <a:pt x="1193881" y="2696042"/>
                    <a:pt x="1073480" y="2354059"/>
                    <a:pt x="945554" y="2308962"/>
                  </a:cubicBezTo>
                  <a:cubicBezTo>
                    <a:pt x="817628" y="2260107"/>
                    <a:pt x="667127" y="2113543"/>
                    <a:pt x="640789" y="2012076"/>
                  </a:cubicBezTo>
                  <a:cubicBezTo>
                    <a:pt x="625739" y="1959463"/>
                    <a:pt x="620095" y="1928459"/>
                    <a:pt x="653958" y="1930338"/>
                  </a:cubicBezTo>
                  <a:close/>
                  <a:moveTo>
                    <a:pt x="2027853" y="1816664"/>
                  </a:moveTo>
                  <a:cubicBezTo>
                    <a:pt x="2044897" y="1819747"/>
                    <a:pt x="1964969" y="1958634"/>
                    <a:pt x="1979074" y="2031454"/>
                  </a:cubicBezTo>
                  <a:cubicBezTo>
                    <a:pt x="2001642" y="2144209"/>
                    <a:pt x="1990358" y="2189310"/>
                    <a:pt x="1858712" y="2317098"/>
                  </a:cubicBezTo>
                  <a:cubicBezTo>
                    <a:pt x="1727067" y="2441128"/>
                    <a:pt x="1576615" y="2659120"/>
                    <a:pt x="1550286" y="3019933"/>
                  </a:cubicBezTo>
                  <a:cubicBezTo>
                    <a:pt x="1535241" y="3204098"/>
                    <a:pt x="1512673" y="3174030"/>
                    <a:pt x="1512673" y="3023692"/>
                  </a:cubicBezTo>
                  <a:cubicBezTo>
                    <a:pt x="1512673" y="2873353"/>
                    <a:pt x="1527718" y="2373475"/>
                    <a:pt x="1851190" y="2001387"/>
                  </a:cubicBezTo>
                  <a:cubicBezTo>
                    <a:pt x="1972492" y="1861853"/>
                    <a:pt x="2017627" y="1814814"/>
                    <a:pt x="2027853" y="1816664"/>
                  </a:cubicBezTo>
                  <a:close/>
                  <a:moveTo>
                    <a:pt x="831464" y="1485959"/>
                  </a:moveTo>
                  <a:cubicBezTo>
                    <a:pt x="842710" y="1493446"/>
                    <a:pt x="864716" y="1527090"/>
                    <a:pt x="908377" y="1587685"/>
                  </a:cubicBezTo>
                  <a:cubicBezTo>
                    <a:pt x="1028563" y="1749273"/>
                    <a:pt x="934668" y="1824430"/>
                    <a:pt x="1058609" y="2072448"/>
                  </a:cubicBezTo>
                  <a:cubicBezTo>
                    <a:pt x="1099923" y="2151363"/>
                    <a:pt x="1092411" y="2203973"/>
                    <a:pt x="1032318" y="2091237"/>
                  </a:cubicBezTo>
                  <a:cubicBezTo>
                    <a:pt x="972226" y="1974744"/>
                    <a:pt x="799459" y="1869524"/>
                    <a:pt x="814483" y="1662842"/>
                  </a:cubicBezTo>
                  <a:cubicBezTo>
                    <a:pt x="823872" y="1533666"/>
                    <a:pt x="812722" y="1473482"/>
                    <a:pt x="831464" y="1485959"/>
                  </a:cubicBezTo>
                  <a:close/>
                  <a:moveTo>
                    <a:pt x="2693500" y="1385562"/>
                  </a:moveTo>
                  <a:cubicBezTo>
                    <a:pt x="2779957" y="1382281"/>
                    <a:pt x="2865475" y="1390717"/>
                    <a:pt x="2927498" y="1418836"/>
                  </a:cubicBezTo>
                  <a:cubicBezTo>
                    <a:pt x="3047786" y="1471325"/>
                    <a:pt x="2972606" y="1538811"/>
                    <a:pt x="2852318" y="1493820"/>
                  </a:cubicBezTo>
                  <a:cubicBezTo>
                    <a:pt x="2728271" y="1445081"/>
                    <a:pt x="2547839" y="1426334"/>
                    <a:pt x="2457622" y="1456328"/>
                  </a:cubicBezTo>
                  <a:cubicBezTo>
                    <a:pt x="2348611" y="1493820"/>
                    <a:pt x="2322298" y="1456328"/>
                    <a:pt x="2453863" y="1422585"/>
                  </a:cubicBezTo>
                  <a:cubicBezTo>
                    <a:pt x="2519646" y="1403839"/>
                    <a:pt x="2607043" y="1388842"/>
                    <a:pt x="2693500" y="1385562"/>
                  </a:cubicBezTo>
                  <a:close/>
                  <a:moveTo>
                    <a:pt x="4528806" y="1376703"/>
                  </a:moveTo>
                  <a:cubicBezTo>
                    <a:pt x="4543857" y="1374351"/>
                    <a:pt x="4579605" y="1398805"/>
                    <a:pt x="4611591" y="1447712"/>
                  </a:cubicBezTo>
                  <a:cubicBezTo>
                    <a:pt x="4675561" y="1549288"/>
                    <a:pt x="4777161" y="1827681"/>
                    <a:pt x="4750820" y="1993213"/>
                  </a:cubicBezTo>
                  <a:cubicBezTo>
                    <a:pt x="4724479" y="2158744"/>
                    <a:pt x="4728242" y="2215175"/>
                    <a:pt x="4803502" y="2271606"/>
                  </a:cubicBezTo>
                  <a:cubicBezTo>
                    <a:pt x="4874998" y="2331800"/>
                    <a:pt x="4841131" y="2346848"/>
                    <a:pt x="4765872" y="2297941"/>
                  </a:cubicBezTo>
                  <a:cubicBezTo>
                    <a:pt x="4690613" y="2252796"/>
                    <a:pt x="4596539" y="2124885"/>
                    <a:pt x="4664272" y="1951830"/>
                  </a:cubicBezTo>
                  <a:cubicBezTo>
                    <a:pt x="4735768" y="1775012"/>
                    <a:pt x="4637932" y="1545526"/>
                    <a:pt x="4570198" y="1466522"/>
                  </a:cubicBezTo>
                  <a:cubicBezTo>
                    <a:pt x="4519398" y="1408210"/>
                    <a:pt x="4513754" y="1379054"/>
                    <a:pt x="4528806" y="1376703"/>
                  </a:cubicBezTo>
                  <a:close/>
                  <a:moveTo>
                    <a:pt x="2889008" y="1275285"/>
                  </a:moveTo>
                  <a:cubicBezTo>
                    <a:pt x="3005448" y="1275285"/>
                    <a:pt x="3197011" y="1309160"/>
                    <a:pt x="3159450" y="1407022"/>
                  </a:cubicBezTo>
                  <a:cubicBezTo>
                    <a:pt x="3118132" y="1508648"/>
                    <a:pt x="3140669" y="1346799"/>
                    <a:pt x="2896520" y="1354327"/>
                  </a:cubicBezTo>
                  <a:cubicBezTo>
                    <a:pt x="2806372" y="1354327"/>
                    <a:pt x="2776323" y="1275285"/>
                    <a:pt x="2889008" y="1275285"/>
                  </a:cubicBezTo>
                  <a:close/>
                  <a:moveTo>
                    <a:pt x="1202997" y="1073514"/>
                  </a:moveTo>
                  <a:cubicBezTo>
                    <a:pt x="1213080" y="1070652"/>
                    <a:pt x="1189614" y="1168696"/>
                    <a:pt x="1201347" y="1222708"/>
                  </a:cubicBezTo>
                  <a:cubicBezTo>
                    <a:pt x="1223874" y="1309128"/>
                    <a:pt x="1208856" y="1508268"/>
                    <a:pt x="1167556" y="1613475"/>
                  </a:cubicBezTo>
                  <a:cubicBezTo>
                    <a:pt x="1122501" y="1722439"/>
                    <a:pt x="1141274" y="2030543"/>
                    <a:pt x="1190083" y="2195868"/>
                  </a:cubicBezTo>
                  <a:cubicBezTo>
                    <a:pt x="1227629" y="2319861"/>
                    <a:pt x="1193838" y="2319861"/>
                    <a:pt x="1160046" y="2203382"/>
                  </a:cubicBezTo>
                  <a:cubicBezTo>
                    <a:pt x="1122501" y="2090661"/>
                    <a:pt x="1058673" y="1797586"/>
                    <a:pt x="1099973" y="1594688"/>
                  </a:cubicBezTo>
                  <a:cubicBezTo>
                    <a:pt x="1141274" y="1391790"/>
                    <a:pt x="1017373" y="1500754"/>
                    <a:pt x="1133764" y="1218951"/>
                  </a:cubicBezTo>
                  <a:cubicBezTo>
                    <a:pt x="1178819" y="1113275"/>
                    <a:pt x="1196947" y="1075232"/>
                    <a:pt x="1202997" y="1073514"/>
                  </a:cubicBezTo>
                  <a:close/>
                  <a:moveTo>
                    <a:pt x="3301642" y="1013356"/>
                  </a:moveTo>
                  <a:cubicBezTo>
                    <a:pt x="3388529" y="1017650"/>
                    <a:pt x="3480305" y="1039840"/>
                    <a:pt x="3566267" y="1094786"/>
                  </a:cubicBezTo>
                  <a:cubicBezTo>
                    <a:pt x="3795499" y="1241312"/>
                    <a:pt x="3735373" y="1230041"/>
                    <a:pt x="3618877" y="1181199"/>
                  </a:cubicBezTo>
                  <a:cubicBezTo>
                    <a:pt x="3498624" y="1136114"/>
                    <a:pt x="3468561" y="1293912"/>
                    <a:pt x="3179202" y="1211256"/>
                  </a:cubicBezTo>
                  <a:cubicBezTo>
                    <a:pt x="2889843" y="1128600"/>
                    <a:pt x="2574178" y="1316454"/>
                    <a:pt x="2491504" y="1354025"/>
                  </a:cubicBezTo>
                  <a:cubicBezTo>
                    <a:pt x="2378767" y="1399110"/>
                    <a:pt x="2352461" y="1395353"/>
                    <a:pt x="2465199" y="1331482"/>
                  </a:cubicBezTo>
                  <a:cubicBezTo>
                    <a:pt x="2581694" y="1271369"/>
                    <a:pt x="2844748" y="1106058"/>
                    <a:pt x="2957485" y="1072244"/>
                  </a:cubicBezTo>
                  <a:cubicBezTo>
                    <a:pt x="3025597" y="1048763"/>
                    <a:pt x="3156830" y="1006202"/>
                    <a:pt x="3301642" y="1013356"/>
                  </a:cubicBezTo>
                  <a:close/>
                  <a:moveTo>
                    <a:pt x="3483046" y="765011"/>
                  </a:moveTo>
                  <a:cubicBezTo>
                    <a:pt x="4113992" y="741400"/>
                    <a:pt x="4388748" y="1190926"/>
                    <a:pt x="4517056" y="1670219"/>
                  </a:cubicBezTo>
                  <a:cubicBezTo>
                    <a:pt x="4674974" y="2263874"/>
                    <a:pt x="4043301" y="2519372"/>
                    <a:pt x="3746265" y="2256360"/>
                  </a:cubicBezTo>
                  <a:cubicBezTo>
                    <a:pt x="3449228" y="1993348"/>
                    <a:pt x="3618426" y="1681491"/>
                    <a:pt x="3866584" y="1602587"/>
                  </a:cubicBezTo>
                  <a:cubicBezTo>
                    <a:pt x="4114741" y="1523684"/>
                    <a:pt x="4114741" y="1692763"/>
                    <a:pt x="3930503" y="1704035"/>
                  </a:cubicBezTo>
                  <a:cubicBezTo>
                    <a:pt x="3746265" y="1715307"/>
                    <a:pt x="3603387" y="2109825"/>
                    <a:pt x="3915463" y="2200000"/>
                  </a:cubicBezTo>
                  <a:cubicBezTo>
                    <a:pt x="4306498" y="2312720"/>
                    <a:pt x="4513296" y="1888143"/>
                    <a:pt x="4347858" y="1456052"/>
                  </a:cubicBezTo>
                  <a:cubicBezTo>
                    <a:pt x="4182420" y="1023961"/>
                    <a:pt x="3802664" y="775979"/>
                    <a:pt x="3159712" y="922514"/>
                  </a:cubicBezTo>
                  <a:cubicBezTo>
                    <a:pt x="2516759" y="1069049"/>
                    <a:pt x="1764768" y="1715307"/>
                    <a:pt x="1542930" y="2361565"/>
                  </a:cubicBezTo>
                  <a:cubicBezTo>
                    <a:pt x="1321093" y="3011580"/>
                    <a:pt x="1527890" y="3533847"/>
                    <a:pt x="1798608" y="4052356"/>
                  </a:cubicBezTo>
                  <a:cubicBezTo>
                    <a:pt x="2065565" y="4567108"/>
                    <a:pt x="2437800" y="4717401"/>
                    <a:pt x="2580679" y="4743702"/>
                  </a:cubicBezTo>
                  <a:cubicBezTo>
                    <a:pt x="2719797" y="4770004"/>
                    <a:pt x="2648358" y="4837635"/>
                    <a:pt x="2546839" y="4811334"/>
                  </a:cubicBezTo>
                  <a:cubicBezTo>
                    <a:pt x="2445320" y="4785033"/>
                    <a:pt x="1813648" y="4646012"/>
                    <a:pt x="1445171" y="3451186"/>
                  </a:cubicBezTo>
                  <a:cubicBezTo>
                    <a:pt x="1072936" y="2252602"/>
                    <a:pt x="1994125" y="1193040"/>
                    <a:pt x="2986754" y="862397"/>
                  </a:cubicBezTo>
                  <a:cubicBezTo>
                    <a:pt x="3172872" y="801106"/>
                    <a:pt x="3337443" y="770461"/>
                    <a:pt x="3483046" y="765011"/>
                  </a:cubicBezTo>
                  <a:close/>
                  <a:moveTo>
                    <a:pt x="1772097" y="512520"/>
                  </a:moveTo>
                  <a:cubicBezTo>
                    <a:pt x="1779037" y="515625"/>
                    <a:pt x="1775864" y="552621"/>
                    <a:pt x="1775864" y="637182"/>
                  </a:cubicBezTo>
                  <a:cubicBezTo>
                    <a:pt x="1775864" y="862680"/>
                    <a:pt x="1587870" y="982945"/>
                    <a:pt x="1478834" y="1272332"/>
                  </a:cubicBezTo>
                  <a:cubicBezTo>
                    <a:pt x="1373558" y="1557962"/>
                    <a:pt x="1260762" y="1866141"/>
                    <a:pt x="1272041" y="2219420"/>
                  </a:cubicBezTo>
                  <a:cubicBezTo>
                    <a:pt x="1279561" y="2396060"/>
                    <a:pt x="1257002" y="2354719"/>
                    <a:pt x="1241962" y="2208146"/>
                  </a:cubicBezTo>
                  <a:cubicBezTo>
                    <a:pt x="1226923" y="2061572"/>
                    <a:pt x="1253242" y="1501588"/>
                    <a:pt x="1388597" y="1234749"/>
                  </a:cubicBezTo>
                  <a:cubicBezTo>
                    <a:pt x="1523952" y="971670"/>
                    <a:pt x="1381077" y="911538"/>
                    <a:pt x="1591630" y="716106"/>
                  </a:cubicBezTo>
                  <a:cubicBezTo>
                    <a:pt x="1720876" y="596311"/>
                    <a:pt x="1760531" y="507345"/>
                    <a:pt x="1772097" y="512520"/>
                  </a:cubicBezTo>
                  <a:close/>
                  <a:moveTo>
                    <a:pt x="3076070" y="411326"/>
                  </a:moveTo>
                  <a:cubicBezTo>
                    <a:pt x="3097213" y="412267"/>
                    <a:pt x="3056807" y="448010"/>
                    <a:pt x="3021099" y="500685"/>
                  </a:cubicBezTo>
                  <a:cubicBezTo>
                    <a:pt x="2949683" y="609798"/>
                    <a:pt x="2851957" y="764061"/>
                    <a:pt x="2611400" y="767823"/>
                  </a:cubicBezTo>
                  <a:cubicBezTo>
                    <a:pt x="2374602" y="771585"/>
                    <a:pt x="2107734" y="1106448"/>
                    <a:pt x="2010007" y="1185460"/>
                  </a:cubicBezTo>
                  <a:cubicBezTo>
                    <a:pt x="1859659" y="1313385"/>
                    <a:pt x="1833348" y="1313385"/>
                    <a:pt x="1987455" y="1170410"/>
                  </a:cubicBezTo>
                  <a:cubicBezTo>
                    <a:pt x="2141562" y="1027435"/>
                    <a:pt x="2344532" y="700098"/>
                    <a:pt x="2761748" y="530785"/>
                  </a:cubicBezTo>
                  <a:cubicBezTo>
                    <a:pt x="2972236" y="444248"/>
                    <a:pt x="3054927" y="410386"/>
                    <a:pt x="3076070" y="411326"/>
                  </a:cubicBezTo>
                  <a:close/>
                  <a:moveTo>
                    <a:pt x="3581041" y="1339"/>
                  </a:moveTo>
                  <a:cubicBezTo>
                    <a:pt x="3733498" y="-6150"/>
                    <a:pt x="3882981" y="17286"/>
                    <a:pt x="4032463" y="83542"/>
                  </a:cubicBezTo>
                  <a:cubicBezTo>
                    <a:pt x="4427323" y="256465"/>
                    <a:pt x="4352112" y="790272"/>
                    <a:pt x="4269379" y="579757"/>
                  </a:cubicBezTo>
                  <a:cubicBezTo>
                    <a:pt x="4182886" y="365482"/>
                    <a:pt x="4096393" y="87301"/>
                    <a:pt x="3731618" y="45950"/>
                  </a:cubicBezTo>
                  <a:cubicBezTo>
                    <a:pt x="3366843" y="4599"/>
                    <a:pt x="3039673" y="181282"/>
                    <a:pt x="2795236" y="279021"/>
                  </a:cubicBezTo>
                  <a:cubicBezTo>
                    <a:pt x="2554560" y="373001"/>
                    <a:pt x="1986714" y="831623"/>
                    <a:pt x="1719714" y="1312801"/>
                  </a:cubicBezTo>
                  <a:cubicBezTo>
                    <a:pt x="1448952" y="1793978"/>
                    <a:pt x="1640741" y="1508279"/>
                    <a:pt x="1749798" y="1316560"/>
                  </a:cubicBezTo>
                  <a:cubicBezTo>
                    <a:pt x="1862615" y="1128600"/>
                    <a:pt x="2208588" y="658700"/>
                    <a:pt x="2689940" y="384278"/>
                  </a:cubicBezTo>
                  <a:cubicBezTo>
                    <a:pt x="3171293" y="109857"/>
                    <a:pt x="3682730" y="-59307"/>
                    <a:pt x="3972294" y="207596"/>
                  </a:cubicBezTo>
                  <a:cubicBezTo>
                    <a:pt x="4265619" y="478258"/>
                    <a:pt x="3957252" y="726366"/>
                    <a:pt x="3769224" y="651182"/>
                  </a:cubicBezTo>
                  <a:cubicBezTo>
                    <a:pt x="3577435" y="579757"/>
                    <a:pt x="3592477" y="312854"/>
                    <a:pt x="3788026" y="312854"/>
                  </a:cubicBezTo>
                  <a:cubicBezTo>
                    <a:pt x="3983576" y="312854"/>
                    <a:pt x="3904604" y="530887"/>
                    <a:pt x="3769224" y="500814"/>
                  </a:cubicBezTo>
                  <a:cubicBezTo>
                    <a:pt x="3630083" y="466981"/>
                    <a:pt x="3712815" y="673737"/>
                    <a:pt x="3814350" y="621108"/>
                  </a:cubicBezTo>
                  <a:cubicBezTo>
                    <a:pt x="3915886" y="568479"/>
                    <a:pt x="3829393" y="508332"/>
                    <a:pt x="3961013" y="429389"/>
                  </a:cubicBezTo>
                  <a:cubicBezTo>
                    <a:pt x="4096393" y="350446"/>
                    <a:pt x="3889562" y="-2919"/>
                    <a:pt x="3419491" y="124893"/>
                  </a:cubicBezTo>
                  <a:cubicBezTo>
                    <a:pt x="2949420" y="252706"/>
                    <a:pt x="2234912" y="579757"/>
                    <a:pt x="1840052" y="1260172"/>
                  </a:cubicBezTo>
                  <a:cubicBezTo>
                    <a:pt x="1445192" y="1940587"/>
                    <a:pt x="1400065" y="2128547"/>
                    <a:pt x="1347417" y="2519504"/>
                  </a:cubicBezTo>
                  <a:cubicBezTo>
                    <a:pt x="1324853" y="2692427"/>
                    <a:pt x="1287248" y="2726260"/>
                    <a:pt x="1317332" y="2463116"/>
                  </a:cubicBezTo>
                  <a:cubicBezTo>
                    <a:pt x="1347417" y="2199972"/>
                    <a:pt x="1463994" y="1639851"/>
                    <a:pt x="1670826" y="1290245"/>
                  </a:cubicBezTo>
                  <a:cubicBezTo>
                    <a:pt x="1877658" y="944399"/>
                    <a:pt x="2325165" y="444426"/>
                    <a:pt x="2780194" y="241429"/>
                  </a:cubicBezTo>
                  <a:cubicBezTo>
                    <a:pt x="3064587" y="112206"/>
                    <a:pt x="3326946" y="13821"/>
                    <a:pt x="3581041" y="133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3000" sy="103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组合 1">
              <a:extLst>
                <a:ext uri="{FF2B5EF4-FFF2-40B4-BE49-F238E27FC236}">
                  <a16:creationId xmlns:a16="http://schemas.microsoft.com/office/drawing/2014/main" id="{3436D65C-29B9-4EBE-A9BF-48443F22B18A}"/>
                </a:ext>
              </a:extLst>
            </p:cNvPr>
            <p:cNvGrpSpPr/>
            <p:nvPr/>
          </p:nvGrpSpPr>
          <p:grpSpPr>
            <a:xfrm>
              <a:off x="3089490" y="2133600"/>
              <a:ext cx="1676474" cy="1677975"/>
              <a:chOff x="4137818" y="917998"/>
              <a:chExt cx="1741513" cy="1692436"/>
            </a:xfrm>
          </p:grpSpPr>
          <p:sp>
            <p:nvSpPr>
              <p:cNvPr id="13" name="同心圆 8">
                <a:extLst>
                  <a:ext uri="{FF2B5EF4-FFF2-40B4-BE49-F238E27FC236}">
                    <a16:creationId xmlns:a16="http://schemas.microsoft.com/office/drawing/2014/main" id="{3D68D616-9251-4BB7-9C7E-3EF030B3C0E1}"/>
                  </a:ext>
                </a:extLst>
              </p:cNvPr>
              <p:cNvSpPr/>
              <p:nvPr/>
            </p:nvSpPr>
            <p:spPr>
              <a:xfrm>
                <a:off x="4137818" y="917998"/>
                <a:ext cx="1741513" cy="1692436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4" name="椭圆 43">
                <a:extLst>
                  <a:ext uri="{FF2B5EF4-FFF2-40B4-BE49-F238E27FC236}">
                    <a16:creationId xmlns:a16="http://schemas.microsoft.com/office/drawing/2014/main" id="{F4A0123C-B803-43DF-875C-083583A9F39D}"/>
                  </a:ext>
                </a:extLst>
              </p:cNvPr>
              <p:cNvSpPr/>
              <p:nvPr/>
            </p:nvSpPr>
            <p:spPr>
              <a:xfrm>
                <a:off x="4161352" y="940869"/>
                <a:ext cx="1694447" cy="164669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14300" dist="63500" dir="6600000" sx="101000" sy="101000" algn="tr" rotWithShape="0">
                  <a:srgbClr val="4A97B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1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椭圆 41">
                <a:extLst>
                  <a:ext uri="{FF2B5EF4-FFF2-40B4-BE49-F238E27FC236}">
                    <a16:creationId xmlns:a16="http://schemas.microsoft.com/office/drawing/2014/main" id="{79F5525C-AFE8-4057-A038-74905C5A944D}"/>
                  </a:ext>
                </a:extLst>
              </p:cNvPr>
              <p:cNvSpPr/>
              <p:nvPr/>
            </p:nvSpPr>
            <p:spPr>
              <a:xfrm>
                <a:off x="4349551" y="1123761"/>
                <a:ext cx="1318048" cy="1280904"/>
              </a:xfrm>
              <a:prstGeom prst="ellipse">
                <a:avLst/>
              </a:prstGeom>
              <a:solidFill>
                <a:srgbClr val="94BDD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D218F99-C4E5-4DE7-8B52-E4E5F2F278DA}"/>
              </a:ext>
            </a:extLst>
          </p:cNvPr>
          <p:cNvSpPr txBox="1"/>
          <p:nvPr/>
        </p:nvSpPr>
        <p:spPr>
          <a:xfrm>
            <a:off x="2650837" y="2106042"/>
            <a:ext cx="88694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Việt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hệ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thống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x</a:t>
            </a:r>
            <a:r>
              <a:rPr lang="vi-VN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hô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rất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phong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phú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tinh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tế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giàu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sắc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thái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biểu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endParaRPr lang="en-SG" sz="34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2F05DA-4854-4B11-BE6F-8013223A06A1}"/>
              </a:ext>
            </a:extLst>
          </p:cNvPr>
          <p:cNvSpPr txBox="1"/>
          <p:nvPr/>
        </p:nvSpPr>
        <p:spPr>
          <a:xfrm>
            <a:off x="2746899" y="4570388"/>
            <a:ext cx="88694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căn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cứ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vào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đối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tượng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đặc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điểm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khác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huống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giao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tiếp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xưng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hô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thích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hợp</a:t>
            </a:r>
            <a:endParaRPr lang="en-SG" sz="34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4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B74D223C-1FAE-4424-BD62-15CCDC5F2F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7889" b="17410"/>
          <a:stretch/>
        </p:blipFill>
        <p:spPr>
          <a:xfrm>
            <a:off x="-4317430" y="0"/>
            <a:ext cx="8634860" cy="6858001"/>
          </a:xfrm>
          <a:prstGeom prst="rect">
            <a:avLst/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id="{C4420F9A-2330-43F8-8338-FDEB76E1C6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7889" b="17410"/>
          <a:stretch/>
        </p:blipFill>
        <p:spPr>
          <a:xfrm>
            <a:off x="8788970" y="0"/>
            <a:ext cx="8634860" cy="6858001"/>
          </a:xfrm>
          <a:prstGeom prst="rect">
            <a:avLst/>
          </a:prstGeom>
        </p:spPr>
      </p:pic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357E8D92-7B5C-4266-8D74-80CF03AC953B}"/>
              </a:ext>
            </a:extLst>
          </p:cNvPr>
          <p:cNvSpPr/>
          <p:nvPr/>
        </p:nvSpPr>
        <p:spPr>
          <a:xfrm>
            <a:off x="5273509" y="1299281"/>
            <a:ext cx="2384591" cy="1901119"/>
          </a:xfrm>
          <a:prstGeom prst="triangle">
            <a:avLst/>
          </a:prstGeom>
          <a:solidFill>
            <a:srgbClr val="76C3C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27" name="等腰三角形 26">
            <a:extLst>
              <a:ext uri="{FF2B5EF4-FFF2-40B4-BE49-F238E27FC236}">
                <a16:creationId xmlns:a16="http://schemas.microsoft.com/office/drawing/2014/main" id="{759FD459-A395-4551-B894-CF913E517526}"/>
              </a:ext>
            </a:extLst>
          </p:cNvPr>
          <p:cNvSpPr/>
          <p:nvPr/>
        </p:nvSpPr>
        <p:spPr>
          <a:xfrm>
            <a:off x="5552718" y="1605666"/>
            <a:ext cx="1843936" cy="1470081"/>
          </a:xfrm>
          <a:prstGeom prst="triangle">
            <a:avLst/>
          </a:prstGeom>
          <a:solidFill>
            <a:srgbClr val="E7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7C783B6-FD8E-4530-B2F1-A284A35DD48D}"/>
              </a:ext>
            </a:extLst>
          </p:cNvPr>
          <p:cNvSpPr txBox="1"/>
          <p:nvPr/>
        </p:nvSpPr>
        <p:spPr>
          <a:xfrm>
            <a:off x="5877856" y="2068832"/>
            <a:ext cx="127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II.</a:t>
            </a:r>
            <a:endParaRPr lang="zh-CN" altLang="en-US" sz="7200" dirty="0">
              <a:solidFill>
                <a:srgbClr val="2F2F31"/>
              </a:solidFill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  <a:sym typeface="+mn-lt"/>
            </a:endParaRPr>
          </a:p>
        </p:txBody>
      </p:sp>
      <p:sp>
        <p:nvSpPr>
          <p:cNvPr id="29" name="等腰三角形 22">
            <a:extLst>
              <a:ext uri="{FF2B5EF4-FFF2-40B4-BE49-F238E27FC236}">
                <a16:creationId xmlns:a16="http://schemas.microsoft.com/office/drawing/2014/main" id="{BD0016FE-0C47-4858-99E6-993863A41AB8}"/>
              </a:ext>
            </a:extLst>
          </p:cNvPr>
          <p:cNvSpPr/>
          <p:nvPr/>
        </p:nvSpPr>
        <p:spPr>
          <a:xfrm>
            <a:off x="5468546" y="1068796"/>
            <a:ext cx="1987157" cy="1600201"/>
          </a:xfrm>
          <a:custGeom>
            <a:avLst/>
            <a:gdLst>
              <a:gd name="connsiteX0" fmla="*/ 0 w 3599544"/>
              <a:gd name="connsiteY0" fmla="*/ 3103056 h 3103056"/>
              <a:gd name="connsiteX1" fmla="*/ 1799772 w 3599544"/>
              <a:gd name="connsiteY1" fmla="*/ 0 h 3103056"/>
              <a:gd name="connsiteX2" fmla="*/ 3599544 w 3599544"/>
              <a:gd name="connsiteY2" fmla="*/ 3103056 h 3103056"/>
              <a:gd name="connsiteX3" fmla="*/ 0 w 3599544"/>
              <a:gd name="connsiteY3" fmla="*/ 3103056 h 3103056"/>
              <a:gd name="connsiteX0" fmla="*/ 0 w 3599544"/>
              <a:gd name="connsiteY0" fmla="*/ 3103056 h 3103056"/>
              <a:gd name="connsiteX1" fmla="*/ 1799772 w 3599544"/>
              <a:gd name="connsiteY1" fmla="*/ 0 h 3103056"/>
              <a:gd name="connsiteX2" fmla="*/ 3135087 w 3599544"/>
              <a:gd name="connsiteY2" fmla="*/ 2274872 h 3103056"/>
              <a:gd name="connsiteX3" fmla="*/ 3599544 w 3599544"/>
              <a:gd name="connsiteY3" fmla="*/ 3103056 h 3103056"/>
              <a:gd name="connsiteX4" fmla="*/ 0 w 3599544"/>
              <a:gd name="connsiteY4" fmla="*/ 3103056 h 3103056"/>
              <a:gd name="connsiteX0" fmla="*/ 0 w 3599544"/>
              <a:gd name="connsiteY0" fmla="*/ 3103056 h 3103056"/>
              <a:gd name="connsiteX1" fmla="*/ 522516 w 3599544"/>
              <a:gd name="connsiteY1" fmla="*/ 2216815 h 3103056"/>
              <a:gd name="connsiteX2" fmla="*/ 1799772 w 3599544"/>
              <a:gd name="connsiteY2" fmla="*/ 0 h 3103056"/>
              <a:gd name="connsiteX3" fmla="*/ 3135087 w 3599544"/>
              <a:gd name="connsiteY3" fmla="*/ 2274872 h 3103056"/>
              <a:gd name="connsiteX4" fmla="*/ 3599544 w 3599544"/>
              <a:gd name="connsiteY4" fmla="*/ 3103056 h 3103056"/>
              <a:gd name="connsiteX5" fmla="*/ 0 w 3599544"/>
              <a:gd name="connsiteY5" fmla="*/ 3103056 h 3103056"/>
              <a:gd name="connsiteX0" fmla="*/ 3599544 w 3690984"/>
              <a:gd name="connsiteY0" fmla="*/ 3103056 h 3194496"/>
              <a:gd name="connsiteX1" fmla="*/ 0 w 3690984"/>
              <a:gd name="connsiteY1" fmla="*/ 3103056 h 3194496"/>
              <a:gd name="connsiteX2" fmla="*/ 522516 w 3690984"/>
              <a:gd name="connsiteY2" fmla="*/ 2216815 h 3194496"/>
              <a:gd name="connsiteX3" fmla="*/ 1799772 w 3690984"/>
              <a:gd name="connsiteY3" fmla="*/ 0 h 3194496"/>
              <a:gd name="connsiteX4" fmla="*/ 3135087 w 3690984"/>
              <a:gd name="connsiteY4" fmla="*/ 2274872 h 3194496"/>
              <a:gd name="connsiteX5" fmla="*/ 3690984 w 3690984"/>
              <a:gd name="connsiteY5" fmla="*/ 3194496 h 3194496"/>
              <a:gd name="connsiteX0" fmla="*/ 0 w 3690984"/>
              <a:gd name="connsiteY0" fmla="*/ 3103056 h 3194496"/>
              <a:gd name="connsiteX1" fmla="*/ 522516 w 3690984"/>
              <a:gd name="connsiteY1" fmla="*/ 2216815 h 3194496"/>
              <a:gd name="connsiteX2" fmla="*/ 1799772 w 3690984"/>
              <a:gd name="connsiteY2" fmla="*/ 0 h 3194496"/>
              <a:gd name="connsiteX3" fmla="*/ 3135087 w 3690984"/>
              <a:gd name="connsiteY3" fmla="*/ 2274872 h 3194496"/>
              <a:gd name="connsiteX4" fmla="*/ 3690984 w 3690984"/>
              <a:gd name="connsiteY4" fmla="*/ 3194496 h 3194496"/>
              <a:gd name="connsiteX0" fmla="*/ 0 w 3135087"/>
              <a:gd name="connsiteY0" fmla="*/ 3103056 h 3103056"/>
              <a:gd name="connsiteX1" fmla="*/ 522516 w 3135087"/>
              <a:gd name="connsiteY1" fmla="*/ 2216815 h 3103056"/>
              <a:gd name="connsiteX2" fmla="*/ 1799772 w 3135087"/>
              <a:gd name="connsiteY2" fmla="*/ 0 h 3103056"/>
              <a:gd name="connsiteX3" fmla="*/ 3135087 w 3135087"/>
              <a:gd name="connsiteY3" fmla="*/ 2274872 h 3103056"/>
              <a:gd name="connsiteX0" fmla="*/ 0 w 2612571"/>
              <a:gd name="connsiteY0" fmla="*/ 2216815 h 2274872"/>
              <a:gd name="connsiteX1" fmla="*/ 1277256 w 2612571"/>
              <a:gd name="connsiteY1" fmla="*/ 0 h 2274872"/>
              <a:gd name="connsiteX2" fmla="*/ 2612571 w 2612571"/>
              <a:gd name="connsiteY2" fmla="*/ 2274872 h 227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2571" h="2274872">
                <a:moveTo>
                  <a:pt x="0" y="2216815"/>
                </a:moveTo>
                <a:lnTo>
                  <a:pt x="1277256" y="0"/>
                </a:lnTo>
                <a:lnTo>
                  <a:pt x="2612571" y="2274872"/>
                </a:lnTo>
              </a:path>
            </a:pathLst>
          </a:custGeom>
          <a:noFill/>
          <a:ln>
            <a:solidFill>
              <a:srgbClr val="E78585">
                <a:alpha val="62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10" name="文本框 27">
            <a:extLst>
              <a:ext uri="{FF2B5EF4-FFF2-40B4-BE49-F238E27FC236}">
                <a16:creationId xmlns:a16="http://schemas.microsoft.com/office/drawing/2014/main" id="{EA43A21E-40DB-4412-A0F8-1F3ED7B7474B}"/>
              </a:ext>
            </a:extLst>
          </p:cNvPr>
          <p:cNvSpPr txBox="1"/>
          <p:nvPr/>
        </p:nvSpPr>
        <p:spPr>
          <a:xfrm>
            <a:off x="2761661" y="3825491"/>
            <a:ext cx="7381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Luyện</a:t>
            </a:r>
            <a:r>
              <a:rPr lang="en-US" altLang="zh-CN" sz="9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9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tập</a:t>
            </a:r>
            <a:endParaRPr lang="zh-CN" altLang="en-US" sz="9600" dirty="0">
              <a:solidFill>
                <a:srgbClr val="2F2F31"/>
              </a:solidFill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50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ang21">
            <a:hlinkClick r:id="rId3" action="ppaction://hlinksldjump"/>
            <a:extLst>
              <a:ext uri="{FF2B5EF4-FFF2-40B4-BE49-F238E27FC236}">
                <a16:creationId xmlns:a16="http://schemas.microsoft.com/office/drawing/2014/main" id="{254C78FA-3E5A-47CA-8CC1-9BF4C7049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15" y="4487622"/>
            <a:ext cx="1772842" cy="1883644"/>
          </a:xfrm>
          <a:prstGeom prst="rect">
            <a:avLst/>
          </a:prstGeom>
        </p:spPr>
      </p:pic>
      <p:pic>
        <p:nvPicPr>
          <p:cNvPr id="3" name="vang22">
            <a:hlinkClick r:id="rId5" action="ppaction://hlinksldjump"/>
            <a:extLst>
              <a:ext uri="{FF2B5EF4-FFF2-40B4-BE49-F238E27FC236}">
                <a16:creationId xmlns:a16="http://schemas.microsoft.com/office/drawing/2014/main" id="{0223769B-377B-489C-B3AF-F8DBC6F65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854" y="1607016"/>
            <a:ext cx="1772841" cy="1883643"/>
          </a:xfrm>
          <a:prstGeom prst="rect">
            <a:avLst/>
          </a:prstGeom>
        </p:spPr>
      </p:pic>
      <p:pic>
        <p:nvPicPr>
          <p:cNvPr id="4" name="vang23">
            <a:hlinkClick r:id="rId6" action="ppaction://hlinksldjump"/>
            <a:extLst>
              <a:ext uri="{FF2B5EF4-FFF2-40B4-BE49-F238E27FC236}">
                <a16:creationId xmlns:a16="http://schemas.microsoft.com/office/drawing/2014/main" id="{D1F2BA2B-2833-4E09-A49B-832EAFA5C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103" y="4365811"/>
            <a:ext cx="1772839" cy="1883641"/>
          </a:xfrm>
          <a:prstGeom prst="rect">
            <a:avLst/>
          </a:prstGeom>
        </p:spPr>
      </p:pic>
      <p:pic>
        <p:nvPicPr>
          <p:cNvPr id="5" name="do23">
            <a:hlinkClick r:id="rId7" action="ppaction://hlinksldjump"/>
            <a:extLst>
              <a:ext uri="{FF2B5EF4-FFF2-40B4-BE49-F238E27FC236}">
                <a16:creationId xmlns:a16="http://schemas.microsoft.com/office/drawing/2014/main" id="{AAB8C4D0-2D45-49CB-BC3E-262A5064C0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278" y="1532583"/>
            <a:ext cx="1772842" cy="1883644"/>
          </a:xfrm>
          <a:prstGeom prst="rect">
            <a:avLst/>
          </a:prstGeom>
        </p:spPr>
      </p:pic>
      <p:pic>
        <p:nvPicPr>
          <p:cNvPr id="6" name="do22">
            <a:hlinkClick r:id="rId9" action="ppaction://hlinksldjump"/>
            <a:extLst>
              <a:ext uri="{FF2B5EF4-FFF2-40B4-BE49-F238E27FC236}">
                <a16:creationId xmlns:a16="http://schemas.microsoft.com/office/drawing/2014/main" id="{E8DD53D3-8C99-4717-9063-4A7A5C7F67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40" y="4365806"/>
            <a:ext cx="1772844" cy="1883646"/>
          </a:xfrm>
          <a:prstGeom prst="rect">
            <a:avLst/>
          </a:prstGeom>
        </p:spPr>
      </p:pic>
      <p:pic>
        <p:nvPicPr>
          <p:cNvPr id="7" name="do21">
            <a:hlinkClick r:id="rId10" action="ppaction://hlinksldjump"/>
            <a:extLst>
              <a:ext uri="{FF2B5EF4-FFF2-40B4-BE49-F238E27FC236}">
                <a16:creationId xmlns:a16="http://schemas.microsoft.com/office/drawing/2014/main" id="{7D39B22D-6A8D-45A7-967E-DAED3DC1EF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74" y="1521547"/>
            <a:ext cx="1772844" cy="1883646"/>
          </a:xfrm>
          <a:prstGeom prst="rect">
            <a:avLst/>
          </a:prstGeom>
        </p:spPr>
      </p:pic>
      <p:pic>
        <p:nvPicPr>
          <p:cNvPr id="8" name="1a">
            <a:extLst>
              <a:ext uri="{FF2B5EF4-FFF2-40B4-BE49-F238E27FC236}">
                <a16:creationId xmlns:a16="http://schemas.microsoft.com/office/drawing/2014/main" id="{FB6A2428-4075-43D6-84CD-39099BEC3E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59" y="603025"/>
            <a:ext cx="698875" cy="711815"/>
          </a:xfrm>
          <a:prstGeom prst="rect">
            <a:avLst/>
          </a:prstGeom>
        </p:spPr>
      </p:pic>
      <p:pic>
        <p:nvPicPr>
          <p:cNvPr id="9" name="2a">
            <a:extLst>
              <a:ext uri="{FF2B5EF4-FFF2-40B4-BE49-F238E27FC236}">
                <a16:creationId xmlns:a16="http://schemas.microsoft.com/office/drawing/2014/main" id="{EFB2C1EA-AD76-4292-8F6D-F7447CD184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172" y="3405193"/>
            <a:ext cx="698126" cy="711815"/>
          </a:xfrm>
          <a:prstGeom prst="rect">
            <a:avLst/>
          </a:prstGeom>
        </p:spPr>
      </p:pic>
      <p:pic>
        <p:nvPicPr>
          <p:cNvPr id="10" name="3a">
            <a:extLst>
              <a:ext uri="{FF2B5EF4-FFF2-40B4-BE49-F238E27FC236}">
                <a16:creationId xmlns:a16="http://schemas.microsoft.com/office/drawing/2014/main" id="{F950A2A3-1044-41BB-84AC-E48499B608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264" y="549585"/>
            <a:ext cx="673070" cy="673070"/>
          </a:xfrm>
          <a:prstGeom prst="rect">
            <a:avLst/>
          </a:prstGeom>
        </p:spPr>
      </p:pic>
      <p:pic>
        <p:nvPicPr>
          <p:cNvPr id="11" name="3b">
            <a:extLst>
              <a:ext uri="{FF2B5EF4-FFF2-40B4-BE49-F238E27FC236}">
                <a16:creationId xmlns:a16="http://schemas.microsoft.com/office/drawing/2014/main" id="{B330B468-E84B-4C4D-8963-A10EBB527D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35" y="3269773"/>
            <a:ext cx="606173" cy="657762"/>
          </a:xfrm>
          <a:prstGeom prst="rect">
            <a:avLst/>
          </a:prstGeom>
        </p:spPr>
      </p:pic>
      <p:pic>
        <p:nvPicPr>
          <p:cNvPr id="12" name="2b">
            <a:extLst>
              <a:ext uri="{FF2B5EF4-FFF2-40B4-BE49-F238E27FC236}">
                <a16:creationId xmlns:a16="http://schemas.microsoft.com/office/drawing/2014/main" id="{233A85BC-C289-4333-BB56-629C4BEDDE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631" y="603025"/>
            <a:ext cx="632463" cy="657762"/>
          </a:xfrm>
          <a:prstGeom prst="rect">
            <a:avLst/>
          </a:prstGeom>
        </p:spPr>
      </p:pic>
      <p:pic>
        <p:nvPicPr>
          <p:cNvPr id="13" name="1b">
            <a:extLst>
              <a:ext uri="{FF2B5EF4-FFF2-40B4-BE49-F238E27FC236}">
                <a16:creationId xmlns:a16="http://schemas.microsoft.com/office/drawing/2014/main" id="{C43EDE6B-9BB6-4497-B85E-0FF0600A7A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54" y="3598654"/>
            <a:ext cx="607163" cy="6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68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8D19BD-9F7F-4D30-A6D1-452B020464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 t="13825" r="15404" b="19509"/>
          <a:stretch/>
        </p:blipFill>
        <p:spPr>
          <a:xfrm>
            <a:off x="683491" y="2629493"/>
            <a:ext cx="3786909" cy="37102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61714B-90DB-4D2A-A94B-633663CD63B4}"/>
              </a:ext>
            </a:extLst>
          </p:cNvPr>
          <p:cNvSpPr txBox="1"/>
          <p:nvPr/>
        </p:nvSpPr>
        <p:spPr>
          <a:xfrm>
            <a:off x="4691083" y="2776480"/>
            <a:ext cx="6412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...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Ngày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mai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chúng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ta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làm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lễ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thành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hôn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mời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thầy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đến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dự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. </a:t>
            </a:r>
          </a:p>
          <a:p>
            <a:pPr algn="just"/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                             Anna.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A94E1C-6C18-4260-ABDB-46038DD0B69B}"/>
              </a:ext>
            </a:extLst>
          </p:cNvPr>
          <p:cNvSpPr txBox="1"/>
          <p:nvPr/>
        </p:nvSpPr>
        <p:spPr>
          <a:xfrm>
            <a:off x="683491" y="452582"/>
            <a:ext cx="10917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dung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thiệp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mời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đám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</a:t>
            </a:r>
            <a:r>
              <a:rPr lang="vi-VN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ới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viên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</a:t>
            </a:r>
            <a:r>
              <a:rPr lang="vi-VN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ớc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ngoài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gửi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giáo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</a:t>
            </a:r>
            <a:r>
              <a:rPr lang="vi-VN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VN) d</a:t>
            </a:r>
            <a:r>
              <a:rPr lang="vi-VN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ới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nhầm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lẫn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Vì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sao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nhầm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lẫn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ấy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sửa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thế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</p:txBody>
      </p:sp>
      <p:sp>
        <p:nvSpPr>
          <p:cNvPr id="2" name="Hexagon 1">
            <a:hlinkClick r:id="rId4" action="ppaction://hlinksldjump"/>
            <a:extLst>
              <a:ext uri="{FF2B5EF4-FFF2-40B4-BE49-F238E27FC236}">
                <a16:creationId xmlns:a16="http://schemas.microsoft.com/office/drawing/2014/main" id="{93EA9CA1-A322-4A8C-B5FF-AB4DD4285CAB}"/>
              </a:ext>
            </a:extLst>
          </p:cNvPr>
          <p:cNvSpPr/>
          <p:nvPr/>
        </p:nvSpPr>
        <p:spPr>
          <a:xfrm>
            <a:off x="10841182" y="5966573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/>
              <a:t>ĐA</a:t>
            </a:r>
          </a:p>
        </p:txBody>
      </p:sp>
    </p:spTree>
    <p:extLst>
      <p:ext uri="{BB962C8B-B14F-4D97-AF65-F5344CB8AC3E}">
        <p14:creationId xmlns:p14="http://schemas.microsoft.com/office/powerpoint/2010/main" val="383898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8D19BD-9F7F-4D30-A6D1-452B020464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 t="13825" r="15404" b="19509"/>
          <a:stretch/>
        </p:blipFill>
        <p:spPr>
          <a:xfrm>
            <a:off x="252569" y="261181"/>
            <a:ext cx="1542013" cy="1510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61714B-90DB-4D2A-A94B-633663CD63B4}"/>
              </a:ext>
            </a:extLst>
          </p:cNvPr>
          <p:cNvSpPr txBox="1"/>
          <p:nvPr/>
        </p:nvSpPr>
        <p:spPr>
          <a:xfrm>
            <a:off x="2028496" y="571667"/>
            <a:ext cx="10047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Ngày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mai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chúng</a:t>
            </a:r>
            <a:r>
              <a:rPr lang="en-BZ" sz="7200" b="1" dirty="0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ta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làm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lễ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thành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hôn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mời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thầy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đến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dự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. 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EA772B74-A6DA-4C7F-B275-42487E20A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51" y="2417621"/>
            <a:ext cx="115884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3600" b="1" i="1" dirty="0" err="1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Chúng</a:t>
            </a:r>
            <a:r>
              <a:rPr lang="en-US" altLang="en-US" sz="3600" b="1" i="1" dirty="0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</a:t>
            </a:r>
            <a:r>
              <a:rPr lang="en-US" altLang="en-US" sz="3600" b="1" dirty="0">
                <a:solidFill>
                  <a:schemeClr val="tx2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Gồm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+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nghe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Ngôi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gộp</a:t>
            </a:r>
            <a:endParaRPr lang="en-US" altLang="en-US" sz="36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859610-FD36-4A50-A2E6-BDF88300D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 t="13825" r="15404" b="19509"/>
          <a:stretch/>
        </p:blipFill>
        <p:spPr>
          <a:xfrm>
            <a:off x="252569" y="3474221"/>
            <a:ext cx="1542013" cy="15108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979C9A-42CB-4749-B51C-C044E15305C9}"/>
              </a:ext>
            </a:extLst>
          </p:cNvPr>
          <p:cNvSpPr txBox="1"/>
          <p:nvPr/>
        </p:nvSpPr>
        <p:spPr>
          <a:xfrm>
            <a:off x="2028496" y="3784707"/>
            <a:ext cx="10047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Ngày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mai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chúng</a:t>
            </a:r>
            <a:r>
              <a:rPr lang="en-BZ" sz="7200" b="1" dirty="0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tôi</a:t>
            </a:r>
            <a:r>
              <a:rPr lang="en-BZ" sz="7200" b="1" dirty="0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làm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lễ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thành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hôn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mời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thầy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đến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dự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. 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8AAB43CC-CBEA-40C6-821C-39C85C0BE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51" y="5395305"/>
            <a:ext cx="115884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eaLnBrk="1" hangingPunct="1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3600" b="1" i="1" dirty="0" err="1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Chúng</a:t>
            </a:r>
            <a:r>
              <a:rPr lang="en-US" altLang="en-US" sz="3600" b="1" i="1" dirty="0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i="1" dirty="0" err="1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r>
              <a:rPr lang="en-US" altLang="en-US" sz="3600" b="1" dirty="0">
                <a:solidFill>
                  <a:schemeClr val="tx2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nghe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Ngôi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trừ</a:t>
            </a:r>
            <a:endParaRPr lang="en-US" altLang="en-US" sz="36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8" name="Hexagon 7">
            <a:hlinkClick r:id="rId4" action="ppaction://hlinksldjump"/>
            <a:extLst>
              <a:ext uri="{FF2B5EF4-FFF2-40B4-BE49-F238E27FC236}">
                <a16:creationId xmlns:a16="http://schemas.microsoft.com/office/drawing/2014/main" id="{4CB6BD3B-B5CD-4352-95EE-40081B715155}"/>
              </a:ext>
            </a:extLst>
          </p:cNvPr>
          <p:cNvSpPr/>
          <p:nvPr/>
        </p:nvSpPr>
        <p:spPr>
          <a:xfrm>
            <a:off x="11110526" y="599546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283116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45BF87-82B5-4ACD-8749-0AA113537F1E}"/>
              </a:ext>
            </a:extLst>
          </p:cNvPr>
          <p:cNvSpPr txBox="1"/>
          <p:nvPr/>
        </p:nvSpPr>
        <p:spPr>
          <a:xfrm flipH="1">
            <a:off x="378228" y="581891"/>
            <a:ext cx="6687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Chia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lớp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4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4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màu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giấy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</a:t>
            </a:r>
            <a:r>
              <a:rPr lang="vi-VN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ứng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AC1A85A-3B22-461E-BF23-4DB6B85D1621}"/>
              </a:ext>
            </a:extLst>
          </p:cNvPr>
          <p:cNvSpPr/>
          <p:nvPr/>
        </p:nvSpPr>
        <p:spPr>
          <a:xfrm>
            <a:off x="7518399" y="757380"/>
            <a:ext cx="803564" cy="75738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5192702-C802-4A79-A92C-7D6BC483ECC4}"/>
              </a:ext>
            </a:extLst>
          </p:cNvPr>
          <p:cNvSpPr/>
          <p:nvPr/>
        </p:nvSpPr>
        <p:spPr>
          <a:xfrm>
            <a:off x="8696036" y="757380"/>
            <a:ext cx="803564" cy="75738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AF8159-501A-4951-8CA5-F574E3C236F2}"/>
              </a:ext>
            </a:extLst>
          </p:cNvPr>
          <p:cNvSpPr/>
          <p:nvPr/>
        </p:nvSpPr>
        <p:spPr>
          <a:xfrm>
            <a:off x="9873673" y="757380"/>
            <a:ext cx="803564" cy="75738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B6BE2A2-49A0-436F-8CB9-256267252FB8}"/>
              </a:ext>
            </a:extLst>
          </p:cNvPr>
          <p:cNvSpPr/>
          <p:nvPr/>
        </p:nvSpPr>
        <p:spPr>
          <a:xfrm>
            <a:off x="11051310" y="757380"/>
            <a:ext cx="803564" cy="75738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C7DC01-11DD-4F0D-88A6-C74866643D1C}"/>
              </a:ext>
            </a:extLst>
          </p:cNvPr>
          <p:cNvSpPr txBox="1"/>
          <p:nvPr/>
        </p:nvSpPr>
        <p:spPr>
          <a:xfrm flipH="1">
            <a:off x="371069" y="2430403"/>
            <a:ext cx="66875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vòng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3’,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nhanh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Việt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giấy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nhớ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theo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3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80F249F4-31DE-4148-A43D-D722A8921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99133"/>
              </p:ext>
            </p:extLst>
          </p:nvPr>
        </p:nvGraphicFramePr>
        <p:xfrm>
          <a:off x="7518398" y="2430403"/>
          <a:ext cx="4336476" cy="2178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055">
                  <a:extLst>
                    <a:ext uri="{9D8B030D-6E8A-4147-A177-3AD203B41FA5}">
                      <a16:colId xmlns:a16="http://schemas.microsoft.com/office/drawing/2014/main" val="2351630580"/>
                    </a:ext>
                  </a:extLst>
                </a:gridCol>
                <a:gridCol w="1463750">
                  <a:extLst>
                    <a:ext uri="{9D8B030D-6E8A-4147-A177-3AD203B41FA5}">
                      <a16:colId xmlns:a16="http://schemas.microsoft.com/office/drawing/2014/main" val="1258280476"/>
                    </a:ext>
                  </a:extLst>
                </a:gridCol>
                <a:gridCol w="1495671">
                  <a:extLst>
                    <a:ext uri="{9D8B030D-6E8A-4147-A177-3AD203B41FA5}">
                      <a16:colId xmlns:a16="http://schemas.microsoft.com/office/drawing/2014/main" val="89751415"/>
                    </a:ext>
                  </a:extLst>
                </a:gridCol>
              </a:tblGrid>
              <a:tr h="217854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SG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endParaRPr lang="en-SG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lang="en-SG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60001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2F9810C-BEB8-4305-8369-CE542F4D1939}"/>
              </a:ext>
            </a:extLst>
          </p:cNvPr>
          <p:cNvSpPr txBox="1"/>
          <p:nvPr/>
        </p:nvSpPr>
        <p:spPr>
          <a:xfrm flipH="1">
            <a:off x="371069" y="5394906"/>
            <a:ext cx="6694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dán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nhiều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đúng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lên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hơn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thắng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Chalk board - Transparent PNG &amp; SVG vector file">
            <a:extLst>
              <a:ext uri="{FF2B5EF4-FFF2-40B4-BE49-F238E27FC236}">
                <a16:creationId xmlns:a16="http://schemas.microsoft.com/office/drawing/2014/main" id="{06811FEB-48EC-46B7-B019-997D9BE3E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182" y="4738727"/>
            <a:ext cx="3268519" cy="244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6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1" grpId="0" animBg="1"/>
      <p:bldP spid="12" grpId="0" animBg="1"/>
      <p:bldP spid="13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RƯỜNG HOÀNG VIỆT\Giáo án Ngữ văn 6\THC về văn tự sự\2017-08-17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828" y="228603"/>
            <a:ext cx="5127171" cy="64189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48647" y="2379625"/>
            <a:ext cx="6019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Mẹ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ra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mời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sứ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...</a:t>
            </a:r>
          </a:p>
          <a:p>
            <a:pPr algn="just">
              <a:buFontTx/>
              <a:buChar char="-"/>
            </a:pP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tâu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vua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sắm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ta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ngựa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sắt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...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ta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tan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lũ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giặc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này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6053446" y="3054262"/>
            <a:ext cx="8926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46324" y="4974437"/>
            <a:ext cx="685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6168241" y="4340757"/>
            <a:ext cx="1066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CAD0C0F-DC8C-4ADE-8FD7-F70523D99A32}"/>
              </a:ext>
            </a:extLst>
          </p:cNvPr>
          <p:cNvSpPr txBox="1"/>
          <p:nvPr/>
        </p:nvSpPr>
        <p:spPr>
          <a:xfrm>
            <a:off x="5531922" y="319370"/>
            <a:ext cx="6236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xét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x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cậu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bé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mẹ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sứ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đoạn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trích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</a:p>
        </p:txBody>
      </p:sp>
      <p:sp>
        <p:nvSpPr>
          <p:cNvPr id="9" name="Hexagon 8">
            <a:hlinkClick r:id="rId4" action="ppaction://hlinksldjump"/>
            <a:extLst>
              <a:ext uri="{FF2B5EF4-FFF2-40B4-BE49-F238E27FC236}">
                <a16:creationId xmlns:a16="http://schemas.microsoft.com/office/drawing/2014/main" id="{DEF5A4F0-E349-408B-85F0-E8CE8969998A}"/>
              </a:ext>
            </a:extLst>
          </p:cNvPr>
          <p:cNvSpPr/>
          <p:nvPr/>
        </p:nvSpPr>
        <p:spPr>
          <a:xfrm>
            <a:off x="11019313" y="5966573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/>
              <a:t>ĐA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hlinkClick r:id="rId3" action="ppaction://hlinksldjump"/>
            <a:extLst>
              <a:ext uri="{FF2B5EF4-FFF2-40B4-BE49-F238E27FC236}">
                <a16:creationId xmlns:a16="http://schemas.microsoft.com/office/drawing/2014/main" id="{46A0C5DA-6E87-41CA-802C-F5BE9300FD1D}"/>
              </a:ext>
            </a:extLst>
          </p:cNvPr>
          <p:cNvSpPr/>
          <p:nvPr/>
        </p:nvSpPr>
        <p:spPr>
          <a:xfrm>
            <a:off x="11110526" y="598495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C13B92-9D26-4E08-B2AD-33A69BAEFCE4}"/>
              </a:ext>
            </a:extLst>
          </p:cNvPr>
          <p:cNvSpPr/>
          <p:nvPr/>
        </p:nvSpPr>
        <p:spPr>
          <a:xfrm>
            <a:off x="1073914" y="5384794"/>
            <a:ext cx="10044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→ Đối với mẹ, Gióng là đứa trẻ, đối với quốc gia, Gióng là người hùng</a:t>
            </a:r>
            <a:endParaRPr lang="vi-VN" sz="3600" b="0" i="0" dirty="0">
              <a:solidFill>
                <a:srgbClr val="FF0000"/>
              </a:solidFill>
              <a:effectLst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7AF1178-7A43-41CF-8F5D-D4B27E4E9C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921359"/>
              </p:ext>
            </p:extLst>
          </p:nvPr>
        </p:nvGraphicFramePr>
        <p:xfrm>
          <a:off x="299545" y="483476"/>
          <a:ext cx="11592910" cy="4414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4FC68B-FFDA-4313-A321-99BECA02F90E}"/>
              </a:ext>
            </a:extLst>
          </p:cNvPr>
          <p:cNvSpPr/>
          <p:nvPr/>
        </p:nvSpPr>
        <p:spPr>
          <a:xfrm>
            <a:off x="451944" y="362635"/>
            <a:ext cx="112040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Vì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sao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rong văn bản khoa học, mặc dù tác giả văn bản chỉ gồm 1 người nhưng người ta vẫn xưng </a:t>
            </a:r>
            <a:endParaRPr lang="en-SG" sz="36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 chúng tôi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  <a:endParaRPr lang="vi-VN" sz="36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DFE33F-4D21-4EA2-AF15-B2DA472A0970}"/>
              </a:ext>
            </a:extLst>
          </p:cNvPr>
          <p:cNvSpPr/>
          <p:nvPr/>
        </p:nvSpPr>
        <p:spPr>
          <a:xfrm>
            <a:off x="714702" y="2973694"/>
            <a:ext cx="5023946" cy="32792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Việc dùng “chúng tôi” dụng ý làm tăng tính khách quan ngôn ngữ khoa học, thể hiện sự khiêm tốn của tác giả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A6BF516-6229-4A26-B5B4-96FC438EEBF6}"/>
              </a:ext>
            </a:extLst>
          </p:cNvPr>
          <p:cNvSpPr/>
          <p:nvPr/>
        </p:nvSpPr>
        <p:spPr>
          <a:xfrm>
            <a:off x="6453354" y="2973694"/>
            <a:ext cx="5023946" cy="32792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Khi tác giả văn bản khoa học xưng tôi, tác giả muốn nhấn mạnh quan điểm cá nhân của mình trước vấn đề nào đó.</a:t>
            </a:r>
          </a:p>
        </p:txBody>
      </p:sp>
      <p:sp>
        <p:nvSpPr>
          <p:cNvPr id="6" name="Hexagon 5">
            <a:hlinkClick r:id="rId3" action="ppaction://hlinksldjump"/>
            <a:extLst>
              <a:ext uri="{FF2B5EF4-FFF2-40B4-BE49-F238E27FC236}">
                <a16:creationId xmlns:a16="http://schemas.microsoft.com/office/drawing/2014/main" id="{73014B50-F9D3-4A59-AC3D-FBE5B35771CD}"/>
              </a:ext>
            </a:extLst>
          </p:cNvPr>
          <p:cNvSpPr/>
          <p:nvPr/>
        </p:nvSpPr>
        <p:spPr>
          <a:xfrm>
            <a:off x="11110526" y="598495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111960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11109" y="2608216"/>
            <a:ext cx="71811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Thưa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nhớ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con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Thưa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ngài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ngài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</a:t>
            </a:r>
          </a:p>
          <a:p>
            <a:pPr algn="just">
              <a:buFontTx/>
              <a:buChar char="-"/>
            </a:pP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Thưa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BZ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con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vẫn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đứa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học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trò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cũ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BZ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Con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công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hôm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nay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nhờ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giáo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dục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BZ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BZ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ngày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nào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</a:t>
            </a:r>
          </a:p>
        </p:txBody>
      </p:sp>
      <p:pic>
        <p:nvPicPr>
          <p:cNvPr id="1026" name="Picture 2" descr="D:\TRƯỜNG HOÀNG VIỆT\Giáo án ngữ văn 9\Tuần 4\xưng hô trong hội thoại\thay-d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21019"/>
            <a:ext cx="4533900" cy="6752617"/>
          </a:xfrm>
          <a:prstGeom prst="rect">
            <a:avLst/>
          </a:prstGeom>
          <a:noFill/>
        </p:spPr>
      </p:pic>
      <p:sp>
        <p:nvSpPr>
          <p:cNvPr id="20" name="Hexagon 19">
            <a:hlinkClick r:id="rId4" action="ppaction://hlinksldjump"/>
            <a:extLst>
              <a:ext uri="{FF2B5EF4-FFF2-40B4-BE49-F238E27FC236}">
                <a16:creationId xmlns:a16="http://schemas.microsoft.com/office/drawing/2014/main" id="{F318BBDB-F3E5-4B91-A50E-B6B1B83A02BE}"/>
              </a:ext>
            </a:extLst>
          </p:cNvPr>
          <p:cNvSpPr/>
          <p:nvPr/>
        </p:nvSpPr>
        <p:spPr>
          <a:xfrm>
            <a:off x="11026443" y="5977837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/>
              <a:t>ĐA</a:t>
            </a:r>
            <a:endParaRPr lang="en-SG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5778FE-6715-461D-AF71-88AA4CE60841}"/>
              </a:ext>
            </a:extLst>
          </p:cNvPr>
          <p:cNvSpPr txBox="1"/>
          <p:nvPr/>
        </p:nvSpPr>
        <p:spPr>
          <a:xfrm flipH="1">
            <a:off x="5153428" y="443345"/>
            <a:ext cx="6373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Phân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x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thái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ng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chuyện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>
            <a:hlinkClick r:id="rId3" action="ppaction://hlinksldjump"/>
            <a:extLst>
              <a:ext uri="{FF2B5EF4-FFF2-40B4-BE49-F238E27FC236}">
                <a16:creationId xmlns:a16="http://schemas.microsoft.com/office/drawing/2014/main" id="{E0415D5A-459B-44B1-B7F5-E25632C1F744}"/>
              </a:ext>
            </a:extLst>
          </p:cNvPr>
          <p:cNvSpPr/>
          <p:nvPr/>
        </p:nvSpPr>
        <p:spPr>
          <a:xfrm>
            <a:off x="11110526" y="598495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93A9F3-B31B-4B94-857A-FF58F2B27EEA}"/>
              </a:ext>
            </a:extLst>
          </p:cNvPr>
          <p:cNvSpPr/>
          <p:nvPr/>
        </p:nvSpPr>
        <p:spPr>
          <a:xfrm>
            <a:off x="1073914" y="5318946"/>
            <a:ext cx="10044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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Xưng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khiêm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,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hô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tôn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 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 chuyện giáo dục về tinh thần “tôn sư trọng đạo”</a:t>
            </a:r>
            <a:endParaRPr lang="vi-VN" sz="3600" b="0" i="0" dirty="0">
              <a:solidFill>
                <a:srgbClr val="FF0000"/>
              </a:solidFill>
              <a:effectLst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D537506-11A1-4CD1-8D1B-4650A7FA0C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67917"/>
              </p:ext>
            </p:extLst>
          </p:nvPr>
        </p:nvGraphicFramePr>
        <p:xfrm>
          <a:off x="387290" y="446213"/>
          <a:ext cx="11592910" cy="4414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D:\TRƯỜNG HOÀNG VIỆT\Giáo án ngữ văn 9\Tuần 4\xưng hô trong hội thoại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629" y="833437"/>
            <a:ext cx="4648200" cy="519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171208" y="3395353"/>
            <a:ext cx="4955815" cy="144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Tôi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bào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nghe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rõ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6617523" y="3983180"/>
            <a:ext cx="7946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8533409" y="3981592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9249D80-58EA-4487-9DA4-3F2EBA853CF9}"/>
              </a:ext>
            </a:extLst>
          </p:cNvPr>
          <p:cNvSpPr txBox="1"/>
          <p:nvPr/>
        </p:nvSpPr>
        <p:spPr>
          <a:xfrm>
            <a:off x="5643418" y="1016000"/>
            <a:ext cx="5726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Phân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việc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Bác</a:t>
            </a:r>
            <a:endParaRPr lang="en-SG" sz="36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Hexagon 8">
            <a:hlinkClick r:id="rId5" action="ppaction://hlinksldjump"/>
            <a:extLst>
              <a:ext uri="{FF2B5EF4-FFF2-40B4-BE49-F238E27FC236}">
                <a16:creationId xmlns:a16="http://schemas.microsoft.com/office/drawing/2014/main" id="{30BB57EA-D1DC-4BE7-B157-AAFDBBF19FCB}"/>
              </a:ext>
            </a:extLst>
          </p:cNvPr>
          <p:cNvSpPr/>
          <p:nvPr/>
        </p:nvSpPr>
        <p:spPr>
          <a:xfrm>
            <a:off x="11026443" y="5977837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/>
              <a:t>ĐA</a:t>
            </a:r>
            <a:endParaRPr lang="en-SG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69B343E-7797-4C0C-BAEB-7ADFC8E22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624545"/>
              </p:ext>
            </p:extLst>
          </p:nvPr>
        </p:nvGraphicFramePr>
        <p:xfrm>
          <a:off x="101600" y="138545"/>
          <a:ext cx="11951854" cy="6511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Hexagon 4">
            <a:hlinkClick r:id="rId8" action="ppaction://hlinksldjump"/>
            <a:extLst>
              <a:ext uri="{FF2B5EF4-FFF2-40B4-BE49-F238E27FC236}">
                <a16:creationId xmlns:a16="http://schemas.microsoft.com/office/drawing/2014/main" id="{F1DC1079-0451-483C-947A-580928B71C3F}"/>
              </a:ext>
            </a:extLst>
          </p:cNvPr>
          <p:cNvSpPr/>
          <p:nvPr/>
        </p:nvSpPr>
        <p:spPr>
          <a:xfrm>
            <a:off x="11110526" y="598495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2158475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>
            <a:extLst>
              <a:ext uri="{FF2B5EF4-FFF2-40B4-BE49-F238E27FC236}">
                <a16:creationId xmlns:a16="http://schemas.microsoft.com/office/drawing/2014/main" id="{91BD7C44-93DF-4F8F-BAC8-8E549C826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99" y="1764144"/>
            <a:ext cx="643774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 hay!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Thế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ra</a:t>
            </a:r>
            <a:r>
              <a:rPr lang="en-US" sz="30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sz="30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cha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tôi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ư?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lại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biết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chứ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cha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tôi</a:t>
            </a:r>
            <a:r>
              <a:rPr lang="en-US" sz="30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trước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kia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chỉ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nín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thin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thít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Chàng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ngạc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nhiên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gạn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hỏi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Đứa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nhỏ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</a:p>
          <a:p>
            <a:pPr algn="just">
              <a:spcBef>
                <a:spcPct val="50000"/>
              </a:spcBef>
              <a:buFontTx/>
              <a:buChar char="-"/>
              <a:defRPr/>
            </a:pP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Trước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thường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đàn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đêm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đến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mẹ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Đản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mẹ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Đản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ngồi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ngồi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chẳng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bao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giờ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bế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Đản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</a:t>
            </a:r>
            <a:endParaRPr lang="en-US" sz="3000" b="1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thieu phu nam xuong">
            <a:extLst>
              <a:ext uri="{FF2B5EF4-FFF2-40B4-BE49-F238E27FC236}">
                <a16:creationId xmlns:a16="http://schemas.microsoft.com/office/drawing/2014/main" id="{D5116159-9799-4C92-8C12-6EAB683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582" y="1764144"/>
            <a:ext cx="5389418" cy="509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9A12022-B52C-411F-99E2-D8BE479A1B15}"/>
              </a:ext>
            </a:extLst>
          </p:cNvPr>
          <p:cNvSpPr txBox="1"/>
          <p:nvPr/>
        </p:nvSpPr>
        <p:spPr>
          <a:xfrm flipH="1">
            <a:off x="595745" y="304801"/>
            <a:ext cx="11000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Phân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x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thái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bé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Đản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lời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</a:p>
        </p:txBody>
      </p:sp>
      <p:sp>
        <p:nvSpPr>
          <p:cNvPr id="33" name="Hexagon 32">
            <a:hlinkClick r:id="rId4" action="ppaction://hlinksldjump"/>
            <a:extLst>
              <a:ext uri="{FF2B5EF4-FFF2-40B4-BE49-F238E27FC236}">
                <a16:creationId xmlns:a16="http://schemas.microsoft.com/office/drawing/2014/main" id="{1B941DAF-4B36-4222-9ABE-6FE76DAE626C}"/>
              </a:ext>
            </a:extLst>
          </p:cNvPr>
          <p:cNvSpPr/>
          <p:nvPr/>
        </p:nvSpPr>
        <p:spPr>
          <a:xfrm>
            <a:off x="11026443" y="5977837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/>
              <a:t>ĐA</a:t>
            </a:r>
            <a:endParaRPr lang="en-SG" sz="2800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exagon 20">
            <a:hlinkClick r:id="rId3" action="ppaction://hlinksldjump"/>
            <a:extLst>
              <a:ext uri="{FF2B5EF4-FFF2-40B4-BE49-F238E27FC236}">
                <a16:creationId xmlns:a16="http://schemas.microsoft.com/office/drawing/2014/main" id="{83879766-BB54-4035-AE03-97D4EB8FACD6}"/>
              </a:ext>
            </a:extLst>
          </p:cNvPr>
          <p:cNvSpPr/>
          <p:nvPr/>
        </p:nvSpPr>
        <p:spPr>
          <a:xfrm>
            <a:off x="11110526" y="598495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737AA93-237A-4C96-B75D-FD331F4B24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27198"/>
              </p:ext>
            </p:extLst>
          </p:nvPr>
        </p:nvGraphicFramePr>
        <p:xfrm>
          <a:off x="492702" y="636334"/>
          <a:ext cx="11430000" cy="534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blinds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3">
            <a:extLst>
              <a:ext uri="{FF2B5EF4-FFF2-40B4-BE49-F238E27FC236}">
                <a16:creationId xmlns:a16="http://schemas.microsoft.com/office/drawing/2014/main" id="{D1E61AEE-9068-4300-8108-3407A6AFD9D7}"/>
              </a:ext>
            </a:extLst>
          </p:cNvPr>
          <p:cNvSpPr/>
          <p:nvPr/>
        </p:nvSpPr>
        <p:spPr>
          <a:xfrm>
            <a:off x="983400" y="1129527"/>
            <a:ext cx="10500360" cy="574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3" name="组合 4">
            <a:extLst>
              <a:ext uri="{FF2B5EF4-FFF2-40B4-BE49-F238E27FC236}">
                <a16:creationId xmlns:a16="http://schemas.microsoft.com/office/drawing/2014/main" id="{2325AE1E-8F7A-41B9-8FE3-5410F70A0E57}"/>
              </a:ext>
            </a:extLst>
          </p:cNvPr>
          <p:cNvGrpSpPr/>
          <p:nvPr/>
        </p:nvGrpSpPr>
        <p:grpSpPr>
          <a:xfrm>
            <a:off x="3104270" y="594262"/>
            <a:ext cx="6258619" cy="781953"/>
            <a:chOff x="5083153" y="306809"/>
            <a:chExt cx="6864890" cy="937925"/>
          </a:xfrm>
        </p:grpSpPr>
        <p:sp>
          <p:nvSpPr>
            <p:cNvPr id="54" name="矩形 5">
              <a:extLst>
                <a:ext uri="{FF2B5EF4-FFF2-40B4-BE49-F238E27FC236}">
                  <a16:creationId xmlns:a16="http://schemas.microsoft.com/office/drawing/2014/main" id="{DACB8EC6-F7B4-4235-8805-043BC609C3C2}"/>
                </a:ext>
              </a:extLst>
            </p:cNvPr>
            <p:cNvSpPr/>
            <p:nvPr/>
          </p:nvSpPr>
          <p:spPr>
            <a:xfrm>
              <a:off x="5083153" y="469483"/>
              <a:ext cx="6864890" cy="7752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600" spc="600" dirty="0">
                  <a:solidFill>
                    <a:srgbClr val="F59FB2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H</a:t>
              </a:r>
              <a:r>
                <a:rPr lang="vi-VN" altLang="zh-CN" sz="3600" spc="600" dirty="0">
                  <a:solidFill>
                    <a:srgbClr val="F59FB2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Ư</a:t>
              </a:r>
              <a:r>
                <a:rPr lang="en-SG" altLang="zh-CN" sz="3600" spc="600" dirty="0">
                  <a:solidFill>
                    <a:srgbClr val="F59FB2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ỚNG DẪN TỰ HỌC</a:t>
              </a:r>
              <a:endParaRPr lang="zh-CN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cxnSp>
          <p:nvCxnSpPr>
            <p:cNvPr id="55" name="直接连接符 6">
              <a:extLst>
                <a:ext uri="{FF2B5EF4-FFF2-40B4-BE49-F238E27FC236}">
                  <a16:creationId xmlns:a16="http://schemas.microsoft.com/office/drawing/2014/main" id="{1865F868-8999-4C9B-BAFC-8BF8EF6294F1}"/>
                </a:ext>
              </a:extLst>
            </p:cNvPr>
            <p:cNvCxnSpPr>
              <a:cxnSpLocks/>
            </p:cNvCxnSpPr>
            <p:nvPr/>
          </p:nvCxnSpPr>
          <p:spPr>
            <a:xfrm>
              <a:off x="5314949" y="332323"/>
              <a:ext cx="800100" cy="0"/>
            </a:xfrm>
            <a:prstGeom prst="line">
              <a:avLst/>
            </a:prstGeom>
            <a:ln w="76200">
              <a:solidFill>
                <a:srgbClr val="9E84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8">
              <a:extLst>
                <a:ext uri="{FF2B5EF4-FFF2-40B4-BE49-F238E27FC236}">
                  <a16:creationId xmlns:a16="http://schemas.microsoft.com/office/drawing/2014/main" id="{EC94D4EE-E596-4C09-A485-9E05DDC0AD50}"/>
                </a:ext>
              </a:extLst>
            </p:cNvPr>
            <p:cNvCxnSpPr>
              <a:cxnSpLocks/>
            </p:cNvCxnSpPr>
            <p:nvPr/>
          </p:nvCxnSpPr>
          <p:spPr>
            <a:xfrm>
              <a:off x="5314949" y="1199940"/>
              <a:ext cx="800100" cy="0"/>
            </a:xfrm>
            <a:prstGeom prst="line">
              <a:avLst/>
            </a:prstGeom>
            <a:ln w="76200">
              <a:solidFill>
                <a:srgbClr val="FFE0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10">
              <a:extLst>
                <a:ext uri="{FF2B5EF4-FFF2-40B4-BE49-F238E27FC236}">
                  <a16:creationId xmlns:a16="http://schemas.microsoft.com/office/drawing/2014/main" id="{A83C69C5-5F16-4550-B59E-07AB5C763CF1}"/>
                </a:ext>
              </a:extLst>
            </p:cNvPr>
            <p:cNvCxnSpPr>
              <a:cxnSpLocks/>
            </p:cNvCxnSpPr>
            <p:nvPr/>
          </p:nvCxnSpPr>
          <p:spPr>
            <a:xfrm>
              <a:off x="5331665" y="306809"/>
              <a:ext cx="0" cy="904351"/>
            </a:xfrm>
            <a:prstGeom prst="line">
              <a:avLst/>
            </a:prstGeom>
            <a:ln w="76200">
              <a:solidFill>
                <a:srgbClr val="F59F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F734C29-8A71-4FCC-9D17-A9699F83BCAA}"/>
              </a:ext>
            </a:extLst>
          </p:cNvPr>
          <p:cNvGrpSpPr/>
          <p:nvPr/>
        </p:nvGrpSpPr>
        <p:grpSpPr>
          <a:xfrm>
            <a:off x="880854" y="2203478"/>
            <a:ext cx="10430291" cy="4038989"/>
            <a:chOff x="0" y="0"/>
            <a:chExt cx="20426297" cy="8317383"/>
          </a:xfrm>
        </p:grpSpPr>
        <p:sp>
          <p:nvSpPr>
            <p:cNvPr id="16" name="Shape 197">
              <a:extLst>
                <a:ext uri="{FF2B5EF4-FFF2-40B4-BE49-F238E27FC236}">
                  <a16:creationId xmlns:a16="http://schemas.microsoft.com/office/drawing/2014/main" id="{BC45E613-34F1-4DEC-96AB-8DD0E0275701}"/>
                </a:ext>
              </a:extLst>
            </p:cNvPr>
            <p:cNvSpPr/>
            <p:nvPr/>
          </p:nvSpPr>
          <p:spPr>
            <a:xfrm>
              <a:off x="1819341" y="0"/>
              <a:ext cx="18606956" cy="2390468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Shape 198">
              <a:extLst>
                <a:ext uri="{FF2B5EF4-FFF2-40B4-BE49-F238E27FC236}">
                  <a16:creationId xmlns:a16="http://schemas.microsoft.com/office/drawing/2014/main" id="{49165910-FE41-4082-915E-D9E156940640}"/>
                </a:ext>
              </a:extLst>
            </p:cNvPr>
            <p:cNvSpPr/>
            <p:nvPr/>
          </p:nvSpPr>
          <p:spPr>
            <a:xfrm>
              <a:off x="0" y="0"/>
              <a:ext cx="2390468" cy="2390468"/>
            </a:xfrm>
            <a:prstGeom prst="roundRect">
              <a:avLst>
                <a:gd name="adj" fmla="val 15000"/>
              </a:avLst>
            </a:prstGeom>
            <a:solidFill>
              <a:srgbClr val="9E84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Shape 199">
              <a:extLst>
                <a:ext uri="{FF2B5EF4-FFF2-40B4-BE49-F238E27FC236}">
                  <a16:creationId xmlns:a16="http://schemas.microsoft.com/office/drawing/2014/main" id="{D4B172C0-D5B4-4468-82E4-2091F3ACE70B}"/>
                </a:ext>
              </a:extLst>
            </p:cNvPr>
            <p:cNvSpPr/>
            <p:nvPr/>
          </p:nvSpPr>
          <p:spPr>
            <a:xfrm>
              <a:off x="718982" y="686615"/>
              <a:ext cx="822487" cy="1017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r>
                <a:rPr lang="en-SG"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sz="294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Shape 200">
              <a:extLst>
                <a:ext uri="{FF2B5EF4-FFF2-40B4-BE49-F238E27FC236}">
                  <a16:creationId xmlns:a16="http://schemas.microsoft.com/office/drawing/2014/main" id="{CAC8C175-D1A8-4AC1-A84E-05111CAD957F}"/>
                </a:ext>
              </a:extLst>
            </p:cNvPr>
            <p:cNvSpPr/>
            <p:nvPr/>
          </p:nvSpPr>
          <p:spPr>
            <a:xfrm>
              <a:off x="1819341" y="2963457"/>
              <a:ext cx="18606956" cy="2390468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Shape 201">
              <a:extLst>
                <a:ext uri="{FF2B5EF4-FFF2-40B4-BE49-F238E27FC236}">
                  <a16:creationId xmlns:a16="http://schemas.microsoft.com/office/drawing/2014/main" id="{E6935A06-30D8-4E4A-9563-94E1592CA4E1}"/>
                </a:ext>
              </a:extLst>
            </p:cNvPr>
            <p:cNvSpPr/>
            <p:nvPr/>
          </p:nvSpPr>
          <p:spPr>
            <a:xfrm>
              <a:off x="0" y="2963457"/>
              <a:ext cx="2390468" cy="2390468"/>
            </a:xfrm>
            <a:prstGeom prst="roundRect">
              <a:avLst>
                <a:gd name="adj" fmla="val 15000"/>
              </a:avLst>
            </a:prstGeom>
            <a:solidFill>
              <a:srgbClr val="F59FB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hape 202">
              <a:extLst>
                <a:ext uri="{FF2B5EF4-FFF2-40B4-BE49-F238E27FC236}">
                  <a16:creationId xmlns:a16="http://schemas.microsoft.com/office/drawing/2014/main" id="{3CF86471-2241-495A-AEA1-AE6105A51347}"/>
                </a:ext>
              </a:extLst>
            </p:cNvPr>
            <p:cNvSpPr/>
            <p:nvPr/>
          </p:nvSpPr>
          <p:spPr>
            <a:xfrm>
              <a:off x="718982" y="3677329"/>
              <a:ext cx="822487" cy="1017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r>
                <a:rPr lang="en-SG"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sz="294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Shape 203">
              <a:extLst>
                <a:ext uri="{FF2B5EF4-FFF2-40B4-BE49-F238E27FC236}">
                  <a16:creationId xmlns:a16="http://schemas.microsoft.com/office/drawing/2014/main" id="{45F2ECA5-431E-4AB3-B51D-1CD105B1D03A}"/>
                </a:ext>
              </a:extLst>
            </p:cNvPr>
            <p:cNvSpPr/>
            <p:nvPr/>
          </p:nvSpPr>
          <p:spPr>
            <a:xfrm>
              <a:off x="1819341" y="5926915"/>
              <a:ext cx="18606956" cy="2390468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Shape 204">
              <a:extLst>
                <a:ext uri="{FF2B5EF4-FFF2-40B4-BE49-F238E27FC236}">
                  <a16:creationId xmlns:a16="http://schemas.microsoft.com/office/drawing/2014/main" id="{7209DF7F-8813-4049-B511-4C802D33A1AC}"/>
                </a:ext>
              </a:extLst>
            </p:cNvPr>
            <p:cNvSpPr/>
            <p:nvPr/>
          </p:nvSpPr>
          <p:spPr>
            <a:xfrm>
              <a:off x="0" y="5926914"/>
              <a:ext cx="2390468" cy="2390469"/>
            </a:xfrm>
            <a:prstGeom prst="roundRect">
              <a:avLst>
                <a:gd name="adj" fmla="val 15000"/>
              </a:avLst>
            </a:prstGeom>
            <a:solidFill>
              <a:srgbClr val="FFE08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Shape 205">
              <a:extLst>
                <a:ext uri="{FF2B5EF4-FFF2-40B4-BE49-F238E27FC236}">
                  <a16:creationId xmlns:a16="http://schemas.microsoft.com/office/drawing/2014/main" id="{79EEF629-2D81-4EFF-873C-8617DDEA7017}"/>
                </a:ext>
              </a:extLst>
            </p:cNvPr>
            <p:cNvSpPr/>
            <p:nvPr/>
          </p:nvSpPr>
          <p:spPr>
            <a:xfrm>
              <a:off x="718982" y="6613528"/>
              <a:ext cx="822487" cy="1017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r>
                <a:rPr lang="en-SG"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endParaRPr sz="294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707B3A4-7D91-45AE-962C-B765EE0645C3}"/>
              </a:ext>
            </a:extLst>
          </p:cNvPr>
          <p:cNvSpPr txBox="1"/>
          <p:nvPr/>
        </p:nvSpPr>
        <p:spPr>
          <a:xfrm>
            <a:off x="2366088" y="2536904"/>
            <a:ext cx="843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+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hoàn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thiện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6 (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sgk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– tr 41-42)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EE3C43-411D-4F99-A3DD-027C685892A2}"/>
              </a:ext>
            </a:extLst>
          </p:cNvPr>
          <p:cNvSpPr txBox="1"/>
          <p:nvPr/>
        </p:nvSpPr>
        <p:spPr>
          <a:xfrm>
            <a:off x="2366088" y="3989219"/>
            <a:ext cx="843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</a:t>
            </a:r>
            <a:r>
              <a:rPr lang="vi-V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u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tầm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chủ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đề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giao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tiếp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86F0AC-61AA-4801-A877-A4267A1C9B87}"/>
              </a:ext>
            </a:extLst>
          </p:cNvPr>
          <p:cNvSpPr txBox="1"/>
          <p:nvPr/>
        </p:nvSpPr>
        <p:spPr>
          <a:xfrm>
            <a:off x="2340567" y="5415061"/>
            <a:ext cx="843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Chuẩn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bị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–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thuyết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minh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2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86003"/>
            <a:ext cx="9144000" cy="45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66800" y="711368"/>
            <a:ext cx="1005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60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 HÔ TRONG HỘI THOẠI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ve thanks thanksgiving day poster Royalty Free Vector">
            <a:extLst>
              <a:ext uri="{FF2B5EF4-FFF2-40B4-BE49-F238E27FC236}">
                <a16:creationId xmlns:a16="http://schemas.microsoft.com/office/drawing/2014/main" id="{5BB5F0E9-0DE9-43AE-9419-35E2750AB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b="24722"/>
          <a:stretch/>
        </p:blipFill>
        <p:spPr bwMode="auto">
          <a:xfrm>
            <a:off x="701674" y="0"/>
            <a:ext cx="10290175" cy="683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67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B74D223C-1FAE-4424-BD62-15CCDC5F2F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7889" b="17410"/>
          <a:stretch/>
        </p:blipFill>
        <p:spPr>
          <a:xfrm>
            <a:off x="-4317430" y="0"/>
            <a:ext cx="8634860" cy="6858001"/>
          </a:xfrm>
          <a:prstGeom prst="rect">
            <a:avLst/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id="{C4420F9A-2330-43F8-8338-FDEB76E1C6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7889" b="17410"/>
          <a:stretch/>
        </p:blipFill>
        <p:spPr>
          <a:xfrm>
            <a:off x="8788970" y="0"/>
            <a:ext cx="8634860" cy="6858001"/>
          </a:xfrm>
          <a:prstGeom prst="rect">
            <a:avLst/>
          </a:prstGeom>
        </p:spPr>
      </p:pic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357E8D92-7B5C-4266-8D74-80CF03AC953B}"/>
              </a:ext>
            </a:extLst>
          </p:cNvPr>
          <p:cNvSpPr/>
          <p:nvPr/>
        </p:nvSpPr>
        <p:spPr>
          <a:xfrm>
            <a:off x="5187784" y="527756"/>
            <a:ext cx="2384591" cy="1901119"/>
          </a:xfrm>
          <a:prstGeom prst="triangle">
            <a:avLst/>
          </a:prstGeom>
          <a:solidFill>
            <a:srgbClr val="76C3C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27" name="等腰三角形 26">
            <a:extLst>
              <a:ext uri="{FF2B5EF4-FFF2-40B4-BE49-F238E27FC236}">
                <a16:creationId xmlns:a16="http://schemas.microsoft.com/office/drawing/2014/main" id="{759FD459-A395-4551-B894-CF913E517526}"/>
              </a:ext>
            </a:extLst>
          </p:cNvPr>
          <p:cNvSpPr/>
          <p:nvPr/>
        </p:nvSpPr>
        <p:spPr>
          <a:xfrm>
            <a:off x="5466993" y="834141"/>
            <a:ext cx="1843936" cy="1470081"/>
          </a:xfrm>
          <a:prstGeom prst="triangle">
            <a:avLst/>
          </a:prstGeom>
          <a:solidFill>
            <a:srgbClr val="E7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7C783B6-FD8E-4530-B2F1-A284A35DD48D}"/>
              </a:ext>
            </a:extLst>
          </p:cNvPr>
          <p:cNvSpPr txBox="1"/>
          <p:nvPr/>
        </p:nvSpPr>
        <p:spPr>
          <a:xfrm>
            <a:off x="6096000" y="1297307"/>
            <a:ext cx="717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I.</a:t>
            </a:r>
            <a:endParaRPr lang="zh-CN" altLang="en-US" sz="7200" dirty="0">
              <a:solidFill>
                <a:srgbClr val="2F2F31"/>
              </a:solidFill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  <a:sym typeface="+mn-lt"/>
            </a:endParaRPr>
          </a:p>
        </p:txBody>
      </p:sp>
      <p:sp>
        <p:nvSpPr>
          <p:cNvPr id="29" name="等腰三角形 22">
            <a:extLst>
              <a:ext uri="{FF2B5EF4-FFF2-40B4-BE49-F238E27FC236}">
                <a16:creationId xmlns:a16="http://schemas.microsoft.com/office/drawing/2014/main" id="{BD0016FE-0C47-4858-99E6-993863A41AB8}"/>
              </a:ext>
            </a:extLst>
          </p:cNvPr>
          <p:cNvSpPr/>
          <p:nvPr/>
        </p:nvSpPr>
        <p:spPr>
          <a:xfrm>
            <a:off x="5382821" y="297271"/>
            <a:ext cx="1987157" cy="1600201"/>
          </a:xfrm>
          <a:custGeom>
            <a:avLst/>
            <a:gdLst>
              <a:gd name="connsiteX0" fmla="*/ 0 w 3599544"/>
              <a:gd name="connsiteY0" fmla="*/ 3103056 h 3103056"/>
              <a:gd name="connsiteX1" fmla="*/ 1799772 w 3599544"/>
              <a:gd name="connsiteY1" fmla="*/ 0 h 3103056"/>
              <a:gd name="connsiteX2" fmla="*/ 3599544 w 3599544"/>
              <a:gd name="connsiteY2" fmla="*/ 3103056 h 3103056"/>
              <a:gd name="connsiteX3" fmla="*/ 0 w 3599544"/>
              <a:gd name="connsiteY3" fmla="*/ 3103056 h 3103056"/>
              <a:gd name="connsiteX0" fmla="*/ 0 w 3599544"/>
              <a:gd name="connsiteY0" fmla="*/ 3103056 h 3103056"/>
              <a:gd name="connsiteX1" fmla="*/ 1799772 w 3599544"/>
              <a:gd name="connsiteY1" fmla="*/ 0 h 3103056"/>
              <a:gd name="connsiteX2" fmla="*/ 3135087 w 3599544"/>
              <a:gd name="connsiteY2" fmla="*/ 2274872 h 3103056"/>
              <a:gd name="connsiteX3" fmla="*/ 3599544 w 3599544"/>
              <a:gd name="connsiteY3" fmla="*/ 3103056 h 3103056"/>
              <a:gd name="connsiteX4" fmla="*/ 0 w 3599544"/>
              <a:gd name="connsiteY4" fmla="*/ 3103056 h 3103056"/>
              <a:gd name="connsiteX0" fmla="*/ 0 w 3599544"/>
              <a:gd name="connsiteY0" fmla="*/ 3103056 h 3103056"/>
              <a:gd name="connsiteX1" fmla="*/ 522516 w 3599544"/>
              <a:gd name="connsiteY1" fmla="*/ 2216815 h 3103056"/>
              <a:gd name="connsiteX2" fmla="*/ 1799772 w 3599544"/>
              <a:gd name="connsiteY2" fmla="*/ 0 h 3103056"/>
              <a:gd name="connsiteX3" fmla="*/ 3135087 w 3599544"/>
              <a:gd name="connsiteY3" fmla="*/ 2274872 h 3103056"/>
              <a:gd name="connsiteX4" fmla="*/ 3599544 w 3599544"/>
              <a:gd name="connsiteY4" fmla="*/ 3103056 h 3103056"/>
              <a:gd name="connsiteX5" fmla="*/ 0 w 3599544"/>
              <a:gd name="connsiteY5" fmla="*/ 3103056 h 3103056"/>
              <a:gd name="connsiteX0" fmla="*/ 3599544 w 3690984"/>
              <a:gd name="connsiteY0" fmla="*/ 3103056 h 3194496"/>
              <a:gd name="connsiteX1" fmla="*/ 0 w 3690984"/>
              <a:gd name="connsiteY1" fmla="*/ 3103056 h 3194496"/>
              <a:gd name="connsiteX2" fmla="*/ 522516 w 3690984"/>
              <a:gd name="connsiteY2" fmla="*/ 2216815 h 3194496"/>
              <a:gd name="connsiteX3" fmla="*/ 1799772 w 3690984"/>
              <a:gd name="connsiteY3" fmla="*/ 0 h 3194496"/>
              <a:gd name="connsiteX4" fmla="*/ 3135087 w 3690984"/>
              <a:gd name="connsiteY4" fmla="*/ 2274872 h 3194496"/>
              <a:gd name="connsiteX5" fmla="*/ 3690984 w 3690984"/>
              <a:gd name="connsiteY5" fmla="*/ 3194496 h 3194496"/>
              <a:gd name="connsiteX0" fmla="*/ 0 w 3690984"/>
              <a:gd name="connsiteY0" fmla="*/ 3103056 h 3194496"/>
              <a:gd name="connsiteX1" fmla="*/ 522516 w 3690984"/>
              <a:gd name="connsiteY1" fmla="*/ 2216815 h 3194496"/>
              <a:gd name="connsiteX2" fmla="*/ 1799772 w 3690984"/>
              <a:gd name="connsiteY2" fmla="*/ 0 h 3194496"/>
              <a:gd name="connsiteX3" fmla="*/ 3135087 w 3690984"/>
              <a:gd name="connsiteY3" fmla="*/ 2274872 h 3194496"/>
              <a:gd name="connsiteX4" fmla="*/ 3690984 w 3690984"/>
              <a:gd name="connsiteY4" fmla="*/ 3194496 h 3194496"/>
              <a:gd name="connsiteX0" fmla="*/ 0 w 3135087"/>
              <a:gd name="connsiteY0" fmla="*/ 3103056 h 3103056"/>
              <a:gd name="connsiteX1" fmla="*/ 522516 w 3135087"/>
              <a:gd name="connsiteY1" fmla="*/ 2216815 h 3103056"/>
              <a:gd name="connsiteX2" fmla="*/ 1799772 w 3135087"/>
              <a:gd name="connsiteY2" fmla="*/ 0 h 3103056"/>
              <a:gd name="connsiteX3" fmla="*/ 3135087 w 3135087"/>
              <a:gd name="connsiteY3" fmla="*/ 2274872 h 3103056"/>
              <a:gd name="connsiteX0" fmla="*/ 0 w 2612571"/>
              <a:gd name="connsiteY0" fmla="*/ 2216815 h 2274872"/>
              <a:gd name="connsiteX1" fmla="*/ 1277256 w 2612571"/>
              <a:gd name="connsiteY1" fmla="*/ 0 h 2274872"/>
              <a:gd name="connsiteX2" fmla="*/ 2612571 w 2612571"/>
              <a:gd name="connsiteY2" fmla="*/ 2274872 h 227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2571" h="2274872">
                <a:moveTo>
                  <a:pt x="0" y="2216815"/>
                </a:moveTo>
                <a:lnTo>
                  <a:pt x="1277256" y="0"/>
                </a:lnTo>
                <a:lnTo>
                  <a:pt x="2612571" y="2274872"/>
                </a:lnTo>
              </a:path>
            </a:pathLst>
          </a:custGeom>
          <a:noFill/>
          <a:ln>
            <a:solidFill>
              <a:srgbClr val="E78585">
                <a:alpha val="62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10" name="文本框 27">
            <a:extLst>
              <a:ext uri="{FF2B5EF4-FFF2-40B4-BE49-F238E27FC236}">
                <a16:creationId xmlns:a16="http://schemas.microsoft.com/office/drawing/2014/main" id="{EA43A21E-40DB-4412-A0F8-1F3ED7B7474B}"/>
              </a:ext>
            </a:extLst>
          </p:cNvPr>
          <p:cNvSpPr txBox="1"/>
          <p:nvPr/>
        </p:nvSpPr>
        <p:spPr>
          <a:xfrm>
            <a:off x="2862263" y="2892041"/>
            <a:ext cx="73818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Từ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ngữ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xưng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hô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và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việc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sử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dụng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từ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ngữ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xưng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hô</a:t>
            </a:r>
            <a:endParaRPr lang="zh-CN" altLang="en-US" sz="6600" dirty="0">
              <a:solidFill>
                <a:srgbClr val="2F2F31"/>
              </a:solidFill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462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0">
            <a:extLst>
              <a:ext uri="{FF2B5EF4-FFF2-40B4-BE49-F238E27FC236}">
                <a16:creationId xmlns:a16="http://schemas.microsoft.com/office/drawing/2014/main" id="{8019DE4B-CE76-4432-AECC-C5391EB46E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475048"/>
              </p:ext>
            </p:extLst>
          </p:nvPr>
        </p:nvGraphicFramePr>
        <p:xfrm>
          <a:off x="229589" y="2042222"/>
          <a:ext cx="5703126" cy="4553852"/>
        </p:xfrm>
        <a:graphic>
          <a:graphicData uri="http://schemas.openxmlformats.org/drawingml/2006/table">
            <a:tbl>
              <a:tblPr/>
              <a:tblGrid>
                <a:gridCol w="102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25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 VIỆT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078221"/>
                  </a:ext>
                </a:extLst>
              </a:tr>
              <a:tr h="653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ÍT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NHIỀU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46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F44BF41-87D9-4EFF-B3B3-E79F0F9C3F4B}"/>
              </a:ext>
            </a:extLst>
          </p:cNvPr>
          <p:cNvSpPr/>
          <p:nvPr/>
        </p:nvSpPr>
        <p:spPr>
          <a:xfrm>
            <a:off x="593635" y="337963"/>
            <a:ext cx="110047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Điền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đại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danh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chỉ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hệ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thích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h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ợp</a:t>
            </a:r>
            <a:r>
              <a:rPr lang="en-SG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SG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 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bảng</a:t>
            </a:r>
            <a:r>
              <a:rPr lang="en-SG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SG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SG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so 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sánh</a:t>
            </a:r>
            <a:endParaRPr lang="en-US" altLang="en-US" sz="32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4" name="Group 80">
            <a:extLst>
              <a:ext uri="{FF2B5EF4-FFF2-40B4-BE49-F238E27FC236}">
                <a16:creationId xmlns:a16="http://schemas.microsoft.com/office/drawing/2014/main" id="{F26915BB-DC8E-4704-A94B-8967130748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41852"/>
              </p:ext>
            </p:extLst>
          </p:nvPr>
        </p:nvGraphicFramePr>
        <p:xfrm>
          <a:off x="6249388" y="2042222"/>
          <a:ext cx="5703126" cy="4553852"/>
        </p:xfrm>
        <a:graphic>
          <a:graphicData uri="http://schemas.openxmlformats.org/drawingml/2006/table">
            <a:tbl>
              <a:tblPr/>
              <a:tblGrid>
                <a:gridCol w="102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25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 ANH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078221"/>
                  </a:ext>
                </a:extLst>
              </a:tr>
              <a:tr h="653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ÍT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NHIỀU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46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64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0">
            <a:extLst>
              <a:ext uri="{FF2B5EF4-FFF2-40B4-BE49-F238E27FC236}">
                <a16:creationId xmlns:a16="http://schemas.microsoft.com/office/drawing/2014/main" id="{8019DE4B-CE76-4432-AECC-C5391EB46E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72348"/>
              </p:ext>
            </p:extLst>
          </p:nvPr>
        </p:nvGraphicFramePr>
        <p:xfrm>
          <a:off x="229589" y="246080"/>
          <a:ext cx="5703126" cy="4553852"/>
        </p:xfrm>
        <a:graphic>
          <a:graphicData uri="http://schemas.openxmlformats.org/drawingml/2006/table">
            <a:tbl>
              <a:tblPr/>
              <a:tblGrid>
                <a:gridCol w="102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9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25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 VIỆT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078221"/>
                  </a:ext>
                </a:extLst>
              </a:tr>
              <a:tr h="653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ÍT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NHIỀU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46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Group 80">
            <a:extLst>
              <a:ext uri="{FF2B5EF4-FFF2-40B4-BE49-F238E27FC236}">
                <a16:creationId xmlns:a16="http://schemas.microsoft.com/office/drawing/2014/main" id="{F26915BB-DC8E-4704-A94B-8967130748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544651"/>
              </p:ext>
            </p:extLst>
          </p:nvPr>
        </p:nvGraphicFramePr>
        <p:xfrm>
          <a:off x="6249388" y="246080"/>
          <a:ext cx="5703126" cy="4553852"/>
        </p:xfrm>
        <a:graphic>
          <a:graphicData uri="http://schemas.openxmlformats.org/drawingml/2006/table">
            <a:tbl>
              <a:tblPr/>
              <a:tblGrid>
                <a:gridCol w="102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25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 ANH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078221"/>
                  </a:ext>
                </a:extLst>
              </a:tr>
              <a:tr h="653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ÍT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NHIỀU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46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60">
            <a:extLst>
              <a:ext uri="{FF2B5EF4-FFF2-40B4-BE49-F238E27FC236}">
                <a16:creationId xmlns:a16="http://schemas.microsoft.com/office/drawing/2014/main" id="{3E2CE959-437E-4F2A-A98D-CB4A77B6D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632858"/>
            <a:ext cx="213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" name="Text Box 61">
            <a:extLst>
              <a:ext uri="{FF2B5EF4-FFF2-40B4-BE49-F238E27FC236}">
                <a16:creationId xmlns:a16="http://schemas.microsoft.com/office/drawing/2014/main" id="{0109A12C-76AF-463F-A40D-E71BA6436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458" y="1643743"/>
            <a:ext cx="25254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" name="Text Box 62">
            <a:extLst>
              <a:ext uri="{FF2B5EF4-FFF2-40B4-BE49-F238E27FC236}">
                <a16:creationId xmlns:a16="http://schemas.microsoft.com/office/drawing/2014/main" id="{E1715C2E-2041-429F-A0BE-6CDE2BB83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99658"/>
            <a:ext cx="20356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8" name="Text Box 64">
            <a:extLst>
              <a:ext uri="{FF2B5EF4-FFF2-40B4-BE49-F238E27FC236}">
                <a16:creationId xmlns:a16="http://schemas.microsoft.com/office/drawing/2014/main" id="{C91C9C7C-025E-42D3-96D7-0B7DC2050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458" y="2540356"/>
            <a:ext cx="25254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9" name="Text Box 78">
            <a:extLst>
              <a:ext uri="{FF2B5EF4-FFF2-40B4-BE49-F238E27FC236}">
                <a16:creationId xmlns:a16="http://schemas.microsoft.com/office/drawing/2014/main" id="{AC049A0C-AB06-448A-A527-4B8353AE4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576" y="3850633"/>
            <a:ext cx="20356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0" name="Text Box 79">
            <a:extLst>
              <a:ext uri="{FF2B5EF4-FFF2-40B4-BE49-F238E27FC236}">
                <a16:creationId xmlns:a16="http://schemas.microsoft.com/office/drawing/2014/main" id="{9FE80647-46D2-43BD-B60E-A6A372ED3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458" y="3819825"/>
            <a:ext cx="25254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Text Box 35">
            <a:extLst>
              <a:ext uri="{FF2B5EF4-FFF2-40B4-BE49-F238E27FC236}">
                <a16:creationId xmlns:a16="http://schemas.microsoft.com/office/drawing/2014/main" id="{58D5E249-97B6-4DFD-AAF0-819F628CA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498" y="1874575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2" name="Text Box 36">
            <a:extLst>
              <a:ext uri="{FF2B5EF4-FFF2-40B4-BE49-F238E27FC236}">
                <a16:creationId xmlns:a16="http://schemas.microsoft.com/office/drawing/2014/main" id="{EFCD097E-FC5F-4BEA-B4F3-CA1E3ED9F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8514" y="1842586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</a:p>
        </p:txBody>
      </p:sp>
      <p:sp>
        <p:nvSpPr>
          <p:cNvPr id="13" name="Rectangle 38">
            <a:extLst>
              <a:ext uri="{FF2B5EF4-FFF2-40B4-BE49-F238E27FC236}">
                <a16:creationId xmlns:a16="http://schemas.microsoft.com/office/drawing/2014/main" id="{BA260049-F90D-4462-8CC2-E7AACDA76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8514" y="2967335"/>
            <a:ext cx="698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</a:p>
        </p:txBody>
      </p:sp>
      <p:sp>
        <p:nvSpPr>
          <p:cNvPr id="14" name="Text Box 39">
            <a:extLst>
              <a:ext uri="{FF2B5EF4-FFF2-40B4-BE49-F238E27FC236}">
                <a16:creationId xmlns:a16="http://schemas.microsoft.com/office/drawing/2014/main" id="{61E25A71-D1E8-4AD4-A7BB-C036F20AF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984" y="2909687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</a:p>
        </p:txBody>
      </p:sp>
      <p:sp>
        <p:nvSpPr>
          <p:cNvPr id="15" name="Text Box 48">
            <a:extLst>
              <a:ext uri="{FF2B5EF4-FFF2-40B4-BE49-F238E27FC236}">
                <a16:creationId xmlns:a16="http://schemas.microsoft.com/office/drawing/2014/main" id="{2781E3C7-9F70-41D3-91E7-819CE9012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1413" y="4004490"/>
            <a:ext cx="16120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He, she, it</a:t>
            </a:r>
          </a:p>
        </p:txBody>
      </p:sp>
      <p:sp>
        <p:nvSpPr>
          <p:cNvPr id="16" name="Text Box 49">
            <a:extLst>
              <a:ext uri="{FF2B5EF4-FFF2-40B4-BE49-F238E27FC236}">
                <a16:creationId xmlns:a16="http://schemas.microsoft.com/office/drawing/2014/main" id="{83148523-B75F-4D42-BA10-2EE235AAA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8704" y="4004489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21F882D-B7E4-4CD7-9D15-20B6839F428D}"/>
              </a:ext>
            </a:extLst>
          </p:cNvPr>
          <p:cNvSpPr/>
          <p:nvPr/>
        </p:nvSpPr>
        <p:spPr>
          <a:xfrm>
            <a:off x="533400" y="5098149"/>
            <a:ext cx="11419114" cy="151595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 Hệ thống từ ngữ xưng hô trong tiếng Việt rất phong phú</a:t>
            </a:r>
            <a:endParaRPr lang="en-US" altLang="en-US" sz="32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30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>
            <a:extLst>
              <a:ext uri="{FF2B5EF4-FFF2-40B4-BE49-F238E27FC236}">
                <a16:creationId xmlns:a16="http://schemas.microsoft.com/office/drawing/2014/main" id="{99BA75AC-2932-499A-B50E-5CB89C916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0858"/>
            <a:ext cx="10123714" cy="58477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mắt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ràn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rụa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mếu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máo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ơi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liệu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qua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khỏi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</a:p>
          <a:p>
            <a:pPr>
              <a:spcBef>
                <a:spcPct val="50000"/>
              </a:spcBef>
              <a:defRPr/>
            </a:pP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Vị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ôn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tồn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- Con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yên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tâm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sao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hứa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sẽ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chữa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khỏi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bệnh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con.</a:t>
            </a:r>
          </a:p>
          <a:p>
            <a:pPr>
              <a:spcBef>
                <a:spcPct val="50000"/>
              </a:spcBef>
              <a:defRPr/>
            </a:pP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Gạt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mắt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sát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tai cha:</a:t>
            </a:r>
          </a:p>
          <a:p>
            <a:pPr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ơi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!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giỏi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lắm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ạ,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sẽ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khoẻ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thôi</a:t>
            </a:r>
            <a:endParaRPr lang="en-US" sz="3400" b="1" dirty="0">
              <a:solidFill>
                <a:srgbClr val="0070C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2A2D8010-D964-4F25-B1FA-6DC08192D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85" y="5867400"/>
            <a:ext cx="11364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Danh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khi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dùng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làm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ngữ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xưng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hô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thể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ở 3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ngôi</a:t>
            </a:r>
            <a:endParaRPr lang="en-US" altLang="en-US" sz="36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6148" name="Line 6">
            <a:extLst>
              <a:ext uri="{FF2B5EF4-FFF2-40B4-BE49-F238E27FC236}">
                <a16:creationId xmlns:a16="http://schemas.microsoft.com/office/drawing/2014/main" id="{A402C359-1F79-43D1-BFBF-BFEC4AB76A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56114" y="2068286"/>
            <a:ext cx="1066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49" name="Line 7">
            <a:extLst>
              <a:ext uri="{FF2B5EF4-FFF2-40B4-BE49-F238E27FC236}">
                <a16:creationId xmlns:a16="http://schemas.microsoft.com/office/drawing/2014/main" id="{7EB6AF37-3835-4825-BC92-6DCC85C18B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04514" y="3439886"/>
            <a:ext cx="1066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50" name="Line 8">
            <a:extLst>
              <a:ext uri="{FF2B5EF4-FFF2-40B4-BE49-F238E27FC236}">
                <a16:creationId xmlns:a16="http://schemas.microsoft.com/office/drawing/2014/main" id="{79BD45B4-7CC4-48E9-8AE3-F87347D93A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5314" y="5421086"/>
            <a:ext cx="1066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201" name="Line 9">
            <a:extLst>
              <a:ext uri="{FF2B5EF4-FFF2-40B4-BE49-F238E27FC236}">
                <a16:creationId xmlns:a16="http://schemas.microsoft.com/office/drawing/2014/main" id="{311DF6D6-3547-41E9-95C4-1667DCF329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56654" y="1665514"/>
            <a:ext cx="1186543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202" name="Line 10">
            <a:extLst>
              <a:ext uri="{FF2B5EF4-FFF2-40B4-BE49-F238E27FC236}">
                <a16:creationId xmlns:a16="http://schemas.microsoft.com/office/drawing/2014/main" id="{20D2CC5B-CECA-44CA-91C7-30F95DB34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0228" y="3222172"/>
            <a:ext cx="123008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203" name="Line 11">
            <a:extLst>
              <a:ext uri="{FF2B5EF4-FFF2-40B4-BE49-F238E27FC236}">
                <a16:creationId xmlns:a16="http://schemas.microsoft.com/office/drawing/2014/main" id="{0104B51D-A202-44E0-9035-034C36580F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0538" y="5292463"/>
            <a:ext cx="1219204" cy="88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627kpgiadinh06_2e5cd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837584" y="1489587"/>
            <a:ext cx="4816957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Bac- Cau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6541525" y="1489587"/>
            <a:ext cx="4773561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71800" y="22860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3600" b="1" u="sng" dirty="0">
                <a:solidFill>
                  <a:srgbClr val="002060"/>
                </a:solidFill>
                <a:latin typeface="Calibri"/>
              </a:rPr>
              <a:t>TỪ NGỮ XƯNG HÔ PHONG PHÚ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zmac_full_23582014_085813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829407" y="1656738"/>
            <a:ext cx="4697525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diendanbaclieu-115596-4-09e29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6469626" y="1656739"/>
            <a:ext cx="4782165" cy="4419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71800" y="22860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3600" b="1" u="sng" dirty="0">
                <a:solidFill>
                  <a:srgbClr val="002060"/>
                </a:solidFill>
                <a:latin typeface="Calibri"/>
              </a:rPr>
              <a:t>TỪ NGỮ XƯNG HÔ PHONG PHÚ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1815</Words>
  <Application>Microsoft Office PowerPoint</Application>
  <PresentationFormat>Widescreen</PresentationFormat>
  <Paragraphs>199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微软雅黑</vt:lpstr>
      <vt:lpstr>#9Slide03 Arima Madurai</vt:lpstr>
      <vt:lpstr>#9Slide03 Arima Madurai Black</vt:lpstr>
      <vt:lpstr>#9Slide05 Brannboll Ny</vt:lpstr>
      <vt:lpstr>#9Slide05 Fameliya</vt:lpstr>
      <vt:lpstr>#9Slide05 Lobster</vt:lpstr>
      <vt:lpstr>Arial</vt:lpstr>
      <vt:lpstr>Calibri</vt:lpstr>
      <vt:lpstr>Times New Roman</vt:lpstr>
      <vt:lpstr>Wingdings</vt:lpstr>
      <vt:lpstr>Office Theme</vt:lpstr>
      <vt:lpstr>Ai  nhanh  hơn?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nguyệt nguyễn</dc:creator>
  <cp:lastModifiedBy>Hanh Phuong</cp:lastModifiedBy>
  <cp:revision>37</cp:revision>
  <dcterms:created xsi:type="dcterms:W3CDTF">2019-08-25T14:28:37Z</dcterms:created>
  <dcterms:modified xsi:type="dcterms:W3CDTF">2020-08-23T13:15:58Z</dcterms:modified>
</cp:coreProperties>
</file>