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1" r:id="rId2"/>
    <p:sldId id="302" r:id="rId3"/>
    <p:sldId id="303" r:id="rId4"/>
    <p:sldId id="304" r:id="rId5"/>
    <p:sldId id="305" r:id="rId6"/>
    <p:sldId id="306" r:id="rId7"/>
    <p:sldId id="256" r:id="rId8"/>
    <p:sldId id="294" r:id="rId9"/>
    <p:sldId id="259" r:id="rId10"/>
    <p:sldId id="258" r:id="rId11"/>
    <p:sldId id="260" r:id="rId12"/>
    <p:sldId id="262" r:id="rId13"/>
    <p:sldId id="261" r:id="rId14"/>
    <p:sldId id="310" r:id="rId15"/>
    <p:sldId id="297" r:id="rId16"/>
    <p:sldId id="296" r:id="rId17"/>
    <p:sldId id="295" r:id="rId18"/>
    <p:sldId id="286" r:id="rId19"/>
    <p:sldId id="285" r:id="rId20"/>
    <p:sldId id="287" r:id="rId21"/>
    <p:sldId id="289" r:id="rId22"/>
    <p:sldId id="288" r:id="rId23"/>
    <p:sldId id="298" r:id="rId24"/>
    <p:sldId id="307" r:id="rId25"/>
    <p:sldId id="292" r:id="rId26"/>
    <p:sldId id="293" r:id="rId27"/>
    <p:sldId id="309" r:id="rId28"/>
    <p:sldId id="308" r:id="rId29"/>
  </p:sldIdLst>
  <p:sldSz cx="14630400" cy="8229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379" y="20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9F499-12A0-4DBE-9ED7-9B8C45213ED1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179B2597-951F-45C3-B874-D617ED7C4E91}">
      <dgm:prSet phldrT="[Văn bản]"/>
      <dgm:spPr/>
      <dgm:t>
        <a:bodyPr/>
        <a:lstStyle/>
        <a:p>
          <a:r>
            <a:rPr lang="en-US" b="1" i="1" dirty="0" err="1">
              <a:latin typeface="Times New Roman" pitchFamily="18" charset="0"/>
              <a:cs typeface="Times New Roman" pitchFamily="18" charset="0"/>
            </a:rPr>
            <a:t>Nhóm</a:t>
          </a:r>
          <a:r>
            <a:rPr lang="en-US" b="1" i="1" dirty="0">
              <a:latin typeface="Times New Roman" pitchFamily="18" charset="0"/>
              <a:cs typeface="Times New Roman" pitchFamily="18" charset="0"/>
            </a:rPr>
            <a:t> 1: </a:t>
          </a:r>
          <a:r>
            <a:rPr lang="en-US" b="1" i="1" dirty="0" err="1">
              <a:latin typeface="Times New Roman" pitchFamily="18" charset="0"/>
              <a:cs typeface="Times New Roman" pitchFamily="18" charset="0"/>
            </a:rPr>
            <a:t>câu</a:t>
          </a:r>
          <a:r>
            <a:rPr lang="en-US" b="1" i="1" dirty="0">
              <a:latin typeface="Times New Roman" pitchFamily="18" charset="0"/>
              <a:cs typeface="Times New Roman" pitchFamily="18" charset="0"/>
            </a:rPr>
            <a:t> a</a:t>
          </a:r>
        </a:p>
      </dgm:t>
    </dgm:pt>
    <dgm:pt modelId="{C23B98E7-C4EA-4A7C-84C8-C52AD661D2F6}" type="parTrans" cxnId="{979AAC88-F0B4-4574-9F87-A7FD03D46A36}">
      <dgm:prSet/>
      <dgm:spPr/>
      <dgm:t>
        <a:bodyPr/>
        <a:lstStyle/>
        <a:p>
          <a:endParaRPr lang="en-US"/>
        </a:p>
      </dgm:t>
    </dgm:pt>
    <dgm:pt modelId="{A00CF1B6-8BF6-443C-A284-82896EEDF881}" type="sibTrans" cxnId="{979AAC88-F0B4-4574-9F87-A7FD03D46A36}">
      <dgm:prSet/>
      <dgm:spPr/>
      <dgm:t>
        <a:bodyPr/>
        <a:lstStyle/>
        <a:p>
          <a:endParaRPr lang="en-US"/>
        </a:p>
      </dgm:t>
    </dgm:pt>
    <dgm:pt modelId="{EEEE9AFD-316A-4E25-BDF6-08C28840B294}">
      <dgm:prSet phldrT="[Văn bản]"/>
      <dgm:spPr/>
      <dgm:t>
        <a:bodyPr/>
        <a:lstStyle/>
        <a:p>
          <a:r>
            <a:rPr lang="en-US" b="1" i="1" dirty="0" err="1">
              <a:latin typeface="Times New Roman" pitchFamily="18" charset="0"/>
              <a:cs typeface="Times New Roman" pitchFamily="18" charset="0"/>
            </a:rPr>
            <a:t>Nhóm</a:t>
          </a:r>
          <a:r>
            <a:rPr lang="en-US" b="1" i="1" dirty="0">
              <a:latin typeface="Times New Roman" pitchFamily="18" charset="0"/>
              <a:cs typeface="Times New Roman" pitchFamily="18" charset="0"/>
            </a:rPr>
            <a:t> 3: </a:t>
          </a:r>
          <a:r>
            <a:rPr lang="en-US" b="1" i="1" dirty="0" err="1">
              <a:latin typeface="Times New Roman" pitchFamily="18" charset="0"/>
              <a:cs typeface="Times New Roman" pitchFamily="18" charset="0"/>
            </a:rPr>
            <a:t>câu</a:t>
          </a:r>
          <a:r>
            <a:rPr lang="en-US" b="1" i="1" dirty="0">
              <a:latin typeface="Times New Roman" pitchFamily="18" charset="0"/>
              <a:cs typeface="Times New Roman" pitchFamily="18" charset="0"/>
            </a:rPr>
            <a:t> c</a:t>
          </a:r>
        </a:p>
      </dgm:t>
    </dgm:pt>
    <dgm:pt modelId="{692DA95F-80A0-4252-AC65-0839671ABB7F}" type="parTrans" cxnId="{023FADB6-A877-4D24-B099-D049DEDE576A}">
      <dgm:prSet/>
      <dgm:spPr/>
      <dgm:t>
        <a:bodyPr/>
        <a:lstStyle/>
        <a:p>
          <a:endParaRPr lang="en-US"/>
        </a:p>
      </dgm:t>
    </dgm:pt>
    <dgm:pt modelId="{1E96CA3D-8373-423E-804F-5F55620F366E}" type="sibTrans" cxnId="{023FADB6-A877-4D24-B099-D049DEDE576A}">
      <dgm:prSet/>
      <dgm:spPr/>
      <dgm:t>
        <a:bodyPr/>
        <a:lstStyle/>
        <a:p>
          <a:endParaRPr lang="en-US"/>
        </a:p>
      </dgm:t>
    </dgm:pt>
    <dgm:pt modelId="{5D6D5654-50BF-427F-950F-F0DD260CC9AB}">
      <dgm:prSet phldrT="[Văn bản]"/>
      <dgm:spPr/>
      <dgm:t>
        <a:bodyPr/>
        <a:lstStyle/>
        <a:p>
          <a:r>
            <a:rPr lang="en-US" b="1" i="1" dirty="0" err="1">
              <a:latin typeface="Times New Roman" pitchFamily="18" charset="0"/>
              <a:cs typeface="Times New Roman" pitchFamily="18" charset="0"/>
            </a:rPr>
            <a:t>Nhóm</a:t>
          </a:r>
          <a:r>
            <a:rPr lang="en-US" b="1" i="1" dirty="0">
              <a:latin typeface="Times New Roman" pitchFamily="18" charset="0"/>
              <a:cs typeface="Times New Roman" pitchFamily="18" charset="0"/>
            </a:rPr>
            <a:t> 2: </a:t>
          </a:r>
          <a:r>
            <a:rPr lang="en-US" b="1" i="1" dirty="0" err="1">
              <a:latin typeface="Times New Roman" pitchFamily="18" charset="0"/>
              <a:cs typeface="Times New Roman" pitchFamily="18" charset="0"/>
            </a:rPr>
            <a:t>câu</a:t>
          </a:r>
          <a:r>
            <a:rPr lang="en-US" b="1" i="1" dirty="0">
              <a:latin typeface="Times New Roman" pitchFamily="18" charset="0"/>
              <a:cs typeface="Times New Roman" pitchFamily="18" charset="0"/>
            </a:rPr>
            <a:t> b</a:t>
          </a:r>
        </a:p>
      </dgm:t>
    </dgm:pt>
    <dgm:pt modelId="{C5DCD846-A31C-47A8-9571-22BDA25F0D2F}" type="parTrans" cxnId="{146BDD57-57B6-4163-A824-5BA5CFEF5BA9}">
      <dgm:prSet/>
      <dgm:spPr/>
      <dgm:t>
        <a:bodyPr/>
        <a:lstStyle/>
        <a:p>
          <a:endParaRPr lang="en-US"/>
        </a:p>
      </dgm:t>
    </dgm:pt>
    <dgm:pt modelId="{F46F26BF-CE2A-47C4-9285-90EE07F20DF1}" type="sibTrans" cxnId="{146BDD57-57B6-4163-A824-5BA5CFEF5BA9}">
      <dgm:prSet/>
      <dgm:spPr/>
      <dgm:t>
        <a:bodyPr/>
        <a:lstStyle/>
        <a:p>
          <a:endParaRPr lang="en-US"/>
        </a:p>
      </dgm:t>
    </dgm:pt>
    <dgm:pt modelId="{5B25B50A-55E4-41BD-820B-F0FE8D99715D}" type="pres">
      <dgm:prSet presAssocID="{CF89F499-12A0-4DBE-9ED7-9B8C45213ED1}" presName="compositeShape" presStyleCnt="0">
        <dgm:presLayoutVars>
          <dgm:chMax val="7"/>
          <dgm:dir/>
          <dgm:resizeHandles val="exact"/>
        </dgm:presLayoutVars>
      </dgm:prSet>
      <dgm:spPr/>
    </dgm:pt>
    <dgm:pt modelId="{AEF7F2D4-1EB5-4588-A382-D018C17C136F}" type="pres">
      <dgm:prSet presAssocID="{179B2597-951F-45C3-B874-D617ED7C4E91}" presName="circ1" presStyleLbl="vennNode1" presStyleIdx="0" presStyleCnt="3"/>
      <dgm:spPr/>
    </dgm:pt>
    <dgm:pt modelId="{4E8D3089-B879-4EE6-B337-7534B6250044}" type="pres">
      <dgm:prSet presAssocID="{179B2597-951F-45C3-B874-D617ED7C4E9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FCC5E57-649B-418E-8A43-4044E0AF692C}" type="pres">
      <dgm:prSet presAssocID="{EEEE9AFD-316A-4E25-BDF6-08C28840B294}" presName="circ2" presStyleLbl="vennNode1" presStyleIdx="1" presStyleCnt="3"/>
      <dgm:spPr/>
    </dgm:pt>
    <dgm:pt modelId="{DE0257F0-96DF-4B9A-B594-8EF8C5264784}" type="pres">
      <dgm:prSet presAssocID="{EEEE9AFD-316A-4E25-BDF6-08C28840B29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C06096B-E4D5-4A77-A1EA-964B189E4EFB}" type="pres">
      <dgm:prSet presAssocID="{5D6D5654-50BF-427F-950F-F0DD260CC9AB}" presName="circ3" presStyleLbl="vennNode1" presStyleIdx="2" presStyleCnt="3"/>
      <dgm:spPr/>
    </dgm:pt>
    <dgm:pt modelId="{72D25076-8784-4286-955B-913A886E1ED6}" type="pres">
      <dgm:prSet presAssocID="{5D6D5654-50BF-427F-950F-F0DD260CC9A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DFCFC14-463C-4945-9D00-FDE84F8020DC}" type="presOf" srcId="{EEEE9AFD-316A-4E25-BDF6-08C28840B294}" destId="{DFCC5E57-649B-418E-8A43-4044E0AF692C}" srcOrd="0" destOrd="0" presId="urn:microsoft.com/office/officeart/2005/8/layout/venn1"/>
    <dgm:cxn modelId="{E8687A1C-A520-499C-BE5E-4D028DD1F8C5}" type="presOf" srcId="{5D6D5654-50BF-427F-950F-F0DD260CC9AB}" destId="{9C06096B-E4D5-4A77-A1EA-964B189E4EFB}" srcOrd="0" destOrd="0" presId="urn:microsoft.com/office/officeart/2005/8/layout/venn1"/>
    <dgm:cxn modelId="{D4999B5E-57A0-4668-962C-E4629872AA5E}" type="presOf" srcId="{EEEE9AFD-316A-4E25-BDF6-08C28840B294}" destId="{DE0257F0-96DF-4B9A-B594-8EF8C5264784}" srcOrd="1" destOrd="0" presId="urn:microsoft.com/office/officeart/2005/8/layout/venn1"/>
    <dgm:cxn modelId="{146BDD57-57B6-4163-A824-5BA5CFEF5BA9}" srcId="{CF89F499-12A0-4DBE-9ED7-9B8C45213ED1}" destId="{5D6D5654-50BF-427F-950F-F0DD260CC9AB}" srcOrd="2" destOrd="0" parTransId="{C5DCD846-A31C-47A8-9571-22BDA25F0D2F}" sibTransId="{F46F26BF-CE2A-47C4-9285-90EE07F20DF1}"/>
    <dgm:cxn modelId="{F3B84578-1473-4346-8EBF-27A1E06A45D1}" type="presOf" srcId="{179B2597-951F-45C3-B874-D617ED7C4E91}" destId="{AEF7F2D4-1EB5-4588-A382-D018C17C136F}" srcOrd="0" destOrd="0" presId="urn:microsoft.com/office/officeart/2005/8/layout/venn1"/>
    <dgm:cxn modelId="{959DF283-C2CA-48AE-9DD3-9AB164FE873A}" type="presOf" srcId="{5D6D5654-50BF-427F-950F-F0DD260CC9AB}" destId="{72D25076-8784-4286-955B-913A886E1ED6}" srcOrd="1" destOrd="0" presId="urn:microsoft.com/office/officeart/2005/8/layout/venn1"/>
    <dgm:cxn modelId="{979AAC88-F0B4-4574-9F87-A7FD03D46A36}" srcId="{CF89F499-12A0-4DBE-9ED7-9B8C45213ED1}" destId="{179B2597-951F-45C3-B874-D617ED7C4E91}" srcOrd="0" destOrd="0" parTransId="{C23B98E7-C4EA-4A7C-84C8-C52AD661D2F6}" sibTransId="{A00CF1B6-8BF6-443C-A284-82896EEDF881}"/>
    <dgm:cxn modelId="{1E0D0BA1-21FC-4131-8258-D24F3A0FDA13}" type="presOf" srcId="{CF89F499-12A0-4DBE-9ED7-9B8C45213ED1}" destId="{5B25B50A-55E4-41BD-820B-F0FE8D99715D}" srcOrd="0" destOrd="0" presId="urn:microsoft.com/office/officeart/2005/8/layout/venn1"/>
    <dgm:cxn modelId="{023FADB6-A877-4D24-B099-D049DEDE576A}" srcId="{CF89F499-12A0-4DBE-9ED7-9B8C45213ED1}" destId="{EEEE9AFD-316A-4E25-BDF6-08C28840B294}" srcOrd="1" destOrd="0" parTransId="{692DA95F-80A0-4252-AC65-0839671ABB7F}" sibTransId="{1E96CA3D-8373-423E-804F-5F55620F366E}"/>
    <dgm:cxn modelId="{C97971EB-717A-41B7-83EA-67FACBB5657C}" type="presOf" srcId="{179B2597-951F-45C3-B874-D617ED7C4E91}" destId="{4E8D3089-B879-4EE6-B337-7534B6250044}" srcOrd="1" destOrd="0" presId="urn:microsoft.com/office/officeart/2005/8/layout/venn1"/>
    <dgm:cxn modelId="{2BFE515C-93A1-4AB6-B497-0F1AF130BA4E}" type="presParOf" srcId="{5B25B50A-55E4-41BD-820B-F0FE8D99715D}" destId="{AEF7F2D4-1EB5-4588-A382-D018C17C136F}" srcOrd="0" destOrd="0" presId="urn:microsoft.com/office/officeart/2005/8/layout/venn1"/>
    <dgm:cxn modelId="{32961B19-ED47-4289-8FAF-C4900C95BBD0}" type="presParOf" srcId="{5B25B50A-55E4-41BD-820B-F0FE8D99715D}" destId="{4E8D3089-B879-4EE6-B337-7534B6250044}" srcOrd="1" destOrd="0" presId="urn:microsoft.com/office/officeart/2005/8/layout/venn1"/>
    <dgm:cxn modelId="{8FCC0B8B-A2B3-4CE7-A3D7-6C4BCEBECDAC}" type="presParOf" srcId="{5B25B50A-55E4-41BD-820B-F0FE8D99715D}" destId="{DFCC5E57-649B-418E-8A43-4044E0AF692C}" srcOrd="2" destOrd="0" presId="urn:microsoft.com/office/officeart/2005/8/layout/venn1"/>
    <dgm:cxn modelId="{3E8155AB-248A-41F2-856D-F954AFCBAC6F}" type="presParOf" srcId="{5B25B50A-55E4-41BD-820B-F0FE8D99715D}" destId="{DE0257F0-96DF-4B9A-B594-8EF8C5264784}" srcOrd="3" destOrd="0" presId="urn:microsoft.com/office/officeart/2005/8/layout/venn1"/>
    <dgm:cxn modelId="{25E1E3DF-5CE2-43B4-AB39-C279C915886A}" type="presParOf" srcId="{5B25B50A-55E4-41BD-820B-F0FE8D99715D}" destId="{9C06096B-E4D5-4A77-A1EA-964B189E4EFB}" srcOrd="4" destOrd="0" presId="urn:microsoft.com/office/officeart/2005/8/layout/venn1"/>
    <dgm:cxn modelId="{778C9C7D-B296-4B0F-9ABF-242817C9A629}" type="presParOf" srcId="{5B25B50A-55E4-41BD-820B-F0FE8D99715D}" destId="{72D25076-8784-4286-955B-913A886E1ED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07D6F4-BA1D-4D56-96E6-0F6E6F1289A8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4806A612-BA2A-4D9D-A1EF-300B357343D8}">
      <dgm:prSet phldrT="[Văn bản]" custT="1"/>
      <dgm:spPr/>
      <dgm:t>
        <a:bodyPr/>
        <a:lstStyle/>
        <a:p>
          <a:r>
            <a:rPr lang="vi-VN" sz="3600" b="1" i="1" dirty="0" err="1">
              <a:latin typeface="+mj-lt"/>
            </a:rPr>
            <a:t>Vẻ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đẹp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của</a:t>
          </a:r>
          <a:r>
            <a:rPr lang="vi-VN" sz="3600" b="1" i="1" dirty="0">
              <a:latin typeface="+mj-lt"/>
            </a:rPr>
            <a:t> anh thanh niên </a:t>
          </a:r>
          <a:r>
            <a:rPr lang="vi-VN" sz="3600" b="1" i="1" dirty="0" err="1">
              <a:latin typeface="+mj-lt"/>
            </a:rPr>
            <a:t>làm</a:t>
          </a:r>
          <a:r>
            <a:rPr lang="vi-VN" sz="3600" b="1" i="1" dirty="0">
              <a:latin typeface="+mj-lt"/>
            </a:rPr>
            <a:t> công </a:t>
          </a:r>
          <a:r>
            <a:rPr lang="vi-VN" sz="3600" b="1" i="1" dirty="0" err="1">
              <a:latin typeface="+mj-lt"/>
            </a:rPr>
            <a:t>tác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khí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tượng</a:t>
          </a:r>
          <a:r>
            <a:rPr lang="vi-VN" sz="3600" b="1" i="1" dirty="0">
              <a:latin typeface="+mj-lt"/>
            </a:rPr>
            <a:t> kiêm </a:t>
          </a:r>
          <a:r>
            <a:rPr lang="vi-VN" sz="3600" b="1" i="1" dirty="0" err="1">
              <a:latin typeface="+mj-lt"/>
            </a:rPr>
            <a:t>vật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lí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địa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cầu</a:t>
          </a:r>
          <a:r>
            <a:rPr lang="vi-VN" sz="3600" b="1" i="1" dirty="0">
              <a:latin typeface="+mj-lt"/>
            </a:rPr>
            <a:t> trong </a:t>
          </a:r>
          <a:r>
            <a:rPr lang="vi-VN" sz="3600" b="1" i="1" dirty="0" err="1">
              <a:latin typeface="+mj-lt"/>
            </a:rPr>
            <a:t>truyện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ngắn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Lặng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lẽ</a:t>
          </a:r>
          <a:r>
            <a:rPr lang="vi-VN" sz="3600" b="1" i="1" dirty="0">
              <a:latin typeface="+mj-lt"/>
            </a:rPr>
            <a:t> Sa </a:t>
          </a:r>
          <a:r>
            <a:rPr lang="vi-VN" sz="3600" b="1" i="1" dirty="0" err="1">
              <a:latin typeface="+mj-lt"/>
            </a:rPr>
            <a:t>Pa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của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Nguyễn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Thành</a:t>
          </a:r>
          <a:r>
            <a:rPr lang="vi-VN" sz="3600" b="1" i="1" dirty="0">
              <a:latin typeface="+mj-lt"/>
            </a:rPr>
            <a:t> Long.</a:t>
          </a:r>
          <a:endParaRPr lang="en-US" sz="3600" b="1" i="1" dirty="0">
            <a:latin typeface="+mj-lt"/>
          </a:endParaRPr>
        </a:p>
      </dgm:t>
    </dgm:pt>
    <dgm:pt modelId="{62772ED6-C23F-4135-B494-06C29FDA7DEC}" type="parTrans" cxnId="{C5A0DB39-2420-44D5-818A-6BF3E0810E91}">
      <dgm:prSet/>
      <dgm:spPr/>
      <dgm:t>
        <a:bodyPr/>
        <a:lstStyle/>
        <a:p>
          <a:endParaRPr lang="en-US"/>
        </a:p>
      </dgm:t>
    </dgm:pt>
    <dgm:pt modelId="{61BCEAB0-645E-4B1B-A7E9-E41F0806838B}" type="sibTrans" cxnId="{C5A0DB39-2420-44D5-818A-6BF3E0810E91}">
      <dgm:prSet/>
      <dgm:spPr/>
      <dgm:t>
        <a:bodyPr/>
        <a:lstStyle/>
        <a:p>
          <a:endParaRPr lang="en-US" b="1" i="1">
            <a:latin typeface="+mj-lt"/>
          </a:endParaRPr>
        </a:p>
      </dgm:t>
    </dgm:pt>
    <dgm:pt modelId="{2A8349C0-0EB1-4885-8068-0CD2D9F72CCF}">
      <dgm:prSet phldrT="[Văn bản]" custT="1"/>
      <dgm:spPr/>
      <dgm:t>
        <a:bodyPr/>
        <a:lstStyle/>
        <a:p>
          <a:r>
            <a:rPr lang="vi-VN" sz="3600" b="1" i="1" dirty="0" err="1">
              <a:latin typeface="+mj-lt"/>
            </a:rPr>
            <a:t>Có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thể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đặt</a:t>
          </a:r>
          <a:r>
            <a:rPr lang="vi-VN" sz="3600" b="1" i="1" dirty="0">
              <a:latin typeface="+mj-lt"/>
            </a:rPr>
            <a:t> tê</a:t>
          </a:r>
          <a:r>
            <a:rPr lang="en-US" sz="3600" b="1" i="1" dirty="0">
              <a:latin typeface="Times New Roman" pitchFamily="18" charset="0"/>
              <a:cs typeface="Times New Roman" pitchFamily="18" charset="0"/>
            </a:rPr>
            <a:t>n</a:t>
          </a:r>
          <a:r>
            <a:rPr lang="vi-VN" sz="36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vi-VN" sz="3600" b="1" i="1" dirty="0">
              <a:latin typeface="+mj-lt"/>
            </a:rPr>
            <a:t>: Con </a:t>
          </a:r>
          <a:r>
            <a:rPr lang="vi-VN" sz="3600" b="1" i="1" dirty="0" err="1">
              <a:latin typeface="+mj-lt"/>
            </a:rPr>
            <a:t>người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cống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hiến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thầm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lặng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đất</a:t>
          </a:r>
          <a:r>
            <a:rPr lang="vi-VN" sz="3600" b="1" i="1" dirty="0">
              <a:latin typeface="+mj-lt"/>
            </a:rPr>
            <a:t> Sa </a:t>
          </a:r>
          <a:r>
            <a:rPr lang="vi-VN" sz="3600" b="1" i="1" dirty="0" err="1">
              <a:latin typeface="+mj-lt"/>
            </a:rPr>
            <a:t>Pa</a:t>
          </a:r>
          <a:r>
            <a:rPr lang="vi-VN" sz="3600" b="1" i="1" dirty="0">
              <a:latin typeface="+mj-lt"/>
            </a:rPr>
            <a:t>.</a:t>
          </a:r>
          <a:endParaRPr lang="en-US" sz="3600" b="1" i="1" dirty="0">
            <a:latin typeface="+mj-lt"/>
          </a:endParaRPr>
        </a:p>
      </dgm:t>
    </dgm:pt>
    <dgm:pt modelId="{00DC2C47-6B70-4279-B6DC-58494316B1C2}" type="parTrans" cxnId="{D33B8AEB-A48B-453E-B520-1F5754BE1D82}">
      <dgm:prSet/>
      <dgm:spPr/>
      <dgm:t>
        <a:bodyPr/>
        <a:lstStyle/>
        <a:p>
          <a:endParaRPr lang="en-US"/>
        </a:p>
      </dgm:t>
    </dgm:pt>
    <dgm:pt modelId="{156C7882-444B-431C-A478-6800BE136FC6}" type="sibTrans" cxnId="{D33B8AEB-A48B-453E-B520-1F5754BE1D82}">
      <dgm:prSet/>
      <dgm:spPr/>
      <dgm:t>
        <a:bodyPr/>
        <a:lstStyle/>
        <a:p>
          <a:endParaRPr lang="en-US"/>
        </a:p>
      </dgm:t>
    </dgm:pt>
    <dgm:pt modelId="{A816B85C-B373-4A27-B973-CE40DCB093C9}" type="pres">
      <dgm:prSet presAssocID="{EF07D6F4-BA1D-4D56-96E6-0F6E6F1289A8}" presName="linearFlow" presStyleCnt="0">
        <dgm:presLayoutVars>
          <dgm:resizeHandles val="exact"/>
        </dgm:presLayoutVars>
      </dgm:prSet>
      <dgm:spPr/>
    </dgm:pt>
    <dgm:pt modelId="{1113DCD2-7CD9-4C9F-9DA1-49E0AFBBF18F}" type="pres">
      <dgm:prSet presAssocID="{4806A612-BA2A-4D9D-A1EF-300B357343D8}" presName="node" presStyleLbl="node1" presStyleIdx="0" presStyleCnt="2">
        <dgm:presLayoutVars>
          <dgm:bulletEnabled val="1"/>
        </dgm:presLayoutVars>
      </dgm:prSet>
      <dgm:spPr/>
    </dgm:pt>
    <dgm:pt modelId="{4755D2F6-3F75-4AAE-A32F-3F975248F7E8}" type="pres">
      <dgm:prSet presAssocID="{61BCEAB0-645E-4B1B-A7E9-E41F0806838B}" presName="sibTrans" presStyleLbl="sibTrans2D1" presStyleIdx="0" presStyleCnt="1"/>
      <dgm:spPr/>
    </dgm:pt>
    <dgm:pt modelId="{E9C47362-EF08-44DE-97C8-F10AAAD715B8}" type="pres">
      <dgm:prSet presAssocID="{61BCEAB0-645E-4B1B-A7E9-E41F0806838B}" presName="connectorText" presStyleLbl="sibTrans2D1" presStyleIdx="0" presStyleCnt="1"/>
      <dgm:spPr/>
    </dgm:pt>
    <dgm:pt modelId="{804CCCDA-9034-496A-9175-E235302FF88E}" type="pres">
      <dgm:prSet presAssocID="{2A8349C0-0EB1-4885-8068-0CD2D9F72CCF}" presName="node" presStyleLbl="node1" presStyleIdx="1" presStyleCnt="2" custScaleY="82177">
        <dgm:presLayoutVars>
          <dgm:bulletEnabled val="1"/>
        </dgm:presLayoutVars>
      </dgm:prSet>
      <dgm:spPr/>
    </dgm:pt>
  </dgm:ptLst>
  <dgm:cxnLst>
    <dgm:cxn modelId="{C5A0DB39-2420-44D5-818A-6BF3E0810E91}" srcId="{EF07D6F4-BA1D-4D56-96E6-0F6E6F1289A8}" destId="{4806A612-BA2A-4D9D-A1EF-300B357343D8}" srcOrd="0" destOrd="0" parTransId="{62772ED6-C23F-4135-B494-06C29FDA7DEC}" sibTransId="{61BCEAB0-645E-4B1B-A7E9-E41F0806838B}"/>
    <dgm:cxn modelId="{00525C3D-B0E1-4197-B6B1-DE7AC5DBF229}" type="presOf" srcId="{61BCEAB0-645E-4B1B-A7E9-E41F0806838B}" destId="{E9C47362-EF08-44DE-97C8-F10AAAD715B8}" srcOrd="1" destOrd="0" presId="urn:microsoft.com/office/officeart/2005/8/layout/process2"/>
    <dgm:cxn modelId="{9092BC92-523E-436A-8B69-E78024AFBCD7}" type="presOf" srcId="{61BCEAB0-645E-4B1B-A7E9-E41F0806838B}" destId="{4755D2F6-3F75-4AAE-A32F-3F975248F7E8}" srcOrd="0" destOrd="0" presId="urn:microsoft.com/office/officeart/2005/8/layout/process2"/>
    <dgm:cxn modelId="{159A74A8-68DB-41BD-8CC9-ADCE447AAE5E}" type="presOf" srcId="{2A8349C0-0EB1-4885-8068-0CD2D9F72CCF}" destId="{804CCCDA-9034-496A-9175-E235302FF88E}" srcOrd="0" destOrd="0" presId="urn:microsoft.com/office/officeart/2005/8/layout/process2"/>
    <dgm:cxn modelId="{5D4C48B7-F70E-47BE-AE34-C0B18A5150F0}" type="presOf" srcId="{4806A612-BA2A-4D9D-A1EF-300B357343D8}" destId="{1113DCD2-7CD9-4C9F-9DA1-49E0AFBBF18F}" srcOrd="0" destOrd="0" presId="urn:microsoft.com/office/officeart/2005/8/layout/process2"/>
    <dgm:cxn modelId="{D33B8AEB-A48B-453E-B520-1F5754BE1D82}" srcId="{EF07D6F4-BA1D-4D56-96E6-0F6E6F1289A8}" destId="{2A8349C0-0EB1-4885-8068-0CD2D9F72CCF}" srcOrd="1" destOrd="0" parTransId="{00DC2C47-6B70-4279-B6DC-58494316B1C2}" sibTransId="{156C7882-444B-431C-A478-6800BE136FC6}"/>
    <dgm:cxn modelId="{F82E7DF4-14FC-4899-8CE1-4A8040E6EB39}" type="presOf" srcId="{EF07D6F4-BA1D-4D56-96E6-0F6E6F1289A8}" destId="{A816B85C-B373-4A27-B973-CE40DCB093C9}" srcOrd="0" destOrd="0" presId="urn:microsoft.com/office/officeart/2005/8/layout/process2"/>
    <dgm:cxn modelId="{7F56A5DA-3ED3-4B32-B61D-66F7A0637A1A}" type="presParOf" srcId="{A816B85C-B373-4A27-B973-CE40DCB093C9}" destId="{1113DCD2-7CD9-4C9F-9DA1-49E0AFBBF18F}" srcOrd="0" destOrd="0" presId="urn:microsoft.com/office/officeart/2005/8/layout/process2"/>
    <dgm:cxn modelId="{2EFC823E-7F57-42ED-95FE-477EAED42B26}" type="presParOf" srcId="{A816B85C-B373-4A27-B973-CE40DCB093C9}" destId="{4755D2F6-3F75-4AAE-A32F-3F975248F7E8}" srcOrd="1" destOrd="0" presId="urn:microsoft.com/office/officeart/2005/8/layout/process2"/>
    <dgm:cxn modelId="{C9C55B41-F9E0-4535-BB4B-BA1EDBFED3C4}" type="presParOf" srcId="{4755D2F6-3F75-4AAE-A32F-3F975248F7E8}" destId="{E9C47362-EF08-44DE-97C8-F10AAAD715B8}" srcOrd="0" destOrd="0" presId="urn:microsoft.com/office/officeart/2005/8/layout/process2"/>
    <dgm:cxn modelId="{CD6E1F3D-0DE2-4547-8F3D-454786FE2204}" type="presParOf" srcId="{A816B85C-B373-4A27-B973-CE40DCB093C9}" destId="{804CCCDA-9034-496A-9175-E235302FF88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19D886-F72B-4851-9120-A67F4F03859B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2165AFE4-ABC3-41F4-A7BE-061F0CEDEC8C}">
      <dgm:prSet phldrT="[Văn bản]" custT="1"/>
      <dgm:spPr/>
      <dgm:t>
        <a:bodyPr/>
        <a:lstStyle/>
        <a:p>
          <a:r>
            <a:rPr lang="vi-VN" sz="2800" b="1" i="1" dirty="0" err="1">
              <a:latin typeface="+mj-lt"/>
            </a:rPr>
            <a:t>Tấm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lòng</a:t>
          </a:r>
          <a:r>
            <a:rPr lang="vi-VN" sz="2800" b="1" i="1" dirty="0">
              <a:latin typeface="+mj-lt"/>
            </a:rPr>
            <a:t> yêu </a:t>
          </a:r>
          <a:r>
            <a:rPr lang="vi-VN" sz="2800" b="1" i="1" dirty="0" err="1">
              <a:latin typeface="+mj-lt"/>
            </a:rPr>
            <a:t>đời</a:t>
          </a:r>
          <a:r>
            <a:rPr lang="vi-VN" sz="2800" b="1" i="1" dirty="0">
              <a:latin typeface="+mj-lt"/>
            </a:rPr>
            <a:t>, tinh </a:t>
          </a:r>
          <a:r>
            <a:rPr lang="vi-VN" sz="2800" b="1" i="1" dirty="0" err="1">
              <a:latin typeface="+mj-lt"/>
            </a:rPr>
            <a:t>thần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trách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nhiệm</a:t>
          </a:r>
          <a:r>
            <a:rPr lang="vi-VN" sz="2800" b="1" i="1" dirty="0">
              <a:latin typeface="+mj-lt"/>
            </a:rPr>
            <a:t> cao: </a:t>
          </a:r>
          <a:r>
            <a:rPr lang="vi-VN" sz="2800" b="1" i="1" dirty="0" err="1">
              <a:latin typeface="+mj-lt"/>
            </a:rPr>
            <a:t>Trước</a:t>
          </a:r>
          <a:r>
            <a:rPr lang="vi-VN" sz="2800" b="1" i="1" dirty="0">
              <a:latin typeface="+mj-lt"/>
            </a:rPr>
            <a:t> tiên, nhân </a:t>
          </a:r>
          <a:r>
            <a:rPr lang="vi-VN" sz="2800" b="1" i="1" dirty="0" err="1">
              <a:latin typeface="+mj-lt"/>
            </a:rPr>
            <a:t>vật</a:t>
          </a:r>
          <a:r>
            <a:rPr lang="vi-VN" sz="2800" b="1" i="1" dirty="0">
              <a:latin typeface="+mj-lt"/>
            </a:rPr>
            <a:t> anh thanh niên </a:t>
          </a:r>
          <a:r>
            <a:rPr lang="vi-VN" sz="2800" b="1" i="1" dirty="0" err="1">
              <a:latin typeface="+mj-lt"/>
            </a:rPr>
            <a:t>này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đẹp</a:t>
          </a:r>
          <a:r>
            <a:rPr lang="vi-VN" sz="2800" b="1" i="1" dirty="0">
              <a:latin typeface="+mj-lt"/>
            </a:rPr>
            <a:t> ở </a:t>
          </a:r>
          <a:r>
            <a:rPr lang="vi-VN" sz="2800" b="1" i="1" dirty="0" err="1">
              <a:latin typeface="+mj-lt"/>
            </a:rPr>
            <a:t>tấm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lòng</a:t>
          </a:r>
          <a:r>
            <a:rPr lang="vi-VN" sz="2800" b="1" i="1" dirty="0">
              <a:latin typeface="+mj-lt"/>
            </a:rPr>
            <a:t> yêu </a:t>
          </a:r>
          <a:r>
            <a:rPr lang="vi-VN" sz="2800" b="1" i="1" dirty="0" err="1">
              <a:latin typeface="+mj-lt"/>
            </a:rPr>
            <a:t>đời</a:t>
          </a:r>
          <a:r>
            <a:rPr lang="vi-VN" sz="2800" b="1" i="1" dirty="0">
              <a:latin typeface="+mj-lt"/>
            </a:rPr>
            <a:t>, yêu </a:t>
          </a:r>
          <a:r>
            <a:rPr lang="vi-VN" sz="2800" b="1" i="1" dirty="0" err="1">
              <a:latin typeface="+mj-lt"/>
            </a:rPr>
            <a:t>nghề</a:t>
          </a:r>
          <a:r>
            <a:rPr lang="vi-VN" sz="2800" b="1" i="1" dirty="0">
              <a:latin typeface="+mj-lt"/>
            </a:rPr>
            <a:t>, ...gian </a:t>
          </a:r>
          <a:r>
            <a:rPr lang="vi-VN" sz="2800" b="1" i="1" dirty="0" err="1">
              <a:latin typeface="+mj-lt"/>
            </a:rPr>
            <a:t>khổ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của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mình</a:t>
          </a:r>
          <a:r>
            <a:rPr lang="vi-VN" sz="2800" b="1" i="1" dirty="0">
              <a:latin typeface="+mj-lt"/>
            </a:rPr>
            <a:t>.</a:t>
          </a:r>
          <a:endParaRPr lang="en-US" sz="2800" b="1" i="1" dirty="0">
            <a:latin typeface="+mj-lt"/>
          </a:endParaRPr>
        </a:p>
      </dgm:t>
    </dgm:pt>
    <dgm:pt modelId="{7F15FBFE-C1F9-4770-BD69-636B67EA161A}" type="parTrans" cxnId="{BD879365-AFC1-42E3-A501-53581B59618C}">
      <dgm:prSet/>
      <dgm:spPr/>
      <dgm:t>
        <a:bodyPr/>
        <a:lstStyle/>
        <a:p>
          <a:endParaRPr lang="en-US"/>
        </a:p>
      </dgm:t>
    </dgm:pt>
    <dgm:pt modelId="{341136A9-710A-44CE-96CC-2E19E31B51CD}" type="sibTrans" cxnId="{BD879365-AFC1-42E3-A501-53581B59618C}">
      <dgm:prSet custT="1"/>
      <dgm:spPr/>
      <dgm:t>
        <a:bodyPr/>
        <a:lstStyle/>
        <a:p>
          <a:endParaRPr lang="en-US" sz="2500" b="1" i="1">
            <a:latin typeface="+mj-lt"/>
          </a:endParaRPr>
        </a:p>
      </dgm:t>
    </dgm:pt>
    <dgm:pt modelId="{AB140250-84A3-4EBC-B2F1-B85C2096DC93}">
      <dgm:prSet phldrT="[Văn bản]" custT="1"/>
      <dgm:spPr/>
      <dgm:t>
        <a:bodyPr/>
        <a:lstStyle/>
        <a:p>
          <a:r>
            <a:rPr lang="vi-VN" sz="2800" b="1" i="1" dirty="0" err="1">
              <a:latin typeface="+mj-lt"/>
            </a:rPr>
            <a:t>Lòng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hiếu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khách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và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sự</a:t>
          </a:r>
          <a:r>
            <a:rPr lang="vi-VN" sz="2800" b="1" i="1" dirty="0">
              <a:latin typeface="+mj-lt"/>
            </a:rPr>
            <a:t> chu </a:t>
          </a:r>
          <a:r>
            <a:rPr lang="vi-VN" sz="2800" b="1" i="1" dirty="0" err="1">
              <a:latin typeface="+mj-lt"/>
            </a:rPr>
            <a:t>đáo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với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mọi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người</a:t>
          </a:r>
          <a:r>
            <a:rPr lang="vi-VN" sz="2800" b="1" i="1" dirty="0">
              <a:latin typeface="+mj-lt"/>
            </a:rPr>
            <a:t> : Nhưng anh thanh niên </a:t>
          </a:r>
          <a:r>
            <a:rPr lang="vi-VN" sz="2800" b="1" i="1" dirty="0" err="1">
              <a:latin typeface="+mj-lt"/>
            </a:rPr>
            <a:t>này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thật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đáng</a:t>
          </a:r>
          <a:r>
            <a:rPr lang="vi-VN" sz="2800" b="1" i="1" dirty="0">
              <a:latin typeface="+mj-lt"/>
            </a:rPr>
            <a:t> yêu ở </a:t>
          </a:r>
          <a:r>
            <a:rPr lang="vi-VN" sz="2800" b="1" i="1" dirty="0" err="1">
              <a:latin typeface="+mj-lt"/>
            </a:rPr>
            <a:t>nỗi</a:t>
          </a:r>
          <a:r>
            <a:rPr lang="vi-VN" sz="2800" b="1" i="1" dirty="0">
              <a:latin typeface="+mj-lt"/>
            </a:rPr>
            <a:t> “</a:t>
          </a:r>
          <a:r>
            <a:rPr lang="vi-VN" sz="2800" b="1" i="1" dirty="0" err="1">
              <a:latin typeface="+mj-lt"/>
            </a:rPr>
            <a:t>thèm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người</a:t>
          </a:r>
          <a:r>
            <a:rPr lang="vi-VN" sz="2800" b="1" i="1" dirty="0">
              <a:latin typeface="+mj-lt"/>
            </a:rPr>
            <a:t>”... </a:t>
          </a:r>
          <a:r>
            <a:rPr lang="vi-VN" sz="2800" b="1" i="1" dirty="0" err="1">
              <a:latin typeface="+mj-lt"/>
            </a:rPr>
            <a:t>một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cách</a:t>
          </a:r>
          <a:r>
            <a:rPr lang="vi-VN" sz="2800" b="1" i="1" dirty="0">
              <a:latin typeface="+mj-lt"/>
            </a:rPr>
            <a:t> chu </a:t>
          </a:r>
          <a:r>
            <a:rPr lang="vi-VN" sz="2800" b="1" i="1" dirty="0" err="1">
              <a:latin typeface="+mj-lt"/>
            </a:rPr>
            <a:t>đáo</a:t>
          </a:r>
          <a:r>
            <a:rPr lang="vi-VN" sz="2800" b="1" i="1" dirty="0">
              <a:latin typeface="+mj-lt"/>
            </a:rPr>
            <a:t>.</a:t>
          </a:r>
          <a:endParaRPr lang="en-US" sz="2800" b="1" i="1" dirty="0">
            <a:latin typeface="+mj-lt"/>
          </a:endParaRPr>
        </a:p>
      </dgm:t>
    </dgm:pt>
    <dgm:pt modelId="{DA12DF09-C1C2-4839-9C5E-DB34A3A5D1C7}" type="parTrans" cxnId="{A80A76D8-36BF-4C7B-9FBE-2DF03A75A4AD}">
      <dgm:prSet/>
      <dgm:spPr/>
      <dgm:t>
        <a:bodyPr/>
        <a:lstStyle/>
        <a:p>
          <a:endParaRPr lang="en-US"/>
        </a:p>
      </dgm:t>
    </dgm:pt>
    <dgm:pt modelId="{7B3A99E0-BA95-4BF2-9E79-2CE00E2CB026}" type="sibTrans" cxnId="{A80A76D8-36BF-4C7B-9FBE-2DF03A75A4AD}">
      <dgm:prSet custT="1"/>
      <dgm:spPr/>
      <dgm:t>
        <a:bodyPr/>
        <a:lstStyle/>
        <a:p>
          <a:endParaRPr lang="en-US" sz="2500" b="1" i="1">
            <a:latin typeface="+mj-lt"/>
          </a:endParaRPr>
        </a:p>
      </dgm:t>
    </dgm:pt>
    <dgm:pt modelId="{60632CE0-38E9-4D22-A302-1AF588004396}">
      <dgm:prSet phldrT="[Văn bản]" custT="1"/>
      <dgm:spPr/>
      <dgm:t>
        <a:bodyPr/>
        <a:lstStyle/>
        <a:p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khiêm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tốn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anh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thanh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niên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: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vất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vả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đóng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góp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trọng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...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lại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rất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khiêm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tốn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975C7B9F-015E-4F51-835F-FE3E5C56B208}" type="parTrans" cxnId="{CD66EF2E-FE3B-4BE3-B94A-47A31E2D24D4}">
      <dgm:prSet/>
      <dgm:spPr/>
      <dgm:t>
        <a:bodyPr/>
        <a:lstStyle/>
        <a:p>
          <a:endParaRPr lang="en-US"/>
        </a:p>
      </dgm:t>
    </dgm:pt>
    <dgm:pt modelId="{E2378647-C8BD-4EE5-A646-4624655B1C8C}" type="sibTrans" cxnId="{CD66EF2E-FE3B-4BE3-B94A-47A31E2D24D4}">
      <dgm:prSet/>
      <dgm:spPr/>
      <dgm:t>
        <a:bodyPr/>
        <a:lstStyle/>
        <a:p>
          <a:endParaRPr lang="en-US"/>
        </a:p>
      </dgm:t>
    </dgm:pt>
    <dgm:pt modelId="{DD959F91-7A7E-4E60-AA5B-76DC5F9953B9}" type="pres">
      <dgm:prSet presAssocID="{5719D886-F72B-4851-9120-A67F4F03859B}" presName="linearFlow" presStyleCnt="0">
        <dgm:presLayoutVars>
          <dgm:resizeHandles val="exact"/>
        </dgm:presLayoutVars>
      </dgm:prSet>
      <dgm:spPr/>
    </dgm:pt>
    <dgm:pt modelId="{FF9392D4-1E07-41E7-83D5-5AEDD5115E11}" type="pres">
      <dgm:prSet presAssocID="{2165AFE4-ABC3-41F4-A7BE-061F0CEDEC8C}" presName="node" presStyleLbl="node1" presStyleIdx="0" presStyleCnt="3" custScaleX="139613">
        <dgm:presLayoutVars>
          <dgm:bulletEnabled val="1"/>
        </dgm:presLayoutVars>
      </dgm:prSet>
      <dgm:spPr/>
    </dgm:pt>
    <dgm:pt modelId="{8A8D3D98-1379-4961-82B3-9F5E7439AFA1}" type="pres">
      <dgm:prSet presAssocID="{341136A9-710A-44CE-96CC-2E19E31B51CD}" presName="sibTrans" presStyleLbl="sibTrans2D1" presStyleIdx="0" presStyleCnt="2" custScaleX="139613"/>
      <dgm:spPr/>
    </dgm:pt>
    <dgm:pt modelId="{938F3B20-50AE-4747-9160-55C912EC3838}" type="pres">
      <dgm:prSet presAssocID="{341136A9-710A-44CE-96CC-2E19E31B51CD}" presName="connectorText" presStyleLbl="sibTrans2D1" presStyleIdx="0" presStyleCnt="2"/>
      <dgm:spPr/>
    </dgm:pt>
    <dgm:pt modelId="{0E020C9B-1D15-4CDE-AD17-820E66A10915}" type="pres">
      <dgm:prSet presAssocID="{AB140250-84A3-4EBC-B2F1-B85C2096DC93}" presName="node" presStyleLbl="node1" presStyleIdx="1" presStyleCnt="3" custScaleX="139613">
        <dgm:presLayoutVars>
          <dgm:bulletEnabled val="1"/>
        </dgm:presLayoutVars>
      </dgm:prSet>
      <dgm:spPr/>
    </dgm:pt>
    <dgm:pt modelId="{BD04784E-2A73-4AE1-AFE9-7DE024430D99}" type="pres">
      <dgm:prSet presAssocID="{7B3A99E0-BA95-4BF2-9E79-2CE00E2CB026}" presName="sibTrans" presStyleLbl="sibTrans2D1" presStyleIdx="1" presStyleCnt="2" custScaleX="139613"/>
      <dgm:spPr/>
    </dgm:pt>
    <dgm:pt modelId="{08C6FC25-B904-4257-BDD4-AC369C0F260D}" type="pres">
      <dgm:prSet presAssocID="{7B3A99E0-BA95-4BF2-9E79-2CE00E2CB026}" presName="connectorText" presStyleLbl="sibTrans2D1" presStyleIdx="1" presStyleCnt="2"/>
      <dgm:spPr/>
    </dgm:pt>
    <dgm:pt modelId="{357D229A-C41E-44A8-B0F6-BEE721C078B6}" type="pres">
      <dgm:prSet presAssocID="{60632CE0-38E9-4D22-A302-1AF588004396}" presName="node" presStyleLbl="node1" presStyleIdx="2" presStyleCnt="3" custScaleX="139613">
        <dgm:presLayoutVars>
          <dgm:bulletEnabled val="1"/>
        </dgm:presLayoutVars>
      </dgm:prSet>
      <dgm:spPr/>
    </dgm:pt>
  </dgm:ptLst>
  <dgm:cxnLst>
    <dgm:cxn modelId="{CD66EF2E-FE3B-4BE3-B94A-47A31E2D24D4}" srcId="{5719D886-F72B-4851-9120-A67F4F03859B}" destId="{60632CE0-38E9-4D22-A302-1AF588004396}" srcOrd="2" destOrd="0" parTransId="{975C7B9F-015E-4F51-835F-FE3E5C56B208}" sibTransId="{E2378647-C8BD-4EE5-A646-4624655B1C8C}"/>
    <dgm:cxn modelId="{BD879365-AFC1-42E3-A501-53581B59618C}" srcId="{5719D886-F72B-4851-9120-A67F4F03859B}" destId="{2165AFE4-ABC3-41F4-A7BE-061F0CEDEC8C}" srcOrd="0" destOrd="0" parTransId="{7F15FBFE-C1F9-4770-BD69-636B67EA161A}" sibTransId="{341136A9-710A-44CE-96CC-2E19E31B51CD}"/>
    <dgm:cxn modelId="{CC727D6B-FD4E-4B04-9D00-090C08D520FC}" type="presOf" srcId="{AB140250-84A3-4EBC-B2F1-B85C2096DC93}" destId="{0E020C9B-1D15-4CDE-AD17-820E66A10915}" srcOrd="0" destOrd="0" presId="urn:microsoft.com/office/officeart/2005/8/layout/process2"/>
    <dgm:cxn modelId="{C0F3C771-E12E-4022-B97A-9BB136C017E6}" type="presOf" srcId="{2165AFE4-ABC3-41F4-A7BE-061F0CEDEC8C}" destId="{FF9392D4-1E07-41E7-83D5-5AEDD5115E11}" srcOrd="0" destOrd="0" presId="urn:microsoft.com/office/officeart/2005/8/layout/process2"/>
    <dgm:cxn modelId="{E575A359-7EFF-430D-BF2E-4B69FEA6979D}" type="presOf" srcId="{60632CE0-38E9-4D22-A302-1AF588004396}" destId="{357D229A-C41E-44A8-B0F6-BEE721C078B6}" srcOrd="0" destOrd="0" presId="urn:microsoft.com/office/officeart/2005/8/layout/process2"/>
    <dgm:cxn modelId="{30BADE79-BB83-4C63-90C0-759F5EECBD46}" type="presOf" srcId="{7B3A99E0-BA95-4BF2-9E79-2CE00E2CB026}" destId="{BD04784E-2A73-4AE1-AFE9-7DE024430D99}" srcOrd="0" destOrd="0" presId="urn:microsoft.com/office/officeart/2005/8/layout/process2"/>
    <dgm:cxn modelId="{2332FA83-B8E2-4EC8-8666-606FF6014D31}" type="presOf" srcId="{7B3A99E0-BA95-4BF2-9E79-2CE00E2CB026}" destId="{08C6FC25-B904-4257-BDD4-AC369C0F260D}" srcOrd="1" destOrd="0" presId="urn:microsoft.com/office/officeart/2005/8/layout/process2"/>
    <dgm:cxn modelId="{521DADD3-2E51-41CB-ABF1-760CAC15969E}" type="presOf" srcId="{341136A9-710A-44CE-96CC-2E19E31B51CD}" destId="{938F3B20-50AE-4747-9160-55C912EC3838}" srcOrd="1" destOrd="0" presId="urn:microsoft.com/office/officeart/2005/8/layout/process2"/>
    <dgm:cxn modelId="{A80A76D8-36BF-4C7B-9FBE-2DF03A75A4AD}" srcId="{5719D886-F72B-4851-9120-A67F4F03859B}" destId="{AB140250-84A3-4EBC-B2F1-B85C2096DC93}" srcOrd="1" destOrd="0" parTransId="{DA12DF09-C1C2-4839-9C5E-DB34A3A5D1C7}" sibTransId="{7B3A99E0-BA95-4BF2-9E79-2CE00E2CB026}"/>
    <dgm:cxn modelId="{9EB4A7EB-C802-4A80-A8B3-3255964B98DC}" type="presOf" srcId="{5719D886-F72B-4851-9120-A67F4F03859B}" destId="{DD959F91-7A7E-4E60-AA5B-76DC5F9953B9}" srcOrd="0" destOrd="0" presId="urn:microsoft.com/office/officeart/2005/8/layout/process2"/>
    <dgm:cxn modelId="{B88825EC-D98D-419B-BADF-D1907CF1D4A2}" type="presOf" srcId="{341136A9-710A-44CE-96CC-2E19E31B51CD}" destId="{8A8D3D98-1379-4961-82B3-9F5E7439AFA1}" srcOrd="0" destOrd="0" presId="urn:microsoft.com/office/officeart/2005/8/layout/process2"/>
    <dgm:cxn modelId="{758DD7A5-0FD0-4B6B-83D9-87B360778314}" type="presParOf" srcId="{DD959F91-7A7E-4E60-AA5B-76DC5F9953B9}" destId="{FF9392D4-1E07-41E7-83D5-5AEDD5115E11}" srcOrd="0" destOrd="0" presId="urn:microsoft.com/office/officeart/2005/8/layout/process2"/>
    <dgm:cxn modelId="{8C972ABC-085D-4FA1-9013-2DB2B666626C}" type="presParOf" srcId="{DD959F91-7A7E-4E60-AA5B-76DC5F9953B9}" destId="{8A8D3D98-1379-4961-82B3-9F5E7439AFA1}" srcOrd="1" destOrd="0" presId="urn:microsoft.com/office/officeart/2005/8/layout/process2"/>
    <dgm:cxn modelId="{A6DC2E54-91F7-4AE3-8D70-79C2DD70780E}" type="presParOf" srcId="{8A8D3D98-1379-4961-82B3-9F5E7439AFA1}" destId="{938F3B20-50AE-4747-9160-55C912EC3838}" srcOrd="0" destOrd="0" presId="urn:microsoft.com/office/officeart/2005/8/layout/process2"/>
    <dgm:cxn modelId="{A8F86E30-F839-4B3F-9B64-76AE7EEBF5FB}" type="presParOf" srcId="{DD959F91-7A7E-4E60-AA5B-76DC5F9953B9}" destId="{0E020C9B-1D15-4CDE-AD17-820E66A10915}" srcOrd="2" destOrd="0" presId="urn:microsoft.com/office/officeart/2005/8/layout/process2"/>
    <dgm:cxn modelId="{BEB52473-58BC-4F9C-B420-4EDE1284F869}" type="presParOf" srcId="{DD959F91-7A7E-4E60-AA5B-76DC5F9953B9}" destId="{BD04784E-2A73-4AE1-AFE9-7DE024430D99}" srcOrd="3" destOrd="0" presId="urn:microsoft.com/office/officeart/2005/8/layout/process2"/>
    <dgm:cxn modelId="{E0B9D10A-FDB0-4720-AAE0-2FCC653BF4F1}" type="presParOf" srcId="{BD04784E-2A73-4AE1-AFE9-7DE024430D99}" destId="{08C6FC25-B904-4257-BDD4-AC369C0F260D}" srcOrd="0" destOrd="0" presId="urn:microsoft.com/office/officeart/2005/8/layout/process2"/>
    <dgm:cxn modelId="{5C543CCB-7A1D-458A-BB68-6E4C97FEB4A4}" type="presParOf" srcId="{DD959F91-7A7E-4E60-AA5B-76DC5F9953B9}" destId="{357D229A-C41E-44A8-B0F6-BEE721C078B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72E992-D004-4456-951D-4FBE11237DEF}" type="doc">
      <dgm:prSet loTypeId="urn:microsoft.com/office/officeart/2005/8/layout/cycle7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3A56FEC-C6B2-4E5B-BA0B-BBB6CD571404}">
      <dgm:prSet phldrT="[Văn bản]" custT="1"/>
      <dgm:spPr/>
      <dgm:t>
        <a:bodyPr/>
        <a:lstStyle/>
        <a:p>
          <a:r>
            <a:rPr lang="vi-VN" sz="3600" b="1" i="1" dirty="0" err="1">
              <a:latin typeface="+mj-lt"/>
            </a:rPr>
            <a:t>Lập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luận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người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viết</a:t>
          </a:r>
          <a:endParaRPr lang="en-US" sz="3600" b="1" i="1" dirty="0">
            <a:latin typeface="+mj-lt"/>
          </a:endParaRPr>
        </a:p>
      </dgm:t>
    </dgm:pt>
    <dgm:pt modelId="{1FF79750-24F1-432B-BE1E-1F591E8DAA32}" type="parTrans" cxnId="{F385CA62-D33F-4C6A-9F08-21F6C6663E76}">
      <dgm:prSet/>
      <dgm:spPr/>
      <dgm:t>
        <a:bodyPr/>
        <a:lstStyle/>
        <a:p>
          <a:endParaRPr lang="en-US" sz="2700"/>
        </a:p>
      </dgm:t>
    </dgm:pt>
    <dgm:pt modelId="{2B222E2F-3411-4384-9310-622DBEFB8D78}" type="sibTrans" cxnId="{F385CA62-D33F-4C6A-9F08-21F6C6663E76}">
      <dgm:prSet custT="1"/>
      <dgm:spPr/>
      <dgm:t>
        <a:bodyPr/>
        <a:lstStyle/>
        <a:p>
          <a:endParaRPr lang="en-US" sz="2700" b="1" i="1">
            <a:latin typeface="+mj-lt"/>
          </a:endParaRPr>
        </a:p>
      </dgm:t>
    </dgm:pt>
    <dgm:pt modelId="{5BA54C1D-DA7C-4F92-A796-89F20EDB8728}">
      <dgm:prSet phldrT="[Văn bản]" custT="1"/>
      <dgm:spPr/>
      <dgm:t>
        <a:bodyPr/>
        <a:lstStyle/>
        <a:p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luận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điểm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được</a:t>
          </a:r>
          <a:r>
            <a:rPr lang="vi-VN" sz="3200" b="1" i="1" dirty="0">
              <a:latin typeface="+mj-lt"/>
            </a:rPr>
            <a:t> nêu ra </a:t>
          </a:r>
          <a:r>
            <a:rPr lang="vi-VN" sz="3200" b="1" i="1" dirty="0" err="1">
              <a:latin typeface="+mj-lt"/>
            </a:rPr>
            <a:t>rõ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ràng</a:t>
          </a:r>
          <a:r>
            <a:rPr lang="vi-VN" sz="3200" b="1" i="1" dirty="0">
              <a:latin typeface="+mj-lt"/>
            </a:rPr>
            <a:t>, </a:t>
          </a:r>
          <a:r>
            <a:rPr lang="vi-VN" sz="3200" b="1" i="1" dirty="0" err="1">
              <a:latin typeface="+mj-lt"/>
            </a:rPr>
            <a:t>ngắn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gọn</a:t>
          </a:r>
          <a:r>
            <a:rPr lang="vi-VN" sz="3200" b="1" i="1" dirty="0">
              <a:latin typeface="+mj-lt"/>
            </a:rPr>
            <a:t> ở </a:t>
          </a:r>
          <a:r>
            <a:rPr lang="vi-VN" sz="3200" b="1" i="1" dirty="0" err="1">
              <a:latin typeface="+mj-lt"/>
            </a:rPr>
            <a:t>đầu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đoạn</a:t>
          </a:r>
          <a:r>
            <a:rPr lang="vi-VN" sz="3200" b="1" i="1" dirty="0">
              <a:latin typeface="+mj-lt"/>
            </a:rPr>
            <a:t> văn,</a:t>
          </a:r>
          <a:endParaRPr lang="en-US" sz="3200" b="1" i="1" dirty="0">
            <a:latin typeface="+mj-lt"/>
          </a:endParaRPr>
        </a:p>
      </dgm:t>
    </dgm:pt>
    <dgm:pt modelId="{7D1623D7-AF96-47F8-85A1-60B41BF0DCF1}" type="parTrans" cxnId="{BAFD4460-8CAF-480B-B53F-0E386F624306}">
      <dgm:prSet/>
      <dgm:spPr/>
      <dgm:t>
        <a:bodyPr/>
        <a:lstStyle/>
        <a:p>
          <a:endParaRPr lang="en-US" sz="2700"/>
        </a:p>
      </dgm:t>
    </dgm:pt>
    <dgm:pt modelId="{4919F512-21EE-4A68-A4AF-B91DA76CC252}" type="sibTrans" cxnId="{BAFD4460-8CAF-480B-B53F-0E386F624306}">
      <dgm:prSet custT="1"/>
      <dgm:spPr/>
      <dgm:t>
        <a:bodyPr/>
        <a:lstStyle/>
        <a:p>
          <a:endParaRPr lang="en-US" sz="2700" b="1" i="1">
            <a:latin typeface="+mj-lt"/>
          </a:endParaRPr>
        </a:p>
      </dgm:t>
    </dgm:pt>
    <dgm:pt modelId="{15238340-303D-4302-A26C-EF9DE75D4845}">
      <dgm:prSet phldrT="[Văn bản]" custT="1"/>
      <dgm:spPr/>
      <dgm:t>
        <a:bodyPr/>
        <a:lstStyle/>
        <a:p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luận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cứ</a:t>
          </a:r>
          <a:r>
            <a:rPr lang="vi-VN" sz="3200" b="1" i="1" dirty="0">
              <a:latin typeface="+mj-lt"/>
            </a:rPr>
            <a:t>, </a:t>
          </a:r>
          <a:r>
            <a:rPr lang="vi-VN" sz="3200" b="1" i="1" dirty="0" err="1">
              <a:latin typeface="+mj-lt"/>
            </a:rPr>
            <a:t>luận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chứng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được</a:t>
          </a:r>
          <a:r>
            <a:rPr lang="vi-VN" sz="3200" b="1" i="1" dirty="0">
              <a:latin typeface="+mj-lt"/>
            </a:rPr>
            <a:t> đưa ra sau </a:t>
          </a:r>
          <a:r>
            <a:rPr lang="vi-VN" sz="3200" b="1" i="1" dirty="0" err="1">
              <a:latin typeface="+mj-lt"/>
            </a:rPr>
            <a:t>đó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được</a:t>
          </a:r>
          <a:r>
            <a:rPr lang="vi-VN" sz="3200" b="1" i="1" dirty="0">
              <a:latin typeface="+mj-lt"/>
            </a:rPr>
            <a:t> phân </a:t>
          </a:r>
          <a:r>
            <a:rPr lang="vi-VN" sz="3200" b="1" i="1" dirty="0" err="1">
              <a:latin typeface="+mj-lt"/>
            </a:rPr>
            <a:t>tích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làm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rõ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luận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điểm</a:t>
          </a:r>
          <a:r>
            <a:rPr lang="vi-VN" sz="3200" b="1" i="1" dirty="0">
              <a:latin typeface="+mj-lt"/>
            </a:rPr>
            <a:t>.</a:t>
          </a:r>
          <a:endParaRPr lang="en-US" sz="3200" b="1" i="1" dirty="0">
            <a:latin typeface="+mj-lt"/>
          </a:endParaRPr>
        </a:p>
      </dgm:t>
    </dgm:pt>
    <dgm:pt modelId="{F734D7F5-1418-4A5D-ACE8-9882DABA86B5}" type="parTrans" cxnId="{A229B8CC-DF00-423C-AE0F-EF781BE3B0E6}">
      <dgm:prSet/>
      <dgm:spPr/>
      <dgm:t>
        <a:bodyPr/>
        <a:lstStyle/>
        <a:p>
          <a:endParaRPr lang="en-US" sz="2700"/>
        </a:p>
      </dgm:t>
    </dgm:pt>
    <dgm:pt modelId="{81E6E503-5B82-4192-92FB-791F8DBA4A1C}" type="sibTrans" cxnId="{A229B8CC-DF00-423C-AE0F-EF781BE3B0E6}">
      <dgm:prSet custT="1"/>
      <dgm:spPr/>
      <dgm:t>
        <a:bodyPr/>
        <a:lstStyle/>
        <a:p>
          <a:endParaRPr lang="en-US" sz="2700" b="1" i="1">
            <a:latin typeface="+mj-lt"/>
          </a:endParaRPr>
        </a:p>
      </dgm:t>
    </dgm:pt>
    <dgm:pt modelId="{2E5903E5-42B9-4C80-B7E6-4F8C9E81C5E7}" type="pres">
      <dgm:prSet presAssocID="{2472E992-D004-4456-951D-4FBE11237DEF}" presName="Name0" presStyleCnt="0">
        <dgm:presLayoutVars>
          <dgm:dir/>
          <dgm:resizeHandles val="exact"/>
        </dgm:presLayoutVars>
      </dgm:prSet>
      <dgm:spPr/>
    </dgm:pt>
    <dgm:pt modelId="{312B0926-86F9-434E-8EE0-A8503E4A7507}" type="pres">
      <dgm:prSet presAssocID="{63A56FEC-C6B2-4E5B-BA0B-BBB6CD571404}" presName="node" presStyleLbl="node1" presStyleIdx="0" presStyleCnt="3" custScaleX="126843" custScaleY="88167" custRadScaleRad="89854">
        <dgm:presLayoutVars>
          <dgm:bulletEnabled val="1"/>
        </dgm:presLayoutVars>
      </dgm:prSet>
      <dgm:spPr/>
    </dgm:pt>
    <dgm:pt modelId="{A23B0411-1A5D-47B9-BD7B-6BF812761AB3}" type="pres">
      <dgm:prSet presAssocID="{2B222E2F-3411-4384-9310-622DBEFB8D78}" presName="sibTrans" presStyleLbl="sibTrans2D1" presStyleIdx="0" presStyleCnt="3" custScaleX="126843" custScaleY="190193"/>
      <dgm:spPr/>
    </dgm:pt>
    <dgm:pt modelId="{B7BA53FE-B306-491D-802A-77A089CB12BD}" type="pres">
      <dgm:prSet presAssocID="{2B222E2F-3411-4384-9310-622DBEFB8D78}" presName="connectorText" presStyleLbl="sibTrans2D1" presStyleIdx="0" presStyleCnt="3"/>
      <dgm:spPr/>
    </dgm:pt>
    <dgm:pt modelId="{DBBA29FE-54FC-474B-A9B4-B7A744E55544}" type="pres">
      <dgm:prSet presAssocID="{5BA54C1D-DA7C-4F92-A796-89F20EDB8728}" presName="node" presStyleLbl="node1" presStyleIdx="1" presStyleCnt="3" custScaleX="126843" custScaleY="190193" custRadScaleRad="100475" custRadScaleInc="-260">
        <dgm:presLayoutVars>
          <dgm:bulletEnabled val="1"/>
        </dgm:presLayoutVars>
      </dgm:prSet>
      <dgm:spPr/>
    </dgm:pt>
    <dgm:pt modelId="{E63EA2C6-22C7-45A7-9C80-431F7373410D}" type="pres">
      <dgm:prSet presAssocID="{4919F512-21EE-4A68-A4AF-B91DA76CC252}" presName="sibTrans" presStyleLbl="sibTrans2D1" presStyleIdx="1" presStyleCnt="3" custScaleX="126843" custScaleY="190193"/>
      <dgm:spPr/>
    </dgm:pt>
    <dgm:pt modelId="{9BF5DB6A-2C7D-4113-A7D4-5295943A0A48}" type="pres">
      <dgm:prSet presAssocID="{4919F512-21EE-4A68-A4AF-B91DA76CC252}" presName="connectorText" presStyleLbl="sibTrans2D1" presStyleIdx="1" presStyleCnt="3"/>
      <dgm:spPr/>
    </dgm:pt>
    <dgm:pt modelId="{51D4A281-D200-4CE0-A910-E1C642D6E180}" type="pres">
      <dgm:prSet presAssocID="{15238340-303D-4302-A26C-EF9DE75D4845}" presName="node" presStyleLbl="node1" presStyleIdx="2" presStyleCnt="3" custScaleX="126843" custScaleY="190193">
        <dgm:presLayoutVars>
          <dgm:bulletEnabled val="1"/>
        </dgm:presLayoutVars>
      </dgm:prSet>
      <dgm:spPr/>
    </dgm:pt>
    <dgm:pt modelId="{CA0992AA-6BD1-437C-B7DA-15BA41DFF12E}" type="pres">
      <dgm:prSet presAssocID="{81E6E503-5B82-4192-92FB-791F8DBA4A1C}" presName="sibTrans" presStyleLbl="sibTrans2D1" presStyleIdx="2" presStyleCnt="3" custScaleX="126843" custScaleY="190193"/>
      <dgm:spPr/>
    </dgm:pt>
    <dgm:pt modelId="{6976E86F-AD91-40FA-82CF-5D5B402ECF38}" type="pres">
      <dgm:prSet presAssocID="{81E6E503-5B82-4192-92FB-791F8DBA4A1C}" presName="connectorText" presStyleLbl="sibTrans2D1" presStyleIdx="2" presStyleCnt="3"/>
      <dgm:spPr/>
    </dgm:pt>
  </dgm:ptLst>
  <dgm:cxnLst>
    <dgm:cxn modelId="{FADC2B0C-0ACD-410A-9575-450D95D98363}" type="presOf" srcId="{2B222E2F-3411-4384-9310-622DBEFB8D78}" destId="{B7BA53FE-B306-491D-802A-77A089CB12BD}" srcOrd="1" destOrd="0" presId="urn:microsoft.com/office/officeart/2005/8/layout/cycle7"/>
    <dgm:cxn modelId="{0EC4CF20-D740-4F7A-B0D4-5888D4003F4C}" type="presOf" srcId="{2B222E2F-3411-4384-9310-622DBEFB8D78}" destId="{A23B0411-1A5D-47B9-BD7B-6BF812761AB3}" srcOrd="0" destOrd="0" presId="urn:microsoft.com/office/officeart/2005/8/layout/cycle7"/>
    <dgm:cxn modelId="{E47CE435-5FCB-4889-B314-894D924DBA39}" type="presOf" srcId="{63A56FEC-C6B2-4E5B-BA0B-BBB6CD571404}" destId="{312B0926-86F9-434E-8EE0-A8503E4A7507}" srcOrd="0" destOrd="0" presId="urn:microsoft.com/office/officeart/2005/8/layout/cycle7"/>
    <dgm:cxn modelId="{BAFD4460-8CAF-480B-B53F-0E386F624306}" srcId="{2472E992-D004-4456-951D-4FBE11237DEF}" destId="{5BA54C1D-DA7C-4F92-A796-89F20EDB8728}" srcOrd="1" destOrd="0" parTransId="{7D1623D7-AF96-47F8-85A1-60B41BF0DCF1}" sibTransId="{4919F512-21EE-4A68-A4AF-B91DA76CC252}"/>
    <dgm:cxn modelId="{F385CA62-D33F-4C6A-9F08-21F6C6663E76}" srcId="{2472E992-D004-4456-951D-4FBE11237DEF}" destId="{63A56FEC-C6B2-4E5B-BA0B-BBB6CD571404}" srcOrd="0" destOrd="0" parTransId="{1FF79750-24F1-432B-BE1E-1F591E8DAA32}" sibTransId="{2B222E2F-3411-4384-9310-622DBEFB8D78}"/>
    <dgm:cxn modelId="{E29C7F87-1219-4D6D-A7E0-CC4BBEF17ABC}" type="presOf" srcId="{4919F512-21EE-4A68-A4AF-B91DA76CC252}" destId="{E63EA2C6-22C7-45A7-9C80-431F7373410D}" srcOrd="0" destOrd="0" presId="urn:microsoft.com/office/officeart/2005/8/layout/cycle7"/>
    <dgm:cxn modelId="{63F62C8B-A3AD-4FC5-AAD9-169C72B5597F}" type="presOf" srcId="{2472E992-D004-4456-951D-4FBE11237DEF}" destId="{2E5903E5-42B9-4C80-B7E6-4F8C9E81C5E7}" srcOrd="0" destOrd="0" presId="urn:microsoft.com/office/officeart/2005/8/layout/cycle7"/>
    <dgm:cxn modelId="{DA599E91-96F1-4D70-965C-C3F8AFCCAECA}" type="presOf" srcId="{5BA54C1D-DA7C-4F92-A796-89F20EDB8728}" destId="{DBBA29FE-54FC-474B-A9B4-B7A744E55544}" srcOrd="0" destOrd="0" presId="urn:microsoft.com/office/officeart/2005/8/layout/cycle7"/>
    <dgm:cxn modelId="{5E3CD092-FDE6-4EC7-80D3-B913F60F6150}" type="presOf" srcId="{81E6E503-5B82-4192-92FB-791F8DBA4A1C}" destId="{6976E86F-AD91-40FA-82CF-5D5B402ECF38}" srcOrd="1" destOrd="0" presId="urn:microsoft.com/office/officeart/2005/8/layout/cycle7"/>
    <dgm:cxn modelId="{1B1B17BF-BDA1-4F84-97D4-619889966DA5}" type="presOf" srcId="{4919F512-21EE-4A68-A4AF-B91DA76CC252}" destId="{9BF5DB6A-2C7D-4113-A7D4-5295943A0A48}" srcOrd="1" destOrd="0" presId="urn:microsoft.com/office/officeart/2005/8/layout/cycle7"/>
    <dgm:cxn modelId="{51A970C0-2752-4825-B117-9D501AAC5FF2}" type="presOf" srcId="{15238340-303D-4302-A26C-EF9DE75D4845}" destId="{51D4A281-D200-4CE0-A910-E1C642D6E180}" srcOrd="0" destOrd="0" presId="urn:microsoft.com/office/officeart/2005/8/layout/cycle7"/>
    <dgm:cxn modelId="{A229B8CC-DF00-423C-AE0F-EF781BE3B0E6}" srcId="{2472E992-D004-4456-951D-4FBE11237DEF}" destId="{15238340-303D-4302-A26C-EF9DE75D4845}" srcOrd="2" destOrd="0" parTransId="{F734D7F5-1418-4A5D-ACE8-9882DABA86B5}" sibTransId="{81E6E503-5B82-4192-92FB-791F8DBA4A1C}"/>
    <dgm:cxn modelId="{3BEA7EF0-76E6-4783-93BE-E47BCD1FD995}" type="presOf" srcId="{81E6E503-5B82-4192-92FB-791F8DBA4A1C}" destId="{CA0992AA-6BD1-437C-B7DA-15BA41DFF12E}" srcOrd="0" destOrd="0" presId="urn:microsoft.com/office/officeart/2005/8/layout/cycle7"/>
    <dgm:cxn modelId="{B73ABEF6-B27D-4504-8ADE-BBD9F51C9E65}" type="presParOf" srcId="{2E5903E5-42B9-4C80-B7E6-4F8C9E81C5E7}" destId="{312B0926-86F9-434E-8EE0-A8503E4A7507}" srcOrd="0" destOrd="0" presId="urn:microsoft.com/office/officeart/2005/8/layout/cycle7"/>
    <dgm:cxn modelId="{E3D338A2-CA93-492D-9F42-9253FC008E4F}" type="presParOf" srcId="{2E5903E5-42B9-4C80-B7E6-4F8C9E81C5E7}" destId="{A23B0411-1A5D-47B9-BD7B-6BF812761AB3}" srcOrd="1" destOrd="0" presId="urn:microsoft.com/office/officeart/2005/8/layout/cycle7"/>
    <dgm:cxn modelId="{5C3C545F-69B7-4B89-934E-197C22FA6BEF}" type="presParOf" srcId="{A23B0411-1A5D-47B9-BD7B-6BF812761AB3}" destId="{B7BA53FE-B306-491D-802A-77A089CB12BD}" srcOrd="0" destOrd="0" presId="urn:microsoft.com/office/officeart/2005/8/layout/cycle7"/>
    <dgm:cxn modelId="{2892898A-CA65-4ECF-9972-4E07A50BA299}" type="presParOf" srcId="{2E5903E5-42B9-4C80-B7E6-4F8C9E81C5E7}" destId="{DBBA29FE-54FC-474B-A9B4-B7A744E55544}" srcOrd="2" destOrd="0" presId="urn:microsoft.com/office/officeart/2005/8/layout/cycle7"/>
    <dgm:cxn modelId="{D4BAF01D-ADC5-4FCA-8078-141994B29EC4}" type="presParOf" srcId="{2E5903E5-42B9-4C80-B7E6-4F8C9E81C5E7}" destId="{E63EA2C6-22C7-45A7-9C80-431F7373410D}" srcOrd="3" destOrd="0" presId="urn:microsoft.com/office/officeart/2005/8/layout/cycle7"/>
    <dgm:cxn modelId="{90345BB2-9CDC-4EC3-AD73-9434DD200859}" type="presParOf" srcId="{E63EA2C6-22C7-45A7-9C80-431F7373410D}" destId="{9BF5DB6A-2C7D-4113-A7D4-5295943A0A48}" srcOrd="0" destOrd="0" presId="urn:microsoft.com/office/officeart/2005/8/layout/cycle7"/>
    <dgm:cxn modelId="{D18BDE96-2205-45EF-AF29-CA64719960A7}" type="presParOf" srcId="{2E5903E5-42B9-4C80-B7E6-4F8C9E81C5E7}" destId="{51D4A281-D200-4CE0-A910-E1C642D6E180}" srcOrd="4" destOrd="0" presId="urn:microsoft.com/office/officeart/2005/8/layout/cycle7"/>
    <dgm:cxn modelId="{0A9133AE-8045-4DEE-8473-1A71ED99659B}" type="presParOf" srcId="{2E5903E5-42B9-4C80-B7E6-4F8C9E81C5E7}" destId="{CA0992AA-6BD1-437C-B7DA-15BA41DFF12E}" srcOrd="5" destOrd="0" presId="urn:microsoft.com/office/officeart/2005/8/layout/cycle7"/>
    <dgm:cxn modelId="{9AB16DB5-EECC-40E9-A38A-B70E789B79AC}" type="presParOf" srcId="{CA0992AA-6BD1-437C-B7DA-15BA41DFF12E}" destId="{6976E86F-AD91-40FA-82CF-5D5B402ECF3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2FD54E-70B6-4085-A734-FC81ACE5F925}" type="doc">
      <dgm:prSet loTypeId="urn:microsoft.com/office/officeart/2005/8/layout/pyramid2" loCatId="pyramid" qsTypeId="urn:microsoft.com/office/officeart/2005/8/quickstyle/simple1" qsCatId="simple" csTypeId="urn:microsoft.com/office/officeart/2005/8/colors/colorful2" csCatId="colorful" phldr="1"/>
      <dgm:spPr/>
    </dgm:pt>
    <dgm:pt modelId="{4D485A3A-3B7E-4536-9E6E-539E3F10F74D}">
      <dgm:prSet phldrT="[Văn bản]" custT="1"/>
      <dgm:spPr/>
      <dgm:t>
        <a:bodyPr/>
        <a:lstStyle/>
        <a:p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gm:t>
    </dgm:pt>
    <dgm:pt modelId="{255DA19D-40DF-4DF4-A6A8-A8C886122A11}" type="parTrans" cxnId="{D949C430-5191-49BD-806F-C189139CE0EE}">
      <dgm:prSet/>
      <dgm:spPr/>
      <dgm:t>
        <a:bodyPr/>
        <a:lstStyle/>
        <a:p>
          <a:endParaRPr lang="en-US"/>
        </a:p>
      </dgm:t>
    </dgm:pt>
    <dgm:pt modelId="{E96EB7F5-6F6F-42AF-B420-1E2D8DE45562}" type="sibTrans" cxnId="{D949C430-5191-49BD-806F-C189139CE0EE}">
      <dgm:prSet/>
      <dgm:spPr/>
      <dgm:t>
        <a:bodyPr/>
        <a:lstStyle/>
        <a:p>
          <a:endParaRPr lang="en-US"/>
        </a:p>
      </dgm:t>
    </dgm:pt>
    <dgm:pt modelId="{F889FF30-85B2-46F5-92F1-E4E464B8F253}">
      <dgm:prSet phldrT="[Văn bản]" custT="1"/>
      <dgm:spPr/>
      <dgm:t>
        <a:bodyPr/>
        <a:lstStyle/>
        <a:p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gm:t>
    </dgm:pt>
    <dgm:pt modelId="{5F039E56-6CDD-42AB-8067-8139526693AA}" type="parTrans" cxnId="{CA036600-45CC-49D9-AB52-3C3ED77F60A3}">
      <dgm:prSet/>
      <dgm:spPr/>
      <dgm:t>
        <a:bodyPr/>
        <a:lstStyle/>
        <a:p>
          <a:endParaRPr lang="en-US"/>
        </a:p>
      </dgm:t>
    </dgm:pt>
    <dgm:pt modelId="{561D7940-8C7C-4285-B862-A6FC983B2C94}" type="sibTrans" cxnId="{CA036600-45CC-49D9-AB52-3C3ED77F60A3}">
      <dgm:prSet/>
      <dgm:spPr/>
      <dgm:t>
        <a:bodyPr/>
        <a:lstStyle/>
        <a:p>
          <a:endParaRPr lang="en-US"/>
        </a:p>
      </dgm:t>
    </dgm:pt>
    <dgm:pt modelId="{A253DCB4-3B3A-4652-BAD6-383D5FE799D4}">
      <dgm:prSet phldrT="[Văn bản]" custT="1"/>
      <dgm:spPr/>
      <dgm:t>
        <a:bodyPr/>
        <a:lstStyle/>
        <a:p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ấy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ta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thêm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lão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Hạc</a:t>
          </a:r>
          <a:endParaRPr lang="en-US" sz="32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D06015-E4CB-44D7-AC74-D714B4DB16A9}" type="parTrans" cxnId="{94D2933B-9979-469A-B444-D4B69A544B19}">
      <dgm:prSet/>
      <dgm:spPr/>
      <dgm:t>
        <a:bodyPr/>
        <a:lstStyle/>
        <a:p>
          <a:endParaRPr lang="en-US"/>
        </a:p>
      </dgm:t>
    </dgm:pt>
    <dgm:pt modelId="{D05B894E-63B1-4379-8261-4D2E95F836CA}" type="sibTrans" cxnId="{94D2933B-9979-469A-B444-D4B69A544B19}">
      <dgm:prSet/>
      <dgm:spPr/>
      <dgm:t>
        <a:bodyPr/>
        <a:lstStyle/>
        <a:p>
          <a:endParaRPr lang="en-US"/>
        </a:p>
      </dgm:t>
    </dgm:pt>
    <dgm:pt modelId="{E9675DF1-E08B-4028-8F6B-3500A1DE8F22}" type="pres">
      <dgm:prSet presAssocID="{CA2FD54E-70B6-4085-A734-FC81ACE5F925}" presName="compositeShape" presStyleCnt="0">
        <dgm:presLayoutVars>
          <dgm:dir/>
          <dgm:resizeHandles/>
        </dgm:presLayoutVars>
      </dgm:prSet>
      <dgm:spPr/>
    </dgm:pt>
    <dgm:pt modelId="{676DFECC-2DDB-472A-BF82-E98C6A0BA6CD}" type="pres">
      <dgm:prSet presAssocID="{CA2FD54E-70B6-4085-A734-FC81ACE5F925}" presName="pyramid" presStyleLbl="node1" presStyleIdx="0" presStyleCnt="1"/>
      <dgm:spPr/>
    </dgm:pt>
    <dgm:pt modelId="{9A97D285-4A42-472F-86B9-D6E3ED0CBBA1}" type="pres">
      <dgm:prSet presAssocID="{CA2FD54E-70B6-4085-A734-FC81ACE5F925}" presName="theList" presStyleCnt="0"/>
      <dgm:spPr/>
    </dgm:pt>
    <dgm:pt modelId="{BEE036B2-CD49-4AAC-8FC4-EA5A3F1B7494}" type="pres">
      <dgm:prSet presAssocID="{4D485A3A-3B7E-4536-9E6E-539E3F10F74D}" presName="aNode" presStyleLbl="fgAcc1" presStyleIdx="0" presStyleCnt="3">
        <dgm:presLayoutVars>
          <dgm:bulletEnabled val="1"/>
        </dgm:presLayoutVars>
      </dgm:prSet>
      <dgm:spPr/>
    </dgm:pt>
    <dgm:pt modelId="{8E6B1E6B-2F1D-49F1-8578-31DD6CA4268D}" type="pres">
      <dgm:prSet presAssocID="{4D485A3A-3B7E-4536-9E6E-539E3F10F74D}" presName="aSpace" presStyleCnt="0"/>
      <dgm:spPr/>
    </dgm:pt>
    <dgm:pt modelId="{D68132E4-A798-41C0-9D70-EF17DC15C7F2}" type="pres">
      <dgm:prSet presAssocID="{F889FF30-85B2-46F5-92F1-E4E464B8F253}" presName="aNode" presStyleLbl="fgAcc1" presStyleIdx="1" presStyleCnt="3">
        <dgm:presLayoutVars>
          <dgm:bulletEnabled val="1"/>
        </dgm:presLayoutVars>
      </dgm:prSet>
      <dgm:spPr/>
    </dgm:pt>
    <dgm:pt modelId="{C09C41C5-D59D-450C-BD87-72EC21F012F8}" type="pres">
      <dgm:prSet presAssocID="{F889FF30-85B2-46F5-92F1-E4E464B8F253}" presName="aSpace" presStyleCnt="0"/>
      <dgm:spPr/>
    </dgm:pt>
    <dgm:pt modelId="{25F61E2F-C18E-4C63-AD03-5C89F5039D20}" type="pres">
      <dgm:prSet presAssocID="{A253DCB4-3B3A-4652-BAD6-383D5FE799D4}" presName="aNode" presStyleLbl="fgAcc1" presStyleIdx="2" presStyleCnt="3">
        <dgm:presLayoutVars>
          <dgm:bulletEnabled val="1"/>
        </dgm:presLayoutVars>
      </dgm:prSet>
      <dgm:spPr/>
    </dgm:pt>
    <dgm:pt modelId="{93B6DB4D-ABC9-4CB4-927D-41F14735DCC1}" type="pres">
      <dgm:prSet presAssocID="{A253DCB4-3B3A-4652-BAD6-383D5FE799D4}" presName="aSpace" presStyleCnt="0"/>
      <dgm:spPr/>
    </dgm:pt>
  </dgm:ptLst>
  <dgm:cxnLst>
    <dgm:cxn modelId="{CA036600-45CC-49D9-AB52-3C3ED77F60A3}" srcId="{CA2FD54E-70B6-4085-A734-FC81ACE5F925}" destId="{F889FF30-85B2-46F5-92F1-E4E464B8F253}" srcOrd="1" destOrd="0" parTransId="{5F039E56-6CDD-42AB-8067-8139526693AA}" sibTransId="{561D7940-8C7C-4285-B862-A6FC983B2C94}"/>
    <dgm:cxn modelId="{D949C430-5191-49BD-806F-C189139CE0EE}" srcId="{CA2FD54E-70B6-4085-A734-FC81ACE5F925}" destId="{4D485A3A-3B7E-4536-9E6E-539E3F10F74D}" srcOrd="0" destOrd="0" parTransId="{255DA19D-40DF-4DF4-A6A8-A8C886122A11}" sibTransId="{E96EB7F5-6F6F-42AF-B420-1E2D8DE45562}"/>
    <dgm:cxn modelId="{94D2933B-9979-469A-B444-D4B69A544B19}" srcId="{CA2FD54E-70B6-4085-A734-FC81ACE5F925}" destId="{A253DCB4-3B3A-4652-BAD6-383D5FE799D4}" srcOrd="2" destOrd="0" parTransId="{91D06015-E4CB-44D7-AC74-D714B4DB16A9}" sibTransId="{D05B894E-63B1-4379-8261-4D2E95F836CA}"/>
    <dgm:cxn modelId="{F4360A64-B738-49B3-A849-A91E163EF8B3}" type="presOf" srcId="{F889FF30-85B2-46F5-92F1-E4E464B8F253}" destId="{D68132E4-A798-41C0-9D70-EF17DC15C7F2}" srcOrd="0" destOrd="0" presId="urn:microsoft.com/office/officeart/2005/8/layout/pyramid2"/>
    <dgm:cxn modelId="{E6B8356D-2BD6-4579-BA5D-3304BB582EAB}" type="presOf" srcId="{A253DCB4-3B3A-4652-BAD6-383D5FE799D4}" destId="{25F61E2F-C18E-4C63-AD03-5C89F5039D20}" srcOrd="0" destOrd="0" presId="urn:microsoft.com/office/officeart/2005/8/layout/pyramid2"/>
    <dgm:cxn modelId="{1213B77F-5E62-4C6D-9BE1-AB2C1C51CFB8}" type="presOf" srcId="{4D485A3A-3B7E-4536-9E6E-539E3F10F74D}" destId="{BEE036B2-CD49-4AAC-8FC4-EA5A3F1B7494}" srcOrd="0" destOrd="0" presId="urn:microsoft.com/office/officeart/2005/8/layout/pyramid2"/>
    <dgm:cxn modelId="{EFADDDEC-A0C5-4ADA-9789-3D7213FDA9B4}" type="presOf" srcId="{CA2FD54E-70B6-4085-A734-FC81ACE5F925}" destId="{E9675DF1-E08B-4028-8F6B-3500A1DE8F22}" srcOrd="0" destOrd="0" presId="urn:microsoft.com/office/officeart/2005/8/layout/pyramid2"/>
    <dgm:cxn modelId="{FB46CE62-64A4-4F0C-9C2F-D39206F04BDA}" type="presParOf" srcId="{E9675DF1-E08B-4028-8F6B-3500A1DE8F22}" destId="{676DFECC-2DDB-472A-BF82-E98C6A0BA6CD}" srcOrd="0" destOrd="0" presId="urn:microsoft.com/office/officeart/2005/8/layout/pyramid2"/>
    <dgm:cxn modelId="{174017B7-8283-4BF7-B8AB-128C0AEEF04F}" type="presParOf" srcId="{E9675DF1-E08B-4028-8F6B-3500A1DE8F22}" destId="{9A97D285-4A42-472F-86B9-D6E3ED0CBBA1}" srcOrd="1" destOrd="0" presId="urn:microsoft.com/office/officeart/2005/8/layout/pyramid2"/>
    <dgm:cxn modelId="{8CDFEE5E-E40C-41AB-8EEE-4C24ECDD324B}" type="presParOf" srcId="{9A97D285-4A42-472F-86B9-D6E3ED0CBBA1}" destId="{BEE036B2-CD49-4AAC-8FC4-EA5A3F1B7494}" srcOrd="0" destOrd="0" presId="urn:microsoft.com/office/officeart/2005/8/layout/pyramid2"/>
    <dgm:cxn modelId="{6A2A91A1-9696-46C6-98F3-9A00F4E796D0}" type="presParOf" srcId="{9A97D285-4A42-472F-86B9-D6E3ED0CBBA1}" destId="{8E6B1E6B-2F1D-49F1-8578-31DD6CA4268D}" srcOrd="1" destOrd="0" presId="urn:microsoft.com/office/officeart/2005/8/layout/pyramid2"/>
    <dgm:cxn modelId="{6D753F59-BA6A-42EF-817A-5EE309805E50}" type="presParOf" srcId="{9A97D285-4A42-472F-86B9-D6E3ED0CBBA1}" destId="{D68132E4-A798-41C0-9D70-EF17DC15C7F2}" srcOrd="2" destOrd="0" presId="urn:microsoft.com/office/officeart/2005/8/layout/pyramid2"/>
    <dgm:cxn modelId="{8E2C6E0C-F103-420D-8FBD-19F24FF8BEF9}" type="presParOf" srcId="{9A97D285-4A42-472F-86B9-D6E3ED0CBBA1}" destId="{C09C41C5-D59D-450C-BD87-72EC21F012F8}" srcOrd="3" destOrd="0" presId="urn:microsoft.com/office/officeart/2005/8/layout/pyramid2"/>
    <dgm:cxn modelId="{E91B7B98-61DD-4423-8677-CA874205CDC1}" type="presParOf" srcId="{9A97D285-4A42-472F-86B9-D6E3ED0CBBA1}" destId="{25F61E2F-C18E-4C63-AD03-5C89F5039D20}" srcOrd="4" destOrd="0" presId="urn:microsoft.com/office/officeart/2005/8/layout/pyramid2"/>
    <dgm:cxn modelId="{DA42B02B-0A8D-4264-B1BA-5DF6E4B6900C}" type="presParOf" srcId="{9A97D285-4A42-472F-86B9-D6E3ED0CBBA1}" destId="{93B6DB4D-ABC9-4CB4-927D-41F14735DCC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D59625-55F2-447C-8F2C-C30F31A97B56}" type="doc">
      <dgm:prSet loTypeId="urn:microsoft.com/office/officeart/2005/8/layout/hProcess9" loCatId="process" qsTypeId="urn:microsoft.com/office/officeart/2005/8/quickstyle/simple1" qsCatId="simple" csTypeId="urn:microsoft.com/office/officeart/2005/8/colors/colorful1#2" csCatId="colorful" phldr="1"/>
      <dgm:spPr/>
    </dgm:pt>
    <dgm:pt modelId="{D3D9F619-62F7-451E-A813-F4D6D191F115}">
      <dgm:prSet phldrT="[Văn bản]" custT="1"/>
      <dgm:spPr/>
      <dgm:t>
        <a:bodyPr/>
        <a:lstStyle/>
        <a:p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endParaRPr lang="en-US" sz="37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F4B172-0263-48B9-91BA-99C08E5574DB}" type="parTrans" cxnId="{799DE9DC-4F3A-4514-B84F-D1A1E5DCFC35}">
      <dgm:prSet/>
      <dgm:spPr/>
      <dgm:t>
        <a:bodyPr/>
        <a:lstStyle/>
        <a:p>
          <a:endParaRPr lang="en-US"/>
        </a:p>
      </dgm:t>
    </dgm:pt>
    <dgm:pt modelId="{DE4369ED-D676-4DDE-91FA-6DCAB063817C}" type="sibTrans" cxnId="{799DE9DC-4F3A-4514-B84F-D1A1E5DCFC35}">
      <dgm:prSet/>
      <dgm:spPr/>
      <dgm:t>
        <a:bodyPr/>
        <a:lstStyle/>
        <a:p>
          <a:endParaRPr lang="en-US"/>
        </a:p>
      </dgm:t>
    </dgm:pt>
    <dgm:pt modelId="{F0C62D27-2322-4CA1-8084-32F6981C792B}">
      <dgm:prSet phldrT="[Văn bản]" custT="1"/>
      <dgm:spPr/>
      <dgm:t>
        <a:bodyPr/>
        <a:lstStyle/>
        <a:p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chết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lão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Hạc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6214DD92-7712-4368-BBE5-7807B1DFB2CC}" type="parTrans" cxnId="{78BD73EA-0FB3-48EF-9528-8778E2F745FB}">
      <dgm:prSet/>
      <dgm:spPr/>
      <dgm:t>
        <a:bodyPr/>
        <a:lstStyle/>
        <a:p>
          <a:endParaRPr lang="en-US"/>
        </a:p>
      </dgm:t>
    </dgm:pt>
    <dgm:pt modelId="{6ABEAB91-A7B6-40A3-9106-FBD2767CD354}" type="sibTrans" cxnId="{78BD73EA-0FB3-48EF-9528-8778E2F745FB}">
      <dgm:prSet/>
      <dgm:spPr/>
      <dgm:t>
        <a:bodyPr/>
        <a:lstStyle/>
        <a:p>
          <a:endParaRPr lang="en-US"/>
        </a:p>
      </dgm:t>
    </dgm:pt>
    <dgm:pt modelId="{9B9949E8-60E0-4D2D-9E6A-89EAF19E8A57}" type="pres">
      <dgm:prSet presAssocID="{B4D59625-55F2-447C-8F2C-C30F31A97B56}" presName="CompostProcess" presStyleCnt="0">
        <dgm:presLayoutVars>
          <dgm:dir/>
          <dgm:resizeHandles val="exact"/>
        </dgm:presLayoutVars>
      </dgm:prSet>
      <dgm:spPr/>
    </dgm:pt>
    <dgm:pt modelId="{C2DF0732-C57C-4399-A5CF-D7071E9D971B}" type="pres">
      <dgm:prSet presAssocID="{B4D59625-55F2-447C-8F2C-C30F31A97B56}" presName="arrow" presStyleLbl="bgShp" presStyleIdx="0" presStyleCnt="1" custScaleX="117647"/>
      <dgm:spPr/>
    </dgm:pt>
    <dgm:pt modelId="{52871ED3-AE4D-497E-BB0E-9BF030F9CAFC}" type="pres">
      <dgm:prSet presAssocID="{B4D59625-55F2-447C-8F2C-C30F31A97B56}" presName="linearProcess" presStyleCnt="0"/>
      <dgm:spPr/>
    </dgm:pt>
    <dgm:pt modelId="{4809DC96-A0D1-4DAE-A3F5-69624D55E956}" type="pres">
      <dgm:prSet presAssocID="{D3D9F619-62F7-451E-A813-F4D6D191F115}" presName="textNode" presStyleLbl="node1" presStyleIdx="0" presStyleCnt="2" custScaleX="163963">
        <dgm:presLayoutVars>
          <dgm:bulletEnabled val="1"/>
        </dgm:presLayoutVars>
      </dgm:prSet>
      <dgm:spPr/>
    </dgm:pt>
    <dgm:pt modelId="{FC0E44BC-5C0C-496B-9063-A9821B5F9361}" type="pres">
      <dgm:prSet presAssocID="{DE4369ED-D676-4DDE-91FA-6DCAB063817C}" presName="sibTrans" presStyleCnt="0"/>
      <dgm:spPr/>
    </dgm:pt>
    <dgm:pt modelId="{852BCE71-4D13-4508-BBED-C83104A3942D}" type="pres">
      <dgm:prSet presAssocID="{F0C62D27-2322-4CA1-8084-32F6981C792B}" presName="textNode" presStyleLbl="node1" presStyleIdx="1" presStyleCnt="2" custScaleX="193519">
        <dgm:presLayoutVars>
          <dgm:bulletEnabled val="1"/>
        </dgm:presLayoutVars>
      </dgm:prSet>
      <dgm:spPr/>
    </dgm:pt>
  </dgm:ptLst>
  <dgm:cxnLst>
    <dgm:cxn modelId="{3E2D280F-27D6-4AF3-9807-5B48A03069F3}" type="presOf" srcId="{B4D59625-55F2-447C-8F2C-C30F31A97B56}" destId="{9B9949E8-60E0-4D2D-9E6A-89EAF19E8A57}" srcOrd="0" destOrd="0" presId="urn:microsoft.com/office/officeart/2005/8/layout/hProcess9"/>
    <dgm:cxn modelId="{80BE541A-08C0-42C5-B575-FE21AF213663}" type="presOf" srcId="{D3D9F619-62F7-451E-A813-F4D6D191F115}" destId="{4809DC96-A0D1-4DAE-A3F5-69624D55E956}" srcOrd="0" destOrd="0" presId="urn:microsoft.com/office/officeart/2005/8/layout/hProcess9"/>
    <dgm:cxn modelId="{1796DFCD-9A7C-4D22-92D9-6C4C6CFC23C4}" type="presOf" srcId="{F0C62D27-2322-4CA1-8084-32F6981C792B}" destId="{852BCE71-4D13-4508-BBED-C83104A3942D}" srcOrd="0" destOrd="0" presId="urn:microsoft.com/office/officeart/2005/8/layout/hProcess9"/>
    <dgm:cxn modelId="{799DE9DC-4F3A-4514-B84F-D1A1E5DCFC35}" srcId="{B4D59625-55F2-447C-8F2C-C30F31A97B56}" destId="{D3D9F619-62F7-451E-A813-F4D6D191F115}" srcOrd="0" destOrd="0" parTransId="{98F4B172-0263-48B9-91BA-99C08E5574DB}" sibTransId="{DE4369ED-D676-4DDE-91FA-6DCAB063817C}"/>
    <dgm:cxn modelId="{78BD73EA-0FB3-48EF-9528-8778E2F745FB}" srcId="{B4D59625-55F2-447C-8F2C-C30F31A97B56}" destId="{F0C62D27-2322-4CA1-8084-32F6981C792B}" srcOrd="1" destOrd="0" parTransId="{6214DD92-7712-4368-BBE5-7807B1DFB2CC}" sibTransId="{6ABEAB91-A7B6-40A3-9106-FBD2767CD354}"/>
    <dgm:cxn modelId="{A4CE90A0-257A-4052-94AE-3A440F6E73B1}" type="presParOf" srcId="{9B9949E8-60E0-4D2D-9E6A-89EAF19E8A57}" destId="{C2DF0732-C57C-4399-A5CF-D7071E9D971B}" srcOrd="0" destOrd="0" presId="urn:microsoft.com/office/officeart/2005/8/layout/hProcess9"/>
    <dgm:cxn modelId="{43D4F9E4-DC4A-434F-BB4B-7DCCC1B32CB6}" type="presParOf" srcId="{9B9949E8-60E0-4D2D-9E6A-89EAF19E8A57}" destId="{52871ED3-AE4D-497E-BB0E-9BF030F9CAFC}" srcOrd="1" destOrd="0" presId="urn:microsoft.com/office/officeart/2005/8/layout/hProcess9"/>
    <dgm:cxn modelId="{74B106A4-3AA0-4FA3-9835-4EF342A9FBE3}" type="presParOf" srcId="{52871ED3-AE4D-497E-BB0E-9BF030F9CAFC}" destId="{4809DC96-A0D1-4DAE-A3F5-69624D55E956}" srcOrd="0" destOrd="0" presId="urn:microsoft.com/office/officeart/2005/8/layout/hProcess9"/>
    <dgm:cxn modelId="{8C9E2F46-C519-4641-A635-0FC11A259246}" type="presParOf" srcId="{52871ED3-AE4D-497E-BB0E-9BF030F9CAFC}" destId="{FC0E44BC-5C0C-496B-9063-A9821B5F9361}" srcOrd="1" destOrd="0" presId="urn:microsoft.com/office/officeart/2005/8/layout/hProcess9"/>
    <dgm:cxn modelId="{5132571C-7183-4B69-8FED-32560E1EDE22}" type="presParOf" srcId="{52871ED3-AE4D-497E-BB0E-9BF030F9CAFC}" destId="{852BCE71-4D13-4508-BBED-C83104A3942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2DE994-87FB-4D8A-857A-7C93D498B3D0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553E90E-9282-4C35-B44D-26509AEC9629}">
      <dgm:prSet phldrT="[Văn bản]" custT="1"/>
      <dgm:spPr/>
      <dgm:t>
        <a:bodyPr/>
        <a:lstStyle/>
        <a:p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:</a:t>
          </a:r>
        </a:p>
      </dgm:t>
    </dgm:pt>
    <dgm:pt modelId="{4F040153-43A6-4AFC-8850-A58B55466B52}" type="parTrans" cxnId="{05E1F5AE-4B7A-45DB-B452-498B4887327E}">
      <dgm:prSet/>
      <dgm:spPr/>
      <dgm:t>
        <a:bodyPr/>
        <a:lstStyle/>
        <a:p>
          <a:endParaRPr lang="en-US"/>
        </a:p>
      </dgm:t>
    </dgm:pt>
    <dgm:pt modelId="{B5ECB9FF-3F3F-4E39-8CCC-B714EBED30B3}" type="sibTrans" cxnId="{05E1F5AE-4B7A-45DB-B452-498B4887327E}">
      <dgm:prSet/>
      <dgm:spPr/>
      <dgm:t>
        <a:bodyPr/>
        <a:lstStyle/>
        <a:p>
          <a:endParaRPr lang="en-US" b="1" i="1" u="none">
            <a:ln w="76200">
              <a:solidFill>
                <a:schemeClr val="tx1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626E40-56D3-4D34-8FAE-49BEBE57FBA9}">
      <dgm:prSet phldrT="[Văn bản]" custT="1"/>
      <dgm:spPr/>
      <dgm:t>
        <a:bodyPr/>
        <a:lstStyle/>
        <a:p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Lão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Hạc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chết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24F12769-6247-4937-98D9-DDE60AB7F82B}" type="parTrans" cxnId="{FF0C0532-5A0C-4F7C-B24C-F78AB8E31F0B}">
      <dgm:prSet/>
      <dgm:spPr/>
      <dgm:t>
        <a:bodyPr/>
        <a:lstStyle/>
        <a:p>
          <a:endParaRPr lang="en-US"/>
        </a:p>
      </dgm:t>
    </dgm:pt>
    <dgm:pt modelId="{CA3D428A-CD9C-4CEA-88C8-DC82C5ED404F}" type="sibTrans" cxnId="{FF0C0532-5A0C-4F7C-B24C-F78AB8E31F0B}">
      <dgm:prSet/>
      <dgm:spPr/>
      <dgm:t>
        <a:bodyPr/>
        <a:lstStyle/>
        <a:p>
          <a:endParaRPr lang="en-US" b="1" i="1" u="non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62F3F1-C9E4-4930-B116-E4515B9E882B}">
      <dgm:prSet phldrT="[Văn bản]" custT="1"/>
      <dgm:spPr/>
      <dgm:t>
        <a:bodyPr/>
        <a:lstStyle/>
        <a:p>
          <a:r>
            <a:rPr lang="vi-VN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Lão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vi-VN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vi-VN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vi-VN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chết</a:t>
          </a:r>
          <a:r>
            <a:rPr lang="vi-VN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trong </a:t>
          </a:r>
          <a:r>
            <a:rPr lang="vi-VN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còn</a:t>
          </a:r>
          <a:r>
            <a:rPr lang="vi-VN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hơn </a:t>
          </a:r>
          <a:r>
            <a:rPr lang="vi-VN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vi-VN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vi-VN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vi-VN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nhục</a:t>
          </a:r>
          <a:r>
            <a:rPr lang="vi-VN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b="1" i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5A872A-459D-45C7-80DE-6C46DC5CCE2A}" type="parTrans" cxnId="{28E17F2D-8FEE-4E5B-B98D-30082EB39594}">
      <dgm:prSet/>
      <dgm:spPr/>
      <dgm:t>
        <a:bodyPr/>
        <a:lstStyle/>
        <a:p>
          <a:endParaRPr lang="en-US"/>
        </a:p>
      </dgm:t>
    </dgm:pt>
    <dgm:pt modelId="{5079630D-AA2E-4F90-9C81-AB23C21936C4}" type="sibTrans" cxnId="{28E17F2D-8FEE-4E5B-B98D-30082EB39594}">
      <dgm:prSet/>
      <dgm:spPr/>
      <dgm:t>
        <a:bodyPr/>
        <a:lstStyle/>
        <a:p>
          <a:endParaRPr lang="en-US" b="1" i="1" u="non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C2E1C8-B467-411F-AC61-F0F30C551896}">
      <dgm:prSet phldrT="[Văn bản]" custT="1"/>
      <dgm:spPr/>
      <dgm:t>
        <a:bodyPr/>
        <a:lstStyle/>
        <a:p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chết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lão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gieo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mầm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đứa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trai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0CA06597-CA42-4D64-AF79-7E96DF39A50E}" type="parTrans" cxnId="{D9093C65-5FE6-475F-BC36-063777FE4BAC}">
      <dgm:prSet/>
      <dgm:spPr/>
      <dgm:t>
        <a:bodyPr/>
        <a:lstStyle/>
        <a:p>
          <a:endParaRPr lang="en-US"/>
        </a:p>
      </dgm:t>
    </dgm:pt>
    <dgm:pt modelId="{C3A32227-903B-4796-A91C-4CB7656657E2}" type="sibTrans" cxnId="{D9093C65-5FE6-475F-BC36-063777FE4BAC}">
      <dgm:prSet/>
      <dgm:spPr/>
      <dgm:t>
        <a:bodyPr/>
        <a:lstStyle/>
        <a:p>
          <a:endParaRPr lang="en-US" b="1" i="1" u="non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F6F9CB-DEA1-489A-849C-151C95790DE9}" type="pres">
      <dgm:prSet presAssocID="{332DE994-87FB-4D8A-857A-7C93D498B3D0}" presName="cycle" presStyleCnt="0">
        <dgm:presLayoutVars>
          <dgm:dir/>
          <dgm:resizeHandles val="exact"/>
        </dgm:presLayoutVars>
      </dgm:prSet>
      <dgm:spPr/>
    </dgm:pt>
    <dgm:pt modelId="{C7707921-9EFF-4F3C-BBD2-D6AE97EB6204}" type="pres">
      <dgm:prSet presAssocID="{A553E90E-9282-4C35-B44D-26509AEC9629}" presName="node" presStyleLbl="node1" presStyleIdx="0" presStyleCnt="4">
        <dgm:presLayoutVars>
          <dgm:bulletEnabled val="1"/>
        </dgm:presLayoutVars>
      </dgm:prSet>
      <dgm:spPr/>
    </dgm:pt>
    <dgm:pt modelId="{F07F3917-A11E-4E85-8104-D45864F09540}" type="pres">
      <dgm:prSet presAssocID="{A553E90E-9282-4C35-B44D-26509AEC9629}" presName="spNode" presStyleCnt="0"/>
      <dgm:spPr/>
    </dgm:pt>
    <dgm:pt modelId="{0302549C-B27C-4016-9054-0F356ACD3397}" type="pres">
      <dgm:prSet presAssocID="{B5ECB9FF-3F3F-4E39-8CCC-B714EBED30B3}" presName="sibTrans" presStyleLbl="sibTrans1D1" presStyleIdx="0" presStyleCnt="4"/>
      <dgm:spPr/>
    </dgm:pt>
    <dgm:pt modelId="{FD36388D-E8DA-4328-8CA8-0EB289D23867}" type="pres">
      <dgm:prSet presAssocID="{3C626E40-56D3-4D34-8FAE-49BEBE57FBA9}" presName="node" presStyleLbl="node1" presStyleIdx="1" presStyleCnt="4">
        <dgm:presLayoutVars>
          <dgm:bulletEnabled val="1"/>
        </dgm:presLayoutVars>
      </dgm:prSet>
      <dgm:spPr/>
    </dgm:pt>
    <dgm:pt modelId="{CF688E14-1475-4F68-B8A7-ECD40DB3AF7D}" type="pres">
      <dgm:prSet presAssocID="{3C626E40-56D3-4D34-8FAE-49BEBE57FBA9}" presName="spNode" presStyleCnt="0"/>
      <dgm:spPr/>
    </dgm:pt>
    <dgm:pt modelId="{57BD6B27-2A0D-4DCD-BD4E-BCBCDF13EB73}" type="pres">
      <dgm:prSet presAssocID="{CA3D428A-CD9C-4CEA-88C8-DC82C5ED404F}" presName="sibTrans" presStyleLbl="sibTrans1D1" presStyleIdx="1" presStyleCnt="4"/>
      <dgm:spPr/>
    </dgm:pt>
    <dgm:pt modelId="{DA963FA9-840D-43B4-B478-E715FA32EA7E}" type="pres">
      <dgm:prSet presAssocID="{A762F3F1-C9E4-4930-B116-E4515B9E882B}" presName="node" presStyleLbl="node1" presStyleIdx="2" presStyleCnt="4" custScaleX="112092" custRadScaleRad="98108" custRadScaleInc="-1459">
        <dgm:presLayoutVars>
          <dgm:bulletEnabled val="1"/>
        </dgm:presLayoutVars>
      </dgm:prSet>
      <dgm:spPr/>
    </dgm:pt>
    <dgm:pt modelId="{A4C2DD5A-7189-4AC4-A321-911B11B0BE31}" type="pres">
      <dgm:prSet presAssocID="{A762F3F1-C9E4-4930-B116-E4515B9E882B}" presName="spNode" presStyleCnt="0"/>
      <dgm:spPr/>
    </dgm:pt>
    <dgm:pt modelId="{82192C67-6870-424B-9350-1686DB96F4C3}" type="pres">
      <dgm:prSet presAssocID="{5079630D-AA2E-4F90-9C81-AB23C21936C4}" presName="sibTrans" presStyleLbl="sibTrans1D1" presStyleIdx="2" presStyleCnt="4"/>
      <dgm:spPr/>
    </dgm:pt>
    <dgm:pt modelId="{C039EEF3-DC50-4C10-8AE4-952A2B6B58F4}" type="pres">
      <dgm:prSet presAssocID="{B6C2E1C8-B467-411F-AC61-F0F30C551896}" presName="node" presStyleLbl="node1" presStyleIdx="3" presStyleCnt="4" custScaleX="111423">
        <dgm:presLayoutVars>
          <dgm:bulletEnabled val="1"/>
        </dgm:presLayoutVars>
      </dgm:prSet>
      <dgm:spPr/>
    </dgm:pt>
    <dgm:pt modelId="{6935EA99-D6C1-49C3-A38B-10FFD36B391E}" type="pres">
      <dgm:prSet presAssocID="{B6C2E1C8-B467-411F-AC61-F0F30C551896}" presName="spNode" presStyleCnt="0"/>
      <dgm:spPr/>
    </dgm:pt>
    <dgm:pt modelId="{1D456BBE-F7CD-4EE8-A8BD-6501094D7096}" type="pres">
      <dgm:prSet presAssocID="{C3A32227-903B-4796-A91C-4CB7656657E2}" presName="sibTrans" presStyleLbl="sibTrans1D1" presStyleIdx="3" presStyleCnt="4"/>
      <dgm:spPr/>
    </dgm:pt>
  </dgm:ptLst>
  <dgm:cxnLst>
    <dgm:cxn modelId="{28E17F2D-8FEE-4E5B-B98D-30082EB39594}" srcId="{332DE994-87FB-4D8A-857A-7C93D498B3D0}" destId="{A762F3F1-C9E4-4930-B116-E4515B9E882B}" srcOrd="2" destOrd="0" parTransId="{1E5A872A-459D-45C7-80DE-6C46DC5CCE2A}" sibTransId="{5079630D-AA2E-4F90-9C81-AB23C21936C4}"/>
    <dgm:cxn modelId="{FF0C0532-5A0C-4F7C-B24C-F78AB8E31F0B}" srcId="{332DE994-87FB-4D8A-857A-7C93D498B3D0}" destId="{3C626E40-56D3-4D34-8FAE-49BEBE57FBA9}" srcOrd="1" destOrd="0" parTransId="{24F12769-6247-4937-98D9-DDE60AB7F82B}" sibTransId="{CA3D428A-CD9C-4CEA-88C8-DC82C5ED404F}"/>
    <dgm:cxn modelId="{0A6BA440-C439-4455-A6C8-7247CC3A770D}" type="presOf" srcId="{5079630D-AA2E-4F90-9C81-AB23C21936C4}" destId="{82192C67-6870-424B-9350-1686DB96F4C3}" srcOrd="0" destOrd="0" presId="urn:microsoft.com/office/officeart/2005/8/layout/cycle5"/>
    <dgm:cxn modelId="{1E41F85E-C223-4E7C-AF34-EABE7A36FF25}" type="presOf" srcId="{CA3D428A-CD9C-4CEA-88C8-DC82C5ED404F}" destId="{57BD6B27-2A0D-4DCD-BD4E-BCBCDF13EB73}" srcOrd="0" destOrd="0" presId="urn:microsoft.com/office/officeart/2005/8/layout/cycle5"/>
    <dgm:cxn modelId="{4FFEA163-1CEB-4265-81F4-3E461E2B840B}" type="presOf" srcId="{A553E90E-9282-4C35-B44D-26509AEC9629}" destId="{C7707921-9EFF-4F3C-BBD2-D6AE97EB6204}" srcOrd="0" destOrd="0" presId="urn:microsoft.com/office/officeart/2005/8/layout/cycle5"/>
    <dgm:cxn modelId="{D9093C65-5FE6-475F-BC36-063777FE4BAC}" srcId="{332DE994-87FB-4D8A-857A-7C93D498B3D0}" destId="{B6C2E1C8-B467-411F-AC61-F0F30C551896}" srcOrd="3" destOrd="0" parTransId="{0CA06597-CA42-4D64-AF79-7E96DF39A50E}" sibTransId="{C3A32227-903B-4796-A91C-4CB7656657E2}"/>
    <dgm:cxn modelId="{961F8E49-6AF4-4C63-9E20-8E24343D6701}" type="presOf" srcId="{A762F3F1-C9E4-4930-B116-E4515B9E882B}" destId="{DA963FA9-840D-43B4-B478-E715FA32EA7E}" srcOrd="0" destOrd="0" presId="urn:microsoft.com/office/officeart/2005/8/layout/cycle5"/>
    <dgm:cxn modelId="{7D47D854-D52B-447B-B49C-D43D0281115C}" type="presOf" srcId="{332DE994-87FB-4D8A-857A-7C93D498B3D0}" destId="{E7F6F9CB-DEA1-489A-849C-151C95790DE9}" srcOrd="0" destOrd="0" presId="urn:microsoft.com/office/officeart/2005/8/layout/cycle5"/>
    <dgm:cxn modelId="{99F58385-B2F8-4A27-8535-118080962502}" type="presOf" srcId="{B5ECB9FF-3F3F-4E39-8CCC-B714EBED30B3}" destId="{0302549C-B27C-4016-9054-0F356ACD3397}" srcOrd="0" destOrd="0" presId="urn:microsoft.com/office/officeart/2005/8/layout/cycle5"/>
    <dgm:cxn modelId="{05E1F5AE-4B7A-45DB-B452-498B4887327E}" srcId="{332DE994-87FB-4D8A-857A-7C93D498B3D0}" destId="{A553E90E-9282-4C35-B44D-26509AEC9629}" srcOrd="0" destOrd="0" parTransId="{4F040153-43A6-4AFC-8850-A58B55466B52}" sibTransId="{B5ECB9FF-3F3F-4E39-8CCC-B714EBED30B3}"/>
    <dgm:cxn modelId="{17C710C5-65DD-4F7D-BF19-AF6597C82B79}" type="presOf" srcId="{B6C2E1C8-B467-411F-AC61-F0F30C551896}" destId="{C039EEF3-DC50-4C10-8AE4-952A2B6B58F4}" srcOrd="0" destOrd="0" presId="urn:microsoft.com/office/officeart/2005/8/layout/cycle5"/>
    <dgm:cxn modelId="{7C71A9C8-60D9-4703-B633-7767E927E31A}" type="presOf" srcId="{3C626E40-56D3-4D34-8FAE-49BEBE57FBA9}" destId="{FD36388D-E8DA-4328-8CA8-0EB289D23867}" srcOrd="0" destOrd="0" presId="urn:microsoft.com/office/officeart/2005/8/layout/cycle5"/>
    <dgm:cxn modelId="{7C5C32DC-0912-46EC-B45B-1D6E43C33891}" type="presOf" srcId="{C3A32227-903B-4796-A91C-4CB7656657E2}" destId="{1D456BBE-F7CD-4EE8-A8BD-6501094D7096}" srcOrd="0" destOrd="0" presId="urn:microsoft.com/office/officeart/2005/8/layout/cycle5"/>
    <dgm:cxn modelId="{AA3F8A8E-08E0-4B7D-9E11-BDA3D91CCB98}" type="presParOf" srcId="{E7F6F9CB-DEA1-489A-849C-151C95790DE9}" destId="{C7707921-9EFF-4F3C-BBD2-D6AE97EB6204}" srcOrd="0" destOrd="0" presId="urn:microsoft.com/office/officeart/2005/8/layout/cycle5"/>
    <dgm:cxn modelId="{5A6AA789-2D38-4947-A817-F3AE56F2D0B9}" type="presParOf" srcId="{E7F6F9CB-DEA1-489A-849C-151C95790DE9}" destId="{F07F3917-A11E-4E85-8104-D45864F09540}" srcOrd="1" destOrd="0" presId="urn:microsoft.com/office/officeart/2005/8/layout/cycle5"/>
    <dgm:cxn modelId="{5FFE9E3B-AB9E-4F9D-87F0-F15331C3521C}" type="presParOf" srcId="{E7F6F9CB-DEA1-489A-849C-151C95790DE9}" destId="{0302549C-B27C-4016-9054-0F356ACD3397}" srcOrd="2" destOrd="0" presId="urn:microsoft.com/office/officeart/2005/8/layout/cycle5"/>
    <dgm:cxn modelId="{63959A28-DAE4-4501-A692-FC3AB0CF4965}" type="presParOf" srcId="{E7F6F9CB-DEA1-489A-849C-151C95790DE9}" destId="{FD36388D-E8DA-4328-8CA8-0EB289D23867}" srcOrd="3" destOrd="0" presId="urn:microsoft.com/office/officeart/2005/8/layout/cycle5"/>
    <dgm:cxn modelId="{46F20F41-B1DF-4EC3-9E08-0F2EEDE053C5}" type="presParOf" srcId="{E7F6F9CB-DEA1-489A-849C-151C95790DE9}" destId="{CF688E14-1475-4F68-B8A7-ECD40DB3AF7D}" srcOrd="4" destOrd="0" presId="urn:microsoft.com/office/officeart/2005/8/layout/cycle5"/>
    <dgm:cxn modelId="{CF49B2DA-3675-4A14-B01F-AC1FE2413677}" type="presParOf" srcId="{E7F6F9CB-DEA1-489A-849C-151C95790DE9}" destId="{57BD6B27-2A0D-4DCD-BD4E-BCBCDF13EB73}" srcOrd="5" destOrd="0" presId="urn:microsoft.com/office/officeart/2005/8/layout/cycle5"/>
    <dgm:cxn modelId="{02A5D98C-CF74-4554-AE7F-7DFDDD67D472}" type="presParOf" srcId="{E7F6F9CB-DEA1-489A-849C-151C95790DE9}" destId="{DA963FA9-840D-43B4-B478-E715FA32EA7E}" srcOrd="6" destOrd="0" presId="urn:microsoft.com/office/officeart/2005/8/layout/cycle5"/>
    <dgm:cxn modelId="{DE28E29F-19A4-4EF5-AB33-4EF53814016C}" type="presParOf" srcId="{E7F6F9CB-DEA1-489A-849C-151C95790DE9}" destId="{A4C2DD5A-7189-4AC4-A321-911B11B0BE31}" srcOrd="7" destOrd="0" presId="urn:microsoft.com/office/officeart/2005/8/layout/cycle5"/>
    <dgm:cxn modelId="{0D0FF2CE-5D16-433B-89A4-4CD99D6FE2DD}" type="presParOf" srcId="{E7F6F9CB-DEA1-489A-849C-151C95790DE9}" destId="{82192C67-6870-424B-9350-1686DB96F4C3}" srcOrd="8" destOrd="0" presId="urn:microsoft.com/office/officeart/2005/8/layout/cycle5"/>
    <dgm:cxn modelId="{44C63C43-BDBB-466F-A19C-0CA2B9F95581}" type="presParOf" srcId="{E7F6F9CB-DEA1-489A-849C-151C95790DE9}" destId="{C039EEF3-DC50-4C10-8AE4-952A2B6B58F4}" srcOrd="9" destOrd="0" presId="urn:microsoft.com/office/officeart/2005/8/layout/cycle5"/>
    <dgm:cxn modelId="{45B83F8D-DCB0-4A51-992D-A07F55C542DB}" type="presParOf" srcId="{E7F6F9CB-DEA1-489A-849C-151C95790DE9}" destId="{6935EA99-D6C1-49C3-A38B-10FFD36B391E}" srcOrd="10" destOrd="0" presId="urn:microsoft.com/office/officeart/2005/8/layout/cycle5"/>
    <dgm:cxn modelId="{F3B83918-13C0-466F-8427-B23FACF3C905}" type="presParOf" srcId="{E7F6F9CB-DEA1-489A-849C-151C95790DE9}" destId="{1D456BBE-F7CD-4EE8-A8BD-6501094D7096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CC0AD1-7206-4A6B-A70F-8506A6B06ED6}" type="doc">
      <dgm:prSet loTypeId="urn:microsoft.com/office/officeart/2005/8/layout/pyramid2" loCatId="pyramid" qsTypeId="urn:microsoft.com/office/officeart/2005/8/quickstyle/simple1" qsCatId="simple" csTypeId="urn:microsoft.com/office/officeart/2005/8/colors/colorful2" csCatId="colorful" phldr="1"/>
      <dgm:spPr/>
    </dgm:pt>
    <dgm:pt modelId="{DF464B0A-F888-4FFE-9CDF-CFFBDCBCEEF2}">
      <dgm:prSet phldrT="[Văn bản]" custT="1"/>
      <dgm:spPr/>
      <dgm:t>
        <a:bodyPr/>
        <a:lstStyle/>
        <a:p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gm:t>
    </dgm:pt>
    <dgm:pt modelId="{B690581F-35D8-4244-8DC2-F0E4BC6D045A}" type="parTrans" cxnId="{FBB2ADE3-677C-42F8-834E-AF6799F6C04C}">
      <dgm:prSet/>
      <dgm:spPr/>
      <dgm:t>
        <a:bodyPr/>
        <a:lstStyle/>
        <a:p>
          <a:endParaRPr lang="en-US"/>
        </a:p>
      </dgm:t>
    </dgm:pt>
    <dgm:pt modelId="{EFFF7951-BA70-488C-B276-D7AC40657856}" type="sibTrans" cxnId="{FBB2ADE3-677C-42F8-834E-AF6799F6C04C}">
      <dgm:prSet/>
      <dgm:spPr/>
      <dgm:t>
        <a:bodyPr/>
        <a:lstStyle/>
        <a:p>
          <a:endParaRPr lang="en-US"/>
        </a:p>
      </dgm:t>
    </dgm:pt>
    <dgm:pt modelId="{97B2CE2A-7A58-40E6-9309-EB3D8B09B743}">
      <dgm:prSet phldrT="[Văn bản]" custT="1"/>
      <dgm:spPr/>
      <dgm:t>
        <a:bodyPr/>
        <a:lstStyle/>
        <a:p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khai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qua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gm:t>
    </dgm:pt>
    <dgm:pt modelId="{45626A1F-3A76-4DF4-AC58-CDB1F97D9040}" type="parTrans" cxnId="{A5753376-DF8E-4C2F-8529-AE91E5F3CAD5}">
      <dgm:prSet/>
      <dgm:spPr/>
      <dgm:t>
        <a:bodyPr/>
        <a:lstStyle/>
        <a:p>
          <a:endParaRPr lang="en-US"/>
        </a:p>
      </dgm:t>
    </dgm:pt>
    <dgm:pt modelId="{D827F6A4-A09F-4BC9-A413-6E316F95915D}" type="sibTrans" cxnId="{A5753376-DF8E-4C2F-8529-AE91E5F3CAD5}">
      <dgm:prSet/>
      <dgm:spPr/>
      <dgm:t>
        <a:bodyPr/>
        <a:lstStyle/>
        <a:p>
          <a:endParaRPr lang="en-US"/>
        </a:p>
      </dgm:t>
    </dgm:pt>
    <dgm:pt modelId="{D06760DE-285C-404B-92BA-D33206A18A90}">
      <dgm:prSet phldrT="[Văn bản]" custT="1"/>
      <dgm:spPr/>
      <dgm:t>
        <a:bodyPr/>
        <a:lstStyle/>
        <a:p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khẳng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phim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đưa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ra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gm:t>
    </dgm:pt>
    <dgm:pt modelId="{86B5ABFB-841D-4EBA-929D-8426033B2039}" type="parTrans" cxnId="{B2FDE0D2-4867-4778-B8E9-07A487A90373}">
      <dgm:prSet/>
      <dgm:spPr/>
      <dgm:t>
        <a:bodyPr/>
        <a:lstStyle/>
        <a:p>
          <a:endParaRPr lang="en-US"/>
        </a:p>
      </dgm:t>
    </dgm:pt>
    <dgm:pt modelId="{DC6E0F1D-EA8E-4235-B165-99E9BF82684F}" type="sibTrans" cxnId="{B2FDE0D2-4867-4778-B8E9-07A487A90373}">
      <dgm:prSet/>
      <dgm:spPr/>
      <dgm:t>
        <a:bodyPr/>
        <a:lstStyle/>
        <a:p>
          <a:endParaRPr lang="en-US"/>
        </a:p>
      </dgm:t>
    </dgm:pt>
    <dgm:pt modelId="{ECAEF8AB-A88C-4473-9472-D8890FECE333}" type="pres">
      <dgm:prSet presAssocID="{2DCC0AD1-7206-4A6B-A70F-8506A6B06ED6}" presName="compositeShape" presStyleCnt="0">
        <dgm:presLayoutVars>
          <dgm:dir/>
          <dgm:resizeHandles/>
        </dgm:presLayoutVars>
      </dgm:prSet>
      <dgm:spPr/>
    </dgm:pt>
    <dgm:pt modelId="{789BC819-4A5E-4F4F-8B89-5FCE84106A6B}" type="pres">
      <dgm:prSet presAssocID="{2DCC0AD1-7206-4A6B-A70F-8506A6B06ED6}" presName="pyramid" presStyleLbl="node1" presStyleIdx="0" presStyleCnt="1"/>
      <dgm:spPr/>
    </dgm:pt>
    <dgm:pt modelId="{A9695A24-3B3B-4F70-92C0-7774E2321E48}" type="pres">
      <dgm:prSet presAssocID="{2DCC0AD1-7206-4A6B-A70F-8506A6B06ED6}" presName="theList" presStyleCnt="0"/>
      <dgm:spPr/>
    </dgm:pt>
    <dgm:pt modelId="{18B458DB-4C52-4BE1-BB4E-D446717E9B9A}" type="pres">
      <dgm:prSet presAssocID="{DF464B0A-F888-4FFE-9CDF-CFFBDCBCEEF2}" presName="aNode" presStyleLbl="fgAcc1" presStyleIdx="0" presStyleCnt="3">
        <dgm:presLayoutVars>
          <dgm:bulletEnabled val="1"/>
        </dgm:presLayoutVars>
      </dgm:prSet>
      <dgm:spPr/>
    </dgm:pt>
    <dgm:pt modelId="{CD9E8008-51D4-451D-B485-8E6AB09BA067}" type="pres">
      <dgm:prSet presAssocID="{DF464B0A-F888-4FFE-9CDF-CFFBDCBCEEF2}" presName="aSpace" presStyleCnt="0"/>
      <dgm:spPr/>
    </dgm:pt>
    <dgm:pt modelId="{4FAA8C27-CC01-4AEF-8C14-3A2ADBA5E966}" type="pres">
      <dgm:prSet presAssocID="{97B2CE2A-7A58-40E6-9309-EB3D8B09B743}" presName="aNode" presStyleLbl="fgAcc1" presStyleIdx="1" presStyleCnt="3">
        <dgm:presLayoutVars>
          <dgm:bulletEnabled val="1"/>
        </dgm:presLayoutVars>
      </dgm:prSet>
      <dgm:spPr/>
    </dgm:pt>
    <dgm:pt modelId="{3E0BCA36-FC2A-4E47-B137-0FBFE4A8E7DC}" type="pres">
      <dgm:prSet presAssocID="{97B2CE2A-7A58-40E6-9309-EB3D8B09B743}" presName="aSpace" presStyleCnt="0"/>
      <dgm:spPr/>
    </dgm:pt>
    <dgm:pt modelId="{2835BD09-0065-48DA-8DD9-6FCD494917A9}" type="pres">
      <dgm:prSet presAssocID="{D06760DE-285C-404B-92BA-D33206A18A90}" presName="aNode" presStyleLbl="fgAcc1" presStyleIdx="2" presStyleCnt="3">
        <dgm:presLayoutVars>
          <dgm:bulletEnabled val="1"/>
        </dgm:presLayoutVars>
      </dgm:prSet>
      <dgm:spPr/>
    </dgm:pt>
    <dgm:pt modelId="{7AA800A4-2C27-4E2E-A620-01F4DE83E08A}" type="pres">
      <dgm:prSet presAssocID="{D06760DE-285C-404B-92BA-D33206A18A90}" presName="aSpace" presStyleCnt="0"/>
      <dgm:spPr/>
    </dgm:pt>
  </dgm:ptLst>
  <dgm:cxnLst>
    <dgm:cxn modelId="{F7B11B15-14E5-4016-9383-8BD7FA80559A}" type="presOf" srcId="{DF464B0A-F888-4FFE-9CDF-CFFBDCBCEEF2}" destId="{18B458DB-4C52-4BE1-BB4E-D446717E9B9A}" srcOrd="0" destOrd="0" presId="urn:microsoft.com/office/officeart/2005/8/layout/pyramid2"/>
    <dgm:cxn modelId="{4C65C454-6C39-4D28-9ABA-3C54D559221E}" type="presOf" srcId="{2DCC0AD1-7206-4A6B-A70F-8506A6B06ED6}" destId="{ECAEF8AB-A88C-4473-9472-D8890FECE333}" srcOrd="0" destOrd="0" presId="urn:microsoft.com/office/officeart/2005/8/layout/pyramid2"/>
    <dgm:cxn modelId="{CCA9FA75-8D56-4512-942C-C276B4815CF4}" type="presOf" srcId="{D06760DE-285C-404B-92BA-D33206A18A90}" destId="{2835BD09-0065-48DA-8DD9-6FCD494917A9}" srcOrd="0" destOrd="0" presId="urn:microsoft.com/office/officeart/2005/8/layout/pyramid2"/>
    <dgm:cxn modelId="{A5753376-DF8E-4C2F-8529-AE91E5F3CAD5}" srcId="{2DCC0AD1-7206-4A6B-A70F-8506A6B06ED6}" destId="{97B2CE2A-7A58-40E6-9309-EB3D8B09B743}" srcOrd="1" destOrd="0" parTransId="{45626A1F-3A76-4DF4-AC58-CDB1F97D9040}" sibTransId="{D827F6A4-A09F-4BC9-A413-6E316F95915D}"/>
    <dgm:cxn modelId="{B2FDE0D2-4867-4778-B8E9-07A487A90373}" srcId="{2DCC0AD1-7206-4A6B-A70F-8506A6B06ED6}" destId="{D06760DE-285C-404B-92BA-D33206A18A90}" srcOrd="2" destOrd="0" parTransId="{86B5ABFB-841D-4EBA-929D-8426033B2039}" sibTransId="{DC6E0F1D-EA8E-4235-B165-99E9BF82684F}"/>
    <dgm:cxn modelId="{FBB2ADE3-677C-42F8-834E-AF6799F6C04C}" srcId="{2DCC0AD1-7206-4A6B-A70F-8506A6B06ED6}" destId="{DF464B0A-F888-4FFE-9CDF-CFFBDCBCEEF2}" srcOrd="0" destOrd="0" parTransId="{B690581F-35D8-4244-8DC2-F0E4BC6D045A}" sibTransId="{EFFF7951-BA70-488C-B276-D7AC40657856}"/>
    <dgm:cxn modelId="{CA64DDE5-F42F-4020-B626-4D47A410BD8E}" type="presOf" srcId="{97B2CE2A-7A58-40E6-9309-EB3D8B09B743}" destId="{4FAA8C27-CC01-4AEF-8C14-3A2ADBA5E966}" srcOrd="0" destOrd="0" presId="urn:microsoft.com/office/officeart/2005/8/layout/pyramid2"/>
    <dgm:cxn modelId="{A4ED1E1D-C456-4522-97C2-47F9D641BD9D}" type="presParOf" srcId="{ECAEF8AB-A88C-4473-9472-D8890FECE333}" destId="{789BC819-4A5E-4F4F-8B89-5FCE84106A6B}" srcOrd="0" destOrd="0" presId="urn:microsoft.com/office/officeart/2005/8/layout/pyramid2"/>
    <dgm:cxn modelId="{CF0AE974-2BA5-4C63-90D4-F98D43F159D9}" type="presParOf" srcId="{ECAEF8AB-A88C-4473-9472-D8890FECE333}" destId="{A9695A24-3B3B-4F70-92C0-7774E2321E48}" srcOrd="1" destOrd="0" presId="urn:microsoft.com/office/officeart/2005/8/layout/pyramid2"/>
    <dgm:cxn modelId="{D9B45E41-D949-40C6-8845-203BA10406E3}" type="presParOf" srcId="{A9695A24-3B3B-4F70-92C0-7774E2321E48}" destId="{18B458DB-4C52-4BE1-BB4E-D446717E9B9A}" srcOrd="0" destOrd="0" presId="urn:microsoft.com/office/officeart/2005/8/layout/pyramid2"/>
    <dgm:cxn modelId="{C5D43A23-5AB1-4D00-BCA4-9F10ED7E280C}" type="presParOf" srcId="{A9695A24-3B3B-4F70-92C0-7774E2321E48}" destId="{CD9E8008-51D4-451D-B485-8E6AB09BA067}" srcOrd="1" destOrd="0" presId="urn:microsoft.com/office/officeart/2005/8/layout/pyramid2"/>
    <dgm:cxn modelId="{3402C4C6-786F-4B8A-A173-7DBE1F6E3CB8}" type="presParOf" srcId="{A9695A24-3B3B-4F70-92C0-7774E2321E48}" destId="{4FAA8C27-CC01-4AEF-8C14-3A2ADBA5E966}" srcOrd="2" destOrd="0" presId="urn:microsoft.com/office/officeart/2005/8/layout/pyramid2"/>
    <dgm:cxn modelId="{E3EE4FF0-5A46-4802-A993-BAD5FB2D7C4E}" type="presParOf" srcId="{A9695A24-3B3B-4F70-92C0-7774E2321E48}" destId="{3E0BCA36-FC2A-4E47-B137-0FBFE4A8E7DC}" srcOrd="3" destOrd="0" presId="urn:microsoft.com/office/officeart/2005/8/layout/pyramid2"/>
    <dgm:cxn modelId="{7CF03965-8CE0-4396-A63A-062B7C32507E}" type="presParOf" srcId="{A9695A24-3B3B-4F70-92C0-7774E2321E48}" destId="{2835BD09-0065-48DA-8DD9-6FCD494917A9}" srcOrd="4" destOrd="0" presId="urn:microsoft.com/office/officeart/2005/8/layout/pyramid2"/>
    <dgm:cxn modelId="{CCE3D1C1-2162-461E-B5AE-613AB1409F99}" type="presParOf" srcId="{A9695A24-3B3B-4F70-92C0-7774E2321E48}" destId="{7AA800A4-2C27-4E2E-A620-01F4DE83E08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7F2D4-1EB5-4588-A382-D018C17C136F}">
      <dsp:nvSpPr>
        <dsp:cNvPr id="0" name=""/>
        <dsp:cNvSpPr/>
      </dsp:nvSpPr>
      <dsp:spPr>
        <a:xfrm>
          <a:off x="1179879" y="155894"/>
          <a:ext cx="3225395" cy="322539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i="1" kern="1200" dirty="0" err="1">
              <a:latin typeface="Times New Roman" pitchFamily="18" charset="0"/>
              <a:cs typeface="Times New Roman" pitchFamily="18" charset="0"/>
            </a:rPr>
            <a:t>Nhóm</a:t>
          </a:r>
          <a:r>
            <a:rPr lang="en-US" sz="4500" b="1" i="1" kern="1200" dirty="0">
              <a:latin typeface="Times New Roman" pitchFamily="18" charset="0"/>
              <a:cs typeface="Times New Roman" pitchFamily="18" charset="0"/>
            </a:rPr>
            <a:t> 1: </a:t>
          </a:r>
          <a:r>
            <a:rPr lang="en-US" sz="4500" b="1" i="1" kern="1200" dirty="0" err="1">
              <a:latin typeface="Times New Roman" pitchFamily="18" charset="0"/>
              <a:cs typeface="Times New Roman" pitchFamily="18" charset="0"/>
            </a:rPr>
            <a:t>câu</a:t>
          </a:r>
          <a:r>
            <a:rPr lang="en-US" sz="4500" b="1" i="1" kern="1200" dirty="0">
              <a:latin typeface="Times New Roman" pitchFamily="18" charset="0"/>
              <a:cs typeface="Times New Roman" pitchFamily="18" charset="0"/>
            </a:rPr>
            <a:t> a</a:t>
          </a:r>
        </a:p>
      </dsp:txBody>
      <dsp:txXfrm>
        <a:off x="1609932" y="720338"/>
        <a:ext cx="2365290" cy="1451427"/>
      </dsp:txXfrm>
    </dsp:sp>
    <dsp:sp modelId="{DFCC5E57-649B-418E-8A43-4044E0AF692C}">
      <dsp:nvSpPr>
        <dsp:cNvPr id="0" name=""/>
        <dsp:cNvSpPr/>
      </dsp:nvSpPr>
      <dsp:spPr>
        <a:xfrm>
          <a:off x="2343709" y="2171766"/>
          <a:ext cx="3225395" cy="3225395"/>
        </a:xfrm>
        <a:prstGeom prst="ellipse">
          <a:avLst/>
        </a:prstGeom>
        <a:solidFill>
          <a:schemeClr val="accent3">
            <a:alpha val="50000"/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i="1" kern="1200" dirty="0" err="1">
              <a:latin typeface="Times New Roman" pitchFamily="18" charset="0"/>
              <a:cs typeface="Times New Roman" pitchFamily="18" charset="0"/>
            </a:rPr>
            <a:t>Nhóm</a:t>
          </a:r>
          <a:r>
            <a:rPr lang="en-US" sz="4500" b="1" i="1" kern="1200" dirty="0">
              <a:latin typeface="Times New Roman" pitchFamily="18" charset="0"/>
              <a:cs typeface="Times New Roman" pitchFamily="18" charset="0"/>
            </a:rPr>
            <a:t> 3: </a:t>
          </a:r>
          <a:r>
            <a:rPr lang="en-US" sz="4500" b="1" i="1" kern="1200" dirty="0" err="1">
              <a:latin typeface="Times New Roman" pitchFamily="18" charset="0"/>
              <a:cs typeface="Times New Roman" pitchFamily="18" charset="0"/>
            </a:rPr>
            <a:t>câu</a:t>
          </a:r>
          <a:r>
            <a:rPr lang="en-US" sz="4500" b="1" i="1" kern="1200" dirty="0">
              <a:latin typeface="Times New Roman" pitchFamily="18" charset="0"/>
              <a:cs typeface="Times New Roman" pitchFamily="18" charset="0"/>
            </a:rPr>
            <a:t> c</a:t>
          </a:r>
        </a:p>
      </dsp:txBody>
      <dsp:txXfrm>
        <a:off x="3330143" y="3004993"/>
        <a:ext cx="1935237" cy="1773967"/>
      </dsp:txXfrm>
    </dsp:sp>
    <dsp:sp modelId="{9C06096B-E4D5-4A77-A1EA-964B189E4EFB}">
      <dsp:nvSpPr>
        <dsp:cNvPr id="0" name=""/>
        <dsp:cNvSpPr/>
      </dsp:nvSpPr>
      <dsp:spPr>
        <a:xfrm>
          <a:off x="16049" y="2171766"/>
          <a:ext cx="3225395" cy="3225395"/>
        </a:xfrm>
        <a:prstGeom prst="ellipse">
          <a:avLst/>
        </a:prstGeom>
        <a:solidFill>
          <a:schemeClr val="accent3">
            <a:alpha val="50000"/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i="1" kern="1200" dirty="0" err="1">
              <a:latin typeface="Times New Roman" pitchFamily="18" charset="0"/>
              <a:cs typeface="Times New Roman" pitchFamily="18" charset="0"/>
            </a:rPr>
            <a:t>Nhóm</a:t>
          </a:r>
          <a:r>
            <a:rPr lang="en-US" sz="4500" b="1" i="1" kern="1200" dirty="0">
              <a:latin typeface="Times New Roman" pitchFamily="18" charset="0"/>
              <a:cs typeface="Times New Roman" pitchFamily="18" charset="0"/>
            </a:rPr>
            <a:t> 2: </a:t>
          </a:r>
          <a:r>
            <a:rPr lang="en-US" sz="4500" b="1" i="1" kern="1200" dirty="0" err="1">
              <a:latin typeface="Times New Roman" pitchFamily="18" charset="0"/>
              <a:cs typeface="Times New Roman" pitchFamily="18" charset="0"/>
            </a:rPr>
            <a:t>câu</a:t>
          </a:r>
          <a:r>
            <a:rPr lang="en-US" sz="4500" b="1" i="1" kern="1200" dirty="0">
              <a:latin typeface="Times New Roman" pitchFamily="18" charset="0"/>
              <a:cs typeface="Times New Roman" pitchFamily="18" charset="0"/>
            </a:rPr>
            <a:t> b</a:t>
          </a:r>
        </a:p>
      </dsp:txBody>
      <dsp:txXfrm>
        <a:off x="319774" y="3004993"/>
        <a:ext cx="1935237" cy="1773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3DCD2-7CD9-4C9F-9DA1-49E0AFBBF18F}">
      <dsp:nvSpPr>
        <dsp:cNvPr id="0" name=""/>
        <dsp:cNvSpPr/>
      </dsp:nvSpPr>
      <dsp:spPr>
        <a:xfrm>
          <a:off x="0" y="4003"/>
          <a:ext cx="5188447" cy="32085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b="1" i="1" kern="1200" dirty="0" err="1">
              <a:latin typeface="+mj-lt"/>
            </a:rPr>
            <a:t>Vẻ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đẹp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của</a:t>
          </a:r>
          <a:r>
            <a:rPr lang="vi-VN" sz="3600" b="1" i="1" kern="1200" dirty="0">
              <a:latin typeface="+mj-lt"/>
            </a:rPr>
            <a:t> anh thanh niên </a:t>
          </a:r>
          <a:r>
            <a:rPr lang="vi-VN" sz="3600" b="1" i="1" kern="1200" dirty="0" err="1">
              <a:latin typeface="+mj-lt"/>
            </a:rPr>
            <a:t>làm</a:t>
          </a:r>
          <a:r>
            <a:rPr lang="vi-VN" sz="3600" b="1" i="1" kern="1200" dirty="0">
              <a:latin typeface="+mj-lt"/>
            </a:rPr>
            <a:t> công </a:t>
          </a:r>
          <a:r>
            <a:rPr lang="vi-VN" sz="3600" b="1" i="1" kern="1200" dirty="0" err="1">
              <a:latin typeface="+mj-lt"/>
            </a:rPr>
            <a:t>tác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khí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tượng</a:t>
          </a:r>
          <a:r>
            <a:rPr lang="vi-VN" sz="3600" b="1" i="1" kern="1200" dirty="0">
              <a:latin typeface="+mj-lt"/>
            </a:rPr>
            <a:t> kiêm </a:t>
          </a:r>
          <a:r>
            <a:rPr lang="vi-VN" sz="3600" b="1" i="1" kern="1200" dirty="0" err="1">
              <a:latin typeface="+mj-lt"/>
            </a:rPr>
            <a:t>vật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lí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địa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cầu</a:t>
          </a:r>
          <a:r>
            <a:rPr lang="vi-VN" sz="3600" b="1" i="1" kern="1200" dirty="0">
              <a:latin typeface="+mj-lt"/>
            </a:rPr>
            <a:t> trong </a:t>
          </a:r>
          <a:r>
            <a:rPr lang="vi-VN" sz="3600" b="1" i="1" kern="1200" dirty="0" err="1">
              <a:latin typeface="+mj-lt"/>
            </a:rPr>
            <a:t>truyện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ngắn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Lặng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lẽ</a:t>
          </a:r>
          <a:r>
            <a:rPr lang="vi-VN" sz="3600" b="1" i="1" kern="1200" dirty="0">
              <a:latin typeface="+mj-lt"/>
            </a:rPr>
            <a:t> Sa </a:t>
          </a:r>
          <a:r>
            <a:rPr lang="vi-VN" sz="3600" b="1" i="1" kern="1200" dirty="0" err="1">
              <a:latin typeface="+mj-lt"/>
            </a:rPr>
            <a:t>Pa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của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Nguyễn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Thành</a:t>
          </a:r>
          <a:r>
            <a:rPr lang="vi-VN" sz="3600" b="1" i="1" kern="1200" dirty="0">
              <a:latin typeface="+mj-lt"/>
            </a:rPr>
            <a:t> Long.</a:t>
          </a:r>
          <a:endParaRPr lang="en-US" sz="3600" b="1" i="1" kern="1200" dirty="0">
            <a:latin typeface="+mj-lt"/>
          </a:endParaRPr>
        </a:p>
      </dsp:txBody>
      <dsp:txXfrm>
        <a:off x="93974" y="97977"/>
        <a:ext cx="5000499" cy="3020567"/>
      </dsp:txXfrm>
    </dsp:sp>
    <dsp:sp modelId="{4755D2F6-3F75-4AAE-A32F-3F975248F7E8}">
      <dsp:nvSpPr>
        <dsp:cNvPr id="0" name=""/>
        <dsp:cNvSpPr/>
      </dsp:nvSpPr>
      <dsp:spPr>
        <a:xfrm rot="5400000">
          <a:off x="1992626" y="3292731"/>
          <a:ext cx="1203193" cy="1443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b="1" i="1" kern="1200">
            <a:latin typeface="+mj-lt"/>
          </a:endParaRPr>
        </a:p>
      </dsp:txBody>
      <dsp:txXfrm rot="-5400000">
        <a:off x="2161073" y="3413050"/>
        <a:ext cx="866299" cy="842235"/>
      </dsp:txXfrm>
    </dsp:sp>
    <dsp:sp modelId="{804CCCDA-9034-496A-9175-E235302FF88E}">
      <dsp:nvSpPr>
        <dsp:cNvPr id="0" name=""/>
        <dsp:cNvSpPr/>
      </dsp:nvSpPr>
      <dsp:spPr>
        <a:xfrm>
          <a:off x="0" y="4816776"/>
          <a:ext cx="5188447" cy="2636661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b="1" i="1" kern="1200" dirty="0" err="1">
              <a:latin typeface="+mj-lt"/>
            </a:rPr>
            <a:t>Có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thể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đặt</a:t>
          </a:r>
          <a:r>
            <a:rPr lang="vi-VN" sz="3600" b="1" i="1" kern="1200" dirty="0">
              <a:latin typeface="+mj-lt"/>
            </a:rPr>
            <a:t> tê</a:t>
          </a:r>
          <a:r>
            <a:rPr lang="en-US" sz="3600" b="1" i="1" kern="1200" dirty="0">
              <a:latin typeface="Times New Roman" pitchFamily="18" charset="0"/>
              <a:cs typeface="Times New Roman" pitchFamily="18" charset="0"/>
            </a:rPr>
            <a:t>n</a:t>
          </a:r>
          <a:r>
            <a:rPr lang="vi-VN" sz="36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vi-VN" sz="3600" b="1" i="1" kern="1200" dirty="0">
              <a:latin typeface="+mj-lt"/>
            </a:rPr>
            <a:t>: Con </a:t>
          </a:r>
          <a:r>
            <a:rPr lang="vi-VN" sz="3600" b="1" i="1" kern="1200" dirty="0" err="1">
              <a:latin typeface="+mj-lt"/>
            </a:rPr>
            <a:t>người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cống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hiến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thầm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lặng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đất</a:t>
          </a:r>
          <a:r>
            <a:rPr lang="vi-VN" sz="3600" b="1" i="1" kern="1200" dirty="0">
              <a:latin typeface="+mj-lt"/>
            </a:rPr>
            <a:t> Sa </a:t>
          </a:r>
          <a:r>
            <a:rPr lang="vi-VN" sz="3600" b="1" i="1" kern="1200" dirty="0" err="1">
              <a:latin typeface="+mj-lt"/>
            </a:rPr>
            <a:t>Pa</a:t>
          </a:r>
          <a:r>
            <a:rPr lang="vi-VN" sz="3600" b="1" i="1" kern="1200" dirty="0">
              <a:latin typeface="+mj-lt"/>
            </a:rPr>
            <a:t>.</a:t>
          </a:r>
          <a:endParaRPr lang="en-US" sz="3600" b="1" i="1" kern="1200" dirty="0">
            <a:latin typeface="+mj-lt"/>
          </a:endParaRPr>
        </a:p>
      </dsp:txBody>
      <dsp:txXfrm>
        <a:off x="77225" y="4894001"/>
        <a:ext cx="5033997" cy="2482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392D4-1E07-41E7-83D5-5AEDD5115E11}">
      <dsp:nvSpPr>
        <dsp:cNvPr id="0" name=""/>
        <dsp:cNvSpPr/>
      </dsp:nvSpPr>
      <dsp:spPr>
        <a:xfrm>
          <a:off x="0" y="2793"/>
          <a:ext cx="7872548" cy="14290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i="1" kern="1200" dirty="0" err="1">
              <a:latin typeface="+mj-lt"/>
            </a:rPr>
            <a:t>Tấm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lòng</a:t>
          </a:r>
          <a:r>
            <a:rPr lang="vi-VN" sz="2800" b="1" i="1" kern="1200" dirty="0">
              <a:latin typeface="+mj-lt"/>
            </a:rPr>
            <a:t> yêu </a:t>
          </a:r>
          <a:r>
            <a:rPr lang="vi-VN" sz="2800" b="1" i="1" kern="1200" dirty="0" err="1">
              <a:latin typeface="+mj-lt"/>
            </a:rPr>
            <a:t>đời</a:t>
          </a:r>
          <a:r>
            <a:rPr lang="vi-VN" sz="2800" b="1" i="1" kern="1200" dirty="0">
              <a:latin typeface="+mj-lt"/>
            </a:rPr>
            <a:t>, tinh </a:t>
          </a:r>
          <a:r>
            <a:rPr lang="vi-VN" sz="2800" b="1" i="1" kern="1200" dirty="0" err="1">
              <a:latin typeface="+mj-lt"/>
            </a:rPr>
            <a:t>thần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trách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nhiệm</a:t>
          </a:r>
          <a:r>
            <a:rPr lang="vi-VN" sz="2800" b="1" i="1" kern="1200" dirty="0">
              <a:latin typeface="+mj-lt"/>
            </a:rPr>
            <a:t> cao: </a:t>
          </a:r>
          <a:r>
            <a:rPr lang="vi-VN" sz="2800" b="1" i="1" kern="1200" dirty="0" err="1">
              <a:latin typeface="+mj-lt"/>
            </a:rPr>
            <a:t>Trước</a:t>
          </a:r>
          <a:r>
            <a:rPr lang="vi-VN" sz="2800" b="1" i="1" kern="1200" dirty="0">
              <a:latin typeface="+mj-lt"/>
            </a:rPr>
            <a:t> tiên, nhân </a:t>
          </a:r>
          <a:r>
            <a:rPr lang="vi-VN" sz="2800" b="1" i="1" kern="1200" dirty="0" err="1">
              <a:latin typeface="+mj-lt"/>
            </a:rPr>
            <a:t>vật</a:t>
          </a:r>
          <a:r>
            <a:rPr lang="vi-VN" sz="2800" b="1" i="1" kern="1200" dirty="0">
              <a:latin typeface="+mj-lt"/>
            </a:rPr>
            <a:t> anh thanh niên </a:t>
          </a:r>
          <a:r>
            <a:rPr lang="vi-VN" sz="2800" b="1" i="1" kern="1200" dirty="0" err="1">
              <a:latin typeface="+mj-lt"/>
            </a:rPr>
            <a:t>này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đẹp</a:t>
          </a:r>
          <a:r>
            <a:rPr lang="vi-VN" sz="2800" b="1" i="1" kern="1200" dirty="0">
              <a:latin typeface="+mj-lt"/>
            </a:rPr>
            <a:t> ở </a:t>
          </a:r>
          <a:r>
            <a:rPr lang="vi-VN" sz="2800" b="1" i="1" kern="1200" dirty="0" err="1">
              <a:latin typeface="+mj-lt"/>
            </a:rPr>
            <a:t>tấm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lòng</a:t>
          </a:r>
          <a:r>
            <a:rPr lang="vi-VN" sz="2800" b="1" i="1" kern="1200" dirty="0">
              <a:latin typeface="+mj-lt"/>
            </a:rPr>
            <a:t> yêu </a:t>
          </a:r>
          <a:r>
            <a:rPr lang="vi-VN" sz="2800" b="1" i="1" kern="1200" dirty="0" err="1">
              <a:latin typeface="+mj-lt"/>
            </a:rPr>
            <a:t>đời</a:t>
          </a:r>
          <a:r>
            <a:rPr lang="vi-VN" sz="2800" b="1" i="1" kern="1200" dirty="0">
              <a:latin typeface="+mj-lt"/>
            </a:rPr>
            <a:t>, yêu </a:t>
          </a:r>
          <a:r>
            <a:rPr lang="vi-VN" sz="2800" b="1" i="1" kern="1200" dirty="0" err="1">
              <a:latin typeface="+mj-lt"/>
            </a:rPr>
            <a:t>nghề</a:t>
          </a:r>
          <a:r>
            <a:rPr lang="vi-VN" sz="2800" b="1" i="1" kern="1200" dirty="0">
              <a:latin typeface="+mj-lt"/>
            </a:rPr>
            <a:t>, ...gian </a:t>
          </a:r>
          <a:r>
            <a:rPr lang="vi-VN" sz="2800" b="1" i="1" kern="1200" dirty="0" err="1">
              <a:latin typeface="+mj-lt"/>
            </a:rPr>
            <a:t>khổ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của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mình</a:t>
          </a:r>
          <a:r>
            <a:rPr lang="vi-VN" sz="2800" b="1" i="1" kern="1200" dirty="0">
              <a:latin typeface="+mj-lt"/>
            </a:rPr>
            <a:t>.</a:t>
          </a:r>
          <a:endParaRPr lang="en-US" sz="2800" b="1" i="1" kern="1200" dirty="0">
            <a:latin typeface="+mj-lt"/>
          </a:endParaRPr>
        </a:p>
      </dsp:txBody>
      <dsp:txXfrm>
        <a:off x="41856" y="44649"/>
        <a:ext cx="7788836" cy="1345365"/>
      </dsp:txXfrm>
    </dsp:sp>
    <dsp:sp modelId="{8A8D3D98-1379-4961-82B3-9F5E7439AFA1}">
      <dsp:nvSpPr>
        <dsp:cNvPr id="0" name=""/>
        <dsp:cNvSpPr/>
      </dsp:nvSpPr>
      <dsp:spPr>
        <a:xfrm rot="5400000">
          <a:off x="3562178" y="1467598"/>
          <a:ext cx="748191" cy="643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i="1" kern="1200">
            <a:latin typeface="+mj-lt"/>
          </a:endParaRPr>
        </a:p>
      </dsp:txBody>
      <dsp:txXfrm rot="-5400000">
        <a:off x="3743349" y="1415045"/>
        <a:ext cx="385850" cy="555266"/>
      </dsp:txXfrm>
    </dsp:sp>
    <dsp:sp modelId="{0E020C9B-1D15-4CDE-AD17-820E66A10915}">
      <dsp:nvSpPr>
        <dsp:cNvPr id="0" name=""/>
        <dsp:cNvSpPr/>
      </dsp:nvSpPr>
      <dsp:spPr>
        <a:xfrm>
          <a:off x="0" y="2146410"/>
          <a:ext cx="7872548" cy="1429077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i="1" kern="1200" dirty="0" err="1">
              <a:latin typeface="+mj-lt"/>
            </a:rPr>
            <a:t>Lòng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hiếu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khách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và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sự</a:t>
          </a:r>
          <a:r>
            <a:rPr lang="vi-VN" sz="2800" b="1" i="1" kern="1200" dirty="0">
              <a:latin typeface="+mj-lt"/>
            </a:rPr>
            <a:t> chu </a:t>
          </a:r>
          <a:r>
            <a:rPr lang="vi-VN" sz="2800" b="1" i="1" kern="1200" dirty="0" err="1">
              <a:latin typeface="+mj-lt"/>
            </a:rPr>
            <a:t>đáo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với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mọi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người</a:t>
          </a:r>
          <a:r>
            <a:rPr lang="vi-VN" sz="2800" b="1" i="1" kern="1200" dirty="0">
              <a:latin typeface="+mj-lt"/>
            </a:rPr>
            <a:t> : Nhưng anh thanh niên </a:t>
          </a:r>
          <a:r>
            <a:rPr lang="vi-VN" sz="2800" b="1" i="1" kern="1200" dirty="0" err="1">
              <a:latin typeface="+mj-lt"/>
            </a:rPr>
            <a:t>này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thật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đáng</a:t>
          </a:r>
          <a:r>
            <a:rPr lang="vi-VN" sz="2800" b="1" i="1" kern="1200" dirty="0">
              <a:latin typeface="+mj-lt"/>
            </a:rPr>
            <a:t> yêu ở </a:t>
          </a:r>
          <a:r>
            <a:rPr lang="vi-VN" sz="2800" b="1" i="1" kern="1200" dirty="0" err="1">
              <a:latin typeface="+mj-lt"/>
            </a:rPr>
            <a:t>nỗi</a:t>
          </a:r>
          <a:r>
            <a:rPr lang="vi-VN" sz="2800" b="1" i="1" kern="1200" dirty="0">
              <a:latin typeface="+mj-lt"/>
            </a:rPr>
            <a:t> “</a:t>
          </a:r>
          <a:r>
            <a:rPr lang="vi-VN" sz="2800" b="1" i="1" kern="1200" dirty="0" err="1">
              <a:latin typeface="+mj-lt"/>
            </a:rPr>
            <a:t>thèm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người</a:t>
          </a:r>
          <a:r>
            <a:rPr lang="vi-VN" sz="2800" b="1" i="1" kern="1200" dirty="0">
              <a:latin typeface="+mj-lt"/>
            </a:rPr>
            <a:t>”... </a:t>
          </a:r>
          <a:r>
            <a:rPr lang="vi-VN" sz="2800" b="1" i="1" kern="1200" dirty="0" err="1">
              <a:latin typeface="+mj-lt"/>
            </a:rPr>
            <a:t>một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cách</a:t>
          </a:r>
          <a:r>
            <a:rPr lang="vi-VN" sz="2800" b="1" i="1" kern="1200" dirty="0">
              <a:latin typeface="+mj-lt"/>
            </a:rPr>
            <a:t> chu </a:t>
          </a:r>
          <a:r>
            <a:rPr lang="vi-VN" sz="2800" b="1" i="1" kern="1200" dirty="0" err="1">
              <a:latin typeface="+mj-lt"/>
            </a:rPr>
            <a:t>đáo</a:t>
          </a:r>
          <a:r>
            <a:rPr lang="vi-VN" sz="2800" b="1" i="1" kern="1200" dirty="0">
              <a:latin typeface="+mj-lt"/>
            </a:rPr>
            <a:t>.</a:t>
          </a:r>
          <a:endParaRPr lang="en-US" sz="2800" b="1" i="1" kern="1200" dirty="0">
            <a:latin typeface="+mj-lt"/>
          </a:endParaRPr>
        </a:p>
      </dsp:txBody>
      <dsp:txXfrm>
        <a:off x="41856" y="2188266"/>
        <a:ext cx="7788836" cy="1345365"/>
      </dsp:txXfrm>
    </dsp:sp>
    <dsp:sp modelId="{BD04784E-2A73-4AE1-AFE9-7DE024430D99}">
      <dsp:nvSpPr>
        <dsp:cNvPr id="0" name=""/>
        <dsp:cNvSpPr/>
      </dsp:nvSpPr>
      <dsp:spPr>
        <a:xfrm rot="5400000">
          <a:off x="3562178" y="3611214"/>
          <a:ext cx="748191" cy="643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i="1" kern="1200">
            <a:latin typeface="+mj-lt"/>
          </a:endParaRPr>
        </a:p>
      </dsp:txBody>
      <dsp:txXfrm rot="-5400000">
        <a:off x="3743349" y="3558661"/>
        <a:ext cx="385850" cy="555266"/>
      </dsp:txXfrm>
    </dsp:sp>
    <dsp:sp modelId="{357D229A-C41E-44A8-B0F6-BEE721C078B6}">
      <dsp:nvSpPr>
        <dsp:cNvPr id="0" name=""/>
        <dsp:cNvSpPr/>
      </dsp:nvSpPr>
      <dsp:spPr>
        <a:xfrm>
          <a:off x="0" y="4290026"/>
          <a:ext cx="7872548" cy="1429077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khiêm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tốn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anh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thanh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niên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: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vất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vả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đóng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góp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trọng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...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lại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rất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khiêm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tốn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41856" y="4331882"/>
        <a:ext cx="7788836" cy="13453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B0926-86F9-434E-8EE0-A8503E4A7507}">
      <dsp:nvSpPr>
        <dsp:cNvPr id="0" name=""/>
        <dsp:cNvSpPr/>
      </dsp:nvSpPr>
      <dsp:spPr>
        <a:xfrm>
          <a:off x="2078189" y="38075"/>
          <a:ext cx="3464456" cy="12040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b="1" i="1" kern="1200" dirty="0" err="1">
              <a:latin typeface="+mj-lt"/>
            </a:rPr>
            <a:t>Lập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luận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người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viết</a:t>
          </a:r>
          <a:endParaRPr lang="en-US" sz="3600" b="1" i="1" kern="1200" dirty="0">
            <a:latin typeface="+mj-lt"/>
          </a:endParaRPr>
        </a:p>
      </dsp:txBody>
      <dsp:txXfrm>
        <a:off x="2113454" y="73340"/>
        <a:ext cx="3393926" cy="1133520"/>
      </dsp:txXfrm>
    </dsp:sp>
    <dsp:sp modelId="{A23B0411-1A5D-47B9-BD7B-6BF812761AB3}">
      <dsp:nvSpPr>
        <dsp:cNvPr id="0" name=""/>
        <dsp:cNvSpPr/>
      </dsp:nvSpPr>
      <dsp:spPr>
        <a:xfrm rot="3493965">
          <a:off x="4192264" y="1657204"/>
          <a:ext cx="1058893" cy="9090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b="1" i="1" kern="1200">
            <a:latin typeface="+mj-lt"/>
          </a:endParaRPr>
        </a:p>
      </dsp:txBody>
      <dsp:txXfrm>
        <a:off x="4464987" y="1839020"/>
        <a:ext cx="513447" cy="545446"/>
      </dsp:txXfrm>
    </dsp:sp>
    <dsp:sp modelId="{DBBA29FE-54FC-474B-A9B4-B7A744E55544}">
      <dsp:nvSpPr>
        <dsp:cNvPr id="0" name=""/>
        <dsp:cNvSpPr/>
      </dsp:nvSpPr>
      <dsp:spPr>
        <a:xfrm>
          <a:off x="4332171" y="2981361"/>
          <a:ext cx="3464456" cy="2597366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luận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điểm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được</a:t>
          </a:r>
          <a:r>
            <a:rPr lang="vi-VN" sz="3200" b="1" i="1" kern="1200" dirty="0">
              <a:latin typeface="+mj-lt"/>
            </a:rPr>
            <a:t> nêu ra </a:t>
          </a:r>
          <a:r>
            <a:rPr lang="vi-VN" sz="3200" b="1" i="1" kern="1200" dirty="0" err="1">
              <a:latin typeface="+mj-lt"/>
            </a:rPr>
            <a:t>rõ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ràng</a:t>
          </a:r>
          <a:r>
            <a:rPr lang="vi-VN" sz="3200" b="1" i="1" kern="1200" dirty="0">
              <a:latin typeface="+mj-lt"/>
            </a:rPr>
            <a:t>, </a:t>
          </a:r>
          <a:r>
            <a:rPr lang="vi-VN" sz="3200" b="1" i="1" kern="1200" dirty="0" err="1">
              <a:latin typeface="+mj-lt"/>
            </a:rPr>
            <a:t>ngắn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gọn</a:t>
          </a:r>
          <a:r>
            <a:rPr lang="vi-VN" sz="3200" b="1" i="1" kern="1200" dirty="0">
              <a:latin typeface="+mj-lt"/>
            </a:rPr>
            <a:t> ở </a:t>
          </a:r>
          <a:r>
            <a:rPr lang="vi-VN" sz="3200" b="1" i="1" kern="1200" dirty="0" err="1">
              <a:latin typeface="+mj-lt"/>
            </a:rPr>
            <a:t>đầu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đoạn</a:t>
          </a:r>
          <a:r>
            <a:rPr lang="vi-VN" sz="3200" b="1" i="1" kern="1200" dirty="0">
              <a:latin typeface="+mj-lt"/>
            </a:rPr>
            <a:t> văn,</a:t>
          </a:r>
          <a:endParaRPr lang="en-US" sz="3200" b="1" i="1" kern="1200" dirty="0">
            <a:latin typeface="+mj-lt"/>
          </a:endParaRPr>
        </a:p>
      </dsp:txBody>
      <dsp:txXfrm>
        <a:off x="4408245" y="3057435"/>
        <a:ext cx="3312308" cy="2445218"/>
      </dsp:txXfrm>
    </dsp:sp>
    <dsp:sp modelId="{E63EA2C6-22C7-45A7-9C80-431F7373410D}">
      <dsp:nvSpPr>
        <dsp:cNvPr id="0" name=""/>
        <dsp:cNvSpPr/>
      </dsp:nvSpPr>
      <dsp:spPr>
        <a:xfrm rot="10800000">
          <a:off x="3280970" y="3825505"/>
          <a:ext cx="1058893" cy="9090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b="1" i="1" kern="1200">
            <a:latin typeface="+mj-lt"/>
          </a:endParaRPr>
        </a:p>
      </dsp:txBody>
      <dsp:txXfrm rot="10800000">
        <a:off x="3553693" y="4007321"/>
        <a:ext cx="513447" cy="545446"/>
      </dsp:txXfrm>
    </dsp:sp>
    <dsp:sp modelId="{51D4A281-D200-4CE0-A910-E1C642D6E180}">
      <dsp:nvSpPr>
        <dsp:cNvPr id="0" name=""/>
        <dsp:cNvSpPr/>
      </dsp:nvSpPr>
      <dsp:spPr>
        <a:xfrm>
          <a:off x="-175793" y="2981361"/>
          <a:ext cx="3464456" cy="2597366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luận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cứ</a:t>
          </a:r>
          <a:r>
            <a:rPr lang="vi-VN" sz="3200" b="1" i="1" kern="1200" dirty="0">
              <a:latin typeface="+mj-lt"/>
            </a:rPr>
            <a:t>, </a:t>
          </a:r>
          <a:r>
            <a:rPr lang="vi-VN" sz="3200" b="1" i="1" kern="1200" dirty="0" err="1">
              <a:latin typeface="+mj-lt"/>
            </a:rPr>
            <a:t>luận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chứng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được</a:t>
          </a:r>
          <a:r>
            <a:rPr lang="vi-VN" sz="3200" b="1" i="1" kern="1200" dirty="0">
              <a:latin typeface="+mj-lt"/>
            </a:rPr>
            <a:t> đưa ra sau </a:t>
          </a:r>
          <a:r>
            <a:rPr lang="vi-VN" sz="3200" b="1" i="1" kern="1200" dirty="0" err="1">
              <a:latin typeface="+mj-lt"/>
            </a:rPr>
            <a:t>đó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được</a:t>
          </a:r>
          <a:r>
            <a:rPr lang="vi-VN" sz="3200" b="1" i="1" kern="1200" dirty="0">
              <a:latin typeface="+mj-lt"/>
            </a:rPr>
            <a:t> phân </a:t>
          </a:r>
          <a:r>
            <a:rPr lang="vi-VN" sz="3200" b="1" i="1" kern="1200" dirty="0" err="1">
              <a:latin typeface="+mj-lt"/>
            </a:rPr>
            <a:t>tích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làm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rõ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luận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điểm</a:t>
          </a:r>
          <a:r>
            <a:rPr lang="vi-VN" sz="3200" b="1" i="1" kern="1200" dirty="0">
              <a:latin typeface="+mj-lt"/>
            </a:rPr>
            <a:t>.</a:t>
          </a:r>
          <a:endParaRPr lang="en-US" sz="3200" b="1" i="1" kern="1200" dirty="0">
            <a:latin typeface="+mj-lt"/>
          </a:endParaRPr>
        </a:p>
      </dsp:txBody>
      <dsp:txXfrm>
        <a:off x="-99719" y="3057435"/>
        <a:ext cx="3312308" cy="2445218"/>
      </dsp:txXfrm>
    </dsp:sp>
    <dsp:sp modelId="{CA0992AA-6BD1-437C-B7DA-15BA41DFF12E}">
      <dsp:nvSpPr>
        <dsp:cNvPr id="0" name=""/>
        <dsp:cNvSpPr/>
      </dsp:nvSpPr>
      <dsp:spPr>
        <a:xfrm rot="18106035">
          <a:off x="2369677" y="1657204"/>
          <a:ext cx="1058893" cy="9090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b="1" i="1" kern="1200">
            <a:latin typeface="+mj-lt"/>
          </a:endParaRPr>
        </a:p>
      </dsp:txBody>
      <dsp:txXfrm>
        <a:off x="2642400" y="1839020"/>
        <a:ext cx="513447" cy="5454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DFECC-2DDB-472A-BF82-E98C6A0BA6CD}">
      <dsp:nvSpPr>
        <dsp:cNvPr id="0" name=""/>
        <dsp:cNvSpPr/>
      </dsp:nvSpPr>
      <dsp:spPr>
        <a:xfrm>
          <a:off x="349645" y="0"/>
          <a:ext cx="5387925" cy="5387925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036B2-CD49-4AAC-8FC4-EA5A3F1B7494}">
      <dsp:nvSpPr>
        <dsp:cNvPr id="0" name=""/>
        <dsp:cNvSpPr/>
      </dsp:nvSpPr>
      <dsp:spPr>
        <a:xfrm>
          <a:off x="3043608" y="541686"/>
          <a:ext cx="3502151" cy="12754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sp:txBody>
      <dsp:txXfrm>
        <a:off x="3105869" y="603947"/>
        <a:ext cx="3377629" cy="1150901"/>
      </dsp:txXfrm>
    </dsp:sp>
    <dsp:sp modelId="{D68132E4-A798-41C0-9D70-EF17DC15C7F2}">
      <dsp:nvSpPr>
        <dsp:cNvPr id="0" name=""/>
        <dsp:cNvSpPr/>
      </dsp:nvSpPr>
      <dsp:spPr>
        <a:xfrm>
          <a:off x="3043608" y="1976537"/>
          <a:ext cx="3502151" cy="12754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sp:txBody>
      <dsp:txXfrm>
        <a:off x="3105869" y="2038798"/>
        <a:ext cx="3377629" cy="1150901"/>
      </dsp:txXfrm>
    </dsp:sp>
    <dsp:sp modelId="{25F61E2F-C18E-4C63-AD03-5C89F5039D20}">
      <dsp:nvSpPr>
        <dsp:cNvPr id="0" name=""/>
        <dsp:cNvSpPr/>
      </dsp:nvSpPr>
      <dsp:spPr>
        <a:xfrm>
          <a:off x="3043608" y="3411388"/>
          <a:ext cx="3502151" cy="12754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ấy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ta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thêm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lão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Hạc</a:t>
          </a:r>
          <a:endParaRPr lang="en-US" sz="27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5869" y="3473649"/>
        <a:ext cx="3377629" cy="11509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F0732-C57C-4399-A5CF-D7071E9D971B}">
      <dsp:nvSpPr>
        <dsp:cNvPr id="0" name=""/>
        <dsp:cNvSpPr/>
      </dsp:nvSpPr>
      <dsp:spPr>
        <a:xfrm>
          <a:off x="2" y="0"/>
          <a:ext cx="8736922" cy="323907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9DC96-A0D1-4DAE-A3F5-69624D55E956}">
      <dsp:nvSpPr>
        <dsp:cNvPr id="0" name=""/>
        <dsp:cNvSpPr/>
      </dsp:nvSpPr>
      <dsp:spPr>
        <a:xfrm>
          <a:off x="966" y="971722"/>
          <a:ext cx="4315397" cy="12956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endParaRPr lang="en-US" sz="37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213" y="1034969"/>
        <a:ext cx="4188903" cy="1169136"/>
      </dsp:txXfrm>
    </dsp:sp>
    <dsp:sp modelId="{852BCE71-4D13-4508-BBED-C83104A3942D}">
      <dsp:nvSpPr>
        <dsp:cNvPr id="0" name=""/>
        <dsp:cNvSpPr/>
      </dsp:nvSpPr>
      <dsp:spPr>
        <a:xfrm>
          <a:off x="4420562" y="971722"/>
          <a:ext cx="4315397" cy="12956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chết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lão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Hạc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4483809" y="1034969"/>
        <a:ext cx="4188903" cy="11691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07921-9EFF-4F3C-BBD2-D6AE97EB6204}">
      <dsp:nvSpPr>
        <dsp:cNvPr id="0" name=""/>
        <dsp:cNvSpPr/>
      </dsp:nvSpPr>
      <dsp:spPr>
        <a:xfrm>
          <a:off x="2897187" y="529"/>
          <a:ext cx="2333625" cy="15168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:</a:t>
          </a:r>
        </a:p>
      </dsp:txBody>
      <dsp:txXfrm>
        <a:off x="2971234" y="74576"/>
        <a:ext cx="2185531" cy="1368762"/>
      </dsp:txXfrm>
    </dsp:sp>
    <dsp:sp modelId="{0302549C-B27C-4016-9054-0F356ACD3397}">
      <dsp:nvSpPr>
        <dsp:cNvPr id="0" name=""/>
        <dsp:cNvSpPr/>
      </dsp:nvSpPr>
      <dsp:spPr>
        <a:xfrm>
          <a:off x="1559252" y="758957"/>
          <a:ext cx="5009494" cy="5009494"/>
        </a:xfrm>
        <a:custGeom>
          <a:avLst/>
          <a:gdLst/>
          <a:ahLst/>
          <a:cxnLst/>
          <a:rect l="0" t="0" r="0" b="0"/>
          <a:pathLst>
            <a:path>
              <a:moveTo>
                <a:pt x="3993324" y="490325"/>
              </a:moveTo>
              <a:arcTo wR="2504747" hR="2504747" stAng="18387775" swAng="1632789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6388D-E8DA-4328-8CA8-0EB289D23867}">
      <dsp:nvSpPr>
        <dsp:cNvPr id="0" name=""/>
        <dsp:cNvSpPr/>
      </dsp:nvSpPr>
      <dsp:spPr>
        <a:xfrm>
          <a:off x="5401934" y="2505276"/>
          <a:ext cx="2333625" cy="1516856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Lão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Hạc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chết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475981" y="2579323"/>
        <a:ext cx="2185531" cy="1368762"/>
      </dsp:txXfrm>
    </dsp:sp>
    <dsp:sp modelId="{57BD6B27-2A0D-4DCD-BD4E-BCBCDF13EB73}">
      <dsp:nvSpPr>
        <dsp:cNvPr id="0" name=""/>
        <dsp:cNvSpPr/>
      </dsp:nvSpPr>
      <dsp:spPr>
        <a:xfrm>
          <a:off x="1581073" y="693421"/>
          <a:ext cx="5009494" cy="5009494"/>
        </a:xfrm>
        <a:custGeom>
          <a:avLst/>
          <a:gdLst/>
          <a:ahLst/>
          <a:cxnLst/>
          <a:rect l="0" t="0" r="0" b="0"/>
          <a:pathLst>
            <a:path>
              <a:moveTo>
                <a:pt x="4723946" y="3666173"/>
              </a:moveTo>
              <a:arcTo wR="2504747" hR="2504747" stAng="1657529" swAng="1576134"/>
            </a:path>
          </a:pathLst>
        </a:custGeom>
        <a:noFill/>
        <a:ln w="635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63FA9-840D-43B4-B478-E715FA32EA7E}">
      <dsp:nvSpPr>
        <dsp:cNvPr id="0" name=""/>
        <dsp:cNvSpPr/>
      </dsp:nvSpPr>
      <dsp:spPr>
        <a:xfrm>
          <a:off x="2915959" y="4962562"/>
          <a:ext cx="2333625" cy="1516856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Lão</a:t>
          </a:r>
          <a:r>
            <a:rPr lang="en-US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vi-VN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vi-VN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vi-VN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chết</a:t>
          </a:r>
          <a:r>
            <a:rPr lang="vi-VN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trong </a:t>
          </a:r>
          <a:r>
            <a:rPr lang="vi-VN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còn</a:t>
          </a:r>
          <a:r>
            <a:rPr lang="vi-VN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hơn </a:t>
          </a:r>
          <a:r>
            <a:rPr lang="vi-VN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vi-VN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vi-VN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vi-VN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nhục</a:t>
          </a:r>
          <a:r>
            <a:rPr lang="vi-VN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b="1" i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0006" y="5036609"/>
        <a:ext cx="2185531" cy="1368762"/>
      </dsp:txXfrm>
    </dsp:sp>
    <dsp:sp modelId="{82192C67-6870-424B-9350-1686DB96F4C3}">
      <dsp:nvSpPr>
        <dsp:cNvPr id="0" name=""/>
        <dsp:cNvSpPr/>
      </dsp:nvSpPr>
      <dsp:spPr>
        <a:xfrm>
          <a:off x="1537836" y="694584"/>
          <a:ext cx="5009494" cy="5009494"/>
        </a:xfrm>
        <a:custGeom>
          <a:avLst/>
          <a:gdLst/>
          <a:ahLst/>
          <a:cxnLst/>
          <a:rect l="0" t="0" r="0" b="0"/>
          <a:pathLst>
            <a:path>
              <a:moveTo>
                <a:pt x="1056184" y="4548132"/>
              </a:moveTo>
              <a:arcTo wR="2504747" hR="2504747" stAng="7519978" swAng="1613227"/>
            </a:path>
          </a:pathLst>
        </a:custGeom>
        <a:noFill/>
        <a:ln w="635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9EEF3-DC50-4C10-8AE4-952A2B6B58F4}">
      <dsp:nvSpPr>
        <dsp:cNvPr id="0" name=""/>
        <dsp:cNvSpPr/>
      </dsp:nvSpPr>
      <dsp:spPr>
        <a:xfrm>
          <a:off x="392440" y="2505276"/>
          <a:ext cx="2333625" cy="151685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en-US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chết</a:t>
          </a:r>
          <a:r>
            <a:rPr lang="en-US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lão</a:t>
          </a:r>
          <a:r>
            <a:rPr lang="en-US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gieo</a:t>
          </a:r>
          <a:r>
            <a:rPr lang="en-US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mầm</a:t>
          </a:r>
          <a:r>
            <a:rPr lang="en-US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en-US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đứa</a:t>
          </a:r>
          <a:r>
            <a:rPr lang="en-US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trai</a:t>
          </a:r>
          <a:r>
            <a:rPr lang="en-US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466487" y="2579323"/>
        <a:ext cx="2185531" cy="1368762"/>
      </dsp:txXfrm>
    </dsp:sp>
    <dsp:sp modelId="{1D456BBE-F7CD-4EE8-A8BD-6501094D7096}">
      <dsp:nvSpPr>
        <dsp:cNvPr id="0" name=""/>
        <dsp:cNvSpPr/>
      </dsp:nvSpPr>
      <dsp:spPr>
        <a:xfrm>
          <a:off x="1559252" y="758957"/>
          <a:ext cx="5009494" cy="5009494"/>
        </a:xfrm>
        <a:custGeom>
          <a:avLst/>
          <a:gdLst/>
          <a:ahLst/>
          <a:cxnLst/>
          <a:rect l="0" t="0" r="0" b="0"/>
          <a:pathLst>
            <a:path>
              <a:moveTo>
                <a:pt x="259739" y="1394028"/>
              </a:moveTo>
              <a:arcTo wR="2504747" hR="2504747" stAng="12379436" swAng="1632789"/>
            </a:path>
          </a:pathLst>
        </a:custGeom>
        <a:noFill/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BC819-4A5E-4F4F-8B89-5FCE84106A6B}">
      <dsp:nvSpPr>
        <dsp:cNvPr id="0" name=""/>
        <dsp:cNvSpPr/>
      </dsp:nvSpPr>
      <dsp:spPr>
        <a:xfrm>
          <a:off x="0" y="0"/>
          <a:ext cx="5749722" cy="649104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458DB-4C52-4BE1-BB4E-D446717E9B9A}">
      <dsp:nvSpPr>
        <dsp:cNvPr id="0" name=""/>
        <dsp:cNvSpPr/>
      </dsp:nvSpPr>
      <dsp:spPr>
        <a:xfrm>
          <a:off x="2874861" y="652590"/>
          <a:ext cx="3737319" cy="15365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sp:txBody>
      <dsp:txXfrm>
        <a:off x="2949869" y="727598"/>
        <a:ext cx="3587303" cy="1386534"/>
      </dsp:txXfrm>
    </dsp:sp>
    <dsp:sp modelId="{4FAA8C27-CC01-4AEF-8C14-3A2ADBA5E966}">
      <dsp:nvSpPr>
        <dsp:cNvPr id="0" name=""/>
        <dsp:cNvSpPr/>
      </dsp:nvSpPr>
      <dsp:spPr>
        <a:xfrm>
          <a:off x="2874861" y="2381210"/>
          <a:ext cx="3737319" cy="15365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khai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qua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sp:txBody>
      <dsp:txXfrm>
        <a:off x="2949869" y="2456218"/>
        <a:ext cx="3587303" cy="1386534"/>
      </dsp:txXfrm>
    </dsp:sp>
    <dsp:sp modelId="{2835BD09-0065-48DA-8DD9-6FCD494917A9}">
      <dsp:nvSpPr>
        <dsp:cNvPr id="0" name=""/>
        <dsp:cNvSpPr/>
      </dsp:nvSpPr>
      <dsp:spPr>
        <a:xfrm>
          <a:off x="2874861" y="4109829"/>
          <a:ext cx="3737319" cy="15365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khẳng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phim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đưa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ra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sp:txBody>
      <dsp:txXfrm>
        <a:off x="2949869" y="4184837"/>
        <a:ext cx="3587303" cy="1386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7B7B2-7421-43AC-B891-9F88E992BCE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43846-11A9-4787-B0DE-8AC8721C4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5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7DF9C-9111-4E5C-9851-7D0534269855}" type="slidenum">
              <a:rPr lang="en-US" smtClean="0">
                <a:latin typeface="Arial" pitchFamily="34" charset="0"/>
              </a:rPr>
              <a:pPr/>
              <a:t>2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869C6-1232-438A-88C9-3A4F8BB02365}" type="slidenum">
              <a:rPr lang="en-US" smtClean="0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D7D07F-1DA6-4609-9E5E-E5C1794A3F22}" type="slidenum">
              <a:rPr lang="en-US" smtClean="0">
                <a:latin typeface="Arial" pitchFamily="34" charset="0"/>
              </a:rPr>
              <a:pPr/>
              <a:t>4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A0D1B-201E-40DD-82ED-3D80C04ED04F}" type="slidenum">
              <a:rPr lang="en-US" smtClean="0">
                <a:latin typeface="Arial" pitchFamily="34" charset="0"/>
              </a:rPr>
              <a:pPr/>
              <a:t>5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47F08-F5B7-40CE-BCC9-27DD41F65AC4}" type="slidenum">
              <a:rPr lang="en-US" smtClean="0">
                <a:latin typeface="Arial" pitchFamily="34" charset="0"/>
              </a:rPr>
              <a:pPr/>
              <a:t>6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98E9317-9C49-479C-8852-723B21CCD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A0228BB-CA97-433E-B4B5-A5BCDD57B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249802C-4327-4795-8A90-F02F6A991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B37F7A1-E8DC-47D4-9A36-EFD31731E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8482B1B-3796-4A2D-848A-61644460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4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A8F445C-1C83-47A9-B935-0D5C5E232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0F15257-C8A3-4CD0-8910-92881DBEC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DB2ACE3-FCD4-4C7D-BFB4-AE33DF964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F3878DC-593E-41BA-B899-E02A433EF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62F726D-0866-493C-A8FB-57887F76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8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50E0250C-9980-4A1A-8F90-6F9398DB4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21DF5CE-05CB-4700-9033-00BE53FD7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5AB2125-B7E8-407F-BC9B-FF368C0B3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5F7AE7C-AA4B-4F29-A0EB-9AC1B8A23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A456C9B-C3C5-499E-BF01-EC084639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61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8DEA0D2-AD92-4DC1-BE70-4F613F8B0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D534950-2632-4161-B0A6-F18595CE5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2AFA21-C9C8-4CD9-8554-92C96CCF4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CBEF125-3F6B-4EA0-83C9-C29B91450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F2B72E8-C70F-4F57-A4B6-2D807E32D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6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C3B9999-CBAF-454E-BE3B-0E68D564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8"/>
            <a:ext cx="1261872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898FB26-BF79-4598-9B69-E19673542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8"/>
            <a:ext cx="1261872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86343AA-ED18-4232-9119-2C3D7935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015E0E-B037-4AE5-8306-ACDC73F1E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B700ED2-06C3-4158-92C6-22D633EB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0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5D49FD-2E9A-468C-837C-4C45E1031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F2BAE1A-C8A2-4076-9FCE-F41C6BD9D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11369FF-3F8B-4BA2-8042-44C4A8E64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D9C153E-29D2-4C9E-9F73-476040D4E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79E5FFB-83FD-4604-A403-8DB10DDF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4F9B62A-BEA9-45A4-986C-C03D46EFF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4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D5FE2AE-5AB9-4E0C-9DAC-EB68D6849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2"/>
            <a:ext cx="12618720" cy="1590676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4CE97E0-A84C-4FED-B826-347CDC688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5471DAE-5078-48ED-9815-20856A6F6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A73438D-0FCC-4A76-BC4D-D06DC6D6A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F73E9B8-335B-4274-B4C6-8B5CB02E8B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BB8C6A9-B93B-4436-BF8F-B3573E659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2EF4F6C-BC4A-4783-B9B6-A12981C6D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4C38CBA-87D7-4631-BA11-59143B72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8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EDF045C-3F7E-4C48-82A0-5BCE5331C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3DF915F-3839-4FCE-933D-AF05B158D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B882478D-021D-4C89-934B-67D2184D6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27251E6-DF0D-4D18-806D-87912C0A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5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9AD4700-D113-4718-911F-B9D14AA1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A536D7C-55C8-48CA-BE94-701F9C48C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107D77F-7B38-46E3-A44B-48AC463D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0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B05C7D4-8D40-44E3-BEB4-B135A569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4AA3897-632E-4025-8864-EFDC246CC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2"/>
            <a:ext cx="7406640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2DBE251-4259-44E2-A5B7-EE06D93D0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8CB8684-E36A-4E05-8288-A4E9DFBB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546B6DA-93BD-40D6-BC9F-0485C9A06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5D70AB9-34ED-4B81-8023-7CBAE3488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3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6AFBC3D-5688-42BA-8402-FE649353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58775BA-AC67-4C5F-95DB-CC3D296E1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2"/>
            <a:ext cx="7406640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2F4900F-DB60-49BA-A833-35B1A81AE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1095B3F-8C16-4EF5-835D-B52E1F836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F719D02-0387-4327-A2E4-AE983C6BB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E0F76D6-E23B-4628-B90D-51DF9E22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5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1F9754A-A44A-4C4E-8B59-974E7FEA8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2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7AAEEC6-6260-4CB3-AF2C-C4FA16BC8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989EE0B-21C4-4D44-AFF8-879CE3B3E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2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B5C46-1B42-41CE-AF43-AD4FDED3BCEB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B7E9F27-EC43-465F-AE80-1187C8D40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2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37BEB7A-7676-4AC1-8727-709EC0B26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2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4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9.xml"/><Relationship Id="rId1" Type="http://schemas.openxmlformats.org/officeDocument/2006/relationships/video" Target="file:///D:\C&#244;ng%20vi&#7879;c\C&#244;ng%20vi&#7879;c\&#272;&#7891;ng%20h&#7891;%20&#273;&#7871;m%20ng&#432;&#7907;c%205%20ph&#250;t%20-%205%20Minutes.mp4" TargetMode="Externa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tags" Target="../tags/tag10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15" Type="http://schemas.openxmlformats.org/officeDocument/2006/relationships/image" Target="../media/image16.png"/><Relationship Id="rId10" Type="http://schemas.microsoft.com/office/2007/relationships/media" Target="../media/media1.mp3"/><Relationship Id="rId19" Type="http://schemas.openxmlformats.org/officeDocument/2006/relationships/image" Target="../media/image20.png"/><Relationship Id="rId4" Type="http://schemas.openxmlformats.org/officeDocument/2006/relationships/tags" Target="../tags/tag12.xml"/><Relationship Id="rId9" Type="http://schemas.openxmlformats.org/officeDocument/2006/relationships/audio" Target="NULL" TargetMode="External"/><Relationship Id="rId1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7.png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9.xml"/><Relationship Id="rId1" Type="http://schemas.openxmlformats.org/officeDocument/2006/relationships/video" Target="file:///D:\C&#244;ng%20vi&#7879;c\C&#244;ng%20vi&#7879;c\&#272;&#7891;ng%20h&#7891;%20&#273;&#7871;m%20ng&#432;&#7907;c%205%20ph&#250;t%20-%205%20Minutes.mp4" TargetMode="Externa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24.png"/><Relationship Id="rId4" Type="http://schemas.openxmlformats.org/officeDocument/2006/relationships/image" Target="../media/image38.gif"/><Relationship Id="rId9" Type="http://schemas.microsoft.com/office/2007/relationships/diagramDrawing" Target="../diagrams/drawin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0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9.xml"/><Relationship Id="rId1" Type="http://schemas.openxmlformats.org/officeDocument/2006/relationships/video" Target="file:///D:\C&#244;ng%20vi&#7879;c\C&#244;ng%20vi&#7879;c\L&#7899;p%209\H&#7885;c%20k&#236;%202\18.%20&#212;ng%20gi&#224;%20v&#224;%20th&#7847;n%20ch&#7871;t.mp4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tags" Target="../tags/tag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5" Type="http://schemas.openxmlformats.org/officeDocument/2006/relationships/image" Target="../media/image16.png"/><Relationship Id="rId10" Type="http://schemas.microsoft.com/office/2007/relationships/media" Target="../media/media1.mp3"/><Relationship Id="rId19" Type="http://schemas.openxmlformats.org/officeDocument/2006/relationships/image" Target="../media/image20.png"/><Relationship Id="rId4" Type="http://schemas.openxmlformats.org/officeDocument/2006/relationships/tags" Target="../tags/tag4.xml"/><Relationship Id="rId9" Type="http://schemas.openxmlformats.org/officeDocument/2006/relationships/audio" Target="NULL" TargetMode="External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481" y="0"/>
            <a:ext cx="9243061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10"/>
          <p:cNvSpPr/>
          <p:nvPr/>
        </p:nvSpPr>
        <p:spPr>
          <a:xfrm>
            <a:off x="0" y="0"/>
            <a:ext cx="5364480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5760" y="754380"/>
            <a:ext cx="4632960" cy="400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/>
            <a:r>
              <a:rPr lang="en-US" sz="12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 descr="—Pngtree—cute chick animal expression pack_394363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86400" y="3531871"/>
            <a:ext cx="9265920" cy="277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GV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, HS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nóhân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4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86400" y="6553200"/>
            <a:ext cx="8900160" cy="145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just"/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4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585155" cy="82296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4FCCB867-8610-48EE-8A39-A30143CE9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48070"/>
            <a:ext cx="5585155" cy="1928472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tabLst>
                <a:tab pos="2687638" algn="l"/>
              </a:tabLst>
            </a:pPr>
            <a:r>
              <a:rPr lang="en-US" sz="36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graphicFrame>
        <p:nvGraphicFramePr>
          <p:cNvPr id="5" name="Sơ đồ 4">
            <a:extLst>
              <a:ext uri="{FF2B5EF4-FFF2-40B4-BE49-F238E27FC236}">
                <a16:creationId xmlns:a16="http://schemas.microsoft.com/office/drawing/2014/main" id="{5293C0BD-FCDF-413F-B55C-0B4752BE88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6678816"/>
              </p:ext>
            </p:extLst>
          </p:nvPr>
        </p:nvGraphicFramePr>
        <p:xfrm>
          <a:off x="1" y="2676544"/>
          <a:ext cx="5585155" cy="555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ID# 5177 - Solution Group Thinking - PowerPoint Animation">
            <a:extLst>
              <a:ext uri="{FF2B5EF4-FFF2-40B4-BE49-F238E27FC236}">
                <a16:creationId xmlns:a16="http://schemas.microsoft.com/office/drawing/2014/main" id="{E5858521-5BB9-4A36-B2E6-0685B9DAE7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2303" y="559063"/>
            <a:ext cx="6492239" cy="649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Đồng hồ đếm ngược 5 phút - 5 Minute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8135930" y="5971607"/>
            <a:ext cx="4014439" cy="133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36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F7F2D4-1EB5-4588-A382-D018C17C1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5">
                                            <p:graphicEl>
                                              <a:dgm id="{AEF7F2D4-1EB5-4588-A382-D018C17C1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5">
                                            <p:graphicEl>
                                              <a:dgm id="{AEF7F2D4-1EB5-4588-A382-D018C17C1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CC5E57-649B-418E-8A43-4044E0AF6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5">
                                            <p:graphicEl>
                                              <a:dgm id="{DFCC5E57-649B-418E-8A43-4044E0AF6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0" fill="hold"/>
                                        <p:tgtEl>
                                          <p:spTgt spid="5">
                                            <p:graphicEl>
                                              <a:dgm id="{DFCC5E57-649B-418E-8A43-4044E0AF6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06096B-E4D5-4A77-A1EA-964B189E4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4000" fill="hold"/>
                                        <p:tgtEl>
                                          <p:spTgt spid="5">
                                            <p:graphicEl>
                                              <a:dgm id="{9C06096B-E4D5-4A77-A1EA-964B189E4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4000" fill="hold"/>
                                        <p:tgtEl>
                                          <p:spTgt spid="5">
                                            <p:graphicEl>
                                              <a:dgm id="{9C06096B-E4D5-4A77-A1EA-964B189E4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 animBg="1"/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3056" y="5486400"/>
            <a:ext cx="8469968" cy="2357119"/>
          </a:xfrm>
          <a:prstGeom prst="rect">
            <a:avLst/>
          </a:prstGeom>
          <a:solidFill>
            <a:srgbClr val="2065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4B722832-B448-4E2E-97B7-78F67890D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71" y="5856906"/>
            <a:ext cx="7854503" cy="16826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Kết quả hình ảnh cho lặng lẽ sa pa 247">
            <a:extLst>
              <a:ext uri="{FF2B5EF4-FFF2-40B4-BE49-F238E27FC236}">
                <a16:creationId xmlns:a16="http://schemas.microsoft.com/office/drawing/2014/main" id="{A3CC8A7B-30A5-45A3-BABA-501A2727BC8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" r="1" b="6355"/>
          <a:stretch/>
        </p:blipFill>
        <p:spPr bwMode="auto">
          <a:xfrm>
            <a:off x="393057" y="386080"/>
            <a:ext cx="8462657" cy="492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41586" y="386078"/>
            <a:ext cx="5202736" cy="745744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ơ đồ 4">
            <a:extLst>
              <a:ext uri="{FF2B5EF4-FFF2-40B4-BE49-F238E27FC236}">
                <a16:creationId xmlns:a16="http://schemas.microsoft.com/office/drawing/2014/main" id="{05493930-18E9-4242-8456-6FDF6D946D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3731907"/>
              </p:ext>
            </p:extLst>
          </p:nvPr>
        </p:nvGraphicFramePr>
        <p:xfrm>
          <a:off x="9048898" y="386078"/>
          <a:ext cx="5188447" cy="7457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9717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ảnh có liên quan">
            <a:extLst>
              <a:ext uri="{FF2B5EF4-FFF2-40B4-BE49-F238E27FC236}">
                <a16:creationId xmlns:a16="http://schemas.microsoft.com/office/drawing/2014/main" id="{158FA628-4F03-4A8F-8153-92553F7BA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" r="30834"/>
          <a:stretch/>
        </p:blipFill>
        <p:spPr bwMode="auto">
          <a:xfrm>
            <a:off x="6957052" y="12"/>
            <a:ext cx="7672982" cy="822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10F17D79-2790-422B-ADD7-9B3340A9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7820"/>
            <a:ext cx="7872548" cy="157399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Sơ đồ 4">
            <a:extLst>
              <a:ext uri="{FF2B5EF4-FFF2-40B4-BE49-F238E27FC236}">
                <a16:creationId xmlns:a16="http://schemas.microsoft.com/office/drawing/2014/main" id="{CFFFFD1E-1843-401E-9955-1C4854ED85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8679502"/>
              </p:ext>
            </p:extLst>
          </p:nvPr>
        </p:nvGraphicFramePr>
        <p:xfrm>
          <a:off x="-365" y="2034377"/>
          <a:ext cx="7872548" cy="5721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22624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9392D4-1E07-41E7-83D5-5AEDD5115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4000"/>
                                        <p:tgtEl>
                                          <p:spTgt spid="5">
                                            <p:graphicEl>
                                              <a:dgm id="{FF9392D4-1E07-41E7-83D5-5AEDD5115E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8D3D98-1379-4961-82B3-9F5E7439A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4000"/>
                                        <p:tgtEl>
                                          <p:spTgt spid="5">
                                            <p:graphicEl>
                                              <a:dgm id="{8A8D3D98-1379-4961-82B3-9F5E7439A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020C9B-1D15-4CDE-AD17-820E66A10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4000"/>
                                        <p:tgtEl>
                                          <p:spTgt spid="5">
                                            <p:graphicEl>
                                              <a:dgm id="{0E020C9B-1D15-4CDE-AD17-820E66A10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04784E-2A73-4AE1-AFE9-7DE024430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4000"/>
                                        <p:tgtEl>
                                          <p:spTgt spid="5">
                                            <p:graphicEl>
                                              <a:dgm id="{BD04784E-2A73-4AE1-AFE9-7DE024430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7D229A-C41E-44A8-B0F6-BEE721C07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4000"/>
                                        <p:tgtEl>
                                          <p:spTgt spid="5">
                                            <p:graphicEl>
                                              <a:dgm id="{357D229A-C41E-44A8-B0F6-BEE721C078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F8D6BB-6DC9-4221-916C-886D10106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47" y="193022"/>
            <a:ext cx="6958429" cy="15906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Sơ đồ 4">
            <a:extLst>
              <a:ext uri="{FF2B5EF4-FFF2-40B4-BE49-F238E27FC236}">
                <a16:creationId xmlns:a16="http://schemas.microsoft.com/office/drawing/2014/main" id="{2DA1A2C0-4F41-4ADB-A95F-B8C32D68C5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5971170"/>
              </p:ext>
            </p:extLst>
          </p:nvPr>
        </p:nvGraphicFramePr>
        <p:xfrm>
          <a:off x="302382" y="2023557"/>
          <a:ext cx="7620835" cy="5271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3062" y="0"/>
            <a:ext cx="7407338" cy="82296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Hình ảnh có liên quan">
            <a:extLst>
              <a:ext uri="{FF2B5EF4-FFF2-40B4-BE49-F238E27FC236}">
                <a16:creationId xmlns:a16="http://schemas.microsoft.com/office/drawing/2014/main" id="{D5908131-8D8C-42F5-8529-F476280C2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8" r="21470" b="-1"/>
          <a:stretch/>
        </p:blipFill>
        <p:spPr bwMode="auto">
          <a:xfrm>
            <a:off x="7401416" y="12"/>
            <a:ext cx="7228985" cy="8229588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635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2B0926-86F9-434E-8EE0-A8503E4A7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000"/>
                                        <p:tgtEl>
                                          <p:spTgt spid="5">
                                            <p:graphicEl>
                                              <a:dgm id="{312B0926-86F9-434E-8EE0-A8503E4A7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3B0411-1A5D-47B9-BD7B-6BF812761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000"/>
                                        <p:tgtEl>
                                          <p:spTgt spid="5">
                                            <p:graphicEl>
                                              <a:dgm id="{A23B0411-1A5D-47B9-BD7B-6BF812761A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BA29FE-54FC-474B-A9B4-B7A744E55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4000"/>
                                        <p:tgtEl>
                                          <p:spTgt spid="5">
                                            <p:graphicEl>
                                              <a:dgm id="{DBBA29FE-54FC-474B-A9B4-B7A744E55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3EA2C6-22C7-45A7-9C80-431F73734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000"/>
                                        <p:tgtEl>
                                          <p:spTgt spid="5">
                                            <p:graphicEl>
                                              <a:dgm id="{E63EA2C6-22C7-45A7-9C80-431F73734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D4A281-D200-4CE0-A910-E1C642D6E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4000"/>
                                        <p:tgtEl>
                                          <p:spTgt spid="5">
                                            <p:graphicEl>
                                              <a:dgm id="{51D4A281-D200-4CE0-A910-E1C642D6E1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0992AA-6BD1-437C-B7DA-15BA41DFF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4000"/>
                                        <p:tgtEl>
                                          <p:spTgt spid="5">
                                            <p:graphicEl>
                                              <a:dgm id="{CA0992AA-6BD1-437C-B7DA-15BA41DFF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>
            <a:extLst>
              <a:ext uri="{FF2B5EF4-FFF2-40B4-BE49-F238E27FC236}">
                <a16:creationId xmlns:a16="http://schemas.microsoft.com/office/drawing/2014/main" id="{8C941F49-66EE-4CA5-BC35-FD5F0C58441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4630400" cy="8229600"/>
            <a:chOff x="1392" y="40"/>
            <a:chExt cx="4368" cy="3080"/>
          </a:xfrm>
        </p:grpSpPr>
        <p:pic>
          <p:nvPicPr>
            <p:cNvPr id="3" name="Picture 23" descr="bottom">
              <a:extLst>
                <a:ext uri="{FF2B5EF4-FFF2-40B4-BE49-F238E27FC236}">
                  <a16:creationId xmlns:a16="http://schemas.microsoft.com/office/drawing/2014/main" id="{60A7BAA1-8703-4018-8160-1D122501E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" y="3016"/>
              <a:ext cx="436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4" descr="left">
              <a:extLst>
                <a:ext uri="{FF2B5EF4-FFF2-40B4-BE49-F238E27FC236}">
                  <a16:creationId xmlns:a16="http://schemas.microsoft.com/office/drawing/2014/main" id="{4F3D41A4-A0DA-4586-96AE-C55EE98F2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04"/>
              <a:ext cx="103" cy="2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5" descr="bottom">
              <a:extLst>
                <a:ext uri="{FF2B5EF4-FFF2-40B4-BE49-F238E27FC236}">
                  <a16:creationId xmlns:a16="http://schemas.microsoft.com/office/drawing/2014/main" id="{2817FD3C-1E46-4E0A-A528-E4AABCE1D2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" y="40"/>
              <a:ext cx="436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6" descr="right">
              <a:extLst>
                <a:ext uri="{FF2B5EF4-FFF2-40B4-BE49-F238E27FC236}">
                  <a16:creationId xmlns:a16="http://schemas.microsoft.com/office/drawing/2014/main" id="{F6E234BB-1613-407C-B4FD-F4EA12B87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1" y="104"/>
              <a:ext cx="109" cy="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7" descr="content_bg">
              <a:extLst>
                <a:ext uri="{FF2B5EF4-FFF2-40B4-BE49-F238E27FC236}">
                  <a16:creationId xmlns:a16="http://schemas.microsoft.com/office/drawing/2014/main" id="{F45409B8-B23D-4EB2-A0DE-16BC0959AD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" y="104"/>
              <a:ext cx="4185" cy="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8" name="Group 106">
            <a:extLst>
              <a:ext uri="{FF2B5EF4-FFF2-40B4-BE49-F238E27FC236}">
                <a16:creationId xmlns:a16="http://schemas.microsoft.com/office/drawing/2014/main" id="{E003A93F-5C48-40EE-AF0B-AD6292470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823704"/>
              </p:ext>
            </p:extLst>
          </p:nvPr>
        </p:nvGraphicFramePr>
        <p:xfrm>
          <a:off x="344990" y="295349"/>
          <a:ext cx="13798473" cy="7578651"/>
        </p:xfrm>
        <a:graphic>
          <a:graphicData uri="http://schemas.openxmlformats.org/drawingml/2006/table">
            <a:tbl>
              <a:tblPr/>
              <a:tblGrid>
                <a:gridCol w="721810">
                  <a:extLst>
                    <a:ext uri="{9D8B030D-6E8A-4147-A177-3AD203B41FA5}">
                      <a16:colId xmlns:a16="http://schemas.microsoft.com/office/drawing/2014/main" val="1796140672"/>
                    </a:ext>
                  </a:extLst>
                </a:gridCol>
                <a:gridCol w="4787900">
                  <a:extLst>
                    <a:ext uri="{9D8B030D-6E8A-4147-A177-3AD203B41FA5}">
                      <a16:colId xmlns:a16="http://schemas.microsoft.com/office/drawing/2014/main" val="4218613329"/>
                    </a:ext>
                  </a:extLst>
                </a:gridCol>
                <a:gridCol w="4660900">
                  <a:extLst>
                    <a:ext uri="{9D8B030D-6E8A-4147-A177-3AD203B41FA5}">
                      <a16:colId xmlns:a16="http://schemas.microsoft.com/office/drawing/2014/main" val="3924916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424998143"/>
                    </a:ext>
                  </a:extLst>
                </a:gridCol>
                <a:gridCol w="1646663">
                  <a:extLst>
                    <a:ext uri="{9D8B030D-6E8A-4147-A177-3AD203B41FA5}">
                      <a16:colId xmlns:a16="http://schemas.microsoft.com/office/drawing/2014/main" val="237293342"/>
                    </a:ext>
                  </a:extLst>
                </a:gridCol>
              </a:tblGrid>
              <a:tr h="1474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kumimoji="0" lang="en-SG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SG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049176"/>
                  </a:ext>
                </a:extLst>
              </a:tr>
              <a:tr h="2099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4421545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323124"/>
                  </a:ext>
                </a:extLst>
              </a:tr>
              <a:tr h="2023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600415"/>
                  </a:ext>
                </a:extLst>
              </a:tr>
            </a:tbl>
          </a:graphicData>
        </a:graphic>
      </p:graphicFrame>
      <p:sp>
        <p:nvSpPr>
          <p:cNvPr id="9" name="Rectangle 87">
            <a:extLst>
              <a:ext uri="{FF2B5EF4-FFF2-40B4-BE49-F238E27FC236}">
                <a16:creationId xmlns:a16="http://schemas.microsoft.com/office/drawing/2014/main" id="{676E41BA-161B-426D-837A-604ED1504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635" y="1902835"/>
            <a:ext cx="464820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altLang="en-US" sz="2800" dirty="0">
              <a:latin typeface=".VnTime" panose="020B7200000000000000" pitchFamily="34" charset="0"/>
            </a:endParaRPr>
          </a:p>
        </p:txBody>
      </p:sp>
      <p:sp>
        <p:nvSpPr>
          <p:cNvPr id="10" name="Rectangle 88">
            <a:extLst>
              <a:ext uri="{FF2B5EF4-FFF2-40B4-BE49-F238E27FC236}">
                <a16:creationId xmlns:a16="http://schemas.microsoft.com/office/drawing/2014/main" id="{168809CF-E545-4E23-9951-6E27F3052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4377" y="1905248"/>
            <a:ext cx="439756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altLang="en-US" sz="2800" dirty="0">
              <a:latin typeface=".VnTime" panose="020B7200000000000000" pitchFamily="34" charset="0"/>
            </a:endParaRPr>
          </a:p>
        </p:txBody>
      </p:sp>
      <p:sp>
        <p:nvSpPr>
          <p:cNvPr id="11" name="Rectangle 90">
            <a:extLst>
              <a:ext uri="{FF2B5EF4-FFF2-40B4-BE49-F238E27FC236}">
                <a16:creationId xmlns:a16="http://schemas.microsoft.com/office/drawing/2014/main" id="{80AC5FB1-EF6C-41EF-AD12-E367C11BB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3869" y="3569049"/>
            <a:ext cx="118390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91">
            <a:extLst>
              <a:ext uri="{FF2B5EF4-FFF2-40B4-BE49-F238E27FC236}">
                <a16:creationId xmlns:a16="http://schemas.microsoft.com/office/drawing/2014/main" id="{DB312C14-FD87-415F-B90A-BB16D37CF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7163" y="3351481"/>
            <a:ext cx="179824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52">
            <a:extLst>
              <a:ext uri="{FF2B5EF4-FFF2-40B4-BE49-F238E27FC236}">
                <a16:creationId xmlns:a16="http://schemas.microsoft.com/office/drawing/2014/main" id="{F1BB1BAC-078D-4CF0-8F8B-3AE328F80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735" y="3918627"/>
            <a:ext cx="442706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endParaRPr lang="en-US" altLang="en-US" sz="2800" dirty="0">
              <a:latin typeface=".VnTime" panose="020B7200000000000000" pitchFamily="34" charset="0"/>
            </a:endParaRPr>
          </a:p>
        </p:txBody>
      </p:sp>
      <p:sp>
        <p:nvSpPr>
          <p:cNvPr id="14" name="Rectangle 54">
            <a:extLst>
              <a:ext uri="{FF2B5EF4-FFF2-40B4-BE49-F238E27FC236}">
                <a16:creationId xmlns:a16="http://schemas.microsoft.com/office/drawing/2014/main" id="{31DA4CFE-D354-4ADD-A94C-537155391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660" y="3964774"/>
            <a:ext cx="464820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Chu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endParaRPr lang="en-US" altLang="en-US" sz="2800" dirty="0">
              <a:latin typeface=".VnTime" panose="020B7200000000000000" pitchFamily="34" charset="0"/>
            </a:endParaRPr>
          </a:p>
        </p:txBody>
      </p:sp>
      <p:sp>
        <p:nvSpPr>
          <p:cNvPr id="16" name="Rectangle 59">
            <a:extLst>
              <a:ext uri="{FF2B5EF4-FFF2-40B4-BE49-F238E27FC236}">
                <a16:creationId xmlns:a16="http://schemas.microsoft.com/office/drawing/2014/main" id="{0ABE593F-7DC2-4887-B524-F0C67447B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359" y="5965768"/>
            <a:ext cx="455528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altLang="en-US" sz="2800" dirty="0">
              <a:latin typeface=".VnTime" panose="020B7200000000000000" pitchFamily="34" charset="0"/>
            </a:endParaRPr>
          </a:p>
        </p:txBody>
      </p:sp>
      <p:sp>
        <p:nvSpPr>
          <p:cNvPr id="17" name="Rectangle 52">
            <a:extLst>
              <a:ext uri="{FF2B5EF4-FFF2-40B4-BE49-F238E27FC236}">
                <a16:creationId xmlns:a16="http://schemas.microsoft.com/office/drawing/2014/main" id="{0CD097E6-9423-47E1-A8A6-FF8F702B2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734" y="6491340"/>
            <a:ext cx="4427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endParaRPr lang="en-US" altLang="en-US" sz="2800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05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81" y="1268287"/>
            <a:ext cx="5611950" cy="54293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44388" y="2802661"/>
            <a:ext cx="29561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1E7064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GHI NHỚ</a:t>
            </a:r>
            <a:endParaRPr lang="zh-CN" altLang="en-US" sz="6600" b="1" dirty="0">
              <a:solidFill>
                <a:srgbClr val="1E7064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53945" y="1294991"/>
            <a:ext cx="65409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2" y="2622082"/>
            <a:ext cx="3705100" cy="2522320"/>
          </a:xfrm>
          <a:prstGeom prst="rect">
            <a:avLst/>
          </a:prstGeom>
        </p:spPr>
      </p:pic>
      <p:sp>
        <p:nvSpPr>
          <p:cNvPr id="4" name="品 10"/>
          <p:cNvSpPr txBox="1"/>
          <p:nvPr/>
        </p:nvSpPr>
        <p:spPr>
          <a:xfrm>
            <a:off x="1194889" y="3766180"/>
            <a:ext cx="2638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err="1">
                <a:solidFill>
                  <a:srgbClr val="F0ABBA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Lưu</a:t>
            </a:r>
            <a:r>
              <a:rPr lang="en-US" altLang="zh-CN" sz="6600" b="1" dirty="0">
                <a:solidFill>
                  <a:srgbClr val="F0ABBA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ý</a:t>
            </a:r>
            <a:endParaRPr lang="zh-CN" altLang="en-US" sz="6600" b="1" dirty="0">
              <a:solidFill>
                <a:srgbClr val="F0ABBA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sp>
        <p:nvSpPr>
          <p:cNvPr id="5" name="Hộp Văn bản 1">
            <a:extLst>
              <a:ext uri="{FF2B5EF4-FFF2-40B4-BE49-F238E27FC236}">
                <a16:creationId xmlns:a16="http://schemas.microsoft.com/office/drawing/2014/main" id="{9C892F8D-F0B1-4078-8E12-C4221C6ADA62}"/>
              </a:ext>
            </a:extLst>
          </p:cNvPr>
          <p:cNvSpPr txBox="1"/>
          <p:nvPr/>
        </p:nvSpPr>
        <p:spPr>
          <a:xfrm>
            <a:off x="6113416" y="710844"/>
            <a:ext cx="851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05" y="435927"/>
            <a:ext cx="1111904" cy="1489366"/>
          </a:xfrm>
          <a:prstGeom prst="rect">
            <a:avLst/>
          </a:prstGeom>
        </p:spPr>
      </p:pic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9C892F8D-F0B1-4078-8E12-C4221C6ADA62}"/>
              </a:ext>
            </a:extLst>
          </p:cNvPr>
          <p:cNvSpPr txBox="1"/>
          <p:nvPr/>
        </p:nvSpPr>
        <p:spPr>
          <a:xfrm>
            <a:off x="5586162" y="1805455"/>
            <a:ext cx="87307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uất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cốt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quát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Hộp Văn bản 1">
            <a:extLst>
              <a:ext uri="{FF2B5EF4-FFF2-40B4-BE49-F238E27FC236}">
                <a16:creationId xmlns:a16="http://schemas.microsoft.com/office/drawing/2014/main" id="{9C892F8D-F0B1-4078-8E12-C4221C6ADA62}"/>
              </a:ext>
            </a:extLst>
          </p:cNvPr>
          <p:cNvSpPr txBox="1"/>
          <p:nvPr/>
        </p:nvSpPr>
        <p:spPr>
          <a:xfrm>
            <a:off x="5555286" y="4350882"/>
            <a:ext cx="8730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ộp Văn bản 1">
            <a:extLst>
              <a:ext uri="{FF2B5EF4-FFF2-40B4-BE49-F238E27FC236}">
                <a16:creationId xmlns:a16="http://schemas.microsoft.com/office/drawing/2014/main" id="{9C892F8D-F0B1-4078-8E12-C4221C6ADA62}"/>
              </a:ext>
            </a:extLst>
          </p:cNvPr>
          <p:cNvSpPr txBox="1"/>
          <p:nvPr/>
        </p:nvSpPr>
        <p:spPr>
          <a:xfrm>
            <a:off x="6139543" y="5909871"/>
            <a:ext cx="78947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图片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881" y="6019703"/>
            <a:ext cx="1111904" cy="14893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bg 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PA_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t="35741" r="76042" b="33519"/>
          <a:stretch>
            <a:fillRect/>
          </a:stretch>
        </p:blipFill>
        <p:spPr>
          <a:xfrm>
            <a:off x="1249680" y="2941320"/>
            <a:ext cx="2255520" cy="2529840"/>
          </a:xfrm>
          <a:prstGeom prst="rect">
            <a:avLst/>
          </a:prstGeom>
        </p:spPr>
      </p:pic>
      <p:pic>
        <p:nvPicPr>
          <p:cNvPr id="4" name="PA_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9" t="9259" r="56875" b="50556"/>
          <a:stretch>
            <a:fillRect/>
          </a:stretch>
        </p:blipFill>
        <p:spPr>
          <a:xfrm>
            <a:off x="2849880" y="762000"/>
            <a:ext cx="3459480" cy="3307080"/>
          </a:xfrm>
          <a:prstGeom prst="rect">
            <a:avLst/>
          </a:prstGeom>
        </p:spPr>
      </p:pic>
      <p:pic>
        <p:nvPicPr>
          <p:cNvPr id="5" name="PA_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7407" r="44479" b="52037"/>
          <a:stretch>
            <a:fillRect/>
          </a:stretch>
        </p:blipFill>
        <p:spPr>
          <a:xfrm>
            <a:off x="5486400" y="609600"/>
            <a:ext cx="2636520" cy="3337560"/>
          </a:xfrm>
          <a:prstGeom prst="rect">
            <a:avLst/>
          </a:prstGeom>
        </p:spPr>
      </p:pic>
      <p:pic>
        <p:nvPicPr>
          <p:cNvPr id="6" name="PA_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6" t="15926" r="33646" b="54630"/>
          <a:stretch>
            <a:fillRect/>
          </a:stretch>
        </p:blipFill>
        <p:spPr>
          <a:xfrm>
            <a:off x="7665720" y="1310640"/>
            <a:ext cx="2042160" cy="2423160"/>
          </a:xfrm>
          <a:prstGeom prst="rect">
            <a:avLst/>
          </a:prstGeom>
        </p:spPr>
      </p:pic>
      <p:pic>
        <p:nvPicPr>
          <p:cNvPr id="7" name="PA_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3" t="27408" r="7708" b="42222"/>
          <a:stretch>
            <a:fillRect/>
          </a:stretch>
        </p:blipFill>
        <p:spPr>
          <a:xfrm>
            <a:off x="11460480" y="2255520"/>
            <a:ext cx="2042160" cy="2499360"/>
          </a:xfrm>
          <a:prstGeom prst="rect">
            <a:avLst/>
          </a:prstGeom>
        </p:spPr>
      </p:pic>
      <p:pic>
        <p:nvPicPr>
          <p:cNvPr id="8" name="PA_5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0" t="14444" r="19688" b="50000"/>
          <a:stretch>
            <a:fillRect/>
          </a:stretch>
        </p:blipFill>
        <p:spPr>
          <a:xfrm>
            <a:off x="9326880" y="1188720"/>
            <a:ext cx="2423160" cy="2926080"/>
          </a:xfrm>
          <a:prstGeom prst="rect">
            <a:avLst/>
          </a:prstGeom>
        </p:spPr>
      </p:pic>
      <p:pic>
        <p:nvPicPr>
          <p:cNvPr id="9" name="PA_mask 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" y="0"/>
            <a:ext cx="14554962" cy="8229600"/>
          </a:xfrm>
          <a:prstGeom prst="rect">
            <a:avLst/>
          </a:prstGeom>
        </p:spPr>
      </p:pic>
      <p:sp>
        <p:nvSpPr>
          <p:cNvPr id="11" name="文本框 9"/>
          <p:cNvSpPr txBox="1"/>
          <p:nvPr/>
        </p:nvSpPr>
        <p:spPr>
          <a:xfrm>
            <a:off x="2821581" y="4196544"/>
            <a:ext cx="97900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/>
            <a:r>
              <a:rPr lang="en-US" altLang="zh-CN" sz="115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II. </a:t>
            </a:r>
            <a:r>
              <a:rPr lang="en-US" altLang="zh-CN" sz="11500" b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Luyện</a:t>
            </a:r>
            <a:r>
              <a:rPr lang="en-US" altLang="zh-CN" sz="115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 </a:t>
            </a:r>
            <a:r>
              <a:rPr lang="en-US" altLang="zh-CN" sz="11500" b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tập</a:t>
            </a:r>
            <a:endParaRPr lang="zh-CN" altLang="en-US" sz="11500" b="1" dirty="0">
              <a:ln w="9525">
                <a:solidFill>
                  <a:schemeClr val="bg1"/>
                </a:solidFill>
                <a:prstDash val="solid"/>
              </a:ln>
              <a:gradFill>
                <a:gsLst>
                  <a:gs pos="33000">
                    <a:srgbClr val="00B0F0"/>
                  </a:gs>
                  <a:gs pos="83000">
                    <a:srgbClr val="00B050"/>
                  </a:gs>
                </a:gsLst>
                <a:lin ang="5400000" scaled="1"/>
              </a:gra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mazone" pitchFamily="66" charset="0"/>
              <a:ea typeface="华康海报体W12(P)" panose="040B0C00000000000000" pitchFamily="82" charset="-122"/>
            </a:endParaRPr>
          </a:p>
        </p:txBody>
      </p:sp>
      <p:pic>
        <p:nvPicPr>
          <p:cNvPr id="16" name="PA_少儿歌曲 - 幼儿园里朋友多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3205"/>
                </p14:media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16459200" y="-2225040"/>
            <a:ext cx="731520" cy="731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1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656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15" y="576072"/>
            <a:ext cx="13485571" cy="7077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77344" y="822134"/>
            <a:ext cx="8863742" cy="6085932"/>
          </a:xfrm>
          <a:prstGeom prst="rect">
            <a:avLst/>
          </a:prstGeom>
        </p:spPr>
      </p:pic>
      <p:sp>
        <p:nvSpPr>
          <p:cNvPr id="9" name="Hộp Văn bản 6">
            <a:extLst>
              <a:ext uri="{FF2B5EF4-FFF2-40B4-BE49-F238E27FC236}">
                <a16:creationId xmlns:a16="http://schemas.microsoft.com/office/drawing/2014/main" id="{4229F01F-5108-4C06-8A71-376EF722A938}"/>
              </a:ext>
            </a:extLst>
          </p:cNvPr>
          <p:cNvSpPr txBox="1"/>
          <p:nvPr/>
        </p:nvSpPr>
        <p:spPr>
          <a:xfrm>
            <a:off x="3785157" y="3388381"/>
            <a:ext cx="63113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6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6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6000" b="1" i="1" dirty="0">
                <a:latin typeface="Times New Roman" pitchFamily="18" charset="0"/>
                <a:cs typeface="Times New Roman" pitchFamily="18" charset="0"/>
              </a:rPr>
              <a:t>, tr64 </a:t>
            </a:r>
            <a:r>
              <a:rPr lang="en-US" sz="60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6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0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0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31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4471"/>
            <a:ext cx="6737850" cy="82296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C8BD0B58-D95E-42CA-868B-3A11916BA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219" y="84006"/>
            <a:ext cx="6737849" cy="17448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i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THẢO LUẬN NHÓM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86343"/>
            <a:ext cx="6000526" cy="6481154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ID# 2993 - Teamwork Rotate Earth  - PowerPoint Animation">
            <a:extLst>
              <a:ext uri="{FF2B5EF4-FFF2-40B4-BE49-F238E27FC236}">
                <a16:creationId xmlns:a16="http://schemas.microsoft.com/office/drawing/2014/main" id="{D0418781-F9C2-495B-918D-8807372CB0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307" y="1954907"/>
            <a:ext cx="4344025" cy="434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Sơ đồ 4">
            <a:extLst>
              <a:ext uri="{FF2B5EF4-FFF2-40B4-BE49-F238E27FC236}">
                <a16:creationId xmlns:a16="http://schemas.microsoft.com/office/drawing/2014/main" id="{40933682-AA3E-4A32-BA33-3B3C9A2F63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0540379"/>
              </p:ext>
            </p:extLst>
          </p:nvPr>
        </p:nvGraphicFramePr>
        <p:xfrm>
          <a:off x="5467350" y="1447800"/>
          <a:ext cx="9120717" cy="6570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Đồng hồ đếm ngược 5 phút - 5 Minute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/>
          <a:stretch>
            <a:fillRect/>
          </a:stretch>
        </p:blipFill>
        <p:spPr>
          <a:xfrm>
            <a:off x="1016993" y="5332513"/>
            <a:ext cx="3291840" cy="1384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6987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6DFECC-2DDB-472A-BF82-E98C6A0BA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676DFECC-2DDB-472A-BF82-E98C6A0BA6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E036B2-CD49-4AAC-8FC4-EA5A3F1B7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BEE036B2-CD49-4AAC-8FC4-EA5A3F1B7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8132E4-A798-41C0-9D70-EF17DC15C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D68132E4-A798-41C0-9D70-EF17DC15C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F61E2F-C18E-4C63-AD03-5C89F5039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25F61E2F-C18E-4C63-AD03-5C89F5039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4"/>
          <p:cNvGrpSpPr/>
          <p:nvPr/>
        </p:nvGrpSpPr>
        <p:grpSpPr>
          <a:xfrm>
            <a:off x="853440" y="731520"/>
            <a:ext cx="6705600" cy="61264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54"/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55"/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图片 37"/>
          <p:cNvPicPr>
            <a:picLocks noChangeAspect="1"/>
          </p:cNvPicPr>
          <p:nvPr/>
        </p:nvPicPr>
        <p:blipFill>
          <a:blip r:embed="rId4"/>
          <a:srcRect l="21011" t="15742" r="13464" b="6334"/>
          <a:stretch>
            <a:fillRect/>
          </a:stretch>
        </p:blipFill>
        <p:spPr bwMode="auto">
          <a:xfrm>
            <a:off x="0" y="5932171"/>
            <a:ext cx="3169920" cy="248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45970" y="986790"/>
            <a:ext cx="6096000" cy="579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vi-VN" sz="4600" i="1" dirty="0">
                <a:latin typeface="Times New Roman" pitchFamily="18" charset="0"/>
                <a:cs typeface="Times New Roman" pitchFamily="18" charset="0"/>
              </a:rPr>
              <a:t>Chém chết chằn tinh</a:t>
            </a:r>
            <a:br>
              <a:rPr lang="vi-VN" sz="46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4600" i="1" dirty="0">
                <a:latin typeface="Times New Roman" pitchFamily="18" charset="0"/>
                <a:cs typeface="Times New Roman" pitchFamily="18" charset="0"/>
              </a:rPr>
              <a:t>Lấy được tên vàng</a:t>
            </a:r>
            <a:br>
              <a:rPr lang="vi-VN" sz="46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4600" i="1" dirty="0">
                <a:latin typeface="Times New Roman" pitchFamily="18" charset="0"/>
                <a:cs typeface="Times New Roman" pitchFamily="18" charset="0"/>
              </a:rPr>
              <a:t>Giết cả đại bàng</a:t>
            </a:r>
            <a:br>
              <a:rPr lang="vi-VN" sz="46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4600" i="1" dirty="0">
                <a:latin typeface="Times New Roman" pitchFamily="18" charset="0"/>
                <a:cs typeface="Times New Roman" pitchFamily="18" charset="0"/>
              </a:rPr>
              <a:t>Cứu nguy công chúa</a:t>
            </a:r>
            <a:br>
              <a:rPr lang="vi-VN" sz="46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4600" i="1" dirty="0">
                <a:latin typeface="Times New Roman" pitchFamily="18" charset="0"/>
                <a:cs typeface="Times New Roman" pitchFamily="18" charset="0"/>
              </a:rPr>
              <a:t>Chư hầu khiếp vía</a:t>
            </a:r>
            <a:br>
              <a:rPr lang="vi-VN" sz="46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4600" i="1" dirty="0">
                <a:latin typeface="Times New Roman" pitchFamily="18" charset="0"/>
                <a:cs typeface="Times New Roman" pitchFamily="18" charset="0"/>
              </a:rPr>
              <a:t>Bởi một niêu cơm</a:t>
            </a:r>
            <a:br>
              <a:rPr lang="vi-VN" sz="46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4600" i="1" dirty="0">
                <a:latin typeface="Times New Roman" pitchFamily="18" charset="0"/>
                <a:cs typeface="Times New Roman" pitchFamily="18" charset="0"/>
              </a:rPr>
              <a:t>Để lại tiếng thơm</a:t>
            </a:r>
            <a:br>
              <a:rPr lang="vi-VN" sz="46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4600" i="1" dirty="0">
                <a:latin typeface="Times New Roman" pitchFamily="18" charset="0"/>
                <a:cs typeface="Times New Roman" pitchFamily="18" charset="0"/>
              </a:rPr>
              <a:t>Lưu truyền sử sách.</a:t>
            </a:r>
            <a:endParaRPr lang="en-US" sz="4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任意多边形 4"/>
          <p:cNvSpPr>
            <a:spLocks/>
          </p:cNvSpPr>
          <p:nvPr/>
        </p:nvSpPr>
        <p:spPr bwMode="auto">
          <a:xfrm rot="5400000">
            <a:off x="9951722" y="-106680"/>
            <a:ext cx="2285999" cy="3413760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 lIns="130622" tIns="65311" rIns="130622" bIns="65311"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文本框 55"/>
          <p:cNvSpPr txBox="1">
            <a:spLocks noChangeArrowheads="1"/>
          </p:cNvSpPr>
          <p:nvPr/>
        </p:nvSpPr>
        <p:spPr bwMode="auto">
          <a:xfrm>
            <a:off x="9997441" y="731520"/>
            <a:ext cx="2212341" cy="17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/>
            <a:r>
              <a:rPr lang="en-US" altLang="zh-CN" sz="5100" dirty="0" err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Thạch</a:t>
            </a:r>
            <a:r>
              <a:rPr lang="en-US" altLang="zh-CN" sz="5100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5100" dirty="0" err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Sanh</a:t>
            </a:r>
            <a:endParaRPr lang="zh-CN" altLang="en-US" sz="5100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0" name="Rectangle: Rounded Corners 3"/>
          <p:cNvSpPr/>
          <p:nvPr/>
        </p:nvSpPr>
        <p:spPr>
          <a:xfrm>
            <a:off x="9265920" y="4480560"/>
            <a:ext cx="3667760" cy="1323976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1" name="Rectangle: Rounded Corners 179"/>
          <p:cNvSpPr/>
          <p:nvPr/>
        </p:nvSpPr>
        <p:spPr>
          <a:xfrm>
            <a:off x="9265920" y="4480560"/>
            <a:ext cx="3667760" cy="1323976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2" name="Rectangle: Rounded Corners 180"/>
          <p:cNvSpPr/>
          <p:nvPr/>
        </p:nvSpPr>
        <p:spPr>
          <a:xfrm>
            <a:off x="9265920" y="4480560"/>
            <a:ext cx="3667760" cy="1323976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" name="Rectangle: Rounded Corners 181"/>
          <p:cNvSpPr/>
          <p:nvPr/>
        </p:nvSpPr>
        <p:spPr>
          <a:xfrm>
            <a:off x="9265920" y="4480560"/>
            <a:ext cx="3667760" cy="132397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4" name="Rectangle: Rounded Corners 182"/>
          <p:cNvSpPr/>
          <p:nvPr/>
        </p:nvSpPr>
        <p:spPr>
          <a:xfrm>
            <a:off x="9265920" y="4480560"/>
            <a:ext cx="3667760" cy="132397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5" name="Rectangle: Rounded Corners 183"/>
          <p:cNvSpPr/>
          <p:nvPr/>
        </p:nvSpPr>
        <p:spPr>
          <a:xfrm>
            <a:off x="9265920" y="4480560"/>
            <a:ext cx="3667760" cy="132397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6" name="Rectangle: Rounded Corners 184"/>
          <p:cNvSpPr/>
          <p:nvPr/>
        </p:nvSpPr>
        <p:spPr>
          <a:xfrm>
            <a:off x="9265920" y="4480560"/>
            <a:ext cx="3667760" cy="132397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7" name="Rectangle: Rounded Corners 186"/>
          <p:cNvSpPr/>
          <p:nvPr/>
        </p:nvSpPr>
        <p:spPr>
          <a:xfrm>
            <a:off x="9265920" y="4480560"/>
            <a:ext cx="3667760" cy="132397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5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18" name="Picture 2" descr="Kết quả hình ảnh cho thạch sanh&quot;"/>
          <p:cNvPicPr>
            <a:picLocks noChangeAspect="1" noChangeArrowheads="1"/>
          </p:cNvPicPr>
          <p:nvPr/>
        </p:nvPicPr>
        <p:blipFill>
          <a:blip r:embed="rId5"/>
          <a:srcRect l="5822" r="13828"/>
          <a:stretch>
            <a:fillRect/>
          </a:stretch>
        </p:blipFill>
        <p:spPr bwMode="auto">
          <a:xfrm>
            <a:off x="8046720" y="3017520"/>
            <a:ext cx="5974080" cy="466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ết quả hình ảnh cho lão hạc">
            <a:extLst>
              <a:ext uri="{FF2B5EF4-FFF2-40B4-BE49-F238E27FC236}">
                <a16:creationId xmlns:a16="http://schemas.microsoft.com/office/drawing/2014/main" id="{C8E82A0A-A38E-46D0-98B2-C6F7A5BE9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7" b="29914"/>
          <a:stretch/>
        </p:blipFill>
        <p:spPr bwMode="auto">
          <a:xfrm>
            <a:off x="-1" y="12"/>
            <a:ext cx="14630401" cy="560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47522" y="5265964"/>
            <a:ext cx="988907" cy="84358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ơ đồ 4">
            <a:extLst>
              <a:ext uri="{FF2B5EF4-FFF2-40B4-BE49-F238E27FC236}">
                <a16:creationId xmlns:a16="http://schemas.microsoft.com/office/drawing/2014/main" id="{4AB8593B-ACBE-4E3B-96E3-DAD232EB9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448445"/>
              </p:ext>
            </p:extLst>
          </p:nvPr>
        </p:nvGraphicFramePr>
        <p:xfrm>
          <a:off x="1535123" y="4342697"/>
          <a:ext cx="11076472" cy="3886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72104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DF0732-C57C-4399-A5CF-D7071E9D9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C2DF0732-C57C-4399-A5CF-D7071E9D9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09DC96-A0D1-4DAE-A3F5-69624D55E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4809DC96-A0D1-4DAE-A3F5-69624D55E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2BCE71-4D13-4508-BBED-C83104A39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852BCE71-4D13-4508-BBED-C83104A39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ảnh có liên quan">
            <a:extLst>
              <a:ext uri="{FF2B5EF4-FFF2-40B4-BE49-F238E27FC236}">
                <a16:creationId xmlns:a16="http://schemas.microsoft.com/office/drawing/2014/main" id="{72A17B9C-CC75-497A-9078-80DDC0F7543D}"/>
              </a:ext>
            </a:extLst>
          </p:cNvPr>
          <p:cNvPicPr>
            <a:picLocks noGrp="1" noChangeAspect="1" noChangeArrowheads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" y="12"/>
            <a:ext cx="14630376" cy="822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8986347" y="2733138"/>
            <a:ext cx="5644055" cy="5496464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4BAE5BD0-A3ED-4186-88B5-DC7851F99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0225" y="3130981"/>
            <a:ext cx="5003975" cy="44239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73860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ết quả hình ảnh cho lão hạc">
            <a:extLst>
              <a:ext uri="{FF2B5EF4-FFF2-40B4-BE49-F238E27FC236}">
                <a16:creationId xmlns:a16="http://schemas.microsoft.com/office/drawing/2014/main" id="{97D319A8-2534-4082-9398-23DBF5D09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7" r="13777"/>
          <a:stretch/>
        </p:blipFill>
        <p:spPr bwMode="auto">
          <a:xfrm>
            <a:off x="6957418" y="12"/>
            <a:ext cx="7672982" cy="822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4630400" cy="8229600"/>
          </a:xfrm>
          <a:prstGeom prst="rect">
            <a:avLst/>
          </a:prstGeom>
        </p:spPr>
      </p:pic>
      <p:graphicFrame>
        <p:nvGraphicFramePr>
          <p:cNvPr id="5" name="Sơ đồ 4">
            <a:extLst>
              <a:ext uri="{FF2B5EF4-FFF2-40B4-BE49-F238E27FC236}">
                <a16:creationId xmlns:a16="http://schemas.microsoft.com/office/drawing/2014/main" id="{0E9A2C20-35C2-479B-A651-4DF29E4212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5173735"/>
              </p:ext>
            </p:extLst>
          </p:nvPr>
        </p:nvGraphicFramePr>
        <p:xfrm>
          <a:off x="-420388" y="396710"/>
          <a:ext cx="9753600" cy="7832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95958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707921-9EFF-4F3C-BBD2-D6AE97EB6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C7707921-9EFF-4F3C-BBD2-D6AE97EB62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02549C-B27C-4016-9054-0F356ACD3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0302549C-B27C-4016-9054-0F356ACD3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36388D-E8DA-4328-8CA8-0EB289D23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FD36388D-E8DA-4328-8CA8-0EB289D238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BD6B27-2A0D-4DCD-BD4E-BCBCDF13E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57BD6B27-2A0D-4DCD-BD4E-BCBCDF13E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963FA9-840D-43B4-B478-E715FA32E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DA963FA9-840D-43B4-B478-E715FA32EA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192C67-6870-424B-9350-1686DB96F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82192C67-6870-424B-9350-1686DB96F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39EEF3-DC50-4C10-8AE4-952A2B6B5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C039EEF3-DC50-4C10-8AE4-952A2B6B5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456BBE-F7CD-4EE8-A8BD-6501094D7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1D456BBE-F7CD-4EE8-A8BD-6501094D70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" y="3048000"/>
            <a:ext cx="5081182" cy="35719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1" y="647700"/>
            <a:ext cx="814172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0150" y="990600"/>
            <a:ext cx="37785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latin typeface="Amazone" pitchFamily="66" charset="0"/>
                <a:cs typeface="Times New Roman" pitchFamily="18" charset="0"/>
              </a:rPr>
              <a:t>Trò</a:t>
            </a:r>
            <a:r>
              <a:rPr lang="en-US" sz="8800" b="1" dirty="0"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8800" b="1" dirty="0" err="1">
                <a:latin typeface="Amazone" pitchFamily="66" charset="0"/>
                <a:cs typeface="Times New Roman" pitchFamily="18" charset="0"/>
              </a:rPr>
              <a:t>chơi</a:t>
            </a:r>
            <a:endParaRPr lang="en-US" sz="8800" b="1" dirty="0">
              <a:latin typeface="Amazone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7550" y="2370921"/>
            <a:ext cx="57340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b="1" dirty="0">
                <a:latin typeface="Amazone" pitchFamily="66" charset="0"/>
                <a:cs typeface="Times New Roman" pitchFamily="18" charset="0"/>
              </a:rPr>
              <a:t>Ai </a:t>
            </a:r>
            <a:r>
              <a:rPr lang="en-US" sz="11000" b="1" dirty="0" err="1">
                <a:latin typeface="Amazone" pitchFamily="66" charset="0"/>
                <a:cs typeface="Times New Roman" pitchFamily="18" charset="0"/>
              </a:rPr>
              <a:t>nhanh</a:t>
            </a:r>
            <a:r>
              <a:rPr lang="en-US" sz="11000" b="1" dirty="0"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11000" b="1" dirty="0" err="1">
                <a:latin typeface="Amazone" pitchFamily="66" charset="0"/>
                <a:cs typeface="Times New Roman" pitchFamily="18" charset="0"/>
              </a:rPr>
              <a:t>hơn</a:t>
            </a:r>
            <a:r>
              <a:rPr lang="en-US" sz="11000" b="1" dirty="0">
                <a:latin typeface="Amazone" pitchFamily="66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3.7037E-6 L 0.03671 -3.7037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4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>
          <a:xfrm rot="10800000">
            <a:off x="2621416" y="1681018"/>
            <a:ext cx="617083" cy="2433781"/>
            <a:chOff x="2911199" y="2513601"/>
            <a:chExt cx="63212" cy="481401"/>
          </a:xfrm>
        </p:grpSpPr>
        <p:sp>
          <p:nvSpPr>
            <p:cNvPr id="3" name="椭圆 6"/>
            <p:cNvSpPr/>
            <p:nvPr/>
          </p:nvSpPr>
          <p:spPr>
            <a:xfrm>
              <a:off x="2911199" y="2931790"/>
              <a:ext cx="63212" cy="63212"/>
            </a:xfrm>
            <a:prstGeom prst="ellipse">
              <a:avLst/>
            </a:prstGeom>
            <a:noFill/>
            <a:ln w="12700">
              <a:solidFill>
                <a:srgbClr val="FFCD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7"/>
            <p:cNvCxnSpPr/>
            <p:nvPr/>
          </p:nvCxnSpPr>
          <p:spPr>
            <a:xfrm rot="10800000" flipV="1">
              <a:off x="2942805" y="2513601"/>
              <a:ext cx="0" cy="418188"/>
            </a:xfrm>
            <a:prstGeom prst="line">
              <a:avLst/>
            </a:prstGeom>
            <a:ln>
              <a:solidFill>
                <a:srgbClr val="FFCDD2"/>
              </a:solidFill>
              <a:miter lim="800000"/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8"/>
          <p:cNvGrpSpPr/>
          <p:nvPr/>
        </p:nvGrpSpPr>
        <p:grpSpPr>
          <a:xfrm rot="10800000">
            <a:off x="5295635" y="1871521"/>
            <a:ext cx="84272" cy="1239645"/>
            <a:chOff x="2911199" y="1842874"/>
            <a:chExt cx="63212" cy="1152128"/>
          </a:xfrm>
        </p:grpSpPr>
        <p:sp>
          <p:nvSpPr>
            <p:cNvPr id="6" name="椭圆 9"/>
            <p:cNvSpPr/>
            <p:nvPr/>
          </p:nvSpPr>
          <p:spPr>
            <a:xfrm>
              <a:off x="2911199" y="2931790"/>
              <a:ext cx="63212" cy="63212"/>
            </a:xfrm>
            <a:prstGeom prst="ellipse">
              <a:avLst/>
            </a:prstGeom>
            <a:noFill/>
            <a:ln w="12700">
              <a:solidFill>
                <a:srgbClr val="B3E5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10"/>
            <p:cNvCxnSpPr/>
            <p:nvPr/>
          </p:nvCxnSpPr>
          <p:spPr>
            <a:xfrm rot="10800000" flipV="1">
              <a:off x="2942805" y="1842874"/>
              <a:ext cx="0" cy="1088916"/>
            </a:xfrm>
            <a:prstGeom prst="line">
              <a:avLst/>
            </a:prstGeom>
            <a:ln>
              <a:solidFill>
                <a:srgbClr val="B3E5FC"/>
              </a:solidFill>
              <a:miter lim="800000"/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11"/>
          <p:cNvGrpSpPr/>
          <p:nvPr/>
        </p:nvGrpSpPr>
        <p:grpSpPr>
          <a:xfrm rot="10800000">
            <a:off x="10975699" y="1947721"/>
            <a:ext cx="84272" cy="1239645"/>
            <a:chOff x="2911199" y="1842874"/>
            <a:chExt cx="63212" cy="1152128"/>
          </a:xfrm>
          <a:noFill/>
        </p:grpSpPr>
        <p:sp>
          <p:nvSpPr>
            <p:cNvPr id="9" name="椭圆 12"/>
            <p:cNvSpPr/>
            <p:nvPr/>
          </p:nvSpPr>
          <p:spPr>
            <a:xfrm>
              <a:off x="2911199" y="2931790"/>
              <a:ext cx="63212" cy="63212"/>
            </a:xfrm>
            <a:prstGeom prst="ellipse">
              <a:avLst/>
            </a:prstGeom>
            <a:grpFill/>
            <a:ln w="12700">
              <a:solidFill>
                <a:srgbClr val="FFE0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13"/>
            <p:cNvCxnSpPr/>
            <p:nvPr/>
          </p:nvCxnSpPr>
          <p:spPr>
            <a:xfrm rot="10800000" flipV="1">
              <a:off x="2942805" y="1842874"/>
              <a:ext cx="0" cy="1088916"/>
            </a:xfrm>
            <a:prstGeom prst="line">
              <a:avLst/>
            </a:prstGeom>
            <a:grpFill/>
            <a:ln>
              <a:solidFill>
                <a:srgbClr val="FFE082"/>
              </a:solidFill>
              <a:miter lim="800000"/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20"/>
          <p:cNvGrpSpPr/>
          <p:nvPr/>
        </p:nvGrpSpPr>
        <p:grpSpPr>
          <a:xfrm>
            <a:off x="2760302" y="4041463"/>
            <a:ext cx="378007" cy="378056"/>
            <a:chOff x="2762934" y="2908678"/>
            <a:chExt cx="283542" cy="283542"/>
          </a:xfrm>
        </p:grpSpPr>
        <p:sp>
          <p:nvSpPr>
            <p:cNvPr id="12" name="椭圆 21"/>
            <p:cNvSpPr/>
            <p:nvPr/>
          </p:nvSpPr>
          <p:spPr>
            <a:xfrm>
              <a:off x="2762934" y="2908678"/>
              <a:ext cx="283542" cy="283542"/>
            </a:xfrm>
            <a:prstGeom prst="ellipse">
              <a:avLst/>
            </a:prstGeom>
            <a:solidFill>
              <a:srgbClr val="FFCD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22"/>
            <p:cNvSpPr/>
            <p:nvPr/>
          </p:nvSpPr>
          <p:spPr>
            <a:xfrm rot="10800000">
              <a:off x="2851014" y="3016688"/>
              <a:ext cx="104842" cy="903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23"/>
          <p:cNvGrpSpPr/>
          <p:nvPr/>
        </p:nvGrpSpPr>
        <p:grpSpPr>
          <a:xfrm>
            <a:off x="5148769" y="3140769"/>
            <a:ext cx="378007" cy="378056"/>
            <a:chOff x="3882917" y="3461883"/>
            <a:chExt cx="283542" cy="283542"/>
          </a:xfrm>
        </p:grpSpPr>
        <p:sp>
          <p:nvSpPr>
            <p:cNvPr id="15" name="椭圆 24"/>
            <p:cNvSpPr/>
            <p:nvPr/>
          </p:nvSpPr>
          <p:spPr>
            <a:xfrm>
              <a:off x="3882917" y="3461883"/>
              <a:ext cx="283542" cy="283542"/>
            </a:xfrm>
            <a:prstGeom prst="ellipse">
              <a:avLst/>
            </a:prstGeom>
            <a:solidFill>
              <a:srgbClr val="B3E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等腰三角形 25"/>
            <p:cNvSpPr/>
            <p:nvPr/>
          </p:nvSpPr>
          <p:spPr>
            <a:xfrm rot="10800000">
              <a:off x="3972267" y="3590343"/>
              <a:ext cx="104842" cy="903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7" name="组合 26"/>
          <p:cNvGrpSpPr/>
          <p:nvPr/>
        </p:nvGrpSpPr>
        <p:grpSpPr>
          <a:xfrm>
            <a:off x="10847882" y="3102669"/>
            <a:ext cx="378007" cy="378056"/>
            <a:chOff x="6300192" y="3461883"/>
            <a:chExt cx="283542" cy="283542"/>
          </a:xfrm>
        </p:grpSpPr>
        <p:sp>
          <p:nvSpPr>
            <p:cNvPr id="18" name="椭圆 27"/>
            <p:cNvSpPr/>
            <p:nvPr/>
          </p:nvSpPr>
          <p:spPr>
            <a:xfrm>
              <a:off x="6300192" y="3461883"/>
              <a:ext cx="283542" cy="283542"/>
            </a:xfrm>
            <a:prstGeom prst="ellipse">
              <a:avLst/>
            </a:prstGeom>
            <a:solidFill>
              <a:srgbClr val="FFE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9" name="等腰三角形 28"/>
            <p:cNvSpPr/>
            <p:nvPr/>
          </p:nvSpPr>
          <p:spPr>
            <a:xfrm rot="10800000">
              <a:off x="6389542" y="3553980"/>
              <a:ext cx="104842" cy="903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20" name="Group 27"/>
          <p:cNvGrpSpPr/>
          <p:nvPr/>
        </p:nvGrpSpPr>
        <p:grpSpPr>
          <a:xfrm>
            <a:off x="1128984" y="976750"/>
            <a:ext cx="12263166" cy="1061600"/>
            <a:chOff x="1994399" y="2022749"/>
            <a:chExt cx="7192767" cy="730521"/>
          </a:xfrm>
        </p:grpSpPr>
        <p:grpSp>
          <p:nvGrpSpPr>
            <p:cNvPr id="21" name="Group 4"/>
            <p:cNvGrpSpPr/>
            <p:nvPr/>
          </p:nvGrpSpPr>
          <p:grpSpPr>
            <a:xfrm>
              <a:off x="1994399" y="2022749"/>
              <a:ext cx="589804" cy="728170"/>
              <a:chOff x="1994399" y="2158871"/>
              <a:chExt cx="589804" cy="728170"/>
            </a:xfrm>
          </p:grpSpPr>
          <p:sp>
            <p:nvSpPr>
              <p:cNvPr id="37" name="Freeform 5"/>
              <p:cNvSpPr>
                <a:spLocks/>
              </p:cNvSpPr>
              <p:nvPr/>
            </p:nvSpPr>
            <p:spPr bwMode="auto">
              <a:xfrm>
                <a:off x="1994399" y="2158871"/>
                <a:ext cx="459824" cy="728170"/>
              </a:xfrm>
              <a:custGeom>
                <a:avLst/>
                <a:gdLst>
                  <a:gd name="T0" fmla="*/ 139 w 139"/>
                  <a:gd name="T1" fmla="*/ 218 h 218"/>
                  <a:gd name="T2" fmla="*/ 139 w 139"/>
                  <a:gd name="T3" fmla="*/ 0 h 218"/>
                  <a:gd name="T4" fmla="*/ 109 w 139"/>
                  <a:gd name="T5" fmla="*/ 0 h 218"/>
                  <a:gd name="T6" fmla="*/ 0 w 139"/>
                  <a:gd name="T7" fmla="*/ 109 h 218"/>
                  <a:gd name="T8" fmla="*/ 0 w 139"/>
                  <a:gd name="T9" fmla="*/ 109 h 218"/>
                  <a:gd name="T10" fmla="*/ 109 w 139"/>
                  <a:gd name="T11" fmla="*/ 218 h 218"/>
                  <a:gd name="T12" fmla="*/ 139 w 139"/>
                  <a:gd name="T13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218">
                    <a:moveTo>
                      <a:pt x="139" y="218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49" y="0"/>
                      <a:pt x="0" y="49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69"/>
                      <a:pt x="49" y="218"/>
                      <a:pt x="109" y="218"/>
                    </a:cubicBezTo>
                    <a:lnTo>
                      <a:pt x="139" y="21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" name="Rectangle 6"/>
              <p:cNvSpPr>
                <a:spLocks noChangeArrowheads="1"/>
              </p:cNvSpPr>
              <p:nvPr/>
            </p:nvSpPr>
            <p:spPr bwMode="auto">
              <a:xfrm>
                <a:off x="2417884" y="2158871"/>
                <a:ext cx="166319" cy="7281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" name="Freeform 9"/>
              <p:cNvSpPr>
                <a:spLocks/>
              </p:cNvSpPr>
              <p:nvPr/>
            </p:nvSpPr>
            <p:spPr bwMode="auto">
              <a:xfrm>
                <a:off x="1994399" y="2523655"/>
                <a:ext cx="585611" cy="363386"/>
              </a:xfrm>
              <a:custGeom>
                <a:avLst/>
                <a:gdLst>
                  <a:gd name="T0" fmla="*/ 0 w 177"/>
                  <a:gd name="T1" fmla="*/ 0 h 109"/>
                  <a:gd name="T2" fmla="*/ 177 w 177"/>
                  <a:gd name="T3" fmla="*/ 0 h 109"/>
                  <a:gd name="T4" fmla="*/ 177 w 177"/>
                  <a:gd name="T5" fmla="*/ 109 h 109"/>
                  <a:gd name="T6" fmla="*/ 139 w 177"/>
                  <a:gd name="T7" fmla="*/ 109 h 109"/>
                  <a:gd name="T8" fmla="*/ 128 w 177"/>
                  <a:gd name="T9" fmla="*/ 109 h 109"/>
                  <a:gd name="T10" fmla="*/ 109 w 177"/>
                  <a:gd name="T11" fmla="*/ 109 h 109"/>
                  <a:gd name="T12" fmla="*/ 0 w 177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109">
                    <a:moveTo>
                      <a:pt x="0" y="0"/>
                    </a:moveTo>
                    <a:cubicBezTo>
                      <a:pt x="177" y="0"/>
                      <a:pt x="177" y="0"/>
                      <a:pt x="177" y="0"/>
                    </a:cubicBezTo>
                    <a:cubicBezTo>
                      <a:pt x="177" y="109"/>
                      <a:pt x="177" y="109"/>
                      <a:pt x="177" y="109"/>
                    </a:cubicBezTo>
                    <a:cubicBezTo>
                      <a:pt x="139" y="109"/>
                      <a:pt x="139" y="109"/>
                      <a:pt x="139" y="109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49" y="109"/>
                      <a:pt x="0" y="60"/>
                      <a:pt x="0" y="0"/>
                    </a:cubicBez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22" name="Group 8"/>
            <p:cNvGrpSpPr/>
            <p:nvPr/>
          </p:nvGrpSpPr>
          <p:grpSpPr>
            <a:xfrm>
              <a:off x="2584201" y="2022751"/>
              <a:ext cx="1013415" cy="728177"/>
              <a:chOff x="4530189" y="4285619"/>
              <a:chExt cx="382221" cy="532449"/>
            </a:xfrm>
          </p:grpSpPr>
          <p:sp>
            <p:nvSpPr>
              <p:cNvPr id="35" name="Rectangle 7"/>
              <p:cNvSpPr>
                <a:spLocks noChangeArrowheads="1"/>
              </p:cNvSpPr>
              <p:nvPr/>
            </p:nvSpPr>
            <p:spPr bwMode="auto">
              <a:xfrm>
                <a:off x="4530195" y="4285619"/>
                <a:ext cx="382215" cy="532443"/>
              </a:xfrm>
              <a:prstGeom prst="rect">
                <a:avLst/>
              </a:prstGeom>
              <a:solidFill>
                <a:srgbClr val="FFCDD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6" name="Rectangle 8"/>
              <p:cNvSpPr>
                <a:spLocks noChangeArrowheads="1"/>
              </p:cNvSpPr>
              <p:nvPr/>
            </p:nvSpPr>
            <p:spPr bwMode="auto">
              <a:xfrm>
                <a:off x="4530189" y="4552357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23" name="Group 11"/>
            <p:cNvGrpSpPr/>
            <p:nvPr/>
          </p:nvGrpSpPr>
          <p:grpSpPr>
            <a:xfrm>
              <a:off x="3597597" y="2022749"/>
              <a:ext cx="1729353" cy="728170"/>
              <a:chOff x="4912409" y="4285619"/>
              <a:chExt cx="464324" cy="532444"/>
            </a:xfrm>
          </p:grpSpPr>
          <p:sp>
            <p:nvSpPr>
              <p:cNvPr id="33" name="Rectangle 10"/>
              <p:cNvSpPr>
                <a:spLocks noChangeArrowheads="1"/>
              </p:cNvSpPr>
              <p:nvPr/>
            </p:nvSpPr>
            <p:spPr bwMode="auto">
              <a:xfrm>
                <a:off x="4912409" y="4285619"/>
                <a:ext cx="464324" cy="532444"/>
              </a:xfrm>
              <a:prstGeom prst="rect">
                <a:avLst/>
              </a:prstGeom>
              <a:solidFill>
                <a:srgbClr val="B3E5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4" name="Rectangle 11"/>
              <p:cNvSpPr>
                <a:spLocks noChangeArrowheads="1"/>
              </p:cNvSpPr>
              <p:nvPr/>
            </p:nvSpPr>
            <p:spPr bwMode="auto">
              <a:xfrm>
                <a:off x="4912409" y="4552352"/>
                <a:ext cx="464324" cy="265711"/>
              </a:xfrm>
              <a:prstGeom prst="rect">
                <a:avLst/>
              </a:prstGeom>
              <a:solidFill>
                <a:schemeClr val="accent2">
                  <a:lumMod val="75000"/>
                  <a:lumOff val="2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4" name="Group 14"/>
            <p:cNvGrpSpPr/>
            <p:nvPr/>
          </p:nvGrpSpPr>
          <p:grpSpPr>
            <a:xfrm>
              <a:off x="5326950" y="2022749"/>
              <a:ext cx="1785293" cy="728170"/>
              <a:chOff x="5350669" y="4285619"/>
              <a:chExt cx="327192" cy="532444"/>
            </a:xfrm>
          </p:grpSpPr>
          <p:sp>
            <p:nvSpPr>
              <p:cNvPr id="31" name="Rectangle 12"/>
              <p:cNvSpPr>
                <a:spLocks noChangeArrowheads="1"/>
              </p:cNvSpPr>
              <p:nvPr/>
            </p:nvSpPr>
            <p:spPr bwMode="auto">
              <a:xfrm>
                <a:off x="5350669" y="4285619"/>
                <a:ext cx="327192" cy="532444"/>
              </a:xfrm>
              <a:prstGeom prst="rect">
                <a:avLst/>
              </a:prstGeom>
              <a:solidFill>
                <a:srgbClr val="B2D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2" name="Rectangle 13"/>
              <p:cNvSpPr>
                <a:spLocks noChangeArrowheads="1"/>
              </p:cNvSpPr>
              <p:nvPr/>
            </p:nvSpPr>
            <p:spPr bwMode="auto">
              <a:xfrm>
                <a:off x="5350669" y="4552352"/>
                <a:ext cx="327192" cy="265711"/>
              </a:xfrm>
              <a:prstGeom prst="rect">
                <a:avLst/>
              </a:prstGeom>
              <a:solidFill>
                <a:srgbClr val="98D4CE">
                  <a:alpha val="40784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/>
              </a:p>
            </p:txBody>
          </p:sp>
        </p:grpSp>
        <p:grpSp>
          <p:nvGrpSpPr>
            <p:cNvPr id="25" name="Group 17"/>
            <p:cNvGrpSpPr/>
            <p:nvPr/>
          </p:nvGrpSpPr>
          <p:grpSpPr>
            <a:xfrm>
              <a:off x="7112238" y="2022749"/>
              <a:ext cx="1410231" cy="728170"/>
              <a:chOff x="5677862" y="4285619"/>
              <a:chExt cx="382215" cy="532444"/>
            </a:xfrm>
          </p:grpSpPr>
          <p:sp>
            <p:nvSpPr>
              <p:cNvPr id="29" name="Rectangle 14"/>
              <p:cNvSpPr>
                <a:spLocks noChangeArrowheads="1"/>
              </p:cNvSpPr>
              <p:nvPr/>
            </p:nvSpPr>
            <p:spPr bwMode="auto">
              <a:xfrm>
                <a:off x="5677862" y="4285619"/>
                <a:ext cx="382215" cy="532444"/>
              </a:xfrm>
              <a:prstGeom prst="rect">
                <a:avLst/>
              </a:prstGeom>
              <a:solidFill>
                <a:srgbClr val="FFE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0" name="Rectangle 15"/>
              <p:cNvSpPr>
                <a:spLocks noChangeArrowheads="1"/>
              </p:cNvSpPr>
              <p:nvPr/>
            </p:nvSpPr>
            <p:spPr bwMode="auto">
              <a:xfrm>
                <a:off x="5677862" y="4552352"/>
                <a:ext cx="382215" cy="265711"/>
              </a:xfrm>
              <a:prstGeom prst="rect">
                <a:avLst/>
              </a:prstGeom>
              <a:solidFill>
                <a:schemeClr val="accent2">
                  <a:lumMod val="90000"/>
                  <a:lumOff val="10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6" name="Group 23"/>
            <p:cNvGrpSpPr/>
            <p:nvPr/>
          </p:nvGrpSpPr>
          <p:grpSpPr>
            <a:xfrm>
              <a:off x="8521451" y="2025100"/>
              <a:ext cx="665715" cy="728170"/>
              <a:chOff x="7103885" y="3993645"/>
              <a:chExt cx="416830" cy="827088"/>
            </a:xfrm>
          </p:grpSpPr>
          <p:sp>
            <p:nvSpPr>
              <p:cNvPr id="27" name="Freeform 18"/>
              <p:cNvSpPr>
                <a:spLocks/>
              </p:cNvSpPr>
              <p:nvPr/>
            </p:nvSpPr>
            <p:spPr bwMode="auto">
              <a:xfrm>
                <a:off x="7103885" y="3993645"/>
                <a:ext cx="414338" cy="827088"/>
              </a:xfrm>
              <a:custGeom>
                <a:avLst/>
                <a:gdLst>
                  <a:gd name="T0" fmla="*/ 261 w 261"/>
                  <a:gd name="T1" fmla="*/ 261 h 521"/>
                  <a:gd name="T2" fmla="*/ 0 w 261"/>
                  <a:gd name="T3" fmla="*/ 0 h 521"/>
                  <a:gd name="T4" fmla="*/ 0 w 261"/>
                  <a:gd name="T5" fmla="*/ 521 h 521"/>
                  <a:gd name="T6" fmla="*/ 261 w 261"/>
                  <a:gd name="T7" fmla="*/ 26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" h="521">
                    <a:moveTo>
                      <a:pt x="261" y="261"/>
                    </a:moveTo>
                    <a:lnTo>
                      <a:pt x="0" y="0"/>
                    </a:lnTo>
                    <a:lnTo>
                      <a:pt x="0" y="521"/>
                    </a:lnTo>
                    <a:lnTo>
                      <a:pt x="261" y="261"/>
                    </a:lnTo>
                    <a:close/>
                  </a:path>
                </a:pathLst>
              </a:custGeom>
              <a:solidFill>
                <a:srgbClr val="ECA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" name="Freeform 19"/>
              <p:cNvSpPr>
                <a:spLocks/>
              </p:cNvSpPr>
              <p:nvPr/>
            </p:nvSpPr>
            <p:spPr bwMode="auto">
              <a:xfrm>
                <a:off x="7395302" y="4288000"/>
                <a:ext cx="125413" cy="242888"/>
              </a:xfrm>
              <a:custGeom>
                <a:avLst/>
                <a:gdLst>
                  <a:gd name="T0" fmla="*/ 79 w 79"/>
                  <a:gd name="T1" fmla="*/ 77 h 153"/>
                  <a:gd name="T2" fmla="*/ 0 w 79"/>
                  <a:gd name="T3" fmla="*/ 153 h 153"/>
                  <a:gd name="T4" fmla="*/ 0 w 79"/>
                  <a:gd name="T5" fmla="*/ 0 h 153"/>
                  <a:gd name="T6" fmla="*/ 0 w 79"/>
                  <a:gd name="T7" fmla="*/ 0 h 153"/>
                  <a:gd name="T8" fmla="*/ 79 w 79"/>
                  <a:gd name="T9" fmla="*/ 7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53">
                    <a:moveTo>
                      <a:pt x="79" y="77"/>
                    </a:moveTo>
                    <a:lnTo>
                      <a:pt x="0" y="15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9" y="7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40" name="组合 49"/>
          <p:cNvGrpSpPr/>
          <p:nvPr/>
        </p:nvGrpSpPr>
        <p:grpSpPr>
          <a:xfrm rot="10800000">
            <a:off x="8075280" y="1719119"/>
            <a:ext cx="478170" cy="2281380"/>
            <a:chOff x="2911199" y="2513601"/>
            <a:chExt cx="63212" cy="481401"/>
          </a:xfrm>
        </p:grpSpPr>
        <p:sp>
          <p:nvSpPr>
            <p:cNvPr id="41" name="椭圆 50"/>
            <p:cNvSpPr/>
            <p:nvPr/>
          </p:nvSpPr>
          <p:spPr>
            <a:xfrm>
              <a:off x="2911199" y="2931790"/>
              <a:ext cx="63212" cy="63212"/>
            </a:xfrm>
            <a:prstGeom prst="ellipse">
              <a:avLst/>
            </a:prstGeom>
            <a:noFill/>
            <a:ln w="12700">
              <a:solidFill>
                <a:srgbClr val="B2D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2" name="直接连接符 51"/>
            <p:cNvCxnSpPr/>
            <p:nvPr/>
          </p:nvCxnSpPr>
          <p:spPr>
            <a:xfrm rot="10800000" flipV="1">
              <a:off x="2942805" y="2513601"/>
              <a:ext cx="0" cy="418188"/>
            </a:xfrm>
            <a:prstGeom prst="line">
              <a:avLst/>
            </a:prstGeom>
            <a:ln>
              <a:solidFill>
                <a:srgbClr val="B2DFDB"/>
              </a:solidFill>
              <a:miter lim="800000"/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55"/>
          <p:cNvGrpSpPr/>
          <p:nvPr/>
        </p:nvGrpSpPr>
        <p:grpSpPr>
          <a:xfrm>
            <a:off x="8118913" y="4041463"/>
            <a:ext cx="378007" cy="378056"/>
            <a:chOff x="5182007" y="2908678"/>
            <a:chExt cx="283542" cy="283542"/>
          </a:xfrm>
        </p:grpSpPr>
        <p:sp>
          <p:nvSpPr>
            <p:cNvPr id="44" name="椭圆 56"/>
            <p:cNvSpPr/>
            <p:nvPr/>
          </p:nvSpPr>
          <p:spPr>
            <a:xfrm>
              <a:off x="5182007" y="2908678"/>
              <a:ext cx="283542" cy="283542"/>
            </a:xfrm>
            <a:prstGeom prst="ellipse">
              <a:avLst/>
            </a:prstGeom>
            <a:solidFill>
              <a:srgbClr val="B2DF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5" name="等腰三角形 57"/>
            <p:cNvSpPr/>
            <p:nvPr/>
          </p:nvSpPr>
          <p:spPr>
            <a:xfrm rot="10800000">
              <a:off x="5270087" y="3016688"/>
              <a:ext cx="104842" cy="903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905000" y="4762500"/>
            <a:ext cx="2019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video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24350" y="3867150"/>
            <a:ext cx="20193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81850" y="4762500"/>
            <a:ext cx="22479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096500" y="4038600"/>
            <a:ext cx="2019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:a16="http://schemas.microsoft.com/office/drawing/2014/main" id="{28DEC8F2-D860-4986-8035-6901807F5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304" y="-95250"/>
            <a:ext cx="10407496" cy="20119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7" name="Sơ đồ 6">
            <a:extLst>
              <a:ext uri="{FF2B5EF4-FFF2-40B4-BE49-F238E27FC236}">
                <a16:creationId xmlns:a16="http://schemas.microsoft.com/office/drawing/2014/main" id="{00DFF4D1-7464-4482-A73E-20DE5081AF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5934357"/>
              </p:ext>
            </p:extLst>
          </p:nvPr>
        </p:nvGraphicFramePr>
        <p:xfrm>
          <a:off x="-1" y="1738548"/>
          <a:ext cx="6612181" cy="649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6" name="AutoShape 2" descr="Kết quả hình ảnh cho xem phim png"/>
          <p:cNvSpPr>
            <a:spLocks noChangeAspect="1" noChangeArrowheads="1"/>
          </p:cNvSpPr>
          <p:nvPr/>
        </p:nvSpPr>
        <p:spPr bwMode="auto">
          <a:xfrm>
            <a:off x="186690" y="-173355"/>
            <a:ext cx="365760" cy="3657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xem-phim-tiếng-anh-caramel-english-01.png"/>
          <p:cNvPicPr>
            <a:picLocks noChangeAspect="1"/>
          </p:cNvPicPr>
          <p:nvPr/>
        </p:nvPicPr>
        <p:blipFill>
          <a:blip r:embed="rId7"/>
          <a:srcRect t="3889"/>
          <a:stretch>
            <a:fillRect/>
          </a:stretch>
        </p:blipFill>
        <p:spPr>
          <a:xfrm>
            <a:off x="6972300" y="2429444"/>
            <a:ext cx="7410450" cy="457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02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9BC819-4A5E-4F4F-8B89-5FCE84106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789BC819-4A5E-4F4F-8B89-5FCE84106A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B458DB-4C52-4BE1-BB4E-D446717E9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18B458DB-4C52-4BE1-BB4E-D446717E9B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AA8C27-CC01-4AEF-8C14-3A2ADBA5E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4FAA8C27-CC01-4AEF-8C14-3A2ADBA5E9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35BD09-0065-48DA-8DD9-6FCD49491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2835BD09-0065-48DA-8DD9-6FCD49491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8. Ông già và thần chế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14630400" cy="825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27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092" y="2167415"/>
            <a:ext cx="1749011" cy="1192410"/>
          </a:xfrm>
          <a:prstGeom prst="rect">
            <a:avLst/>
          </a:prstGeom>
        </p:spPr>
      </p:pic>
      <p:pic>
        <p:nvPicPr>
          <p:cNvPr id="7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839" y="4072415"/>
            <a:ext cx="1749011" cy="1192411"/>
          </a:xfrm>
          <a:prstGeom prst="rect">
            <a:avLst/>
          </a:prstGeom>
        </p:spPr>
      </p:pic>
      <p:pic>
        <p:nvPicPr>
          <p:cNvPr id="11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745" y="6034565"/>
            <a:ext cx="1749011" cy="1192411"/>
          </a:xfrm>
          <a:prstGeom prst="rect">
            <a:avLst/>
          </a:prstGeom>
        </p:spPr>
      </p:pic>
      <p:sp>
        <p:nvSpPr>
          <p:cNvPr id="17" name="MH_SubTitle_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495800" y="457200"/>
            <a:ext cx="6172200" cy="1047750"/>
          </a:xfrm>
          <a:prstGeom prst="roundRect">
            <a:avLst>
              <a:gd name="adj" fmla="val 50000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buNone/>
            </a:pPr>
            <a:r>
              <a:rPr lang="en-US" altLang="zh-CN" sz="48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Hướng</a:t>
            </a:r>
            <a:r>
              <a:rPr lang="en-US" altLang="zh-CN" sz="48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dẫn</a:t>
            </a:r>
            <a:r>
              <a:rPr lang="en-US" altLang="zh-CN" sz="48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tự</a:t>
            </a:r>
            <a:r>
              <a:rPr lang="en-US" altLang="zh-CN" sz="48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học</a:t>
            </a:r>
            <a:endParaRPr lang="zh-CN" altLang="en-US" sz="48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33700" y="2381250"/>
            <a:ext cx="9375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+ 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SĐTD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52750" y="419100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90850" y="6267450"/>
            <a:ext cx="3392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“….”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096FC80B-7525-48D6-9786-19CD3B84A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4628196" cy="8228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8050" y="1828800"/>
            <a:ext cx="8191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Amazone" pitchFamily="66" charset="0"/>
              </a:rPr>
              <a:t>Cảm</a:t>
            </a:r>
            <a:r>
              <a:rPr lang="en-US" sz="9600" dirty="0">
                <a:latin typeface="Amazone" pitchFamily="66" charset="0"/>
              </a:rPr>
              <a:t> </a:t>
            </a:r>
            <a:r>
              <a:rPr lang="en-US" sz="9600" dirty="0" err="1">
                <a:latin typeface="Amazone" pitchFamily="66" charset="0"/>
              </a:rPr>
              <a:t>ơn</a:t>
            </a:r>
            <a:r>
              <a:rPr lang="en-US" sz="9600" dirty="0">
                <a:latin typeface="Amazone" pitchFamily="66" charset="0"/>
              </a:rPr>
              <a:t> </a:t>
            </a:r>
            <a:r>
              <a:rPr lang="en-US" sz="9600" dirty="0" err="1">
                <a:latin typeface="Amazone" pitchFamily="66" charset="0"/>
              </a:rPr>
              <a:t>thầy</a:t>
            </a:r>
            <a:r>
              <a:rPr lang="en-US" sz="9600" dirty="0">
                <a:latin typeface="Amazone" pitchFamily="66" charset="0"/>
              </a:rPr>
              <a:t> </a:t>
            </a:r>
            <a:r>
              <a:rPr lang="en-US" sz="9600" dirty="0" err="1">
                <a:latin typeface="Amazone" pitchFamily="66" charset="0"/>
              </a:rPr>
              <a:t>cô</a:t>
            </a:r>
            <a:r>
              <a:rPr lang="en-US" sz="9600" dirty="0">
                <a:latin typeface="Amazone" pitchFamily="66" charset="0"/>
              </a:rPr>
              <a:t> </a:t>
            </a:r>
            <a:r>
              <a:rPr lang="en-US" sz="9600" dirty="0" err="1">
                <a:latin typeface="Amazone" pitchFamily="66" charset="0"/>
              </a:rPr>
              <a:t>giáo</a:t>
            </a:r>
            <a:r>
              <a:rPr lang="en-US" sz="9600" dirty="0">
                <a:latin typeface="Amazone" pitchFamily="66" charset="0"/>
              </a:rPr>
              <a:t> </a:t>
            </a:r>
            <a:r>
              <a:rPr lang="en-US" sz="9600" dirty="0" err="1">
                <a:latin typeface="Amazone" pitchFamily="66" charset="0"/>
              </a:rPr>
              <a:t>và</a:t>
            </a:r>
            <a:r>
              <a:rPr lang="en-US" sz="9600" dirty="0">
                <a:latin typeface="Amazone" pitchFamily="66" charset="0"/>
              </a:rPr>
              <a:t> </a:t>
            </a:r>
            <a:r>
              <a:rPr lang="en-US" sz="9600" dirty="0" err="1">
                <a:latin typeface="Amazone" pitchFamily="66" charset="0"/>
              </a:rPr>
              <a:t>các</a:t>
            </a:r>
            <a:r>
              <a:rPr lang="en-US" sz="9600" dirty="0">
                <a:latin typeface="Amazone" pitchFamily="66" charset="0"/>
              </a:rPr>
              <a:t> </a:t>
            </a:r>
            <a:r>
              <a:rPr lang="en-US" sz="9600" dirty="0" err="1">
                <a:latin typeface="Amazone" pitchFamily="66" charset="0"/>
              </a:rPr>
              <a:t>em</a:t>
            </a:r>
            <a:r>
              <a:rPr lang="en-US" sz="9600" dirty="0">
                <a:latin typeface="Amazone" pitchFamily="66" charset="0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4"/>
          <p:cNvGrpSpPr/>
          <p:nvPr/>
        </p:nvGrpSpPr>
        <p:grpSpPr>
          <a:xfrm>
            <a:off x="323850" y="731520"/>
            <a:ext cx="7791450" cy="46024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54"/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55"/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图片 37"/>
          <p:cNvPicPr>
            <a:picLocks noChangeAspect="1"/>
          </p:cNvPicPr>
          <p:nvPr/>
        </p:nvPicPr>
        <p:blipFill>
          <a:blip r:embed="rId4"/>
          <a:srcRect l="21011" t="15742" r="13464" b="6334"/>
          <a:stretch>
            <a:fillRect/>
          </a:stretch>
        </p:blipFill>
        <p:spPr bwMode="auto">
          <a:xfrm>
            <a:off x="0" y="5257800"/>
            <a:ext cx="3169920" cy="315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2450" y="1672590"/>
            <a:ext cx="7334250" cy="259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vi-VN" sz="4000" dirty="0">
                <a:latin typeface="+mj-lt"/>
              </a:rPr>
              <a:t>Nhà tôi là một cái hang</a:t>
            </a:r>
          </a:p>
          <a:p>
            <a:r>
              <a:rPr lang="vi-VN" sz="4000" dirty="0">
                <a:latin typeface="+mj-lt"/>
              </a:rPr>
              <a:t>Ăn uống điều độ, đôi càng tôi to</a:t>
            </a:r>
          </a:p>
          <a:p>
            <a:r>
              <a:rPr lang="vi-VN" sz="4000" dirty="0">
                <a:latin typeface="+mj-lt"/>
              </a:rPr>
              <a:t>Đá anh Gọng Vó ngẩn ngơ</a:t>
            </a:r>
          </a:p>
          <a:p>
            <a:r>
              <a:rPr lang="vi-VN" sz="4000" dirty="0">
                <a:latin typeface="+mj-lt"/>
              </a:rPr>
              <a:t>Trêu chọc chị Cốc bên hồ rỉa lông</a:t>
            </a:r>
            <a:r>
              <a:rPr lang="en-US" sz="4000" dirty="0">
                <a:latin typeface="+mj-lt"/>
              </a:rPr>
              <a:t>.</a:t>
            </a:r>
            <a:endParaRPr lang="vi-VN" sz="4000" dirty="0">
              <a:latin typeface="+mj-lt"/>
            </a:endParaRPr>
          </a:p>
        </p:txBody>
      </p:sp>
      <p:sp>
        <p:nvSpPr>
          <p:cNvPr id="8" name="任意多边形 4"/>
          <p:cNvSpPr>
            <a:spLocks/>
          </p:cNvSpPr>
          <p:nvPr/>
        </p:nvSpPr>
        <p:spPr bwMode="auto">
          <a:xfrm rot="5400000">
            <a:off x="9951722" y="-106680"/>
            <a:ext cx="2285999" cy="3413760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 lIns="130622" tIns="65311" rIns="130622" bIns="65311"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文本框 55"/>
          <p:cNvSpPr txBox="1">
            <a:spLocks noChangeArrowheads="1"/>
          </p:cNvSpPr>
          <p:nvPr/>
        </p:nvSpPr>
        <p:spPr bwMode="auto">
          <a:xfrm>
            <a:off x="9997441" y="731520"/>
            <a:ext cx="2212341" cy="17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/>
            <a:r>
              <a:rPr lang="en-US" altLang="zh-CN" sz="5100" dirty="0" err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Dế</a:t>
            </a:r>
            <a:r>
              <a:rPr lang="en-US" altLang="zh-CN" sz="5100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5100" dirty="0" err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Mèn</a:t>
            </a:r>
            <a:endParaRPr lang="zh-CN" altLang="en-US" sz="5100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5129" name="AutoShape 2" descr="Kết quả hình ảnh cho dế mèn và dế choắt&quot;"/>
          <p:cNvSpPr>
            <a:spLocks noChangeAspect="1" noChangeArrowheads="1"/>
          </p:cNvSpPr>
          <p:nvPr/>
        </p:nvSpPr>
        <p:spPr bwMode="auto">
          <a:xfrm>
            <a:off x="248920" y="-17335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130" name="AutoShape 4" descr="Kết quả hình ảnh cho dế mèn và dế choắt&quot;"/>
          <p:cNvSpPr>
            <a:spLocks noChangeAspect="1" noChangeArrowheads="1"/>
          </p:cNvSpPr>
          <p:nvPr/>
        </p:nvSpPr>
        <p:spPr bwMode="auto">
          <a:xfrm>
            <a:off x="248920" y="-17335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3" name="Rectangle: Rounded Corners 3"/>
          <p:cNvSpPr/>
          <p:nvPr/>
        </p:nvSpPr>
        <p:spPr>
          <a:xfrm>
            <a:off x="9011920" y="3979546"/>
            <a:ext cx="3667760" cy="132397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4" name="Rectangle: Rounded Corners 179"/>
          <p:cNvSpPr/>
          <p:nvPr/>
        </p:nvSpPr>
        <p:spPr>
          <a:xfrm>
            <a:off x="9011920" y="3979546"/>
            <a:ext cx="3667760" cy="132397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5" name="Rectangle: Rounded Corners 180"/>
          <p:cNvSpPr/>
          <p:nvPr/>
        </p:nvSpPr>
        <p:spPr>
          <a:xfrm>
            <a:off x="9011920" y="3979546"/>
            <a:ext cx="3667760" cy="132397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6" name="Rectangle: Rounded Corners 181"/>
          <p:cNvSpPr/>
          <p:nvPr/>
        </p:nvSpPr>
        <p:spPr>
          <a:xfrm>
            <a:off x="901192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7" name="Rectangle: Rounded Corners 182"/>
          <p:cNvSpPr/>
          <p:nvPr/>
        </p:nvSpPr>
        <p:spPr>
          <a:xfrm>
            <a:off x="901192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" name="Rectangle: Rounded Corners 183"/>
          <p:cNvSpPr/>
          <p:nvPr/>
        </p:nvSpPr>
        <p:spPr>
          <a:xfrm>
            <a:off x="901192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9" name="Rectangle: Rounded Corners 184"/>
          <p:cNvSpPr/>
          <p:nvPr/>
        </p:nvSpPr>
        <p:spPr>
          <a:xfrm>
            <a:off x="901192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0" name="Rectangle: Rounded Corners 186"/>
          <p:cNvSpPr/>
          <p:nvPr/>
        </p:nvSpPr>
        <p:spPr>
          <a:xfrm>
            <a:off x="901192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5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21" name="Picture 20" descr="demen-1513243861_1200x0.jpg"/>
          <p:cNvPicPr>
            <a:picLocks noChangeAspect="1"/>
          </p:cNvPicPr>
          <p:nvPr/>
        </p:nvPicPr>
        <p:blipFill>
          <a:blip r:embed="rId5"/>
          <a:srcRect l="11345" r="7709"/>
          <a:stretch>
            <a:fillRect/>
          </a:stretch>
        </p:blipFill>
        <p:spPr>
          <a:xfrm>
            <a:off x="8046720" y="3108960"/>
            <a:ext cx="5974080" cy="4663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4"/>
          <p:cNvGrpSpPr/>
          <p:nvPr/>
        </p:nvGrpSpPr>
        <p:grpSpPr>
          <a:xfrm>
            <a:off x="853440" y="1097280"/>
            <a:ext cx="7319010" cy="54864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54"/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55"/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图片 37"/>
          <p:cNvPicPr>
            <a:picLocks noChangeAspect="1"/>
          </p:cNvPicPr>
          <p:nvPr/>
        </p:nvPicPr>
        <p:blipFill>
          <a:blip r:embed="rId4"/>
          <a:srcRect l="21011" t="15742" r="13464" b="6334"/>
          <a:stretch>
            <a:fillRect/>
          </a:stretch>
        </p:blipFill>
        <p:spPr bwMode="auto">
          <a:xfrm>
            <a:off x="0" y="5932171"/>
            <a:ext cx="3169920" cy="248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81100" y="1423036"/>
            <a:ext cx="6819900" cy="400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vi-VN" sz="3600" dirty="0">
                <a:latin typeface="+mj-lt"/>
              </a:rPr>
              <a:t>Bảy tuổi biết giúp mẹ cha</a:t>
            </a:r>
          </a:p>
          <a:p>
            <a:r>
              <a:rPr lang="vi-VN" sz="3600" dirty="0">
                <a:latin typeface="+mj-lt"/>
              </a:rPr>
              <a:t>Việc nhà, cơm nước em là con ngoan</a:t>
            </a:r>
          </a:p>
          <a:p>
            <a:r>
              <a:rPr lang="vi-VN" sz="3600" dirty="0">
                <a:latin typeface="+mj-lt"/>
              </a:rPr>
              <a:t>Trách thay gia cảnh lầm than</a:t>
            </a:r>
          </a:p>
          <a:p>
            <a:r>
              <a:rPr lang="vi-VN" sz="3600" dirty="0">
                <a:latin typeface="+mj-lt"/>
              </a:rPr>
              <a:t>Làm thân ở đợ cho nhà Nghị gia</a:t>
            </a:r>
          </a:p>
          <a:p>
            <a:r>
              <a:rPr lang="vi-VN" sz="3600" dirty="0">
                <a:latin typeface="+mj-lt"/>
              </a:rPr>
              <a:t>Đố trên dưới, đố gần xa</a:t>
            </a:r>
          </a:p>
          <a:p>
            <a:r>
              <a:rPr lang="vi-VN" sz="3600" dirty="0">
                <a:latin typeface="+mj-lt"/>
              </a:rPr>
              <a:t>Bé em bảy tuổi đó là tên chi?</a:t>
            </a:r>
          </a:p>
        </p:txBody>
      </p:sp>
      <p:sp>
        <p:nvSpPr>
          <p:cNvPr id="8" name="任意多边形 4"/>
          <p:cNvSpPr>
            <a:spLocks/>
          </p:cNvSpPr>
          <p:nvPr/>
        </p:nvSpPr>
        <p:spPr bwMode="auto">
          <a:xfrm rot="5400000">
            <a:off x="10163785" y="-562581"/>
            <a:ext cx="2285999" cy="4325565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 lIns="130622" tIns="65311" rIns="130622" bIns="65311"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文本框 55"/>
          <p:cNvSpPr txBox="1">
            <a:spLocks noChangeArrowheads="1"/>
          </p:cNvSpPr>
          <p:nvPr/>
        </p:nvSpPr>
        <p:spPr bwMode="auto">
          <a:xfrm>
            <a:off x="10218420" y="662940"/>
            <a:ext cx="1878330" cy="17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en-US" altLang="zh-CN" sz="5100" dirty="0" err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Cái</a:t>
            </a:r>
            <a:r>
              <a:rPr lang="en-US" altLang="zh-CN" sz="5100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5100" dirty="0" err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Tí</a:t>
            </a:r>
            <a:endParaRPr lang="zh-CN" altLang="en-US" sz="5100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6153" name="AutoShape 2" descr="Kết quả hình ảnh cho dế mèn và dế choắt&quot;"/>
          <p:cNvSpPr>
            <a:spLocks noChangeAspect="1" noChangeArrowheads="1"/>
          </p:cNvSpPr>
          <p:nvPr/>
        </p:nvSpPr>
        <p:spPr bwMode="auto">
          <a:xfrm>
            <a:off x="248920" y="-17335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154" name="AutoShape 4" descr="Kết quả hình ảnh cho dế mèn và dế choắt&quot;"/>
          <p:cNvSpPr>
            <a:spLocks noChangeAspect="1" noChangeArrowheads="1"/>
          </p:cNvSpPr>
          <p:nvPr/>
        </p:nvSpPr>
        <p:spPr bwMode="auto">
          <a:xfrm>
            <a:off x="248920" y="-17335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2" name="Rectangle: Rounded Corners 3"/>
          <p:cNvSpPr/>
          <p:nvPr/>
        </p:nvSpPr>
        <p:spPr>
          <a:xfrm>
            <a:off x="9011920" y="3979546"/>
            <a:ext cx="3667760" cy="132397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3" name="Rectangle: Rounded Corners 179"/>
          <p:cNvSpPr/>
          <p:nvPr/>
        </p:nvSpPr>
        <p:spPr>
          <a:xfrm>
            <a:off x="9011920" y="3979546"/>
            <a:ext cx="3667760" cy="132397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4" name="Rectangle: Rounded Corners 180"/>
          <p:cNvSpPr/>
          <p:nvPr/>
        </p:nvSpPr>
        <p:spPr>
          <a:xfrm>
            <a:off x="9011920" y="3979546"/>
            <a:ext cx="3667760" cy="132397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5" name="Rectangle: Rounded Corners 181"/>
          <p:cNvSpPr/>
          <p:nvPr/>
        </p:nvSpPr>
        <p:spPr>
          <a:xfrm>
            <a:off x="901192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6" name="Rectangle: Rounded Corners 182"/>
          <p:cNvSpPr/>
          <p:nvPr/>
        </p:nvSpPr>
        <p:spPr>
          <a:xfrm>
            <a:off x="901192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7" name="Rectangle: Rounded Corners 183"/>
          <p:cNvSpPr/>
          <p:nvPr/>
        </p:nvSpPr>
        <p:spPr>
          <a:xfrm>
            <a:off x="901192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" name="Rectangle: Rounded Corners 184"/>
          <p:cNvSpPr/>
          <p:nvPr/>
        </p:nvSpPr>
        <p:spPr>
          <a:xfrm>
            <a:off x="901192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9" name="Rectangle: Rounded Corners 186"/>
          <p:cNvSpPr/>
          <p:nvPr/>
        </p:nvSpPr>
        <p:spPr>
          <a:xfrm>
            <a:off x="901192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5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6146" name="Picture 2" descr="Kết quả hình ảnh cho chị dậu bán cái tí"/>
          <p:cNvPicPr>
            <a:picLocks noChangeAspect="1" noChangeArrowheads="1"/>
          </p:cNvPicPr>
          <p:nvPr/>
        </p:nvPicPr>
        <p:blipFill>
          <a:blip r:embed="rId5"/>
          <a:srcRect t="10764"/>
          <a:stretch>
            <a:fillRect/>
          </a:stretch>
        </p:blipFill>
        <p:spPr bwMode="auto">
          <a:xfrm>
            <a:off x="8629650" y="3402224"/>
            <a:ext cx="5295900" cy="36891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4"/>
          <p:cNvGrpSpPr/>
          <p:nvPr/>
        </p:nvGrpSpPr>
        <p:grpSpPr>
          <a:xfrm>
            <a:off x="853440" y="731520"/>
            <a:ext cx="6705600" cy="603504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54"/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55"/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图片 37"/>
          <p:cNvPicPr>
            <a:picLocks noChangeAspect="1"/>
          </p:cNvPicPr>
          <p:nvPr/>
        </p:nvPicPr>
        <p:blipFill>
          <a:blip r:embed="rId4"/>
          <a:srcRect l="21011" t="15742" r="13464" b="6334"/>
          <a:stretch>
            <a:fillRect/>
          </a:stretch>
        </p:blipFill>
        <p:spPr bwMode="auto">
          <a:xfrm>
            <a:off x="0" y="5932171"/>
            <a:ext cx="3169920" cy="248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52600" y="849630"/>
            <a:ext cx="6339840" cy="554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vi-VN" sz="4400" i="1" dirty="0">
                <a:latin typeface="Times New Roman" pitchFamily="18" charset="0"/>
                <a:cs typeface="Times New Roman" pitchFamily="18" charset="0"/>
              </a:rPr>
              <a:t>Sấm rền gió giật</a:t>
            </a:r>
            <a:br>
              <a:rPr lang="vi-VN" sz="44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4400" i="1" dirty="0">
                <a:latin typeface="Times New Roman" pitchFamily="18" charset="0"/>
                <a:cs typeface="Times New Roman" pitchFamily="18" charset="0"/>
              </a:rPr>
              <a:t>Mưa trút bốn phương</a:t>
            </a:r>
            <a:br>
              <a:rPr lang="vi-VN" sz="44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4400" i="1" dirty="0">
                <a:latin typeface="Times New Roman" pitchFamily="18" charset="0"/>
                <a:cs typeface="Times New Roman" pitchFamily="18" charset="0"/>
              </a:rPr>
              <a:t>Đòi cướp Mị Nương</a:t>
            </a:r>
            <a:br>
              <a:rPr lang="vi-VN" sz="44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4400" i="1" dirty="0">
                <a:latin typeface="Times New Roman" pitchFamily="18" charset="0"/>
                <a:cs typeface="Times New Roman" pitchFamily="18" charset="0"/>
              </a:rPr>
              <a:t>Từ tay thần núi.</a:t>
            </a:r>
            <a:br>
              <a:rPr lang="vi-VN" sz="44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4400" i="1" dirty="0">
                <a:latin typeface="Times New Roman" pitchFamily="18" charset="0"/>
                <a:cs typeface="Times New Roman" pitchFamily="18" charset="0"/>
              </a:rPr>
              <a:t>Nghe danh từ đó</a:t>
            </a:r>
            <a:br>
              <a:rPr lang="vi-VN" sz="44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4400" i="1" dirty="0">
                <a:latin typeface="Times New Roman" pitchFamily="18" charset="0"/>
                <a:cs typeface="Times New Roman" pitchFamily="18" charset="0"/>
              </a:rPr>
              <a:t>Cuộc chiến thiên nhiên</a:t>
            </a:r>
            <a:br>
              <a:rPr lang="vi-VN" sz="44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4400" i="1" dirty="0">
                <a:latin typeface="Times New Roman" pitchFamily="18" charset="0"/>
                <a:cs typeface="Times New Roman" pitchFamily="18" charset="0"/>
              </a:rPr>
              <a:t>Cũng bởi cớ duyên</a:t>
            </a:r>
            <a:br>
              <a:rPr lang="vi-VN" sz="44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4400" i="1" dirty="0">
                <a:latin typeface="Times New Roman" pitchFamily="18" charset="0"/>
                <a:cs typeface="Times New Roman" pitchFamily="18" charset="0"/>
              </a:rPr>
              <a:t>Thần tiên cưới vợ</a:t>
            </a:r>
            <a:endParaRPr lang="en-US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任意多边形 4"/>
          <p:cNvSpPr>
            <a:spLocks/>
          </p:cNvSpPr>
          <p:nvPr/>
        </p:nvSpPr>
        <p:spPr bwMode="auto">
          <a:xfrm rot="5400000">
            <a:off x="10073642" y="-137160"/>
            <a:ext cx="2285999" cy="3657600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 lIns="130622" tIns="65311" rIns="130622" bIns="65311"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文本框 55"/>
          <p:cNvSpPr txBox="1">
            <a:spLocks noChangeArrowheads="1"/>
          </p:cNvSpPr>
          <p:nvPr/>
        </p:nvSpPr>
        <p:spPr bwMode="auto">
          <a:xfrm>
            <a:off x="9753600" y="754380"/>
            <a:ext cx="2804160" cy="17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/>
            <a:r>
              <a:rPr lang="en-US" altLang="zh-CN" sz="5100" dirty="0" err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Thủy</a:t>
            </a:r>
            <a:r>
              <a:rPr lang="en-US" altLang="zh-CN" sz="5100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5100" dirty="0" err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Tinh</a:t>
            </a:r>
            <a:endParaRPr lang="zh-CN" altLang="en-US" sz="5100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177" name="AutoShape 2" descr="Kết quả hình ảnh cho dế mèn và dế choắt&quot;"/>
          <p:cNvSpPr>
            <a:spLocks noChangeAspect="1" noChangeArrowheads="1"/>
          </p:cNvSpPr>
          <p:nvPr/>
        </p:nvSpPr>
        <p:spPr bwMode="auto">
          <a:xfrm>
            <a:off x="248920" y="-17335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7178" name="AutoShape 4" descr="Kết quả hình ảnh cho dế mèn và dế choắt&quot;"/>
          <p:cNvSpPr>
            <a:spLocks noChangeAspect="1" noChangeArrowheads="1"/>
          </p:cNvSpPr>
          <p:nvPr/>
        </p:nvSpPr>
        <p:spPr bwMode="auto">
          <a:xfrm>
            <a:off x="248920" y="-17335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2" name="Rectangle: Rounded Corners 3"/>
          <p:cNvSpPr/>
          <p:nvPr/>
        </p:nvSpPr>
        <p:spPr>
          <a:xfrm>
            <a:off x="9133840" y="3979546"/>
            <a:ext cx="3667760" cy="132397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3" name="Rectangle: Rounded Corners 179"/>
          <p:cNvSpPr/>
          <p:nvPr/>
        </p:nvSpPr>
        <p:spPr>
          <a:xfrm>
            <a:off x="9133840" y="3979546"/>
            <a:ext cx="3667760" cy="132397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4" name="Rectangle: Rounded Corners 180"/>
          <p:cNvSpPr/>
          <p:nvPr/>
        </p:nvSpPr>
        <p:spPr>
          <a:xfrm>
            <a:off x="9133840" y="3979546"/>
            <a:ext cx="3667760" cy="132397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5" name="Rectangle: Rounded Corners 181"/>
          <p:cNvSpPr/>
          <p:nvPr/>
        </p:nvSpPr>
        <p:spPr>
          <a:xfrm>
            <a:off x="913384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6" name="Rectangle: Rounded Corners 182"/>
          <p:cNvSpPr/>
          <p:nvPr/>
        </p:nvSpPr>
        <p:spPr>
          <a:xfrm>
            <a:off x="913384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7" name="Rectangle: Rounded Corners 183"/>
          <p:cNvSpPr/>
          <p:nvPr/>
        </p:nvSpPr>
        <p:spPr>
          <a:xfrm>
            <a:off x="913384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" name="Rectangle: Rounded Corners 184"/>
          <p:cNvSpPr/>
          <p:nvPr/>
        </p:nvSpPr>
        <p:spPr>
          <a:xfrm>
            <a:off x="913384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9" name="Rectangle: Rounded Corners 186"/>
          <p:cNvSpPr/>
          <p:nvPr/>
        </p:nvSpPr>
        <p:spPr>
          <a:xfrm>
            <a:off x="913384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5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20" name="Picture 2" descr="Kết quả hình ảnh cho sơn tinh thủy tinh phần 2&quot;"/>
          <p:cNvPicPr>
            <a:picLocks noChangeAspect="1" noChangeArrowheads="1"/>
          </p:cNvPicPr>
          <p:nvPr/>
        </p:nvPicPr>
        <p:blipFill>
          <a:blip r:embed="rId5"/>
          <a:srcRect l="26563" r="11719"/>
          <a:stretch>
            <a:fillRect/>
          </a:stretch>
        </p:blipFill>
        <p:spPr bwMode="auto">
          <a:xfrm>
            <a:off x="8168640" y="3108961"/>
            <a:ext cx="5730240" cy="4778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4"/>
          <p:cNvGrpSpPr/>
          <p:nvPr/>
        </p:nvGrpSpPr>
        <p:grpSpPr>
          <a:xfrm>
            <a:off x="853440" y="609600"/>
            <a:ext cx="6705600" cy="615696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54"/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55"/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图片 37"/>
          <p:cNvPicPr>
            <a:picLocks noChangeAspect="1"/>
          </p:cNvPicPr>
          <p:nvPr/>
        </p:nvPicPr>
        <p:blipFill>
          <a:blip r:embed="rId4"/>
          <a:srcRect l="21011" t="15742" r="13464" b="6334"/>
          <a:stretch>
            <a:fillRect/>
          </a:stretch>
        </p:blipFill>
        <p:spPr bwMode="auto">
          <a:xfrm>
            <a:off x="0" y="5932171"/>
            <a:ext cx="3169920" cy="248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04900" y="1009650"/>
            <a:ext cx="6339840" cy="456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vi-VN" sz="3200" dirty="0">
                <a:latin typeface="+mj-lt"/>
              </a:rPr>
              <a:t>Ngàn lau san sát, cỏ xanh xanh,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Sảy nhớ ngày xưa kẻ tiết trinh.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Cách trở bấy lâu hằng giữ phận,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Hiềm nghi một phút, bỗng vô tình...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Hay lòng, phó mặc vầng cao thẳm,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Lẻ bóng tìm nơi chốn vắng thanh.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Dầu nhẫn ai ai qua đến đấy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Thương nàng hòa lại trách Trương sinh</a:t>
            </a:r>
            <a:endParaRPr lang="en-US" sz="3200" i="1" dirty="0">
              <a:latin typeface="+mj-lt"/>
              <a:cs typeface="Times New Roman" pitchFamily="18" charset="0"/>
            </a:endParaRPr>
          </a:p>
        </p:txBody>
      </p:sp>
      <p:sp>
        <p:nvSpPr>
          <p:cNvPr id="8" name="任意多边形 4"/>
          <p:cNvSpPr>
            <a:spLocks/>
          </p:cNvSpPr>
          <p:nvPr/>
        </p:nvSpPr>
        <p:spPr bwMode="auto">
          <a:xfrm rot="5400000">
            <a:off x="10012682" y="-594360"/>
            <a:ext cx="2285999" cy="4754882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 lIns="130622" tIns="65311" rIns="130622" bIns="65311"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文本框 55"/>
          <p:cNvSpPr txBox="1">
            <a:spLocks noChangeArrowheads="1"/>
          </p:cNvSpPr>
          <p:nvPr/>
        </p:nvSpPr>
        <p:spPr bwMode="auto">
          <a:xfrm>
            <a:off x="9906000" y="1005840"/>
            <a:ext cx="2571750" cy="164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en-US" altLang="zh-CN" sz="4900" dirty="0" err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Vũ</a:t>
            </a:r>
            <a:r>
              <a:rPr lang="en-US" altLang="zh-CN" sz="4900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4900" dirty="0" err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Nương</a:t>
            </a:r>
            <a:endParaRPr lang="zh-CN" altLang="en-US" sz="4900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8201" name="AutoShape 2" descr="Kết quả hình ảnh cho dế mèn và dế choắt&quot;"/>
          <p:cNvSpPr>
            <a:spLocks noChangeAspect="1" noChangeArrowheads="1"/>
          </p:cNvSpPr>
          <p:nvPr/>
        </p:nvSpPr>
        <p:spPr bwMode="auto">
          <a:xfrm>
            <a:off x="248920" y="-17335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8202" name="AutoShape 4" descr="Kết quả hình ảnh cho dế mèn và dế choắt&quot;"/>
          <p:cNvSpPr>
            <a:spLocks noChangeAspect="1" noChangeArrowheads="1"/>
          </p:cNvSpPr>
          <p:nvPr/>
        </p:nvSpPr>
        <p:spPr bwMode="auto">
          <a:xfrm>
            <a:off x="248920" y="-17335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8203" name="AutoShape 2" descr="Kết quả hình ảnh cho ếch ngồi đáy giếng&quot;"/>
          <p:cNvSpPr>
            <a:spLocks noChangeAspect="1" noChangeArrowheads="1"/>
          </p:cNvSpPr>
          <p:nvPr/>
        </p:nvSpPr>
        <p:spPr bwMode="auto">
          <a:xfrm>
            <a:off x="248920" y="-17335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3" name="Rectangle: Rounded Corners 3"/>
          <p:cNvSpPr/>
          <p:nvPr/>
        </p:nvSpPr>
        <p:spPr>
          <a:xfrm>
            <a:off x="9377680" y="3979546"/>
            <a:ext cx="3667760" cy="132397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4" name="Rectangle: Rounded Corners 179"/>
          <p:cNvSpPr/>
          <p:nvPr/>
        </p:nvSpPr>
        <p:spPr>
          <a:xfrm>
            <a:off x="9377680" y="3979546"/>
            <a:ext cx="3667760" cy="132397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5" name="Rectangle: Rounded Corners 180"/>
          <p:cNvSpPr/>
          <p:nvPr/>
        </p:nvSpPr>
        <p:spPr>
          <a:xfrm>
            <a:off x="9377680" y="3979546"/>
            <a:ext cx="3667760" cy="132397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6" name="Rectangle: Rounded Corners 181"/>
          <p:cNvSpPr/>
          <p:nvPr/>
        </p:nvSpPr>
        <p:spPr>
          <a:xfrm>
            <a:off x="937768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7" name="Rectangle: Rounded Corners 182"/>
          <p:cNvSpPr/>
          <p:nvPr/>
        </p:nvSpPr>
        <p:spPr>
          <a:xfrm>
            <a:off x="937768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" name="Rectangle: Rounded Corners 183"/>
          <p:cNvSpPr/>
          <p:nvPr/>
        </p:nvSpPr>
        <p:spPr>
          <a:xfrm>
            <a:off x="937768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9" name="Rectangle: Rounded Corners 184"/>
          <p:cNvSpPr/>
          <p:nvPr/>
        </p:nvSpPr>
        <p:spPr>
          <a:xfrm>
            <a:off x="937768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0" name="Rectangle: Rounded Corners 186"/>
          <p:cNvSpPr/>
          <p:nvPr/>
        </p:nvSpPr>
        <p:spPr>
          <a:xfrm>
            <a:off x="937768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5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2050" name="Picture 2" descr="Kết quả hình ảnh cho vũ nươ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32775" y="32385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Kết quả hình ảnh cho chiếc lược ngà">
            <a:extLst>
              <a:ext uri="{FF2B5EF4-FFF2-40B4-BE49-F238E27FC236}">
                <a16:creationId xmlns:a16="http://schemas.microsoft.com/office/drawing/2014/main" id="{5594ADD1-28AE-4324-816A-1DA30705F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8" b="19609"/>
          <a:stretch/>
        </p:blipFill>
        <p:spPr bwMode="auto">
          <a:xfrm>
            <a:off x="10036100" y="-100013"/>
            <a:ext cx="4554637" cy="4623068"/>
          </a:xfrm>
          <a:custGeom>
            <a:avLst/>
            <a:gdLst>
              <a:gd name="connsiteX0" fmla="*/ 807468 w 4184139"/>
              <a:gd name="connsiteY0" fmla="*/ 0 h 4247004"/>
              <a:gd name="connsiteX1" fmla="*/ 4068803 w 4184139"/>
              <a:gd name="connsiteY1" fmla="*/ 0 h 4247004"/>
              <a:gd name="connsiteX2" fmla="*/ 4162158 w 4184139"/>
              <a:gd name="connsiteY2" fmla="*/ 84846 h 4247004"/>
              <a:gd name="connsiteX3" fmla="*/ 4184139 w 4184139"/>
              <a:gd name="connsiteY3" fmla="*/ 109032 h 4247004"/>
              <a:gd name="connsiteX4" fmla="*/ 4184139 w 4184139"/>
              <a:gd name="connsiteY4" fmla="*/ 3508705 h 4247004"/>
              <a:gd name="connsiteX5" fmla="*/ 4162158 w 4184139"/>
              <a:gd name="connsiteY5" fmla="*/ 3532891 h 4247004"/>
              <a:gd name="connsiteX6" fmla="*/ 2438135 w 4184139"/>
              <a:gd name="connsiteY6" fmla="*/ 4247004 h 4247004"/>
              <a:gd name="connsiteX7" fmla="*/ 0 w 4184139"/>
              <a:gd name="connsiteY7" fmla="*/ 1808869 h 4247004"/>
              <a:gd name="connsiteX8" fmla="*/ 714113 w 4184139"/>
              <a:gd name="connsiteY8" fmla="*/ 84846 h 424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4139" h="4247004">
                <a:moveTo>
                  <a:pt x="807468" y="0"/>
                </a:moveTo>
                <a:lnTo>
                  <a:pt x="4068803" y="0"/>
                </a:lnTo>
                <a:lnTo>
                  <a:pt x="4162158" y="84846"/>
                </a:lnTo>
                <a:lnTo>
                  <a:pt x="4184139" y="109032"/>
                </a:lnTo>
                <a:lnTo>
                  <a:pt x="4184139" y="3508705"/>
                </a:lnTo>
                <a:lnTo>
                  <a:pt x="4162158" y="3532891"/>
                </a:lnTo>
                <a:cubicBezTo>
                  <a:pt x="3720942" y="3974107"/>
                  <a:pt x="3111408" y="4247004"/>
                  <a:pt x="2438135" y="4247004"/>
                </a:cubicBezTo>
                <a:cubicBezTo>
                  <a:pt x="1091590" y="4247004"/>
                  <a:pt x="0" y="3155414"/>
                  <a:pt x="0" y="1808869"/>
                </a:cubicBezTo>
                <a:cubicBezTo>
                  <a:pt x="0" y="1135596"/>
                  <a:pt x="272898" y="526062"/>
                  <a:pt x="714113" y="84846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chiếc lược ngà">
            <a:extLst>
              <a:ext uri="{FF2B5EF4-FFF2-40B4-BE49-F238E27FC236}">
                <a16:creationId xmlns:a16="http://schemas.microsoft.com/office/drawing/2014/main" id="{2ACF915C-BD87-461E-A991-BD19C21E41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r="23443" b="1"/>
          <a:stretch/>
        </p:blipFill>
        <p:spPr bwMode="auto">
          <a:xfrm>
            <a:off x="4601018" y="1"/>
            <a:ext cx="5058804" cy="4058155"/>
          </a:xfrm>
          <a:custGeom>
            <a:avLst/>
            <a:gdLst>
              <a:gd name="connsiteX0" fmla="*/ 431362 w 4215670"/>
              <a:gd name="connsiteY0" fmla="*/ 0 h 3381796"/>
              <a:gd name="connsiteX1" fmla="*/ 3784309 w 4215670"/>
              <a:gd name="connsiteY1" fmla="*/ 0 h 3381796"/>
              <a:gd name="connsiteX2" fmla="*/ 3855685 w 4215670"/>
              <a:gd name="connsiteY2" fmla="*/ 95451 h 3381796"/>
              <a:gd name="connsiteX3" fmla="*/ 4215670 w 4215670"/>
              <a:gd name="connsiteY3" fmla="*/ 1273961 h 3381796"/>
              <a:gd name="connsiteX4" fmla="*/ 2107836 w 4215670"/>
              <a:gd name="connsiteY4" fmla="*/ 3381796 h 3381796"/>
              <a:gd name="connsiteX5" fmla="*/ 0 w 4215670"/>
              <a:gd name="connsiteY5" fmla="*/ 1273961 h 3381796"/>
              <a:gd name="connsiteX6" fmla="*/ 359986 w 4215670"/>
              <a:gd name="connsiteY6" fmla="*/ 95451 h 338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5670" h="3381796">
                <a:moveTo>
                  <a:pt x="431362" y="0"/>
                </a:moveTo>
                <a:lnTo>
                  <a:pt x="3784309" y="0"/>
                </a:lnTo>
                <a:lnTo>
                  <a:pt x="3855685" y="95451"/>
                </a:lnTo>
                <a:cubicBezTo>
                  <a:pt x="4082961" y="431863"/>
                  <a:pt x="4215670" y="837414"/>
                  <a:pt x="4215670" y="1273961"/>
                </a:cubicBezTo>
                <a:cubicBezTo>
                  <a:pt x="4215670" y="2438087"/>
                  <a:pt x="3271960" y="3381796"/>
                  <a:pt x="2107836" y="3381796"/>
                </a:cubicBezTo>
                <a:cubicBezTo>
                  <a:pt x="943711" y="3381796"/>
                  <a:pt x="0" y="2438087"/>
                  <a:pt x="0" y="1273961"/>
                </a:cubicBezTo>
                <a:cubicBezTo>
                  <a:pt x="0" y="837414"/>
                  <a:pt x="132710" y="431863"/>
                  <a:pt x="359986" y="95451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lặng lẽ sapa">
            <a:extLst>
              <a:ext uri="{FF2B5EF4-FFF2-40B4-BE49-F238E27FC236}">
                <a16:creationId xmlns:a16="http://schemas.microsoft.com/office/drawing/2014/main" id="{420844B8-D3DE-4EB3-AAF6-D99F7F15C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r="31289" b="1"/>
          <a:stretch/>
        </p:blipFill>
        <p:spPr bwMode="auto">
          <a:xfrm>
            <a:off x="2" y="1604511"/>
            <a:ext cx="6228920" cy="6636462"/>
          </a:xfrm>
          <a:custGeom>
            <a:avLst/>
            <a:gdLst>
              <a:gd name="connsiteX0" fmla="*/ 1986067 w 5190767"/>
              <a:gd name="connsiteY0" fmla="*/ 0 h 5530385"/>
              <a:gd name="connsiteX1" fmla="*/ 5190767 w 5190767"/>
              <a:gd name="connsiteY1" fmla="*/ 3204701 h 5530385"/>
              <a:gd name="connsiteX2" fmla="*/ 4252132 w 5190767"/>
              <a:gd name="connsiteY2" fmla="*/ 5470767 h 5530385"/>
              <a:gd name="connsiteX3" fmla="*/ 4186536 w 5190767"/>
              <a:gd name="connsiteY3" fmla="*/ 5530385 h 5530385"/>
              <a:gd name="connsiteX4" fmla="*/ 0 w 5190767"/>
              <a:gd name="connsiteY4" fmla="*/ 5530385 h 5530385"/>
              <a:gd name="connsiteX5" fmla="*/ 0 w 5190767"/>
              <a:gd name="connsiteY5" fmla="*/ 692598 h 5530385"/>
              <a:gd name="connsiteX6" fmla="*/ 194287 w 5190767"/>
              <a:gd name="connsiteY6" fmla="*/ 547313 h 5530385"/>
              <a:gd name="connsiteX7" fmla="*/ 1986067 w 5190767"/>
              <a:gd name="connsiteY7" fmla="*/ 0 h 553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767" h="5530385">
                <a:moveTo>
                  <a:pt x="1986067" y="0"/>
                </a:moveTo>
                <a:cubicBezTo>
                  <a:pt x="3755974" y="0"/>
                  <a:pt x="5190767" y="1434794"/>
                  <a:pt x="5190767" y="3204701"/>
                </a:cubicBezTo>
                <a:cubicBezTo>
                  <a:pt x="5190767" y="4089655"/>
                  <a:pt x="4832069" y="4890830"/>
                  <a:pt x="4252132" y="5470767"/>
                </a:cubicBezTo>
                <a:lnTo>
                  <a:pt x="4186536" y="5530385"/>
                </a:lnTo>
                <a:lnTo>
                  <a:pt x="0" y="5530385"/>
                </a:lnTo>
                <a:lnTo>
                  <a:pt x="0" y="692598"/>
                </a:lnTo>
                <a:lnTo>
                  <a:pt x="194287" y="547313"/>
                </a:lnTo>
                <a:cubicBezTo>
                  <a:pt x="705761" y="201768"/>
                  <a:pt x="1322351" y="0"/>
                  <a:pt x="1986067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4603FC70-67D9-49EF-983C-3853BF2B4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iêu đề 3">
            <a:extLst>
              <a:ext uri="{FF2B5EF4-FFF2-40B4-BE49-F238E27FC236}">
                <a16:creationId xmlns:a16="http://schemas.microsoft.com/office/drawing/2014/main" id="{20DB38BC-E9A7-4C43-9429-CE77C7670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230" y="5241642"/>
            <a:ext cx="8632847" cy="139276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4800" b="1" i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 LUẬN VỀ TÁC PHẨM TRUYỆN  (HOẶC ĐOẠN TRÍCH)</a:t>
            </a:r>
          </a:p>
        </p:txBody>
      </p:sp>
    </p:spTree>
    <p:extLst>
      <p:ext uri="{BB962C8B-B14F-4D97-AF65-F5344CB8AC3E}">
        <p14:creationId xmlns:p14="http://schemas.microsoft.com/office/powerpoint/2010/main" val="4717269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bg 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PA_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t="35741" r="76042" b="33519"/>
          <a:stretch>
            <a:fillRect/>
          </a:stretch>
        </p:blipFill>
        <p:spPr>
          <a:xfrm>
            <a:off x="1249680" y="2941320"/>
            <a:ext cx="2255520" cy="2529840"/>
          </a:xfrm>
          <a:prstGeom prst="rect">
            <a:avLst/>
          </a:prstGeom>
        </p:spPr>
      </p:pic>
      <p:pic>
        <p:nvPicPr>
          <p:cNvPr id="4" name="PA_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9" t="9259" r="56875" b="50556"/>
          <a:stretch>
            <a:fillRect/>
          </a:stretch>
        </p:blipFill>
        <p:spPr>
          <a:xfrm>
            <a:off x="2849880" y="762000"/>
            <a:ext cx="3459480" cy="3307080"/>
          </a:xfrm>
          <a:prstGeom prst="rect">
            <a:avLst/>
          </a:prstGeom>
        </p:spPr>
      </p:pic>
      <p:pic>
        <p:nvPicPr>
          <p:cNvPr id="5" name="PA_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7407" r="44479" b="52037"/>
          <a:stretch>
            <a:fillRect/>
          </a:stretch>
        </p:blipFill>
        <p:spPr>
          <a:xfrm>
            <a:off x="5486400" y="609600"/>
            <a:ext cx="2636520" cy="3337560"/>
          </a:xfrm>
          <a:prstGeom prst="rect">
            <a:avLst/>
          </a:prstGeom>
        </p:spPr>
      </p:pic>
      <p:pic>
        <p:nvPicPr>
          <p:cNvPr id="6" name="PA_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6" t="15926" r="33646" b="54630"/>
          <a:stretch>
            <a:fillRect/>
          </a:stretch>
        </p:blipFill>
        <p:spPr>
          <a:xfrm>
            <a:off x="7665720" y="1310640"/>
            <a:ext cx="2042160" cy="2423160"/>
          </a:xfrm>
          <a:prstGeom prst="rect">
            <a:avLst/>
          </a:prstGeom>
        </p:spPr>
      </p:pic>
      <p:pic>
        <p:nvPicPr>
          <p:cNvPr id="7" name="PA_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3" t="27408" r="7708" b="42222"/>
          <a:stretch>
            <a:fillRect/>
          </a:stretch>
        </p:blipFill>
        <p:spPr>
          <a:xfrm>
            <a:off x="11460480" y="2255520"/>
            <a:ext cx="2042160" cy="2499360"/>
          </a:xfrm>
          <a:prstGeom prst="rect">
            <a:avLst/>
          </a:prstGeom>
        </p:spPr>
      </p:pic>
      <p:pic>
        <p:nvPicPr>
          <p:cNvPr id="8" name="PA_5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0" t="14444" r="19688" b="50000"/>
          <a:stretch>
            <a:fillRect/>
          </a:stretch>
        </p:blipFill>
        <p:spPr>
          <a:xfrm>
            <a:off x="9326880" y="1188720"/>
            <a:ext cx="2423160" cy="2926080"/>
          </a:xfrm>
          <a:prstGeom prst="rect">
            <a:avLst/>
          </a:prstGeom>
        </p:spPr>
      </p:pic>
      <p:pic>
        <p:nvPicPr>
          <p:cNvPr id="9" name="PA_mask 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" y="0"/>
            <a:ext cx="14554962" cy="8229600"/>
          </a:xfrm>
          <a:prstGeom prst="rect">
            <a:avLst/>
          </a:prstGeom>
        </p:spPr>
      </p:pic>
      <p:sp>
        <p:nvSpPr>
          <p:cNvPr id="11" name="文本框 9"/>
          <p:cNvSpPr txBox="1"/>
          <p:nvPr/>
        </p:nvSpPr>
        <p:spPr>
          <a:xfrm>
            <a:off x="3281684" y="3541027"/>
            <a:ext cx="88454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/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I.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Tìm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 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hiểu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 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bài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 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nghị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 </a:t>
            </a:r>
          </a:p>
          <a:p>
            <a:pPr algn="ctr"/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luận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 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về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 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tác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 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phẩm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 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truyện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 (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hoặc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 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đoạn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 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trích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)</a:t>
            </a:r>
            <a:endParaRPr lang="zh-CN" altLang="en-US" sz="7200" b="1" dirty="0">
              <a:ln w="9525">
                <a:solidFill>
                  <a:schemeClr val="bg1"/>
                </a:solidFill>
                <a:prstDash val="solid"/>
              </a:ln>
              <a:gradFill>
                <a:gsLst>
                  <a:gs pos="33000">
                    <a:srgbClr val="00B0F0"/>
                  </a:gs>
                  <a:gs pos="83000">
                    <a:srgbClr val="00B050"/>
                  </a:gs>
                </a:gsLst>
                <a:lin ang="5400000" scaled="1"/>
              </a:gra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mazone" pitchFamily="66" charset="0"/>
              <a:ea typeface="华康海报体W12(P)" panose="040B0C00000000000000" pitchFamily="82" charset="-122"/>
            </a:endParaRPr>
          </a:p>
        </p:txBody>
      </p:sp>
      <p:pic>
        <p:nvPicPr>
          <p:cNvPr id="16" name="PA_少儿歌曲 - 幼儿园里朋友多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3205"/>
                </p14:media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16459200" y="-2225040"/>
            <a:ext cx="731520" cy="731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1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643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15" y="576072"/>
            <a:ext cx="13485571" cy="7077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30" y="932000"/>
            <a:ext cx="9056984" cy="5985332"/>
          </a:xfrm>
          <a:prstGeom prst="rect">
            <a:avLst/>
          </a:prstGeom>
        </p:spPr>
      </p:pic>
      <p:sp>
        <p:nvSpPr>
          <p:cNvPr id="9" name="Hộp Văn bản 3">
            <a:extLst>
              <a:ext uri="{FF2B5EF4-FFF2-40B4-BE49-F238E27FC236}">
                <a16:creationId xmlns:a16="http://schemas.microsoft.com/office/drawing/2014/main" id="{95B79B48-3390-47E7-9ADF-FF3024D03373}"/>
              </a:ext>
            </a:extLst>
          </p:cNvPr>
          <p:cNvSpPr txBox="1"/>
          <p:nvPr/>
        </p:nvSpPr>
        <p:spPr>
          <a:xfrm>
            <a:off x="5049388" y="3549143"/>
            <a:ext cx="54689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- tr61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42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1194</Words>
  <Application>Microsoft Office PowerPoint</Application>
  <PresentationFormat>Custom</PresentationFormat>
  <Paragraphs>141</Paragraphs>
  <Slides>28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.VnTime</vt:lpstr>
      <vt:lpstr>Amazone</vt:lpstr>
      <vt:lpstr>Arial</vt:lpstr>
      <vt:lpstr>Calibri</vt:lpstr>
      <vt:lpstr>Calibri Light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NGHỊ LUẬN VỀ TÁC PHẨM TRUYỆN  (HOẶC ĐOẠN TRÍCH)</vt:lpstr>
      <vt:lpstr>PowerPoint Presentation</vt:lpstr>
      <vt:lpstr>PowerPoint Presentation</vt:lpstr>
      <vt:lpstr>THẢO LUẬN NHÓM</vt:lpstr>
      <vt:lpstr>a. Vấn đề nghị luận của văn bản và nhan đề thích hợp cho  văn bản</vt:lpstr>
      <vt:lpstr>b. Luận điểm và những câu nêu lên hoặc cô đúc luận điểm của văn bản.</vt:lpstr>
      <vt:lpstr>c. Cách lập luận của người viết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THẢO LUẬN NHÓM</vt:lpstr>
      <vt:lpstr>PowerPoint Presentation</vt:lpstr>
      <vt:lpstr>Lão Hạc phải chịu đựng nỗi đau thân phận của con người nghèo khổ nhưng trong sạch, lương thiện với tấm lòng hi sinh cao cả.</vt:lpstr>
      <vt:lpstr>PowerPoint Presentation</vt:lpstr>
      <vt:lpstr>PowerPoint Presentation</vt:lpstr>
      <vt:lpstr>PowerPoint Presentation</vt:lpstr>
      <vt:lpstr>Xem đoạn phim sau và cho biết: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Huê Phương</dc:creator>
  <cp:lastModifiedBy>Hanh Phuong</cp:lastModifiedBy>
  <cp:revision>160</cp:revision>
  <dcterms:created xsi:type="dcterms:W3CDTF">2020-02-04T05:59:02Z</dcterms:created>
  <dcterms:modified xsi:type="dcterms:W3CDTF">2020-04-06T14:00:44Z</dcterms:modified>
</cp:coreProperties>
</file>