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1.wav" ContentType="audio/wav"/>
  <Override PartName="/ppt/media/audio3.wav" ContentType="audio/wav"/>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5"/>
  </p:notesMasterIdLst>
  <p:sldIdLst>
    <p:sldId id="349" r:id="rId2"/>
    <p:sldId id="350" r:id="rId3"/>
    <p:sldId id="321" r:id="rId4"/>
    <p:sldId id="341" r:id="rId5"/>
    <p:sldId id="348" r:id="rId6"/>
    <p:sldId id="351" r:id="rId7"/>
    <p:sldId id="340" r:id="rId8"/>
    <p:sldId id="280" r:id="rId9"/>
    <p:sldId id="256" r:id="rId10"/>
    <p:sldId id="336" r:id="rId11"/>
    <p:sldId id="353" r:id="rId12"/>
    <p:sldId id="342" r:id="rId13"/>
    <p:sldId id="331" r:id="rId14"/>
    <p:sldId id="332" r:id="rId15"/>
    <p:sldId id="347" r:id="rId16"/>
    <p:sldId id="309" r:id="rId17"/>
    <p:sldId id="343" r:id="rId18"/>
    <p:sldId id="354" r:id="rId19"/>
    <p:sldId id="355" r:id="rId20"/>
    <p:sldId id="356" r:id="rId21"/>
    <p:sldId id="257" r:id="rId22"/>
    <p:sldId id="258" r:id="rId23"/>
    <p:sldId id="259" r:id="rId24"/>
    <p:sldId id="260" r:id="rId25"/>
    <p:sldId id="261" r:id="rId26"/>
    <p:sldId id="262" r:id="rId27"/>
    <p:sldId id="264" r:id="rId28"/>
    <p:sldId id="265" r:id="rId29"/>
    <p:sldId id="266" r:id="rId30"/>
    <p:sldId id="267" r:id="rId31"/>
    <p:sldId id="268" r:id="rId32"/>
    <p:sldId id="296" r:id="rId33"/>
    <p:sldId id="352" r:id="rId34"/>
  </p:sldIdLst>
  <p:sldSz cx="12192000" cy="6858000"/>
  <p:notesSz cx="6858000" cy="9144000"/>
  <p:embeddedFontLst>
    <p:embeddedFont>
      <p:font typeface="#9Slide05 SVNStudent" panose="02040603050506020204" charset="0"/>
      <p:regular r:id="rId36"/>
    </p:embeddedFont>
    <p:embeddedFont>
      <p:font typeface="#9Slide05 SVNRingdena" panose="020B0604020202020204" charset="0"/>
      <p:regular r:id="rId37"/>
    </p:embeddedFont>
    <p:embeddedFont>
      <p:font typeface="#9Slide03 Arima Madurai" panose="020B0604020202020204" charset="0"/>
      <p:regular r:id="rId38"/>
    </p:embeddedFont>
    <p:embeddedFont>
      <p:font typeface="#9Slide03 Arima Madurai Black" panose="020B0604020202020204" charset="0"/>
      <p:bold r:id="rId39"/>
    </p:embeddedFont>
    <p:embeddedFont>
      <p:font typeface="#9Slide05 Heroe Inline Pro" panose="020B0604020202020204" charset="0"/>
      <p:regular r:id="rId40"/>
    </p:embeddedFont>
    <p:embeddedFont>
      <p:font typeface="Calibri Light" panose="020F0302020204030204" pitchFamily="34" charset="0"/>
      <p:regular r:id="rId41"/>
      <p:italic r:id="rId42"/>
    </p:embeddedFont>
    <p:embeddedFont>
      <p:font typeface="맑은 고딕" panose="020B0503020000020004" pitchFamily="34" charset="-127"/>
      <p:regular r:id="rId43"/>
      <p:bold r:id="rId44"/>
    </p:embeddedFont>
    <p:embeddedFont>
      <p:font typeface="Tahoma" panose="020B0604030504040204" pitchFamily="34" charset="0"/>
      <p:regular r:id="rId45"/>
      <p:bold r:id="rId46"/>
    </p:embeddedFont>
    <p:embeddedFont>
      <p:font typeface="Calibri" panose="020F0502020204030204" pitchFamily="34" charset="0"/>
      <p:regular r:id="rId47"/>
      <p:bold r:id="rId48"/>
      <p:italic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1E3F3"/>
    <a:srgbClr val="CEE1F2"/>
    <a:srgbClr val="C6DCF0"/>
    <a:srgbClr val="F6F8FC"/>
    <a:srgbClr val="E7F0F9"/>
    <a:srgbClr val="D9E848"/>
    <a:srgbClr val="CF5F13"/>
    <a:srgbClr val="F5DF3B"/>
    <a:srgbClr val="D8E3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12" autoAdjust="0"/>
    <p:restoredTop sz="94660"/>
  </p:normalViewPr>
  <p:slideViewPr>
    <p:cSldViewPr snapToGrid="0">
      <p:cViewPr varScale="1">
        <p:scale>
          <a:sx n="69" d="100"/>
          <a:sy n="69" d="100"/>
        </p:scale>
        <p:origin x="8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ixabay.com/en/smiley-laugh-at-humor-fun-joy-1981935/" TargetMode="External"/><Relationship Id="rId1" Type="http://schemas.openxmlformats.org/officeDocument/2006/relationships/image" Target="../media/image20.png"/><Relationship Id="rId4" Type="http://schemas.openxmlformats.org/officeDocument/2006/relationships/hyperlink" Target="https://pixabay.com/illustrations/thumbs-up-smiley-face-emoji-happy-4007573/"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ixabay.com/en/smiley-laugh-at-humor-fun-joy-1981935/" TargetMode="External"/><Relationship Id="rId1" Type="http://schemas.openxmlformats.org/officeDocument/2006/relationships/image" Target="../media/image20.png"/><Relationship Id="rId4" Type="http://schemas.openxmlformats.org/officeDocument/2006/relationships/hyperlink" Target="https://pixabay.com/illustrations/thumbs-up-smiley-face-emoji-happy-4007573/" TargetMode="Externa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276A75-460F-4C38-A0ED-7FE42F20B54C}" type="doc">
      <dgm:prSet loTypeId="urn:microsoft.com/office/officeart/2008/layout/PictureAccentList" loCatId="list" qsTypeId="urn:microsoft.com/office/officeart/2005/8/quickstyle/simple1" qsCatId="simple" csTypeId="urn:microsoft.com/office/officeart/2005/8/colors/colorful4" csCatId="colorful" phldr="1"/>
      <dgm:spPr/>
      <dgm:t>
        <a:bodyPr/>
        <a:lstStyle/>
        <a:p>
          <a:endParaRPr lang="en-SG"/>
        </a:p>
      </dgm:t>
    </dgm:pt>
    <dgm:pt modelId="{56230F27-FC40-4D10-A1C6-22DF19ECA756}">
      <dgm:prSet phldrT="[Text]"/>
      <dgm:spPr/>
      <dgm:t>
        <a:bodyPr/>
        <a:lstStyle/>
        <a:p>
          <a:r>
            <a:rPr lang="vi-VN" b="1">
              <a:latin typeface="Times New Roman" panose="02020603050405020304" pitchFamily="18" charset="0"/>
            </a:rPr>
            <a:t>Vi phạm phương châm về lượng</a:t>
          </a:r>
          <a:endParaRPr lang="en-SG" dirty="0"/>
        </a:p>
      </dgm:t>
    </dgm:pt>
    <dgm:pt modelId="{EFCFEC7D-8FF1-4E56-A7DF-A60E4297082E}" type="parTrans" cxnId="{8A9F7494-37F5-4D86-B35F-8ACFEE3E28D0}">
      <dgm:prSet/>
      <dgm:spPr/>
      <dgm:t>
        <a:bodyPr/>
        <a:lstStyle/>
        <a:p>
          <a:endParaRPr lang="en-SG"/>
        </a:p>
      </dgm:t>
    </dgm:pt>
    <dgm:pt modelId="{D57B6AB8-9522-4BE4-B5AB-4C286193EC65}" type="sibTrans" cxnId="{8A9F7494-37F5-4D86-B35F-8ACFEE3E28D0}">
      <dgm:prSet/>
      <dgm:spPr/>
      <dgm:t>
        <a:bodyPr/>
        <a:lstStyle/>
        <a:p>
          <a:endParaRPr lang="en-SG"/>
        </a:p>
      </dgm:t>
    </dgm:pt>
    <dgm:pt modelId="{1F3E0DD6-4AAE-4E24-BDBB-21A783241979}">
      <dgm:prSet phldrT="[Text]"/>
      <dgm:spPr/>
      <dgm:t>
        <a:bodyPr/>
        <a:lstStyle/>
        <a:p>
          <a:r>
            <a:rPr lang="vi-VN">
              <a:latin typeface="Times New Roman" panose="02020603050405020304" pitchFamily="18" charset="0"/>
            </a:rPr>
            <a:t>Thừa câu hỏi cuối, vì nếu không nuôi được</a:t>
          </a:r>
          <a:r>
            <a:rPr lang="en-US">
              <a:latin typeface="Times New Roman" panose="02020603050405020304" pitchFamily="18" charset="0"/>
            </a:rPr>
            <a:t> </a:t>
          </a:r>
          <a:r>
            <a:rPr lang="vi-VN">
              <a:latin typeface="Times New Roman" panose="02020603050405020304" pitchFamily="18" charset="0"/>
            </a:rPr>
            <a:t> “bố” thì làm gì có tôi. </a:t>
          </a:r>
          <a:endParaRPr lang="en-SG" dirty="0"/>
        </a:p>
      </dgm:t>
    </dgm:pt>
    <dgm:pt modelId="{822C77FD-CB26-4ECD-8CF1-8C0B1C289544}" type="parTrans" cxnId="{09C4EA55-A9C7-4845-9800-DD545AF768EE}">
      <dgm:prSet/>
      <dgm:spPr/>
      <dgm:t>
        <a:bodyPr/>
        <a:lstStyle/>
        <a:p>
          <a:endParaRPr lang="en-SG"/>
        </a:p>
      </dgm:t>
    </dgm:pt>
    <dgm:pt modelId="{552E5B24-DFB9-4222-8AE2-34A9E7E0E11F}" type="sibTrans" cxnId="{09C4EA55-A9C7-4845-9800-DD545AF768EE}">
      <dgm:prSet/>
      <dgm:spPr/>
      <dgm:t>
        <a:bodyPr/>
        <a:lstStyle/>
        <a:p>
          <a:endParaRPr lang="en-SG"/>
        </a:p>
      </dgm:t>
    </dgm:pt>
    <dgm:pt modelId="{8D6E753E-71F5-48F8-ADE7-2566FE7F9080}">
      <dgm:prSet phldrT="[Text]"/>
      <dgm:spPr>
        <a:solidFill>
          <a:schemeClr val="accent1"/>
        </a:solidFill>
      </dgm:spPr>
      <dgm:t>
        <a:bodyPr/>
        <a:lstStyle/>
        <a:p>
          <a:r>
            <a:rPr lang="vi-VN">
              <a:latin typeface="Times New Roman" panose="02020603050405020304" pitchFamily="18" charset="0"/>
            </a:rPr>
            <a:t>Mà có “tôi” nghĩa là “bố tôi” nuôi được.</a:t>
          </a:r>
          <a:endParaRPr lang="en-SG" dirty="0"/>
        </a:p>
      </dgm:t>
    </dgm:pt>
    <dgm:pt modelId="{BD04223E-23C7-4475-9452-B5CDA7DB12D9}" type="parTrans" cxnId="{2695F183-AA50-41B2-BC02-1DAA456FB07E}">
      <dgm:prSet/>
      <dgm:spPr/>
      <dgm:t>
        <a:bodyPr/>
        <a:lstStyle/>
        <a:p>
          <a:endParaRPr lang="en-SG"/>
        </a:p>
      </dgm:t>
    </dgm:pt>
    <dgm:pt modelId="{18EDEE96-A609-48CB-84B4-29144B06ECDA}" type="sibTrans" cxnId="{2695F183-AA50-41B2-BC02-1DAA456FB07E}">
      <dgm:prSet/>
      <dgm:spPr/>
      <dgm:t>
        <a:bodyPr/>
        <a:lstStyle/>
        <a:p>
          <a:endParaRPr lang="en-SG"/>
        </a:p>
      </dgm:t>
    </dgm:pt>
    <dgm:pt modelId="{49AF508B-D525-4E1C-8FC0-BBF54CBD06A9}" type="pres">
      <dgm:prSet presAssocID="{0C276A75-460F-4C38-A0ED-7FE42F20B54C}" presName="layout" presStyleCnt="0">
        <dgm:presLayoutVars>
          <dgm:chMax/>
          <dgm:chPref/>
          <dgm:dir/>
          <dgm:animOne val="branch"/>
          <dgm:animLvl val="lvl"/>
          <dgm:resizeHandles/>
        </dgm:presLayoutVars>
      </dgm:prSet>
      <dgm:spPr/>
      <dgm:t>
        <a:bodyPr/>
        <a:lstStyle/>
        <a:p>
          <a:endParaRPr lang="en-US"/>
        </a:p>
      </dgm:t>
    </dgm:pt>
    <dgm:pt modelId="{68BFC0D5-0DB6-4774-99A5-DBE12BCF730A}" type="pres">
      <dgm:prSet presAssocID="{56230F27-FC40-4D10-A1C6-22DF19ECA756}" presName="root" presStyleCnt="0">
        <dgm:presLayoutVars>
          <dgm:chMax/>
          <dgm:chPref val="4"/>
        </dgm:presLayoutVars>
      </dgm:prSet>
      <dgm:spPr/>
    </dgm:pt>
    <dgm:pt modelId="{7E2D361E-B3DE-4D79-9F74-79AA22BFBD78}" type="pres">
      <dgm:prSet presAssocID="{56230F27-FC40-4D10-A1C6-22DF19ECA756}" presName="rootComposite" presStyleCnt="0">
        <dgm:presLayoutVars/>
      </dgm:prSet>
      <dgm:spPr/>
    </dgm:pt>
    <dgm:pt modelId="{E52AD0F1-BCEE-4DD2-9B46-B18E9A9A476A}" type="pres">
      <dgm:prSet presAssocID="{56230F27-FC40-4D10-A1C6-22DF19ECA756}" presName="rootText" presStyleLbl="node0" presStyleIdx="0" presStyleCnt="1">
        <dgm:presLayoutVars>
          <dgm:chMax/>
          <dgm:chPref val="4"/>
        </dgm:presLayoutVars>
      </dgm:prSet>
      <dgm:spPr/>
      <dgm:t>
        <a:bodyPr/>
        <a:lstStyle/>
        <a:p>
          <a:endParaRPr lang="en-US"/>
        </a:p>
      </dgm:t>
    </dgm:pt>
    <dgm:pt modelId="{27152B25-7CFE-4332-A199-44A38260AAC5}" type="pres">
      <dgm:prSet presAssocID="{56230F27-FC40-4D10-A1C6-22DF19ECA756}" presName="childShape" presStyleCnt="0">
        <dgm:presLayoutVars>
          <dgm:chMax val="0"/>
          <dgm:chPref val="0"/>
        </dgm:presLayoutVars>
      </dgm:prSet>
      <dgm:spPr/>
    </dgm:pt>
    <dgm:pt modelId="{30488753-F647-45BB-9123-93A8DBE34305}" type="pres">
      <dgm:prSet presAssocID="{1F3E0DD6-4AAE-4E24-BDBB-21A783241979}" presName="childComposite" presStyleCnt="0">
        <dgm:presLayoutVars>
          <dgm:chMax val="0"/>
          <dgm:chPref val="0"/>
        </dgm:presLayoutVars>
      </dgm:prSet>
      <dgm:spPr/>
    </dgm:pt>
    <dgm:pt modelId="{CA80A06E-082D-407F-9B88-A8377C939D2D}" type="pres">
      <dgm:prSet presAssocID="{1F3E0DD6-4AAE-4E24-BDBB-21A783241979}" presName="Image" presStyleLbl="node1" presStyleIdx="0" presStyleCnt="2"/>
      <dgm:spPr>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8000" r="-18000"/>
          </a:stretch>
        </a:blipFill>
      </dgm:spPr>
    </dgm:pt>
    <dgm:pt modelId="{31582C40-BFF9-4EF0-A007-8B37A9C11712}" type="pres">
      <dgm:prSet presAssocID="{1F3E0DD6-4AAE-4E24-BDBB-21A783241979}" presName="childText" presStyleLbl="lnNode1" presStyleIdx="0" presStyleCnt="2">
        <dgm:presLayoutVars>
          <dgm:chMax val="0"/>
          <dgm:chPref val="0"/>
          <dgm:bulletEnabled val="1"/>
        </dgm:presLayoutVars>
      </dgm:prSet>
      <dgm:spPr/>
      <dgm:t>
        <a:bodyPr/>
        <a:lstStyle/>
        <a:p>
          <a:endParaRPr lang="en-US"/>
        </a:p>
      </dgm:t>
    </dgm:pt>
    <dgm:pt modelId="{3BA5F0BE-27EA-45D5-B913-A8CAD4DE622A}" type="pres">
      <dgm:prSet presAssocID="{8D6E753E-71F5-48F8-ADE7-2566FE7F9080}" presName="childComposite" presStyleCnt="0">
        <dgm:presLayoutVars>
          <dgm:chMax val="0"/>
          <dgm:chPref val="0"/>
        </dgm:presLayoutVars>
      </dgm:prSet>
      <dgm:spPr/>
    </dgm:pt>
    <dgm:pt modelId="{AD6FFEB8-85C6-4F52-8EE9-B21B0E9995D5}" type="pres">
      <dgm:prSet presAssocID="{8D6E753E-71F5-48F8-ADE7-2566FE7F9080}"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l="-22000" r="-22000"/>
          </a:stretch>
        </a:blipFill>
      </dgm:spPr>
      <dgm:t>
        <a:bodyPr/>
        <a:lstStyle/>
        <a:p>
          <a:endParaRPr lang="en-US"/>
        </a:p>
      </dgm:t>
    </dgm:pt>
    <dgm:pt modelId="{C11101D6-2D39-4D2D-AD0B-B65F62D9B1C2}" type="pres">
      <dgm:prSet presAssocID="{8D6E753E-71F5-48F8-ADE7-2566FE7F9080}" presName="childText" presStyleLbl="lnNode1" presStyleIdx="1" presStyleCnt="2">
        <dgm:presLayoutVars>
          <dgm:chMax val="0"/>
          <dgm:chPref val="0"/>
          <dgm:bulletEnabled val="1"/>
        </dgm:presLayoutVars>
      </dgm:prSet>
      <dgm:spPr/>
      <dgm:t>
        <a:bodyPr/>
        <a:lstStyle/>
        <a:p>
          <a:endParaRPr lang="en-US"/>
        </a:p>
      </dgm:t>
    </dgm:pt>
  </dgm:ptLst>
  <dgm:cxnLst>
    <dgm:cxn modelId="{5ED0518D-BA48-481A-A228-5B04A29B3493}" type="presOf" srcId="{56230F27-FC40-4D10-A1C6-22DF19ECA756}" destId="{E52AD0F1-BCEE-4DD2-9B46-B18E9A9A476A}" srcOrd="0" destOrd="0" presId="urn:microsoft.com/office/officeart/2008/layout/PictureAccentList"/>
    <dgm:cxn modelId="{B4BE19DA-9354-4C2C-AD23-981A56AA0262}" type="presOf" srcId="{0C276A75-460F-4C38-A0ED-7FE42F20B54C}" destId="{49AF508B-D525-4E1C-8FC0-BBF54CBD06A9}" srcOrd="0" destOrd="0" presId="urn:microsoft.com/office/officeart/2008/layout/PictureAccentList"/>
    <dgm:cxn modelId="{8A9F7494-37F5-4D86-B35F-8ACFEE3E28D0}" srcId="{0C276A75-460F-4C38-A0ED-7FE42F20B54C}" destId="{56230F27-FC40-4D10-A1C6-22DF19ECA756}" srcOrd="0" destOrd="0" parTransId="{EFCFEC7D-8FF1-4E56-A7DF-A60E4297082E}" sibTransId="{D57B6AB8-9522-4BE4-B5AB-4C286193EC65}"/>
    <dgm:cxn modelId="{77992CAF-B1B4-4B53-8E82-E085D29B1BF0}" type="presOf" srcId="{8D6E753E-71F5-48F8-ADE7-2566FE7F9080}" destId="{C11101D6-2D39-4D2D-AD0B-B65F62D9B1C2}" srcOrd="0" destOrd="0" presId="urn:microsoft.com/office/officeart/2008/layout/PictureAccentList"/>
    <dgm:cxn modelId="{5BDFEB3A-B176-4A4E-9485-0491D5321BD6}" type="presOf" srcId="{1F3E0DD6-4AAE-4E24-BDBB-21A783241979}" destId="{31582C40-BFF9-4EF0-A007-8B37A9C11712}" srcOrd="0" destOrd="0" presId="urn:microsoft.com/office/officeart/2008/layout/PictureAccentList"/>
    <dgm:cxn modelId="{2695F183-AA50-41B2-BC02-1DAA456FB07E}" srcId="{56230F27-FC40-4D10-A1C6-22DF19ECA756}" destId="{8D6E753E-71F5-48F8-ADE7-2566FE7F9080}" srcOrd="1" destOrd="0" parTransId="{BD04223E-23C7-4475-9452-B5CDA7DB12D9}" sibTransId="{18EDEE96-A609-48CB-84B4-29144B06ECDA}"/>
    <dgm:cxn modelId="{09C4EA55-A9C7-4845-9800-DD545AF768EE}" srcId="{56230F27-FC40-4D10-A1C6-22DF19ECA756}" destId="{1F3E0DD6-4AAE-4E24-BDBB-21A783241979}" srcOrd="0" destOrd="0" parTransId="{822C77FD-CB26-4ECD-8CF1-8C0B1C289544}" sibTransId="{552E5B24-DFB9-4222-8AE2-34A9E7E0E11F}"/>
    <dgm:cxn modelId="{5E65D758-AE56-4B39-B4E7-3C0C5C0107C3}" type="presParOf" srcId="{49AF508B-D525-4E1C-8FC0-BBF54CBD06A9}" destId="{68BFC0D5-0DB6-4774-99A5-DBE12BCF730A}" srcOrd="0" destOrd="0" presId="urn:microsoft.com/office/officeart/2008/layout/PictureAccentList"/>
    <dgm:cxn modelId="{288E5527-59FC-44B2-B446-B7D5024FDB0F}" type="presParOf" srcId="{68BFC0D5-0DB6-4774-99A5-DBE12BCF730A}" destId="{7E2D361E-B3DE-4D79-9F74-79AA22BFBD78}" srcOrd="0" destOrd="0" presId="urn:microsoft.com/office/officeart/2008/layout/PictureAccentList"/>
    <dgm:cxn modelId="{CDFBCCBD-0CC6-4DCC-B73C-825C0FB6B1C6}" type="presParOf" srcId="{7E2D361E-B3DE-4D79-9F74-79AA22BFBD78}" destId="{E52AD0F1-BCEE-4DD2-9B46-B18E9A9A476A}" srcOrd="0" destOrd="0" presId="urn:microsoft.com/office/officeart/2008/layout/PictureAccentList"/>
    <dgm:cxn modelId="{09D7690D-8A90-405F-9AB0-891FF732C95D}" type="presParOf" srcId="{68BFC0D5-0DB6-4774-99A5-DBE12BCF730A}" destId="{27152B25-7CFE-4332-A199-44A38260AAC5}" srcOrd="1" destOrd="0" presId="urn:microsoft.com/office/officeart/2008/layout/PictureAccentList"/>
    <dgm:cxn modelId="{39ABF345-1AC9-48AE-B7A1-957A24FB5F67}" type="presParOf" srcId="{27152B25-7CFE-4332-A199-44A38260AAC5}" destId="{30488753-F647-45BB-9123-93A8DBE34305}" srcOrd="0" destOrd="0" presId="urn:microsoft.com/office/officeart/2008/layout/PictureAccentList"/>
    <dgm:cxn modelId="{C3786093-7946-4312-A4E2-C05C1E6577C1}" type="presParOf" srcId="{30488753-F647-45BB-9123-93A8DBE34305}" destId="{CA80A06E-082D-407F-9B88-A8377C939D2D}" srcOrd="0" destOrd="0" presId="urn:microsoft.com/office/officeart/2008/layout/PictureAccentList"/>
    <dgm:cxn modelId="{4CFAB333-1C54-45C3-B707-C5DB6CD9CB02}" type="presParOf" srcId="{30488753-F647-45BB-9123-93A8DBE34305}" destId="{31582C40-BFF9-4EF0-A007-8B37A9C11712}" srcOrd="1" destOrd="0" presId="urn:microsoft.com/office/officeart/2008/layout/PictureAccentList"/>
    <dgm:cxn modelId="{34099EB1-0637-45A2-91DF-2503B22429F5}" type="presParOf" srcId="{27152B25-7CFE-4332-A199-44A38260AAC5}" destId="{3BA5F0BE-27EA-45D5-B913-A8CAD4DE622A}" srcOrd="1" destOrd="0" presId="urn:microsoft.com/office/officeart/2008/layout/PictureAccentList"/>
    <dgm:cxn modelId="{F4BDC226-A1FB-42C3-8A2C-698BAE944517}" type="presParOf" srcId="{3BA5F0BE-27EA-45D5-B913-A8CAD4DE622A}" destId="{AD6FFEB8-85C6-4F52-8EE9-B21B0E9995D5}" srcOrd="0" destOrd="0" presId="urn:microsoft.com/office/officeart/2008/layout/PictureAccentList"/>
    <dgm:cxn modelId="{336BA3DA-ACC2-41FF-A7FD-EEA6E7A93A45}" type="presParOf" srcId="{3BA5F0BE-27EA-45D5-B913-A8CAD4DE622A}" destId="{C11101D6-2D39-4D2D-AD0B-B65F62D9B1C2}"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D0F1-BCEE-4DD2-9B46-B18E9A9A476A}">
      <dsp:nvSpPr>
        <dsp:cNvPr id="0" name=""/>
        <dsp:cNvSpPr/>
      </dsp:nvSpPr>
      <dsp:spPr>
        <a:xfrm>
          <a:off x="0" y="576248"/>
          <a:ext cx="5627328" cy="164642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66040" rIns="99060" bIns="66040" numCol="1" spcCol="1270" anchor="ctr" anchorCtr="0">
          <a:noAutofit/>
        </a:bodyPr>
        <a:lstStyle/>
        <a:p>
          <a:pPr lvl="0" algn="ctr" defTabSz="2311400">
            <a:lnSpc>
              <a:spcPct val="90000"/>
            </a:lnSpc>
            <a:spcBef>
              <a:spcPct val="0"/>
            </a:spcBef>
            <a:spcAft>
              <a:spcPct val="35000"/>
            </a:spcAft>
          </a:pPr>
          <a:r>
            <a:rPr lang="vi-VN" sz="5200" b="1" kern="1200">
              <a:latin typeface="Times New Roman" panose="02020603050405020304" pitchFamily="18" charset="0"/>
            </a:rPr>
            <a:t>Vi phạm phương châm về lượng</a:t>
          </a:r>
          <a:endParaRPr lang="en-SG" sz="5200" kern="1200" dirty="0"/>
        </a:p>
      </dsp:txBody>
      <dsp:txXfrm>
        <a:off x="48222" y="624470"/>
        <a:ext cx="5530884" cy="1549981"/>
      </dsp:txXfrm>
    </dsp:sp>
    <dsp:sp modelId="{CA80A06E-082D-407F-9B88-A8377C939D2D}">
      <dsp:nvSpPr>
        <dsp:cNvPr id="0" name=""/>
        <dsp:cNvSpPr/>
      </dsp:nvSpPr>
      <dsp:spPr>
        <a:xfrm>
          <a:off x="0" y="2519031"/>
          <a:ext cx="1646425" cy="1646425"/>
        </a:xfrm>
        <a:prstGeom prst="roundRect">
          <a:avLst>
            <a:gd name="adj" fmla="val 16670"/>
          </a:avLst>
        </a:prstGeom>
        <a:blipFill>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xmlns="" r:id="rId2"/>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582C40-BFF9-4EF0-A007-8B37A9C11712}">
      <dsp:nvSpPr>
        <dsp:cNvPr id="0" name=""/>
        <dsp:cNvSpPr/>
      </dsp:nvSpPr>
      <dsp:spPr>
        <a:xfrm>
          <a:off x="1745211" y="2519031"/>
          <a:ext cx="3882116" cy="1646425"/>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vi-VN" sz="2700" kern="1200">
              <a:latin typeface="Times New Roman" panose="02020603050405020304" pitchFamily="18" charset="0"/>
            </a:rPr>
            <a:t>Thừa câu hỏi cuối, vì nếu không nuôi được</a:t>
          </a:r>
          <a:r>
            <a:rPr lang="en-US" sz="2700" kern="1200">
              <a:latin typeface="Times New Roman" panose="02020603050405020304" pitchFamily="18" charset="0"/>
            </a:rPr>
            <a:t> </a:t>
          </a:r>
          <a:r>
            <a:rPr lang="vi-VN" sz="2700" kern="1200">
              <a:latin typeface="Times New Roman" panose="02020603050405020304" pitchFamily="18" charset="0"/>
            </a:rPr>
            <a:t> “bố” thì làm gì có tôi. </a:t>
          </a:r>
          <a:endParaRPr lang="en-SG" sz="2700" kern="1200" dirty="0"/>
        </a:p>
      </dsp:txBody>
      <dsp:txXfrm>
        <a:off x="1825597" y="2599417"/>
        <a:ext cx="3721344" cy="1485653"/>
      </dsp:txXfrm>
    </dsp:sp>
    <dsp:sp modelId="{AD6FFEB8-85C6-4F52-8EE9-B21B0E9995D5}">
      <dsp:nvSpPr>
        <dsp:cNvPr id="0" name=""/>
        <dsp:cNvSpPr/>
      </dsp:nvSpPr>
      <dsp:spPr>
        <a:xfrm>
          <a:off x="0" y="4363027"/>
          <a:ext cx="1646425" cy="1646425"/>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1101D6-2D39-4D2D-AD0B-B65F62D9B1C2}">
      <dsp:nvSpPr>
        <dsp:cNvPr id="0" name=""/>
        <dsp:cNvSpPr/>
      </dsp:nvSpPr>
      <dsp:spPr>
        <a:xfrm>
          <a:off x="1745211" y="4363027"/>
          <a:ext cx="3882116" cy="1646425"/>
        </a:xfrm>
        <a:prstGeom prst="roundRect">
          <a:avLst>
            <a:gd name="adj" fmla="val 1667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vi-VN" sz="2700" kern="1200">
              <a:latin typeface="Times New Roman" panose="02020603050405020304" pitchFamily="18" charset="0"/>
            </a:rPr>
            <a:t>Mà có “tôi” nghĩa là “bố tôi” nuôi được.</a:t>
          </a:r>
          <a:endParaRPr lang="en-SG" sz="2700" kern="1200" dirty="0"/>
        </a:p>
      </dsp:txBody>
      <dsp:txXfrm>
        <a:off x="1825597" y="4443413"/>
        <a:ext cx="3721344" cy="1485653"/>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405055-EDD7-4AB9-893C-DF351F6378BE}" type="datetimeFigureOut">
              <a:rPr lang="en-SG" smtClean="0"/>
              <a:t>8/9/2023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9301E-AE63-4C61-9EE9-CDBC85329F11}" type="slidenum">
              <a:rPr lang="en-SG" smtClean="0"/>
              <a:t>‹#›</a:t>
            </a:fld>
            <a:endParaRPr lang="en-SG"/>
          </a:p>
        </p:txBody>
      </p:sp>
    </p:spTree>
    <p:extLst>
      <p:ext uri="{BB962C8B-B14F-4D97-AF65-F5344CB8AC3E}">
        <p14:creationId xmlns:p14="http://schemas.microsoft.com/office/powerpoint/2010/main" val="233684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a:t>
            </a:fld>
            <a:endParaRPr lang="en-SG"/>
          </a:p>
        </p:txBody>
      </p:sp>
    </p:spTree>
    <p:extLst>
      <p:ext uri="{BB962C8B-B14F-4D97-AF65-F5344CB8AC3E}">
        <p14:creationId xmlns:p14="http://schemas.microsoft.com/office/powerpoint/2010/main" val="3623451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10</a:t>
            </a:fld>
            <a:endParaRPr lang="en-SG"/>
          </a:p>
        </p:txBody>
      </p:sp>
    </p:spTree>
    <p:extLst>
      <p:ext uri="{BB962C8B-B14F-4D97-AF65-F5344CB8AC3E}">
        <p14:creationId xmlns:p14="http://schemas.microsoft.com/office/powerpoint/2010/main" val="3393181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11</a:t>
            </a:fld>
            <a:endParaRPr lang="en-SG"/>
          </a:p>
        </p:txBody>
      </p:sp>
    </p:spTree>
    <p:extLst>
      <p:ext uri="{BB962C8B-B14F-4D97-AF65-F5344CB8AC3E}">
        <p14:creationId xmlns:p14="http://schemas.microsoft.com/office/powerpoint/2010/main" val="836691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12</a:t>
            </a:fld>
            <a:endParaRPr lang="en-SG"/>
          </a:p>
        </p:txBody>
      </p:sp>
    </p:spTree>
    <p:extLst>
      <p:ext uri="{BB962C8B-B14F-4D97-AF65-F5344CB8AC3E}">
        <p14:creationId xmlns:p14="http://schemas.microsoft.com/office/powerpoint/2010/main" val="365995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13</a:t>
            </a:fld>
            <a:endParaRPr lang="en-SG"/>
          </a:p>
        </p:txBody>
      </p:sp>
    </p:spTree>
    <p:extLst>
      <p:ext uri="{BB962C8B-B14F-4D97-AF65-F5344CB8AC3E}">
        <p14:creationId xmlns:p14="http://schemas.microsoft.com/office/powerpoint/2010/main" val="102233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14</a:t>
            </a:fld>
            <a:endParaRPr lang="en-SG"/>
          </a:p>
        </p:txBody>
      </p:sp>
    </p:spTree>
    <p:extLst>
      <p:ext uri="{BB962C8B-B14F-4D97-AF65-F5344CB8AC3E}">
        <p14:creationId xmlns:p14="http://schemas.microsoft.com/office/powerpoint/2010/main" val="3785204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15</a:t>
            </a:fld>
            <a:endParaRPr lang="en-SG"/>
          </a:p>
        </p:txBody>
      </p:sp>
    </p:spTree>
    <p:extLst>
      <p:ext uri="{BB962C8B-B14F-4D97-AF65-F5344CB8AC3E}">
        <p14:creationId xmlns:p14="http://schemas.microsoft.com/office/powerpoint/2010/main" val="784108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16</a:t>
            </a:fld>
            <a:endParaRPr lang="en-SG"/>
          </a:p>
        </p:txBody>
      </p:sp>
    </p:spTree>
    <p:extLst>
      <p:ext uri="{BB962C8B-B14F-4D97-AF65-F5344CB8AC3E}">
        <p14:creationId xmlns:p14="http://schemas.microsoft.com/office/powerpoint/2010/main" val="2367167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17</a:t>
            </a:fld>
            <a:endParaRPr lang="en-SG"/>
          </a:p>
        </p:txBody>
      </p:sp>
    </p:spTree>
    <p:extLst>
      <p:ext uri="{BB962C8B-B14F-4D97-AF65-F5344CB8AC3E}">
        <p14:creationId xmlns:p14="http://schemas.microsoft.com/office/powerpoint/2010/main" val="1574071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18</a:t>
            </a:fld>
            <a:endParaRPr lang="en-SG"/>
          </a:p>
        </p:txBody>
      </p:sp>
    </p:spTree>
    <p:extLst>
      <p:ext uri="{BB962C8B-B14F-4D97-AF65-F5344CB8AC3E}">
        <p14:creationId xmlns:p14="http://schemas.microsoft.com/office/powerpoint/2010/main" val="1740645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19</a:t>
            </a:fld>
            <a:endParaRPr lang="en-SG"/>
          </a:p>
        </p:txBody>
      </p:sp>
    </p:spTree>
    <p:extLst>
      <p:ext uri="{BB962C8B-B14F-4D97-AF65-F5344CB8AC3E}">
        <p14:creationId xmlns:p14="http://schemas.microsoft.com/office/powerpoint/2010/main" val="2015215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a:t>
            </a:fld>
            <a:endParaRPr lang="en-SG"/>
          </a:p>
        </p:txBody>
      </p:sp>
    </p:spTree>
    <p:extLst>
      <p:ext uri="{BB962C8B-B14F-4D97-AF65-F5344CB8AC3E}">
        <p14:creationId xmlns:p14="http://schemas.microsoft.com/office/powerpoint/2010/main" val="3726401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20</a:t>
            </a:fld>
            <a:endParaRPr lang="en-SG"/>
          </a:p>
        </p:txBody>
      </p:sp>
    </p:spTree>
    <p:extLst>
      <p:ext uri="{BB962C8B-B14F-4D97-AF65-F5344CB8AC3E}">
        <p14:creationId xmlns:p14="http://schemas.microsoft.com/office/powerpoint/2010/main" val="2660506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21</a:t>
            </a:fld>
            <a:endParaRPr lang="en-SG"/>
          </a:p>
        </p:txBody>
      </p:sp>
    </p:spTree>
    <p:extLst>
      <p:ext uri="{BB962C8B-B14F-4D97-AF65-F5344CB8AC3E}">
        <p14:creationId xmlns:p14="http://schemas.microsoft.com/office/powerpoint/2010/main" val="387287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22</a:t>
            </a:fld>
            <a:endParaRPr lang="en-SG"/>
          </a:p>
        </p:txBody>
      </p:sp>
    </p:spTree>
    <p:extLst>
      <p:ext uri="{BB962C8B-B14F-4D97-AF65-F5344CB8AC3E}">
        <p14:creationId xmlns:p14="http://schemas.microsoft.com/office/powerpoint/2010/main" val="2999669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23</a:t>
            </a:fld>
            <a:endParaRPr lang="en-SG"/>
          </a:p>
        </p:txBody>
      </p:sp>
    </p:spTree>
    <p:extLst>
      <p:ext uri="{BB962C8B-B14F-4D97-AF65-F5344CB8AC3E}">
        <p14:creationId xmlns:p14="http://schemas.microsoft.com/office/powerpoint/2010/main" val="3348791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24</a:t>
            </a:fld>
            <a:endParaRPr lang="en-SG"/>
          </a:p>
        </p:txBody>
      </p:sp>
    </p:spTree>
    <p:extLst>
      <p:ext uri="{BB962C8B-B14F-4D97-AF65-F5344CB8AC3E}">
        <p14:creationId xmlns:p14="http://schemas.microsoft.com/office/powerpoint/2010/main" val="3958780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25</a:t>
            </a:fld>
            <a:endParaRPr lang="en-SG"/>
          </a:p>
        </p:txBody>
      </p:sp>
    </p:spTree>
    <p:extLst>
      <p:ext uri="{BB962C8B-B14F-4D97-AF65-F5344CB8AC3E}">
        <p14:creationId xmlns:p14="http://schemas.microsoft.com/office/powerpoint/2010/main" val="1772987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26</a:t>
            </a:fld>
            <a:endParaRPr lang="en-SG"/>
          </a:p>
        </p:txBody>
      </p:sp>
    </p:spTree>
    <p:extLst>
      <p:ext uri="{BB962C8B-B14F-4D97-AF65-F5344CB8AC3E}">
        <p14:creationId xmlns:p14="http://schemas.microsoft.com/office/powerpoint/2010/main" val="701580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27</a:t>
            </a:fld>
            <a:endParaRPr lang="en-SG"/>
          </a:p>
        </p:txBody>
      </p:sp>
    </p:spTree>
    <p:extLst>
      <p:ext uri="{BB962C8B-B14F-4D97-AF65-F5344CB8AC3E}">
        <p14:creationId xmlns:p14="http://schemas.microsoft.com/office/powerpoint/2010/main" val="435664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28</a:t>
            </a:fld>
            <a:endParaRPr lang="en-SG"/>
          </a:p>
        </p:txBody>
      </p:sp>
    </p:spTree>
    <p:extLst>
      <p:ext uri="{BB962C8B-B14F-4D97-AF65-F5344CB8AC3E}">
        <p14:creationId xmlns:p14="http://schemas.microsoft.com/office/powerpoint/2010/main" val="2761218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29</a:t>
            </a:fld>
            <a:endParaRPr lang="en-SG"/>
          </a:p>
        </p:txBody>
      </p:sp>
    </p:spTree>
    <p:extLst>
      <p:ext uri="{BB962C8B-B14F-4D97-AF65-F5344CB8AC3E}">
        <p14:creationId xmlns:p14="http://schemas.microsoft.com/office/powerpoint/2010/main" val="2954715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a:t>
            </a:fld>
            <a:endParaRPr lang="en-SG"/>
          </a:p>
        </p:txBody>
      </p:sp>
    </p:spTree>
    <p:extLst>
      <p:ext uri="{BB962C8B-B14F-4D97-AF65-F5344CB8AC3E}">
        <p14:creationId xmlns:p14="http://schemas.microsoft.com/office/powerpoint/2010/main" val="25173054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30</a:t>
            </a:fld>
            <a:endParaRPr lang="en-SG"/>
          </a:p>
        </p:txBody>
      </p:sp>
    </p:spTree>
    <p:extLst>
      <p:ext uri="{BB962C8B-B14F-4D97-AF65-F5344CB8AC3E}">
        <p14:creationId xmlns:p14="http://schemas.microsoft.com/office/powerpoint/2010/main" val="169191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31</a:t>
            </a:fld>
            <a:endParaRPr lang="en-SG"/>
          </a:p>
        </p:txBody>
      </p:sp>
    </p:spTree>
    <p:extLst>
      <p:ext uri="{BB962C8B-B14F-4D97-AF65-F5344CB8AC3E}">
        <p14:creationId xmlns:p14="http://schemas.microsoft.com/office/powerpoint/2010/main" val="1334294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val="3322490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val="337717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4</a:t>
            </a:fld>
            <a:endParaRPr lang="en-SG"/>
          </a:p>
        </p:txBody>
      </p:sp>
    </p:spTree>
    <p:extLst>
      <p:ext uri="{BB962C8B-B14F-4D97-AF65-F5344CB8AC3E}">
        <p14:creationId xmlns:p14="http://schemas.microsoft.com/office/powerpoint/2010/main" val="116145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5</a:t>
            </a:fld>
            <a:endParaRPr lang="en-SG"/>
          </a:p>
        </p:txBody>
      </p:sp>
    </p:spTree>
    <p:extLst>
      <p:ext uri="{BB962C8B-B14F-4D97-AF65-F5344CB8AC3E}">
        <p14:creationId xmlns:p14="http://schemas.microsoft.com/office/powerpoint/2010/main" val="166086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6</a:t>
            </a:fld>
            <a:endParaRPr lang="en-SG"/>
          </a:p>
        </p:txBody>
      </p:sp>
    </p:spTree>
    <p:extLst>
      <p:ext uri="{BB962C8B-B14F-4D97-AF65-F5344CB8AC3E}">
        <p14:creationId xmlns:p14="http://schemas.microsoft.com/office/powerpoint/2010/main" val="636482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DE49301E-AE63-4C61-9EE9-CDBC85329F11}" type="slidenum">
              <a:rPr lang="en-SG" smtClean="0"/>
              <a:t>7</a:t>
            </a:fld>
            <a:endParaRPr lang="en-SG"/>
          </a:p>
        </p:txBody>
      </p:sp>
    </p:spTree>
    <p:extLst>
      <p:ext uri="{BB962C8B-B14F-4D97-AF65-F5344CB8AC3E}">
        <p14:creationId xmlns:p14="http://schemas.microsoft.com/office/powerpoint/2010/main" val="1672137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pPr>
              <a:defRPr/>
            </a:pPr>
            <a:fld id="{20946A7A-BF88-4975-AB0F-D5DAF15D9FA7}" type="slidenum">
              <a:rPr lang="en-SG" smtClean="0"/>
              <a:pPr>
                <a:defRPr/>
              </a:pPr>
              <a:t>8</a:t>
            </a:fld>
            <a:endParaRPr lang="en-SG"/>
          </a:p>
        </p:txBody>
      </p:sp>
    </p:spTree>
    <p:extLst>
      <p:ext uri="{BB962C8B-B14F-4D97-AF65-F5344CB8AC3E}">
        <p14:creationId xmlns:p14="http://schemas.microsoft.com/office/powerpoint/2010/main" val="4089019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灯片编号占位符 3"/>
          <p:cNvSpPr>
            <a:spLocks noGrp="1"/>
          </p:cNvSpPr>
          <p:nvPr>
            <p:ph type="sldNum" sz="quarter" idx="10"/>
          </p:nvPr>
        </p:nvSpPr>
        <p:spPr/>
        <p:txBody>
          <a:bodyPr/>
          <a:lstStyle/>
          <a:p>
            <a:fld id="{7EE9EE43-DC1A-4170-8A72-0F755D8E5D87}"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924752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347485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00441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71967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114061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982938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74540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24455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415371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3232791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pPr/>
              <a:t>08/09/2023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pPr/>
              <a:t>‹#›</a:t>
            </a:fld>
            <a:endParaRPr lang="vi-VN"/>
          </a:p>
        </p:txBody>
      </p:sp>
    </p:spTree>
    <p:extLst>
      <p:ext uri="{BB962C8B-B14F-4D97-AF65-F5344CB8AC3E}">
        <p14:creationId xmlns:p14="http://schemas.microsoft.com/office/powerpoint/2010/main" val="655813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pPr/>
              <a:t>08/09/2023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pPr/>
              <a:t>‹#›</a:t>
            </a:fld>
            <a:endParaRPr lang="vi-VN"/>
          </a:p>
        </p:txBody>
      </p:sp>
    </p:spTree>
    <p:extLst>
      <p:ext uri="{BB962C8B-B14F-4D97-AF65-F5344CB8AC3E}">
        <p14:creationId xmlns:p14="http://schemas.microsoft.com/office/powerpoint/2010/main" val="27153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13" Type="http://schemas.openxmlformats.org/officeDocument/2006/relationships/image" Target="../media/image36.gif"/><Relationship Id="rId18" Type="http://schemas.openxmlformats.org/officeDocument/2006/relationships/image" Target="../media/image41.png"/><Relationship Id="rId26" Type="http://schemas.openxmlformats.org/officeDocument/2006/relationships/image" Target="../media/image49.gif"/><Relationship Id="rId21" Type="http://schemas.openxmlformats.org/officeDocument/2006/relationships/image" Target="../media/image44.png"/><Relationship Id="rId34" Type="http://schemas.openxmlformats.org/officeDocument/2006/relationships/slide" Target="slide28.xml"/><Relationship Id="rId7" Type="http://schemas.openxmlformats.org/officeDocument/2006/relationships/audio" Target="../media/audio3.wav"/><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slide" Target="slide27.xml"/><Relationship Id="rId38" Type="http://schemas.openxmlformats.org/officeDocument/2006/relationships/image" Target="../media/image51.png"/><Relationship Id="rId2" Type="http://schemas.openxmlformats.org/officeDocument/2006/relationships/audio" Target="../media/media1.wav"/><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slide" Target="slide23.xml"/><Relationship Id="rId1" Type="http://schemas.microsoft.com/office/2007/relationships/media" Target="../media/media1.wav"/><Relationship Id="rId6" Type="http://schemas.openxmlformats.org/officeDocument/2006/relationships/audio" Target="../media/audio2.wav"/><Relationship Id="rId11" Type="http://schemas.openxmlformats.org/officeDocument/2006/relationships/image" Target="../media/image34.gif"/><Relationship Id="rId24" Type="http://schemas.openxmlformats.org/officeDocument/2006/relationships/image" Target="../media/image47.png"/><Relationship Id="rId32" Type="http://schemas.openxmlformats.org/officeDocument/2006/relationships/slide" Target="slide26.xml"/><Relationship Id="rId37" Type="http://schemas.openxmlformats.org/officeDocument/2006/relationships/slide" Target="slide31.xml"/><Relationship Id="rId5" Type="http://schemas.openxmlformats.org/officeDocument/2006/relationships/audio" Target="../media/audio1.wav"/><Relationship Id="rId15" Type="http://schemas.openxmlformats.org/officeDocument/2006/relationships/image" Target="../media/image38.gif"/><Relationship Id="rId23" Type="http://schemas.openxmlformats.org/officeDocument/2006/relationships/image" Target="../media/image46.png"/><Relationship Id="rId28" Type="http://schemas.openxmlformats.org/officeDocument/2006/relationships/image" Target="../media/image50.gif"/><Relationship Id="rId36" Type="http://schemas.openxmlformats.org/officeDocument/2006/relationships/slide" Target="slide30.xml"/><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slide" Target="slide25.xml"/><Relationship Id="rId4" Type="http://schemas.openxmlformats.org/officeDocument/2006/relationships/notesSlide" Target="../notesSlides/notesSlide21.xml"/><Relationship Id="rId9" Type="http://schemas.openxmlformats.org/officeDocument/2006/relationships/image" Target="../media/image32.gif"/><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slide" Target="slide22.xml"/><Relationship Id="rId30" Type="http://schemas.openxmlformats.org/officeDocument/2006/relationships/slide" Target="slide24.xml"/><Relationship Id="rId35" Type="http://schemas.openxmlformats.org/officeDocument/2006/relationships/slide" Target="slide29.xml"/><Relationship Id="rId8" Type="http://schemas.openxmlformats.org/officeDocument/2006/relationships/image" Target="../media/image31.png"/><Relationship Id="rId3"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slide" Target="slide2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1.wdp"/><Relationship Id="rId9"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917D9-D33B-4F35-B1D9-75DD902D3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62" y="1553497"/>
            <a:ext cx="6858000" cy="6858000"/>
          </a:xfrm>
          <a:prstGeom prst="rect">
            <a:avLst/>
          </a:prstGeom>
        </p:spPr>
      </p:pic>
      <p:pic>
        <p:nvPicPr>
          <p:cNvPr id="4" name="Picture 3">
            <a:extLst>
              <a:ext uri="{FF2B5EF4-FFF2-40B4-BE49-F238E27FC236}">
                <a16:creationId xmlns:a16="http://schemas.microsoft.com/office/drawing/2014/main" id="{F78DE46E-C1EB-41F2-BF85-570F6B215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8527" y="3227438"/>
            <a:ext cx="4154129" cy="4154129"/>
          </a:xfrm>
          <a:prstGeom prst="rect">
            <a:avLst/>
          </a:prstGeom>
        </p:spPr>
      </p:pic>
      <p:pic>
        <p:nvPicPr>
          <p:cNvPr id="5" name="Picture 4">
            <a:extLst>
              <a:ext uri="{FF2B5EF4-FFF2-40B4-BE49-F238E27FC236}">
                <a16:creationId xmlns:a16="http://schemas.microsoft.com/office/drawing/2014/main" id="{D0B48C5A-649D-48C8-A1D6-2B4ABEE8A6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43334" y="4208206"/>
            <a:ext cx="2765322" cy="2765322"/>
          </a:xfrm>
          <a:prstGeom prst="rect">
            <a:avLst/>
          </a:prstGeom>
        </p:spPr>
      </p:pic>
      <p:sp>
        <p:nvSpPr>
          <p:cNvPr id="6" name="TextBox 5">
            <a:extLst>
              <a:ext uri="{FF2B5EF4-FFF2-40B4-BE49-F238E27FC236}">
                <a16:creationId xmlns:a16="http://schemas.microsoft.com/office/drawing/2014/main" id="{BEA770F8-891B-4BE6-97A0-822DCAEC36CA}"/>
              </a:ext>
            </a:extLst>
          </p:cNvPr>
          <p:cNvSpPr txBox="1"/>
          <p:nvPr/>
        </p:nvSpPr>
        <p:spPr>
          <a:xfrm>
            <a:off x="1104088" y="1067028"/>
            <a:ext cx="9983823" cy="1323439"/>
          </a:xfrm>
          <a:prstGeom prst="rect">
            <a:avLst/>
          </a:prstGeom>
          <a:noFill/>
        </p:spPr>
        <p:txBody>
          <a:bodyPr wrap="none" rtlCol="0">
            <a:spAutoFit/>
          </a:bodyPr>
          <a:lstStyle/>
          <a:p>
            <a:r>
              <a:rPr lang="en-US" sz="8000" b="1" dirty="0" err="1">
                <a:solidFill>
                  <a:srgbClr val="FF0000"/>
                </a:solidFill>
                <a:latin typeface="#9Slide05 Heroe Inline Pro" pitchFamily="2" charset="0"/>
              </a:rPr>
              <a:t>Nồi</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nào</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úp</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vung</a:t>
            </a:r>
            <a:r>
              <a:rPr lang="en-US" sz="8000" b="1" dirty="0">
                <a:solidFill>
                  <a:srgbClr val="FF0000"/>
                </a:solidFill>
                <a:latin typeface="#9Slide05 Heroe Inline Pro" pitchFamily="2" charset="0"/>
              </a:rPr>
              <a:t>  </a:t>
            </a:r>
            <a:r>
              <a:rPr lang="en-US" sz="8000" b="1" dirty="0" err="1">
                <a:solidFill>
                  <a:srgbClr val="FF0000"/>
                </a:solidFill>
                <a:latin typeface="#9Slide05 Heroe Inline Pro" pitchFamily="2" charset="0"/>
              </a:rPr>
              <a:t>nấy</a:t>
            </a:r>
            <a:endParaRPr lang="en-SG" sz="8000" b="1" dirty="0">
              <a:solidFill>
                <a:srgbClr val="FF0000"/>
              </a:solidFill>
              <a:latin typeface="#9Slide05 Heroe Inline Pro" pitchFamily="2" charset="0"/>
            </a:endParaRPr>
          </a:p>
        </p:txBody>
      </p:sp>
    </p:spTree>
    <p:extLst>
      <p:ext uri="{BB962C8B-B14F-4D97-AF65-F5344CB8AC3E}">
        <p14:creationId xmlns:p14="http://schemas.microsoft.com/office/powerpoint/2010/main" val="94606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C841-BBA4-4C50-982C-D780BE98E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681883" y="3710037"/>
            <a:ext cx="3510117" cy="3117127"/>
          </a:xfrm>
          <a:prstGeom prst="rect">
            <a:avLst/>
          </a:prstGeom>
        </p:spPr>
      </p:pic>
      <p:sp>
        <p:nvSpPr>
          <p:cNvPr id="4" name="Rectangle 3">
            <a:extLst>
              <a:ext uri="{FF2B5EF4-FFF2-40B4-BE49-F238E27FC236}">
                <a16:creationId xmlns:a16="http://schemas.microsoft.com/office/drawing/2014/main" id="{C13B5235-4CCC-48B8-AD0C-797C5E0B27A3}"/>
              </a:ext>
            </a:extLst>
          </p:cNvPr>
          <p:cNvSpPr/>
          <p:nvPr/>
        </p:nvSpPr>
        <p:spPr>
          <a:xfrm>
            <a:off x="3257722" y="446159"/>
            <a:ext cx="5676555" cy="661720"/>
          </a:xfrm>
          <a:prstGeom prst="rect">
            <a:avLst/>
          </a:prstGeom>
        </p:spPr>
        <p:txBody>
          <a:bodyPr wrap="none">
            <a:spAutoFit/>
          </a:bodyPr>
          <a:lstStyle/>
          <a:p>
            <a:pPr algn="ctr">
              <a:lnSpc>
                <a:spcPct val="90000"/>
              </a:lnSpc>
            </a:pPr>
            <a:r>
              <a:rPr lang="vi-VN" sz="4000" b="1" dirty="0">
                <a:solidFill>
                  <a:srgbClr val="FF3399"/>
                </a:solidFill>
                <a:latin typeface="#9Slide03 Arima Madurai Black" panose="00000A00000000000000" pitchFamily="2" charset="0"/>
                <a:cs typeface="#9Slide03 Arima Madurai Black" panose="00000A00000000000000" pitchFamily="2" charset="0"/>
              </a:rPr>
              <a:t>CÓ NUÔI ĐƯỢC KHÔNG?</a:t>
            </a:r>
          </a:p>
        </p:txBody>
      </p:sp>
      <p:sp>
        <p:nvSpPr>
          <p:cNvPr id="5" name="Rectangle 4">
            <a:extLst>
              <a:ext uri="{FF2B5EF4-FFF2-40B4-BE49-F238E27FC236}">
                <a16:creationId xmlns:a16="http://schemas.microsoft.com/office/drawing/2014/main" id="{25FF7D12-A041-4569-9887-9F630362F0D0}"/>
              </a:ext>
            </a:extLst>
          </p:cNvPr>
          <p:cNvSpPr/>
          <p:nvPr/>
        </p:nvSpPr>
        <p:spPr>
          <a:xfrm>
            <a:off x="644011" y="1559752"/>
            <a:ext cx="10903975" cy="3582519"/>
          </a:xfrm>
          <a:prstGeom prst="rect">
            <a:avLst/>
          </a:prstGeom>
        </p:spPr>
        <p:txBody>
          <a:bodyPr wrap="square">
            <a:spAutoFit/>
          </a:bodyPr>
          <a:lstStyle/>
          <a:p>
            <a:pPr algn="just">
              <a:lnSpc>
                <a:spcPct val="90000"/>
              </a:lnSpc>
            </a:pP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anh, vợ có thai mới hơn bảy tháng mà đã sinh con. Anh ta sợ nuôi không được, gặp ai cũng hỏi.</a:t>
            </a:r>
            <a:r>
              <a:rPr lang="en-US" sz="3600" dirty="0">
                <a:solidFill>
                  <a:srgbClr val="0000FF"/>
                </a:solidFill>
                <a:latin typeface="Times New Roman" panose="02020603050405020304" pitchFamily="18" charset="0"/>
              </a:rPr>
              <a:t> </a:t>
            </a:r>
            <a:r>
              <a:rPr lang="vi-VN" sz="3600" dirty="0">
                <a:solidFill>
                  <a:srgbClr val="0000FF"/>
                </a:solidFill>
                <a:latin typeface="Times New Roman" panose="02020603050405020304" pitchFamily="18" charset="0"/>
              </a:rPr>
              <a:t>Một người bạn an ủi:</a:t>
            </a:r>
          </a:p>
          <a:p>
            <a:pPr algn="just">
              <a:lnSpc>
                <a:spcPct val="90000"/>
              </a:lnSpc>
            </a:pPr>
            <a:r>
              <a:rPr lang="vi-VN" sz="3600" dirty="0">
                <a:solidFill>
                  <a:srgbClr val="0000FF"/>
                </a:solidFill>
                <a:latin typeface="Times New Roman" panose="02020603050405020304" pitchFamily="18" charset="0"/>
              </a:rPr>
              <a:t>      - Không can gì mà sợ. Bà tôi sinh ra bố tôi, cũng đẻ non trước hai tháng đấy !</a:t>
            </a:r>
          </a:p>
          <a:p>
            <a:pPr algn="just">
              <a:lnSpc>
                <a:spcPct val="90000"/>
              </a:lnSpc>
            </a:pPr>
            <a:r>
              <a:rPr lang="vi-VN" sz="3600" dirty="0">
                <a:solidFill>
                  <a:srgbClr val="0000FF"/>
                </a:solidFill>
                <a:latin typeface="Times New Roman" panose="02020603050405020304" pitchFamily="18" charset="0"/>
              </a:rPr>
              <a:t>        Anh kia giật mình hỏi lại:</a:t>
            </a:r>
          </a:p>
          <a:p>
            <a:pPr algn="just">
              <a:lnSpc>
                <a:spcPct val="90000"/>
              </a:lnSpc>
            </a:pPr>
            <a:r>
              <a:rPr lang="vi-VN" sz="3600" dirty="0">
                <a:solidFill>
                  <a:srgbClr val="0000FF"/>
                </a:solidFill>
                <a:latin typeface="Times New Roman" panose="02020603050405020304" pitchFamily="18" charset="0"/>
              </a:rPr>
              <a:t>      - Thế à ? Rồi có nuôi được không?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50438D-2259-42B5-806E-E893EB0DD4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0130" y="886814"/>
            <a:ext cx="5491870" cy="5491870"/>
          </a:xfrm>
          <a:prstGeom prst="rect">
            <a:avLst/>
          </a:prstGeom>
        </p:spPr>
      </p:pic>
      <p:graphicFrame>
        <p:nvGraphicFramePr>
          <p:cNvPr id="9" name="Diagram 8">
            <a:extLst>
              <a:ext uri="{FF2B5EF4-FFF2-40B4-BE49-F238E27FC236}">
                <a16:creationId xmlns:a16="http://schemas.microsoft.com/office/drawing/2014/main" id="{927ADCBB-D51E-4DD6-8702-A0F852ED18F6}"/>
              </a:ext>
            </a:extLst>
          </p:cNvPr>
          <p:cNvGraphicFramePr/>
          <p:nvPr>
            <p:extLst>
              <p:ext uri="{D42A27DB-BD31-4B8C-83A1-F6EECF244321}">
                <p14:modId xmlns:p14="http://schemas.microsoft.com/office/powerpoint/2010/main" val="2043391718"/>
              </p:ext>
            </p:extLst>
          </p:nvPr>
        </p:nvGraphicFramePr>
        <p:xfrm>
          <a:off x="773471" y="136149"/>
          <a:ext cx="5627328" cy="65857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86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chất</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204407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Box 2"/>
          <p:cNvSpPr txBox="1"/>
          <p:nvPr/>
        </p:nvSpPr>
        <p:spPr>
          <a:xfrm>
            <a:off x="224231" y="1366687"/>
            <a:ext cx="11743537" cy="520142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229235" indent="-15240" algn="ctr">
              <a:buFont typeface="Wingdings" panose="05000000000000000000" pitchFamily="2" charset="2"/>
            </a:pPr>
            <a:r>
              <a:rPr sz="2000" b="1" dirty="0">
                <a:solidFill>
                  <a:schemeClr val="accent6">
                    <a:lumMod val="75000"/>
                  </a:schemeClr>
                </a:solidFill>
                <a:latin typeface="Times New Roman" panose="02020603050405020304" pitchFamily="18" charset="0"/>
              </a:rPr>
              <a:t>QUẢ BÍ KHỔNG LỒ</a:t>
            </a:r>
            <a:endParaRPr sz="2000" b="1" dirty="0">
              <a:solidFill>
                <a:srgbClr val="800000"/>
              </a:solidFill>
              <a:latin typeface="Times New Roman" panose="02020603050405020304" pitchFamily="18" charset="0"/>
            </a:endParaRPr>
          </a:p>
          <a:p>
            <a:pPr marL="229235" indent="-15240"/>
            <a:r>
              <a:rPr sz="2400" dirty="0">
                <a:solidFill>
                  <a:srgbClr val="800000"/>
                </a:solidFill>
                <a:latin typeface="Times New Roman" panose="02020603050405020304" pitchFamily="18" charset="0"/>
              </a:rPr>
              <a:t>Hai anh chàng đi qua một khu vườn trồng bí. Một anh thấy quả bí to kêu lên:</a:t>
            </a:r>
          </a:p>
          <a:p>
            <a:pPr marL="229235" indent="-15240">
              <a:buFont typeface="Wingdings" panose="05000000000000000000" pitchFamily="2" charset="2"/>
            </a:pPr>
            <a:r>
              <a:rPr sz="2400" dirty="0">
                <a:solidFill>
                  <a:srgbClr val="800000"/>
                </a:solidFill>
                <a:latin typeface="Times New Roman" panose="02020603050405020304" pitchFamily="18" charset="0"/>
              </a:rPr>
              <a:t>- Chà, quả bí kia to thật !</a:t>
            </a:r>
          </a:p>
          <a:p>
            <a:pPr marL="229235" indent="-15240">
              <a:buFont typeface="Wingdings" panose="05000000000000000000" pitchFamily="2" charset="2"/>
            </a:pPr>
            <a:r>
              <a:rPr sz="2400" dirty="0">
                <a:solidFill>
                  <a:srgbClr val="800000"/>
                </a:solidFill>
                <a:latin typeface="Times New Roman" panose="02020603050405020304" pitchFamily="18" charset="0"/>
              </a:rPr>
              <a:t>Anh bạn có tính hay nói khoác, cười mà bảo rằng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to. Tôi đã từng thấy những quả bí to hơn nhiều. Có một lần, tôi tận mắt trông thấy một quả bí to bằng cả cái nhà đằng kia kìa.</a:t>
            </a:r>
          </a:p>
          <a:p>
            <a:pPr marL="229235" indent="-15240">
              <a:buFont typeface="Wingdings" panose="05000000000000000000" pitchFamily="2" charset="2"/>
            </a:pPr>
            <a:r>
              <a:rPr sz="2400" dirty="0">
                <a:solidFill>
                  <a:srgbClr val="800000"/>
                </a:solidFill>
                <a:latin typeface="Times New Roman" panose="02020603050405020304" pitchFamily="18" charset="0"/>
              </a:rPr>
              <a:t>Anh kia nói ngay :</a:t>
            </a:r>
          </a:p>
          <a:p>
            <a:pPr marL="229235" indent="-15240">
              <a:buFont typeface="Wingdings" panose="05000000000000000000" pitchFamily="2" charset="2"/>
            </a:pPr>
            <a:r>
              <a:rPr sz="2400" dirty="0">
                <a:solidFill>
                  <a:srgbClr val="800000"/>
                </a:solidFill>
                <a:latin typeface="Times New Roman" panose="02020603050405020304" pitchFamily="18" charset="0"/>
              </a:rPr>
              <a:t>- Thế thì đã lấy gì làm lạ. Tôi còn nhớ, một bận tôi trông thấy một cái nồi đồng to bằng cả cái đình làng ta.</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ngạc nhiên hỏi</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làm gì mà to vậy ?</a:t>
            </a:r>
          </a:p>
          <a:p>
            <a:pPr marL="229235" indent="-15240">
              <a:buFont typeface="Wingdings" panose="05000000000000000000" pitchFamily="2" charset="2"/>
            </a:pPr>
            <a:r>
              <a:rPr sz="2400" dirty="0">
                <a:solidFill>
                  <a:srgbClr val="800000"/>
                </a:solidFill>
                <a:latin typeface="Times New Roman" panose="02020603050405020304" pitchFamily="18" charset="0"/>
              </a:rPr>
              <a:t>Anh kia giải thích :</a:t>
            </a:r>
          </a:p>
          <a:p>
            <a:pPr marL="229235" indent="-15240">
              <a:buFont typeface="Wingdings" panose="05000000000000000000" pitchFamily="2" charset="2"/>
            </a:pPr>
            <a:r>
              <a:rPr sz="2400" dirty="0">
                <a:solidFill>
                  <a:srgbClr val="800000"/>
                </a:solidFill>
                <a:latin typeface="Times New Roman" panose="02020603050405020304" pitchFamily="18" charset="0"/>
              </a:rPr>
              <a:t>- Cái nồi ấy dùng để luộc quả bí anh vừa nói ấy mà.</a:t>
            </a:r>
          </a:p>
          <a:p>
            <a:pPr marL="229235" indent="-15240">
              <a:buFont typeface="Wingdings" panose="05000000000000000000" pitchFamily="2" charset="2"/>
            </a:pPr>
            <a:r>
              <a:rPr sz="2400" dirty="0">
                <a:solidFill>
                  <a:srgbClr val="800000"/>
                </a:solidFill>
                <a:latin typeface="Times New Roman" panose="02020603050405020304" pitchFamily="18" charset="0"/>
              </a:rPr>
              <a:t>Anh nói khoác biết bạn chế nhạo mình bèn nói lảng sang</a:t>
            </a:r>
            <a:r>
              <a:rPr lang="vi-VN" altLang="x-none" sz="2400" dirty="0">
                <a:solidFill>
                  <a:srgbClr val="800000"/>
                </a:solidFill>
                <a:latin typeface="Times New Roman" panose="02020603050405020304" pitchFamily="18" charset="0"/>
              </a:rPr>
              <a:t> </a:t>
            </a:r>
            <a:r>
              <a:rPr sz="2400" dirty="0">
                <a:solidFill>
                  <a:srgbClr val="800000"/>
                </a:solidFill>
                <a:latin typeface="Times New Roman" panose="02020603050405020304" pitchFamily="18" charset="0"/>
              </a:rPr>
              <a:t>chuyện khác.</a:t>
            </a:r>
            <a:endParaRPr sz="2400" dirty="0">
              <a:latin typeface="Times New Roman" panose="02020603050405020304" pitchFamily="18" charset="0"/>
            </a:endParaRPr>
          </a:p>
        </p:txBody>
      </p:sp>
      <p:sp>
        <p:nvSpPr>
          <p:cNvPr id="2" name="Rectangle 1">
            <a:extLst>
              <a:ext uri="{FF2B5EF4-FFF2-40B4-BE49-F238E27FC236}">
                <a16:creationId xmlns:a16="http://schemas.microsoft.com/office/drawing/2014/main" id="{0D83675C-6941-4A27-AB0D-9127CDE08521}"/>
              </a:ext>
            </a:extLst>
          </p:cNvPr>
          <p:cNvSpPr/>
          <p:nvPr/>
        </p:nvSpPr>
        <p:spPr>
          <a:xfrm>
            <a:off x="0" y="331887"/>
            <a:ext cx="11503741" cy="1077218"/>
          </a:xfrm>
          <a:prstGeom prst="rect">
            <a:avLst/>
          </a:prstGeom>
        </p:spPr>
        <p:txBody>
          <a:bodyPr wrap="square">
            <a:spAutoFit/>
          </a:bodyPr>
          <a:lstStyle/>
          <a:p>
            <a:pPr marL="956945" lvl="1" indent="-742950" algn="ctr" defTabSz="457200">
              <a:buFont typeface="Wingdings" panose="05000000000000000000" pitchFamily="2" charset="2"/>
              <a:buAutoNum type="arabicPeriod"/>
            </a:pPr>
            <a:r>
              <a:rPr lang="en-US" sz="3600" dirty="0" err="1" smtClean="0">
                <a:solidFill>
                  <a:srgbClr val="FF0000"/>
                </a:solidFill>
                <a:latin typeface="#9Slide03 Arima Madurai Black" panose="00000A00000000000000" pitchFamily="2" charset="0"/>
                <a:cs typeface="#9Slide03 Arima Madurai Black" panose="00000A00000000000000" pitchFamily="2" charset="0"/>
              </a:rPr>
              <a:t>Ví</a:t>
            </a:r>
            <a:r>
              <a:rPr lang="en-US" sz="3600" dirty="0" smtClean="0">
                <a:solidFill>
                  <a:srgbClr val="FF0000"/>
                </a:solidFill>
                <a:latin typeface="#9Slide03 Arima Madurai Black" panose="00000A00000000000000" pitchFamily="2" charset="0"/>
                <a:cs typeface="#9Slide03 Arima Madurai Black" panose="00000A00000000000000" pitchFamily="2" charset="0"/>
              </a:rPr>
              <a:t> </a:t>
            </a:r>
            <a:r>
              <a:rPr lang="en-US" sz="3600" dirty="0" err="1" smtClean="0">
                <a:solidFill>
                  <a:srgbClr val="FF0000"/>
                </a:solidFill>
                <a:latin typeface="#9Slide03 Arima Madurai Black" panose="00000A00000000000000" pitchFamily="2" charset="0"/>
                <a:cs typeface="#9Slide03 Arima Madurai Black" panose="00000A00000000000000" pitchFamily="2" charset="0"/>
              </a:rPr>
              <a:t>dụ</a:t>
            </a:r>
            <a:r>
              <a:rPr lang="en-US" sz="3600" dirty="0" smtClean="0">
                <a:solidFill>
                  <a:srgbClr val="FF0000"/>
                </a:solidFill>
                <a:latin typeface="#9Slide03 Arima Madurai Black" panose="00000A00000000000000" pitchFamily="2" charset="0"/>
                <a:cs typeface="#9Slide03 Arima Madurai Black" panose="00000A00000000000000" pitchFamily="2" charset="0"/>
              </a:rPr>
              <a:t>: </a:t>
            </a:r>
            <a:r>
              <a:rPr lang="en-US" sz="3600" dirty="0" err="1" smtClean="0">
                <a:solidFill>
                  <a:srgbClr val="FF0000"/>
                </a:solidFill>
                <a:latin typeface="#9Slide03 Arima Madurai Black" panose="00000A00000000000000" pitchFamily="2" charset="0"/>
                <a:cs typeface="#9Slide03 Arima Madurai Black" panose="00000A00000000000000" pitchFamily="2" charset="0"/>
              </a:rPr>
              <a:t>Sgk</a:t>
            </a:r>
            <a:r>
              <a:rPr lang="en-US" sz="3600" dirty="0" smtClean="0">
                <a:solidFill>
                  <a:srgbClr val="FF0000"/>
                </a:solidFill>
                <a:latin typeface="#9Slide03 Arima Madurai Black" panose="00000A00000000000000" pitchFamily="2" charset="0"/>
                <a:cs typeface="#9Slide03 Arima Madurai Black" panose="00000A00000000000000" pitchFamily="2" charset="0"/>
              </a:rPr>
              <a:t> – 9</a:t>
            </a:r>
          </a:p>
          <a:p>
            <a:pPr marL="213995" lvl="1" algn="ctr" defTabSz="457200"/>
            <a:r>
              <a:rPr lang="vi-VN" sz="2800" dirty="0" smtClean="0">
                <a:solidFill>
                  <a:srgbClr val="800000"/>
                </a:solidFill>
                <a:latin typeface="#9Slide03 Arima Madurai Black" panose="00000A00000000000000" pitchFamily="2" charset="0"/>
                <a:cs typeface="#9Slide03 Arima Madurai Black" panose="00000A00000000000000" pitchFamily="2" charset="0"/>
              </a:rPr>
              <a:t>Đọc </a:t>
            </a:r>
            <a:r>
              <a:rPr lang="vi-VN" sz="2800" dirty="0">
                <a:solidFill>
                  <a:srgbClr val="800000"/>
                </a:solidFill>
                <a:latin typeface="#9Slide03 Arima Madurai Black" panose="00000A00000000000000" pitchFamily="2" charset="0"/>
                <a:cs typeface="#9Slide03 Arima Madurai Black" panose="00000A00000000000000" pitchFamily="2" charset="0"/>
              </a:rPr>
              <a:t>và cho biết câ</a:t>
            </a:r>
            <a:r>
              <a:rPr lang="en-US" sz="2800" dirty="0">
                <a:solidFill>
                  <a:srgbClr val="800000"/>
                </a:solidFill>
                <a:latin typeface="#9Slide03 Arima Madurai Black" panose="00000A00000000000000" pitchFamily="2" charset="0"/>
                <a:cs typeface="#9Slide03 Arima Madurai Black" panose="00000A00000000000000" pitchFamily="2" charset="0"/>
              </a:rPr>
              <a:t>u</a:t>
            </a:r>
            <a:r>
              <a:rPr lang="vi-VN" sz="2800" dirty="0">
                <a:solidFill>
                  <a:srgbClr val="800000"/>
                </a:solidFill>
                <a:latin typeface="#9Slide03 Arima Madurai Black" panose="00000A00000000000000" pitchFamily="2" charset="0"/>
                <a:cs typeface="#9Slide03 Arima Madurai Black" panose="00000A00000000000000" pitchFamily="2" charset="0"/>
              </a:rPr>
              <a:t> chuyện</a:t>
            </a:r>
            <a:r>
              <a:rPr lang="en-US" sz="2800" dirty="0">
                <a:solidFill>
                  <a:srgbClr val="800000"/>
                </a:solidFill>
                <a:latin typeface="#9Slide03 Arima Madurai Black" panose="00000A00000000000000" pitchFamily="2" charset="0"/>
                <a:cs typeface="#9Slide03 Arima Madurai Black" panose="00000A00000000000000" pitchFamily="2" charset="0"/>
              </a:rPr>
              <a:t> </a:t>
            </a:r>
            <a:r>
              <a:rPr lang="en-US" sz="2800" dirty="0" err="1">
                <a:solidFill>
                  <a:srgbClr val="800000"/>
                </a:solidFill>
                <a:latin typeface="#9Slide03 Arima Madurai Black" panose="00000A00000000000000" pitchFamily="2" charset="0"/>
                <a:cs typeface="#9Slide03 Arima Madurai Black" panose="00000A00000000000000" pitchFamily="2" charset="0"/>
              </a:rPr>
              <a:t>sau</a:t>
            </a:r>
            <a:r>
              <a:rPr lang="vi-VN" sz="2800" dirty="0">
                <a:solidFill>
                  <a:srgbClr val="800000"/>
                </a:solidFill>
                <a:latin typeface="#9Slide03 Arima Madurai Black" panose="00000A00000000000000" pitchFamily="2" charset="0"/>
                <a:cs typeface="#9Slide03 Arima Madurai Black" panose="00000A00000000000000" pitchFamily="2" charset="0"/>
              </a:rPr>
              <a:t> phê phán điều gì:</a:t>
            </a:r>
            <a:endParaRPr lang="vi-VN" altLang="x-none" sz="2800" dirty="0">
              <a:solidFill>
                <a:srgbClr val="80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barn(inVertical)">
                                      <p:cBhvr>
                                        <p:cTn id="7" dur="500"/>
                                        <p:tgtEl>
                                          <p:spTgt spid="307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14E2C-DA04-4F23-84ED-2CE39ED737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7083" y="1133622"/>
            <a:ext cx="4479925" cy="42269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id="{B4AF72D9-BA30-46D0-8164-414C426830F2}"/>
              </a:ext>
            </a:extLst>
          </p:cNvPr>
          <p:cNvSpPr txBox="1">
            <a:spLocks noChangeArrowheads="1"/>
          </p:cNvSpPr>
          <p:nvPr/>
        </p:nvSpPr>
        <p:spPr bwMode="auto">
          <a:xfrm>
            <a:off x="5360731" y="4430662"/>
            <a:ext cx="670805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nên</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nói</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những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điều</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mình</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không</a:t>
            </a:r>
            <a:r>
              <a:rPr lang="en-US" altLang="en-US" sz="3200" b="1" dirty="0">
                <a:solidFill>
                  <a:srgbClr val="FF0000"/>
                </a:solidFill>
                <a:latin typeface="Times New Roman" panose="02020603050405020304" pitchFamily="18" charset="0"/>
                <a:cs typeface="Times New Roman" panose="02020603050405020304" pitchFamily="18" charset="0"/>
              </a:rPr>
              <a:t> tin </a:t>
            </a:r>
            <a:r>
              <a:rPr lang="en-US" altLang="en-US" sz="3200" b="1" dirty="0" err="1">
                <a:solidFill>
                  <a:srgbClr val="FF0000"/>
                </a:solidFill>
                <a:latin typeface="Times New Roman" panose="02020603050405020304" pitchFamily="18" charset="0"/>
                <a:cs typeface="Times New Roman" panose="02020603050405020304" pitchFamily="18" charset="0"/>
              </a:rPr>
              <a:t>là</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đúng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sự</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thật</a:t>
            </a:r>
            <a:r>
              <a:rPr lang="en-US" altLang="en-US" sz="3200" b="1" dirty="0">
                <a:solidFill>
                  <a:srgbClr val="FF0000"/>
                </a:solidFill>
                <a:latin typeface="Times New Roman" panose="02020603050405020304" pitchFamily="18" charset="0"/>
                <a:cs typeface="Times New Roman" panose="02020603050405020304" pitchFamily="18" charset="0"/>
              </a:rPr>
              <a:t>.</a:t>
            </a:r>
          </a:p>
          <a:p>
            <a:pPr eaLnBrk="1" hangingPunct="1"/>
            <a:r>
              <a:rPr lang="en-US" altLang="en-US" sz="3200" b="1" dirty="0">
                <a:solidFill>
                  <a:srgbClr val="FF0000"/>
                </a:solidFill>
                <a:latin typeface="Times New Roman" panose="02020603050405020304" pitchFamily="18" charset="0"/>
                <a:cs typeface="Times New Roman" panose="02020603050405020304" pitchFamily="18" charset="0"/>
              </a:rPr>
              <a:t>  </a:t>
            </a:r>
          </a:p>
        </p:txBody>
      </p:sp>
      <p:sp>
        <p:nvSpPr>
          <p:cNvPr id="2" name="Flowchart: Stored Data 1">
            <a:extLst>
              <a:ext uri="{FF2B5EF4-FFF2-40B4-BE49-F238E27FC236}">
                <a16:creationId xmlns:a16="http://schemas.microsoft.com/office/drawing/2014/main" id="{F477AFA7-2E9D-499E-B77C-DAC4391EE8EE}"/>
              </a:ext>
            </a:extLst>
          </p:cNvPr>
          <p:cNvSpPr/>
          <p:nvPr/>
        </p:nvSpPr>
        <p:spPr>
          <a:xfrm>
            <a:off x="5251452" y="1317524"/>
            <a:ext cx="4114800" cy="1851713"/>
          </a:xfrm>
          <a:prstGeom prst="flowChartOnlineStorage">
            <a:avLst/>
          </a:prstGeom>
        </p:spPr>
        <p:style>
          <a:lnRef idx="2">
            <a:schemeClr val="accent3"/>
          </a:lnRef>
          <a:fillRef idx="1">
            <a:schemeClr val="lt1"/>
          </a:fillRef>
          <a:effectRef idx="0">
            <a:schemeClr val="accent3"/>
          </a:effectRef>
          <a:fontRef idx="minor">
            <a:schemeClr val="dk1"/>
          </a:fontRef>
        </p:style>
        <p:txBody>
          <a:bodyPr rtlCol="0" anchor="ctr"/>
          <a:lstStyle/>
          <a:p>
            <a:r>
              <a:rPr lang="en-US" sz="3600" dirty="0" err="1">
                <a:latin typeface="Times New Roman" panose="02020603050405020304" pitchFamily="18" charset="0"/>
                <a:cs typeface="Times New Roman" panose="02020603050405020304" pitchFamily="18" charset="0"/>
              </a:rPr>
              <a:t>Phê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tính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khoác</a:t>
            </a:r>
            <a:endParaRPr lang="en-US" sz="3600" dirty="0">
              <a:latin typeface="Times New Roman" panose="02020603050405020304" pitchFamily="18" charset="0"/>
              <a:cs typeface="Times New Roman" panose="02020603050405020304" pitchFamily="18" charset="0"/>
            </a:endParaRPr>
          </a:p>
        </p:txBody>
      </p:sp>
      <p:pic>
        <p:nvPicPr>
          <p:cNvPr id="6146" name="Picture 2" descr="Thi nói khoác">
            <a:extLst>
              <a:ext uri="{FF2B5EF4-FFF2-40B4-BE49-F238E27FC236}">
                <a16:creationId xmlns:a16="http://schemas.microsoft.com/office/drawing/2014/main" id="{0D1BDB8F-C12B-439D-A8DE-5D3D24D38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760" y="1133622"/>
            <a:ext cx="2466975" cy="2219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31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par>
                                <p:cTn id="18" presetID="14" presetClass="entr" presetSubtype="10" fill="hold" nodeType="with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giao</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tiếp</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đừng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điều</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mình</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là</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đúng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a:latin typeface="Times New Roman" panose="02020603050405020304" pitchFamily="18" charset="0"/>
                <a:cs typeface="Times New Roman" panose="02020603050405020304" pitchFamily="18" charset="0"/>
              </a:rPr>
              <a:t>hay</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không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có</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bằng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chứng</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xác</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thực</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chất</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nhớ</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thêm</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điều</a:t>
            </a:r>
            <a:r>
              <a:rPr lang="en-SG" altLang="en-US" sz="3200" i="1" dirty="0">
                <a:solidFill>
                  <a:srgbClr val="0070C0"/>
                </a:solidFill>
                <a:latin typeface="Times New Roman" panose="02020603050405020304" pitchFamily="18" charset="0"/>
                <a:cs typeface="Times New Roman" panose="02020603050405020304" pitchFamily="18" charset="0"/>
              </a:rPr>
              <a:t> tin </a:t>
            </a:r>
            <a:r>
              <a:rPr lang="en-SG" altLang="en-US" sz="3200" i="1" dirty="0" err="1">
                <a:solidFill>
                  <a:srgbClr val="0070C0"/>
                </a:solidFill>
                <a:latin typeface="Times New Roman" panose="02020603050405020304" pitchFamily="18" charset="0"/>
                <a:cs typeface="Times New Roman" panose="02020603050405020304" pitchFamily="18" charset="0"/>
              </a:rPr>
              <a:t>đúng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chứng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bằng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có</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ngay</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smtClean="0">
                <a:solidFill>
                  <a:srgbClr val="FF0000"/>
                </a:solidFill>
                <a:latin typeface="Times New Roman" panose="02020603050405020304" pitchFamily="18" charset="0"/>
                <a:cs typeface="Times New Roman" panose="02020603050405020304" pitchFamily="18" charset="0"/>
              </a:rPr>
              <a:t>2. </a:t>
            </a:r>
            <a:r>
              <a:rPr lang="en-SG" altLang="en-US" sz="4000" b="1" dirty="0" err="1" smtClean="0">
                <a:solidFill>
                  <a:srgbClr val="FF0000"/>
                </a:solidFill>
                <a:latin typeface="Times New Roman" panose="02020603050405020304" pitchFamily="18" charset="0"/>
                <a:cs typeface="Times New Roman" panose="02020603050405020304" pitchFamily="18" charset="0"/>
              </a:rPr>
              <a:t>Kết</a:t>
            </a:r>
            <a:r>
              <a:rPr lang="en-SG" altLang="en-US" sz="4000" b="1" dirty="0" smtClean="0">
                <a:solidFill>
                  <a:srgbClr val="FF0000"/>
                </a:solidFill>
                <a:latin typeface="Times New Roman" panose="02020603050405020304" pitchFamily="18" charset="0"/>
                <a:cs typeface="Times New Roman" panose="02020603050405020304" pitchFamily="18" charset="0"/>
              </a:rPr>
              <a:t> </a:t>
            </a:r>
            <a:r>
              <a:rPr lang="en-SG" altLang="en-US" sz="4000" b="1" dirty="0" err="1" smtClean="0">
                <a:solidFill>
                  <a:srgbClr val="FF0000"/>
                </a:solidFill>
                <a:latin typeface="Times New Roman" panose="02020603050405020304" pitchFamily="18" charset="0"/>
                <a:cs typeface="Times New Roman" panose="02020603050405020304" pitchFamily="18" charset="0"/>
              </a:rPr>
              <a:t>luận</a:t>
            </a:r>
            <a:r>
              <a:rPr lang="en-SG" altLang="en-US" sz="4000" b="1" dirty="0" smtClean="0">
                <a:solidFill>
                  <a:srgbClr val="FF0000"/>
                </a:solidFill>
                <a:latin typeface="Times New Roman" panose="02020603050405020304" pitchFamily="18" charset="0"/>
                <a:cs typeface="Times New Roman" panose="02020603050405020304" pitchFamily="18" charset="0"/>
              </a:rPr>
              <a:t>:</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39F2E7E-06D4-40D3-9644-AB3510A79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033" y="3618846"/>
            <a:ext cx="3034871" cy="2943825"/>
          </a:xfrm>
          <a:prstGeom prst="rect">
            <a:avLst/>
          </a:prstGeom>
        </p:spPr>
      </p:pic>
    </p:spTree>
    <p:extLst>
      <p:ext uri="{BB962C8B-B14F-4D97-AF65-F5344CB8AC3E}">
        <p14:creationId xmlns:p14="http://schemas.microsoft.com/office/powerpoint/2010/main" val="1411849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a:extLst>
              <a:ext uri="{FF2B5EF4-FFF2-40B4-BE49-F238E27FC236}">
                <a16:creationId xmlns:a16="http://schemas.microsoft.com/office/drawing/2014/main" id="{A08C3736-7A3F-46D3-A96B-2B5CC4D57903}"/>
              </a:ext>
            </a:extLst>
          </p:cNvPr>
          <p:cNvSpPr txBox="1">
            <a:spLocks noChangeArrowheads="1"/>
          </p:cNvSpPr>
          <p:nvPr/>
        </p:nvSpPr>
        <p:spPr bwMode="auto">
          <a:xfrm>
            <a:off x="4424516" y="419795"/>
            <a:ext cx="3183885" cy="938719"/>
          </a:xfrm>
          <a:prstGeom prst="rect">
            <a:avLst/>
          </a:prstGeom>
          <a:ln/>
        </p:spPr>
        <p:style>
          <a:lnRef idx="3">
            <a:schemeClr val="lt1"/>
          </a:lnRef>
          <a:fillRef idx="1">
            <a:schemeClr val="accent2"/>
          </a:fillRef>
          <a:effectRef idx="1">
            <a:schemeClr val="accent2"/>
          </a:effectRef>
          <a:fontRef idx="minor">
            <a:schemeClr val="lt1"/>
          </a:fontRef>
        </p:style>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lnSpc>
                <a:spcPct val="150000"/>
              </a:lnSpc>
            </a:pPr>
            <a:r>
              <a:rPr lang="en-US" altLang="en-US" sz="4000" b="1" dirty="0">
                <a:solidFill>
                  <a:schemeClr val="bg1"/>
                </a:solidFill>
                <a:latin typeface="#9Slide03 Arima Madurai Black" panose="00000A00000000000000" pitchFamily="2" charset="0"/>
                <a:cs typeface="#9Slide03 Arima Madurai Black" panose="00000A00000000000000" pitchFamily="2" charset="0"/>
              </a:rPr>
              <a:t>TÌNH HUỐNG</a:t>
            </a:r>
          </a:p>
        </p:txBody>
      </p:sp>
      <p:sp>
        <p:nvSpPr>
          <p:cNvPr id="8195" name="Text Box 5">
            <a:extLst>
              <a:ext uri="{FF2B5EF4-FFF2-40B4-BE49-F238E27FC236}">
                <a16:creationId xmlns:a16="http://schemas.microsoft.com/office/drawing/2014/main" id="{5140EA82-070A-4408-8F0C-06334D173AF2}"/>
              </a:ext>
            </a:extLst>
          </p:cNvPr>
          <p:cNvSpPr txBox="1">
            <a:spLocks noChangeArrowheads="1"/>
          </p:cNvSpPr>
          <p:nvPr/>
        </p:nvSpPr>
        <p:spPr bwMode="auto">
          <a:xfrm>
            <a:off x="355045" y="1731165"/>
            <a:ext cx="11642278"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hôm</a:t>
            </a:r>
            <a:r>
              <a:rPr lang="en-US" altLang="en-US" sz="2800" b="1" dirty="0">
                <a:solidFill>
                  <a:srgbClr val="FF0000"/>
                </a:solidFill>
                <a:latin typeface="#9Slide03 Arima Madurai" panose="00000500000000000000" pitchFamily="2" charset="0"/>
                <a:cs typeface="#9Slide03 Arima Madurai" panose="00000500000000000000" pitchFamily="2" charset="0"/>
              </a:rPr>
              <a:t> nay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gì</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Cô</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giáo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hỏi</a:t>
            </a:r>
            <a:r>
              <a:rPr lang="en-US" altLang="en-US" sz="2800" b="1" dirty="0">
                <a:solidFill>
                  <a:srgbClr val="FF0000"/>
                </a:solidFill>
                <a:latin typeface="#9Slide03 Arima Madurai" panose="00000500000000000000" pitchFamily="2" charset="0"/>
                <a:cs typeface="#9Slide03 Arima Madurai" panose="00000500000000000000" pitchFamily="2" charset="0"/>
              </a:rPr>
              <a:t> : “</a:t>
            </a:r>
            <a:r>
              <a:rPr lang="en-US" altLang="en-US" sz="2800" b="1" dirty="0" err="1">
                <a:solidFill>
                  <a:srgbClr val="FF0000"/>
                </a:solidFill>
                <a:latin typeface="#9Slide03 Arima Madurai" panose="00000500000000000000" pitchFamily="2" charset="0"/>
                <a:cs typeface="#9Slide03 Arima Madurai" panose="00000500000000000000" pitchFamily="2" charset="0"/>
              </a:rPr>
              <a:t>Vì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sao</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bạn</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nghỉ</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học</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a:p>
            <a:pPr eaLnBrk="1" hangingPunct="1"/>
            <a:r>
              <a:rPr lang="en-US" altLang="en-US" sz="2800" b="1" dirty="0" err="1">
                <a:solidFill>
                  <a:srgbClr val="FF0000"/>
                </a:solidFill>
                <a:latin typeface="#9Slide03 Arima Madurai" panose="00000500000000000000" pitchFamily="2" charset="0"/>
                <a:cs typeface="#9Slide03 Arima Madurai" panose="00000500000000000000" pitchFamily="2" charset="0"/>
              </a:rPr>
              <a:t>Nếu</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không</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biết</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chắn</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lí</a:t>
            </a:r>
            <a:r>
              <a:rPr lang="en-US" altLang="en-US" sz="2800" b="1" dirty="0">
                <a:solidFill>
                  <a:srgbClr val="FF0000"/>
                </a:solidFill>
                <a:latin typeface="#9Slide03 Arima Madurai" panose="00000500000000000000" pitchFamily="2" charset="0"/>
                <a:cs typeface="#9Slide03 Arima Madurai" panose="00000500000000000000" pitchFamily="2" charset="0"/>
              </a:rPr>
              <a:t> do </a:t>
            </a:r>
            <a:r>
              <a:rPr lang="en-US" altLang="en-US" sz="2800" b="1" dirty="0" err="1">
                <a:solidFill>
                  <a:srgbClr val="FF0000"/>
                </a:solidFill>
                <a:latin typeface="#9Slide03 Arima Madurai" panose="00000500000000000000" pitchFamily="2" charset="0"/>
                <a:cs typeface="#9Slide03 Arima Madurai" panose="00000500000000000000" pitchFamily="2" charset="0"/>
              </a:rPr>
              <a:t>của</a:t>
            </a:r>
            <a:r>
              <a:rPr lang="en-US" altLang="en-US" sz="2800" b="1" dirty="0">
                <a:solidFill>
                  <a:srgbClr val="FF0000"/>
                </a:solidFill>
                <a:latin typeface="#9Slide03 Arima Madurai" panose="00000500000000000000" pitchFamily="2" charset="0"/>
                <a:cs typeface="#9Slide03 Arima Madurai" panose="00000500000000000000" pitchFamily="2" charset="0"/>
              </a:rPr>
              <a:t> A, </a:t>
            </a:r>
            <a:r>
              <a:rPr lang="en-US" altLang="en-US" sz="2800" b="1" dirty="0" err="1">
                <a:solidFill>
                  <a:srgbClr val="FF0000"/>
                </a:solidFill>
                <a:latin typeface="#9Slide03 Arima Madurai" panose="00000500000000000000" pitchFamily="2" charset="0"/>
                <a:cs typeface="#9Slide03 Arima Madurai" panose="00000500000000000000" pitchFamily="2" charset="0"/>
              </a:rPr>
              <a:t>thì</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các</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em</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sẽ</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trả</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lời</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thầy</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thế</a:t>
            </a:r>
            <a:r>
              <a:rPr lang="en-US" altLang="en-US" sz="2800" b="1" dirty="0">
                <a:solidFill>
                  <a:srgbClr val="FF0000"/>
                </a:solidFill>
                <a:latin typeface="#9Slide03 Arima Madurai" panose="00000500000000000000" pitchFamily="2" charset="0"/>
                <a:cs typeface="#9Slide03 Arima Madurai" panose="00000500000000000000" pitchFamily="2" charset="0"/>
              </a:rPr>
              <a:t> </a:t>
            </a:r>
            <a:r>
              <a:rPr lang="en-US" altLang="en-US" sz="2800" b="1" dirty="0" err="1">
                <a:solidFill>
                  <a:srgbClr val="FF0000"/>
                </a:solidFill>
                <a:latin typeface="#9Slide03 Arima Madurai" panose="00000500000000000000" pitchFamily="2" charset="0"/>
                <a:cs typeface="#9Slide03 Arima Madurai" panose="00000500000000000000" pitchFamily="2" charset="0"/>
              </a:rPr>
              <a:t>nào</a:t>
            </a:r>
            <a:r>
              <a:rPr lang="en-US" altLang="en-US" sz="2800" b="1" dirty="0">
                <a:solidFill>
                  <a:srgbClr val="FF0000"/>
                </a:solidFill>
                <a:latin typeface="#9Slide03 Arima Madurai" panose="00000500000000000000" pitchFamily="2" charset="0"/>
                <a:cs typeface="#9Slide03 Arima Madurai" panose="00000500000000000000" pitchFamily="2" charset="0"/>
              </a:rPr>
              <a:t>?</a:t>
            </a:r>
          </a:p>
        </p:txBody>
      </p:sp>
      <p:sp>
        <p:nvSpPr>
          <p:cNvPr id="4" name="Text Box 6">
            <a:extLst>
              <a:ext uri="{FF2B5EF4-FFF2-40B4-BE49-F238E27FC236}">
                <a16:creationId xmlns:a16="http://schemas.microsoft.com/office/drawing/2014/main" id="{47113C80-8117-4274-9EFE-9ACCBF0A51C8}"/>
              </a:ext>
            </a:extLst>
          </p:cNvPr>
          <p:cNvSpPr txBox="1">
            <a:spLocks noChangeArrowheads="1"/>
          </p:cNvSpPr>
          <p:nvPr/>
        </p:nvSpPr>
        <p:spPr bwMode="auto">
          <a:xfrm>
            <a:off x="935677" y="3954651"/>
            <a:ext cx="5160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 .</a:t>
            </a:r>
          </a:p>
        </p:txBody>
      </p:sp>
      <p:sp>
        <p:nvSpPr>
          <p:cNvPr id="5" name="Text Box 7">
            <a:extLst>
              <a:ext uri="{FF2B5EF4-FFF2-40B4-BE49-F238E27FC236}">
                <a16:creationId xmlns:a16="http://schemas.microsoft.com/office/drawing/2014/main" id="{EBD5422A-F3BA-44E6-BE7A-21BBEF5214E0}"/>
              </a:ext>
            </a:extLst>
          </p:cNvPr>
          <p:cNvSpPr txBox="1">
            <a:spLocks noChangeArrowheads="1"/>
          </p:cNvSpPr>
          <p:nvPr/>
        </p:nvSpPr>
        <p:spPr bwMode="auto">
          <a:xfrm>
            <a:off x="851540" y="4667224"/>
            <a:ext cx="60372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sp>
        <p:nvSpPr>
          <p:cNvPr id="6" name="Text Box 8">
            <a:extLst>
              <a:ext uri="{FF2B5EF4-FFF2-40B4-BE49-F238E27FC236}">
                <a16:creationId xmlns:a16="http://schemas.microsoft.com/office/drawing/2014/main" id="{34ED6572-65C9-44A4-8F76-5CB1B53EF9E2}"/>
              </a:ext>
            </a:extLst>
          </p:cNvPr>
          <p:cNvSpPr txBox="1">
            <a:spLocks noChangeArrowheads="1"/>
          </p:cNvSpPr>
          <p:nvPr/>
        </p:nvSpPr>
        <p:spPr bwMode="auto">
          <a:xfrm>
            <a:off x="911864" y="5438036"/>
            <a:ext cx="59769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Thưa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cô</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bạn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ấy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ốm</a:t>
            </a:r>
            <a:r>
              <a:rPr lang="en-US" altLang="en-US" sz="2800" dirty="0">
                <a:latin typeface="Times New Roman" panose="02020603050405020304" pitchFamily="18" charset="0"/>
                <a:cs typeface="Times New Roman" panose="02020603050405020304" pitchFamily="18" charset="0"/>
              </a:rPr>
              <a:t>.</a:t>
            </a:r>
          </a:p>
        </p:txBody>
      </p:sp>
      <p:pic>
        <p:nvPicPr>
          <p:cNvPr id="19458" name="Picture 2" descr="Tranh tô màu thầy cô giáo - Download.vn">
            <a:extLst>
              <a:ext uri="{FF2B5EF4-FFF2-40B4-BE49-F238E27FC236}">
                <a16:creationId xmlns:a16="http://schemas.microsoft.com/office/drawing/2014/main" id="{53A912AA-26CE-4832-ADAB-DA2886CB1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607" y="3725351"/>
            <a:ext cx="4605923" cy="2406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5" grpId="0" autoUpdateAnimBg="0"/>
      <p:bldP spid="6"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218265" y="1921137"/>
            <a:ext cx="3868590" cy="3046988"/>
          </a:xfrm>
          <a:prstGeom prst="rect">
            <a:avLst/>
          </a:prstGeom>
          <a:noFill/>
          <a:ln w="9525">
            <a:noFill/>
            <a:miter lim="800000"/>
            <a:headEnd/>
            <a:tailEnd/>
          </a:ln>
        </p:spPr>
        <p:txBody>
          <a:bodyPr wrap="square">
            <a:spAutoFit/>
          </a:bodyPr>
          <a:lstStyle/>
          <a:p>
            <a:pPr algn="ct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III. </a:t>
            </a:r>
          </a:p>
          <a:p>
            <a:pPr algn="ct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Luyện</a:t>
            </a:r>
            <a:r>
              <a:rPr lang="en-US" altLang="zh-CN" sz="96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9600" b="1" dirty="0" err="1">
                <a:solidFill>
                  <a:srgbClr val="FF0000"/>
                </a:solidFill>
                <a:latin typeface="#9Slide05 SVNRingdena" pitchFamily="2" charset="0"/>
                <a:ea typeface="叶根友圆趣卡通体" panose="02010601030101010101" pitchFamily="2" charset="-122"/>
                <a:cs typeface="Times New Roman" pitchFamily="18" charset="0"/>
              </a:rPr>
              <a:t>tập</a:t>
            </a:r>
            <a:endParaRPr lang="zh-CN" altLang="en-US" sz="96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extLst>
      <p:ext uri="{BB962C8B-B14F-4D97-AF65-F5344CB8AC3E}">
        <p14:creationId xmlns:p14="http://schemas.microsoft.com/office/powerpoint/2010/main" val="398764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3FB697-A3B7-4DB6-A256-765DC4F14BB4}"/>
              </a:ext>
            </a:extLst>
          </p:cNvPr>
          <p:cNvSpPr>
            <a:spLocks noGrp="1"/>
          </p:cNvSpPr>
          <p:nvPr>
            <p:ph type="title"/>
          </p:nvPr>
        </p:nvSpPr>
        <p:spPr>
          <a:xfrm>
            <a:off x="633984" y="1023370"/>
            <a:ext cx="3623384" cy="4874479"/>
          </a:xfrm>
          <a:noFill/>
        </p:spPr>
        <p:txBody>
          <a:bodyPr vert="horz" lIns="91440" tIns="45720" rIns="91440" bIns="45720" rtlCol="0" anchor="ctr">
            <a:normAutofit fontScale="90000"/>
          </a:bodyPr>
          <a:lstStyle/>
          <a:p>
            <a:pPr algn="ctr">
              <a:lnSpc>
                <a:spcPct val="150000"/>
              </a:lnSpc>
            </a:pP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Giải</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trí</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một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chút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với</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mức</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độ</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vi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phạm</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ph</a:t>
            </a:r>
            <a:r>
              <a:rPr lang="vi-VN" sz="4000" b="1" kern="1200" dirty="0">
                <a:solidFill>
                  <a:srgbClr val="FF0000"/>
                </a:solidFill>
                <a:latin typeface="#9Slide03 Arima Madurai Black" panose="00000A00000000000000" pitchFamily="2" charset="0"/>
                <a:cs typeface="#9Slide03 Arima Madurai Black" panose="00000A00000000000000" pitchFamily="2" charset="0"/>
              </a:rPr>
              <a:t>ư</a:t>
            </a:r>
            <a:r>
              <a:rPr lang="en-SG" sz="4000" b="1" kern="1200" dirty="0" err="1">
                <a:solidFill>
                  <a:srgbClr val="FF0000"/>
                </a:solidFill>
                <a:latin typeface="#9Slide03 Arima Madurai Black" panose="00000A00000000000000" pitchFamily="2" charset="0"/>
                <a:cs typeface="#9Slide03 Arima Madurai Black" panose="00000A00000000000000" pitchFamily="2" charset="0"/>
              </a:rPr>
              <a:t>ơng</a:t>
            </a:r>
            <a:r>
              <a:rPr lang="en-SG" sz="4000" b="1" kern="1200" dirty="0">
                <a:solidFill>
                  <a:srgbClr val="FF0000"/>
                </a:solidFill>
                <a:latin typeface="#9Slide03 Arima Madurai Black" panose="00000A00000000000000" pitchFamily="2" charset="0"/>
                <a:cs typeface="#9Slide03 Arima Madurai Black" panose="00000A00000000000000" pitchFamily="2" charset="0"/>
              </a:rPr>
              <a:t> </a:t>
            </a:r>
            <a:r>
              <a:rPr lang="en-SG" sz="4000" b="1" kern="1200" dirty="0" err="1">
                <a:solidFill>
                  <a:srgbClr val="FF0000"/>
                </a:solidFill>
                <a:latin typeface="#9Slide03 Arima Madurai Black" panose="00000A00000000000000" pitchFamily="2" charset="0"/>
                <a:cs typeface="#9Slide03 Arima Madurai Black" panose="00000A00000000000000" pitchFamily="2" charset="0"/>
              </a:rPr>
              <a:t>châm</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về</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chất</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của</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các</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Cung</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hoàng</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đạo</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 </a:t>
            </a:r>
            <a:r>
              <a:rPr lang="en-US" sz="4000" b="1" kern="1200" dirty="0" err="1">
                <a:solidFill>
                  <a:srgbClr val="FF0000"/>
                </a:solidFill>
                <a:latin typeface="#9Slide03 Arima Madurai Black" panose="00000A00000000000000" pitchFamily="2" charset="0"/>
                <a:cs typeface="#9Slide03 Arima Madurai Black" panose="00000A00000000000000" pitchFamily="2" charset="0"/>
              </a:rPr>
              <a:t>nhé</a:t>
            </a:r>
            <a:r>
              <a:rPr lang="en-US" sz="4000" b="1" kern="1200" dirty="0">
                <a:solidFill>
                  <a:srgbClr val="FF0000"/>
                </a:solidFill>
                <a:latin typeface="#9Slide03 Arima Madurai Black" panose="00000A00000000000000" pitchFamily="2" charset="0"/>
                <a:cs typeface="#9Slide03 Arima Madurai Black" panose="00000A00000000000000" pitchFamily="2" charset="0"/>
              </a:rPr>
              <a:t>!</a:t>
            </a:r>
          </a:p>
        </p:txBody>
      </p:sp>
      <p:pic>
        <p:nvPicPr>
          <p:cNvPr id="1026" name="Picture 2" descr="Laugh Emoji Hahaha GIF - LaughEmoji Hahaha Lolol - Discover &amp; Share GIFs |  Laughing emoji, Funny emoji faces, Animated emoticons">
            <a:extLst>
              <a:ext uri="{FF2B5EF4-FFF2-40B4-BE49-F238E27FC236}">
                <a16:creationId xmlns:a16="http://schemas.microsoft.com/office/drawing/2014/main" id="{2D238893-BDF7-46D6-8CBD-154AF4977DF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4777316" y="1023370"/>
            <a:ext cx="6780700" cy="4874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484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http://www.xaluan.com/images/news/Image/2014/04/09/lat-tay-cao-thu-noi-doi-trong-12-cung-hoang-dao-6.png.jpg"/>
          <p:cNvPicPr>
            <a:picLocks noChangeAspect="1" noChangeArrowheads="1"/>
          </p:cNvPicPr>
          <p:nvPr/>
        </p:nvPicPr>
        <p:blipFill rotWithShape="1">
          <a:blip r:embed="rId3">
            <a:extLst>
              <a:ext uri="{28A0092B-C50C-407E-A947-70E740481C1C}">
                <a14:useLocalDpi xmlns:a14="http://schemas.microsoft.com/office/drawing/2010/main" val="0"/>
              </a:ext>
            </a:extLst>
          </a:blip>
          <a:srcRect b="9801"/>
          <a:stretch/>
        </p:blipFill>
        <p:spPr bwMode="auto">
          <a:xfrm>
            <a:off x="1962380" y="391745"/>
            <a:ext cx="7942367" cy="51942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92" name="Picture 8" descr="http://www.xaluan.com/images/news/Image/2014/04/09/lat-tay-cao-thu-noi-doi-trong-12-cung-hoang-dao-5.png.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00"/>
          <a:stretch/>
        </p:blipFill>
        <p:spPr bwMode="auto">
          <a:xfrm>
            <a:off x="1962380" y="391743"/>
            <a:ext cx="7942367" cy="53492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p:cNvSpPr/>
          <p:nvPr/>
        </p:nvSpPr>
        <p:spPr>
          <a:xfrm>
            <a:off x="3464413" y="5973885"/>
            <a:ext cx="4398640" cy="646331"/>
          </a:xfrm>
          <a:prstGeom prst="rect">
            <a:avLst/>
          </a:prstGeom>
        </p:spPr>
        <p:txBody>
          <a:bodyPr wrap="none">
            <a:spAutoFit/>
          </a:bodyPr>
          <a:lstStyle/>
          <a:p>
            <a:r>
              <a:rPr lang="vi-VN" sz="3600" b="1" i="0" dirty="0">
                <a:solidFill>
                  <a:srgbClr val="FF0000"/>
                </a:solidFill>
                <a:effectLst/>
                <a:latin typeface="Times New Roman" panose="02020603050405020304" pitchFamily="18" charset="0"/>
              </a:rPr>
              <a:t>Sư Tử (23/07 – 22/08)</a:t>
            </a:r>
            <a:endParaRPr lang="en-BZ" sz="3600" dirty="0">
              <a:solidFill>
                <a:srgbClr val="FF0000"/>
              </a:solidFill>
            </a:endParaRPr>
          </a:p>
        </p:txBody>
      </p:sp>
      <p:sp>
        <p:nvSpPr>
          <p:cNvPr id="7" name="Rectangle 6"/>
          <p:cNvSpPr/>
          <p:nvPr/>
        </p:nvSpPr>
        <p:spPr>
          <a:xfrm>
            <a:off x="3140880" y="5973886"/>
            <a:ext cx="4131259" cy="584775"/>
          </a:xfrm>
          <a:prstGeom prst="rect">
            <a:avLst/>
          </a:prstGeom>
        </p:spPr>
        <p:txBody>
          <a:bodyPr wrap="none">
            <a:spAutoFit/>
          </a:bodyPr>
          <a:lstStyle/>
          <a:p>
            <a:r>
              <a:rPr lang="en-BZ" sz="3200" b="1" i="0" dirty="0">
                <a:solidFill>
                  <a:srgbClr val="FF0000"/>
                </a:solidFill>
                <a:effectLst/>
                <a:latin typeface="Times New Roman" panose="02020603050405020304" pitchFamily="18" charset="0"/>
              </a:rPr>
              <a:t> </a:t>
            </a:r>
            <a:r>
              <a:rPr lang="en-BZ" sz="3200" b="1" i="0" dirty="0" err="1">
                <a:solidFill>
                  <a:srgbClr val="FF0000"/>
                </a:solidFill>
                <a:effectLst/>
                <a:latin typeface="Times New Roman" panose="02020603050405020304" pitchFamily="18" charset="0"/>
              </a:rPr>
              <a:t>Xử</a:t>
            </a:r>
            <a:r>
              <a:rPr lang="en-BZ" sz="3200" b="1" i="0" dirty="0">
                <a:solidFill>
                  <a:srgbClr val="FF0000"/>
                </a:solidFill>
                <a:effectLst/>
                <a:latin typeface="Times New Roman" panose="02020603050405020304" pitchFamily="18" charset="0"/>
              </a:rPr>
              <a:t> </a:t>
            </a:r>
            <a:r>
              <a:rPr lang="en-BZ" sz="3200" b="1" i="0" dirty="0" err="1">
                <a:solidFill>
                  <a:srgbClr val="FF0000"/>
                </a:solidFill>
                <a:effectLst/>
                <a:latin typeface="Times New Roman" panose="02020603050405020304" pitchFamily="18" charset="0"/>
              </a:rPr>
              <a:t>Nữ</a:t>
            </a:r>
            <a:r>
              <a:rPr lang="en-BZ" sz="3200" b="1" i="0" dirty="0">
                <a:solidFill>
                  <a:srgbClr val="FF0000"/>
                </a:solidFill>
                <a:effectLst/>
                <a:latin typeface="Times New Roman" panose="02020603050405020304" pitchFamily="18" charset="0"/>
              </a:rPr>
              <a:t> (23/08 – 22/09)</a:t>
            </a:r>
            <a:endParaRPr lang="en-BZ" sz="3200" dirty="0">
              <a:solidFill>
                <a:srgbClr val="FF0000"/>
              </a:solidFill>
            </a:endParaRPr>
          </a:p>
        </p:txBody>
      </p:sp>
    </p:spTree>
    <p:extLst>
      <p:ext uri="{BB962C8B-B14F-4D97-AF65-F5344CB8AC3E}">
        <p14:creationId xmlns:p14="http://schemas.microsoft.com/office/powerpoint/2010/main" val="149133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wipe(down)">
                                      <p:cBhvr>
                                        <p:cTn id="7" dur="500"/>
                                        <p:tgtEl>
                                          <p:spTgt spid="1639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1" nodeType="clickEffect">
                                  <p:stCondLst>
                                    <p:cond delay="0"/>
                                  </p:stCondLst>
                                  <p:childTnLst>
                                    <p:anim calcmode="lin" valueType="num">
                                      <p:cBhvr>
                                        <p:cTn id="14" dur="500"/>
                                        <p:tgtEl>
                                          <p:spTgt spid="7"/>
                                        </p:tgtEl>
                                        <p:attrNameLst>
                                          <p:attrName>ppt_w</p:attrName>
                                        </p:attrNameLst>
                                      </p:cBhvr>
                                      <p:tavLst>
                                        <p:tav tm="0">
                                          <p:val>
                                            <p:strVal val="ppt_w"/>
                                          </p:val>
                                        </p:tav>
                                        <p:tav tm="100000">
                                          <p:val>
                                            <p:fltVal val="0"/>
                                          </p:val>
                                        </p:tav>
                                      </p:tavLst>
                                    </p:anim>
                                    <p:anim calcmode="lin" valueType="num">
                                      <p:cBhvr>
                                        <p:cTn id="15" dur="500"/>
                                        <p:tgtEl>
                                          <p:spTgt spid="7"/>
                                        </p:tgtEl>
                                        <p:attrNameLst>
                                          <p:attrName>ppt_h</p:attrName>
                                        </p:attrNameLst>
                                      </p:cBhvr>
                                      <p:tavLst>
                                        <p:tav tm="0">
                                          <p:val>
                                            <p:strVal val="ppt_h"/>
                                          </p:val>
                                        </p:tav>
                                        <p:tav tm="100000">
                                          <p:val>
                                            <p:fltVal val="0"/>
                                          </p:val>
                                        </p:tav>
                                      </p:tavLst>
                                    </p:anim>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2" presetClass="entr" presetSubtype="4" fill="hold" nodeType="withEffect">
                                  <p:stCondLst>
                                    <p:cond delay="0"/>
                                  </p:stCondLst>
                                  <p:childTnLst>
                                    <p:set>
                                      <p:cBhvr>
                                        <p:cTn id="19" dur="1" fill="hold">
                                          <p:stCondLst>
                                            <p:cond delay="0"/>
                                          </p:stCondLst>
                                        </p:cTn>
                                        <p:tgtEl>
                                          <p:spTgt spid="16392"/>
                                        </p:tgtEl>
                                        <p:attrNameLst>
                                          <p:attrName>style.visibility</p:attrName>
                                        </p:attrNameLst>
                                      </p:cBhvr>
                                      <p:to>
                                        <p:strVal val="visible"/>
                                      </p:to>
                                    </p:set>
                                    <p:anim calcmode="lin" valueType="num">
                                      <p:cBhvr additive="base">
                                        <p:cTn id="20" dur="500" fill="hold"/>
                                        <p:tgtEl>
                                          <p:spTgt spid="16392"/>
                                        </p:tgtEl>
                                        <p:attrNameLst>
                                          <p:attrName>ppt_x</p:attrName>
                                        </p:attrNameLst>
                                      </p:cBhvr>
                                      <p:tavLst>
                                        <p:tav tm="0">
                                          <p:val>
                                            <p:strVal val="#ppt_x"/>
                                          </p:val>
                                        </p:tav>
                                        <p:tav tm="100000">
                                          <p:val>
                                            <p:strVal val="#ppt_x"/>
                                          </p:val>
                                        </p:tav>
                                      </p:tavLst>
                                    </p:anim>
                                    <p:anim calcmode="lin" valueType="num">
                                      <p:cBhvr additive="base">
                                        <p:cTn id="21" dur="500" fill="hold"/>
                                        <p:tgtEl>
                                          <p:spTgt spid="16392"/>
                                        </p:tgtEl>
                                        <p:attrNameLst>
                                          <p:attrName>ppt_y</p:attrName>
                                        </p:attrNameLst>
                                      </p:cBhvr>
                                      <p:tavLst>
                                        <p:tav tm="0">
                                          <p:val>
                                            <p:strVal val="1+#ppt_h/2"/>
                                          </p:val>
                                        </p:tav>
                                        <p:tav tm="100000">
                                          <p:val>
                                            <p:strVal val="#ppt_y"/>
                                          </p:val>
                                        </p:tav>
                                      </p:tavLst>
                                    </p:anim>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ABBA2C6-0197-4C04-AAB6-D6088BD99459}"/>
              </a:ext>
            </a:extLst>
          </p:cNvPr>
          <p:cNvSpPr/>
          <p:nvPr/>
        </p:nvSpPr>
        <p:spPr>
          <a:xfrm>
            <a:off x="8239435" y="442454"/>
            <a:ext cx="3490451" cy="106804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9Slide03 Arima Madurai Black" panose="00000A00000000000000" pitchFamily="2" charset="0"/>
                <a:cs typeface="#9Slide03 Arima Madurai Black" panose="00000A00000000000000" pitchFamily="2" charset="0"/>
              </a:rPr>
              <a:t>a. </a:t>
            </a:r>
            <a:r>
              <a:rPr lang="en-SG" sz="2400" dirty="0" err="1" smtClean="0">
                <a:solidFill>
                  <a:schemeClr val="tx1"/>
                </a:solidFill>
                <a:latin typeface="#9Slide03 Arima Madurai Black" panose="00000A00000000000000" pitchFamily="2" charset="0"/>
                <a:cs typeface="#9Slide03 Arima Madurai Black" panose="00000A00000000000000" pitchFamily="2" charset="0"/>
              </a:rPr>
              <a:t>Nói</a:t>
            </a:r>
            <a:r>
              <a:rPr lang="en-SG" sz="2400" dirty="0" smtClean="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sách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mách</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có</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chứng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019475F2-DFD1-4324-8C56-AA5F98EE22BD}"/>
              </a:ext>
            </a:extLst>
          </p:cNvPr>
          <p:cNvSpPr/>
          <p:nvPr/>
        </p:nvSpPr>
        <p:spPr>
          <a:xfrm>
            <a:off x="8239434" y="1854278"/>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9Slide03 Arima Madurai Black" panose="00000A00000000000000" pitchFamily="2" charset="0"/>
                <a:cs typeface="#9Slide03 Arima Madurai Black" panose="00000A00000000000000" pitchFamily="2" charset="0"/>
              </a:rPr>
              <a:t>b. </a:t>
            </a:r>
            <a:r>
              <a:rPr lang="en-SG" sz="2400" dirty="0" err="1" smtClean="0">
                <a:solidFill>
                  <a:schemeClr val="tx1"/>
                </a:solidFill>
                <a:latin typeface="#9Slide03 Arima Madurai Black" panose="00000A00000000000000" pitchFamily="2" charset="0"/>
                <a:cs typeface="#9Slide03 Arima Madurai Black" panose="00000A00000000000000" pitchFamily="2" charset="0"/>
              </a:rPr>
              <a:t>Nói</a:t>
            </a:r>
            <a:r>
              <a:rPr lang="en-SG" sz="2400" dirty="0" smtClean="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dối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4" name="Rectangle: Rounded Corners 3">
            <a:extLst>
              <a:ext uri="{FF2B5EF4-FFF2-40B4-BE49-F238E27FC236}">
                <a16:creationId xmlns:a16="http://schemas.microsoft.com/office/drawing/2014/main" id="{2AD08F5D-E79E-4C1D-BF3B-EFAA18609CFF}"/>
              </a:ext>
            </a:extLst>
          </p:cNvPr>
          <p:cNvSpPr/>
          <p:nvPr/>
        </p:nvSpPr>
        <p:spPr>
          <a:xfrm>
            <a:off x="8246809" y="308643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9Slide03 Arima Madurai Black" panose="00000A00000000000000" pitchFamily="2" charset="0"/>
                <a:cs typeface="#9Slide03 Arima Madurai Black" panose="00000A00000000000000" pitchFamily="2" charset="0"/>
              </a:rPr>
              <a:t>c. </a:t>
            </a:r>
            <a:r>
              <a:rPr lang="en-SG" sz="2400" dirty="0" err="1" smtClean="0">
                <a:solidFill>
                  <a:schemeClr val="tx1"/>
                </a:solidFill>
                <a:latin typeface="#9Slide03 Arima Madurai Black" panose="00000A00000000000000" pitchFamily="2" charset="0"/>
                <a:cs typeface="#9Slide03 Arima Madurai Black" panose="00000A00000000000000" pitchFamily="2" charset="0"/>
              </a:rPr>
              <a:t>Nói</a:t>
            </a:r>
            <a:r>
              <a:rPr lang="en-SG" sz="2400" dirty="0" smtClean="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mò</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5" name="Rectangle: Rounded Corners 4">
            <a:extLst>
              <a:ext uri="{FF2B5EF4-FFF2-40B4-BE49-F238E27FC236}">
                <a16:creationId xmlns:a16="http://schemas.microsoft.com/office/drawing/2014/main" id="{35E5011A-669B-4C31-A2E3-2498A99DA08C}"/>
              </a:ext>
            </a:extLst>
          </p:cNvPr>
          <p:cNvSpPr/>
          <p:nvPr/>
        </p:nvSpPr>
        <p:spPr>
          <a:xfrm>
            <a:off x="8246809" y="4318596"/>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9Slide03 Arima Madurai Black" panose="00000A00000000000000" pitchFamily="2" charset="0"/>
                <a:cs typeface="#9Slide03 Arima Madurai Black" panose="00000A00000000000000" pitchFamily="2" charset="0"/>
              </a:rPr>
              <a:t>d. </a:t>
            </a:r>
            <a:r>
              <a:rPr lang="en-SG" sz="2400" dirty="0" err="1" smtClean="0">
                <a:solidFill>
                  <a:schemeClr val="tx1"/>
                </a:solidFill>
                <a:latin typeface="#9Slide03 Arima Madurai Black" panose="00000A00000000000000" pitchFamily="2" charset="0"/>
                <a:cs typeface="#9Slide03 Arima Madurai Black" panose="00000A00000000000000" pitchFamily="2" charset="0"/>
              </a:rPr>
              <a:t>Nói</a:t>
            </a:r>
            <a:r>
              <a:rPr lang="en-SG" sz="2400" dirty="0" smtClean="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nhăng</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nói</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cuội</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6" name="Rectangle: Rounded Corners 5">
            <a:extLst>
              <a:ext uri="{FF2B5EF4-FFF2-40B4-BE49-F238E27FC236}">
                <a16:creationId xmlns:a16="http://schemas.microsoft.com/office/drawing/2014/main" id="{43C140CB-BDBC-4B83-9ED2-8ACDB79CB5A7}"/>
              </a:ext>
            </a:extLst>
          </p:cNvPr>
          <p:cNvSpPr/>
          <p:nvPr/>
        </p:nvSpPr>
        <p:spPr>
          <a:xfrm>
            <a:off x="8239435" y="5553447"/>
            <a:ext cx="3490451" cy="88981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solidFill>
                  <a:schemeClr val="tx1"/>
                </a:solidFill>
                <a:latin typeface="#9Slide03 Arima Madurai Black" panose="00000A00000000000000" pitchFamily="2" charset="0"/>
                <a:cs typeface="#9Slide03 Arima Madurai Black" panose="00000A00000000000000" pitchFamily="2" charset="0"/>
              </a:rPr>
              <a:t>e. </a:t>
            </a:r>
            <a:r>
              <a:rPr lang="en-SG" sz="2400" dirty="0" err="1" smtClean="0">
                <a:solidFill>
                  <a:schemeClr val="tx1"/>
                </a:solidFill>
                <a:latin typeface="#9Slide03 Arima Madurai Black" panose="00000A00000000000000" pitchFamily="2" charset="0"/>
                <a:cs typeface="#9Slide03 Arima Madurai Black" panose="00000A00000000000000" pitchFamily="2" charset="0"/>
              </a:rPr>
              <a:t>Nói</a:t>
            </a:r>
            <a:r>
              <a:rPr lang="en-SG" sz="2400" dirty="0" smtClean="0">
                <a:solidFill>
                  <a:schemeClr val="tx1"/>
                </a:solidFill>
                <a:latin typeface="#9Slide03 Arima Madurai Black" panose="00000A00000000000000" pitchFamily="2" charset="0"/>
                <a:cs typeface="#9Slide03 Arima Madurai Black" panose="00000A00000000000000" pitchFamily="2" charset="0"/>
              </a:rPr>
              <a:t> </a:t>
            </a:r>
            <a:r>
              <a:rPr lang="en-SG" sz="2400" dirty="0" err="1">
                <a:solidFill>
                  <a:schemeClr val="tx1"/>
                </a:solidFill>
                <a:latin typeface="#9Slide03 Arima Madurai Black" panose="00000A00000000000000" pitchFamily="2" charset="0"/>
                <a:cs typeface="#9Slide03 Arima Madurai Black" panose="00000A00000000000000" pitchFamily="2" charset="0"/>
              </a:rPr>
              <a:t>trạng</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a16="http://schemas.microsoft.com/office/drawing/2014/main" id="{1C05C6E8-385B-4656-AA48-3F22FB58F14A}"/>
              </a:ext>
            </a:extLst>
          </p:cNvPr>
          <p:cNvSpPr/>
          <p:nvPr/>
        </p:nvSpPr>
        <p:spPr>
          <a:xfrm>
            <a:off x="580104" y="442454"/>
            <a:ext cx="6765820" cy="106804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6600FF"/>
                </a:solidFill>
                <a:latin typeface="#9Slide03 Arima Madurai Black" panose="00000A00000000000000" pitchFamily="2" charset="0"/>
                <a:cs typeface="#9Slide03 Arima Madurai Black" panose="00000A00000000000000" pitchFamily="2" charset="0"/>
              </a:rPr>
              <a:t>1. </a:t>
            </a:r>
            <a:r>
              <a:rPr lang="en-US" sz="2400" dirty="0" err="1" smtClean="0">
                <a:solidFill>
                  <a:srgbClr val="6600FF"/>
                </a:solidFill>
                <a:latin typeface="#9Slide03 Arima Madurai Black" panose="00000A00000000000000" pitchFamily="2" charset="0"/>
                <a:cs typeface="#9Slide03 Arima Madurai Black" panose="00000A00000000000000" pitchFamily="2" charset="0"/>
              </a:rPr>
              <a:t>Nói</a:t>
            </a:r>
            <a:r>
              <a:rPr lang="en-US" sz="2400" dirty="0" smtClean="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hú</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a16="http://schemas.microsoft.com/office/drawing/2014/main" id="{C5EF0B21-06A4-4411-A73F-ACD8E3449EDD}"/>
              </a:ext>
            </a:extLst>
          </p:cNvPr>
          <p:cNvSpPr/>
          <p:nvPr/>
        </p:nvSpPr>
        <p:spPr>
          <a:xfrm>
            <a:off x="580103" y="1854278"/>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90000"/>
              </a:lnSpc>
              <a:spcBef>
                <a:spcPct val="20000"/>
              </a:spcBef>
              <a:defRPr/>
            </a:pPr>
            <a:r>
              <a:rPr lang="en-US" sz="2400" dirty="0" smtClean="0">
                <a:solidFill>
                  <a:srgbClr val="6600FF"/>
                </a:solidFill>
                <a:latin typeface="#9Slide03 Arima Madurai Black" panose="00000A00000000000000" pitchFamily="2" charset="0"/>
                <a:cs typeface="#9Slide03 Arima Madurai Black" panose="00000A00000000000000" pitchFamily="2" charset="0"/>
              </a:rPr>
              <a:t>2. </a:t>
            </a:r>
            <a:r>
              <a:rPr lang="en-US" sz="2400" dirty="0" err="1" smtClean="0">
                <a:solidFill>
                  <a:srgbClr val="6600FF"/>
                </a:solidFill>
                <a:latin typeface="#9Slide03 Arima Madurai Black" panose="00000A00000000000000" pitchFamily="2" charset="0"/>
                <a:cs typeface="#9Slide03 Arima Madurai Black" panose="00000A00000000000000" pitchFamily="2" charset="0"/>
              </a:rPr>
              <a:t>Nói</a:t>
            </a:r>
            <a:r>
              <a:rPr lang="en-US" sz="2400" dirty="0" smtClean="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căn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cứ</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chắn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p>
        </p:txBody>
      </p:sp>
      <p:sp>
        <p:nvSpPr>
          <p:cNvPr id="9" name="Rectangle: Rounded Corners 8">
            <a:extLst>
              <a:ext uri="{FF2B5EF4-FFF2-40B4-BE49-F238E27FC236}">
                <a16:creationId xmlns:a16="http://schemas.microsoft.com/office/drawing/2014/main" id="{4EC7B961-40CD-4360-8FAA-11CE8E2D9008}"/>
              </a:ext>
            </a:extLst>
          </p:cNvPr>
          <p:cNvSpPr/>
          <p:nvPr/>
        </p:nvSpPr>
        <p:spPr>
          <a:xfrm>
            <a:off x="587478" y="308643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6600FF"/>
                </a:solidFill>
                <a:latin typeface="#9Slide03 Arima Madurai Black" panose="00000A00000000000000" pitchFamily="2" charset="0"/>
                <a:cs typeface="#9Slide03 Arima Madurai Black" panose="00000A00000000000000" pitchFamily="2" charset="0"/>
              </a:rPr>
              <a:t>3. </a:t>
            </a:r>
            <a:r>
              <a:rPr lang="en-US" sz="2400" dirty="0" err="1" smtClean="0">
                <a:solidFill>
                  <a:srgbClr val="6600FF"/>
                </a:solidFill>
                <a:latin typeface="#9Slide03 Arima Madurai Black" panose="00000A00000000000000" pitchFamily="2" charset="0"/>
                <a:cs typeface="#9Slide03 Arima Madurai Black" panose="00000A00000000000000" pitchFamily="2" charset="0"/>
              </a:rPr>
              <a:t>Nói</a:t>
            </a:r>
            <a:r>
              <a:rPr lang="en-US" sz="2400" dirty="0" smtClean="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nhảm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nhí</a:t>
            </a:r>
            <a:r>
              <a:rPr lang="en-US" sz="2400" dirty="0">
                <a:solidFill>
                  <a:srgbClr val="6600FF"/>
                </a:solidFill>
                <a:latin typeface="#9Slide03 Arima Madurai Black" panose="00000A00000000000000" pitchFamily="2" charset="0"/>
                <a:cs typeface="#9Slide03 Arima Madurai Black" panose="00000A00000000000000" pitchFamily="2" charset="0"/>
              </a:rPr>
              <a:t>, vu </a:t>
            </a:r>
            <a:r>
              <a:rPr lang="en-US" sz="2400" dirty="0" err="1">
                <a:solidFill>
                  <a:srgbClr val="6600FF"/>
                </a:solidFill>
                <a:latin typeface="#9Slide03 Arima Madurai Black" panose="00000A00000000000000" pitchFamily="2" charset="0"/>
                <a:cs typeface="#9Slide03 Arima Madurai Black" panose="00000A00000000000000" pitchFamily="2" charset="0"/>
              </a:rPr>
              <a:t>vơ</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0" name="Rectangle: Rounded Corners 9">
            <a:extLst>
              <a:ext uri="{FF2B5EF4-FFF2-40B4-BE49-F238E27FC236}">
                <a16:creationId xmlns:a16="http://schemas.microsoft.com/office/drawing/2014/main" id="{B7F23735-19D1-45F0-B78F-BCE2EEE5F3F2}"/>
              </a:ext>
            </a:extLst>
          </p:cNvPr>
          <p:cNvSpPr/>
          <p:nvPr/>
        </p:nvSpPr>
        <p:spPr>
          <a:xfrm>
            <a:off x="587478" y="4318596"/>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6600FF"/>
                </a:solidFill>
                <a:latin typeface="#9Slide03 Arima Madurai Black" panose="00000A00000000000000" pitchFamily="2" charset="0"/>
                <a:cs typeface="#9Slide03 Arima Madurai Black" panose="00000A00000000000000" pitchFamily="2" charset="0"/>
              </a:rPr>
              <a:t>4. </a:t>
            </a:r>
            <a:r>
              <a:rPr lang="en-US" sz="2400" dirty="0" err="1" smtClean="0">
                <a:solidFill>
                  <a:srgbClr val="6600FF"/>
                </a:solidFill>
                <a:latin typeface="#9Slide03 Arima Madurai Black" panose="00000A00000000000000" pitchFamily="2" charset="0"/>
                <a:cs typeface="#9Slide03 Arima Madurai Black" panose="00000A00000000000000" pitchFamily="2" charset="0"/>
              </a:rPr>
              <a:t>Nói</a:t>
            </a:r>
            <a:r>
              <a:rPr lang="en-US" sz="2400" dirty="0" smtClean="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sai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sự</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thật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một</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cách</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cố</a:t>
            </a:r>
            <a:r>
              <a:rPr lang="en-US" sz="2400" dirty="0">
                <a:solidFill>
                  <a:srgbClr val="6600FF"/>
                </a:solidFill>
                <a:latin typeface="#9Slide03 Arima Madurai Black" panose="00000A00000000000000" pitchFamily="2" charset="0"/>
                <a:cs typeface="#9Slide03 Arima Madurai Black" panose="00000A00000000000000" pitchFamily="2" charset="0"/>
              </a:rPr>
              <a:t> ý, </a:t>
            </a:r>
            <a:r>
              <a:rPr lang="en-US" sz="2400" dirty="0" err="1">
                <a:solidFill>
                  <a:srgbClr val="6600FF"/>
                </a:solidFill>
                <a:latin typeface="#9Slide03 Arima Madurai Black" panose="00000A00000000000000" pitchFamily="2" charset="0"/>
                <a:cs typeface="#9Slide03 Arima Madurai Black" panose="00000A00000000000000" pitchFamily="2" charset="0"/>
              </a:rPr>
              <a:t>nhằm</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che</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giấu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điều</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gì</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đó</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11" name="Rectangle: Rounded Corners 10">
            <a:extLst>
              <a:ext uri="{FF2B5EF4-FFF2-40B4-BE49-F238E27FC236}">
                <a16:creationId xmlns:a16="http://schemas.microsoft.com/office/drawing/2014/main" id="{03549221-506B-4B8F-B564-2C9BC8E79E0F}"/>
              </a:ext>
            </a:extLst>
          </p:cNvPr>
          <p:cNvSpPr/>
          <p:nvPr/>
        </p:nvSpPr>
        <p:spPr>
          <a:xfrm>
            <a:off x="580104" y="5553447"/>
            <a:ext cx="6765820" cy="88981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6600FF"/>
                </a:solidFill>
                <a:latin typeface="#9Slide03 Arima Madurai Black" panose="00000A00000000000000" pitchFamily="2" charset="0"/>
                <a:cs typeface="#9Slide03 Arima Madurai Black" panose="00000A00000000000000" pitchFamily="2" charset="0"/>
              </a:rPr>
              <a:t>5. </a:t>
            </a:r>
            <a:r>
              <a:rPr lang="en-US" sz="2400" dirty="0" err="1" smtClean="0">
                <a:solidFill>
                  <a:srgbClr val="6600FF"/>
                </a:solidFill>
                <a:latin typeface="#9Slide03 Arima Madurai Black" panose="00000A00000000000000" pitchFamily="2" charset="0"/>
                <a:cs typeface="#9Slide03 Arima Madurai Black" panose="00000A00000000000000" pitchFamily="2" charset="0"/>
              </a:rPr>
              <a:t>Nói</a:t>
            </a:r>
            <a:r>
              <a:rPr lang="en-US" sz="2400" dirty="0" smtClean="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làm</a:t>
            </a:r>
            <a:r>
              <a:rPr lang="en-US" sz="2400" dirty="0">
                <a:solidFill>
                  <a:srgbClr val="6600FF"/>
                </a:solidFill>
                <a:latin typeface="#9Slide03 Arima Madurai Black" panose="00000A00000000000000" pitchFamily="2" charset="0"/>
                <a:cs typeface="#9Slide03 Arima Madurai Black" panose="00000A00000000000000" pitchFamily="2" charset="0"/>
              </a:rPr>
              <a:t> ra </a:t>
            </a:r>
            <a:r>
              <a:rPr lang="en-US" sz="2400" dirty="0" err="1">
                <a:solidFill>
                  <a:srgbClr val="6600FF"/>
                </a:solidFill>
                <a:latin typeface="#9Slide03 Arima Madurai Black" panose="00000A00000000000000" pitchFamily="2" charset="0"/>
                <a:cs typeface="#9Slide03 Arima Madurai Black" panose="00000A00000000000000" pitchFamily="2" charset="0"/>
              </a:rPr>
              <a:t>vẻ</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tài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giỏi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hoặc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nói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những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chuyện</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bông</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đùa</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khoác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lác</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cho</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vui</a:t>
            </a:r>
            <a:r>
              <a:rPr lang="en-US" sz="2400" dirty="0">
                <a:solidFill>
                  <a:srgbClr val="6600FF"/>
                </a:solidFill>
                <a:latin typeface="#9Slide03 Arima Madurai Black" panose="00000A00000000000000" pitchFamily="2" charset="0"/>
                <a:cs typeface="#9Slide03 Arima Madurai Black" panose="00000A00000000000000" pitchFamily="2" charset="0"/>
              </a:rPr>
              <a:t> </a:t>
            </a:r>
            <a:r>
              <a:rPr lang="en-US" sz="2400" dirty="0" err="1">
                <a:solidFill>
                  <a:srgbClr val="6600FF"/>
                </a:solidFill>
                <a:latin typeface="#9Slide03 Arima Madurai Black" panose="00000A00000000000000" pitchFamily="2" charset="0"/>
                <a:cs typeface="#9Slide03 Arima Madurai Black" panose="00000A00000000000000" pitchFamily="2" charset="0"/>
              </a:rPr>
              <a:t>là</a:t>
            </a:r>
            <a:r>
              <a:rPr lang="en-US" sz="2400" dirty="0">
                <a:solidFill>
                  <a:srgbClr val="6600FF"/>
                </a:solidFill>
                <a:latin typeface="#9Slide03 Arima Madurai Black" panose="00000A00000000000000" pitchFamily="2" charset="0"/>
                <a:cs typeface="#9Slide03 Arima Madurai Black" panose="00000A00000000000000" pitchFamily="2" charset="0"/>
              </a:rPr>
              <a:t> . .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p:txBody>
      </p:sp>
      <p:cxnSp>
        <p:nvCxnSpPr>
          <p:cNvPr id="13" name="Straight Arrow Connector 12">
            <a:extLst>
              <a:ext uri="{FF2B5EF4-FFF2-40B4-BE49-F238E27FC236}">
                <a16:creationId xmlns:a16="http://schemas.microsoft.com/office/drawing/2014/main" id="{BEDB6F4A-8162-45C2-975C-7C07387AE749}"/>
              </a:ext>
            </a:extLst>
          </p:cNvPr>
          <p:cNvCxnSpPr>
            <a:stCxn id="7" idx="3"/>
            <a:endCxn id="4" idx="1"/>
          </p:cNvCxnSpPr>
          <p:nvPr/>
        </p:nvCxnSpPr>
        <p:spPr>
          <a:xfrm>
            <a:off x="7345924" y="976475"/>
            <a:ext cx="900885" cy="25548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09B921F-A12C-4F56-823F-B4A5E0B3DB09}"/>
              </a:ext>
            </a:extLst>
          </p:cNvPr>
          <p:cNvCxnSpPr>
            <a:cxnSpLocks/>
            <a:stCxn id="8" idx="3"/>
            <a:endCxn id="2" idx="1"/>
          </p:cNvCxnSpPr>
          <p:nvPr/>
        </p:nvCxnSpPr>
        <p:spPr>
          <a:xfrm flipV="1">
            <a:off x="7345923" y="976475"/>
            <a:ext cx="893512" cy="132271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341BDD7-CB0E-455D-B3F7-9F4F9DF0A341}"/>
              </a:ext>
            </a:extLst>
          </p:cNvPr>
          <p:cNvCxnSpPr>
            <a:cxnSpLocks/>
            <a:stCxn id="9" idx="3"/>
            <a:endCxn id="5" idx="1"/>
          </p:cNvCxnSpPr>
          <p:nvPr/>
        </p:nvCxnSpPr>
        <p:spPr>
          <a:xfrm>
            <a:off x="7353298" y="3531347"/>
            <a:ext cx="893511" cy="12321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CC3608-4CE1-4D3B-9679-A0F5137FA033}"/>
              </a:ext>
            </a:extLst>
          </p:cNvPr>
          <p:cNvCxnSpPr>
            <a:cxnSpLocks/>
            <a:stCxn id="10" idx="3"/>
            <a:endCxn id="3" idx="1"/>
          </p:cNvCxnSpPr>
          <p:nvPr/>
        </p:nvCxnSpPr>
        <p:spPr>
          <a:xfrm flipV="1">
            <a:off x="7353298" y="2299188"/>
            <a:ext cx="886136" cy="24643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5176F70-54AB-46D7-B558-A38AB8C25500}"/>
              </a:ext>
            </a:extLst>
          </p:cNvPr>
          <p:cNvCxnSpPr>
            <a:cxnSpLocks/>
            <a:stCxn id="11" idx="3"/>
            <a:endCxn id="6" idx="1"/>
          </p:cNvCxnSpPr>
          <p:nvPr/>
        </p:nvCxnSpPr>
        <p:spPr>
          <a:xfrm>
            <a:off x="7345924" y="5998357"/>
            <a:ext cx="89351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17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randombar(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randombar(horizontal)">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randombar(horizontal)">
                                      <p:cBhvr>
                                        <p:cTn id="5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xaluan.com/images/news/Image/2014/04/09/lat-tay-cao-thu-noi-doi-trong-12-cung-hoang-dao-9.png.jpg"/>
          <p:cNvPicPr>
            <a:picLocks noChangeAspect="1" noChangeArrowheads="1"/>
          </p:cNvPicPr>
          <p:nvPr/>
        </p:nvPicPr>
        <p:blipFill rotWithShape="1">
          <a:blip r:embed="rId3">
            <a:extLst>
              <a:ext uri="{28A0092B-C50C-407E-A947-70E740481C1C}">
                <a14:useLocalDpi xmlns:a14="http://schemas.microsoft.com/office/drawing/2010/main" val="0"/>
              </a:ext>
            </a:extLst>
          </a:blip>
          <a:srcRect b="11792"/>
          <a:stretch/>
        </p:blipFill>
        <p:spPr bwMode="auto">
          <a:xfrm>
            <a:off x="1533225" y="996287"/>
            <a:ext cx="8880017" cy="53542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388" name="Picture 4" descr="http://www.xaluan.com/images/news/Image/2014/04/09/lat-tay-cao-thu-noi-doi-trong-12-cung-hoang-dao-7.png.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00"/>
          <a:stretch/>
        </p:blipFill>
        <p:spPr bwMode="auto">
          <a:xfrm>
            <a:off x="1533225" y="996287"/>
            <a:ext cx="8880017" cy="54591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3023966" y="170128"/>
            <a:ext cx="5006692" cy="646331"/>
          </a:xfrm>
          <a:prstGeom prst="rect">
            <a:avLst/>
          </a:prstGeom>
        </p:spPr>
        <p:txBody>
          <a:bodyPr wrap="none">
            <a:spAutoFit/>
          </a:bodyPr>
          <a:lstStyle/>
          <a:p>
            <a:r>
              <a:rPr lang="en-BZ" sz="3600" b="1" i="0" dirty="0" err="1">
                <a:solidFill>
                  <a:srgbClr val="FF0000"/>
                </a:solidFill>
                <a:effectLst/>
                <a:latin typeface="Times New Roman" panose="02020603050405020304" pitchFamily="18" charset="0"/>
              </a:rPr>
              <a:t>Nhân</a:t>
            </a:r>
            <a:r>
              <a:rPr lang="en-BZ" sz="3600" b="1" i="0" dirty="0">
                <a:solidFill>
                  <a:srgbClr val="FF0000"/>
                </a:solidFill>
                <a:effectLst/>
                <a:latin typeface="Times New Roman" panose="02020603050405020304" pitchFamily="18" charset="0"/>
              </a:rPr>
              <a:t> </a:t>
            </a:r>
            <a:r>
              <a:rPr lang="en-BZ" sz="3600" b="1" i="0" dirty="0" err="1">
                <a:solidFill>
                  <a:srgbClr val="FF0000"/>
                </a:solidFill>
                <a:effectLst/>
                <a:latin typeface="Times New Roman" panose="02020603050405020304" pitchFamily="18" charset="0"/>
              </a:rPr>
              <a:t>Mã</a:t>
            </a:r>
            <a:r>
              <a:rPr lang="en-BZ" sz="3600" b="1" i="0" dirty="0">
                <a:solidFill>
                  <a:srgbClr val="FF0000"/>
                </a:solidFill>
                <a:effectLst/>
                <a:latin typeface="Times New Roman" panose="02020603050405020304" pitchFamily="18" charset="0"/>
              </a:rPr>
              <a:t> (23/11 – 21/12)</a:t>
            </a:r>
            <a:endParaRPr lang="en-BZ" sz="3600" dirty="0">
              <a:solidFill>
                <a:srgbClr val="FF0000"/>
              </a:solidFill>
            </a:endParaRPr>
          </a:p>
        </p:txBody>
      </p:sp>
      <p:sp>
        <p:nvSpPr>
          <p:cNvPr id="6" name="Rectangle 5"/>
          <p:cNvSpPr/>
          <p:nvPr/>
        </p:nvSpPr>
        <p:spPr>
          <a:xfrm>
            <a:off x="3023966" y="108573"/>
            <a:ext cx="5971507" cy="707886"/>
          </a:xfrm>
          <a:prstGeom prst="rect">
            <a:avLst/>
          </a:prstGeom>
        </p:spPr>
        <p:txBody>
          <a:bodyPr wrap="none">
            <a:spAutoFit/>
          </a:bodyPr>
          <a:lstStyle/>
          <a:p>
            <a:r>
              <a:rPr lang="en-BZ" sz="4000" b="1" i="0" dirty="0" err="1">
                <a:solidFill>
                  <a:srgbClr val="FF0000"/>
                </a:solidFill>
                <a:effectLst/>
                <a:latin typeface="Times New Roman" panose="02020603050405020304" pitchFamily="18" charset="0"/>
              </a:rPr>
              <a:t>Thiên</a:t>
            </a:r>
            <a:r>
              <a:rPr lang="en-BZ" sz="4000" b="1" i="0" dirty="0">
                <a:solidFill>
                  <a:srgbClr val="FF0000"/>
                </a:solidFill>
                <a:effectLst/>
                <a:latin typeface="Times New Roman" panose="02020603050405020304" pitchFamily="18" charset="0"/>
              </a:rPr>
              <a:t> </a:t>
            </a:r>
            <a:r>
              <a:rPr lang="en-BZ" sz="4000" b="1" i="0" dirty="0" err="1">
                <a:solidFill>
                  <a:srgbClr val="FF0000"/>
                </a:solidFill>
                <a:effectLst/>
                <a:latin typeface="Times New Roman" panose="02020603050405020304" pitchFamily="18" charset="0"/>
              </a:rPr>
              <a:t>Bình</a:t>
            </a:r>
            <a:r>
              <a:rPr lang="en-BZ" sz="4000" b="1" i="0" dirty="0">
                <a:solidFill>
                  <a:srgbClr val="FF0000"/>
                </a:solidFill>
                <a:effectLst/>
                <a:latin typeface="Times New Roman" panose="02020603050405020304" pitchFamily="18" charset="0"/>
              </a:rPr>
              <a:t> (23/09 – 23/10)</a:t>
            </a:r>
            <a:endParaRPr lang="en-BZ" sz="4000" b="1" dirty="0">
              <a:solidFill>
                <a:srgbClr val="FF0000"/>
              </a:solidFill>
            </a:endParaRPr>
          </a:p>
        </p:txBody>
      </p:sp>
    </p:spTree>
    <p:extLst>
      <p:ext uri="{BB962C8B-B14F-4D97-AF65-F5344CB8AC3E}">
        <p14:creationId xmlns:p14="http://schemas.microsoft.com/office/powerpoint/2010/main" val="51155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randombar(horizontal)">
                                      <p:cBhvr>
                                        <p:cTn id="7" dur="500"/>
                                        <p:tgtEl>
                                          <p:spTgt spid="1638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1" nodeType="clickEffect">
                                  <p:stCondLst>
                                    <p:cond delay="0"/>
                                  </p:stCondLst>
                                  <p:childTnLst>
                                    <p:animEffect transition="out" filter="randombar(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6388"/>
                                        </p:tgtEl>
                                        <p:attrNameLst>
                                          <p:attrName>style.visibility</p:attrName>
                                        </p:attrNameLst>
                                      </p:cBhvr>
                                      <p:to>
                                        <p:strVal val="visible"/>
                                      </p:to>
                                    </p:set>
                                    <p:animEffect transition="in" filter="circle(in)">
                                      <p:cBhvr>
                                        <p:cTn id="18" dur="2000"/>
                                        <p:tgtEl>
                                          <p:spTgt spid="1638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8">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4318" y="-38415"/>
            <a:ext cx="1105929" cy="1091377"/>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0663" y="4661858"/>
            <a:ext cx="3674740" cy="1495180"/>
          </a:xfrm>
          <a:prstGeom prst="rect">
            <a:avLst/>
          </a:prstGeom>
        </p:spPr>
      </p:pic>
      <p:pic>
        <p:nvPicPr>
          <p:cNvPr id="17" name="Picture 16">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5232" y="3959622"/>
            <a:ext cx="1312397" cy="1312397"/>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2733" y="4187020"/>
            <a:ext cx="1084999" cy="108499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45265" y="3934976"/>
            <a:ext cx="2066925" cy="1314450"/>
          </a:xfrm>
          <a:prstGeom prst="rect">
            <a:avLst/>
          </a:prstGeom>
        </p:spPr>
      </p:pic>
      <p:sp>
        <p:nvSpPr>
          <p:cNvPr id="28" name="Cloud 27"/>
          <p:cNvSpPr/>
          <p:nvPr/>
        </p:nvSpPr>
        <p:spPr>
          <a:xfrm>
            <a:off x="-1371601" y="66327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82160" y="970662"/>
            <a:ext cx="3623348" cy="1224247"/>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06877" y="-8078"/>
            <a:ext cx="1981200" cy="1733550"/>
          </a:xfrm>
          <a:prstGeom prst="rect">
            <a:avLst/>
          </a:prstGeom>
        </p:spPr>
      </p:pic>
      <p:sp>
        <p:nvSpPr>
          <p:cNvPr id="29" name="Cloud 28"/>
          <p:cNvSpPr/>
          <p:nvPr/>
        </p:nvSpPr>
        <p:spPr>
          <a:xfrm>
            <a:off x="12350788" y="1641093"/>
            <a:ext cx="1039091" cy="61477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Cloud 26"/>
          <p:cNvSpPr/>
          <p:nvPr/>
        </p:nvSpPr>
        <p:spPr>
          <a:xfrm>
            <a:off x="-1964030" y="4796685"/>
            <a:ext cx="1917512" cy="963508"/>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41921" y="2271894"/>
            <a:ext cx="1577792" cy="541885"/>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36426" y="3178493"/>
            <a:ext cx="1714058" cy="597296"/>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829094" y="4050146"/>
            <a:ext cx="2017091" cy="710052"/>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837640" y="4855448"/>
            <a:ext cx="2316567" cy="845982"/>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624776" y="5756156"/>
            <a:ext cx="2465626" cy="1101844"/>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313399" y="4929242"/>
            <a:ext cx="2025027" cy="978021"/>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873841" y="2317615"/>
            <a:ext cx="1349211" cy="596675"/>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359375" y="3205764"/>
            <a:ext cx="1490066" cy="613761"/>
          </a:xfrm>
          <a:prstGeom prst="rect">
            <a:avLst/>
          </a:prstGeom>
        </p:spPr>
      </p:pic>
      <p:pic>
        <p:nvPicPr>
          <p:cNvPr id="55" name="Picture 5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2325913" y="4050146"/>
            <a:ext cx="1856248" cy="755271"/>
          </a:xfrm>
          <a:prstGeom prst="rect">
            <a:avLst/>
          </a:prstGeom>
        </p:spPr>
      </p:pic>
      <p:pic>
        <p:nvPicPr>
          <p:cNvPr id="54" name="Picture 53"/>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61995" y="5885984"/>
            <a:ext cx="2219027" cy="972016"/>
          </a:xfrm>
          <a:prstGeom prst="rect">
            <a:avLst/>
          </a:prstGeom>
        </p:spPr>
      </p:pic>
      <p:pic>
        <p:nvPicPr>
          <p:cNvPr id="25" name="Picture 2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291834" y="4277348"/>
            <a:ext cx="1724746" cy="1830736"/>
          </a:xfrm>
          <a:prstGeom prst="rect">
            <a:avLst/>
          </a:prstGeom>
        </p:spPr>
      </p:pic>
      <p:sp>
        <p:nvSpPr>
          <p:cNvPr id="42" name="Oval 41">
            <a:hlinkClick r:id="rId27" action="ppaction://hlinksldjump"/>
          </p:cNvPr>
          <p:cNvSpPr/>
          <p:nvPr/>
        </p:nvSpPr>
        <p:spPr>
          <a:xfrm>
            <a:off x="110972"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3896" y="4921561"/>
            <a:ext cx="1307567" cy="1533985"/>
          </a:xfrm>
          <a:prstGeom prst="rect">
            <a:avLst/>
          </a:prstGeom>
        </p:spPr>
      </p:pic>
      <p:sp>
        <p:nvSpPr>
          <p:cNvPr id="66" name="Oval 65">
            <a:hlinkClick r:id="rId29" action="ppaction://hlinksldjump"/>
          </p:cNvPr>
          <p:cNvSpPr/>
          <p:nvPr/>
        </p:nvSpPr>
        <p:spPr>
          <a:xfrm>
            <a:off x="110972"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30" action="ppaction://hlinksldjump"/>
          </p:cNvPr>
          <p:cNvSpPr/>
          <p:nvPr/>
        </p:nvSpPr>
        <p:spPr>
          <a:xfrm>
            <a:off x="110972"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31" action="ppaction://hlinksldjump"/>
          </p:cNvPr>
          <p:cNvSpPr/>
          <p:nvPr/>
        </p:nvSpPr>
        <p:spPr>
          <a:xfrm>
            <a:off x="110972"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9" name="Oval 68">
            <a:hlinkClick r:id="rId32" action="ppaction://hlinksldjump"/>
          </p:cNvPr>
          <p:cNvSpPr/>
          <p:nvPr/>
        </p:nvSpPr>
        <p:spPr>
          <a:xfrm>
            <a:off x="110972"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4" name="Oval 73">
            <a:hlinkClick r:id="rId33" action="ppaction://hlinksldjump"/>
          </p:cNvPr>
          <p:cNvSpPr/>
          <p:nvPr/>
        </p:nvSpPr>
        <p:spPr>
          <a:xfrm>
            <a:off x="11428498" y="3240184"/>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5" name="Oval 74">
            <a:hlinkClick r:id="rId34" action="ppaction://hlinksldjump"/>
          </p:cNvPr>
          <p:cNvSpPr/>
          <p:nvPr/>
        </p:nvSpPr>
        <p:spPr>
          <a:xfrm>
            <a:off x="11428498" y="253835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6" name="Oval 75">
            <a:hlinkClick r:id="rId35" action="ppaction://hlinksldjump"/>
          </p:cNvPr>
          <p:cNvSpPr/>
          <p:nvPr/>
        </p:nvSpPr>
        <p:spPr>
          <a:xfrm>
            <a:off x="11428498" y="182556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3</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7" name="Oval 76">
            <a:hlinkClick r:id="rId36" action="ppaction://hlinksldjump"/>
          </p:cNvPr>
          <p:cNvSpPr/>
          <p:nvPr/>
        </p:nvSpPr>
        <p:spPr>
          <a:xfrm>
            <a:off x="11428498" y="1112768"/>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78" name="Oval 77">
            <a:hlinkClick r:id="rId37" action="ppaction://hlinksldjump"/>
          </p:cNvPr>
          <p:cNvSpPr/>
          <p:nvPr/>
        </p:nvSpPr>
        <p:spPr>
          <a:xfrm>
            <a:off x="11428498" y="399973"/>
            <a:ext cx="642068" cy="64206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5</a:t>
            </a:r>
            <a:endParaRPr lang="vi-VN"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794879" y="103257"/>
            <a:ext cx="4275208"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THỎ</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RABBIT TEAM</a:t>
            </a:r>
            <a:endParaRPr lang="en-US"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3" name="Rectangle 82"/>
          <p:cNvSpPr/>
          <p:nvPr/>
        </p:nvSpPr>
        <p:spPr>
          <a:xfrm>
            <a:off x="7139376" y="103257"/>
            <a:ext cx="4250139" cy="800219"/>
          </a:xfrm>
          <a:prstGeom prst="rect">
            <a:avLst/>
          </a:prstGeom>
          <a:noFill/>
        </p:spPr>
        <p:txBody>
          <a:bodyPr wrap="none" lIns="91440" tIns="45720" rIns="91440" bIns="45720">
            <a:spAutoFit/>
          </a:bodyPr>
          <a:lstStyle/>
          <a:p>
            <a:pPr algn="ctr"/>
            <a:r>
              <a:rPr lang="en-US" sz="2800" b="1" dirty="0">
                <a:ln w="6600">
                  <a:solidFill>
                    <a:schemeClr val="accent2"/>
                  </a:solidFill>
                  <a:prstDash val="solid"/>
                </a:ln>
                <a:solidFill>
                  <a:srgbClr val="FFFFFF"/>
                </a:solidFill>
                <a:effectLst>
                  <a:outerShdw dist="38100" dir="2700000" algn="tl" rotWithShape="0">
                    <a:schemeClr val="accent2"/>
                  </a:outerShdw>
                </a:effectLst>
              </a:rPr>
              <a:t>CHÚC MỪNG ĐỘI BẠN CỌP</a:t>
            </a:r>
          </a:p>
          <a:p>
            <a:pPr algn="ctr"/>
            <a:r>
              <a:rPr lang="en-US" b="1" dirty="0">
                <a:ln w="6600">
                  <a:solidFill>
                    <a:schemeClr val="accent2"/>
                  </a:solidFill>
                  <a:prstDash val="solid"/>
                </a:ln>
                <a:solidFill>
                  <a:srgbClr val="FFFFFF"/>
                </a:solidFill>
                <a:effectLst>
                  <a:outerShdw dist="38100" dir="2700000" algn="tl" rotWithShape="0">
                    <a:schemeClr val="accent2"/>
                  </a:outerShdw>
                </a:effectLst>
              </a:rPr>
              <a:t>CONGRATULATIONS TIGER TEAM</a:t>
            </a:r>
            <a:endParaRPr lang="en-US" sz="4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9" name="Cloud 18"/>
          <p:cNvSpPr/>
          <p:nvPr/>
        </p:nvSpPr>
        <p:spPr>
          <a:xfrm>
            <a:off x="2235883" y="1085757"/>
            <a:ext cx="927370" cy="5922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Cloud 19"/>
          <p:cNvSpPr/>
          <p:nvPr/>
        </p:nvSpPr>
        <p:spPr>
          <a:xfrm>
            <a:off x="9250484" y="1054961"/>
            <a:ext cx="917700" cy="584847"/>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8" cstate="print"/>
          <a:stretch>
            <a:fillRect/>
          </a:stretch>
        </p:blipFill>
        <p:spPr>
          <a:xfrm>
            <a:off x="12350788" y="186613"/>
            <a:ext cx="609600" cy="609600"/>
          </a:xfrm>
          <a:prstGeom prst="rect">
            <a:avLst/>
          </a:prstGeom>
        </p:spPr>
      </p:pic>
      <p:sp>
        <p:nvSpPr>
          <p:cNvPr id="7" name="Rectangle 6"/>
          <p:cNvSpPr/>
          <p:nvPr/>
        </p:nvSpPr>
        <p:spPr>
          <a:xfrm>
            <a:off x="868605" y="2302672"/>
            <a:ext cx="10454790" cy="3281592"/>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768259" y="2416858"/>
            <a:ext cx="10655482" cy="1569660"/>
          </a:xfrm>
          <a:prstGeom prst="rect">
            <a:avLst/>
          </a:prstGeom>
          <a:noFill/>
        </p:spPr>
        <p:txBody>
          <a:bodyPr wrap="none" lIns="91440" tIns="45720" rIns="91440" bIns="45720">
            <a:spAutoFit/>
          </a:bodyPr>
          <a:lstStyle/>
          <a:p>
            <a:pPr algn="ctr"/>
            <a:r>
              <a:rPr lang="en-US" sz="9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
        <p:nvSpPr>
          <p:cNvPr id="6" name="Rectangle 5"/>
          <p:cNvSpPr/>
          <p:nvPr/>
        </p:nvSpPr>
        <p:spPr>
          <a:xfrm>
            <a:off x="4298501" y="3474940"/>
            <a:ext cx="3607078" cy="1323439"/>
          </a:xfrm>
          <a:prstGeom prst="rect">
            <a:avLst/>
          </a:prstGeom>
        </p:spPr>
        <p:txBody>
          <a:bodyPr wrap="none">
            <a:spAutoFit/>
          </a:bodyPr>
          <a:lstStyle/>
          <a:p>
            <a:r>
              <a:rPr lang="vi-VN" sz="8000" dirty="0"/>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8" dur="500" fill="hold"/>
                                        <p:tgtEl>
                                          <p:spTgt spid="26"/>
                                        </p:tgtEl>
                                        <p:attrNameLst>
                                          <p:attrName>ppt_x</p:attrName>
                                          <p:attrName>ppt_y</p:attrName>
                                        </p:attrNameLst>
                                      </p:cBhvr>
                                      <p:rCtr x="3203" y="-10995"/>
                                    </p:animMotion>
                                  </p:childTnLst>
                                  <p:subTnLst>
                                    <p:audio>
                                      <p:cMediaNode>
                                        <p:cTn display="0" masterRel="sameClick">
                                          <p:stCondLst>
                                            <p:cond evt="begin" delay="0">
                                              <p:tn val="47"/>
                                            </p:cond>
                                          </p:stCondLst>
                                          <p:endCondLst>
                                            <p:cond evt="onStopAudio" delay="0">
                                              <p:tgtEl>
                                                <p:sldTgt/>
                                              </p:tgtEl>
                                            </p:cond>
                                          </p:endCondLst>
                                        </p:cTn>
                                        <p:tgtEl>
                                          <p:sndTgt r:embed="rId5" name="whoosh.wav"/>
                                        </p:tgtEl>
                                      </p:cMediaNode>
                                    </p:audio>
                                  </p:subTnLst>
                                </p:cTn>
                              </p:par>
                              <p:par>
                                <p:cTn id="49" presetID="6" presetClass="emph" presetSubtype="0" fill="hold" nodeType="withEffect">
                                  <p:stCondLst>
                                    <p:cond delay="0"/>
                                  </p:stCondLst>
                                  <p:childTnLst>
                                    <p:animScale>
                                      <p:cBhvr>
                                        <p:cTn id="50" dur="500" fill="hold"/>
                                        <p:tgtEl>
                                          <p:spTgt spid="26"/>
                                        </p:tgtEl>
                                      </p:cBhvr>
                                      <p:by x="97000" y="97000"/>
                                    </p:animScale>
                                  </p:childTnLst>
                                </p:cTn>
                              </p:par>
                            </p:childTnLst>
                          </p:cTn>
                        </p:par>
                      </p:childTnLst>
                    </p:cTn>
                  </p:par>
                  <p:par>
                    <p:cTn id="51" fill="hold">
                      <p:stCondLst>
                        <p:cond delay="indefinite"/>
                      </p:stCondLst>
                      <p:childTnLst>
                        <p:par>
                          <p:cTn id="52" fill="hold">
                            <p:stCondLst>
                              <p:cond delay="0"/>
                            </p:stCondLst>
                            <p:childTnLst>
                              <p:par>
                                <p:cTn id="53"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54" dur="500" fill="hold"/>
                                        <p:tgtEl>
                                          <p:spTgt spid="26"/>
                                        </p:tgtEl>
                                        <p:attrNameLst>
                                          <p:attrName>ppt_x</p:attrName>
                                          <p:attrName>ppt_y</p:attrName>
                                        </p:attrNameLst>
                                      </p:cBhvr>
                                      <p:rCtr x="4792" y="-9491"/>
                                    </p:animMotion>
                                  </p:childTnLst>
                                  <p:subTnLst>
                                    <p:audio>
                                      <p:cMediaNode>
                                        <p:cTn display="0" masterRel="sameClick">
                                          <p:stCondLst>
                                            <p:cond evt="begin" delay="0">
                                              <p:tn val="53"/>
                                            </p:cond>
                                          </p:stCondLst>
                                          <p:endCondLst>
                                            <p:cond evt="onStopAudio" delay="0">
                                              <p:tgtEl>
                                                <p:sldTgt/>
                                              </p:tgtEl>
                                            </p:cond>
                                          </p:endCondLst>
                                        </p:cTn>
                                        <p:tgtEl>
                                          <p:sndTgt r:embed="rId5" name="whoosh.wav"/>
                                        </p:tgtEl>
                                      </p:cMediaNode>
                                    </p:audio>
                                  </p:subTnLst>
                                </p:cTn>
                              </p:par>
                              <p:par>
                                <p:cTn id="55" presetID="6" presetClass="emph" presetSubtype="0" fill="hold" nodeType="withEffect">
                                  <p:stCondLst>
                                    <p:cond delay="0"/>
                                  </p:stCondLst>
                                  <p:childTnLst>
                                    <p:animScale>
                                      <p:cBhvr>
                                        <p:cTn id="56" dur="500" fill="hold"/>
                                        <p:tgtEl>
                                          <p:spTgt spid="26"/>
                                        </p:tgtEl>
                                      </p:cBhvr>
                                      <p:by x="94000" y="94000"/>
                                    </p:animScale>
                                  </p:childTnLst>
                                </p:cTn>
                              </p:par>
                            </p:childTnLst>
                          </p:cTn>
                        </p:par>
                      </p:childTnLst>
                    </p:cTn>
                  </p:par>
                  <p:par>
                    <p:cTn id="57" fill="hold">
                      <p:stCondLst>
                        <p:cond delay="indefinite"/>
                      </p:stCondLst>
                      <p:childTnLst>
                        <p:par>
                          <p:cTn id="58" fill="hold">
                            <p:stCondLst>
                              <p:cond delay="0"/>
                            </p:stCondLst>
                            <p:childTnLst>
                              <p:par>
                                <p:cTn id="59"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0" dur="500" fill="hold"/>
                                        <p:tgtEl>
                                          <p:spTgt spid="26"/>
                                        </p:tgtEl>
                                        <p:attrNameLst>
                                          <p:attrName>ppt_x</p:attrName>
                                          <p:attrName>ppt_y</p:attrName>
                                        </p:attrNameLst>
                                      </p:cBhvr>
                                      <p:rCtr x="2943" y="-7940"/>
                                    </p:animMotion>
                                  </p:childTnLst>
                                  <p:subTnLst>
                                    <p:audio>
                                      <p:cMediaNode>
                                        <p:cTn display="0" masterRel="sameClick">
                                          <p:stCondLst>
                                            <p:cond evt="begin" delay="0">
                                              <p:tn val="59"/>
                                            </p:cond>
                                          </p:stCondLst>
                                          <p:endCondLst>
                                            <p:cond evt="onStopAudio" delay="0">
                                              <p:tgtEl>
                                                <p:sldTgt/>
                                              </p:tgtEl>
                                            </p:cond>
                                          </p:endCondLst>
                                        </p:cTn>
                                        <p:tgtEl>
                                          <p:sndTgt r:embed="rId5" name="whoosh.wav"/>
                                        </p:tgtEl>
                                      </p:cMediaNode>
                                    </p:audio>
                                  </p:subTnLst>
                                </p:cTn>
                              </p:par>
                              <p:par>
                                <p:cTn id="61" presetID="6" presetClass="emph" presetSubtype="0" fill="hold" nodeType="withEffect">
                                  <p:stCondLst>
                                    <p:cond delay="0"/>
                                  </p:stCondLst>
                                  <p:childTnLst>
                                    <p:animScale>
                                      <p:cBhvr>
                                        <p:cTn id="62" dur="500" fill="hold"/>
                                        <p:tgtEl>
                                          <p:spTgt spid="26"/>
                                        </p:tgtEl>
                                      </p:cBhvr>
                                      <p:by x="91000" y="91000"/>
                                    </p:animScale>
                                  </p:childTnLst>
                                </p:cTn>
                              </p:par>
                            </p:childTnLst>
                          </p:cTn>
                        </p:par>
                      </p:childTnLst>
                    </p:cTn>
                  </p:par>
                  <p:par>
                    <p:cTn id="63" fill="hold">
                      <p:stCondLst>
                        <p:cond delay="indefinite"/>
                      </p:stCondLst>
                      <p:childTnLst>
                        <p:par>
                          <p:cTn id="64" fill="hold">
                            <p:stCondLst>
                              <p:cond delay="0"/>
                            </p:stCondLst>
                            <p:childTnLst>
                              <p:par>
                                <p:cTn id="65"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66" dur="500" fill="hold"/>
                                        <p:tgtEl>
                                          <p:spTgt spid="26"/>
                                        </p:tgtEl>
                                        <p:attrNameLst>
                                          <p:attrName>ppt_x</p:attrName>
                                          <p:attrName>ppt_y</p:attrName>
                                        </p:attrNameLst>
                                      </p:cBhvr>
                                      <p:rCtr x="1523" y="-8773"/>
                                    </p:animMotion>
                                  </p:childTnLst>
                                  <p:subTnLst>
                                    <p:audio>
                                      <p:cMediaNode>
                                        <p:cTn display="0" masterRel="sameClick">
                                          <p:stCondLst>
                                            <p:cond evt="begin" delay="0">
                                              <p:tn val="65"/>
                                            </p:cond>
                                          </p:stCondLst>
                                          <p:endCondLst>
                                            <p:cond evt="onStopAudio" delay="0">
                                              <p:tgtEl>
                                                <p:sldTgt/>
                                              </p:tgtEl>
                                            </p:cond>
                                          </p:endCondLst>
                                        </p:cTn>
                                        <p:tgtEl>
                                          <p:sndTgt r:embed="rId5" name="whoosh.wav"/>
                                        </p:tgtEl>
                                      </p:cMediaNode>
                                    </p:audio>
                                  </p:subTnLst>
                                </p:cTn>
                              </p:par>
                              <p:par>
                                <p:cTn id="67" presetID="6" presetClass="emph" presetSubtype="0" fill="hold" nodeType="withEffect">
                                  <p:stCondLst>
                                    <p:cond delay="0"/>
                                  </p:stCondLst>
                                  <p:childTnLst>
                                    <p:animScale>
                                      <p:cBhvr>
                                        <p:cTn id="68" dur="500" fill="hold"/>
                                        <p:tgtEl>
                                          <p:spTgt spid="26"/>
                                        </p:tgtEl>
                                      </p:cBhvr>
                                      <p:by x="88000" y="88000"/>
                                    </p:animScale>
                                  </p:childTnLst>
                                </p:cTn>
                              </p:par>
                            </p:childTnLst>
                          </p:cTn>
                        </p:par>
                      </p:childTnLst>
                    </p:cTn>
                  </p:par>
                  <p:par>
                    <p:cTn id="69" fill="hold">
                      <p:stCondLst>
                        <p:cond delay="indefinite"/>
                      </p:stCondLst>
                      <p:childTnLst>
                        <p:par>
                          <p:cTn id="70" fill="hold">
                            <p:stCondLst>
                              <p:cond delay="0"/>
                            </p:stCondLst>
                            <p:childTnLst>
                              <p:par>
                                <p:cTn id="71"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2" dur="500" fill="hold"/>
                                        <p:tgtEl>
                                          <p:spTgt spid="26"/>
                                        </p:tgtEl>
                                        <p:attrNameLst>
                                          <p:attrName>ppt_x</p:attrName>
                                          <p:attrName>ppt_y</p:attrName>
                                        </p:attrNameLst>
                                      </p:cBhvr>
                                      <p:rCtr x="2617" y="-8843"/>
                                    </p:animMotion>
                                  </p:childTnLst>
                                  <p:subTnLst>
                                    <p:audio>
                                      <p:cMediaNode>
                                        <p:cTn display="0" masterRel="sameClick">
                                          <p:stCondLst>
                                            <p:cond evt="begin" delay="0">
                                              <p:tn val="71"/>
                                            </p:cond>
                                          </p:stCondLst>
                                          <p:endCondLst>
                                            <p:cond evt="onStopAudio" delay="0">
                                              <p:tgtEl>
                                                <p:sldTgt/>
                                              </p:tgtEl>
                                            </p:cond>
                                          </p:endCondLst>
                                        </p:cTn>
                                        <p:tgtEl>
                                          <p:sndTgt r:embed="rId5" name="whoosh.wav"/>
                                        </p:tgtEl>
                                      </p:cMediaNode>
                                    </p:audio>
                                  </p:subTnLst>
                                </p:cTn>
                              </p:par>
                              <p:par>
                                <p:cTn id="73" presetID="6" presetClass="emph" presetSubtype="0" fill="hold" nodeType="withEffect">
                                  <p:stCondLst>
                                    <p:cond delay="0"/>
                                  </p:stCondLst>
                                  <p:childTnLst>
                                    <p:animScale>
                                      <p:cBhvr>
                                        <p:cTn id="74" dur="500" fill="hold"/>
                                        <p:tgtEl>
                                          <p:spTgt spid="26"/>
                                        </p:tgtEl>
                                      </p:cBhvr>
                                      <p:by x="85000" y="85000"/>
                                    </p:animScale>
                                  </p:childTnLst>
                                </p:cTn>
                              </p:par>
                            </p:childTnLst>
                          </p:cTn>
                        </p:par>
                        <p:par>
                          <p:cTn id="75" fill="hold">
                            <p:stCondLst>
                              <p:cond delay="500"/>
                            </p:stCondLst>
                            <p:childTnLst>
                              <p:par>
                                <p:cTn id="76" presetID="2" presetClass="entr" presetSubtype="4" fill="hold" grpId="1" nodeType="afterEffect">
                                  <p:stCondLst>
                                    <p:cond delay="0"/>
                                  </p:stCondLst>
                                  <p:childTnLst>
                                    <p:set>
                                      <p:cBhvr>
                                        <p:cTn id="77" dur="1" fill="hold">
                                          <p:stCondLst>
                                            <p:cond delay="0"/>
                                          </p:stCondLst>
                                        </p:cTn>
                                        <p:tgtEl>
                                          <p:spTgt spid="81"/>
                                        </p:tgtEl>
                                        <p:attrNameLst>
                                          <p:attrName>style.visibility</p:attrName>
                                        </p:attrNameLst>
                                      </p:cBhvr>
                                      <p:to>
                                        <p:strVal val="visible"/>
                                      </p:to>
                                    </p:set>
                                    <p:anim calcmode="lin" valueType="num">
                                      <p:cBhvr additive="base">
                                        <p:cTn id="78" dur="500" fill="hold"/>
                                        <p:tgtEl>
                                          <p:spTgt spid="81"/>
                                        </p:tgtEl>
                                        <p:attrNameLst>
                                          <p:attrName>ppt_x</p:attrName>
                                        </p:attrNameLst>
                                      </p:cBhvr>
                                      <p:tavLst>
                                        <p:tav tm="0">
                                          <p:val>
                                            <p:strVal val="#ppt_x"/>
                                          </p:val>
                                        </p:tav>
                                        <p:tav tm="100000">
                                          <p:val>
                                            <p:strVal val="#ppt_x"/>
                                          </p:val>
                                        </p:tav>
                                      </p:tavLst>
                                    </p:anim>
                                    <p:anim calcmode="lin" valueType="num">
                                      <p:cBhvr additive="base">
                                        <p:cTn id="7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5"/>
                    </p:tgtEl>
                  </p:cond>
                </p:stCondLst>
                <p:endSync evt="end" delay="0">
                  <p:rtn val="all"/>
                </p:endSync>
                <p:childTnLst>
                  <p:par>
                    <p:cTn id="81" fill="hold">
                      <p:stCondLst>
                        <p:cond delay="0"/>
                      </p:stCondLst>
                      <p:childTnLst>
                        <p:par>
                          <p:cTn id="82" fill="hold">
                            <p:stCondLst>
                              <p:cond delay="0"/>
                            </p:stCondLst>
                            <p:childTnLst>
                              <p:par>
                                <p:cTn id="83"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84" dur="500" fill="hold"/>
                                        <p:tgtEl>
                                          <p:spTgt spid="25"/>
                                        </p:tgtEl>
                                        <p:attrNameLst>
                                          <p:attrName>ppt_x</p:attrName>
                                          <p:attrName>ppt_y</p:attrName>
                                        </p:attrNameLst>
                                      </p:cBhvr>
                                      <p:rCtr x="-4023" y="-13148"/>
                                    </p:animMotion>
                                  </p:childTnLst>
                                  <p:subTnLst>
                                    <p:audio>
                                      <p:cMediaNode>
                                        <p:cTn display="0" masterRel="sameClick">
                                          <p:stCondLst>
                                            <p:cond evt="begin" delay="0">
                                              <p:tn val="83"/>
                                            </p:cond>
                                          </p:stCondLst>
                                          <p:endCondLst>
                                            <p:cond evt="onStopAudio" delay="0">
                                              <p:tgtEl>
                                                <p:sldTgt/>
                                              </p:tgtEl>
                                            </p:cond>
                                          </p:endCondLst>
                                        </p:cTn>
                                        <p:tgtEl>
                                          <p:sndTgt r:embed="rId5" name="whoosh.wav"/>
                                        </p:tgtEl>
                                      </p:cMediaNode>
                                    </p:audio>
                                  </p:subTnLst>
                                </p:cTn>
                              </p:par>
                              <p:par>
                                <p:cTn id="85" presetID="6" presetClass="emph" presetSubtype="0" fill="hold" nodeType="withEffect">
                                  <p:stCondLst>
                                    <p:cond delay="0"/>
                                  </p:stCondLst>
                                  <p:childTnLst>
                                    <p:animScale>
                                      <p:cBhvr>
                                        <p:cTn id="86" dur="500" fill="hold"/>
                                        <p:tgtEl>
                                          <p:spTgt spid="25"/>
                                        </p:tgtEl>
                                      </p:cBhvr>
                                      <p:by x="97000" y="97000"/>
                                    </p:animScale>
                                  </p:childTnLst>
                                </p:cTn>
                              </p:par>
                            </p:childTnLst>
                          </p:cTn>
                        </p:par>
                      </p:childTnLst>
                    </p:cTn>
                  </p:par>
                  <p:par>
                    <p:cTn id="87" fill="hold">
                      <p:stCondLst>
                        <p:cond delay="indefinite"/>
                      </p:stCondLst>
                      <p:childTnLst>
                        <p:par>
                          <p:cTn id="88" fill="hold">
                            <p:stCondLst>
                              <p:cond delay="0"/>
                            </p:stCondLst>
                            <p:childTnLst>
                              <p:par>
                                <p:cTn id="89"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0" dur="500" fill="hold"/>
                                        <p:tgtEl>
                                          <p:spTgt spid="25"/>
                                        </p:tgtEl>
                                        <p:attrNameLst>
                                          <p:attrName>ppt_x</p:attrName>
                                          <p:attrName>ppt_y</p:attrName>
                                        </p:attrNameLst>
                                      </p:cBhvr>
                                      <p:rCtr x="-4609" y="-13981"/>
                                    </p:animMotion>
                                  </p:childTnLst>
                                  <p:subTnLst>
                                    <p:audio>
                                      <p:cMediaNode>
                                        <p:cTn display="0" masterRel="sameClick">
                                          <p:stCondLst>
                                            <p:cond evt="begin" delay="0">
                                              <p:tn val="89"/>
                                            </p:cond>
                                          </p:stCondLst>
                                          <p:endCondLst>
                                            <p:cond evt="onStopAudio" delay="0">
                                              <p:tgtEl>
                                                <p:sldTgt/>
                                              </p:tgtEl>
                                            </p:cond>
                                          </p:endCondLst>
                                        </p:cTn>
                                        <p:tgtEl>
                                          <p:sndTgt r:embed="rId5" name="whoosh.wav"/>
                                        </p:tgtEl>
                                      </p:cMediaNode>
                                    </p:audio>
                                  </p:subTnLst>
                                </p:cTn>
                              </p:par>
                              <p:par>
                                <p:cTn id="91" presetID="6" presetClass="emph" presetSubtype="0" fill="hold" nodeType="withEffect">
                                  <p:stCondLst>
                                    <p:cond delay="0"/>
                                  </p:stCondLst>
                                  <p:childTnLst>
                                    <p:animScale>
                                      <p:cBhvr>
                                        <p:cTn id="92" dur="500" fill="hold"/>
                                        <p:tgtEl>
                                          <p:spTgt spid="25"/>
                                        </p:tgtEl>
                                      </p:cBhvr>
                                      <p:by x="94000" y="94000"/>
                                    </p:animScale>
                                  </p:childTnLst>
                                </p:cTn>
                              </p:par>
                            </p:childTnLst>
                          </p:cTn>
                        </p:par>
                      </p:childTnLst>
                    </p:cTn>
                  </p:par>
                  <p:par>
                    <p:cTn id="93" fill="hold">
                      <p:stCondLst>
                        <p:cond delay="indefinite"/>
                      </p:stCondLst>
                      <p:childTnLst>
                        <p:par>
                          <p:cTn id="94" fill="hold">
                            <p:stCondLst>
                              <p:cond delay="0"/>
                            </p:stCondLst>
                            <p:childTnLst>
                              <p:par>
                                <p:cTn id="95"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96" dur="500" fill="hold"/>
                                        <p:tgtEl>
                                          <p:spTgt spid="25"/>
                                        </p:tgtEl>
                                        <p:attrNameLst>
                                          <p:attrName>ppt_x</p:attrName>
                                          <p:attrName>ppt_y</p:attrName>
                                        </p:attrNameLst>
                                      </p:cBhvr>
                                      <p:rCtr x="-716" y="-10324"/>
                                    </p:animMotion>
                                  </p:childTnLst>
                                  <p:subTnLst>
                                    <p:audio>
                                      <p:cMediaNode>
                                        <p:cTn display="0" masterRel="sameClick">
                                          <p:stCondLst>
                                            <p:cond evt="begin" delay="0">
                                              <p:tn val="95"/>
                                            </p:cond>
                                          </p:stCondLst>
                                          <p:endCondLst>
                                            <p:cond evt="onStopAudio" delay="0">
                                              <p:tgtEl>
                                                <p:sldTgt/>
                                              </p:tgtEl>
                                            </p:cond>
                                          </p:endCondLst>
                                        </p:cTn>
                                        <p:tgtEl>
                                          <p:sndTgt r:embed="rId5" name="whoosh.wav"/>
                                        </p:tgtEl>
                                      </p:cMediaNode>
                                    </p:audio>
                                  </p:subTnLst>
                                </p:cTn>
                              </p:par>
                              <p:par>
                                <p:cTn id="97" presetID="6" presetClass="emph" presetSubtype="0" fill="hold" nodeType="withEffect">
                                  <p:stCondLst>
                                    <p:cond delay="0"/>
                                  </p:stCondLst>
                                  <p:childTnLst>
                                    <p:animScale>
                                      <p:cBhvr>
                                        <p:cTn id="98" dur="500" fill="hold"/>
                                        <p:tgtEl>
                                          <p:spTgt spid="25"/>
                                        </p:tgtEl>
                                      </p:cBhvr>
                                      <p:by x="91000" y="91000"/>
                                    </p:animScale>
                                  </p:childTnLst>
                                </p:cTn>
                              </p:par>
                            </p:childTnLst>
                          </p:cTn>
                        </p:par>
                      </p:childTnLst>
                    </p:cTn>
                  </p:par>
                  <p:par>
                    <p:cTn id="99" fill="hold">
                      <p:stCondLst>
                        <p:cond delay="indefinite"/>
                      </p:stCondLst>
                      <p:childTnLst>
                        <p:par>
                          <p:cTn id="100" fill="hold">
                            <p:stCondLst>
                              <p:cond delay="0"/>
                            </p:stCondLst>
                            <p:childTnLst>
                              <p:par>
                                <p:cTn id="101"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2" dur="500" fill="hold"/>
                                        <p:tgtEl>
                                          <p:spTgt spid="25"/>
                                        </p:tgtEl>
                                        <p:attrNameLst>
                                          <p:attrName>ppt_x</p:attrName>
                                          <p:attrName>ppt_y</p:attrName>
                                        </p:attrNameLst>
                                      </p:cBhvr>
                                      <p:rCtr x="-3346" y="-11690"/>
                                    </p:animMotion>
                                  </p:childTnLst>
                                  <p:subTnLst>
                                    <p:audio>
                                      <p:cMediaNode>
                                        <p:cTn display="0" masterRel="sameClick">
                                          <p:stCondLst>
                                            <p:cond evt="begin" delay="0">
                                              <p:tn val="101"/>
                                            </p:cond>
                                          </p:stCondLst>
                                          <p:endCondLst>
                                            <p:cond evt="onStopAudio" delay="0">
                                              <p:tgtEl>
                                                <p:sldTgt/>
                                              </p:tgtEl>
                                            </p:cond>
                                          </p:endCondLst>
                                        </p:cTn>
                                        <p:tgtEl>
                                          <p:sndTgt r:embed="rId5" name="whoosh.wav"/>
                                        </p:tgtEl>
                                      </p:cMediaNode>
                                    </p:audio>
                                  </p:subTnLst>
                                </p:cTn>
                              </p:par>
                              <p:par>
                                <p:cTn id="103" presetID="6" presetClass="emph" presetSubtype="0" fill="hold" nodeType="withEffect">
                                  <p:stCondLst>
                                    <p:cond delay="0"/>
                                  </p:stCondLst>
                                  <p:childTnLst>
                                    <p:animScale>
                                      <p:cBhvr>
                                        <p:cTn id="104" dur="500" fill="hold"/>
                                        <p:tgtEl>
                                          <p:spTgt spid="25"/>
                                        </p:tgtEl>
                                      </p:cBhvr>
                                      <p:by x="88000" y="88000"/>
                                    </p:animScale>
                                  </p:childTnLst>
                                </p:cTn>
                              </p:par>
                            </p:childTnLst>
                          </p:cTn>
                        </p:par>
                      </p:childTnLst>
                    </p:cTn>
                  </p:par>
                  <p:par>
                    <p:cTn id="105" fill="hold">
                      <p:stCondLst>
                        <p:cond delay="indefinite"/>
                      </p:stCondLst>
                      <p:childTnLst>
                        <p:par>
                          <p:cTn id="106" fill="hold">
                            <p:stCondLst>
                              <p:cond delay="0"/>
                            </p:stCondLst>
                            <p:childTnLst>
                              <p:par>
                                <p:cTn id="107"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08" dur="500" fill="hold"/>
                                        <p:tgtEl>
                                          <p:spTgt spid="25"/>
                                        </p:tgtEl>
                                        <p:attrNameLst>
                                          <p:attrName>ppt_x</p:attrName>
                                          <p:attrName>ppt_y</p:attrName>
                                        </p:attrNameLst>
                                      </p:cBhvr>
                                      <p:rCtr x="-1159" y="-12407"/>
                                    </p:animMotion>
                                  </p:childTnLst>
                                  <p:subTnLst>
                                    <p:audio>
                                      <p:cMediaNode>
                                        <p:cTn display="0" masterRel="sameClick">
                                          <p:stCondLst>
                                            <p:cond evt="begin" delay="0">
                                              <p:tn val="107"/>
                                            </p:cond>
                                          </p:stCondLst>
                                          <p:endCondLst>
                                            <p:cond evt="onStopAudio" delay="0">
                                              <p:tgtEl>
                                                <p:sldTgt/>
                                              </p:tgtEl>
                                            </p:cond>
                                          </p:endCondLst>
                                        </p:cTn>
                                        <p:tgtEl>
                                          <p:sndTgt r:embed="rId5" name="whoosh.wav"/>
                                        </p:tgtEl>
                                      </p:cMediaNode>
                                    </p:audio>
                                  </p:subTnLst>
                                </p:cTn>
                              </p:par>
                              <p:par>
                                <p:cTn id="109" presetID="6" presetClass="emph" presetSubtype="0" fill="hold" nodeType="withEffect">
                                  <p:stCondLst>
                                    <p:cond delay="0"/>
                                  </p:stCondLst>
                                  <p:childTnLst>
                                    <p:animScale>
                                      <p:cBhvr>
                                        <p:cTn id="110" dur="500" fill="hold"/>
                                        <p:tgtEl>
                                          <p:spTgt spid="25"/>
                                        </p:tgtEl>
                                      </p:cBhvr>
                                      <p:by x="85000" y="85000"/>
                                    </p:animScale>
                                  </p:childTnLst>
                                </p:cTn>
                              </p:par>
                            </p:childTnLst>
                          </p:cTn>
                        </p:par>
                        <p:par>
                          <p:cTn id="111" fill="hold">
                            <p:stCondLst>
                              <p:cond delay="500"/>
                            </p:stCondLst>
                            <p:childTnLst>
                              <p:par>
                                <p:cTn id="112" presetID="2" presetClass="entr" presetSubtype="4" fill="hold" grpId="1" nodeType="afterEffect">
                                  <p:stCondLst>
                                    <p:cond delay="0"/>
                                  </p:stCondLst>
                                  <p:childTnLst>
                                    <p:set>
                                      <p:cBhvr>
                                        <p:cTn id="113" dur="1" fill="hold">
                                          <p:stCondLst>
                                            <p:cond delay="0"/>
                                          </p:stCondLst>
                                        </p:cTn>
                                        <p:tgtEl>
                                          <p:spTgt spid="83"/>
                                        </p:tgtEl>
                                        <p:attrNameLst>
                                          <p:attrName>style.visibility</p:attrName>
                                        </p:attrNameLst>
                                      </p:cBhvr>
                                      <p:to>
                                        <p:strVal val="visible"/>
                                      </p:to>
                                    </p:set>
                                    <p:anim calcmode="lin" valueType="num">
                                      <p:cBhvr additive="base">
                                        <p:cTn id="114" dur="500" fill="hold"/>
                                        <p:tgtEl>
                                          <p:spTgt spid="83"/>
                                        </p:tgtEl>
                                        <p:attrNameLst>
                                          <p:attrName>ppt_x</p:attrName>
                                        </p:attrNameLst>
                                      </p:cBhvr>
                                      <p:tavLst>
                                        <p:tav tm="0">
                                          <p:val>
                                            <p:strVal val="#ppt_x"/>
                                          </p:val>
                                        </p:tav>
                                        <p:tav tm="100000">
                                          <p:val>
                                            <p:strVal val="#ppt_x"/>
                                          </p:val>
                                        </p:tav>
                                      </p:tavLst>
                                    </p:anim>
                                    <p:anim calcmode="lin" valueType="num">
                                      <p:cBhvr additive="base">
                                        <p:cTn id="11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5"/>
                  </p:tgtEl>
                </p:cond>
              </p:nextCondLst>
            </p:seq>
            <p:seq concurrent="1" nextAc="seek">
              <p:cTn id="116" restart="whenNotActive" fill="hold" evtFilter="cancelBubble" nodeType="interactiveSeq">
                <p:stCondLst>
                  <p:cond evt="onClick" delay="0">
                    <p:tgtEl>
                      <p:spTgt spid="4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repeatCount="5000" fill="hold" nodeType="clickEffect">
                                  <p:stCondLst>
                                    <p:cond delay="0"/>
                                  </p:stCondLst>
                                  <p:childTnLst>
                                    <p:animClr clrSpc="rgb" dir="cw">
                                      <p:cBhvr>
                                        <p:cTn id="120" dur="500" fill="hold"/>
                                        <p:tgtEl>
                                          <p:spTgt spid="42"/>
                                        </p:tgtEl>
                                        <p:attrNameLst>
                                          <p:attrName>fillcolor</p:attrName>
                                        </p:attrNameLst>
                                      </p:cBhvr>
                                      <p:to>
                                        <a:srgbClr val="FF0000"/>
                                      </p:to>
                                    </p:animClr>
                                    <p:set>
                                      <p:cBhvr>
                                        <p:cTn id="121" dur="500" fill="hold"/>
                                        <p:tgtEl>
                                          <p:spTgt spid="42"/>
                                        </p:tgtEl>
                                        <p:attrNameLst>
                                          <p:attrName>fill.type</p:attrName>
                                        </p:attrNameLst>
                                      </p:cBhvr>
                                      <p:to>
                                        <p:strVal val="solid"/>
                                      </p:to>
                                    </p:set>
                                    <p:set>
                                      <p:cBhvr>
                                        <p:cTn id="122" dur="500" fill="hold"/>
                                        <p:tgtEl>
                                          <p:spTgt spid="42"/>
                                        </p:tgtEl>
                                        <p:attrNameLst>
                                          <p:attrName>fill.on</p:attrName>
                                        </p:attrNameLst>
                                      </p:cBhvr>
                                      <p:to>
                                        <p:strVal val="true"/>
                                      </p:to>
                                    </p:set>
                                  </p:childTnLst>
                                  <p:subTnLst>
                                    <p:audio>
                                      <p:cMediaNode>
                                        <p:cTn display="0" masterRel="sameClick">
                                          <p:stCondLst>
                                            <p:cond evt="begin" delay="0">
                                              <p:tn val="119"/>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42"/>
                  </p:tgtEl>
                </p:cond>
              </p:nextCondLst>
            </p:seq>
            <p:seq concurrent="1" nextAc="seek">
              <p:cTn id="123" restart="whenNotActive" fill="hold" evtFilter="cancelBubble" nodeType="interactiveSeq">
                <p:stCondLst>
                  <p:cond evt="onClick" delay="0">
                    <p:tgtEl>
                      <p:spTgt spid="66"/>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66"/>
                                        </p:tgtEl>
                                        <p:attrNameLst>
                                          <p:attrName>fillcolor</p:attrName>
                                        </p:attrNameLst>
                                      </p:cBhvr>
                                      <p:to>
                                        <a:srgbClr val="FF0000"/>
                                      </p:to>
                                    </p:animClr>
                                    <p:set>
                                      <p:cBhvr>
                                        <p:cTn id="128" dur="500" fill="hold"/>
                                        <p:tgtEl>
                                          <p:spTgt spid="66"/>
                                        </p:tgtEl>
                                        <p:attrNameLst>
                                          <p:attrName>fill.type</p:attrName>
                                        </p:attrNameLst>
                                      </p:cBhvr>
                                      <p:to>
                                        <p:strVal val="solid"/>
                                      </p:to>
                                    </p:set>
                                    <p:set>
                                      <p:cBhvr>
                                        <p:cTn id="129" dur="500" fill="hold"/>
                                        <p:tgtEl>
                                          <p:spTgt spid="66"/>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6"/>
                  </p:tgtEl>
                </p:cond>
              </p:nextCondLst>
            </p:seq>
            <p:seq concurrent="1" nextAc="seek">
              <p:cTn id="130" restart="whenNotActive" fill="hold" evtFilter="cancelBubble" nodeType="interactiveSeq">
                <p:stCondLst>
                  <p:cond evt="onClick" delay="0">
                    <p:tgtEl>
                      <p:spTgt spid="67"/>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7"/>
                                        </p:tgtEl>
                                        <p:attrNameLst>
                                          <p:attrName>fillcolor</p:attrName>
                                        </p:attrNameLst>
                                      </p:cBhvr>
                                      <p:to>
                                        <a:srgbClr val="FF0000"/>
                                      </p:to>
                                    </p:animClr>
                                    <p:set>
                                      <p:cBhvr>
                                        <p:cTn id="135" dur="500" fill="hold"/>
                                        <p:tgtEl>
                                          <p:spTgt spid="67"/>
                                        </p:tgtEl>
                                        <p:attrNameLst>
                                          <p:attrName>fill.type</p:attrName>
                                        </p:attrNameLst>
                                      </p:cBhvr>
                                      <p:to>
                                        <p:strVal val="solid"/>
                                      </p:to>
                                    </p:set>
                                    <p:set>
                                      <p:cBhvr>
                                        <p:cTn id="136" dur="500" fill="hold"/>
                                        <p:tgtEl>
                                          <p:spTgt spid="67"/>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7"/>
                  </p:tgtEl>
                </p:cond>
              </p:nextCondLst>
            </p:seq>
            <p:seq concurrent="1" nextAc="seek">
              <p:cTn id="137" restart="whenNotActive" fill="hold" evtFilter="cancelBubble" nodeType="interactiveSeq">
                <p:stCondLst>
                  <p:cond evt="onClick" delay="0">
                    <p:tgtEl>
                      <p:spTgt spid="68"/>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8"/>
                                        </p:tgtEl>
                                        <p:attrNameLst>
                                          <p:attrName>fillcolor</p:attrName>
                                        </p:attrNameLst>
                                      </p:cBhvr>
                                      <p:to>
                                        <a:srgbClr val="FF0000"/>
                                      </p:to>
                                    </p:animClr>
                                    <p:set>
                                      <p:cBhvr>
                                        <p:cTn id="142" dur="500" fill="hold"/>
                                        <p:tgtEl>
                                          <p:spTgt spid="68"/>
                                        </p:tgtEl>
                                        <p:attrNameLst>
                                          <p:attrName>fill.type</p:attrName>
                                        </p:attrNameLst>
                                      </p:cBhvr>
                                      <p:to>
                                        <p:strVal val="solid"/>
                                      </p:to>
                                    </p:set>
                                    <p:set>
                                      <p:cBhvr>
                                        <p:cTn id="143" dur="500" fill="hold"/>
                                        <p:tgtEl>
                                          <p:spTgt spid="68"/>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8"/>
                  </p:tgtEl>
                </p:cond>
              </p:nextCondLst>
            </p:seq>
            <p:seq concurrent="1" nextAc="seek">
              <p:cTn id="144" restart="whenNotActive" fill="hold" evtFilter="cancelBubble" nodeType="interactiveSeq">
                <p:stCondLst>
                  <p:cond evt="onClick" delay="0">
                    <p:tgtEl>
                      <p:spTgt spid="69"/>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9"/>
                                        </p:tgtEl>
                                        <p:attrNameLst>
                                          <p:attrName>fillcolor</p:attrName>
                                        </p:attrNameLst>
                                      </p:cBhvr>
                                      <p:to>
                                        <a:srgbClr val="FF0000"/>
                                      </p:to>
                                    </p:animClr>
                                    <p:set>
                                      <p:cBhvr>
                                        <p:cTn id="149" dur="500" fill="hold"/>
                                        <p:tgtEl>
                                          <p:spTgt spid="69"/>
                                        </p:tgtEl>
                                        <p:attrNameLst>
                                          <p:attrName>fill.type</p:attrName>
                                        </p:attrNameLst>
                                      </p:cBhvr>
                                      <p:to>
                                        <p:strVal val="solid"/>
                                      </p:to>
                                    </p:set>
                                    <p:set>
                                      <p:cBhvr>
                                        <p:cTn id="150" dur="500" fill="hold"/>
                                        <p:tgtEl>
                                          <p:spTgt spid="69"/>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69"/>
                  </p:tgtEl>
                </p:cond>
              </p:nextCondLst>
            </p:seq>
            <p:seq concurrent="1" nextAc="seek">
              <p:cTn id="151" restart="whenNotActive" fill="hold" evtFilter="cancelBubble" nodeType="interactiveSeq">
                <p:stCondLst>
                  <p:cond evt="onClick" delay="0">
                    <p:tgtEl>
                      <p:spTgt spid="74"/>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74"/>
                                        </p:tgtEl>
                                        <p:attrNameLst>
                                          <p:attrName>fillcolor</p:attrName>
                                        </p:attrNameLst>
                                      </p:cBhvr>
                                      <p:to>
                                        <a:srgbClr val="FF0000"/>
                                      </p:to>
                                    </p:animClr>
                                    <p:set>
                                      <p:cBhvr>
                                        <p:cTn id="156" dur="500" fill="hold"/>
                                        <p:tgtEl>
                                          <p:spTgt spid="74"/>
                                        </p:tgtEl>
                                        <p:attrNameLst>
                                          <p:attrName>fill.type</p:attrName>
                                        </p:attrNameLst>
                                      </p:cBhvr>
                                      <p:to>
                                        <p:strVal val="solid"/>
                                      </p:to>
                                    </p:set>
                                    <p:set>
                                      <p:cBhvr>
                                        <p:cTn id="157" dur="500" fill="hold"/>
                                        <p:tgtEl>
                                          <p:spTgt spid="74"/>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4"/>
                  </p:tgtEl>
                </p:cond>
              </p:nextCondLst>
            </p:seq>
            <p:seq concurrent="1" nextAc="seek">
              <p:cTn id="158" restart="whenNotActive" fill="hold" evtFilter="cancelBubble" nodeType="interactiveSeq">
                <p:stCondLst>
                  <p:cond evt="onClick" delay="0">
                    <p:tgtEl>
                      <p:spTgt spid="75"/>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5"/>
                                        </p:tgtEl>
                                        <p:attrNameLst>
                                          <p:attrName>fillcolor</p:attrName>
                                        </p:attrNameLst>
                                      </p:cBhvr>
                                      <p:to>
                                        <a:srgbClr val="FF0000"/>
                                      </p:to>
                                    </p:animClr>
                                    <p:set>
                                      <p:cBhvr>
                                        <p:cTn id="163" dur="500" fill="hold"/>
                                        <p:tgtEl>
                                          <p:spTgt spid="75"/>
                                        </p:tgtEl>
                                        <p:attrNameLst>
                                          <p:attrName>fill.type</p:attrName>
                                        </p:attrNameLst>
                                      </p:cBhvr>
                                      <p:to>
                                        <p:strVal val="solid"/>
                                      </p:to>
                                    </p:set>
                                    <p:set>
                                      <p:cBhvr>
                                        <p:cTn id="164" dur="500" fill="hold"/>
                                        <p:tgtEl>
                                          <p:spTgt spid="75"/>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5"/>
                  </p:tgtEl>
                </p:cond>
              </p:nextCondLst>
            </p:seq>
            <p:seq concurrent="1" nextAc="seek">
              <p:cTn id="165" restart="whenNotActive" fill="hold" evtFilter="cancelBubble" nodeType="interactiveSeq">
                <p:stCondLst>
                  <p:cond evt="onClick" delay="0">
                    <p:tgtEl>
                      <p:spTgt spid="76"/>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6"/>
                                        </p:tgtEl>
                                        <p:attrNameLst>
                                          <p:attrName>fillcolor</p:attrName>
                                        </p:attrNameLst>
                                      </p:cBhvr>
                                      <p:to>
                                        <a:srgbClr val="FF0000"/>
                                      </p:to>
                                    </p:animClr>
                                    <p:set>
                                      <p:cBhvr>
                                        <p:cTn id="170" dur="500" fill="hold"/>
                                        <p:tgtEl>
                                          <p:spTgt spid="76"/>
                                        </p:tgtEl>
                                        <p:attrNameLst>
                                          <p:attrName>fill.type</p:attrName>
                                        </p:attrNameLst>
                                      </p:cBhvr>
                                      <p:to>
                                        <p:strVal val="solid"/>
                                      </p:to>
                                    </p:set>
                                    <p:set>
                                      <p:cBhvr>
                                        <p:cTn id="171" dur="500" fill="hold"/>
                                        <p:tgtEl>
                                          <p:spTgt spid="76"/>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6"/>
                  </p:tgtEl>
                </p:cond>
              </p:nextCondLst>
            </p:seq>
            <p:seq concurrent="1" nextAc="seek">
              <p:cTn id="172" restart="whenNotActive" fill="hold" evtFilter="cancelBubble" nodeType="interactiveSeq">
                <p:stCondLst>
                  <p:cond evt="onClick" delay="0">
                    <p:tgtEl>
                      <p:spTgt spid="77"/>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7"/>
                                        </p:tgtEl>
                                        <p:attrNameLst>
                                          <p:attrName>fillcolor</p:attrName>
                                        </p:attrNameLst>
                                      </p:cBhvr>
                                      <p:to>
                                        <a:srgbClr val="FF0000"/>
                                      </p:to>
                                    </p:animClr>
                                    <p:set>
                                      <p:cBhvr>
                                        <p:cTn id="177" dur="500" fill="hold"/>
                                        <p:tgtEl>
                                          <p:spTgt spid="77"/>
                                        </p:tgtEl>
                                        <p:attrNameLst>
                                          <p:attrName>fill.type</p:attrName>
                                        </p:attrNameLst>
                                      </p:cBhvr>
                                      <p:to>
                                        <p:strVal val="solid"/>
                                      </p:to>
                                    </p:set>
                                    <p:set>
                                      <p:cBhvr>
                                        <p:cTn id="178" dur="500" fill="hold"/>
                                        <p:tgtEl>
                                          <p:spTgt spid="77"/>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7"/>
                  </p:tgtEl>
                </p:cond>
              </p:nextCondLst>
            </p:seq>
            <p:seq concurrent="1" nextAc="seek">
              <p:cTn id="179" restart="whenNotActive" fill="hold" evtFilter="cancelBubble" nodeType="interactiveSeq">
                <p:stCondLst>
                  <p:cond evt="onClick" delay="0">
                    <p:tgtEl>
                      <p:spTgt spid="78"/>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8"/>
                                        </p:tgtEl>
                                        <p:attrNameLst>
                                          <p:attrName>fillcolor</p:attrName>
                                        </p:attrNameLst>
                                      </p:cBhvr>
                                      <p:to>
                                        <a:srgbClr val="FF0000"/>
                                      </p:to>
                                    </p:animClr>
                                    <p:set>
                                      <p:cBhvr>
                                        <p:cTn id="184" dur="500" fill="hold"/>
                                        <p:tgtEl>
                                          <p:spTgt spid="78"/>
                                        </p:tgtEl>
                                        <p:attrNameLst>
                                          <p:attrName>fill.type</p:attrName>
                                        </p:attrNameLst>
                                      </p:cBhvr>
                                      <p:to>
                                        <p:strVal val="solid"/>
                                      </p:to>
                                    </p:set>
                                    <p:set>
                                      <p:cBhvr>
                                        <p:cTn id="185" dur="500" fill="hold"/>
                                        <p:tgtEl>
                                          <p:spTgt spid="78"/>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7" name="breeze.wav"/>
                                        </p:tgtEl>
                                      </p:cMediaNode>
                                    </p:audio>
                                  </p:subTnLst>
                                </p:cTn>
                              </p:par>
                            </p:childTnLst>
                          </p:cTn>
                        </p:par>
                      </p:childTnLst>
                    </p:cTn>
                  </p:par>
                </p:childTnLst>
              </p:cTn>
              <p:nextCondLst>
                <p:cond evt="onClick" delay="0">
                  <p:tgtEl>
                    <p:spTgt spid="78"/>
                  </p:tgtEl>
                </p:cond>
              </p:nextCondLst>
            </p:seq>
            <p:seq concurrent="1" nextAc="seek">
              <p:cTn id="186" restart="whenNotActive" fill="hold" evtFilter="cancelBubble" nodeType="interactiveSeq">
                <p:stCondLst>
                  <p:cond evt="onClick" delay="0">
                    <p:tgtEl>
                      <p:spTgt spid="19"/>
                    </p:tgtEl>
                  </p:cond>
                </p:stCondLst>
                <p:endSync evt="end" delay="0">
                  <p:rtn val="all"/>
                </p:endSync>
                <p:childTnLst>
                  <p:par>
                    <p:cTn id="187" fill="hold">
                      <p:stCondLst>
                        <p:cond delay="0"/>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81"/>
                                        </p:tgtEl>
                                        <p:attrNameLst>
                                          <p:attrName>style.visibility</p:attrName>
                                        </p:attrNameLst>
                                      </p:cBhvr>
                                      <p:to>
                                        <p:strVal val="visible"/>
                                      </p:to>
                                    </p:set>
                                    <p:anim calcmode="lin" valueType="num">
                                      <p:cBhvr additive="base">
                                        <p:cTn id="191" dur="500" fill="hold"/>
                                        <p:tgtEl>
                                          <p:spTgt spid="81"/>
                                        </p:tgtEl>
                                        <p:attrNameLst>
                                          <p:attrName>ppt_x</p:attrName>
                                        </p:attrNameLst>
                                      </p:cBhvr>
                                      <p:tavLst>
                                        <p:tav tm="0">
                                          <p:val>
                                            <p:strVal val="#ppt_x"/>
                                          </p:val>
                                        </p:tav>
                                        <p:tav tm="100000">
                                          <p:val>
                                            <p:strVal val="#ppt_x"/>
                                          </p:val>
                                        </p:tav>
                                      </p:tavLst>
                                    </p:anim>
                                    <p:anim calcmode="lin" valueType="num">
                                      <p:cBhvr additive="base">
                                        <p:cTn id="192"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9"/>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19"/>
                  </p:tgtEl>
                </p:cond>
              </p:nextCondLst>
            </p:seq>
            <p:seq concurrent="1" nextAc="seek">
              <p:cTn id="193" restart="whenNotActive" fill="hold" evtFilter="cancelBubble" nodeType="interactiveSeq">
                <p:stCondLst>
                  <p:cond evt="onClick" delay="0">
                    <p:tgtEl>
                      <p:spTgt spid="20"/>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3"/>
                                        </p:tgtEl>
                                        <p:attrNameLst>
                                          <p:attrName>style.visibility</p:attrName>
                                        </p:attrNameLst>
                                      </p:cBhvr>
                                      <p:to>
                                        <p:strVal val="visible"/>
                                      </p:to>
                                    </p:set>
                                    <p:anim calcmode="lin" valueType="num">
                                      <p:cBhvr additive="base">
                                        <p:cTn id="198" dur="500" fill="hold"/>
                                        <p:tgtEl>
                                          <p:spTgt spid="83"/>
                                        </p:tgtEl>
                                        <p:attrNameLst>
                                          <p:attrName>ppt_x</p:attrName>
                                        </p:attrNameLst>
                                      </p:cBhvr>
                                      <p:tavLst>
                                        <p:tav tm="0">
                                          <p:val>
                                            <p:strVal val="#ppt_x"/>
                                          </p:val>
                                        </p:tav>
                                        <p:tav tm="100000">
                                          <p:val>
                                            <p:strVal val="#ppt_x"/>
                                          </p:val>
                                        </p:tav>
                                      </p:tavLst>
                                    </p:anim>
                                    <p:anim calcmode="lin" valueType="num">
                                      <p:cBhvr additive="base">
                                        <p:cTn id="199"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0"/>
                  </p:tgtEl>
                </p:cond>
              </p:nextCondLst>
            </p:seq>
            <p:audio>
              <p:cMediaNode vol="80000">
                <p:cTn id="200"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1635995" y="3786519"/>
            <a:ext cx="8920010"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đơm</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đặt</a:t>
            </a:r>
            <a:r>
              <a:rPr lang="en-SG" sz="3200" b="1" dirty="0">
                <a:solidFill>
                  <a:schemeClr val="bg1"/>
                </a:solidFill>
                <a:latin typeface="Times New Roman" panose="02020603050405020304" pitchFamily="18" charset="0"/>
              </a:rPr>
              <a:t>: </a:t>
            </a:r>
            <a:r>
              <a:rPr lang="en-SG" sz="3200" dirty="0">
                <a:solidFill>
                  <a:schemeClr val="bg1"/>
                </a:solidFill>
                <a:latin typeface="Times New Roman" panose="02020603050405020304" pitchFamily="18" charset="0"/>
              </a:rPr>
              <a:t>C</a:t>
            </a:r>
            <a:r>
              <a:rPr lang="vi-VN" sz="3200" dirty="0">
                <a:solidFill>
                  <a:schemeClr val="bg1"/>
                </a:solidFill>
                <a:latin typeface="Times New Roman" panose="02020603050405020304" pitchFamily="18" charset="0"/>
              </a:rPr>
              <a:t>hê những kẻ bịa chuyện, vu khống, đặt điều để nói xấu người khác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ốc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mò</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Phê</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kẻ</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chỉ</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phỏng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đoán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chính</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xác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có</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cứ</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chắn</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74607" y="4011590"/>
            <a:ext cx="7747304"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không</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có</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điêu</a:t>
            </a:r>
            <a:r>
              <a:rPr lang="en-SG" sz="3200" dirty="0">
                <a:solidFill>
                  <a:schemeClr val="bg1"/>
                </a:solidFill>
                <a:latin typeface="Times New Roman" panose="02020603050405020304" pitchFamily="18" charset="0"/>
              </a:rPr>
              <a:t> toa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dựng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bịa</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đặt</a:t>
            </a:r>
            <a:r>
              <a:rPr lang="en-SG" sz="3200" dirty="0">
                <a:solidFill>
                  <a:schemeClr val="bg1"/>
                </a:solidFill>
                <a:latin typeface="Times New Roman" panose="02020603050405020304" pitchFamily="18" charset="0"/>
              </a:rPr>
              <a:t>, vu </a:t>
            </a:r>
            <a:r>
              <a:rPr lang="en-SG" sz="3200" dirty="0" err="1">
                <a:solidFill>
                  <a:schemeClr val="bg1"/>
                </a:solidFill>
                <a:latin typeface="Times New Roman" panose="02020603050405020304" pitchFamily="18" charset="0"/>
              </a:rPr>
              <a:t>khống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hoàn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toàn</a:t>
            </a:r>
            <a:endParaRPr lang="en-SG" sz="3200" dirty="0">
              <a:solidFill>
                <a:schemeClr val="bg1"/>
              </a:solidFill>
              <a:latin typeface="Times New Roman" panose="02020603050405020304" pitchFamily="18" charset="0"/>
            </a:endParaRPr>
          </a:p>
          <a:p>
            <a:pPr algn="just"/>
            <a:r>
              <a:rPr lang="en-SG" sz="3200"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chày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cãi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cối</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cố tranh cãi cho bằng được mặc dù không có lí lẽ thuyết phục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17765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973394"/>
            <a:ext cx="9620250" cy="217714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a:t>
            </a:r>
            <a:endParaRPr lang="en-SG" sz="3200" b="1" i="1" dirty="0">
              <a:solidFill>
                <a:schemeClr val="bg1"/>
              </a:solidFill>
              <a:latin typeface="Times New Roman" panose="02020603050405020304" pitchFamily="18" charset="0"/>
            </a:endParaRPr>
          </a:p>
          <a:p>
            <a:pPr algn="ctr"/>
            <a:r>
              <a:rPr lang="vi-VN" sz="3200" b="1" i="1" dirty="0">
                <a:solidFill>
                  <a:schemeClr val="bg1"/>
                </a:solidFill>
                <a:latin typeface="Times New Roman" panose="02020603050405020304" pitchFamily="18" charset="0"/>
              </a:rPr>
              <a:t>được biết,</a:t>
            </a:r>
            <a:r>
              <a:rPr lang="en-SG" sz="3200" b="1" i="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tôi tin rằng, nếu tôi không lầm thì,</a:t>
            </a:r>
            <a:r>
              <a:rPr lang="en-SG" sz="3200" b="1" i="1" dirty="0">
                <a:solidFill>
                  <a:schemeClr val="bg1"/>
                </a:solidFill>
                <a:latin typeface="Times New Roman" panose="02020603050405020304" pitchFamily="18" charset="0"/>
              </a:rPr>
              <a:t> </a:t>
            </a:r>
          </a:p>
          <a:p>
            <a:pPr algn="ctr"/>
            <a:r>
              <a:rPr lang="vi-VN" sz="3200" b="1" i="1" dirty="0">
                <a:solidFill>
                  <a:schemeClr val="bg1"/>
                </a:solidFill>
                <a:latin typeface="Times New Roman" panose="02020603050405020304" pitchFamily="18" charset="0"/>
              </a:rPr>
              <a:t>tôi nghe nói, theo tôi nghĩ, hình như là . . . </a:t>
            </a:r>
          </a:p>
        </p:txBody>
      </p:sp>
      <p:sp>
        <p:nvSpPr>
          <p:cNvPr id="10" name="Rectangle 9"/>
          <p:cNvSpPr/>
          <p:nvPr/>
        </p:nvSpPr>
        <p:spPr>
          <a:xfrm>
            <a:off x="2370091" y="4011589"/>
            <a:ext cx="7451819" cy="165179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thể hiện thái độ thận trọng với những thông tin họ nói chưa chắc</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chắn,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chưa hoàn toàn xác thực</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9790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một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loài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gia</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súc</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nuôi</a:t>
            </a:r>
            <a:r>
              <a:rPr lang="en-US" altLang="en-US" sz="4000" b="1" dirty="0">
                <a:solidFill>
                  <a:schemeClr val="bg1"/>
                </a:solidFill>
                <a:latin typeface="Times New Roman" panose="02020603050405020304" pitchFamily="18" charset="0"/>
                <a:cs typeface="Times New Roman" panose="02020603050405020304" pitchFamily="18" charset="0"/>
              </a:rPr>
              <a:t> ở </a:t>
            </a:r>
            <a:r>
              <a:rPr lang="en-US" altLang="en-US" sz="4000" b="1" dirty="0" err="1">
                <a:solidFill>
                  <a:schemeClr val="bg1"/>
                </a:solidFill>
                <a:latin typeface="Times New Roman" panose="02020603050405020304" pitchFamily="18" charset="0"/>
                <a:cs typeface="Times New Roman" panose="02020603050405020304" pitchFamily="18" charset="0"/>
              </a:rPr>
              <a:t>nhà</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nuôi</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nhà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endParaRPr lang="en-US" sz="3200" dirty="0">
              <a:solidFill>
                <a:schemeClr val="bg1"/>
              </a:solidFill>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mj-lt"/>
              </a:rPr>
              <a:t>Thế nào là phương châm về chất?</a:t>
            </a:r>
            <a:endParaRPr lang="vi-VN" sz="6000" b="1" dirty="0">
              <a:solidFill>
                <a:schemeClr val="bg1"/>
              </a:solidFill>
              <a:latin typeface="+mj-lt"/>
              <a:ea typeface="Tahoma" panose="020B0604030504040204" pitchFamily="34" charset="0"/>
              <a:cs typeface="Tahoma" panose="020B0604030504040204" pitchFamily="34" charset="0"/>
            </a:endParaRPr>
          </a:p>
        </p:txBody>
      </p:sp>
      <p:sp>
        <p:nvSpPr>
          <p:cNvPr id="10" name="Rectangle 9"/>
          <p:cNvSpPr/>
          <p:nvPr/>
        </p:nvSpPr>
        <p:spPr>
          <a:xfrm>
            <a:off x="2370091" y="4011590"/>
            <a:ext cx="7451819" cy="164195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nên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những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a:t>
            </a:r>
            <a:r>
              <a:rPr lang="en-SG" sz="3200" dirty="0" err="1" smtClean="0">
                <a:latin typeface="Times New Roman" panose="02020603050405020304" pitchFamily="18" charset="0"/>
                <a:cs typeface="Times New Roman" panose="02020603050405020304" pitchFamily="18" charset="0"/>
              </a:rPr>
              <a:t>iều</a:t>
            </a:r>
            <a:r>
              <a:rPr lang="en-SG" sz="3200" dirty="0" smtClean="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mình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tin </a:t>
            </a:r>
            <a:r>
              <a:rPr lang="en-SG" sz="3200" dirty="0" err="1">
                <a:latin typeface="Times New Roman" panose="02020603050405020304" pitchFamily="18" charset="0"/>
                <a:cs typeface="Times New Roman" panose="02020603050405020304" pitchFamily="18" charset="0"/>
              </a:rPr>
              <a:t>là</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đúng</a:t>
            </a:r>
            <a:r>
              <a:rPr lang="en-SG" sz="3200" dirty="0">
                <a:latin typeface="Times New Roman" panose="02020603050405020304" pitchFamily="18" charset="0"/>
                <a:cs typeface="Times New Roman" panose="02020603050405020304" pitchFamily="18" charset="0"/>
              </a:rPr>
              <a:t> hay </a:t>
            </a:r>
            <a:r>
              <a:rPr lang="en-SG" sz="3200" dirty="0" err="1">
                <a:latin typeface="Times New Roman" panose="02020603050405020304" pitchFamily="18" charset="0"/>
                <a:cs typeface="Times New Roman" panose="02020603050405020304" pitchFamily="18" charset="0"/>
              </a:rPr>
              <a:t>không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p>
          <a:p>
            <a:pPr lvl="0" algn="ctr">
              <a:defRPr/>
            </a:pPr>
            <a:r>
              <a:rPr lang="en-SG" sz="3200" dirty="0" err="1">
                <a:latin typeface="Times New Roman" panose="02020603050405020304" pitchFamily="18" charset="0"/>
                <a:cs typeface="Times New Roman" panose="02020603050405020304" pitchFamily="18" charset="0"/>
              </a:rPr>
              <a:t>bằng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xác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thực</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403496"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RABBIT TEAM</a:t>
            </a:r>
          </a:p>
        </p:txBody>
      </p:sp>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a:t>
            </a:r>
            <a:endParaRPr lang="en-SG" sz="3200" b="1" dirty="0">
              <a:solidFill>
                <a:schemeClr val="bg1"/>
              </a:solidFill>
              <a:latin typeface="Times New Roman" panose="02020603050405020304" pitchFamily="18" charset="0"/>
            </a:endParaRPr>
          </a:p>
          <a:p>
            <a:pPr algn="ctr"/>
            <a:r>
              <a:rPr lang="vi-VN" sz="3200" b="1" dirty="0">
                <a:solidFill>
                  <a:schemeClr val="bg1"/>
                </a:solidFill>
                <a:latin typeface="Times New Roman" panose="02020603050405020304" pitchFamily="18" charset="0"/>
              </a:rPr>
              <a:t>quan đến phương châm hội thoại nào ?</a:t>
            </a:r>
          </a:p>
        </p:txBody>
      </p:sp>
      <p:sp>
        <p:nvSpPr>
          <p:cNvPr id="10" name="Rectangle 9"/>
          <p:cNvSpPr/>
          <p:nvPr/>
        </p:nvSpPr>
        <p:spPr>
          <a:xfrm>
            <a:off x="2035278" y="3930801"/>
            <a:ext cx="8307742" cy="220239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Khua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môi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múa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mép</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bẻm mép, nói nhiều, tỏ ra hùng biện</a:t>
            </a:r>
            <a:r>
              <a:rPr lang="vi-VN" sz="3200" dirty="0" smtClean="0">
                <a:solidFill>
                  <a:schemeClr val="bg1"/>
                </a:solidFill>
                <a:latin typeface="Times New Roman" panose="02020603050405020304" pitchFamily="18" charset="0"/>
              </a:rPr>
              <a:t>,</a:t>
            </a:r>
            <a:r>
              <a:rPr lang="en-US" sz="3200" dirty="0" smtClean="0">
                <a:solidFill>
                  <a:schemeClr val="bg1"/>
                </a:solidFill>
                <a:latin typeface="Times New Roman" panose="02020603050405020304" pitchFamily="18" charset="0"/>
              </a:rPr>
              <a:t> </a:t>
            </a:r>
            <a:r>
              <a:rPr lang="vi-VN" sz="3200" dirty="0" smtClean="0">
                <a:solidFill>
                  <a:schemeClr val="bg1"/>
                </a:solidFill>
                <a:latin typeface="Times New Roman" panose="02020603050405020304" pitchFamily="18" charset="0"/>
              </a:rPr>
              <a:t>thường </a:t>
            </a:r>
            <a:r>
              <a:rPr lang="vi-VN" sz="3200" dirty="0">
                <a:solidFill>
                  <a:schemeClr val="bg1"/>
                </a:solidFill>
                <a:latin typeface="Times New Roman" panose="02020603050405020304" pitchFamily="18" charset="0"/>
              </a:rPr>
              <a:t>ba hoa,</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khoác lác</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dơi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chuột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những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chuyện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đâu,không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thiết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thực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nhập</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vào</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vấn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đề</a:t>
            </a:r>
            <a:endParaRPr lang="en-SG"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Times New Roman" panose="02020603050405020304" pitchFamily="18" charset="0"/>
              </a:rPr>
              <a:t>Giải thích nghĩa của thành ngữ </a:t>
            </a:r>
            <a:r>
              <a:rPr lang="en-SG" sz="3200" b="1" dirty="0">
                <a:solidFill>
                  <a:schemeClr val="bg1"/>
                </a:solidFill>
                <a:latin typeface="Times New Roman" panose="02020603050405020304" pitchFamily="18" charset="0"/>
              </a:rPr>
              <a:t>“</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a:t>
            </a:r>
            <a:r>
              <a:rPr lang="vi-VN" sz="3200" b="1" dirty="0">
                <a:solidFill>
                  <a:schemeClr val="bg1"/>
                </a:solidFill>
                <a:latin typeface="Times New Roman" panose="02020603050405020304" pitchFamily="18" charset="0"/>
              </a:rPr>
              <a:t> và</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 C</a:t>
            </a:r>
            <a:r>
              <a:rPr lang="vi-VN" sz="3200" b="1" dirty="0">
                <a:solidFill>
                  <a:schemeClr val="bg1"/>
                </a:solidFill>
                <a:latin typeface="Times New Roman" panose="02020603050405020304" pitchFamily="18" charset="0"/>
              </a:rPr>
              <a:t>ho biết thành ngữ này liên quan đến phương châm hội thoại nào ?</a:t>
            </a:r>
          </a:p>
        </p:txBody>
      </p:sp>
      <p:sp>
        <p:nvSpPr>
          <p:cNvPr id="10" name="Rectangle 9"/>
          <p:cNvSpPr/>
          <p:nvPr/>
        </p:nvSpPr>
        <p:spPr>
          <a:xfrm>
            <a:off x="2370091" y="4011590"/>
            <a:ext cx="7451819" cy="21216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hươu</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hứa</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vượn</a:t>
            </a:r>
            <a:r>
              <a:rPr lang="en-SG" sz="3200" b="1"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hứa liều để được lòng nhưng không thực hiện lời hứa</a:t>
            </a:r>
            <a:endParaRPr lang="en-SG" sz="3200" dirty="0">
              <a:solidFill>
                <a:schemeClr val="bg1"/>
              </a:solidFill>
              <a:latin typeface="Times New Roman" panose="02020603050405020304" pitchFamily="18" charset="0"/>
            </a:endParaRPr>
          </a:p>
          <a:p>
            <a:pPr algn="just"/>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Ăn</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ngay</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nói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thật</a:t>
            </a:r>
            <a:r>
              <a:rPr lang="en-SG" sz="3200" b="1"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Ăn</a:t>
            </a:r>
            <a:r>
              <a:rPr lang="en-SG" sz="3200" dirty="0">
                <a:solidFill>
                  <a:schemeClr val="bg1"/>
                </a:solidFill>
                <a:latin typeface="Times New Roman" panose="02020603050405020304" pitchFamily="18" charset="0"/>
              </a:rPr>
              <a:t> ở </a:t>
            </a:r>
            <a:r>
              <a:rPr lang="en-SG" sz="3200" dirty="0" err="1">
                <a:solidFill>
                  <a:schemeClr val="bg1"/>
                </a:solidFill>
                <a:latin typeface="Times New Roman" panose="02020603050405020304" pitchFamily="18" charset="0"/>
              </a:rPr>
              <a:t>ngay</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ngắn</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thật</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thà</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Không</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nói</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khoác</a:t>
            </a:r>
            <a:r>
              <a:rPr lang="en-SG" sz="3200" dirty="0">
                <a:solidFill>
                  <a:schemeClr val="bg1"/>
                </a:solidFill>
                <a:latin typeface="Times New Roman" panose="02020603050405020304" pitchFamily="18" charset="0"/>
              </a:rPr>
              <a:t>/ </a:t>
            </a:r>
            <a:r>
              <a:rPr lang="en-SG" sz="3200" dirty="0" err="1">
                <a:solidFill>
                  <a:schemeClr val="bg1"/>
                </a:solidFill>
                <a:latin typeface="Times New Roman" panose="02020603050405020304" pitchFamily="18" charset="0"/>
              </a:rPr>
              <a:t>dối</a:t>
            </a:r>
            <a:r>
              <a:rPr lang="en-SG" sz="3200" dirty="0">
                <a:solidFill>
                  <a:schemeClr val="bg1"/>
                </a:solidFill>
                <a:latin typeface="Times New Roman" panose="02020603050405020304" pitchFamily="18" charset="0"/>
              </a:rPr>
              <a:t>)</a:t>
            </a:r>
            <a:endParaRPr lang="vi-VN" sz="3200" dirty="0">
              <a:solidFill>
                <a:schemeClr val="bg1"/>
              </a:solidFill>
              <a:latin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a:solidFill>
                  <a:schemeClr val="bg1"/>
                </a:solidFill>
                <a:latin typeface="Times New Roman" panose="02020603050405020304" pitchFamily="18" charset="0"/>
              </a:rPr>
              <a:t>Sau </a:t>
            </a:r>
            <a:r>
              <a:rPr lang="en-SG" sz="3200" b="1" dirty="0" err="1">
                <a:solidFill>
                  <a:schemeClr val="bg1"/>
                </a:solidFill>
                <a:latin typeface="Times New Roman" panose="02020603050405020304" pitchFamily="18" charset="0"/>
              </a:rPr>
              <a:t>khi</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học</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về</a:t>
            </a:r>
            <a:r>
              <a:rPr lang="en-SG" sz="3200" b="1" dirty="0">
                <a:solidFill>
                  <a:schemeClr val="bg1"/>
                </a:solidFill>
                <a:latin typeface="Times New Roman" panose="02020603050405020304" pitchFamily="18" charset="0"/>
              </a:rPr>
              <a:t> PCHT, </a:t>
            </a:r>
            <a:r>
              <a:rPr lang="en-SG" sz="3200" b="1" dirty="0" err="1">
                <a:solidFill>
                  <a:schemeClr val="bg1"/>
                </a:solidFill>
                <a:latin typeface="Times New Roman" panose="02020603050405020304" pitchFamily="18" charset="0"/>
              </a:rPr>
              <a:t>theo</a:t>
            </a:r>
            <a:r>
              <a:rPr lang="en-SG" sz="3200" b="1" dirty="0">
                <a:solidFill>
                  <a:schemeClr val="bg1"/>
                </a:solidFill>
                <a:latin typeface="Times New Roman" panose="02020603050405020304" pitchFamily="18" charset="0"/>
              </a:rPr>
              <a:t> </a:t>
            </a:r>
            <a:r>
              <a:rPr lang="en-SG" sz="3200" b="1" dirty="0" err="1">
                <a:solidFill>
                  <a:schemeClr val="bg1"/>
                </a:solidFill>
                <a:latin typeface="Times New Roman" panose="02020603050405020304" pitchFamily="18" charset="0"/>
              </a:rPr>
              <a:t>em</a:t>
            </a:r>
            <a:r>
              <a:rPr lang="en-SG" sz="3200" b="1" dirty="0">
                <a:solidFill>
                  <a:schemeClr val="bg1"/>
                </a:solidFill>
                <a:latin typeface="Times New Roman" panose="02020603050405020304" pitchFamily="18" charset="0"/>
              </a:rPr>
              <a:t>, </a:t>
            </a:r>
            <a:r>
              <a:rPr lang="vi-VN" sz="3200" b="1" dirty="0">
                <a:solidFill>
                  <a:schemeClr val="bg1"/>
                </a:solidFill>
                <a:latin typeface="Times New Roman" panose="02020603050405020304" pitchFamily="18" charset="0"/>
              </a:rPr>
              <a:t>vì sao người nói đôi khi phải dùng những cách diễn đạt  như:</a:t>
            </a:r>
            <a:r>
              <a:rPr lang="en-SG" sz="3200" b="1" dirty="0">
                <a:solidFill>
                  <a:schemeClr val="bg1"/>
                </a:solidFill>
                <a:latin typeface="Times New Roman" panose="02020603050405020304" pitchFamily="18" charset="0"/>
              </a:rPr>
              <a:t> </a:t>
            </a:r>
            <a:r>
              <a:rPr lang="vi-VN" sz="3200" b="1" i="1" dirty="0">
                <a:solidFill>
                  <a:schemeClr val="bg1"/>
                </a:solidFill>
                <a:latin typeface="Times New Roman" panose="02020603050405020304" pitchFamily="18" charset="0"/>
              </a:rPr>
              <a:t>như tôi đã trình bày, như mọi người đều biết</a:t>
            </a:r>
            <a:r>
              <a:rPr lang="en-SG" sz="3200" b="1" i="1" dirty="0">
                <a:solidFill>
                  <a:schemeClr val="bg1"/>
                </a:solidFill>
                <a:latin typeface="Times New Roman" panose="02020603050405020304" pitchFamily="18" charset="0"/>
              </a:rPr>
              <a:t> …</a:t>
            </a:r>
            <a:endParaRPr lang="vi-VN" sz="3200" b="1" i="1" dirty="0">
              <a:solidFill>
                <a:schemeClr val="bg1"/>
              </a:solidFill>
              <a:latin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SG" sz="3200" dirty="0" err="1">
                <a:solidFill>
                  <a:schemeClr val="bg1"/>
                </a:solidFill>
                <a:latin typeface="Times New Roman" panose="02020603050405020304" pitchFamily="18" charset="0"/>
              </a:rPr>
              <a:t>Vì</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người nói muốn</a:t>
            </a:r>
            <a:r>
              <a:rPr lang="en-SG" sz="3200" dirty="0">
                <a:solidFill>
                  <a:schemeClr val="bg1"/>
                </a:solidFill>
                <a:latin typeface="Times New Roman" panose="02020603050405020304" pitchFamily="18" charset="0"/>
              </a:rPr>
              <a:t> </a:t>
            </a:r>
            <a:r>
              <a:rPr lang="vi-VN" sz="3200" dirty="0">
                <a:solidFill>
                  <a:schemeClr val="bg1"/>
                </a:solidFill>
                <a:latin typeface="Times New Roman" panose="02020603050405020304" pitchFamily="18" charset="0"/>
              </a:rPr>
              <a:t>báo cho người nghe biết việc nhắc lại nội dung đã cũ là có chủ ý.</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组合 5"/>
          <p:cNvGrpSpPr>
            <a:grpSpLocks/>
          </p:cNvGrpSpPr>
          <p:nvPr/>
        </p:nvGrpSpPr>
        <p:grpSpPr bwMode="auto">
          <a:xfrm>
            <a:off x="95250" y="-133350"/>
            <a:ext cx="11152188" cy="6983413"/>
            <a:chOff x="0" y="0"/>
            <a:chExt cx="11151065" cy="6983832"/>
          </a:xfrm>
        </p:grpSpPr>
        <p:sp>
          <p:nvSpPr>
            <p:cNvPr id="16406" name="Freeform 1224"/>
            <p:cNvSpPr>
              <a:spLocks noEditPoints="1" noChangeArrowheads="1"/>
            </p:cNvSpPr>
            <p:nvPr/>
          </p:nvSpPr>
          <p:spPr bwMode="auto">
            <a:xfrm>
              <a:off x="6285147" y="0"/>
              <a:ext cx="4865918" cy="3419055"/>
            </a:xfrm>
            <a:custGeom>
              <a:avLst/>
              <a:gdLst>
                <a:gd name="T0" fmla="*/ 2147483647 w 1162"/>
                <a:gd name="T1" fmla="*/ 2147483647 h 815"/>
                <a:gd name="T2" fmla="*/ 2147483647 w 1162"/>
                <a:gd name="T3" fmla="*/ 862369578 h 815"/>
                <a:gd name="T4" fmla="*/ 1017056260 w 1162"/>
                <a:gd name="T5" fmla="*/ 2147483647 h 815"/>
                <a:gd name="T6" fmla="*/ 2147483647 w 1162"/>
                <a:gd name="T7" fmla="*/ 2147483647 h 815"/>
                <a:gd name="T8" fmla="*/ 2147483647 w 1162"/>
                <a:gd name="T9" fmla="*/ 2147483647 h 815"/>
                <a:gd name="T10" fmla="*/ 2147483647 w 1162"/>
                <a:gd name="T11" fmla="*/ 2147483647 h 815"/>
                <a:gd name="T12" fmla="*/ 2147483647 w 1162"/>
                <a:gd name="T13" fmla="*/ 2147483647 h 815"/>
                <a:gd name="T14" fmla="*/ 2147483647 w 1162"/>
                <a:gd name="T15" fmla="*/ 2147483647 h 815"/>
                <a:gd name="T16" fmla="*/ 2147483647 w 1162"/>
                <a:gd name="T17" fmla="*/ 2147483647 h 815"/>
                <a:gd name="T18" fmla="*/ 2147483647 w 1162"/>
                <a:gd name="T19" fmla="*/ 2147483647 h 815"/>
                <a:gd name="T20" fmla="*/ 2147483647 w 1162"/>
                <a:gd name="T21" fmla="*/ 2147483647 h 815"/>
                <a:gd name="T22" fmla="*/ 2147483647 w 1162"/>
                <a:gd name="T23" fmla="*/ 2147483647 h 815"/>
                <a:gd name="T24" fmla="*/ 2147483647 w 1162"/>
                <a:gd name="T25" fmla="*/ 2147483647 h 815"/>
                <a:gd name="T26" fmla="*/ 2147483647 w 1162"/>
                <a:gd name="T27" fmla="*/ 2147483647 h 815"/>
                <a:gd name="T28" fmla="*/ 2147483647 w 1162"/>
                <a:gd name="T29" fmla="*/ 2147483647 h 815"/>
                <a:gd name="T30" fmla="*/ 2147483647 w 1162"/>
                <a:gd name="T31" fmla="*/ 2147483647 h 815"/>
                <a:gd name="T32" fmla="*/ 2147483647 w 1162"/>
                <a:gd name="T33" fmla="*/ 2147483647 h 815"/>
                <a:gd name="T34" fmla="*/ 2147483647 w 1162"/>
                <a:gd name="T35" fmla="*/ 2147483647 h 815"/>
                <a:gd name="T36" fmla="*/ 2147483647 w 1162"/>
                <a:gd name="T37" fmla="*/ 2147483647 h 815"/>
                <a:gd name="T38" fmla="*/ 2147483647 w 1162"/>
                <a:gd name="T39" fmla="*/ 2147483647 h 815"/>
                <a:gd name="T40" fmla="*/ 2147483647 w 1162"/>
                <a:gd name="T41" fmla="*/ 2147483647 h 815"/>
                <a:gd name="T42" fmla="*/ 2147483647 w 1162"/>
                <a:gd name="T43" fmla="*/ 2147483647 h 815"/>
                <a:gd name="T44" fmla="*/ 2147483647 w 1162"/>
                <a:gd name="T45" fmla="*/ 2147483647 h 815"/>
                <a:gd name="T46" fmla="*/ 2147483647 w 1162"/>
                <a:gd name="T47" fmla="*/ 2147483647 h 815"/>
                <a:gd name="T48" fmla="*/ 2147483647 w 1162"/>
                <a:gd name="T49" fmla="*/ 2147483647 h 815"/>
                <a:gd name="T50" fmla="*/ 2147483647 w 1162"/>
                <a:gd name="T51" fmla="*/ 2147483647 h 815"/>
                <a:gd name="T52" fmla="*/ 2147483647 w 1162"/>
                <a:gd name="T53" fmla="*/ 2147483647 h 815"/>
                <a:gd name="T54" fmla="*/ 2147483647 w 1162"/>
                <a:gd name="T55" fmla="*/ 2147483647 h 815"/>
                <a:gd name="T56" fmla="*/ 2147483647 w 1162"/>
                <a:gd name="T57" fmla="*/ 2147483647 h 815"/>
                <a:gd name="T58" fmla="*/ 2147483647 w 1162"/>
                <a:gd name="T59" fmla="*/ 2147483647 h 815"/>
                <a:gd name="T60" fmla="*/ 2147483647 w 1162"/>
                <a:gd name="T61" fmla="*/ 2147483647 h 815"/>
                <a:gd name="T62" fmla="*/ 2147483647 w 1162"/>
                <a:gd name="T63" fmla="*/ 2147483647 h 815"/>
                <a:gd name="T64" fmla="*/ 2147483647 w 1162"/>
                <a:gd name="T65" fmla="*/ 2147483647 h 815"/>
                <a:gd name="T66" fmla="*/ 2147483647 w 1162"/>
                <a:gd name="T67" fmla="*/ 2147483647 h 815"/>
                <a:gd name="T68" fmla="*/ 2147483647 w 1162"/>
                <a:gd name="T69" fmla="*/ 2147483647 h 815"/>
                <a:gd name="T70" fmla="*/ 2147483647 w 1162"/>
                <a:gd name="T71" fmla="*/ 2147483647 h 815"/>
                <a:gd name="T72" fmla="*/ 2147483647 w 1162"/>
                <a:gd name="T73" fmla="*/ 2147483647 h 815"/>
                <a:gd name="T74" fmla="*/ 2147483647 w 1162"/>
                <a:gd name="T75" fmla="*/ 2147483647 h 815"/>
                <a:gd name="T76" fmla="*/ 2147483647 w 1162"/>
                <a:gd name="T77" fmla="*/ 2147483647 h 815"/>
                <a:gd name="T78" fmla="*/ 2147483647 w 1162"/>
                <a:gd name="T79" fmla="*/ 2147483647 h 815"/>
                <a:gd name="T80" fmla="*/ 2147483647 w 1162"/>
                <a:gd name="T81" fmla="*/ 1284755154 h 815"/>
                <a:gd name="T82" fmla="*/ 2147483647 w 1162"/>
                <a:gd name="T83" fmla="*/ 703972988 h 815"/>
                <a:gd name="T84" fmla="*/ 2147483647 w 1162"/>
                <a:gd name="T85" fmla="*/ 510383084 h 815"/>
                <a:gd name="T86" fmla="*/ 2147483647 w 1162"/>
                <a:gd name="T87" fmla="*/ 2147483647 h 815"/>
                <a:gd name="T88" fmla="*/ 2147483647 w 1162"/>
                <a:gd name="T89" fmla="*/ 2147483647 h 815"/>
                <a:gd name="T90" fmla="*/ 2147483647 w 1162"/>
                <a:gd name="T91" fmla="*/ 2147483647 h 815"/>
                <a:gd name="T92" fmla="*/ 2147483647 w 1162"/>
                <a:gd name="T93" fmla="*/ 1425548860 h 815"/>
                <a:gd name="T94" fmla="*/ 1665869045 w 1162"/>
                <a:gd name="T95" fmla="*/ 2147483647 h 815"/>
                <a:gd name="T96" fmla="*/ 2147483647 w 1162"/>
                <a:gd name="T97" fmla="*/ 2147483647 h 815"/>
                <a:gd name="T98" fmla="*/ 2147483647 w 1162"/>
                <a:gd name="T99" fmla="*/ 2147483647 h 815"/>
                <a:gd name="T100" fmla="*/ 1315158780 w 1162"/>
                <a:gd name="T101" fmla="*/ 2147483647 h 815"/>
                <a:gd name="T102" fmla="*/ 2147483647 w 1162"/>
                <a:gd name="T103" fmla="*/ 2147483647 h 815"/>
                <a:gd name="T104" fmla="*/ 2147483647 w 1162"/>
                <a:gd name="T105" fmla="*/ 2147483647 h 815"/>
                <a:gd name="T106" fmla="*/ 2147483647 w 1162"/>
                <a:gd name="T107" fmla="*/ 2147483647 h 815"/>
                <a:gd name="T108" fmla="*/ 2147483647 w 1162"/>
                <a:gd name="T109" fmla="*/ 2147483647 h 815"/>
                <a:gd name="T110" fmla="*/ 2147483647 w 1162"/>
                <a:gd name="T111" fmla="*/ 2147483647 h 815"/>
                <a:gd name="T112" fmla="*/ 2147483647 w 1162"/>
                <a:gd name="T113" fmla="*/ 2147483647 h 815"/>
                <a:gd name="T114" fmla="*/ 2147483647 w 1162"/>
                <a:gd name="T115" fmla="*/ 2147483647 h 815"/>
                <a:gd name="T116" fmla="*/ 2147483647 w 1162"/>
                <a:gd name="T117" fmla="*/ 2147483647 h 815"/>
                <a:gd name="T118" fmla="*/ 2147483647 w 1162"/>
                <a:gd name="T119" fmla="*/ 2147483647 h 815"/>
                <a:gd name="T120" fmla="*/ 2147483647 w 1162"/>
                <a:gd name="T121" fmla="*/ 2147483647 h 815"/>
                <a:gd name="T122" fmla="*/ 2147483647 w 1162"/>
                <a:gd name="T123" fmla="*/ 2147483647 h 815"/>
                <a:gd name="T124" fmla="*/ 2147483647 w 1162"/>
                <a:gd name="T125" fmla="*/ 2147483647 h 8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62"/>
                <a:gd name="T190" fmla="*/ 0 h 815"/>
                <a:gd name="T191" fmla="*/ 1162 w 1162"/>
                <a:gd name="T192" fmla="*/ 815 h 8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62" h="815">
                  <a:moveTo>
                    <a:pt x="1160" y="552"/>
                  </a:moveTo>
                  <a:cubicBezTo>
                    <a:pt x="1159" y="552"/>
                    <a:pt x="1159" y="552"/>
                    <a:pt x="1158" y="551"/>
                  </a:cubicBezTo>
                  <a:cubicBezTo>
                    <a:pt x="1161" y="547"/>
                    <a:pt x="1162" y="542"/>
                    <a:pt x="1160" y="537"/>
                  </a:cubicBezTo>
                  <a:cubicBezTo>
                    <a:pt x="1159" y="534"/>
                    <a:pt x="1156" y="532"/>
                    <a:pt x="1155" y="530"/>
                  </a:cubicBezTo>
                  <a:cubicBezTo>
                    <a:pt x="1153" y="527"/>
                    <a:pt x="1153" y="523"/>
                    <a:pt x="1151" y="521"/>
                  </a:cubicBezTo>
                  <a:cubicBezTo>
                    <a:pt x="1148" y="518"/>
                    <a:pt x="1144" y="517"/>
                    <a:pt x="1142" y="514"/>
                  </a:cubicBezTo>
                  <a:cubicBezTo>
                    <a:pt x="1139" y="512"/>
                    <a:pt x="1138" y="509"/>
                    <a:pt x="1134" y="507"/>
                  </a:cubicBezTo>
                  <a:cubicBezTo>
                    <a:pt x="1131" y="505"/>
                    <a:pt x="1127" y="503"/>
                    <a:pt x="1123" y="503"/>
                  </a:cubicBezTo>
                  <a:cubicBezTo>
                    <a:pt x="1127" y="498"/>
                    <a:pt x="1130" y="492"/>
                    <a:pt x="1132" y="486"/>
                  </a:cubicBezTo>
                  <a:cubicBezTo>
                    <a:pt x="1137" y="477"/>
                    <a:pt x="1140" y="466"/>
                    <a:pt x="1136" y="456"/>
                  </a:cubicBezTo>
                  <a:cubicBezTo>
                    <a:pt x="1135" y="452"/>
                    <a:pt x="1132" y="448"/>
                    <a:pt x="1128" y="446"/>
                  </a:cubicBezTo>
                  <a:cubicBezTo>
                    <a:pt x="1126" y="445"/>
                    <a:pt x="1122" y="445"/>
                    <a:pt x="1121" y="442"/>
                  </a:cubicBezTo>
                  <a:cubicBezTo>
                    <a:pt x="1121" y="439"/>
                    <a:pt x="1121" y="437"/>
                    <a:pt x="1120" y="434"/>
                  </a:cubicBezTo>
                  <a:cubicBezTo>
                    <a:pt x="1118" y="423"/>
                    <a:pt x="1109" y="413"/>
                    <a:pt x="1098" y="410"/>
                  </a:cubicBezTo>
                  <a:cubicBezTo>
                    <a:pt x="1086" y="406"/>
                    <a:pt x="1072" y="408"/>
                    <a:pt x="1060" y="410"/>
                  </a:cubicBezTo>
                  <a:cubicBezTo>
                    <a:pt x="1045" y="413"/>
                    <a:pt x="1030" y="417"/>
                    <a:pt x="1015" y="421"/>
                  </a:cubicBezTo>
                  <a:cubicBezTo>
                    <a:pt x="1006" y="423"/>
                    <a:pt x="996" y="426"/>
                    <a:pt x="987" y="429"/>
                  </a:cubicBezTo>
                  <a:cubicBezTo>
                    <a:pt x="988" y="428"/>
                    <a:pt x="989" y="425"/>
                    <a:pt x="989" y="423"/>
                  </a:cubicBezTo>
                  <a:cubicBezTo>
                    <a:pt x="992" y="419"/>
                    <a:pt x="995" y="414"/>
                    <a:pt x="998" y="410"/>
                  </a:cubicBezTo>
                  <a:cubicBezTo>
                    <a:pt x="1006" y="400"/>
                    <a:pt x="1016" y="393"/>
                    <a:pt x="1026" y="384"/>
                  </a:cubicBezTo>
                  <a:cubicBezTo>
                    <a:pt x="1041" y="371"/>
                    <a:pt x="1052" y="354"/>
                    <a:pt x="1050" y="332"/>
                  </a:cubicBezTo>
                  <a:cubicBezTo>
                    <a:pt x="1048" y="314"/>
                    <a:pt x="1035" y="295"/>
                    <a:pt x="1017" y="290"/>
                  </a:cubicBezTo>
                  <a:cubicBezTo>
                    <a:pt x="1007" y="288"/>
                    <a:pt x="998" y="287"/>
                    <a:pt x="988" y="289"/>
                  </a:cubicBezTo>
                  <a:cubicBezTo>
                    <a:pt x="987" y="289"/>
                    <a:pt x="984" y="289"/>
                    <a:pt x="982" y="290"/>
                  </a:cubicBezTo>
                  <a:cubicBezTo>
                    <a:pt x="988" y="286"/>
                    <a:pt x="993" y="280"/>
                    <a:pt x="997" y="275"/>
                  </a:cubicBezTo>
                  <a:cubicBezTo>
                    <a:pt x="1002" y="269"/>
                    <a:pt x="1006" y="261"/>
                    <a:pt x="1003" y="253"/>
                  </a:cubicBezTo>
                  <a:cubicBezTo>
                    <a:pt x="1003" y="252"/>
                    <a:pt x="1002" y="252"/>
                    <a:pt x="1001" y="252"/>
                  </a:cubicBezTo>
                  <a:cubicBezTo>
                    <a:pt x="1000" y="252"/>
                    <a:pt x="998" y="252"/>
                    <a:pt x="997" y="253"/>
                  </a:cubicBezTo>
                  <a:cubicBezTo>
                    <a:pt x="994" y="253"/>
                    <a:pt x="994" y="252"/>
                    <a:pt x="995" y="249"/>
                  </a:cubicBezTo>
                  <a:cubicBezTo>
                    <a:pt x="996" y="248"/>
                    <a:pt x="994" y="246"/>
                    <a:pt x="993" y="246"/>
                  </a:cubicBezTo>
                  <a:cubicBezTo>
                    <a:pt x="994" y="243"/>
                    <a:pt x="993" y="240"/>
                    <a:pt x="991" y="238"/>
                  </a:cubicBezTo>
                  <a:cubicBezTo>
                    <a:pt x="988" y="234"/>
                    <a:pt x="984" y="233"/>
                    <a:pt x="980" y="232"/>
                  </a:cubicBezTo>
                  <a:cubicBezTo>
                    <a:pt x="975" y="231"/>
                    <a:pt x="972" y="225"/>
                    <a:pt x="966" y="225"/>
                  </a:cubicBezTo>
                  <a:cubicBezTo>
                    <a:pt x="961" y="224"/>
                    <a:pt x="955" y="224"/>
                    <a:pt x="949" y="225"/>
                  </a:cubicBezTo>
                  <a:cubicBezTo>
                    <a:pt x="934" y="227"/>
                    <a:pt x="920" y="232"/>
                    <a:pt x="905" y="234"/>
                  </a:cubicBezTo>
                  <a:cubicBezTo>
                    <a:pt x="898" y="235"/>
                    <a:pt x="891" y="235"/>
                    <a:pt x="884" y="237"/>
                  </a:cubicBezTo>
                  <a:cubicBezTo>
                    <a:pt x="879" y="238"/>
                    <a:pt x="874" y="240"/>
                    <a:pt x="870" y="242"/>
                  </a:cubicBezTo>
                  <a:cubicBezTo>
                    <a:pt x="870" y="241"/>
                    <a:pt x="871" y="240"/>
                    <a:pt x="872" y="239"/>
                  </a:cubicBezTo>
                  <a:cubicBezTo>
                    <a:pt x="874" y="236"/>
                    <a:pt x="875" y="234"/>
                    <a:pt x="877" y="232"/>
                  </a:cubicBezTo>
                  <a:cubicBezTo>
                    <a:pt x="894" y="206"/>
                    <a:pt x="903" y="178"/>
                    <a:pt x="899" y="148"/>
                  </a:cubicBezTo>
                  <a:cubicBezTo>
                    <a:pt x="895" y="121"/>
                    <a:pt x="885" y="86"/>
                    <a:pt x="857" y="76"/>
                  </a:cubicBezTo>
                  <a:cubicBezTo>
                    <a:pt x="851" y="73"/>
                    <a:pt x="844" y="69"/>
                    <a:pt x="838" y="70"/>
                  </a:cubicBezTo>
                  <a:cubicBezTo>
                    <a:pt x="833" y="70"/>
                    <a:pt x="827" y="73"/>
                    <a:pt x="824" y="77"/>
                  </a:cubicBezTo>
                  <a:cubicBezTo>
                    <a:pt x="822" y="78"/>
                    <a:pt x="819" y="81"/>
                    <a:pt x="816" y="82"/>
                  </a:cubicBezTo>
                  <a:cubicBezTo>
                    <a:pt x="813" y="82"/>
                    <a:pt x="810" y="81"/>
                    <a:pt x="806" y="80"/>
                  </a:cubicBezTo>
                  <a:cubicBezTo>
                    <a:pt x="800" y="79"/>
                    <a:pt x="794" y="79"/>
                    <a:pt x="788" y="82"/>
                  </a:cubicBezTo>
                  <a:cubicBezTo>
                    <a:pt x="775" y="87"/>
                    <a:pt x="763" y="95"/>
                    <a:pt x="752" y="105"/>
                  </a:cubicBezTo>
                  <a:cubicBezTo>
                    <a:pt x="747" y="110"/>
                    <a:pt x="743" y="116"/>
                    <a:pt x="738" y="121"/>
                  </a:cubicBezTo>
                  <a:cubicBezTo>
                    <a:pt x="736" y="124"/>
                    <a:pt x="733" y="127"/>
                    <a:pt x="733" y="131"/>
                  </a:cubicBezTo>
                  <a:cubicBezTo>
                    <a:pt x="732" y="131"/>
                    <a:pt x="732" y="131"/>
                    <a:pt x="732" y="131"/>
                  </a:cubicBezTo>
                  <a:cubicBezTo>
                    <a:pt x="729" y="130"/>
                    <a:pt x="729" y="126"/>
                    <a:pt x="727" y="125"/>
                  </a:cubicBezTo>
                  <a:cubicBezTo>
                    <a:pt x="724" y="123"/>
                    <a:pt x="722" y="123"/>
                    <a:pt x="719" y="123"/>
                  </a:cubicBezTo>
                  <a:cubicBezTo>
                    <a:pt x="712" y="122"/>
                    <a:pt x="704" y="122"/>
                    <a:pt x="697" y="123"/>
                  </a:cubicBezTo>
                  <a:cubicBezTo>
                    <a:pt x="689" y="124"/>
                    <a:pt x="681" y="125"/>
                    <a:pt x="673" y="126"/>
                  </a:cubicBezTo>
                  <a:cubicBezTo>
                    <a:pt x="670" y="127"/>
                    <a:pt x="668" y="127"/>
                    <a:pt x="665" y="128"/>
                  </a:cubicBezTo>
                  <a:cubicBezTo>
                    <a:pt x="662" y="127"/>
                    <a:pt x="658" y="124"/>
                    <a:pt x="655" y="122"/>
                  </a:cubicBezTo>
                  <a:cubicBezTo>
                    <a:pt x="652" y="121"/>
                    <a:pt x="648" y="119"/>
                    <a:pt x="645" y="117"/>
                  </a:cubicBezTo>
                  <a:cubicBezTo>
                    <a:pt x="638" y="114"/>
                    <a:pt x="630" y="111"/>
                    <a:pt x="623" y="109"/>
                  </a:cubicBezTo>
                  <a:cubicBezTo>
                    <a:pt x="610" y="106"/>
                    <a:pt x="595" y="105"/>
                    <a:pt x="581" y="106"/>
                  </a:cubicBezTo>
                  <a:cubicBezTo>
                    <a:pt x="567" y="107"/>
                    <a:pt x="554" y="112"/>
                    <a:pt x="543" y="121"/>
                  </a:cubicBezTo>
                  <a:cubicBezTo>
                    <a:pt x="540" y="124"/>
                    <a:pt x="535" y="128"/>
                    <a:pt x="533" y="132"/>
                  </a:cubicBezTo>
                  <a:cubicBezTo>
                    <a:pt x="533" y="132"/>
                    <a:pt x="533" y="132"/>
                    <a:pt x="533" y="132"/>
                  </a:cubicBezTo>
                  <a:cubicBezTo>
                    <a:pt x="530" y="131"/>
                    <a:pt x="528" y="131"/>
                    <a:pt x="525" y="130"/>
                  </a:cubicBezTo>
                  <a:cubicBezTo>
                    <a:pt x="520" y="116"/>
                    <a:pt x="514" y="101"/>
                    <a:pt x="505" y="89"/>
                  </a:cubicBezTo>
                  <a:cubicBezTo>
                    <a:pt x="499" y="81"/>
                    <a:pt x="488" y="68"/>
                    <a:pt x="477" y="74"/>
                  </a:cubicBezTo>
                  <a:cubicBezTo>
                    <a:pt x="474" y="75"/>
                    <a:pt x="472" y="78"/>
                    <a:pt x="469" y="79"/>
                  </a:cubicBezTo>
                  <a:cubicBezTo>
                    <a:pt x="465" y="81"/>
                    <a:pt x="463" y="78"/>
                    <a:pt x="460" y="76"/>
                  </a:cubicBezTo>
                  <a:cubicBezTo>
                    <a:pt x="457" y="74"/>
                    <a:pt x="454" y="74"/>
                    <a:pt x="451" y="77"/>
                  </a:cubicBezTo>
                  <a:cubicBezTo>
                    <a:pt x="450" y="79"/>
                    <a:pt x="449" y="76"/>
                    <a:pt x="447" y="75"/>
                  </a:cubicBezTo>
                  <a:cubicBezTo>
                    <a:pt x="445" y="73"/>
                    <a:pt x="443" y="72"/>
                    <a:pt x="440" y="71"/>
                  </a:cubicBezTo>
                  <a:cubicBezTo>
                    <a:pt x="436" y="69"/>
                    <a:pt x="433" y="69"/>
                    <a:pt x="429" y="72"/>
                  </a:cubicBezTo>
                  <a:cubicBezTo>
                    <a:pt x="424" y="75"/>
                    <a:pt x="419" y="82"/>
                    <a:pt x="415" y="87"/>
                  </a:cubicBezTo>
                  <a:cubicBezTo>
                    <a:pt x="410" y="92"/>
                    <a:pt x="407" y="99"/>
                    <a:pt x="402" y="105"/>
                  </a:cubicBezTo>
                  <a:cubicBezTo>
                    <a:pt x="397" y="112"/>
                    <a:pt x="390" y="118"/>
                    <a:pt x="386" y="126"/>
                  </a:cubicBezTo>
                  <a:cubicBezTo>
                    <a:pt x="383" y="133"/>
                    <a:pt x="381" y="139"/>
                    <a:pt x="380" y="147"/>
                  </a:cubicBezTo>
                  <a:cubicBezTo>
                    <a:pt x="377" y="162"/>
                    <a:pt x="373" y="177"/>
                    <a:pt x="371" y="192"/>
                  </a:cubicBezTo>
                  <a:cubicBezTo>
                    <a:pt x="369" y="183"/>
                    <a:pt x="366" y="173"/>
                    <a:pt x="362" y="164"/>
                  </a:cubicBezTo>
                  <a:cubicBezTo>
                    <a:pt x="357" y="153"/>
                    <a:pt x="351" y="143"/>
                    <a:pt x="344" y="133"/>
                  </a:cubicBezTo>
                  <a:cubicBezTo>
                    <a:pt x="342" y="129"/>
                    <a:pt x="341" y="125"/>
                    <a:pt x="338" y="122"/>
                  </a:cubicBezTo>
                  <a:cubicBezTo>
                    <a:pt x="337" y="121"/>
                    <a:pt x="333" y="120"/>
                    <a:pt x="333" y="119"/>
                  </a:cubicBezTo>
                  <a:cubicBezTo>
                    <a:pt x="332" y="118"/>
                    <a:pt x="331" y="117"/>
                    <a:pt x="330" y="116"/>
                  </a:cubicBezTo>
                  <a:cubicBezTo>
                    <a:pt x="329" y="114"/>
                    <a:pt x="328" y="113"/>
                    <a:pt x="327" y="111"/>
                  </a:cubicBezTo>
                  <a:cubicBezTo>
                    <a:pt x="325" y="109"/>
                    <a:pt x="322" y="106"/>
                    <a:pt x="319" y="104"/>
                  </a:cubicBezTo>
                  <a:cubicBezTo>
                    <a:pt x="319" y="103"/>
                    <a:pt x="319" y="103"/>
                    <a:pt x="319" y="103"/>
                  </a:cubicBezTo>
                  <a:cubicBezTo>
                    <a:pt x="314" y="98"/>
                    <a:pt x="313" y="88"/>
                    <a:pt x="310" y="82"/>
                  </a:cubicBezTo>
                  <a:cubicBezTo>
                    <a:pt x="307" y="74"/>
                    <a:pt x="304" y="67"/>
                    <a:pt x="300" y="60"/>
                  </a:cubicBezTo>
                  <a:cubicBezTo>
                    <a:pt x="296" y="53"/>
                    <a:pt x="291" y="46"/>
                    <a:pt x="286" y="40"/>
                  </a:cubicBezTo>
                  <a:cubicBezTo>
                    <a:pt x="280" y="33"/>
                    <a:pt x="274" y="26"/>
                    <a:pt x="267" y="20"/>
                  </a:cubicBezTo>
                  <a:cubicBezTo>
                    <a:pt x="261" y="15"/>
                    <a:pt x="254" y="10"/>
                    <a:pt x="246" y="6"/>
                  </a:cubicBezTo>
                  <a:cubicBezTo>
                    <a:pt x="244" y="5"/>
                    <a:pt x="238" y="2"/>
                    <a:pt x="236" y="4"/>
                  </a:cubicBezTo>
                  <a:cubicBezTo>
                    <a:pt x="229" y="0"/>
                    <a:pt x="223" y="18"/>
                    <a:pt x="222" y="23"/>
                  </a:cubicBezTo>
                  <a:cubicBezTo>
                    <a:pt x="217" y="41"/>
                    <a:pt x="218" y="59"/>
                    <a:pt x="222" y="77"/>
                  </a:cubicBezTo>
                  <a:cubicBezTo>
                    <a:pt x="227" y="99"/>
                    <a:pt x="234" y="120"/>
                    <a:pt x="245" y="140"/>
                  </a:cubicBezTo>
                  <a:cubicBezTo>
                    <a:pt x="251" y="150"/>
                    <a:pt x="259" y="158"/>
                    <a:pt x="267" y="167"/>
                  </a:cubicBezTo>
                  <a:cubicBezTo>
                    <a:pt x="271" y="172"/>
                    <a:pt x="276" y="177"/>
                    <a:pt x="281" y="182"/>
                  </a:cubicBezTo>
                  <a:cubicBezTo>
                    <a:pt x="269" y="179"/>
                    <a:pt x="256" y="178"/>
                    <a:pt x="244" y="180"/>
                  </a:cubicBezTo>
                  <a:cubicBezTo>
                    <a:pt x="244" y="176"/>
                    <a:pt x="243" y="172"/>
                    <a:pt x="243" y="168"/>
                  </a:cubicBezTo>
                  <a:cubicBezTo>
                    <a:pt x="242" y="163"/>
                    <a:pt x="242" y="159"/>
                    <a:pt x="241" y="154"/>
                  </a:cubicBezTo>
                  <a:cubicBezTo>
                    <a:pt x="239" y="146"/>
                    <a:pt x="237" y="138"/>
                    <a:pt x="233" y="130"/>
                  </a:cubicBezTo>
                  <a:cubicBezTo>
                    <a:pt x="229" y="122"/>
                    <a:pt x="222" y="115"/>
                    <a:pt x="217" y="107"/>
                  </a:cubicBezTo>
                  <a:cubicBezTo>
                    <a:pt x="213" y="99"/>
                    <a:pt x="210" y="90"/>
                    <a:pt x="204" y="84"/>
                  </a:cubicBezTo>
                  <a:cubicBezTo>
                    <a:pt x="199" y="80"/>
                    <a:pt x="196" y="76"/>
                    <a:pt x="193" y="71"/>
                  </a:cubicBezTo>
                  <a:cubicBezTo>
                    <a:pt x="191" y="68"/>
                    <a:pt x="189" y="65"/>
                    <a:pt x="186" y="63"/>
                  </a:cubicBezTo>
                  <a:cubicBezTo>
                    <a:pt x="183" y="59"/>
                    <a:pt x="179" y="56"/>
                    <a:pt x="176" y="52"/>
                  </a:cubicBezTo>
                  <a:cubicBezTo>
                    <a:pt x="170" y="47"/>
                    <a:pt x="162" y="42"/>
                    <a:pt x="156" y="49"/>
                  </a:cubicBezTo>
                  <a:cubicBezTo>
                    <a:pt x="156" y="49"/>
                    <a:pt x="156" y="49"/>
                    <a:pt x="156" y="49"/>
                  </a:cubicBezTo>
                  <a:cubicBezTo>
                    <a:pt x="153" y="45"/>
                    <a:pt x="149" y="42"/>
                    <a:pt x="145" y="42"/>
                  </a:cubicBezTo>
                  <a:cubicBezTo>
                    <a:pt x="138" y="42"/>
                    <a:pt x="131" y="41"/>
                    <a:pt x="126" y="45"/>
                  </a:cubicBezTo>
                  <a:cubicBezTo>
                    <a:pt x="119" y="50"/>
                    <a:pt x="114" y="58"/>
                    <a:pt x="108" y="65"/>
                  </a:cubicBezTo>
                  <a:cubicBezTo>
                    <a:pt x="103" y="72"/>
                    <a:pt x="98" y="79"/>
                    <a:pt x="94" y="87"/>
                  </a:cubicBezTo>
                  <a:cubicBezTo>
                    <a:pt x="87" y="103"/>
                    <a:pt x="77" y="119"/>
                    <a:pt x="74" y="137"/>
                  </a:cubicBezTo>
                  <a:cubicBezTo>
                    <a:pt x="72" y="145"/>
                    <a:pt x="71" y="154"/>
                    <a:pt x="71" y="163"/>
                  </a:cubicBezTo>
                  <a:cubicBezTo>
                    <a:pt x="71" y="168"/>
                    <a:pt x="71" y="172"/>
                    <a:pt x="72" y="177"/>
                  </a:cubicBezTo>
                  <a:cubicBezTo>
                    <a:pt x="72" y="178"/>
                    <a:pt x="72" y="179"/>
                    <a:pt x="72" y="181"/>
                  </a:cubicBezTo>
                  <a:cubicBezTo>
                    <a:pt x="69" y="178"/>
                    <a:pt x="65" y="177"/>
                    <a:pt x="63" y="173"/>
                  </a:cubicBezTo>
                  <a:cubicBezTo>
                    <a:pt x="58" y="164"/>
                    <a:pt x="47" y="163"/>
                    <a:pt x="38" y="160"/>
                  </a:cubicBezTo>
                  <a:cubicBezTo>
                    <a:pt x="35" y="159"/>
                    <a:pt x="32" y="159"/>
                    <a:pt x="30" y="158"/>
                  </a:cubicBezTo>
                  <a:cubicBezTo>
                    <a:pt x="26" y="152"/>
                    <a:pt x="23" y="145"/>
                    <a:pt x="19" y="139"/>
                  </a:cubicBezTo>
                  <a:cubicBezTo>
                    <a:pt x="13" y="133"/>
                    <a:pt x="6" y="127"/>
                    <a:pt x="0" y="122"/>
                  </a:cubicBezTo>
                  <a:cubicBezTo>
                    <a:pt x="0" y="126"/>
                    <a:pt x="0" y="126"/>
                    <a:pt x="0" y="126"/>
                  </a:cubicBezTo>
                  <a:cubicBezTo>
                    <a:pt x="1" y="127"/>
                    <a:pt x="2" y="128"/>
                    <a:pt x="3" y="129"/>
                  </a:cubicBezTo>
                  <a:cubicBezTo>
                    <a:pt x="9" y="134"/>
                    <a:pt x="15" y="139"/>
                    <a:pt x="19" y="145"/>
                  </a:cubicBezTo>
                  <a:cubicBezTo>
                    <a:pt x="22" y="149"/>
                    <a:pt x="24" y="154"/>
                    <a:pt x="27" y="158"/>
                  </a:cubicBezTo>
                  <a:cubicBezTo>
                    <a:pt x="20" y="157"/>
                    <a:pt x="13" y="158"/>
                    <a:pt x="5" y="160"/>
                  </a:cubicBezTo>
                  <a:cubicBezTo>
                    <a:pt x="4" y="160"/>
                    <a:pt x="2" y="161"/>
                    <a:pt x="0" y="162"/>
                  </a:cubicBezTo>
                  <a:cubicBezTo>
                    <a:pt x="1" y="160"/>
                    <a:pt x="0" y="159"/>
                    <a:pt x="0" y="157"/>
                  </a:cubicBezTo>
                  <a:cubicBezTo>
                    <a:pt x="0" y="166"/>
                    <a:pt x="0" y="166"/>
                    <a:pt x="0" y="166"/>
                  </a:cubicBezTo>
                  <a:cubicBezTo>
                    <a:pt x="5" y="163"/>
                    <a:pt x="10" y="162"/>
                    <a:pt x="15" y="162"/>
                  </a:cubicBezTo>
                  <a:cubicBezTo>
                    <a:pt x="27" y="159"/>
                    <a:pt x="38" y="163"/>
                    <a:pt x="49" y="167"/>
                  </a:cubicBezTo>
                  <a:cubicBezTo>
                    <a:pt x="52" y="168"/>
                    <a:pt x="57" y="169"/>
                    <a:pt x="59" y="173"/>
                  </a:cubicBezTo>
                  <a:cubicBezTo>
                    <a:pt x="60" y="174"/>
                    <a:pt x="61" y="176"/>
                    <a:pt x="62" y="178"/>
                  </a:cubicBezTo>
                  <a:cubicBezTo>
                    <a:pt x="65" y="182"/>
                    <a:pt x="70" y="183"/>
                    <a:pt x="73" y="188"/>
                  </a:cubicBezTo>
                  <a:cubicBezTo>
                    <a:pt x="79" y="197"/>
                    <a:pt x="80" y="209"/>
                    <a:pt x="81" y="220"/>
                  </a:cubicBezTo>
                  <a:cubicBezTo>
                    <a:pt x="81" y="231"/>
                    <a:pt x="82" y="242"/>
                    <a:pt x="84" y="253"/>
                  </a:cubicBezTo>
                  <a:cubicBezTo>
                    <a:pt x="86" y="264"/>
                    <a:pt x="87" y="275"/>
                    <a:pt x="90" y="285"/>
                  </a:cubicBezTo>
                  <a:cubicBezTo>
                    <a:pt x="97" y="304"/>
                    <a:pt x="108" y="320"/>
                    <a:pt x="114" y="338"/>
                  </a:cubicBezTo>
                  <a:cubicBezTo>
                    <a:pt x="114" y="339"/>
                    <a:pt x="114" y="339"/>
                    <a:pt x="115" y="339"/>
                  </a:cubicBezTo>
                  <a:cubicBezTo>
                    <a:pt x="115" y="339"/>
                    <a:pt x="115" y="340"/>
                    <a:pt x="115" y="340"/>
                  </a:cubicBezTo>
                  <a:cubicBezTo>
                    <a:pt x="114" y="343"/>
                    <a:pt x="115" y="346"/>
                    <a:pt x="118" y="348"/>
                  </a:cubicBezTo>
                  <a:cubicBezTo>
                    <a:pt x="122" y="353"/>
                    <a:pt x="124" y="359"/>
                    <a:pt x="127" y="365"/>
                  </a:cubicBezTo>
                  <a:cubicBezTo>
                    <a:pt x="128" y="366"/>
                    <a:pt x="131" y="374"/>
                    <a:pt x="129" y="374"/>
                  </a:cubicBezTo>
                  <a:cubicBezTo>
                    <a:pt x="128" y="374"/>
                    <a:pt x="126" y="374"/>
                    <a:pt x="125" y="374"/>
                  </a:cubicBezTo>
                  <a:cubicBezTo>
                    <a:pt x="124" y="376"/>
                    <a:pt x="123" y="377"/>
                    <a:pt x="124" y="378"/>
                  </a:cubicBezTo>
                  <a:cubicBezTo>
                    <a:pt x="118" y="374"/>
                    <a:pt x="115" y="366"/>
                    <a:pt x="109" y="361"/>
                  </a:cubicBezTo>
                  <a:cubicBezTo>
                    <a:pt x="108" y="360"/>
                    <a:pt x="106" y="360"/>
                    <a:pt x="106" y="362"/>
                  </a:cubicBezTo>
                  <a:cubicBezTo>
                    <a:pt x="105" y="367"/>
                    <a:pt x="108" y="371"/>
                    <a:pt x="110" y="375"/>
                  </a:cubicBezTo>
                  <a:cubicBezTo>
                    <a:pt x="110" y="375"/>
                    <a:pt x="114" y="383"/>
                    <a:pt x="112" y="382"/>
                  </a:cubicBezTo>
                  <a:cubicBezTo>
                    <a:pt x="110" y="382"/>
                    <a:pt x="107" y="380"/>
                    <a:pt x="105" y="379"/>
                  </a:cubicBezTo>
                  <a:cubicBezTo>
                    <a:pt x="102" y="378"/>
                    <a:pt x="98" y="378"/>
                    <a:pt x="97" y="381"/>
                  </a:cubicBezTo>
                  <a:cubicBezTo>
                    <a:pt x="96" y="382"/>
                    <a:pt x="96" y="382"/>
                    <a:pt x="96" y="382"/>
                  </a:cubicBezTo>
                  <a:cubicBezTo>
                    <a:pt x="90" y="377"/>
                    <a:pt x="82" y="372"/>
                    <a:pt x="75" y="368"/>
                  </a:cubicBezTo>
                  <a:cubicBezTo>
                    <a:pt x="66" y="363"/>
                    <a:pt x="57" y="357"/>
                    <a:pt x="47" y="352"/>
                  </a:cubicBezTo>
                  <a:cubicBezTo>
                    <a:pt x="38" y="348"/>
                    <a:pt x="29" y="342"/>
                    <a:pt x="20" y="337"/>
                  </a:cubicBezTo>
                  <a:cubicBezTo>
                    <a:pt x="13" y="333"/>
                    <a:pt x="7" y="329"/>
                    <a:pt x="0" y="326"/>
                  </a:cubicBezTo>
                  <a:cubicBezTo>
                    <a:pt x="0" y="330"/>
                    <a:pt x="0" y="330"/>
                    <a:pt x="0" y="330"/>
                  </a:cubicBezTo>
                  <a:cubicBezTo>
                    <a:pt x="7" y="333"/>
                    <a:pt x="13" y="337"/>
                    <a:pt x="20" y="341"/>
                  </a:cubicBezTo>
                  <a:cubicBezTo>
                    <a:pt x="29" y="346"/>
                    <a:pt x="38" y="351"/>
                    <a:pt x="47" y="356"/>
                  </a:cubicBezTo>
                  <a:cubicBezTo>
                    <a:pt x="52" y="359"/>
                    <a:pt x="56" y="361"/>
                    <a:pt x="61" y="363"/>
                  </a:cubicBezTo>
                  <a:cubicBezTo>
                    <a:pt x="60" y="363"/>
                    <a:pt x="59" y="363"/>
                    <a:pt x="58" y="363"/>
                  </a:cubicBezTo>
                  <a:cubicBezTo>
                    <a:pt x="56" y="362"/>
                    <a:pt x="54" y="360"/>
                    <a:pt x="51" y="359"/>
                  </a:cubicBezTo>
                  <a:cubicBezTo>
                    <a:pt x="51" y="359"/>
                    <a:pt x="50" y="359"/>
                    <a:pt x="50" y="359"/>
                  </a:cubicBezTo>
                  <a:cubicBezTo>
                    <a:pt x="48" y="357"/>
                    <a:pt x="45" y="356"/>
                    <a:pt x="43" y="356"/>
                  </a:cubicBezTo>
                  <a:cubicBezTo>
                    <a:pt x="32" y="352"/>
                    <a:pt x="20" y="349"/>
                    <a:pt x="9" y="348"/>
                  </a:cubicBezTo>
                  <a:cubicBezTo>
                    <a:pt x="6" y="348"/>
                    <a:pt x="3" y="348"/>
                    <a:pt x="0" y="347"/>
                  </a:cubicBezTo>
                  <a:cubicBezTo>
                    <a:pt x="0" y="350"/>
                    <a:pt x="0" y="350"/>
                    <a:pt x="0" y="350"/>
                  </a:cubicBezTo>
                  <a:cubicBezTo>
                    <a:pt x="12" y="352"/>
                    <a:pt x="25" y="353"/>
                    <a:pt x="37" y="356"/>
                  </a:cubicBezTo>
                  <a:cubicBezTo>
                    <a:pt x="41" y="357"/>
                    <a:pt x="45" y="359"/>
                    <a:pt x="48" y="360"/>
                  </a:cubicBezTo>
                  <a:cubicBezTo>
                    <a:pt x="48" y="360"/>
                    <a:pt x="48" y="361"/>
                    <a:pt x="48" y="361"/>
                  </a:cubicBezTo>
                  <a:cubicBezTo>
                    <a:pt x="51" y="366"/>
                    <a:pt x="54" y="370"/>
                    <a:pt x="56" y="374"/>
                  </a:cubicBezTo>
                  <a:cubicBezTo>
                    <a:pt x="59" y="380"/>
                    <a:pt x="61" y="386"/>
                    <a:pt x="64" y="392"/>
                  </a:cubicBezTo>
                  <a:cubicBezTo>
                    <a:pt x="70" y="403"/>
                    <a:pt x="78" y="412"/>
                    <a:pt x="87" y="421"/>
                  </a:cubicBezTo>
                  <a:cubicBezTo>
                    <a:pt x="91" y="425"/>
                    <a:pt x="96" y="428"/>
                    <a:pt x="101" y="432"/>
                  </a:cubicBezTo>
                  <a:cubicBezTo>
                    <a:pt x="107" y="436"/>
                    <a:pt x="111" y="442"/>
                    <a:pt x="115" y="448"/>
                  </a:cubicBezTo>
                  <a:cubicBezTo>
                    <a:pt x="122" y="460"/>
                    <a:pt x="126" y="473"/>
                    <a:pt x="131" y="485"/>
                  </a:cubicBezTo>
                  <a:cubicBezTo>
                    <a:pt x="131" y="485"/>
                    <a:pt x="131" y="486"/>
                    <a:pt x="131" y="486"/>
                  </a:cubicBezTo>
                  <a:cubicBezTo>
                    <a:pt x="130" y="489"/>
                    <a:pt x="131" y="492"/>
                    <a:pt x="132" y="495"/>
                  </a:cubicBezTo>
                  <a:cubicBezTo>
                    <a:pt x="134" y="499"/>
                    <a:pt x="135" y="503"/>
                    <a:pt x="135" y="507"/>
                  </a:cubicBezTo>
                  <a:cubicBezTo>
                    <a:pt x="136" y="515"/>
                    <a:pt x="137" y="524"/>
                    <a:pt x="142" y="531"/>
                  </a:cubicBezTo>
                  <a:cubicBezTo>
                    <a:pt x="146" y="535"/>
                    <a:pt x="151" y="538"/>
                    <a:pt x="154" y="542"/>
                  </a:cubicBezTo>
                  <a:cubicBezTo>
                    <a:pt x="158" y="545"/>
                    <a:pt x="162" y="549"/>
                    <a:pt x="166" y="553"/>
                  </a:cubicBezTo>
                  <a:cubicBezTo>
                    <a:pt x="175" y="561"/>
                    <a:pt x="184" y="569"/>
                    <a:pt x="194" y="575"/>
                  </a:cubicBezTo>
                  <a:cubicBezTo>
                    <a:pt x="204" y="582"/>
                    <a:pt x="213" y="588"/>
                    <a:pt x="224" y="594"/>
                  </a:cubicBezTo>
                  <a:cubicBezTo>
                    <a:pt x="228" y="596"/>
                    <a:pt x="232" y="598"/>
                    <a:pt x="237" y="599"/>
                  </a:cubicBezTo>
                  <a:cubicBezTo>
                    <a:pt x="243" y="600"/>
                    <a:pt x="248" y="602"/>
                    <a:pt x="253" y="606"/>
                  </a:cubicBezTo>
                  <a:cubicBezTo>
                    <a:pt x="257" y="609"/>
                    <a:pt x="261" y="612"/>
                    <a:pt x="265" y="615"/>
                  </a:cubicBezTo>
                  <a:cubicBezTo>
                    <a:pt x="270" y="618"/>
                    <a:pt x="272" y="621"/>
                    <a:pt x="275" y="626"/>
                  </a:cubicBezTo>
                  <a:cubicBezTo>
                    <a:pt x="270" y="632"/>
                    <a:pt x="277" y="639"/>
                    <a:pt x="281" y="643"/>
                  </a:cubicBezTo>
                  <a:cubicBezTo>
                    <a:pt x="291" y="651"/>
                    <a:pt x="296" y="663"/>
                    <a:pt x="303" y="673"/>
                  </a:cubicBezTo>
                  <a:cubicBezTo>
                    <a:pt x="312" y="684"/>
                    <a:pt x="322" y="694"/>
                    <a:pt x="329" y="706"/>
                  </a:cubicBezTo>
                  <a:cubicBezTo>
                    <a:pt x="334" y="716"/>
                    <a:pt x="340" y="726"/>
                    <a:pt x="345" y="736"/>
                  </a:cubicBezTo>
                  <a:cubicBezTo>
                    <a:pt x="348" y="741"/>
                    <a:pt x="351" y="747"/>
                    <a:pt x="353" y="753"/>
                  </a:cubicBezTo>
                  <a:cubicBezTo>
                    <a:pt x="354" y="758"/>
                    <a:pt x="352" y="762"/>
                    <a:pt x="352" y="766"/>
                  </a:cubicBezTo>
                  <a:cubicBezTo>
                    <a:pt x="352" y="768"/>
                    <a:pt x="353" y="770"/>
                    <a:pt x="353" y="771"/>
                  </a:cubicBezTo>
                  <a:cubicBezTo>
                    <a:pt x="353" y="771"/>
                    <a:pt x="353" y="772"/>
                    <a:pt x="353" y="772"/>
                  </a:cubicBezTo>
                  <a:cubicBezTo>
                    <a:pt x="352" y="777"/>
                    <a:pt x="353" y="783"/>
                    <a:pt x="353" y="789"/>
                  </a:cubicBezTo>
                  <a:cubicBezTo>
                    <a:pt x="354" y="795"/>
                    <a:pt x="354" y="800"/>
                    <a:pt x="354" y="806"/>
                  </a:cubicBezTo>
                  <a:cubicBezTo>
                    <a:pt x="353" y="809"/>
                    <a:pt x="353" y="812"/>
                    <a:pt x="352" y="815"/>
                  </a:cubicBezTo>
                  <a:cubicBezTo>
                    <a:pt x="356" y="815"/>
                    <a:pt x="356" y="815"/>
                    <a:pt x="356" y="815"/>
                  </a:cubicBezTo>
                  <a:cubicBezTo>
                    <a:pt x="357" y="810"/>
                    <a:pt x="357" y="805"/>
                    <a:pt x="357" y="800"/>
                  </a:cubicBezTo>
                  <a:cubicBezTo>
                    <a:pt x="357" y="791"/>
                    <a:pt x="357" y="782"/>
                    <a:pt x="356" y="774"/>
                  </a:cubicBezTo>
                  <a:cubicBezTo>
                    <a:pt x="358" y="775"/>
                    <a:pt x="362" y="775"/>
                    <a:pt x="366" y="773"/>
                  </a:cubicBezTo>
                  <a:cubicBezTo>
                    <a:pt x="373" y="770"/>
                    <a:pt x="385" y="768"/>
                    <a:pt x="389" y="760"/>
                  </a:cubicBezTo>
                  <a:cubicBezTo>
                    <a:pt x="393" y="752"/>
                    <a:pt x="394" y="744"/>
                    <a:pt x="392" y="735"/>
                  </a:cubicBezTo>
                  <a:cubicBezTo>
                    <a:pt x="392" y="735"/>
                    <a:pt x="393" y="735"/>
                    <a:pt x="393" y="735"/>
                  </a:cubicBezTo>
                  <a:cubicBezTo>
                    <a:pt x="393" y="735"/>
                    <a:pt x="394" y="734"/>
                    <a:pt x="393" y="734"/>
                  </a:cubicBezTo>
                  <a:cubicBezTo>
                    <a:pt x="392" y="731"/>
                    <a:pt x="391" y="729"/>
                    <a:pt x="390" y="726"/>
                  </a:cubicBezTo>
                  <a:cubicBezTo>
                    <a:pt x="391" y="727"/>
                    <a:pt x="393" y="728"/>
                    <a:pt x="394" y="729"/>
                  </a:cubicBezTo>
                  <a:cubicBezTo>
                    <a:pt x="397" y="730"/>
                    <a:pt x="399" y="731"/>
                    <a:pt x="402" y="732"/>
                  </a:cubicBezTo>
                  <a:cubicBezTo>
                    <a:pt x="398" y="732"/>
                    <a:pt x="396" y="739"/>
                    <a:pt x="397" y="743"/>
                  </a:cubicBezTo>
                  <a:cubicBezTo>
                    <a:pt x="397" y="743"/>
                    <a:pt x="398" y="743"/>
                    <a:pt x="398" y="743"/>
                  </a:cubicBezTo>
                  <a:cubicBezTo>
                    <a:pt x="399" y="740"/>
                    <a:pt x="400" y="732"/>
                    <a:pt x="404" y="733"/>
                  </a:cubicBezTo>
                  <a:cubicBezTo>
                    <a:pt x="405" y="733"/>
                    <a:pt x="405" y="732"/>
                    <a:pt x="405" y="732"/>
                  </a:cubicBezTo>
                  <a:cubicBezTo>
                    <a:pt x="411" y="732"/>
                    <a:pt x="417" y="731"/>
                    <a:pt x="421" y="726"/>
                  </a:cubicBezTo>
                  <a:cubicBezTo>
                    <a:pt x="420" y="728"/>
                    <a:pt x="421" y="730"/>
                    <a:pt x="421" y="732"/>
                  </a:cubicBezTo>
                  <a:cubicBezTo>
                    <a:pt x="427" y="752"/>
                    <a:pt x="465" y="751"/>
                    <a:pt x="469" y="732"/>
                  </a:cubicBezTo>
                  <a:cubicBezTo>
                    <a:pt x="469" y="732"/>
                    <a:pt x="470" y="731"/>
                    <a:pt x="470" y="731"/>
                  </a:cubicBezTo>
                  <a:cubicBezTo>
                    <a:pt x="469" y="734"/>
                    <a:pt x="468" y="736"/>
                    <a:pt x="467" y="738"/>
                  </a:cubicBezTo>
                  <a:cubicBezTo>
                    <a:pt x="463" y="745"/>
                    <a:pt x="455" y="749"/>
                    <a:pt x="447" y="750"/>
                  </a:cubicBezTo>
                  <a:cubicBezTo>
                    <a:pt x="439" y="751"/>
                    <a:pt x="431" y="750"/>
                    <a:pt x="425" y="746"/>
                  </a:cubicBezTo>
                  <a:cubicBezTo>
                    <a:pt x="419" y="743"/>
                    <a:pt x="415" y="738"/>
                    <a:pt x="411" y="732"/>
                  </a:cubicBezTo>
                  <a:cubicBezTo>
                    <a:pt x="411" y="732"/>
                    <a:pt x="410" y="732"/>
                    <a:pt x="410" y="733"/>
                  </a:cubicBezTo>
                  <a:cubicBezTo>
                    <a:pt x="412" y="749"/>
                    <a:pt x="433" y="756"/>
                    <a:pt x="447" y="753"/>
                  </a:cubicBezTo>
                  <a:cubicBezTo>
                    <a:pt x="453" y="752"/>
                    <a:pt x="459" y="751"/>
                    <a:pt x="463" y="748"/>
                  </a:cubicBezTo>
                  <a:cubicBezTo>
                    <a:pt x="461" y="759"/>
                    <a:pt x="460" y="772"/>
                    <a:pt x="458" y="784"/>
                  </a:cubicBezTo>
                  <a:cubicBezTo>
                    <a:pt x="456" y="793"/>
                    <a:pt x="454" y="803"/>
                    <a:pt x="454" y="812"/>
                  </a:cubicBezTo>
                  <a:cubicBezTo>
                    <a:pt x="454" y="813"/>
                    <a:pt x="454" y="813"/>
                    <a:pt x="454" y="813"/>
                  </a:cubicBezTo>
                  <a:cubicBezTo>
                    <a:pt x="453" y="805"/>
                    <a:pt x="453" y="798"/>
                    <a:pt x="455" y="791"/>
                  </a:cubicBezTo>
                  <a:cubicBezTo>
                    <a:pt x="455" y="790"/>
                    <a:pt x="454" y="790"/>
                    <a:pt x="454" y="790"/>
                  </a:cubicBezTo>
                  <a:cubicBezTo>
                    <a:pt x="450" y="797"/>
                    <a:pt x="450" y="806"/>
                    <a:pt x="451" y="814"/>
                  </a:cubicBezTo>
                  <a:cubicBezTo>
                    <a:pt x="451" y="814"/>
                    <a:pt x="451" y="815"/>
                    <a:pt x="451" y="815"/>
                  </a:cubicBezTo>
                  <a:cubicBezTo>
                    <a:pt x="459" y="815"/>
                    <a:pt x="459" y="815"/>
                    <a:pt x="459" y="815"/>
                  </a:cubicBezTo>
                  <a:cubicBezTo>
                    <a:pt x="476" y="808"/>
                    <a:pt x="492" y="798"/>
                    <a:pt x="507" y="788"/>
                  </a:cubicBezTo>
                  <a:cubicBezTo>
                    <a:pt x="525" y="776"/>
                    <a:pt x="543" y="763"/>
                    <a:pt x="561" y="752"/>
                  </a:cubicBezTo>
                  <a:cubicBezTo>
                    <a:pt x="579" y="740"/>
                    <a:pt x="597" y="727"/>
                    <a:pt x="616" y="716"/>
                  </a:cubicBezTo>
                  <a:cubicBezTo>
                    <a:pt x="631" y="707"/>
                    <a:pt x="645" y="697"/>
                    <a:pt x="658" y="686"/>
                  </a:cubicBezTo>
                  <a:cubicBezTo>
                    <a:pt x="653" y="695"/>
                    <a:pt x="653" y="705"/>
                    <a:pt x="660" y="713"/>
                  </a:cubicBezTo>
                  <a:cubicBezTo>
                    <a:pt x="662" y="716"/>
                    <a:pt x="665" y="718"/>
                    <a:pt x="668" y="720"/>
                  </a:cubicBezTo>
                  <a:cubicBezTo>
                    <a:pt x="664" y="721"/>
                    <a:pt x="661" y="724"/>
                    <a:pt x="658" y="726"/>
                  </a:cubicBezTo>
                  <a:cubicBezTo>
                    <a:pt x="651" y="731"/>
                    <a:pt x="645" y="736"/>
                    <a:pt x="638" y="741"/>
                  </a:cubicBezTo>
                  <a:cubicBezTo>
                    <a:pt x="628" y="749"/>
                    <a:pt x="617" y="756"/>
                    <a:pt x="606" y="762"/>
                  </a:cubicBezTo>
                  <a:cubicBezTo>
                    <a:pt x="596" y="767"/>
                    <a:pt x="586" y="774"/>
                    <a:pt x="577" y="781"/>
                  </a:cubicBezTo>
                  <a:cubicBezTo>
                    <a:pt x="560" y="794"/>
                    <a:pt x="541" y="804"/>
                    <a:pt x="523" y="815"/>
                  </a:cubicBezTo>
                  <a:cubicBezTo>
                    <a:pt x="530" y="815"/>
                    <a:pt x="530" y="815"/>
                    <a:pt x="530" y="815"/>
                  </a:cubicBezTo>
                  <a:cubicBezTo>
                    <a:pt x="546" y="805"/>
                    <a:pt x="563" y="795"/>
                    <a:pt x="578" y="784"/>
                  </a:cubicBezTo>
                  <a:cubicBezTo>
                    <a:pt x="597" y="771"/>
                    <a:pt x="617" y="760"/>
                    <a:pt x="636" y="747"/>
                  </a:cubicBezTo>
                  <a:cubicBezTo>
                    <a:pt x="643" y="742"/>
                    <a:pt x="649" y="738"/>
                    <a:pt x="656" y="732"/>
                  </a:cubicBezTo>
                  <a:cubicBezTo>
                    <a:pt x="660" y="729"/>
                    <a:pt x="666" y="721"/>
                    <a:pt x="672" y="721"/>
                  </a:cubicBezTo>
                  <a:cubicBezTo>
                    <a:pt x="676" y="721"/>
                    <a:pt x="680" y="721"/>
                    <a:pt x="684" y="720"/>
                  </a:cubicBezTo>
                  <a:cubicBezTo>
                    <a:pt x="689" y="718"/>
                    <a:pt x="693" y="716"/>
                    <a:pt x="698" y="714"/>
                  </a:cubicBezTo>
                  <a:cubicBezTo>
                    <a:pt x="702" y="713"/>
                    <a:pt x="706" y="713"/>
                    <a:pt x="710" y="712"/>
                  </a:cubicBezTo>
                  <a:cubicBezTo>
                    <a:pt x="712" y="713"/>
                    <a:pt x="715" y="714"/>
                    <a:pt x="719" y="714"/>
                  </a:cubicBezTo>
                  <a:cubicBezTo>
                    <a:pt x="727" y="715"/>
                    <a:pt x="736" y="713"/>
                    <a:pt x="741" y="706"/>
                  </a:cubicBezTo>
                  <a:cubicBezTo>
                    <a:pt x="744" y="702"/>
                    <a:pt x="747" y="698"/>
                    <a:pt x="747" y="693"/>
                  </a:cubicBezTo>
                  <a:cubicBezTo>
                    <a:pt x="747" y="692"/>
                    <a:pt x="748" y="691"/>
                    <a:pt x="748" y="690"/>
                  </a:cubicBezTo>
                  <a:cubicBezTo>
                    <a:pt x="751" y="688"/>
                    <a:pt x="754" y="686"/>
                    <a:pt x="757" y="683"/>
                  </a:cubicBezTo>
                  <a:cubicBezTo>
                    <a:pt x="769" y="675"/>
                    <a:pt x="780" y="665"/>
                    <a:pt x="792" y="656"/>
                  </a:cubicBezTo>
                  <a:cubicBezTo>
                    <a:pt x="802" y="647"/>
                    <a:pt x="813" y="639"/>
                    <a:pt x="821" y="628"/>
                  </a:cubicBezTo>
                  <a:cubicBezTo>
                    <a:pt x="821" y="628"/>
                    <a:pt x="821" y="628"/>
                    <a:pt x="821" y="629"/>
                  </a:cubicBezTo>
                  <a:cubicBezTo>
                    <a:pt x="822" y="644"/>
                    <a:pt x="825" y="659"/>
                    <a:pt x="830" y="673"/>
                  </a:cubicBezTo>
                  <a:cubicBezTo>
                    <a:pt x="833" y="681"/>
                    <a:pt x="836" y="688"/>
                    <a:pt x="840" y="695"/>
                  </a:cubicBezTo>
                  <a:cubicBezTo>
                    <a:pt x="843" y="702"/>
                    <a:pt x="846" y="709"/>
                    <a:pt x="850" y="715"/>
                  </a:cubicBezTo>
                  <a:cubicBezTo>
                    <a:pt x="858" y="725"/>
                    <a:pt x="868" y="734"/>
                    <a:pt x="881" y="735"/>
                  </a:cubicBezTo>
                  <a:cubicBezTo>
                    <a:pt x="888" y="736"/>
                    <a:pt x="895" y="735"/>
                    <a:pt x="902" y="735"/>
                  </a:cubicBezTo>
                  <a:cubicBezTo>
                    <a:pt x="910" y="735"/>
                    <a:pt x="917" y="735"/>
                    <a:pt x="924" y="734"/>
                  </a:cubicBezTo>
                  <a:cubicBezTo>
                    <a:pt x="932" y="733"/>
                    <a:pt x="940" y="732"/>
                    <a:pt x="948" y="729"/>
                  </a:cubicBezTo>
                  <a:cubicBezTo>
                    <a:pt x="953" y="727"/>
                    <a:pt x="960" y="725"/>
                    <a:pt x="965" y="721"/>
                  </a:cubicBezTo>
                  <a:cubicBezTo>
                    <a:pt x="973" y="712"/>
                    <a:pt x="980" y="697"/>
                    <a:pt x="980" y="684"/>
                  </a:cubicBezTo>
                  <a:cubicBezTo>
                    <a:pt x="980" y="670"/>
                    <a:pt x="973" y="658"/>
                    <a:pt x="967" y="646"/>
                  </a:cubicBezTo>
                  <a:cubicBezTo>
                    <a:pt x="960" y="631"/>
                    <a:pt x="953" y="616"/>
                    <a:pt x="943" y="603"/>
                  </a:cubicBezTo>
                  <a:cubicBezTo>
                    <a:pt x="940" y="599"/>
                    <a:pt x="936" y="593"/>
                    <a:pt x="931" y="588"/>
                  </a:cubicBezTo>
                  <a:cubicBezTo>
                    <a:pt x="935" y="588"/>
                    <a:pt x="939" y="588"/>
                    <a:pt x="942" y="588"/>
                  </a:cubicBezTo>
                  <a:cubicBezTo>
                    <a:pt x="943" y="589"/>
                    <a:pt x="943" y="589"/>
                    <a:pt x="944" y="589"/>
                  </a:cubicBezTo>
                  <a:cubicBezTo>
                    <a:pt x="947" y="588"/>
                    <a:pt x="954" y="592"/>
                    <a:pt x="957" y="593"/>
                  </a:cubicBezTo>
                  <a:cubicBezTo>
                    <a:pt x="961" y="594"/>
                    <a:pt x="966" y="596"/>
                    <a:pt x="970" y="598"/>
                  </a:cubicBezTo>
                  <a:cubicBezTo>
                    <a:pt x="977" y="600"/>
                    <a:pt x="984" y="600"/>
                    <a:pt x="991" y="600"/>
                  </a:cubicBezTo>
                  <a:cubicBezTo>
                    <a:pt x="997" y="601"/>
                    <a:pt x="1003" y="601"/>
                    <a:pt x="1009" y="600"/>
                  </a:cubicBezTo>
                  <a:cubicBezTo>
                    <a:pt x="1023" y="598"/>
                    <a:pt x="1036" y="595"/>
                    <a:pt x="1050" y="593"/>
                  </a:cubicBezTo>
                  <a:cubicBezTo>
                    <a:pt x="1057" y="592"/>
                    <a:pt x="1064" y="590"/>
                    <a:pt x="1071" y="589"/>
                  </a:cubicBezTo>
                  <a:cubicBezTo>
                    <a:pt x="1078" y="589"/>
                    <a:pt x="1084" y="588"/>
                    <a:pt x="1091" y="588"/>
                  </a:cubicBezTo>
                  <a:cubicBezTo>
                    <a:pt x="1098" y="587"/>
                    <a:pt x="1105" y="585"/>
                    <a:pt x="1112" y="582"/>
                  </a:cubicBezTo>
                  <a:cubicBezTo>
                    <a:pt x="1119" y="579"/>
                    <a:pt x="1127" y="576"/>
                    <a:pt x="1135" y="574"/>
                  </a:cubicBezTo>
                  <a:cubicBezTo>
                    <a:pt x="1143" y="571"/>
                    <a:pt x="1155" y="567"/>
                    <a:pt x="1159" y="560"/>
                  </a:cubicBezTo>
                  <a:cubicBezTo>
                    <a:pt x="1161" y="558"/>
                    <a:pt x="1162" y="554"/>
                    <a:pt x="1160" y="552"/>
                  </a:cubicBezTo>
                  <a:close/>
                  <a:moveTo>
                    <a:pt x="1016" y="424"/>
                  </a:moveTo>
                  <a:cubicBezTo>
                    <a:pt x="1028" y="421"/>
                    <a:pt x="1041" y="418"/>
                    <a:pt x="1054" y="415"/>
                  </a:cubicBezTo>
                  <a:cubicBezTo>
                    <a:pt x="1065" y="413"/>
                    <a:pt x="1078" y="410"/>
                    <a:pt x="1090" y="412"/>
                  </a:cubicBezTo>
                  <a:cubicBezTo>
                    <a:pt x="1103" y="414"/>
                    <a:pt x="1115" y="423"/>
                    <a:pt x="1117" y="436"/>
                  </a:cubicBezTo>
                  <a:cubicBezTo>
                    <a:pt x="1118" y="439"/>
                    <a:pt x="1117" y="445"/>
                    <a:pt x="1120" y="447"/>
                  </a:cubicBezTo>
                  <a:cubicBezTo>
                    <a:pt x="1125" y="449"/>
                    <a:pt x="1129" y="449"/>
                    <a:pt x="1132" y="454"/>
                  </a:cubicBezTo>
                  <a:cubicBezTo>
                    <a:pt x="1137" y="464"/>
                    <a:pt x="1134" y="477"/>
                    <a:pt x="1129" y="486"/>
                  </a:cubicBezTo>
                  <a:cubicBezTo>
                    <a:pt x="1123" y="498"/>
                    <a:pt x="1116" y="510"/>
                    <a:pt x="1108" y="519"/>
                  </a:cubicBezTo>
                  <a:cubicBezTo>
                    <a:pt x="1103" y="524"/>
                    <a:pt x="1099" y="528"/>
                    <a:pt x="1095" y="533"/>
                  </a:cubicBezTo>
                  <a:cubicBezTo>
                    <a:pt x="1092" y="536"/>
                    <a:pt x="1089" y="540"/>
                    <a:pt x="1084" y="541"/>
                  </a:cubicBezTo>
                  <a:cubicBezTo>
                    <a:pt x="1084" y="541"/>
                    <a:pt x="1084" y="541"/>
                    <a:pt x="1084" y="541"/>
                  </a:cubicBezTo>
                  <a:cubicBezTo>
                    <a:pt x="1078" y="541"/>
                    <a:pt x="1072" y="542"/>
                    <a:pt x="1066" y="542"/>
                  </a:cubicBezTo>
                  <a:cubicBezTo>
                    <a:pt x="1049" y="544"/>
                    <a:pt x="1033" y="545"/>
                    <a:pt x="1016" y="545"/>
                  </a:cubicBezTo>
                  <a:cubicBezTo>
                    <a:pt x="1007" y="545"/>
                    <a:pt x="998" y="545"/>
                    <a:pt x="989" y="545"/>
                  </a:cubicBezTo>
                  <a:cubicBezTo>
                    <a:pt x="991" y="544"/>
                    <a:pt x="992" y="544"/>
                    <a:pt x="994" y="544"/>
                  </a:cubicBezTo>
                  <a:cubicBezTo>
                    <a:pt x="996" y="544"/>
                    <a:pt x="999" y="544"/>
                    <a:pt x="1002" y="544"/>
                  </a:cubicBezTo>
                  <a:cubicBezTo>
                    <a:pt x="1001" y="544"/>
                    <a:pt x="1001" y="544"/>
                    <a:pt x="1001" y="544"/>
                  </a:cubicBezTo>
                  <a:cubicBezTo>
                    <a:pt x="1001" y="544"/>
                    <a:pt x="1001" y="545"/>
                    <a:pt x="1001" y="545"/>
                  </a:cubicBezTo>
                  <a:cubicBezTo>
                    <a:pt x="1005" y="545"/>
                    <a:pt x="1008" y="544"/>
                    <a:pt x="1012" y="544"/>
                  </a:cubicBezTo>
                  <a:cubicBezTo>
                    <a:pt x="1013" y="544"/>
                    <a:pt x="1014" y="544"/>
                    <a:pt x="1015" y="544"/>
                  </a:cubicBezTo>
                  <a:cubicBezTo>
                    <a:pt x="1021" y="544"/>
                    <a:pt x="1027" y="544"/>
                    <a:pt x="1033" y="543"/>
                  </a:cubicBezTo>
                  <a:cubicBezTo>
                    <a:pt x="1040" y="541"/>
                    <a:pt x="1045" y="539"/>
                    <a:pt x="1051" y="537"/>
                  </a:cubicBezTo>
                  <a:cubicBezTo>
                    <a:pt x="1052" y="537"/>
                    <a:pt x="1051" y="536"/>
                    <a:pt x="1051" y="536"/>
                  </a:cubicBezTo>
                  <a:cubicBezTo>
                    <a:pt x="1045" y="538"/>
                    <a:pt x="1038" y="540"/>
                    <a:pt x="1031" y="541"/>
                  </a:cubicBezTo>
                  <a:cubicBezTo>
                    <a:pt x="1030" y="541"/>
                    <a:pt x="1028" y="541"/>
                    <a:pt x="1026" y="541"/>
                  </a:cubicBezTo>
                  <a:cubicBezTo>
                    <a:pt x="1033" y="540"/>
                    <a:pt x="1038" y="537"/>
                    <a:pt x="1044" y="536"/>
                  </a:cubicBezTo>
                  <a:cubicBezTo>
                    <a:pt x="1045" y="535"/>
                    <a:pt x="1045" y="535"/>
                    <a:pt x="1044" y="535"/>
                  </a:cubicBezTo>
                  <a:cubicBezTo>
                    <a:pt x="1037" y="536"/>
                    <a:pt x="1029" y="539"/>
                    <a:pt x="1022" y="540"/>
                  </a:cubicBezTo>
                  <a:cubicBezTo>
                    <a:pt x="1018" y="541"/>
                    <a:pt x="1015" y="541"/>
                    <a:pt x="1011" y="541"/>
                  </a:cubicBezTo>
                  <a:cubicBezTo>
                    <a:pt x="1011" y="541"/>
                    <a:pt x="1010" y="541"/>
                    <a:pt x="1010" y="541"/>
                  </a:cubicBezTo>
                  <a:cubicBezTo>
                    <a:pt x="1007" y="541"/>
                    <a:pt x="1003" y="541"/>
                    <a:pt x="1000" y="541"/>
                  </a:cubicBezTo>
                  <a:cubicBezTo>
                    <a:pt x="1007" y="539"/>
                    <a:pt x="1014" y="536"/>
                    <a:pt x="1020" y="534"/>
                  </a:cubicBezTo>
                  <a:cubicBezTo>
                    <a:pt x="1021" y="534"/>
                    <a:pt x="1020" y="533"/>
                    <a:pt x="1020" y="533"/>
                  </a:cubicBezTo>
                  <a:cubicBezTo>
                    <a:pt x="1008" y="537"/>
                    <a:pt x="996" y="540"/>
                    <a:pt x="984" y="543"/>
                  </a:cubicBezTo>
                  <a:cubicBezTo>
                    <a:pt x="984" y="543"/>
                    <a:pt x="984" y="543"/>
                    <a:pt x="984" y="543"/>
                  </a:cubicBezTo>
                  <a:cubicBezTo>
                    <a:pt x="982" y="543"/>
                    <a:pt x="981" y="543"/>
                    <a:pt x="979" y="544"/>
                  </a:cubicBezTo>
                  <a:cubicBezTo>
                    <a:pt x="978" y="544"/>
                    <a:pt x="977" y="544"/>
                    <a:pt x="977" y="544"/>
                  </a:cubicBezTo>
                  <a:cubicBezTo>
                    <a:pt x="981" y="542"/>
                    <a:pt x="985" y="539"/>
                    <a:pt x="989" y="537"/>
                  </a:cubicBezTo>
                  <a:cubicBezTo>
                    <a:pt x="996" y="533"/>
                    <a:pt x="1004" y="529"/>
                    <a:pt x="1012" y="527"/>
                  </a:cubicBezTo>
                  <a:cubicBezTo>
                    <a:pt x="1012" y="527"/>
                    <a:pt x="1012" y="526"/>
                    <a:pt x="1012" y="526"/>
                  </a:cubicBezTo>
                  <a:cubicBezTo>
                    <a:pt x="1003" y="528"/>
                    <a:pt x="997" y="531"/>
                    <a:pt x="989" y="535"/>
                  </a:cubicBezTo>
                  <a:cubicBezTo>
                    <a:pt x="985" y="536"/>
                    <a:pt x="982" y="538"/>
                    <a:pt x="978" y="540"/>
                  </a:cubicBezTo>
                  <a:cubicBezTo>
                    <a:pt x="976" y="541"/>
                    <a:pt x="973" y="542"/>
                    <a:pt x="971" y="543"/>
                  </a:cubicBezTo>
                  <a:cubicBezTo>
                    <a:pt x="970" y="543"/>
                    <a:pt x="969" y="543"/>
                    <a:pt x="968" y="543"/>
                  </a:cubicBezTo>
                  <a:cubicBezTo>
                    <a:pt x="962" y="542"/>
                    <a:pt x="955" y="541"/>
                    <a:pt x="950" y="544"/>
                  </a:cubicBezTo>
                  <a:cubicBezTo>
                    <a:pt x="946" y="546"/>
                    <a:pt x="943" y="548"/>
                    <a:pt x="941" y="552"/>
                  </a:cubicBezTo>
                  <a:cubicBezTo>
                    <a:pt x="938" y="550"/>
                    <a:pt x="933" y="551"/>
                    <a:pt x="930" y="551"/>
                  </a:cubicBezTo>
                  <a:cubicBezTo>
                    <a:pt x="929" y="551"/>
                    <a:pt x="928" y="551"/>
                    <a:pt x="927" y="551"/>
                  </a:cubicBezTo>
                  <a:cubicBezTo>
                    <a:pt x="937" y="549"/>
                    <a:pt x="947" y="544"/>
                    <a:pt x="956" y="541"/>
                  </a:cubicBezTo>
                  <a:cubicBezTo>
                    <a:pt x="964" y="538"/>
                    <a:pt x="971" y="535"/>
                    <a:pt x="978" y="532"/>
                  </a:cubicBezTo>
                  <a:cubicBezTo>
                    <a:pt x="985" y="528"/>
                    <a:pt x="993" y="524"/>
                    <a:pt x="1001" y="521"/>
                  </a:cubicBezTo>
                  <a:cubicBezTo>
                    <a:pt x="1001" y="520"/>
                    <a:pt x="1001" y="519"/>
                    <a:pt x="1000" y="520"/>
                  </a:cubicBezTo>
                  <a:cubicBezTo>
                    <a:pt x="992" y="523"/>
                    <a:pt x="985" y="527"/>
                    <a:pt x="977" y="530"/>
                  </a:cubicBezTo>
                  <a:cubicBezTo>
                    <a:pt x="970" y="533"/>
                    <a:pt x="963" y="535"/>
                    <a:pt x="955" y="538"/>
                  </a:cubicBezTo>
                  <a:cubicBezTo>
                    <a:pt x="942" y="543"/>
                    <a:pt x="928" y="548"/>
                    <a:pt x="914" y="549"/>
                  </a:cubicBezTo>
                  <a:cubicBezTo>
                    <a:pt x="913" y="549"/>
                    <a:pt x="913" y="550"/>
                    <a:pt x="912" y="550"/>
                  </a:cubicBezTo>
                  <a:cubicBezTo>
                    <a:pt x="912" y="550"/>
                    <a:pt x="911" y="550"/>
                    <a:pt x="911" y="550"/>
                  </a:cubicBezTo>
                  <a:cubicBezTo>
                    <a:pt x="909" y="550"/>
                    <a:pt x="907" y="550"/>
                    <a:pt x="905" y="550"/>
                  </a:cubicBezTo>
                  <a:cubicBezTo>
                    <a:pt x="905" y="550"/>
                    <a:pt x="906" y="549"/>
                    <a:pt x="906" y="549"/>
                  </a:cubicBezTo>
                  <a:cubicBezTo>
                    <a:pt x="906" y="549"/>
                    <a:pt x="907" y="549"/>
                    <a:pt x="907" y="549"/>
                  </a:cubicBezTo>
                  <a:cubicBezTo>
                    <a:pt x="911" y="549"/>
                    <a:pt x="915" y="547"/>
                    <a:pt x="919" y="545"/>
                  </a:cubicBezTo>
                  <a:cubicBezTo>
                    <a:pt x="924" y="543"/>
                    <a:pt x="929" y="540"/>
                    <a:pt x="934" y="538"/>
                  </a:cubicBezTo>
                  <a:cubicBezTo>
                    <a:pt x="944" y="532"/>
                    <a:pt x="954" y="526"/>
                    <a:pt x="965" y="523"/>
                  </a:cubicBezTo>
                  <a:cubicBezTo>
                    <a:pt x="966" y="522"/>
                    <a:pt x="966" y="521"/>
                    <a:pt x="965" y="521"/>
                  </a:cubicBezTo>
                  <a:cubicBezTo>
                    <a:pt x="954" y="525"/>
                    <a:pt x="944" y="529"/>
                    <a:pt x="934" y="534"/>
                  </a:cubicBezTo>
                  <a:cubicBezTo>
                    <a:pt x="929" y="536"/>
                    <a:pt x="924" y="539"/>
                    <a:pt x="919" y="541"/>
                  </a:cubicBezTo>
                  <a:cubicBezTo>
                    <a:pt x="916" y="543"/>
                    <a:pt x="912" y="544"/>
                    <a:pt x="909" y="545"/>
                  </a:cubicBezTo>
                  <a:cubicBezTo>
                    <a:pt x="910" y="545"/>
                    <a:pt x="910" y="544"/>
                    <a:pt x="910" y="544"/>
                  </a:cubicBezTo>
                  <a:cubicBezTo>
                    <a:pt x="911" y="543"/>
                    <a:pt x="912" y="543"/>
                    <a:pt x="913" y="542"/>
                  </a:cubicBezTo>
                  <a:cubicBezTo>
                    <a:pt x="916" y="541"/>
                    <a:pt x="919" y="539"/>
                    <a:pt x="921" y="538"/>
                  </a:cubicBezTo>
                  <a:cubicBezTo>
                    <a:pt x="928" y="534"/>
                    <a:pt x="934" y="529"/>
                    <a:pt x="940" y="525"/>
                  </a:cubicBezTo>
                  <a:cubicBezTo>
                    <a:pt x="947" y="521"/>
                    <a:pt x="954" y="517"/>
                    <a:pt x="960" y="513"/>
                  </a:cubicBezTo>
                  <a:cubicBezTo>
                    <a:pt x="967" y="508"/>
                    <a:pt x="974" y="504"/>
                    <a:pt x="980" y="500"/>
                  </a:cubicBezTo>
                  <a:cubicBezTo>
                    <a:pt x="981" y="500"/>
                    <a:pt x="980" y="500"/>
                    <a:pt x="980" y="500"/>
                  </a:cubicBezTo>
                  <a:cubicBezTo>
                    <a:pt x="964" y="508"/>
                    <a:pt x="950" y="518"/>
                    <a:pt x="934" y="527"/>
                  </a:cubicBezTo>
                  <a:cubicBezTo>
                    <a:pt x="928" y="531"/>
                    <a:pt x="923" y="534"/>
                    <a:pt x="917" y="537"/>
                  </a:cubicBezTo>
                  <a:cubicBezTo>
                    <a:pt x="918" y="535"/>
                    <a:pt x="920" y="534"/>
                    <a:pt x="921" y="532"/>
                  </a:cubicBezTo>
                  <a:cubicBezTo>
                    <a:pt x="921" y="532"/>
                    <a:pt x="921" y="532"/>
                    <a:pt x="921" y="532"/>
                  </a:cubicBezTo>
                  <a:cubicBezTo>
                    <a:pt x="926" y="532"/>
                    <a:pt x="930" y="529"/>
                    <a:pt x="934" y="526"/>
                  </a:cubicBezTo>
                  <a:cubicBezTo>
                    <a:pt x="939" y="523"/>
                    <a:pt x="943" y="520"/>
                    <a:pt x="948" y="517"/>
                  </a:cubicBezTo>
                  <a:cubicBezTo>
                    <a:pt x="957" y="510"/>
                    <a:pt x="965" y="503"/>
                    <a:pt x="972" y="495"/>
                  </a:cubicBezTo>
                  <a:cubicBezTo>
                    <a:pt x="973" y="494"/>
                    <a:pt x="972" y="494"/>
                    <a:pt x="972" y="494"/>
                  </a:cubicBezTo>
                  <a:cubicBezTo>
                    <a:pt x="964" y="503"/>
                    <a:pt x="955" y="510"/>
                    <a:pt x="945" y="516"/>
                  </a:cubicBezTo>
                  <a:cubicBezTo>
                    <a:pt x="940" y="519"/>
                    <a:pt x="936" y="522"/>
                    <a:pt x="931" y="524"/>
                  </a:cubicBezTo>
                  <a:cubicBezTo>
                    <a:pt x="930" y="525"/>
                    <a:pt x="929" y="525"/>
                    <a:pt x="928" y="526"/>
                  </a:cubicBezTo>
                  <a:cubicBezTo>
                    <a:pt x="928" y="526"/>
                    <a:pt x="928" y="526"/>
                    <a:pt x="928" y="525"/>
                  </a:cubicBezTo>
                  <a:cubicBezTo>
                    <a:pt x="928" y="525"/>
                    <a:pt x="928" y="525"/>
                    <a:pt x="928" y="525"/>
                  </a:cubicBezTo>
                  <a:cubicBezTo>
                    <a:pt x="934" y="521"/>
                    <a:pt x="939" y="517"/>
                    <a:pt x="945" y="513"/>
                  </a:cubicBezTo>
                  <a:cubicBezTo>
                    <a:pt x="950" y="510"/>
                    <a:pt x="953" y="508"/>
                    <a:pt x="957" y="502"/>
                  </a:cubicBezTo>
                  <a:cubicBezTo>
                    <a:pt x="957" y="502"/>
                    <a:pt x="957" y="502"/>
                    <a:pt x="957" y="502"/>
                  </a:cubicBezTo>
                  <a:cubicBezTo>
                    <a:pt x="960" y="499"/>
                    <a:pt x="963" y="496"/>
                    <a:pt x="965" y="494"/>
                  </a:cubicBezTo>
                  <a:cubicBezTo>
                    <a:pt x="974" y="485"/>
                    <a:pt x="983" y="476"/>
                    <a:pt x="994" y="469"/>
                  </a:cubicBezTo>
                  <a:cubicBezTo>
                    <a:pt x="994" y="469"/>
                    <a:pt x="994" y="468"/>
                    <a:pt x="993" y="469"/>
                  </a:cubicBezTo>
                  <a:cubicBezTo>
                    <a:pt x="983" y="474"/>
                    <a:pt x="975" y="483"/>
                    <a:pt x="966" y="491"/>
                  </a:cubicBezTo>
                  <a:cubicBezTo>
                    <a:pt x="964" y="492"/>
                    <a:pt x="962" y="494"/>
                    <a:pt x="960" y="496"/>
                  </a:cubicBezTo>
                  <a:cubicBezTo>
                    <a:pt x="957" y="497"/>
                    <a:pt x="954" y="499"/>
                    <a:pt x="951" y="501"/>
                  </a:cubicBezTo>
                  <a:cubicBezTo>
                    <a:pt x="953" y="499"/>
                    <a:pt x="955" y="497"/>
                    <a:pt x="957" y="495"/>
                  </a:cubicBezTo>
                  <a:cubicBezTo>
                    <a:pt x="964" y="488"/>
                    <a:pt x="972" y="481"/>
                    <a:pt x="979" y="475"/>
                  </a:cubicBezTo>
                  <a:cubicBezTo>
                    <a:pt x="982" y="471"/>
                    <a:pt x="986" y="468"/>
                    <a:pt x="989" y="465"/>
                  </a:cubicBezTo>
                  <a:cubicBezTo>
                    <a:pt x="993" y="461"/>
                    <a:pt x="997" y="459"/>
                    <a:pt x="1001" y="457"/>
                  </a:cubicBezTo>
                  <a:cubicBezTo>
                    <a:pt x="1006" y="453"/>
                    <a:pt x="1012" y="448"/>
                    <a:pt x="1019" y="447"/>
                  </a:cubicBezTo>
                  <a:cubicBezTo>
                    <a:pt x="1019" y="447"/>
                    <a:pt x="1019" y="446"/>
                    <a:pt x="1019" y="446"/>
                  </a:cubicBezTo>
                  <a:cubicBezTo>
                    <a:pt x="1013" y="446"/>
                    <a:pt x="1008" y="449"/>
                    <a:pt x="1003" y="453"/>
                  </a:cubicBezTo>
                  <a:cubicBezTo>
                    <a:pt x="997" y="458"/>
                    <a:pt x="990" y="462"/>
                    <a:pt x="984" y="468"/>
                  </a:cubicBezTo>
                  <a:cubicBezTo>
                    <a:pt x="975" y="474"/>
                    <a:pt x="967" y="481"/>
                    <a:pt x="959" y="489"/>
                  </a:cubicBezTo>
                  <a:cubicBezTo>
                    <a:pt x="955" y="492"/>
                    <a:pt x="951" y="497"/>
                    <a:pt x="947" y="501"/>
                  </a:cubicBezTo>
                  <a:cubicBezTo>
                    <a:pt x="955" y="492"/>
                    <a:pt x="964" y="484"/>
                    <a:pt x="972" y="476"/>
                  </a:cubicBezTo>
                  <a:cubicBezTo>
                    <a:pt x="977" y="471"/>
                    <a:pt x="982" y="465"/>
                    <a:pt x="987" y="462"/>
                  </a:cubicBezTo>
                  <a:cubicBezTo>
                    <a:pt x="992" y="459"/>
                    <a:pt x="996" y="457"/>
                    <a:pt x="1000" y="452"/>
                  </a:cubicBezTo>
                  <a:cubicBezTo>
                    <a:pt x="1001" y="452"/>
                    <a:pt x="1000" y="451"/>
                    <a:pt x="999" y="451"/>
                  </a:cubicBezTo>
                  <a:cubicBezTo>
                    <a:pt x="990" y="461"/>
                    <a:pt x="978" y="467"/>
                    <a:pt x="969" y="476"/>
                  </a:cubicBezTo>
                  <a:cubicBezTo>
                    <a:pt x="962" y="483"/>
                    <a:pt x="954" y="489"/>
                    <a:pt x="948" y="496"/>
                  </a:cubicBezTo>
                  <a:cubicBezTo>
                    <a:pt x="949" y="494"/>
                    <a:pt x="950" y="492"/>
                    <a:pt x="951" y="490"/>
                  </a:cubicBezTo>
                  <a:cubicBezTo>
                    <a:pt x="952" y="491"/>
                    <a:pt x="952" y="491"/>
                    <a:pt x="953" y="491"/>
                  </a:cubicBezTo>
                  <a:cubicBezTo>
                    <a:pt x="958" y="487"/>
                    <a:pt x="962" y="481"/>
                    <a:pt x="966" y="476"/>
                  </a:cubicBezTo>
                  <a:cubicBezTo>
                    <a:pt x="970" y="471"/>
                    <a:pt x="974" y="467"/>
                    <a:pt x="979" y="463"/>
                  </a:cubicBezTo>
                  <a:cubicBezTo>
                    <a:pt x="988" y="454"/>
                    <a:pt x="999" y="447"/>
                    <a:pt x="1008" y="439"/>
                  </a:cubicBezTo>
                  <a:cubicBezTo>
                    <a:pt x="1009" y="439"/>
                    <a:pt x="1008" y="439"/>
                    <a:pt x="1008" y="439"/>
                  </a:cubicBezTo>
                  <a:cubicBezTo>
                    <a:pt x="996" y="444"/>
                    <a:pt x="987" y="453"/>
                    <a:pt x="977" y="461"/>
                  </a:cubicBezTo>
                  <a:cubicBezTo>
                    <a:pt x="972" y="466"/>
                    <a:pt x="968" y="471"/>
                    <a:pt x="963" y="475"/>
                  </a:cubicBezTo>
                  <a:cubicBezTo>
                    <a:pt x="961" y="478"/>
                    <a:pt x="959" y="480"/>
                    <a:pt x="957" y="482"/>
                  </a:cubicBezTo>
                  <a:cubicBezTo>
                    <a:pt x="965" y="470"/>
                    <a:pt x="972" y="457"/>
                    <a:pt x="976" y="443"/>
                  </a:cubicBezTo>
                  <a:cubicBezTo>
                    <a:pt x="977" y="441"/>
                    <a:pt x="977" y="439"/>
                    <a:pt x="978" y="438"/>
                  </a:cubicBezTo>
                  <a:cubicBezTo>
                    <a:pt x="978" y="438"/>
                    <a:pt x="979" y="437"/>
                    <a:pt x="979" y="437"/>
                  </a:cubicBezTo>
                  <a:cubicBezTo>
                    <a:pt x="990" y="431"/>
                    <a:pt x="1004" y="428"/>
                    <a:pt x="1016" y="424"/>
                  </a:cubicBezTo>
                  <a:close/>
                  <a:moveTo>
                    <a:pt x="893" y="481"/>
                  </a:moveTo>
                  <a:cubicBezTo>
                    <a:pt x="893" y="481"/>
                    <a:pt x="893" y="481"/>
                    <a:pt x="893" y="481"/>
                  </a:cubicBezTo>
                  <a:cubicBezTo>
                    <a:pt x="893" y="481"/>
                    <a:pt x="893" y="481"/>
                    <a:pt x="894" y="481"/>
                  </a:cubicBezTo>
                  <a:cubicBezTo>
                    <a:pt x="895" y="480"/>
                    <a:pt x="894" y="478"/>
                    <a:pt x="894" y="477"/>
                  </a:cubicBezTo>
                  <a:cubicBezTo>
                    <a:pt x="895" y="474"/>
                    <a:pt x="895" y="471"/>
                    <a:pt x="896" y="469"/>
                  </a:cubicBezTo>
                  <a:cubicBezTo>
                    <a:pt x="896" y="466"/>
                    <a:pt x="896" y="462"/>
                    <a:pt x="895" y="459"/>
                  </a:cubicBezTo>
                  <a:cubicBezTo>
                    <a:pt x="895" y="456"/>
                    <a:pt x="896" y="452"/>
                    <a:pt x="895" y="448"/>
                  </a:cubicBezTo>
                  <a:cubicBezTo>
                    <a:pt x="895" y="448"/>
                    <a:pt x="894" y="448"/>
                    <a:pt x="894" y="448"/>
                  </a:cubicBezTo>
                  <a:cubicBezTo>
                    <a:pt x="893" y="452"/>
                    <a:pt x="894" y="455"/>
                    <a:pt x="894" y="459"/>
                  </a:cubicBezTo>
                  <a:cubicBezTo>
                    <a:pt x="894" y="462"/>
                    <a:pt x="893" y="466"/>
                    <a:pt x="894" y="469"/>
                  </a:cubicBezTo>
                  <a:cubicBezTo>
                    <a:pt x="894" y="471"/>
                    <a:pt x="893" y="474"/>
                    <a:pt x="892" y="477"/>
                  </a:cubicBezTo>
                  <a:cubicBezTo>
                    <a:pt x="892" y="476"/>
                    <a:pt x="892" y="475"/>
                    <a:pt x="892" y="475"/>
                  </a:cubicBezTo>
                  <a:cubicBezTo>
                    <a:pt x="890" y="465"/>
                    <a:pt x="889" y="455"/>
                    <a:pt x="885" y="446"/>
                  </a:cubicBezTo>
                  <a:cubicBezTo>
                    <a:pt x="883" y="441"/>
                    <a:pt x="880" y="437"/>
                    <a:pt x="877" y="432"/>
                  </a:cubicBezTo>
                  <a:cubicBezTo>
                    <a:pt x="877" y="428"/>
                    <a:pt x="875" y="424"/>
                    <a:pt x="874" y="420"/>
                  </a:cubicBezTo>
                  <a:cubicBezTo>
                    <a:pt x="873" y="414"/>
                    <a:pt x="872" y="408"/>
                    <a:pt x="873" y="403"/>
                  </a:cubicBezTo>
                  <a:cubicBezTo>
                    <a:pt x="873" y="402"/>
                    <a:pt x="871" y="401"/>
                    <a:pt x="871" y="402"/>
                  </a:cubicBezTo>
                  <a:cubicBezTo>
                    <a:pt x="871" y="408"/>
                    <a:pt x="871" y="413"/>
                    <a:pt x="872" y="419"/>
                  </a:cubicBezTo>
                  <a:cubicBezTo>
                    <a:pt x="872" y="422"/>
                    <a:pt x="873" y="425"/>
                    <a:pt x="874" y="427"/>
                  </a:cubicBezTo>
                  <a:cubicBezTo>
                    <a:pt x="870" y="422"/>
                    <a:pt x="865" y="417"/>
                    <a:pt x="859" y="412"/>
                  </a:cubicBezTo>
                  <a:cubicBezTo>
                    <a:pt x="859" y="408"/>
                    <a:pt x="858" y="405"/>
                    <a:pt x="857" y="402"/>
                  </a:cubicBezTo>
                  <a:cubicBezTo>
                    <a:pt x="856" y="397"/>
                    <a:pt x="856" y="390"/>
                    <a:pt x="857" y="385"/>
                  </a:cubicBezTo>
                  <a:cubicBezTo>
                    <a:pt x="857" y="384"/>
                    <a:pt x="855" y="383"/>
                    <a:pt x="855" y="385"/>
                  </a:cubicBezTo>
                  <a:cubicBezTo>
                    <a:pt x="855" y="391"/>
                    <a:pt x="855" y="396"/>
                    <a:pt x="856" y="402"/>
                  </a:cubicBezTo>
                  <a:cubicBezTo>
                    <a:pt x="856" y="404"/>
                    <a:pt x="856" y="407"/>
                    <a:pt x="857" y="410"/>
                  </a:cubicBezTo>
                  <a:cubicBezTo>
                    <a:pt x="855" y="408"/>
                    <a:pt x="853" y="407"/>
                    <a:pt x="851" y="405"/>
                  </a:cubicBezTo>
                  <a:cubicBezTo>
                    <a:pt x="851" y="404"/>
                    <a:pt x="851" y="403"/>
                    <a:pt x="851" y="402"/>
                  </a:cubicBezTo>
                  <a:cubicBezTo>
                    <a:pt x="851" y="401"/>
                    <a:pt x="850" y="400"/>
                    <a:pt x="850" y="399"/>
                  </a:cubicBezTo>
                  <a:cubicBezTo>
                    <a:pt x="850" y="398"/>
                    <a:pt x="848" y="398"/>
                    <a:pt x="848" y="399"/>
                  </a:cubicBezTo>
                  <a:cubicBezTo>
                    <a:pt x="848" y="400"/>
                    <a:pt x="848" y="402"/>
                    <a:pt x="849" y="403"/>
                  </a:cubicBezTo>
                  <a:cubicBezTo>
                    <a:pt x="849" y="403"/>
                    <a:pt x="849" y="403"/>
                    <a:pt x="849" y="404"/>
                  </a:cubicBezTo>
                  <a:cubicBezTo>
                    <a:pt x="841" y="399"/>
                    <a:pt x="833" y="396"/>
                    <a:pt x="824" y="394"/>
                  </a:cubicBezTo>
                  <a:cubicBezTo>
                    <a:pt x="821" y="394"/>
                    <a:pt x="816" y="391"/>
                    <a:pt x="812" y="391"/>
                  </a:cubicBezTo>
                  <a:cubicBezTo>
                    <a:pt x="813" y="390"/>
                    <a:pt x="814" y="390"/>
                    <a:pt x="815" y="389"/>
                  </a:cubicBezTo>
                  <a:cubicBezTo>
                    <a:pt x="820" y="385"/>
                    <a:pt x="824" y="382"/>
                    <a:pt x="828" y="378"/>
                  </a:cubicBezTo>
                  <a:cubicBezTo>
                    <a:pt x="836" y="372"/>
                    <a:pt x="851" y="362"/>
                    <a:pt x="854" y="350"/>
                  </a:cubicBezTo>
                  <a:cubicBezTo>
                    <a:pt x="854" y="350"/>
                    <a:pt x="855" y="350"/>
                    <a:pt x="855" y="349"/>
                  </a:cubicBezTo>
                  <a:cubicBezTo>
                    <a:pt x="855" y="335"/>
                    <a:pt x="848" y="321"/>
                    <a:pt x="838" y="310"/>
                  </a:cubicBezTo>
                  <a:cubicBezTo>
                    <a:pt x="838" y="310"/>
                    <a:pt x="838" y="309"/>
                    <a:pt x="838" y="309"/>
                  </a:cubicBezTo>
                  <a:cubicBezTo>
                    <a:pt x="839" y="309"/>
                    <a:pt x="839" y="308"/>
                    <a:pt x="839" y="308"/>
                  </a:cubicBezTo>
                  <a:cubicBezTo>
                    <a:pt x="840" y="305"/>
                    <a:pt x="845" y="302"/>
                    <a:pt x="847" y="300"/>
                  </a:cubicBezTo>
                  <a:cubicBezTo>
                    <a:pt x="851" y="295"/>
                    <a:pt x="856" y="290"/>
                    <a:pt x="860" y="285"/>
                  </a:cubicBezTo>
                  <a:cubicBezTo>
                    <a:pt x="864" y="280"/>
                    <a:pt x="868" y="274"/>
                    <a:pt x="874" y="272"/>
                  </a:cubicBezTo>
                  <a:cubicBezTo>
                    <a:pt x="879" y="270"/>
                    <a:pt x="883" y="269"/>
                    <a:pt x="886" y="266"/>
                  </a:cubicBezTo>
                  <a:cubicBezTo>
                    <a:pt x="899" y="257"/>
                    <a:pt x="911" y="251"/>
                    <a:pt x="927" y="252"/>
                  </a:cubicBezTo>
                  <a:cubicBezTo>
                    <a:pt x="945" y="254"/>
                    <a:pt x="957" y="264"/>
                    <a:pt x="966" y="280"/>
                  </a:cubicBezTo>
                  <a:cubicBezTo>
                    <a:pt x="980" y="306"/>
                    <a:pt x="988" y="337"/>
                    <a:pt x="988" y="367"/>
                  </a:cubicBezTo>
                  <a:cubicBezTo>
                    <a:pt x="986" y="382"/>
                    <a:pt x="984" y="397"/>
                    <a:pt x="978" y="411"/>
                  </a:cubicBezTo>
                  <a:cubicBezTo>
                    <a:pt x="972" y="429"/>
                    <a:pt x="962" y="446"/>
                    <a:pt x="953" y="463"/>
                  </a:cubicBezTo>
                  <a:cubicBezTo>
                    <a:pt x="945" y="478"/>
                    <a:pt x="935" y="492"/>
                    <a:pt x="924" y="505"/>
                  </a:cubicBezTo>
                  <a:cubicBezTo>
                    <a:pt x="926" y="501"/>
                    <a:pt x="929" y="496"/>
                    <a:pt x="931" y="492"/>
                  </a:cubicBezTo>
                  <a:cubicBezTo>
                    <a:pt x="933" y="487"/>
                    <a:pt x="935" y="482"/>
                    <a:pt x="938" y="478"/>
                  </a:cubicBezTo>
                  <a:cubicBezTo>
                    <a:pt x="939" y="478"/>
                    <a:pt x="938" y="477"/>
                    <a:pt x="938" y="477"/>
                  </a:cubicBezTo>
                  <a:cubicBezTo>
                    <a:pt x="933" y="480"/>
                    <a:pt x="932" y="486"/>
                    <a:pt x="929" y="491"/>
                  </a:cubicBezTo>
                  <a:cubicBezTo>
                    <a:pt x="926" y="497"/>
                    <a:pt x="921" y="503"/>
                    <a:pt x="920" y="510"/>
                  </a:cubicBezTo>
                  <a:cubicBezTo>
                    <a:pt x="920" y="510"/>
                    <a:pt x="919" y="510"/>
                    <a:pt x="919" y="511"/>
                  </a:cubicBezTo>
                  <a:cubicBezTo>
                    <a:pt x="913" y="517"/>
                    <a:pt x="907" y="524"/>
                    <a:pt x="901" y="530"/>
                  </a:cubicBezTo>
                  <a:cubicBezTo>
                    <a:pt x="901" y="529"/>
                    <a:pt x="902" y="527"/>
                    <a:pt x="902" y="526"/>
                  </a:cubicBezTo>
                  <a:cubicBezTo>
                    <a:pt x="904" y="522"/>
                    <a:pt x="907" y="517"/>
                    <a:pt x="909" y="513"/>
                  </a:cubicBezTo>
                  <a:cubicBezTo>
                    <a:pt x="910" y="513"/>
                    <a:pt x="909" y="513"/>
                    <a:pt x="909" y="513"/>
                  </a:cubicBezTo>
                  <a:cubicBezTo>
                    <a:pt x="908" y="514"/>
                    <a:pt x="906" y="516"/>
                    <a:pt x="905" y="517"/>
                  </a:cubicBezTo>
                  <a:cubicBezTo>
                    <a:pt x="906" y="517"/>
                    <a:pt x="906" y="516"/>
                    <a:pt x="906" y="516"/>
                  </a:cubicBezTo>
                  <a:cubicBezTo>
                    <a:pt x="909" y="507"/>
                    <a:pt x="912" y="498"/>
                    <a:pt x="913" y="488"/>
                  </a:cubicBezTo>
                  <a:cubicBezTo>
                    <a:pt x="913" y="488"/>
                    <a:pt x="912" y="488"/>
                    <a:pt x="912" y="488"/>
                  </a:cubicBezTo>
                  <a:cubicBezTo>
                    <a:pt x="909" y="497"/>
                    <a:pt x="908" y="506"/>
                    <a:pt x="904" y="515"/>
                  </a:cubicBezTo>
                  <a:cubicBezTo>
                    <a:pt x="901" y="522"/>
                    <a:pt x="898" y="529"/>
                    <a:pt x="894" y="535"/>
                  </a:cubicBezTo>
                  <a:cubicBezTo>
                    <a:pt x="894" y="535"/>
                    <a:pt x="894" y="535"/>
                    <a:pt x="894" y="535"/>
                  </a:cubicBezTo>
                  <a:cubicBezTo>
                    <a:pt x="893" y="537"/>
                    <a:pt x="891" y="538"/>
                    <a:pt x="890" y="540"/>
                  </a:cubicBezTo>
                  <a:cubicBezTo>
                    <a:pt x="890" y="538"/>
                    <a:pt x="890" y="537"/>
                    <a:pt x="890" y="535"/>
                  </a:cubicBezTo>
                  <a:cubicBezTo>
                    <a:pt x="891" y="526"/>
                    <a:pt x="894" y="516"/>
                    <a:pt x="894" y="507"/>
                  </a:cubicBezTo>
                  <a:cubicBezTo>
                    <a:pt x="894" y="498"/>
                    <a:pt x="894" y="490"/>
                    <a:pt x="893" y="481"/>
                  </a:cubicBezTo>
                  <a:close/>
                  <a:moveTo>
                    <a:pt x="713" y="477"/>
                  </a:moveTo>
                  <a:cubicBezTo>
                    <a:pt x="712" y="474"/>
                    <a:pt x="712" y="471"/>
                    <a:pt x="711" y="468"/>
                  </a:cubicBezTo>
                  <a:cubicBezTo>
                    <a:pt x="710" y="459"/>
                    <a:pt x="714" y="450"/>
                    <a:pt x="715" y="441"/>
                  </a:cubicBezTo>
                  <a:cubicBezTo>
                    <a:pt x="716" y="435"/>
                    <a:pt x="717" y="429"/>
                    <a:pt x="721" y="424"/>
                  </a:cubicBezTo>
                  <a:cubicBezTo>
                    <a:pt x="724" y="421"/>
                    <a:pt x="728" y="418"/>
                    <a:pt x="731" y="416"/>
                  </a:cubicBezTo>
                  <a:cubicBezTo>
                    <a:pt x="735" y="415"/>
                    <a:pt x="739" y="414"/>
                    <a:pt x="742" y="414"/>
                  </a:cubicBezTo>
                  <a:cubicBezTo>
                    <a:pt x="740" y="414"/>
                    <a:pt x="738" y="415"/>
                    <a:pt x="737" y="416"/>
                  </a:cubicBezTo>
                  <a:cubicBezTo>
                    <a:pt x="733" y="418"/>
                    <a:pt x="729" y="421"/>
                    <a:pt x="726" y="424"/>
                  </a:cubicBezTo>
                  <a:cubicBezTo>
                    <a:pt x="720" y="433"/>
                    <a:pt x="716" y="443"/>
                    <a:pt x="714" y="454"/>
                  </a:cubicBezTo>
                  <a:cubicBezTo>
                    <a:pt x="713" y="461"/>
                    <a:pt x="712" y="469"/>
                    <a:pt x="713" y="477"/>
                  </a:cubicBezTo>
                  <a:close/>
                  <a:moveTo>
                    <a:pt x="712" y="421"/>
                  </a:moveTo>
                  <a:cubicBezTo>
                    <a:pt x="712" y="420"/>
                    <a:pt x="711" y="418"/>
                    <a:pt x="709" y="416"/>
                  </a:cubicBezTo>
                  <a:cubicBezTo>
                    <a:pt x="712" y="417"/>
                    <a:pt x="715" y="417"/>
                    <a:pt x="717" y="417"/>
                  </a:cubicBezTo>
                  <a:cubicBezTo>
                    <a:pt x="720" y="417"/>
                    <a:pt x="723" y="417"/>
                    <a:pt x="726" y="416"/>
                  </a:cubicBezTo>
                  <a:cubicBezTo>
                    <a:pt x="721" y="419"/>
                    <a:pt x="718" y="423"/>
                    <a:pt x="715" y="428"/>
                  </a:cubicBezTo>
                  <a:cubicBezTo>
                    <a:pt x="714" y="425"/>
                    <a:pt x="713" y="421"/>
                    <a:pt x="712" y="421"/>
                  </a:cubicBezTo>
                  <a:close/>
                  <a:moveTo>
                    <a:pt x="741" y="410"/>
                  </a:moveTo>
                  <a:cubicBezTo>
                    <a:pt x="728" y="413"/>
                    <a:pt x="715" y="413"/>
                    <a:pt x="702" y="412"/>
                  </a:cubicBezTo>
                  <a:cubicBezTo>
                    <a:pt x="695" y="411"/>
                    <a:pt x="689" y="411"/>
                    <a:pt x="682" y="410"/>
                  </a:cubicBezTo>
                  <a:cubicBezTo>
                    <a:pt x="676" y="409"/>
                    <a:pt x="670" y="409"/>
                    <a:pt x="664" y="407"/>
                  </a:cubicBezTo>
                  <a:cubicBezTo>
                    <a:pt x="653" y="404"/>
                    <a:pt x="644" y="398"/>
                    <a:pt x="636" y="390"/>
                  </a:cubicBezTo>
                  <a:cubicBezTo>
                    <a:pt x="632" y="386"/>
                    <a:pt x="626" y="379"/>
                    <a:pt x="620" y="383"/>
                  </a:cubicBezTo>
                  <a:cubicBezTo>
                    <a:pt x="619" y="383"/>
                    <a:pt x="619" y="384"/>
                    <a:pt x="620" y="384"/>
                  </a:cubicBezTo>
                  <a:cubicBezTo>
                    <a:pt x="628" y="385"/>
                    <a:pt x="633" y="393"/>
                    <a:pt x="639" y="399"/>
                  </a:cubicBezTo>
                  <a:cubicBezTo>
                    <a:pt x="638" y="398"/>
                    <a:pt x="637" y="398"/>
                    <a:pt x="635" y="397"/>
                  </a:cubicBezTo>
                  <a:cubicBezTo>
                    <a:pt x="634" y="396"/>
                    <a:pt x="633" y="396"/>
                    <a:pt x="632" y="396"/>
                  </a:cubicBezTo>
                  <a:cubicBezTo>
                    <a:pt x="631" y="396"/>
                    <a:pt x="631" y="396"/>
                    <a:pt x="631" y="396"/>
                  </a:cubicBezTo>
                  <a:cubicBezTo>
                    <a:pt x="630" y="399"/>
                    <a:pt x="636" y="399"/>
                    <a:pt x="637" y="400"/>
                  </a:cubicBezTo>
                  <a:cubicBezTo>
                    <a:pt x="640" y="402"/>
                    <a:pt x="643" y="404"/>
                    <a:pt x="646" y="406"/>
                  </a:cubicBezTo>
                  <a:cubicBezTo>
                    <a:pt x="647" y="406"/>
                    <a:pt x="647" y="405"/>
                    <a:pt x="647" y="405"/>
                  </a:cubicBezTo>
                  <a:cubicBezTo>
                    <a:pt x="647" y="405"/>
                    <a:pt x="647" y="404"/>
                    <a:pt x="646" y="404"/>
                  </a:cubicBezTo>
                  <a:cubicBezTo>
                    <a:pt x="656" y="409"/>
                    <a:pt x="665" y="412"/>
                    <a:pt x="676" y="413"/>
                  </a:cubicBezTo>
                  <a:cubicBezTo>
                    <a:pt x="685" y="414"/>
                    <a:pt x="695" y="415"/>
                    <a:pt x="704" y="416"/>
                  </a:cubicBezTo>
                  <a:cubicBezTo>
                    <a:pt x="705" y="417"/>
                    <a:pt x="706" y="417"/>
                    <a:pt x="707" y="418"/>
                  </a:cubicBezTo>
                  <a:cubicBezTo>
                    <a:pt x="709" y="420"/>
                    <a:pt x="710" y="422"/>
                    <a:pt x="711" y="424"/>
                  </a:cubicBezTo>
                  <a:cubicBezTo>
                    <a:pt x="712" y="425"/>
                    <a:pt x="713" y="429"/>
                    <a:pt x="714" y="430"/>
                  </a:cubicBezTo>
                  <a:cubicBezTo>
                    <a:pt x="714" y="431"/>
                    <a:pt x="713" y="432"/>
                    <a:pt x="713" y="433"/>
                  </a:cubicBezTo>
                  <a:cubicBezTo>
                    <a:pt x="712" y="439"/>
                    <a:pt x="712" y="444"/>
                    <a:pt x="710" y="450"/>
                  </a:cubicBezTo>
                  <a:cubicBezTo>
                    <a:pt x="709" y="454"/>
                    <a:pt x="708" y="459"/>
                    <a:pt x="707" y="463"/>
                  </a:cubicBezTo>
                  <a:cubicBezTo>
                    <a:pt x="702" y="472"/>
                    <a:pt x="691" y="476"/>
                    <a:pt x="683" y="480"/>
                  </a:cubicBezTo>
                  <a:cubicBezTo>
                    <a:pt x="671" y="485"/>
                    <a:pt x="660" y="489"/>
                    <a:pt x="648" y="494"/>
                  </a:cubicBezTo>
                  <a:cubicBezTo>
                    <a:pt x="642" y="496"/>
                    <a:pt x="636" y="499"/>
                    <a:pt x="630" y="500"/>
                  </a:cubicBezTo>
                  <a:cubicBezTo>
                    <a:pt x="624" y="501"/>
                    <a:pt x="619" y="501"/>
                    <a:pt x="613" y="502"/>
                  </a:cubicBezTo>
                  <a:cubicBezTo>
                    <a:pt x="601" y="503"/>
                    <a:pt x="590" y="500"/>
                    <a:pt x="581" y="493"/>
                  </a:cubicBezTo>
                  <a:cubicBezTo>
                    <a:pt x="572" y="487"/>
                    <a:pt x="563" y="477"/>
                    <a:pt x="557" y="468"/>
                  </a:cubicBezTo>
                  <a:cubicBezTo>
                    <a:pt x="550" y="457"/>
                    <a:pt x="547" y="445"/>
                    <a:pt x="543" y="434"/>
                  </a:cubicBezTo>
                  <a:cubicBezTo>
                    <a:pt x="539" y="423"/>
                    <a:pt x="536" y="412"/>
                    <a:pt x="540" y="401"/>
                  </a:cubicBezTo>
                  <a:cubicBezTo>
                    <a:pt x="542" y="395"/>
                    <a:pt x="543" y="389"/>
                    <a:pt x="545" y="383"/>
                  </a:cubicBezTo>
                  <a:cubicBezTo>
                    <a:pt x="547" y="378"/>
                    <a:pt x="550" y="375"/>
                    <a:pt x="553" y="371"/>
                  </a:cubicBezTo>
                  <a:cubicBezTo>
                    <a:pt x="560" y="366"/>
                    <a:pt x="567" y="360"/>
                    <a:pt x="576" y="360"/>
                  </a:cubicBezTo>
                  <a:cubicBezTo>
                    <a:pt x="583" y="360"/>
                    <a:pt x="589" y="361"/>
                    <a:pt x="595" y="364"/>
                  </a:cubicBezTo>
                  <a:cubicBezTo>
                    <a:pt x="598" y="365"/>
                    <a:pt x="601" y="367"/>
                    <a:pt x="604" y="368"/>
                  </a:cubicBezTo>
                  <a:cubicBezTo>
                    <a:pt x="606" y="369"/>
                    <a:pt x="607" y="370"/>
                    <a:pt x="609" y="370"/>
                  </a:cubicBezTo>
                  <a:cubicBezTo>
                    <a:pt x="609" y="370"/>
                    <a:pt x="609" y="370"/>
                    <a:pt x="609" y="370"/>
                  </a:cubicBezTo>
                  <a:cubicBezTo>
                    <a:pt x="608" y="371"/>
                    <a:pt x="607" y="372"/>
                    <a:pt x="607" y="373"/>
                  </a:cubicBezTo>
                  <a:cubicBezTo>
                    <a:pt x="606" y="375"/>
                    <a:pt x="605" y="378"/>
                    <a:pt x="605" y="380"/>
                  </a:cubicBezTo>
                  <a:cubicBezTo>
                    <a:pt x="593" y="374"/>
                    <a:pt x="579" y="385"/>
                    <a:pt x="567" y="386"/>
                  </a:cubicBezTo>
                  <a:cubicBezTo>
                    <a:pt x="566" y="386"/>
                    <a:pt x="566" y="388"/>
                    <a:pt x="567" y="388"/>
                  </a:cubicBezTo>
                  <a:cubicBezTo>
                    <a:pt x="573" y="387"/>
                    <a:pt x="579" y="384"/>
                    <a:pt x="584" y="383"/>
                  </a:cubicBezTo>
                  <a:cubicBezTo>
                    <a:pt x="591" y="381"/>
                    <a:pt x="598" y="380"/>
                    <a:pt x="604" y="381"/>
                  </a:cubicBezTo>
                  <a:cubicBezTo>
                    <a:pt x="605" y="381"/>
                    <a:pt x="605" y="381"/>
                    <a:pt x="605" y="381"/>
                  </a:cubicBezTo>
                  <a:cubicBezTo>
                    <a:pt x="605" y="381"/>
                    <a:pt x="605" y="382"/>
                    <a:pt x="605" y="383"/>
                  </a:cubicBezTo>
                  <a:cubicBezTo>
                    <a:pt x="604" y="383"/>
                    <a:pt x="604" y="383"/>
                    <a:pt x="603" y="384"/>
                  </a:cubicBezTo>
                  <a:cubicBezTo>
                    <a:pt x="602" y="386"/>
                    <a:pt x="601" y="389"/>
                    <a:pt x="601" y="391"/>
                  </a:cubicBezTo>
                  <a:cubicBezTo>
                    <a:pt x="595" y="392"/>
                    <a:pt x="592" y="397"/>
                    <a:pt x="587" y="400"/>
                  </a:cubicBezTo>
                  <a:cubicBezTo>
                    <a:pt x="583" y="402"/>
                    <a:pt x="581" y="404"/>
                    <a:pt x="578" y="407"/>
                  </a:cubicBezTo>
                  <a:cubicBezTo>
                    <a:pt x="576" y="409"/>
                    <a:pt x="574" y="410"/>
                    <a:pt x="571" y="412"/>
                  </a:cubicBezTo>
                  <a:cubicBezTo>
                    <a:pt x="571" y="412"/>
                    <a:pt x="571" y="412"/>
                    <a:pt x="570" y="412"/>
                  </a:cubicBezTo>
                  <a:cubicBezTo>
                    <a:pt x="570" y="413"/>
                    <a:pt x="569" y="414"/>
                    <a:pt x="568" y="414"/>
                  </a:cubicBezTo>
                  <a:cubicBezTo>
                    <a:pt x="567" y="415"/>
                    <a:pt x="569" y="418"/>
                    <a:pt x="571" y="416"/>
                  </a:cubicBezTo>
                  <a:cubicBezTo>
                    <a:pt x="574" y="413"/>
                    <a:pt x="577" y="410"/>
                    <a:pt x="581" y="407"/>
                  </a:cubicBezTo>
                  <a:cubicBezTo>
                    <a:pt x="583" y="406"/>
                    <a:pt x="585" y="404"/>
                    <a:pt x="587" y="402"/>
                  </a:cubicBezTo>
                  <a:cubicBezTo>
                    <a:pt x="590" y="398"/>
                    <a:pt x="596" y="393"/>
                    <a:pt x="601" y="391"/>
                  </a:cubicBezTo>
                  <a:cubicBezTo>
                    <a:pt x="602" y="392"/>
                    <a:pt x="602" y="392"/>
                    <a:pt x="602" y="393"/>
                  </a:cubicBezTo>
                  <a:cubicBezTo>
                    <a:pt x="599" y="395"/>
                    <a:pt x="597" y="398"/>
                    <a:pt x="595" y="401"/>
                  </a:cubicBezTo>
                  <a:cubicBezTo>
                    <a:pt x="595" y="401"/>
                    <a:pt x="595" y="401"/>
                    <a:pt x="596" y="401"/>
                  </a:cubicBezTo>
                  <a:cubicBezTo>
                    <a:pt x="598" y="399"/>
                    <a:pt x="600" y="396"/>
                    <a:pt x="602" y="394"/>
                  </a:cubicBezTo>
                  <a:cubicBezTo>
                    <a:pt x="603" y="394"/>
                    <a:pt x="603" y="395"/>
                    <a:pt x="604" y="395"/>
                  </a:cubicBezTo>
                  <a:cubicBezTo>
                    <a:pt x="602" y="397"/>
                    <a:pt x="601" y="400"/>
                    <a:pt x="600" y="403"/>
                  </a:cubicBezTo>
                  <a:cubicBezTo>
                    <a:pt x="600" y="403"/>
                    <a:pt x="600" y="403"/>
                    <a:pt x="600" y="403"/>
                  </a:cubicBezTo>
                  <a:cubicBezTo>
                    <a:pt x="601" y="400"/>
                    <a:pt x="603" y="398"/>
                    <a:pt x="605" y="396"/>
                  </a:cubicBezTo>
                  <a:cubicBezTo>
                    <a:pt x="606" y="397"/>
                    <a:pt x="608" y="397"/>
                    <a:pt x="610" y="397"/>
                  </a:cubicBezTo>
                  <a:cubicBezTo>
                    <a:pt x="612" y="397"/>
                    <a:pt x="614" y="397"/>
                    <a:pt x="617" y="397"/>
                  </a:cubicBezTo>
                  <a:cubicBezTo>
                    <a:pt x="617" y="397"/>
                    <a:pt x="617" y="397"/>
                    <a:pt x="617" y="397"/>
                  </a:cubicBezTo>
                  <a:cubicBezTo>
                    <a:pt x="617" y="404"/>
                    <a:pt x="621" y="410"/>
                    <a:pt x="625" y="414"/>
                  </a:cubicBezTo>
                  <a:cubicBezTo>
                    <a:pt x="631" y="421"/>
                    <a:pt x="637" y="428"/>
                    <a:pt x="644" y="433"/>
                  </a:cubicBezTo>
                  <a:cubicBezTo>
                    <a:pt x="644" y="434"/>
                    <a:pt x="645" y="433"/>
                    <a:pt x="644" y="433"/>
                  </a:cubicBezTo>
                  <a:cubicBezTo>
                    <a:pt x="638" y="428"/>
                    <a:pt x="633" y="421"/>
                    <a:pt x="628" y="415"/>
                  </a:cubicBezTo>
                  <a:cubicBezTo>
                    <a:pt x="626" y="412"/>
                    <a:pt x="623" y="410"/>
                    <a:pt x="622" y="407"/>
                  </a:cubicBezTo>
                  <a:cubicBezTo>
                    <a:pt x="620" y="404"/>
                    <a:pt x="620" y="401"/>
                    <a:pt x="619" y="398"/>
                  </a:cubicBezTo>
                  <a:cubicBezTo>
                    <a:pt x="619" y="398"/>
                    <a:pt x="619" y="398"/>
                    <a:pt x="619" y="398"/>
                  </a:cubicBezTo>
                  <a:cubicBezTo>
                    <a:pt x="619" y="398"/>
                    <a:pt x="619" y="397"/>
                    <a:pt x="619" y="397"/>
                  </a:cubicBezTo>
                  <a:cubicBezTo>
                    <a:pt x="619" y="397"/>
                    <a:pt x="618" y="397"/>
                    <a:pt x="618" y="397"/>
                  </a:cubicBezTo>
                  <a:cubicBezTo>
                    <a:pt x="619" y="396"/>
                    <a:pt x="620" y="396"/>
                    <a:pt x="622" y="396"/>
                  </a:cubicBezTo>
                  <a:cubicBezTo>
                    <a:pt x="622" y="398"/>
                    <a:pt x="623" y="400"/>
                    <a:pt x="625" y="401"/>
                  </a:cubicBezTo>
                  <a:cubicBezTo>
                    <a:pt x="626" y="404"/>
                    <a:pt x="629" y="405"/>
                    <a:pt x="630" y="406"/>
                  </a:cubicBezTo>
                  <a:cubicBezTo>
                    <a:pt x="630" y="407"/>
                    <a:pt x="631" y="406"/>
                    <a:pt x="631" y="406"/>
                  </a:cubicBezTo>
                  <a:cubicBezTo>
                    <a:pt x="629" y="405"/>
                    <a:pt x="628" y="403"/>
                    <a:pt x="627" y="401"/>
                  </a:cubicBezTo>
                  <a:cubicBezTo>
                    <a:pt x="625" y="399"/>
                    <a:pt x="624" y="398"/>
                    <a:pt x="623" y="396"/>
                  </a:cubicBezTo>
                  <a:cubicBezTo>
                    <a:pt x="624" y="396"/>
                    <a:pt x="625" y="395"/>
                    <a:pt x="625" y="395"/>
                  </a:cubicBezTo>
                  <a:cubicBezTo>
                    <a:pt x="625" y="396"/>
                    <a:pt x="625" y="396"/>
                    <a:pt x="626" y="397"/>
                  </a:cubicBezTo>
                  <a:cubicBezTo>
                    <a:pt x="632" y="405"/>
                    <a:pt x="641" y="409"/>
                    <a:pt x="651" y="412"/>
                  </a:cubicBezTo>
                  <a:cubicBezTo>
                    <a:pt x="651" y="412"/>
                    <a:pt x="651" y="412"/>
                    <a:pt x="651" y="412"/>
                  </a:cubicBezTo>
                  <a:cubicBezTo>
                    <a:pt x="641" y="409"/>
                    <a:pt x="634" y="402"/>
                    <a:pt x="627" y="395"/>
                  </a:cubicBezTo>
                  <a:cubicBezTo>
                    <a:pt x="627" y="395"/>
                    <a:pt x="627" y="395"/>
                    <a:pt x="627" y="395"/>
                  </a:cubicBezTo>
                  <a:cubicBezTo>
                    <a:pt x="628" y="394"/>
                    <a:pt x="629" y="394"/>
                    <a:pt x="630" y="394"/>
                  </a:cubicBezTo>
                  <a:cubicBezTo>
                    <a:pt x="631" y="393"/>
                    <a:pt x="631" y="392"/>
                    <a:pt x="630" y="392"/>
                  </a:cubicBezTo>
                  <a:cubicBezTo>
                    <a:pt x="626" y="392"/>
                    <a:pt x="622" y="392"/>
                    <a:pt x="619" y="393"/>
                  </a:cubicBezTo>
                  <a:cubicBezTo>
                    <a:pt x="615" y="393"/>
                    <a:pt x="612" y="393"/>
                    <a:pt x="610" y="390"/>
                  </a:cubicBezTo>
                  <a:cubicBezTo>
                    <a:pt x="608" y="387"/>
                    <a:pt x="607" y="383"/>
                    <a:pt x="608" y="380"/>
                  </a:cubicBezTo>
                  <a:cubicBezTo>
                    <a:pt x="610" y="372"/>
                    <a:pt x="619" y="365"/>
                    <a:pt x="627" y="371"/>
                  </a:cubicBezTo>
                  <a:cubicBezTo>
                    <a:pt x="631" y="374"/>
                    <a:pt x="634" y="378"/>
                    <a:pt x="639" y="380"/>
                  </a:cubicBezTo>
                  <a:cubicBezTo>
                    <a:pt x="643" y="382"/>
                    <a:pt x="648" y="382"/>
                    <a:pt x="652" y="383"/>
                  </a:cubicBezTo>
                  <a:cubicBezTo>
                    <a:pt x="665" y="384"/>
                    <a:pt x="677" y="388"/>
                    <a:pt x="689" y="392"/>
                  </a:cubicBezTo>
                  <a:cubicBezTo>
                    <a:pt x="700" y="394"/>
                    <a:pt x="711" y="398"/>
                    <a:pt x="722" y="400"/>
                  </a:cubicBezTo>
                  <a:cubicBezTo>
                    <a:pt x="731" y="401"/>
                    <a:pt x="741" y="399"/>
                    <a:pt x="750" y="398"/>
                  </a:cubicBezTo>
                  <a:cubicBezTo>
                    <a:pt x="758" y="397"/>
                    <a:pt x="766" y="395"/>
                    <a:pt x="774" y="394"/>
                  </a:cubicBezTo>
                  <a:cubicBezTo>
                    <a:pt x="778" y="393"/>
                    <a:pt x="785" y="392"/>
                    <a:pt x="787" y="388"/>
                  </a:cubicBezTo>
                  <a:cubicBezTo>
                    <a:pt x="787" y="387"/>
                    <a:pt x="786" y="386"/>
                    <a:pt x="786" y="387"/>
                  </a:cubicBezTo>
                  <a:cubicBezTo>
                    <a:pt x="784" y="390"/>
                    <a:pt x="778" y="390"/>
                    <a:pt x="775" y="391"/>
                  </a:cubicBezTo>
                  <a:cubicBezTo>
                    <a:pt x="771" y="392"/>
                    <a:pt x="767" y="392"/>
                    <a:pt x="764" y="393"/>
                  </a:cubicBezTo>
                  <a:cubicBezTo>
                    <a:pt x="758" y="394"/>
                    <a:pt x="752" y="395"/>
                    <a:pt x="746" y="395"/>
                  </a:cubicBezTo>
                  <a:cubicBezTo>
                    <a:pt x="740" y="396"/>
                    <a:pt x="733" y="397"/>
                    <a:pt x="727" y="396"/>
                  </a:cubicBezTo>
                  <a:cubicBezTo>
                    <a:pt x="720" y="396"/>
                    <a:pt x="712" y="394"/>
                    <a:pt x="705" y="392"/>
                  </a:cubicBezTo>
                  <a:cubicBezTo>
                    <a:pt x="709" y="392"/>
                    <a:pt x="712" y="391"/>
                    <a:pt x="715" y="390"/>
                  </a:cubicBezTo>
                  <a:cubicBezTo>
                    <a:pt x="723" y="388"/>
                    <a:pt x="731" y="387"/>
                    <a:pt x="740" y="387"/>
                  </a:cubicBezTo>
                  <a:cubicBezTo>
                    <a:pt x="740" y="387"/>
                    <a:pt x="740" y="386"/>
                    <a:pt x="740" y="386"/>
                  </a:cubicBezTo>
                  <a:cubicBezTo>
                    <a:pt x="733" y="385"/>
                    <a:pt x="727" y="386"/>
                    <a:pt x="721" y="388"/>
                  </a:cubicBezTo>
                  <a:cubicBezTo>
                    <a:pt x="717" y="389"/>
                    <a:pt x="712" y="390"/>
                    <a:pt x="707" y="390"/>
                  </a:cubicBezTo>
                  <a:cubicBezTo>
                    <a:pt x="704" y="390"/>
                    <a:pt x="700" y="389"/>
                    <a:pt x="697" y="390"/>
                  </a:cubicBezTo>
                  <a:cubicBezTo>
                    <a:pt x="694" y="389"/>
                    <a:pt x="691" y="388"/>
                    <a:pt x="688" y="387"/>
                  </a:cubicBezTo>
                  <a:cubicBezTo>
                    <a:pt x="688" y="387"/>
                    <a:pt x="688" y="387"/>
                    <a:pt x="688" y="387"/>
                  </a:cubicBezTo>
                  <a:cubicBezTo>
                    <a:pt x="690" y="387"/>
                    <a:pt x="693" y="386"/>
                    <a:pt x="695" y="386"/>
                  </a:cubicBezTo>
                  <a:cubicBezTo>
                    <a:pt x="706" y="385"/>
                    <a:pt x="716" y="383"/>
                    <a:pt x="726" y="381"/>
                  </a:cubicBezTo>
                  <a:cubicBezTo>
                    <a:pt x="727" y="381"/>
                    <a:pt x="727" y="380"/>
                    <a:pt x="726" y="380"/>
                  </a:cubicBezTo>
                  <a:cubicBezTo>
                    <a:pt x="717" y="382"/>
                    <a:pt x="708" y="384"/>
                    <a:pt x="698" y="384"/>
                  </a:cubicBezTo>
                  <a:cubicBezTo>
                    <a:pt x="694" y="384"/>
                    <a:pt x="690" y="385"/>
                    <a:pt x="686" y="385"/>
                  </a:cubicBezTo>
                  <a:cubicBezTo>
                    <a:pt x="683" y="385"/>
                    <a:pt x="680" y="384"/>
                    <a:pt x="678" y="383"/>
                  </a:cubicBezTo>
                  <a:cubicBezTo>
                    <a:pt x="678" y="383"/>
                    <a:pt x="679" y="383"/>
                    <a:pt x="680" y="383"/>
                  </a:cubicBezTo>
                  <a:cubicBezTo>
                    <a:pt x="687" y="382"/>
                    <a:pt x="694" y="380"/>
                    <a:pt x="701" y="378"/>
                  </a:cubicBezTo>
                  <a:cubicBezTo>
                    <a:pt x="717" y="375"/>
                    <a:pt x="732" y="370"/>
                    <a:pt x="748" y="367"/>
                  </a:cubicBezTo>
                  <a:cubicBezTo>
                    <a:pt x="749" y="366"/>
                    <a:pt x="748" y="366"/>
                    <a:pt x="748" y="366"/>
                  </a:cubicBezTo>
                  <a:cubicBezTo>
                    <a:pt x="740" y="366"/>
                    <a:pt x="734" y="369"/>
                    <a:pt x="726" y="371"/>
                  </a:cubicBezTo>
                  <a:cubicBezTo>
                    <a:pt x="718" y="372"/>
                    <a:pt x="711" y="375"/>
                    <a:pt x="703" y="376"/>
                  </a:cubicBezTo>
                  <a:cubicBezTo>
                    <a:pt x="695" y="377"/>
                    <a:pt x="688" y="379"/>
                    <a:pt x="681" y="380"/>
                  </a:cubicBezTo>
                  <a:cubicBezTo>
                    <a:pt x="675" y="381"/>
                    <a:pt x="669" y="380"/>
                    <a:pt x="664" y="379"/>
                  </a:cubicBezTo>
                  <a:cubicBezTo>
                    <a:pt x="667" y="378"/>
                    <a:pt x="670" y="378"/>
                    <a:pt x="673" y="377"/>
                  </a:cubicBezTo>
                  <a:cubicBezTo>
                    <a:pt x="678" y="376"/>
                    <a:pt x="684" y="377"/>
                    <a:pt x="689" y="375"/>
                  </a:cubicBezTo>
                  <a:cubicBezTo>
                    <a:pt x="694" y="374"/>
                    <a:pt x="699" y="372"/>
                    <a:pt x="704" y="371"/>
                  </a:cubicBezTo>
                  <a:cubicBezTo>
                    <a:pt x="705" y="371"/>
                    <a:pt x="704" y="370"/>
                    <a:pt x="704" y="370"/>
                  </a:cubicBezTo>
                  <a:cubicBezTo>
                    <a:pt x="694" y="372"/>
                    <a:pt x="684" y="374"/>
                    <a:pt x="674" y="375"/>
                  </a:cubicBezTo>
                  <a:cubicBezTo>
                    <a:pt x="675" y="375"/>
                    <a:pt x="676" y="374"/>
                    <a:pt x="677" y="374"/>
                  </a:cubicBezTo>
                  <a:cubicBezTo>
                    <a:pt x="687" y="369"/>
                    <a:pt x="698" y="363"/>
                    <a:pt x="709" y="359"/>
                  </a:cubicBezTo>
                  <a:cubicBezTo>
                    <a:pt x="710" y="359"/>
                    <a:pt x="710" y="359"/>
                    <a:pt x="709" y="359"/>
                  </a:cubicBezTo>
                  <a:cubicBezTo>
                    <a:pt x="690" y="363"/>
                    <a:pt x="674" y="378"/>
                    <a:pt x="654" y="376"/>
                  </a:cubicBezTo>
                  <a:cubicBezTo>
                    <a:pt x="654" y="376"/>
                    <a:pt x="654" y="377"/>
                    <a:pt x="653" y="377"/>
                  </a:cubicBezTo>
                  <a:cubicBezTo>
                    <a:pt x="652" y="377"/>
                    <a:pt x="651" y="377"/>
                    <a:pt x="650" y="377"/>
                  </a:cubicBezTo>
                  <a:cubicBezTo>
                    <a:pt x="657" y="376"/>
                    <a:pt x="664" y="374"/>
                    <a:pt x="670" y="371"/>
                  </a:cubicBezTo>
                  <a:cubicBezTo>
                    <a:pt x="680" y="368"/>
                    <a:pt x="689" y="364"/>
                    <a:pt x="698" y="360"/>
                  </a:cubicBezTo>
                  <a:cubicBezTo>
                    <a:pt x="718" y="351"/>
                    <a:pt x="738" y="342"/>
                    <a:pt x="760" y="338"/>
                  </a:cubicBezTo>
                  <a:cubicBezTo>
                    <a:pt x="761" y="337"/>
                    <a:pt x="760" y="336"/>
                    <a:pt x="760" y="336"/>
                  </a:cubicBezTo>
                  <a:cubicBezTo>
                    <a:pt x="739" y="340"/>
                    <a:pt x="720" y="349"/>
                    <a:pt x="701" y="357"/>
                  </a:cubicBezTo>
                  <a:cubicBezTo>
                    <a:pt x="691" y="361"/>
                    <a:pt x="681" y="365"/>
                    <a:pt x="671" y="369"/>
                  </a:cubicBezTo>
                  <a:cubicBezTo>
                    <a:pt x="663" y="371"/>
                    <a:pt x="655" y="373"/>
                    <a:pt x="647" y="375"/>
                  </a:cubicBezTo>
                  <a:cubicBezTo>
                    <a:pt x="647" y="374"/>
                    <a:pt x="647" y="374"/>
                    <a:pt x="647" y="374"/>
                  </a:cubicBezTo>
                  <a:cubicBezTo>
                    <a:pt x="654" y="373"/>
                    <a:pt x="661" y="370"/>
                    <a:pt x="667" y="367"/>
                  </a:cubicBezTo>
                  <a:cubicBezTo>
                    <a:pt x="680" y="362"/>
                    <a:pt x="691" y="352"/>
                    <a:pt x="705" y="349"/>
                  </a:cubicBezTo>
                  <a:cubicBezTo>
                    <a:pt x="705" y="349"/>
                    <a:pt x="705" y="349"/>
                    <a:pt x="705" y="349"/>
                  </a:cubicBezTo>
                  <a:cubicBezTo>
                    <a:pt x="698" y="350"/>
                    <a:pt x="693" y="352"/>
                    <a:pt x="687" y="356"/>
                  </a:cubicBezTo>
                  <a:cubicBezTo>
                    <a:pt x="679" y="360"/>
                    <a:pt x="671" y="364"/>
                    <a:pt x="663" y="367"/>
                  </a:cubicBezTo>
                  <a:cubicBezTo>
                    <a:pt x="661" y="368"/>
                    <a:pt x="658" y="369"/>
                    <a:pt x="656" y="369"/>
                  </a:cubicBezTo>
                  <a:cubicBezTo>
                    <a:pt x="658" y="368"/>
                    <a:pt x="661" y="366"/>
                    <a:pt x="663" y="365"/>
                  </a:cubicBezTo>
                  <a:cubicBezTo>
                    <a:pt x="663" y="365"/>
                    <a:pt x="663" y="365"/>
                    <a:pt x="663" y="365"/>
                  </a:cubicBezTo>
                  <a:cubicBezTo>
                    <a:pt x="660" y="366"/>
                    <a:pt x="657" y="366"/>
                    <a:pt x="654" y="367"/>
                  </a:cubicBezTo>
                  <a:cubicBezTo>
                    <a:pt x="651" y="369"/>
                    <a:pt x="648" y="370"/>
                    <a:pt x="644" y="371"/>
                  </a:cubicBezTo>
                  <a:cubicBezTo>
                    <a:pt x="644" y="371"/>
                    <a:pt x="644" y="371"/>
                    <a:pt x="643" y="371"/>
                  </a:cubicBezTo>
                  <a:cubicBezTo>
                    <a:pt x="647" y="369"/>
                    <a:pt x="650" y="367"/>
                    <a:pt x="654" y="365"/>
                  </a:cubicBezTo>
                  <a:cubicBezTo>
                    <a:pt x="659" y="362"/>
                    <a:pt x="664" y="359"/>
                    <a:pt x="668" y="355"/>
                  </a:cubicBezTo>
                  <a:cubicBezTo>
                    <a:pt x="677" y="349"/>
                    <a:pt x="687" y="343"/>
                    <a:pt x="697" y="338"/>
                  </a:cubicBezTo>
                  <a:cubicBezTo>
                    <a:pt x="698" y="338"/>
                    <a:pt x="697" y="337"/>
                    <a:pt x="696" y="337"/>
                  </a:cubicBezTo>
                  <a:cubicBezTo>
                    <a:pt x="686" y="342"/>
                    <a:pt x="675" y="347"/>
                    <a:pt x="665" y="354"/>
                  </a:cubicBezTo>
                  <a:cubicBezTo>
                    <a:pt x="660" y="358"/>
                    <a:pt x="655" y="361"/>
                    <a:pt x="649" y="364"/>
                  </a:cubicBezTo>
                  <a:cubicBezTo>
                    <a:pt x="648" y="365"/>
                    <a:pt x="647" y="366"/>
                    <a:pt x="646" y="366"/>
                  </a:cubicBezTo>
                  <a:cubicBezTo>
                    <a:pt x="646" y="366"/>
                    <a:pt x="646" y="366"/>
                    <a:pt x="647" y="365"/>
                  </a:cubicBezTo>
                  <a:cubicBezTo>
                    <a:pt x="649" y="364"/>
                    <a:pt x="651" y="362"/>
                    <a:pt x="653" y="361"/>
                  </a:cubicBezTo>
                  <a:cubicBezTo>
                    <a:pt x="658" y="358"/>
                    <a:pt x="663" y="355"/>
                    <a:pt x="668" y="351"/>
                  </a:cubicBezTo>
                  <a:cubicBezTo>
                    <a:pt x="677" y="344"/>
                    <a:pt x="685" y="335"/>
                    <a:pt x="696" y="330"/>
                  </a:cubicBezTo>
                  <a:cubicBezTo>
                    <a:pt x="697" y="329"/>
                    <a:pt x="696" y="328"/>
                    <a:pt x="696" y="329"/>
                  </a:cubicBezTo>
                  <a:cubicBezTo>
                    <a:pt x="683" y="334"/>
                    <a:pt x="674" y="344"/>
                    <a:pt x="663" y="351"/>
                  </a:cubicBezTo>
                  <a:cubicBezTo>
                    <a:pt x="659" y="354"/>
                    <a:pt x="654" y="356"/>
                    <a:pt x="650" y="359"/>
                  </a:cubicBezTo>
                  <a:cubicBezTo>
                    <a:pt x="650" y="359"/>
                    <a:pt x="650" y="359"/>
                    <a:pt x="650" y="359"/>
                  </a:cubicBezTo>
                  <a:cubicBezTo>
                    <a:pt x="655" y="355"/>
                    <a:pt x="660" y="351"/>
                    <a:pt x="666" y="347"/>
                  </a:cubicBezTo>
                  <a:cubicBezTo>
                    <a:pt x="676" y="340"/>
                    <a:pt x="685" y="332"/>
                    <a:pt x="695" y="324"/>
                  </a:cubicBezTo>
                  <a:cubicBezTo>
                    <a:pt x="705" y="316"/>
                    <a:pt x="716" y="308"/>
                    <a:pt x="725" y="298"/>
                  </a:cubicBezTo>
                  <a:cubicBezTo>
                    <a:pt x="729" y="293"/>
                    <a:pt x="733" y="287"/>
                    <a:pt x="738" y="283"/>
                  </a:cubicBezTo>
                  <a:cubicBezTo>
                    <a:pt x="741" y="282"/>
                    <a:pt x="743" y="280"/>
                    <a:pt x="745" y="278"/>
                  </a:cubicBezTo>
                  <a:cubicBezTo>
                    <a:pt x="745" y="278"/>
                    <a:pt x="746" y="278"/>
                    <a:pt x="746" y="278"/>
                  </a:cubicBezTo>
                  <a:cubicBezTo>
                    <a:pt x="758" y="276"/>
                    <a:pt x="768" y="279"/>
                    <a:pt x="779" y="281"/>
                  </a:cubicBezTo>
                  <a:cubicBezTo>
                    <a:pt x="788" y="284"/>
                    <a:pt x="796" y="285"/>
                    <a:pt x="804" y="289"/>
                  </a:cubicBezTo>
                  <a:cubicBezTo>
                    <a:pt x="804" y="289"/>
                    <a:pt x="805" y="289"/>
                    <a:pt x="805" y="289"/>
                  </a:cubicBezTo>
                  <a:cubicBezTo>
                    <a:pt x="807" y="290"/>
                    <a:pt x="808" y="291"/>
                    <a:pt x="810" y="292"/>
                  </a:cubicBezTo>
                  <a:cubicBezTo>
                    <a:pt x="828" y="302"/>
                    <a:pt x="847" y="320"/>
                    <a:pt x="852" y="341"/>
                  </a:cubicBezTo>
                  <a:cubicBezTo>
                    <a:pt x="852" y="342"/>
                    <a:pt x="852" y="342"/>
                    <a:pt x="852" y="342"/>
                  </a:cubicBezTo>
                  <a:cubicBezTo>
                    <a:pt x="854" y="351"/>
                    <a:pt x="846" y="359"/>
                    <a:pt x="839" y="365"/>
                  </a:cubicBezTo>
                  <a:cubicBezTo>
                    <a:pt x="832" y="371"/>
                    <a:pt x="825" y="377"/>
                    <a:pt x="817" y="382"/>
                  </a:cubicBezTo>
                  <a:cubicBezTo>
                    <a:pt x="806" y="391"/>
                    <a:pt x="792" y="397"/>
                    <a:pt x="778" y="402"/>
                  </a:cubicBezTo>
                  <a:cubicBezTo>
                    <a:pt x="766" y="406"/>
                    <a:pt x="754" y="407"/>
                    <a:pt x="741" y="410"/>
                  </a:cubicBezTo>
                  <a:close/>
                  <a:moveTo>
                    <a:pt x="521" y="621"/>
                  </a:moveTo>
                  <a:cubicBezTo>
                    <a:pt x="520" y="621"/>
                    <a:pt x="520" y="621"/>
                    <a:pt x="519" y="621"/>
                  </a:cubicBezTo>
                  <a:cubicBezTo>
                    <a:pt x="521" y="620"/>
                    <a:pt x="522" y="617"/>
                    <a:pt x="522" y="615"/>
                  </a:cubicBezTo>
                  <a:cubicBezTo>
                    <a:pt x="523" y="613"/>
                    <a:pt x="520" y="613"/>
                    <a:pt x="520" y="614"/>
                  </a:cubicBezTo>
                  <a:cubicBezTo>
                    <a:pt x="520" y="616"/>
                    <a:pt x="519" y="617"/>
                    <a:pt x="519" y="618"/>
                  </a:cubicBezTo>
                  <a:cubicBezTo>
                    <a:pt x="518" y="618"/>
                    <a:pt x="517" y="619"/>
                    <a:pt x="516" y="619"/>
                  </a:cubicBezTo>
                  <a:cubicBezTo>
                    <a:pt x="515" y="619"/>
                    <a:pt x="515" y="620"/>
                    <a:pt x="516" y="621"/>
                  </a:cubicBezTo>
                  <a:cubicBezTo>
                    <a:pt x="514" y="621"/>
                    <a:pt x="513" y="621"/>
                    <a:pt x="512" y="621"/>
                  </a:cubicBezTo>
                  <a:cubicBezTo>
                    <a:pt x="509" y="622"/>
                    <a:pt x="506" y="623"/>
                    <a:pt x="504" y="624"/>
                  </a:cubicBezTo>
                  <a:cubicBezTo>
                    <a:pt x="501" y="625"/>
                    <a:pt x="499" y="625"/>
                    <a:pt x="497" y="624"/>
                  </a:cubicBezTo>
                  <a:cubicBezTo>
                    <a:pt x="497" y="623"/>
                    <a:pt x="497" y="623"/>
                    <a:pt x="496" y="622"/>
                  </a:cubicBezTo>
                  <a:cubicBezTo>
                    <a:pt x="495" y="621"/>
                    <a:pt x="495" y="620"/>
                    <a:pt x="493" y="619"/>
                  </a:cubicBezTo>
                  <a:cubicBezTo>
                    <a:pt x="493" y="619"/>
                    <a:pt x="492" y="619"/>
                    <a:pt x="492" y="619"/>
                  </a:cubicBezTo>
                  <a:cubicBezTo>
                    <a:pt x="492" y="619"/>
                    <a:pt x="492" y="619"/>
                    <a:pt x="491" y="619"/>
                  </a:cubicBezTo>
                  <a:cubicBezTo>
                    <a:pt x="491" y="619"/>
                    <a:pt x="490" y="618"/>
                    <a:pt x="490" y="618"/>
                  </a:cubicBezTo>
                  <a:cubicBezTo>
                    <a:pt x="491" y="616"/>
                    <a:pt x="492" y="615"/>
                    <a:pt x="494" y="613"/>
                  </a:cubicBezTo>
                  <a:cubicBezTo>
                    <a:pt x="495" y="611"/>
                    <a:pt x="498" y="609"/>
                    <a:pt x="499" y="606"/>
                  </a:cubicBezTo>
                  <a:cubicBezTo>
                    <a:pt x="503" y="600"/>
                    <a:pt x="506" y="592"/>
                    <a:pt x="513" y="588"/>
                  </a:cubicBezTo>
                  <a:cubicBezTo>
                    <a:pt x="518" y="585"/>
                    <a:pt x="522" y="583"/>
                    <a:pt x="525" y="578"/>
                  </a:cubicBezTo>
                  <a:cubicBezTo>
                    <a:pt x="528" y="571"/>
                    <a:pt x="532" y="566"/>
                    <a:pt x="536" y="560"/>
                  </a:cubicBezTo>
                  <a:cubicBezTo>
                    <a:pt x="547" y="548"/>
                    <a:pt x="558" y="537"/>
                    <a:pt x="570" y="526"/>
                  </a:cubicBezTo>
                  <a:cubicBezTo>
                    <a:pt x="573" y="523"/>
                    <a:pt x="577" y="519"/>
                    <a:pt x="580" y="515"/>
                  </a:cubicBezTo>
                  <a:cubicBezTo>
                    <a:pt x="582" y="512"/>
                    <a:pt x="585" y="507"/>
                    <a:pt x="589" y="505"/>
                  </a:cubicBezTo>
                  <a:cubicBezTo>
                    <a:pt x="590" y="504"/>
                    <a:pt x="590" y="502"/>
                    <a:pt x="588" y="503"/>
                  </a:cubicBezTo>
                  <a:cubicBezTo>
                    <a:pt x="585" y="504"/>
                    <a:pt x="582" y="508"/>
                    <a:pt x="579" y="511"/>
                  </a:cubicBezTo>
                  <a:cubicBezTo>
                    <a:pt x="576" y="515"/>
                    <a:pt x="573" y="519"/>
                    <a:pt x="569" y="523"/>
                  </a:cubicBezTo>
                  <a:cubicBezTo>
                    <a:pt x="565" y="526"/>
                    <a:pt x="562" y="529"/>
                    <a:pt x="559" y="532"/>
                  </a:cubicBezTo>
                  <a:cubicBezTo>
                    <a:pt x="559" y="531"/>
                    <a:pt x="560" y="530"/>
                    <a:pt x="561" y="529"/>
                  </a:cubicBezTo>
                  <a:cubicBezTo>
                    <a:pt x="563" y="526"/>
                    <a:pt x="566" y="522"/>
                    <a:pt x="569" y="519"/>
                  </a:cubicBezTo>
                  <a:cubicBezTo>
                    <a:pt x="574" y="513"/>
                    <a:pt x="580" y="507"/>
                    <a:pt x="584" y="500"/>
                  </a:cubicBezTo>
                  <a:cubicBezTo>
                    <a:pt x="584" y="500"/>
                    <a:pt x="584" y="500"/>
                    <a:pt x="584" y="500"/>
                  </a:cubicBezTo>
                  <a:cubicBezTo>
                    <a:pt x="592" y="504"/>
                    <a:pt x="601" y="507"/>
                    <a:pt x="610" y="506"/>
                  </a:cubicBezTo>
                  <a:cubicBezTo>
                    <a:pt x="614" y="505"/>
                    <a:pt x="618" y="505"/>
                    <a:pt x="623" y="505"/>
                  </a:cubicBezTo>
                  <a:cubicBezTo>
                    <a:pt x="617" y="510"/>
                    <a:pt x="609" y="520"/>
                    <a:pt x="608" y="521"/>
                  </a:cubicBezTo>
                  <a:cubicBezTo>
                    <a:pt x="594" y="537"/>
                    <a:pt x="577" y="551"/>
                    <a:pt x="563" y="567"/>
                  </a:cubicBezTo>
                  <a:cubicBezTo>
                    <a:pt x="555" y="575"/>
                    <a:pt x="547" y="582"/>
                    <a:pt x="540" y="590"/>
                  </a:cubicBezTo>
                  <a:cubicBezTo>
                    <a:pt x="533" y="596"/>
                    <a:pt x="529" y="602"/>
                    <a:pt x="527" y="610"/>
                  </a:cubicBezTo>
                  <a:cubicBezTo>
                    <a:pt x="526" y="611"/>
                    <a:pt x="526" y="613"/>
                    <a:pt x="525" y="616"/>
                  </a:cubicBezTo>
                  <a:cubicBezTo>
                    <a:pt x="525" y="616"/>
                    <a:pt x="525" y="616"/>
                    <a:pt x="524" y="616"/>
                  </a:cubicBezTo>
                  <a:cubicBezTo>
                    <a:pt x="524" y="616"/>
                    <a:pt x="523" y="617"/>
                    <a:pt x="523" y="617"/>
                  </a:cubicBezTo>
                  <a:cubicBezTo>
                    <a:pt x="522" y="618"/>
                    <a:pt x="521" y="619"/>
                    <a:pt x="521" y="621"/>
                  </a:cubicBezTo>
                  <a:cubicBezTo>
                    <a:pt x="521" y="621"/>
                    <a:pt x="521" y="621"/>
                    <a:pt x="521" y="621"/>
                  </a:cubicBezTo>
                  <a:close/>
                  <a:moveTo>
                    <a:pt x="453" y="616"/>
                  </a:moveTo>
                  <a:cubicBezTo>
                    <a:pt x="451" y="615"/>
                    <a:pt x="449" y="613"/>
                    <a:pt x="448" y="612"/>
                  </a:cubicBezTo>
                  <a:cubicBezTo>
                    <a:pt x="448" y="611"/>
                    <a:pt x="448" y="610"/>
                    <a:pt x="447" y="610"/>
                  </a:cubicBezTo>
                  <a:cubicBezTo>
                    <a:pt x="450" y="612"/>
                    <a:pt x="453" y="613"/>
                    <a:pt x="457" y="614"/>
                  </a:cubicBezTo>
                  <a:cubicBezTo>
                    <a:pt x="458" y="615"/>
                    <a:pt x="459" y="616"/>
                    <a:pt x="460" y="617"/>
                  </a:cubicBezTo>
                  <a:cubicBezTo>
                    <a:pt x="465" y="619"/>
                    <a:pt x="471" y="620"/>
                    <a:pt x="476" y="622"/>
                  </a:cubicBezTo>
                  <a:cubicBezTo>
                    <a:pt x="482" y="624"/>
                    <a:pt x="486" y="624"/>
                    <a:pt x="492" y="622"/>
                  </a:cubicBezTo>
                  <a:cubicBezTo>
                    <a:pt x="492" y="622"/>
                    <a:pt x="492" y="622"/>
                    <a:pt x="492" y="622"/>
                  </a:cubicBezTo>
                  <a:cubicBezTo>
                    <a:pt x="492" y="623"/>
                    <a:pt x="493" y="623"/>
                    <a:pt x="493" y="624"/>
                  </a:cubicBezTo>
                  <a:cubicBezTo>
                    <a:pt x="494" y="628"/>
                    <a:pt x="498" y="630"/>
                    <a:pt x="503" y="629"/>
                  </a:cubicBezTo>
                  <a:cubicBezTo>
                    <a:pt x="506" y="628"/>
                    <a:pt x="508" y="627"/>
                    <a:pt x="511" y="625"/>
                  </a:cubicBezTo>
                  <a:cubicBezTo>
                    <a:pt x="513" y="625"/>
                    <a:pt x="515" y="625"/>
                    <a:pt x="517" y="625"/>
                  </a:cubicBezTo>
                  <a:cubicBezTo>
                    <a:pt x="518" y="634"/>
                    <a:pt x="509" y="640"/>
                    <a:pt x="501" y="639"/>
                  </a:cubicBezTo>
                  <a:cubicBezTo>
                    <a:pt x="492" y="639"/>
                    <a:pt x="484" y="635"/>
                    <a:pt x="476" y="632"/>
                  </a:cubicBezTo>
                  <a:cubicBezTo>
                    <a:pt x="472" y="630"/>
                    <a:pt x="468" y="628"/>
                    <a:pt x="464" y="626"/>
                  </a:cubicBezTo>
                  <a:cubicBezTo>
                    <a:pt x="461" y="624"/>
                    <a:pt x="458" y="621"/>
                    <a:pt x="454" y="619"/>
                  </a:cubicBezTo>
                  <a:cubicBezTo>
                    <a:pt x="454" y="619"/>
                    <a:pt x="453" y="619"/>
                    <a:pt x="453" y="619"/>
                  </a:cubicBezTo>
                  <a:cubicBezTo>
                    <a:pt x="454" y="618"/>
                    <a:pt x="454" y="617"/>
                    <a:pt x="453" y="616"/>
                  </a:cubicBezTo>
                  <a:close/>
                  <a:moveTo>
                    <a:pt x="360" y="549"/>
                  </a:moveTo>
                  <a:cubicBezTo>
                    <a:pt x="361" y="525"/>
                    <a:pt x="362" y="499"/>
                    <a:pt x="367" y="475"/>
                  </a:cubicBezTo>
                  <a:cubicBezTo>
                    <a:pt x="367" y="474"/>
                    <a:pt x="367" y="474"/>
                    <a:pt x="366" y="473"/>
                  </a:cubicBezTo>
                  <a:cubicBezTo>
                    <a:pt x="366" y="473"/>
                    <a:pt x="366" y="473"/>
                    <a:pt x="367" y="473"/>
                  </a:cubicBezTo>
                  <a:cubicBezTo>
                    <a:pt x="368" y="472"/>
                    <a:pt x="370" y="471"/>
                    <a:pt x="372" y="471"/>
                  </a:cubicBezTo>
                  <a:cubicBezTo>
                    <a:pt x="372" y="471"/>
                    <a:pt x="372" y="471"/>
                    <a:pt x="372" y="471"/>
                  </a:cubicBezTo>
                  <a:cubicBezTo>
                    <a:pt x="372" y="471"/>
                    <a:pt x="372" y="471"/>
                    <a:pt x="372" y="472"/>
                  </a:cubicBezTo>
                  <a:cubicBezTo>
                    <a:pt x="371" y="472"/>
                    <a:pt x="371" y="473"/>
                    <a:pt x="371" y="474"/>
                  </a:cubicBezTo>
                  <a:cubicBezTo>
                    <a:pt x="371" y="476"/>
                    <a:pt x="370" y="478"/>
                    <a:pt x="370" y="479"/>
                  </a:cubicBezTo>
                  <a:cubicBezTo>
                    <a:pt x="370" y="480"/>
                    <a:pt x="371" y="480"/>
                    <a:pt x="371" y="480"/>
                  </a:cubicBezTo>
                  <a:cubicBezTo>
                    <a:pt x="372" y="478"/>
                    <a:pt x="373" y="475"/>
                    <a:pt x="373" y="473"/>
                  </a:cubicBezTo>
                  <a:cubicBezTo>
                    <a:pt x="373" y="472"/>
                    <a:pt x="374" y="471"/>
                    <a:pt x="373" y="470"/>
                  </a:cubicBezTo>
                  <a:cubicBezTo>
                    <a:pt x="376" y="469"/>
                    <a:pt x="378" y="468"/>
                    <a:pt x="380" y="466"/>
                  </a:cubicBezTo>
                  <a:cubicBezTo>
                    <a:pt x="380" y="467"/>
                    <a:pt x="380" y="467"/>
                    <a:pt x="380" y="468"/>
                  </a:cubicBezTo>
                  <a:cubicBezTo>
                    <a:pt x="380" y="468"/>
                    <a:pt x="380" y="469"/>
                    <a:pt x="380" y="469"/>
                  </a:cubicBezTo>
                  <a:cubicBezTo>
                    <a:pt x="377" y="475"/>
                    <a:pt x="377" y="484"/>
                    <a:pt x="376" y="490"/>
                  </a:cubicBezTo>
                  <a:cubicBezTo>
                    <a:pt x="374" y="499"/>
                    <a:pt x="375" y="507"/>
                    <a:pt x="375" y="516"/>
                  </a:cubicBezTo>
                  <a:cubicBezTo>
                    <a:pt x="375" y="526"/>
                    <a:pt x="375" y="535"/>
                    <a:pt x="374" y="545"/>
                  </a:cubicBezTo>
                  <a:cubicBezTo>
                    <a:pt x="373" y="550"/>
                    <a:pt x="372" y="556"/>
                    <a:pt x="371" y="561"/>
                  </a:cubicBezTo>
                  <a:cubicBezTo>
                    <a:pt x="370" y="565"/>
                    <a:pt x="369" y="568"/>
                    <a:pt x="369" y="571"/>
                  </a:cubicBezTo>
                  <a:cubicBezTo>
                    <a:pt x="369" y="571"/>
                    <a:pt x="369" y="571"/>
                    <a:pt x="368" y="571"/>
                  </a:cubicBezTo>
                  <a:cubicBezTo>
                    <a:pt x="366" y="575"/>
                    <a:pt x="368" y="580"/>
                    <a:pt x="365" y="584"/>
                  </a:cubicBezTo>
                  <a:cubicBezTo>
                    <a:pt x="364" y="585"/>
                    <a:pt x="364" y="586"/>
                    <a:pt x="363" y="587"/>
                  </a:cubicBezTo>
                  <a:cubicBezTo>
                    <a:pt x="363" y="586"/>
                    <a:pt x="363" y="585"/>
                    <a:pt x="363" y="584"/>
                  </a:cubicBezTo>
                  <a:cubicBezTo>
                    <a:pt x="363" y="572"/>
                    <a:pt x="360" y="561"/>
                    <a:pt x="360" y="549"/>
                  </a:cubicBezTo>
                  <a:close/>
                  <a:moveTo>
                    <a:pt x="359" y="574"/>
                  </a:moveTo>
                  <a:cubicBezTo>
                    <a:pt x="360" y="581"/>
                    <a:pt x="361" y="587"/>
                    <a:pt x="357" y="593"/>
                  </a:cubicBezTo>
                  <a:cubicBezTo>
                    <a:pt x="356" y="594"/>
                    <a:pt x="355" y="595"/>
                    <a:pt x="355" y="596"/>
                  </a:cubicBezTo>
                  <a:cubicBezTo>
                    <a:pt x="354" y="596"/>
                    <a:pt x="353" y="597"/>
                    <a:pt x="352" y="598"/>
                  </a:cubicBezTo>
                  <a:cubicBezTo>
                    <a:pt x="351" y="598"/>
                    <a:pt x="351" y="599"/>
                    <a:pt x="350" y="599"/>
                  </a:cubicBezTo>
                  <a:cubicBezTo>
                    <a:pt x="350" y="599"/>
                    <a:pt x="349" y="599"/>
                    <a:pt x="349" y="599"/>
                  </a:cubicBezTo>
                  <a:cubicBezTo>
                    <a:pt x="349" y="598"/>
                    <a:pt x="349" y="596"/>
                    <a:pt x="349" y="595"/>
                  </a:cubicBezTo>
                  <a:cubicBezTo>
                    <a:pt x="350" y="595"/>
                    <a:pt x="350" y="596"/>
                    <a:pt x="350" y="596"/>
                  </a:cubicBezTo>
                  <a:cubicBezTo>
                    <a:pt x="350" y="596"/>
                    <a:pt x="351" y="596"/>
                    <a:pt x="351" y="595"/>
                  </a:cubicBezTo>
                  <a:cubicBezTo>
                    <a:pt x="351" y="591"/>
                    <a:pt x="352" y="587"/>
                    <a:pt x="352" y="582"/>
                  </a:cubicBezTo>
                  <a:cubicBezTo>
                    <a:pt x="351" y="579"/>
                    <a:pt x="351" y="576"/>
                    <a:pt x="350" y="573"/>
                  </a:cubicBezTo>
                  <a:cubicBezTo>
                    <a:pt x="351" y="575"/>
                    <a:pt x="352" y="577"/>
                    <a:pt x="352" y="580"/>
                  </a:cubicBezTo>
                  <a:cubicBezTo>
                    <a:pt x="352" y="583"/>
                    <a:pt x="352" y="587"/>
                    <a:pt x="352" y="590"/>
                  </a:cubicBezTo>
                  <a:cubicBezTo>
                    <a:pt x="352" y="591"/>
                    <a:pt x="353" y="591"/>
                    <a:pt x="353" y="590"/>
                  </a:cubicBezTo>
                  <a:cubicBezTo>
                    <a:pt x="353" y="586"/>
                    <a:pt x="353" y="582"/>
                    <a:pt x="353" y="578"/>
                  </a:cubicBezTo>
                  <a:cubicBezTo>
                    <a:pt x="352" y="574"/>
                    <a:pt x="352" y="571"/>
                    <a:pt x="350" y="568"/>
                  </a:cubicBezTo>
                  <a:cubicBezTo>
                    <a:pt x="350" y="568"/>
                    <a:pt x="349" y="568"/>
                    <a:pt x="349" y="568"/>
                  </a:cubicBezTo>
                  <a:cubicBezTo>
                    <a:pt x="349" y="567"/>
                    <a:pt x="349" y="566"/>
                    <a:pt x="349" y="565"/>
                  </a:cubicBezTo>
                  <a:cubicBezTo>
                    <a:pt x="348" y="562"/>
                    <a:pt x="348" y="558"/>
                    <a:pt x="348" y="554"/>
                  </a:cubicBezTo>
                  <a:cubicBezTo>
                    <a:pt x="347" y="551"/>
                    <a:pt x="348" y="548"/>
                    <a:pt x="347" y="544"/>
                  </a:cubicBezTo>
                  <a:cubicBezTo>
                    <a:pt x="347" y="538"/>
                    <a:pt x="347" y="532"/>
                    <a:pt x="346" y="526"/>
                  </a:cubicBezTo>
                  <a:cubicBezTo>
                    <a:pt x="346" y="525"/>
                    <a:pt x="345" y="525"/>
                    <a:pt x="345" y="526"/>
                  </a:cubicBezTo>
                  <a:cubicBezTo>
                    <a:pt x="345" y="533"/>
                    <a:pt x="344" y="540"/>
                    <a:pt x="346" y="547"/>
                  </a:cubicBezTo>
                  <a:cubicBezTo>
                    <a:pt x="347" y="553"/>
                    <a:pt x="346" y="561"/>
                    <a:pt x="347" y="567"/>
                  </a:cubicBezTo>
                  <a:cubicBezTo>
                    <a:pt x="347" y="574"/>
                    <a:pt x="350" y="580"/>
                    <a:pt x="349" y="586"/>
                  </a:cubicBezTo>
                  <a:cubicBezTo>
                    <a:pt x="349" y="587"/>
                    <a:pt x="349" y="588"/>
                    <a:pt x="349" y="590"/>
                  </a:cubicBezTo>
                  <a:cubicBezTo>
                    <a:pt x="349" y="589"/>
                    <a:pt x="349" y="589"/>
                    <a:pt x="349" y="588"/>
                  </a:cubicBezTo>
                  <a:cubicBezTo>
                    <a:pt x="347" y="584"/>
                    <a:pt x="345" y="579"/>
                    <a:pt x="344" y="575"/>
                  </a:cubicBezTo>
                  <a:cubicBezTo>
                    <a:pt x="342" y="564"/>
                    <a:pt x="340" y="552"/>
                    <a:pt x="340" y="541"/>
                  </a:cubicBezTo>
                  <a:cubicBezTo>
                    <a:pt x="340" y="522"/>
                    <a:pt x="344" y="504"/>
                    <a:pt x="340" y="485"/>
                  </a:cubicBezTo>
                  <a:cubicBezTo>
                    <a:pt x="340" y="485"/>
                    <a:pt x="341" y="485"/>
                    <a:pt x="341" y="485"/>
                  </a:cubicBezTo>
                  <a:cubicBezTo>
                    <a:pt x="349" y="482"/>
                    <a:pt x="356" y="478"/>
                    <a:pt x="364" y="474"/>
                  </a:cubicBezTo>
                  <a:cubicBezTo>
                    <a:pt x="361" y="484"/>
                    <a:pt x="360" y="496"/>
                    <a:pt x="359" y="506"/>
                  </a:cubicBezTo>
                  <a:cubicBezTo>
                    <a:pt x="359" y="518"/>
                    <a:pt x="358" y="530"/>
                    <a:pt x="357" y="542"/>
                  </a:cubicBezTo>
                  <a:cubicBezTo>
                    <a:pt x="357" y="553"/>
                    <a:pt x="358" y="563"/>
                    <a:pt x="359" y="574"/>
                  </a:cubicBezTo>
                  <a:close/>
                  <a:moveTo>
                    <a:pt x="323" y="576"/>
                  </a:moveTo>
                  <a:cubicBezTo>
                    <a:pt x="323" y="576"/>
                    <a:pt x="323" y="576"/>
                    <a:pt x="323" y="576"/>
                  </a:cubicBezTo>
                  <a:cubicBezTo>
                    <a:pt x="322" y="577"/>
                    <a:pt x="322" y="577"/>
                    <a:pt x="321" y="578"/>
                  </a:cubicBezTo>
                  <a:cubicBezTo>
                    <a:pt x="320" y="578"/>
                    <a:pt x="320" y="579"/>
                    <a:pt x="319" y="579"/>
                  </a:cubicBezTo>
                  <a:cubicBezTo>
                    <a:pt x="319" y="579"/>
                    <a:pt x="319" y="579"/>
                    <a:pt x="319" y="579"/>
                  </a:cubicBezTo>
                  <a:cubicBezTo>
                    <a:pt x="311" y="566"/>
                    <a:pt x="307" y="551"/>
                    <a:pt x="302" y="537"/>
                  </a:cubicBezTo>
                  <a:cubicBezTo>
                    <a:pt x="297" y="523"/>
                    <a:pt x="291" y="509"/>
                    <a:pt x="286" y="495"/>
                  </a:cubicBezTo>
                  <a:cubicBezTo>
                    <a:pt x="282" y="486"/>
                    <a:pt x="277" y="478"/>
                    <a:pt x="272" y="469"/>
                  </a:cubicBezTo>
                  <a:cubicBezTo>
                    <a:pt x="274" y="471"/>
                    <a:pt x="276" y="473"/>
                    <a:pt x="279" y="475"/>
                  </a:cubicBezTo>
                  <a:cubicBezTo>
                    <a:pt x="286" y="480"/>
                    <a:pt x="294" y="484"/>
                    <a:pt x="303" y="487"/>
                  </a:cubicBezTo>
                  <a:cubicBezTo>
                    <a:pt x="303" y="487"/>
                    <a:pt x="303" y="487"/>
                    <a:pt x="303" y="487"/>
                  </a:cubicBezTo>
                  <a:cubicBezTo>
                    <a:pt x="303" y="491"/>
                    <a:pt x="304" y="495"/>
                    <a:pt x="305" y="499"/>
                  </a:cubicBezTo>
                  <a:cubicBezTo>
                    <a:pt x="305" y="503"/>
                    <a:pt x="306" y="506"/>
                    <a:pt x="307" y="510"/>
                  </a:cubicBezTo>
                  <a:cubicBezTo>
                    <a:pt x="309" y="517"/>
                    <a:pt x="313" y="524"/>
                    <a:pt x="316" y="531"/>
                  </a:cubicBezTo>
                  <a:cubicBezTo>
                    <a:pt x="321" y="545"/>
                    <a:pt x="326" y="560"/>
                    <a:pt x="336" y="571"/>
                  </a:cubicBezTo>
                  <a:cubicBezTo>
                    <a:pt x="335" y="571"/>
                    <a:pt x="334" y="570"/>
                    <a:pt x="333" y="570"/>
                  </a:cubicBezTo>
                  <a:cubicBezTo>
                    <a:pt x="330" y="570"/>
                    <a:pt x="327" y="571"/>
                    <a:pt x="325" y="573"/>
                  </a:cubicBezTo>
                  <a:cubicBezTo>
                    <a:pt x="325" y="574"/>
                    <a:pt x="324" y="574"/>
                    <a:pt x="324" y="575"/>
                  </a:cubicBezTo>
                  <a:cubicBezTo>
                    <a:pt x="323" y="574"/>
                    <a:pt x="323" y="574"/>
                    <a:pt x="322" y="574"/>
                  </a:cubicBezTo>
                  <a:cubicBezTo>
                    <a:pt x="322" y="574"/>
                    <a:pt x="321" y="574"/>
                    <a:pt x="322" y="574"/>
                  </a:cubicBezTo>
                  <a:cubicBezTo>
                    <a:pt x="322" y="575"/>
                    <a:pt x="322" y="575"/>
                    <a:pt x="323" y="576"/>
                  </a:cubicBezTo>
                  <a:close/>
                  <a:moveTo>
                    <a:pt x="176" y="253"/>
                  </a:moveTo>
                  <a:cubicBezTo>
                    <a:pt x="172" y="261"/>
                    <a:pt x="166" y="272"/>
                    <a:pt x="168" y="281"/>
                  </a:cubicBezTo>
                  <a:cubicBezTo>
                    <a:pt x="167" y="278"/>
                    <a:pt x="166" y="274"/>
                    <a:pt x="165" y="270"/>
                  </a:cubicBezTo>
                  <a:cubicBezTo>
                    <a:pt x="165" y="271"/>
                    <a:pt x="166" y="271"/>
                    <a:pt x="167" y="271"/>
                  </a:cubicBezTo>
                  <a:cubicBezTo>
                    <a:pt x="167" y="272"/>
                    <a:pt x="167" y="271"/>
                    <a:pt x="167" y="271"/>
                  </a:cubicBezTo>
                  <a:cubicBezTo>
                    <a:pt x="167" y="269"/>
                    <a:pt x="165" y="267"/>
                    <a:pt x="165" y="265"/>
                  </a:cubicBezTo>
                  <a:cubicBezTo>
                    <a:pt x="166" y="262"/>
                    <a:pt x="166" y="259"/>
                    <a:pt x="167" y="256"/>
                  </a:cubicBezTo>
                  <a:cubicBezTo>
                    <a:pt x="168" y="251"/>
                    <a:pt x="170" y="245"/>
                    <a:pt x="173" y="241"/>
                  </a:cubicBezTo>
                  <a:cubicBezTo>
                    <a:pt x="174" y="241"/>
                    <a:pt x="173" y="241"/>
                    <a:pt x="173" y="241"/>
                  </a:cubicBezTo>
                  <a:cubicBezTo>
                    <a:pt x="169" y="246"/>
                    <a:pt x="167" y="252"/>
                    <a:pt x="165" y="258"/>
                  </a:cubicBezTo>
                  <a:cubicBezTo>
                    <a:pt x="165" y="258"/>
                    <a:pt x="165" y="258"/>
                    <a:pt x="165" y="259"/>
                  </a:cubicBezTo>
                  <a:cubicBezTo>
                    <a:pt x="164" y="257"/>
                    <a:pt x="164" y="256"/>
                    <a:pt x="164" y="255"/>
                  </a:cubicBezTo>
                  <a:cubicBezTo>
                    <a:pt x="164" y="252"/>
                    <a:pt x="164" y="249"/>
                    <a:pt x="165" y="246"/>
                  </a:cubicBezTo>
                  <a:cubicBezTo>
                    <a:pt x="165" y="245"/>
                    <a:pt x="165" y="245"/>
                    <a:pt x="165" y="245"/>
                  </a:cubicBezTo>
                  <a:cubicBezTo>
                    <a:pt x="165" y="245"/>
                    <a:pt x="165" y="245"/>
                    <a:pt x="165" y="245"/>
                  </a:cubicBezTo>
                  <a:cubicBezTo>
                    <a:pt x="165" y="244"/>
                    <a:pt x="165" y="244"/>
                    <a:pt x="165" y="244"/>
                  </a:cubicBezTo>
                  <a:cubicBezTo>
                    <a:pt x="167" y="237"/>
                    <a:pt x="170" y="232"/>
                    <a:pt x="174" y="226"/>
                  </a:cubicBezTo>
                  <a:cubicBezTo>
                    <a:pt x="174" y="226"/>
                    <a:pt x="173" y="226"/>
                    <a:pt x="173" y="226"/>
                  </a:cubicBezTo>
                  <a:cubicBezTo>
                    <a:pt x="170" y="229"/>
                    <a:pt x="167" y="234"/>
                    <a:pt x="165" y="239"/>
                  </a:cubicBezTo>
                  <a:cubicBezTo>
                    <a:pt x="165" y="237"/>
                    <a:pt x="165" y="236"/>
                    <a:pt x="165" y="234"/>
                  </a:cubicBezTo>
                  <a:cubicBezTo>
                    <a:pt x="165" y="230"/>
                    <a:pt x="166" y="226"/>
                    <a:pt x="166" y="222"/>
                  </a:cubicBezTo>
                  <a:cubicBezTo>
                    <a:pt x="166" y="221"/>
                    <a:pt x="164" y="221"/>
                    <a:pt x="164" y="222"/>
                  </a:cubicBezTo>
                  <a:cubicBezTo>
                    <a:pt x="164" y="224"/>
                    <a:pt x="164" y="227"/>
                    <a:pt x="164" y="229"/>
                  </a:cubicBezTo>
                  <a:cubicBezTo>
                    <a:pt x="164" y="231"/>
                    <a:pt x="163" y="233"/>
                    <a:pt x="163" y="235"/>
                  </a:cubicBezTo>
                  <a:cubicBezTo>
                    <a:pt x="163" y="238"/>
                    <a:pt x="163" y="241"/>
                    <a:pt x="164" y="244"/>
                  </a:cubicBezTo>
                  <a:cubicBezTo>
                    <a:pt x="164" y="245"/>
                    <a:pt x="163" y="247"/>
                    <a:pt x="163" y="248"/>
                  </a:cubicBezTo>
                  <a:cubicBezTo>
                    <a:pt x="163" y="250"/>
                    <a:pt x="162" y="253"/>
                    <a:pt x="162" y="257"/>
                  </a:cubicBezTo>
                  <a:cubicBezTo>
                    <a:pt x="161" y="250"/>
                    <a:pt x="160" y="244"/>
                    <a:pt x="160" y="237"/>
                  </a:cubicBezTo>
                  <a:cubicBezTo>
                    <a:pt x="161" y="233"/>
                    <a:pt x="161" y="229"/>
                    <a:pt x="159" y="226"/>
                  </a:cubicBezTo>
                  <a:cubicBezTo>
                    <a:pt x="156" y="222"/>
                    <a:pt x="152" y="218"/>
                    <a:pt x="151" y="212"/>
                  </a:cubicBezTo>
                  <a:cubicBezTo>
                    <a:pt x="151" y="204"/>
                    <a:pt x="151" y="198"/>
                    <a:pt x="146" y="190"/>
                  </a:cubicBezTo>
                  <a:cubicBezTo>
                    <a:pt x="144" y="187"/>
                    <a:pt x="141" y="183"/>
                    <a:pt x="140" y="179"/>
                  </a:cubicBezTo>
                  <a:cubicBezTo>
                    <a:pt x="139" y="178"/>
                    <a:pt x="138" y="170"/>
                    <a:pt x="141" y="171"/>
                  </a:cubicBezTo>
                  <a:cubicBezTo>
                    <a:pt x="143" y="171"/>
                    <a:pt x="144" y="172"/>
                    <a:pt x="146" y="173"/>
                  </a:cubicBezTo>
                  <a:cubicBezTo>
                    <a:pt x="151" y="175"/>
                    <a:pt x="158" y="178"/>
                    <a:pt x="160" y="184"/>
                  </a:cubicBezTo>
                  <a:cubicBezTo>
                    <a:pt x="161" y="186"/>
                    <a:pt x="162" y="189"/>
                    <a:pt x="164" y="190"/>
                  </a:cubicBezTo>
                  <a:cubicBezTo>
                    <a:pt x="164" y="192"/>
                    <a:pt x="166" y="194"/>
                    <a:pt x="166" y="195"/>
                  </a:cubicBezTo>
                  <a:cubicBezTo>
                    <a:pt x="167" y="197"/>
                    <a:pt x="168" y="199"/>
                    <a:pt x="169" y="200"/>
                  </a:cubicBezTo>
                  <a:cubicBezTo>
                    <a:pt x="170" y="202"/>
                    <a:pt x="170" y="203"/>
                    <a:pt x="171" y="205"/>
                  </a:cubicBezTo>
                  <a:cubicBezTo>
                    <a:pt x="172" y="213"/>
                    <a:pt x="178" y="221"/>
                    <a:pt x="180" y="229"/>
                  </a:cubicBezTo>
                  <a:cubicBezTo>
                    <a:pt x="181" y="233"/>
                    <a:pt x="182" y="238"/>
                    <a:pt x="183" y="242"/>
                  </a:cubicBezTo>
                  <a:cubicBezTo>
                    <a:pt x="184" y="247"/>
                    <a:pt x="184" y="251"/>
                    <a:pt x="185" y="256"/>
                  </a:cubicBezTo>
                  <a:cubicBezTo>
                    <a:pt x="185" y="256"/>
                    <a:pt x="185" y="256"/>
                    <a:pt x="185" y="256"/>
                  </a:cubicBezTo>
                  <a:cubicBezTo>
                    <a:pt x="184" y="258"/>
                    <a:pt x="182" y="260"/>
                    <a:pt x="181" y="263"/>
                  </a:cubicBezTo>
                  <a:cubicBezTo>
                    <a:pt x="179" y="267"/>
                    <a:pt x="179" y="271"/>
                    <a:pt x="179" y="275"/>
                  </a:cubicBezTo>
                  <a:cubicBezTo>
                    <a:pt x="177" y="287"/>
                    <a:pt x="178" y="301"/>
                    <a:pt x="180" y="312"/>
                  </a:cubicBezTo>
                  <a:cubicBezTo>
                    <a:pt x="181" y="318"/>
                    <a:pt x="182" y="325"/>
                    <a:pt x="184" y="331"/>
                  </a:cubicBezTo>
                  <a:cubicBezTo>
                    <a:pt x="179" y="322"/>
                    <a:pt x="178" y="312"/>
                    <a:pt x="174" y="303"/>
                  </a:cubicBezTo>
                  <a:cubicBezTo>
                    <a:pt x="173" y="297"/>
                    <a:pt x="171" y="291"/>
                    <a:pt x="169" y="286"/>
                  </a:cubicBezTo>
                  <a:cubicBezTo>
                    <a:pt x="169" y="286"/>
                    <a:pt x="170" y="286"/>
                    <a:pt x="170" y="285"/>
                  </a:cubicBezTo>
                  <a:cubicBezTo>
                    <a:pt x="170" y="280"/>
                    <a:pt x="170" y="275"/>
                    <a:pt x="171" y="270"/>
                  </a:cubicBezTo>
                  <a:cubicBezTo>
                    <a:pt x="172" y="264"/>
                    <a:pt x="174" y="258"/>
                    <a:pt x="176" y="253"/>
                  </a:cubicBezTo>
                  <a:cubicBezTo>
                    <a:pt x="176" y="253"/>
                    <a:pt x="176" y="253"/>
                    <a:pt x="176" y="253"/>
                  </a:cubicBezTo>
                  <a:close/>
                  <a:moveTo>
                    <a:pt x="157" y="248"/>
                  </a:moveTo>
                  <a:cubicBezTo>
                    <a:pt x="158" y="254"/>
                    <a:pt x="159" y="260"/>
                    <a:pt x="160" y="266"/>
                  </a:cubicBezTo>
                  <a:cubicBezTo>
                    <a:pt x="162" y="271"/>
                    <a:pt x="163" y="276"/>
                    <a:pt x="165" y="281"/>
                  </a:cubicBezTo>
                  <a:cubicBezTo>
                    <a:pt x="163" y="278"/>
                    <a:pt x="162" y="275"/>
                    <a:pt x="161" y="273"/>
                  </a:cubicBezTo>
                  <a:cubicBezTo>
                    <a:pt x="157" y="261"/>
                    <a:pt x="152" y="250"/>
                    <a:pt x="148" y="238"/>
                  </a:cubicBezTo>
                  <a:cubicBezTo>
                    <a:pt x="140" y="219"/>
                    <a:pt x="131" y="197"/>
                    <a:pt x="136" y="176"/>
                  </a:cubicBezTo>
                  <a:cubicBezTo>
                    <a:pt x="136" y="177"/>
                    <a:pt x="136" y="177"/>
                    <a:pt x="136" y="177"/>
                  </a:cubicBezTo>
                  <a:cubicBezTo>
                    <a:pt x="137" y="186"/>
                    <a:pt x="145" y="191"/>
                    <a:pt x="147" y="200"/>
                  </a:cubicBezTo>
                  <a:cubicBezTo>
                    <a:pt x="148" y="205"/>
                    <a:pt x="147" y="211"/>
                    <a:pt x="149" y="216"/>
                  </a:cubicBezTo>
                  <a:cubicBezTo>
                    <a:pt x="150" y="221"/>
                    <a:pt x="156" y="225"/>
                    <a:pt x="157" y="230"/>
                  </a:cubicBezTo>
                  <a:cubicBezTo>
                    <a:pt x="158" y="236"/>
                    <a:pt x="157" y="242"/>
                    <a:pt x="157" y="248"/>
                  </a:cubicBezTo>
                  <a:close/>
                  <a:moveTo>
                    <a:pt x="163" y="261"/>
                  </a:moveTo>
                  <a:cubicBezTo>
                    <a:pt x="163" y="261"/>
                    <a:pt x="163" y="262"/>
                    <a:pt x="164" y="263"/>
                  </a:cubicBezTo>
                  <a:cubicBezTo>
                    <a:pt x="164" y="264"/>
                    <a:pt x="164" y="265"/>
                    <a:pt x="164" y="266"/>
                  </a:cubicBezTo>
                  <a:cubicBezTo>
                    <a:pt x="163" y="264"/>
                    <a:pt x="163" y="262"/>
                    <a:pt x="163" y="261"/>
                  </a:cubicBezTo>
                  <a:close/>
                  <a:moveTo>
                    <a:pt x="213" y="192"/>
                  </a:moveTo>
                  <a:cubicBezTo>
                    <a:pt x="206" y="196"/>
                    <a:pt x="200" y="201"/>
                    <a:pt x="196" y="208"/>
                  </a:cubicBezTo>
                  <a:cubicBezTo>
                    <a:pt x="194" y="213"/>
                    <a:pt x="192" y="218"/>
                    <a:pt x="192" y="223"/>
                  </a:cubicBezTo>
                  <a:cubicBezTo>
                    <a:pt x="190" y="220"/>
                    <a:pt x="189" y="218"/>
                    <a:pt x="187" y="215"/>
                  </a:cubicBezTo>
                  <a:cubicBezTo>
                    <a:pt x="184" y="210"/>
                    <a:pt x="183" y="204"/>
                    <a:pt x="182" y="197"/>
                  </a:cubicBezTo>
                  <a:cubicBezTo>
                    <a:pt x="179" y="184"/>
                    <a:pt x="177" y="170"/>
                    <a:pt x="174" y="157"/>
                  </a:cubicBezTo>
                  <a:cubicBezTo>
                    <a:pt x="172" y="143"/>
                    <a:pt x="169" y="130"/>
                    <a:pt x="164" y="117"/>
                  </a:cubicBezTo>
                  <a:cubicBezTo>
                    <a:pt x="164" y="115"/>
                    <a:pt x="162" y="111"/>
                    <a:pt x="160" y="110"/>
                  </a:cubicBezTo>
                  <a:cubicBezTo>
                    <a:pt x="160" y="102"/>
                    <a:pt x="160" y="95"/>
                    <a:pt x="161" y="87"/>
                  </a:cubicBezTo>
                  <a:cubicBezTo>
                    <a:pt x="161" y="81"/>
                    <a:pt x="161" y="74"/>
                    <a:pt x="164" y="68"/>
                  </a:cubicBezTo>
                  <a:cubicBezTo>
                    <a:pt x="167" y="63"/>
                    <a:pt x="169" y="72"/>
                    <a:pt x="170" y="74"/>
                  </a:cubicBezTo>
                  <a:cubicBezTo>
                    <a:pt x="171" y="78"/>
                    <a:pt x="173" y="80"/>
                    <a:pt x="176" y="82"/>
                  </a:cubicBezTo>
                  <a:cubicBezTo>
                    <a:pt x="183" y="89"/>
                    <a:pt x="187" y="98"/>
                    <a:pt x="189" y="107"/>
                  </a:cubicBezTo>
                  <a:cubicBezTo>
                    <a:pt x="191" y="112"/>
                    <a:pt x="191" y="116"/>
                    <a:pt x="191" y="121"/>
                  </a:cubicBezTo>
                  <a:cubicBezTo>
                    <a:pt x="191" y="123"/>
                    <a:pt x="192" y="125"/>
                    <a:pt x="193" y="127"/>
                  </a:cubicBezTo>
                  <a:cubicBezTo>
                    <a:pt x="194" y="128"/>
                    <a:pt x="196" y="129"/>
                    <a:pt x="197" y="129"/>
                  </a:cubicBezTo>
                  <a:cubicBezTo>
                    <a:pt x="200" y="131"/>
                    <a:pt x="202" y="132"/>
                    <a:pt x="203" y="135"/>
                  </a:cubicBezTo>
                  <a:cubicBezTo>
                    <a:pt x="205" y="139"/>
                    <a:pt x="207" y="143"/>
                    <a:pt x="208" y="146"/>
                  </a:cubicBezTo>
                  <a:cubicBezTo>
                    <a:pt x="212" y="155"/>
                    <a:pt x="214" y="164"/>
                    <a:pt x="213" y="174"/>
                  </a:cubicBezTo>
                  <a:cubicBezTo>
                    <a:pt x="213" y="180"/>
                    <a:pt x="212" y="186"/>
                    <a:pt x="213" y="192"/>
                  </a:cubicBezTo>
                  <a:close/>
                  <a:moveTo>
                    <a:pt x="193" y="242"/>
                  </a:moveTo>
                  <a:cubicBezTo>
                    <a:pt x="193" y="240"/>
                    <a:pt x="192" y="239"/>
                    <a:pt x="192" y="238"/>
                  </a:cubicBezTo>
                  <a:cubicBezTo>
                    <a:pt x="192" y="236"/>
                    <a:pt x="191" y="234"/>
                    <a:pt x="191" y="233"/>
                  </a:cubicBezTo>
                  <a:cubicBezTo>
                    <a:pt x="191" y="232"/>
                    <a:pt x="191" y="232"/>
                    <a:pt x="191" y="232"/>
                  </a:cubicBezTo>
                  <a:cubicBezTo>
                    <a:pt x="192" y="232"/>
                    <a:pt x="192" y="233"/>
                    <a:pt x="193" y="234"/>
                  </a:cubicBezTo>
                  <a:cubicBezTo>
                    <a:pt x="194" y="237"/>
                    <a:pt x="194" y="239"/>
                    <a:pt x="193" y="242"/>
                  </a:cubicBezTo>
                  <a:close/>
                  <a:moveTo>
                    <a:pt x="189" y="237"/>
                  </a:moveTo>
                  <a:cubicBezTo>
                    <a:pt x="189" y="239"/>
                    <a:pt x="190" y="241"/>
                    <a:pt x="190" y="243"/>
                  </a:cubicBezTo>
                  <a:cubicBezTo>
                    <a:pt x="190" y="244"/>
                    <a:pt x="190" y="245"/>
                    <a:pt x="191" y="246"/>
                  </a:cubicBezTo>
                  <a:cubicBezTo>
                    <a:pt x="189" y="248"/>
                    <a:pt x="188" y="251"/>
                    <a:pt x="186" y="254"/>
                  </a:cubicBezTo>
                  <a:cubicBezTo>
                    <a:pt x="186" y="246"/>
                    <a:pt x="183" y="237"/>
                    <a:pt x="181" y="228"/>
                  </a:cubicBezTo>
                  <a:cubicBezTo>
                    <a:pt x="180" y="224"/>
                    <a:pt x="179" y="219"/>
                    <a:pt x="177" y="214"/>
                  </a:cubicBezTo>
                  <a:cubicBezTo>
                    <a:pt x="177" y="214"/>
                    <a:pt x="177" y="215"/>
                    <a:pt x="177" y="215"/>
                  </a:cubicBezTo>
                  <a:cubicBezTo>
                    <a:pt x="181" y="220"/>
                    <a:pt x="185" y="225"/>
                    <a:pt x="190" y="230"/>
                  </a:cubicBezTo>
                  <a:cubicBezTo>
                    <a:pt x="188" y="231"/>
                    <a:pt x="188" y="235"/>
                    <a:pt x="189" y="237"/>
                  </a:cubicBezTo>
                  <a:close/>
                  <a:moveTo>
                    <a:pt x="161" y="121"/>
                  </a:moveTo>
                  <a:cubicBezTo>
                    <a:pt x="162" y="124"/>
                    <a:pt x="163" y="128"/>
                    <a:pt x="165" y="131"/>
                  </a:cubicBezTo>
                  <a:cubicBezTo>
                    <a:pt x="165" y="132"/>
                    <a:pt x="166" y="134"/>
                    <a:pt x="167" y="135"/>
                  </a:cubicBezTo>
                  <a:cubicBezTo>
                    <a:pt x="167" y="136"/>
                    <a:pt x="167" y="137"/>
                    <a:pt x="167" y="138"/>
                  </a:cubicBezTo>
                  <a:cubicBezTo>
                    <a:pt x="170" y="150"/>
                    <a:pt x="172" y="162"/>
                    <a:pt x="174" y="173"/>
                  </a:cubicBezTo>
                  <a:cubicBezTo>
                    <a:pt x="176" y="184"/>
                    <a:pt x="177" y="196"/>
                    <a:pt x="180" y="207"/>
                  </a:cubicBezTo>
                  <a:cubicBezTo>
                    <a:pt x="182" y="213"/>
                    <a:pt x="185" y="218"/>
                    <a:pt x="188" y="223"/>
                  </a:cubicBezTo>
                  <a:cubicBezTo>
                    <a:pt x="186" y="221"/>
                    <a:pt x="184" y="218"/>
                    <a:pt x="182" y="216"/>
                  </a:cubicBezTo>
                  <a:cubicBezTo>
                    <a:pt x="175" y="206"/>
                    <a:pt x="169" y="195"/>
                    <a:pt x="167" y="183"/>
                  </a:cubicBezTo>
                  <a:cubicBezTo>
                    <a:pt x="164" y="171"/>
                    <a:pt x="162" y="159"/>
                    <a:pt x="161" y="148"/>
                  </a:cubicBezTo>
                  <a:cubicBezTo>
                    <a:pt x="160" y="142"/>
                    <a:pt x="160" y="137"/>
                    <a:pt x="159" y="132"/>
                  </a:cubicBezTo>
                  <a:cubicBezTo>
                    <a:pt x="159" y="127"/>
                    <a:pt x="158" y="123"/>
                    <a:pt x="158" y="118"/>
                  </a:cubicBezTo>
                  <a:cubicBezTo>
                    <a:pt x="158" y="118"/>
                    <a:pt x="158" y="118"/>
                    <a:pt x="158" y="117"/>
                  </a:cubicBezTo>
                  <a:cubicBezTo>
                    <a:pt x="159" y="119"/>
                    <a:pt x="160" y="120"/>
                    <a:pt x="161" y="121"/>
                  </a:cubicBezTo>
                  <a:close/>
                  <a:moveTo>
                    <a:pt x="184" y="312"/>
                  </a:moveTo>
                  <a:cubicBezTo>
                    <a:pt x="182" y="304"/>
                    <a:pt x="181" y="297"/>
                    <a:pt x="181" y="290"/>
                  </a:cubicBezTo>
                  <a:cubicBezTo>
                    <a:pt x="181" y="288"/>
                    <a:pt x="181" y="286"/>
                    <a:pt x="182" y="284"/>
                  </a:cubicBezTo>
                  <a:cubicBezTo>
                    <a:pt x="185" y="294"/>
                    <a:pt x="191" y="303"/>
                    <a:pt x="198" y="311"/>
                  </a:cubicBezTo>
                  <a:cubicBezTo>
                    <a:pt x="202" y="315"/>
                    <a:pt x="206" y="320"/>
                    <a:pt x="211" y="324"/>
                  </a:cubicBezTo>
                  <a:cubicBezTo>
                    <a:pt x="210" y="328"/>
                    <a:pt x="211" y="332"/>
                    <a:pt x="209" y="336"/>
                  </a:cubicBezTo>
                  <a:cubicBezTo>
                    <a:pt x="208" y="338"/>
                    <a:pt x="207" y="344"/>
                    <a:pt x="204" y="345"/>
                  </a:cubicBezTo>
                  <a:cubicBezTo>
                    <a:pt x="202" y="347"/>
                    <a:pt x="197" y="345"/>
                    <a:pt x="194" y="344"/>
                  </a:cubicBezTo>
                  <a:cubicBezTo>
                    <a:pt x="192" y="339"/>
                    <a:pt x="189" y="335"/>
                    <a:pt x="188" y="329"/>
                  </a:cubicBezTo>
                  <a:cubicBezTo>
                    <a:pt x="186" y="324"/>
                    <a:pt x="185" y="318"/>
                    <a:pt x="184" y="312"/>
                  </a:cubicBezTo>
                  <a:close/>
                  <a:moveTo>
                    <a:pt x="208" y="347"/>
                  </a:moveTo>
                  <a:cubicBezTo>
                    <a:pt x="210" y="344"/>
                    <a:pt x="211" y="340"/>
                    <a:pt x="212" y="336"/>
                  </a:cubicBezTo>
                  <a:cubicBezTo>
                    <a:pt x="213" y="333"/>
                    <a:pt x="213" y="330"/>
                    <a:pt x="213" y="327"/>
                  </a:cubicBezTo>
                  <a:cubicBezTo>
                    <a:pt x="218" y="331"/>
                    <a:pt x="223" y="335"/>
                    <a:pt x="229" y="338"/>
                  </a:cubicBezTo>
                  <a:cubicBezTo>
                    <a:pt x="230" y="338"/>
                    <a:pt x="230" y="338"/>
                    <a:pt x="231" y="338"/>
                  </a:cubicBezTo>
                  <a:cubicBezTo>
                    <a:pt x="229" y="341"/>
                    <a:pt x="229" y="345"/>
                    <a:pt x="228" y="348"/>
                  </a:cubicBezTo>
                  <a:cubicBezTo>
                    <a:pt x="228" y="354"/>
                    <a:pt x="228" y="359"/>
                    <a:pt x="229" y="364"/>
                  </a:cubicBezTo>
                  <a:cubicBezTo>
                    <a:pt x="230" y="370"/>
                    <a:pt x="234" y="376"/>
                    <a:pt x="235" y="382"/>
                  </a:cubicBezTo>
                  <a:cubicBezTo>
                    <a:pt x="236" y="386"/>
                    <a:pt x="235" y="390"/>
                    <a:pt x="235" y="395"/>
                  </a:cubicBezTo>
                  <a:cubicBezTo>
                    <a:pt x="235" y="400"/>
                    <a:pt x="235" y="405"/>
                    <a:pt x="236" y="410"/>
                  </a:cubicBezTo>
                  <a:cubicBezTo>
                    <a:pt x="236" y="412"/>
                    <a:pt x="236" y="413"/>
                    <a:pt x="236" y="415"/>
                  </a:cubicBezTo>
                  <a:cubicBezTo>
                    <a:pt x="235" y="414"/>
                    <a:pt x="234" y="413"/>
                    <a:pt x="232" y="412"/>
                  </a:cubicBezTo>
                  <a:cubicBezTo>
                    <a:pt x="227" y="411"/>
                    <a:pt x="224" y="414"/>
                    <a:pt x="219" y="414"/>
                  </a:cubicBezTo>
                  <a:cubicBezTo>
                    <a:pt x="217" y="414"/>
                    <a:pt x="215" y="414"/>
                    <a:pt x="214" y="415"/>
                  </a:cubicBezTo>
                  <a:cubicBezTo>
                    <a:pt x="213" y="408"/>
                    <a:pt x="211" y="402"/>
                    <a:pt x="211" y="396"/>
                  </a:cubicBezTo>
                  <a:cubicBezTo>
                    <a:pt x="210" y="390"/>
                    <a:pt x="209" y="384"/>
                    <a:pt x="208" y="377"/>
                  </a:cubicBezTo>
                  <a:cubicBezTo>
                    <a:pt x="207" y="372"/>
                    <a:pt x="206" y="367"/>
                    <a:pt x="203" y="362"/>
                  </a:cubicBezTo>
                  <a:cubicBezTo>
                    <a:pt x="200" y="358"/>
                    <a:pt x="198" y="353"/>
                    <a:pt x="195" y="347"/>
                  </a:cubicBezTo>
                  <a:cubicBezTo>
                    <a:pt x="195" y="347"/>
                    <a:pt x="195" y="347"/>
                    <a:pt x="195" y="347"/>
                  </a:cubicBezTo>
                  <a:cubicBezTo>
                    <a:pt x="200" y="348"/>
                    <a:pt x="204" y="350"/>
                    <a:pt x="208" y="347"/>
                  </a:cubicBezTo>
                  <a:close/>
                  <a:moveTo>
                    <a:pt x="233" y="367"/>
                  </a:moveTo>
                  <a:cubicBezTo>
                    <a:pt x="232" y="361"/>
                    <a:pt x="231" y="355"/>
                    <a:pt x="232" y="348"/>
                  </a:cubicBezTo>
                  <a:cubicBezTo>
                    <a:pt x="232" y="346"/>
                    <a:pt x="233" y="342"/>
                    <a:pt x="233" y="339"/>
                  </a:cubicBezTo>
                  <a:cubicBezTo>
                    <a:pt x="240" y="343"/>
                    <a:pt x="248" y="347"/>
                    <a:pt x="255" y="346"/>
                  </a:cubicBezTo>
                  <a:cubicBezTo>
                    <a:pt x="250" y="353"/>
                    <a:pt x="246" y="361"/>
                    <a:pt x="242" y="368"/>
                  </a:cubicBezTo>
                  <a:cubicBezTo>
                    <a:pt x="240" y="372"/>
                    <a:pt x="239" y="376"/>
                    <a:pt x="238" y="380"/>
                  </a:cubicBezTo>
                  <a:cubicBezTo>
                    <a:pt x="237" y="375"/>
                    <a:pt x="235" y="371"/>
                    <a:pt x="233" y="367"/>
                  </a:cubicBezTo>
                  <a:close/>
                  <a:moveTo>
                    <a:pt x="246" y="367"/>
                  </a:moveTo>
                  <a:cubicBezTo>
                    <a:pt x="252" y="355"/>
                    <a:pt x="260" y="342"/>
                    <a:pt x="271" y="334"/>
                  </a:cubicBezTo>
                  <a:cubicBezTo>
                    <a:pt x="281" y="327"/>
                    <a:pt x="291" y="320"/>
                    <a:pt x="303" y="315"/>
                  </a:cubicBezTo>
                  <a:cubicBezTo>
                    <a:pt x="308" y="314"/>
                    <a:pt x="313" y="312"/>
                    <a:pt x="318" y="311"/>
                  </a:cubicBezTo>
                  <a:cubicBezTo>
                    <a:pt x="325" y="310"/>
                    <a:pt x="331" y="309"/>
                    <a:pt x="338" y="309"/>
                  </a:cubicBezTo>
                  <a:cubicBezTo>
                    <a:pt x="348" y="308"/>
                    <a:pt x="358" y="309"/>
                    <a:pt x="368" y="311"/>
                  </a:cubicBezTo>
                  <a:cubicBezTo>
                    <a:pt x="371" y="311"/>
                    <a:pt x="410" y="317"/>
                    <a:pt x="409" y="321"/>
                  </a:cubicBezTo>
                  <a:cubicBezTo>
                    <a:pt x="409" y="321"/>
                    <a:pt x="409" y="321"/>
                    <a:pt x="409" y="322"/>
                  </a:cubicBezTo>
                  <a:cubicBezTo>
                    <a:pt x="409" y="322"/>
                    <a:pt x="409" y="322"/>
                    <a:pt x="409" y="322"/>
                  </a:cubicBezTo>
                  <a:cubicBezTo>
                    <a:pt x="409" y="322"/>
                    <a:pt x="408" y="323"/>
                    <a:pt x="408" y="324"/>
                  </a:cubicBezTo>
                  <a:cubicBezTo>
                    <a:pt x="408" y="323"/>
                    <a:pt x="408" y="323"/>
                    <a:pt x="408" y="323"/>
                  </a:cubicBezTo>
                  <a:cubicBezTo>
                    <a:pt x="394" y="317"/>
                    <a:pt x="378" y="315"/>
                    <a:pt x="363" y="314"/>
                  </a:cubicBezTo>
                  <a:cubicBezTo>
                    <a:pt x="355" y="314"/>
                    <a:pt x="348" y="315"/>
                    <a:pt x="340" y="314"/>
                  </a:cubicBezTo>
                  <a:cubicBezTo>
                    <a:pt x="333" y="314"/>
                    <a:pt x="327" y="314"/>
                    <a:pt x="320" y="314"/>
                  </a:cubicBezTo>
                  <a:cubicBezTo>
                    <a:pt x="306" y="316"/>
                    <a:pt x="291" y="323"/>
                    <a:pt x="280" y="330"/>
                  </a:cubicBezTo>
                  <a:cubicBezTo>
                    <a:pt x="267" y="338"/>
                    <a:pt x="257" y="349"/>
                    <a:pt x="253" y="363"/>
                  </a:cubicBezTo>
                  <a:cubicBezTo>
                    <a:pt x="252" y="363"/>
                    <a:pt x="254" y="364"/>
                    <a:pt x="254" y="363"/>
                  </a:cubicBezTo>
                  <a:cubicBezTo>
                    <a:pt x="261" y="349"/>
                    <a:pt x="272" y="338"/>
                    <a:pt x="286" y="330"/>
                  </a:cubicBezTo>
                  <a:cubicBezTo>
                    <a:pt x="299" y="324"/>
                    <a:pt x="312" y="317"/>
                    <a:pt x="327" y="317"/>
                  </a:cubicBezTo>
                  <a:cubicBezTo>
                    <a:pt x="333" y="317"/>
                    <a:pt x="340" y="318"/>
                    <a:pt x="347" y="318"/>
                  </a:cubicBezTo>
                  <a:cubicBezTo>
                    <a:pt x="353" y="317"/>
                    <a:pt x="360" y="317"/>
                    <a:pt x="367" y="318"/>
                  </a:cubicBezTo>
                  <a:cubicBezTo>
                    <a:pt x="374" y="319"/>
                    <a:pt x="382" y="320"/>
                    <a:pt x="389" y="321"/>
                  </a:cubicBezTo>
                  <a:cubicBezTo>
                    <a:pt x="395" y="322"/>
                    <a:pt x="402" y="325"/>
                    <a:pt x="408" y="324"/>
                  </a:cubicBezTo>
                  <a:cubicBezTo>
                    <a:pt x="408" y="324"/>
                    <a:pt x="408" y="324"/>
                    <a:pt x="408" y="324"/>
                  </a:cubicBezTo>
                  <a:cubicBezTo>
                    <a:pt x="408" y="325"/>
                    <a:pt x="407" y="327"/>
                    <a:pt x="407" y="328"/>
                  </a:cubicBezTo>
                  <a:cubicBezTo>
                    <a:pt x="401" y="325"/>
                    <a:pt x="394" y="326"/>
                    <a:pt x="387" y="326"/>
                  </a:cubicBezTo>
                  <a:cubicBezTo>
                    <a:pt x="379" y="325"/>
                    <a:pt x="371" y="323"/>
                    <a:pt x="363" y="322"/>
                  </a:cubicBezTo>
                  <a:cubicBezTo>
                    <a:pt x="363" y="322"/>
                    <a:pt x="363" y="323"/>
                    <a:pt x="363" y="323"/>
                  </a:cubicBezTo>
                  <a:cubicBezTo>
                    <a:pt x="369" y="325"/>
                    <a:pt x="377" y="326"/>
                    <a:pt x="384" y="327"/>
                  </a:cubicBezTo>
                  <a:cubicBezTo>
                    <a:pt x="392" y="327"/>
                    <a:pt x="399" y="327"/>
                    <a:pt x="407" y="330"/>
                  </a:cubicBezTo>
                  <a:cubicBezTo>
                    <a:pt x="407" y="330"/>
                    <a:pt x="407" y="331"/>
                    <a:pt x="406" y="331"/>
                  </a:cubicBezTo>
                  <a:cubicBezTo>
                    <a:pt x="402" y="332"/>
                    <a:pt x="399" y="331"/>
                    <a:pt x="395" y="331"/>
                  </a:cubicBezTo>
                  <a:cubicBezTo>
                    <a:pt x="391" y="331"/>
                    <a:pt x="388" y="331"/>
                    <a:pt x="385" y="330"/>
                  </a:cubicBezTo>
                  <a:cubicBezTo>
                    <a:pt x="384" y="330"/>
                    <a:pt x="383" y="331"/>
                    <a:pt x="384" y="331"/>
                  </a:cubicBezTo>
                  <a:cubicBezTo>
                    <a:pt x="387" y="334"/>
                    <a:pt x="390" y="333"/>
                    <a:pt x="394" y="333"/>
                  </a:cubicBezTo>
                  <a:cubicBezTo>
                    <a:pt x="398" y="333"/>
                    <a:pt x="402" y="334"/>
                    <a:pt x="406" y="334"/>
                  </a:cubicBezTo>
                  <a:cubicBezTo>
                    <a:pt x="406" y="335"/>
                    <a:pt x="406" y="336"/>
                    <a:pt x="406" y="337"/>
                  </a:cubicBezTo>
                  <a:cubicBezTo>
                    <a:pt x="406" y="337"/>
                    <a:pt x="406" y="337"/>
                    <a:pt x="405" y="336"/>
                  </a:cubicBezTo>
                  <a:cubicBezTo>
                    <a:pt x="405" y="336"/>
                    <a:pt x="405" y="335"/>
                    <a:pt x="405" y="335"/>
                  </a:cubicBezTo>
                  <a:cubicBezTo>
                    <a:pt x="398" y="336"/>
                    <a:pt x="392" y="337"/>
                    <a:pt x="386" y="338"/>
                  </a:cubicBezTo>
                  <a:cubicBezTo>
                    <a:pt x="381" y="338"/>
                    <a:pt x="375" y="338"/>
                    <a:pt x="370" y="338"/>
                  </a:cubicBezTo>
                  <a:cubicBezTo>
                    <a:pt x="369" y="339"/>
                    <a:pt x="369" y="339"/>
                    <a:pt x="370" y="339"/>
                  </a:cubicBezTo>
                  <a:cubicBezTo>
                    <a:pt x="376" y="340"/>
                    <a:pt x="382" y="339"/>
                    <a:pt x="388" y="338"/>
                  </a:cubicBezTo>
                  <a:cubicBezTo>
                    <a:pt x="393" y="338"/>
                    <a:pt x="398" y="338"/>
                    <a:pt x="403" y="337"/>
                  </a:cubicBezTo>
                  <a:cubicBezTo>
                    <a:pt x="399" y="339"/>
                    <a:pt x="396" y="341"/>
                    <a:pt x="391" y="341"/>
                  </a:cubicBezTo>
                  <a:cubicBezTo>
                    <a:pt x="388" y="342"/>
                    <a:pt x="384" y="342"/>
                    <a:pt x="380" y="343"/>
                  </a:cubicBezTo>
                  <a:cubicBezTo>
                    <a:pt x="372" y="343"/>
                    <a:pt x="365" y="343"/>
                    <a:pt x="357" y="344"/>
                  </a:cubicBezTo>
                  <a:cubicBezTo>
                    <a:pt x="357" y="345"/>
                    <a:pt x="357" y="345"/>
                    <a:pt x="357" y="345"/>
                  </a:cubicBezTo>
                  <a:cubicBezTo>
                    <a:pt x="366" y="345"/>
                    <a:pt x="375" y="345"/>
                    <a:pt x="383" y="344"/>
                  </a:cubicBezTo>
                  <a:cubicBezTo>
                    <a:pt x="387" y="344"/>
                    <a:pt x="391" y="343"/>
                    <a:pt x="395" y="342"/>
                  </a:cubicBezTo>
                  <a:cubicBezTo>
                    <a:pt x="399" y="341"/>
                    <a:pt x="402" y="341"/>
                    <a:pt x="405" y="338"/>
                  </a:cubicBezTo>
                  <a:cubicBezTo>
                    <a:pt x="406" y="338"/>
                    <a:pt x="406" y="338"/>
                    <a:pt x="406" y="338"/>
                  </a:cubicBezTo>
                  <a:cubicBezTo>
                    <a:pt x="406" y="338"/>
                    <a:pt x="406" y="339"/>
                    <a:pt x="406" y="340"/>
                  </a:cubicBezTo>
                  <a:cubicBezTo>
                    <a:pt x="406" y="340"/>
                    <a:pt x="406" y="340"/>
                    <a:pt x="406" y="340"/>
                  </a:cubicBezTo>
                  <a:cubicBezTo>
                    <a:pt x="401" y="339"/>
                    <a:pt x="397" y="343"/>
                    <a:pt x="392" y="344"/>
                  </a:cubicBezTo>
                  <a:cubicBezTo>
                    <a:pt x="389" y="345"/>
                    <a:pt x="385" y="345"/>
                    <a:pt x="382" y="346"/>
                  </a:cubicBezTo>
                  <a:cubicBezTo>
                    <a:pt x="378" y="347"/>
                    <a:pt x="374" y="348"/>
                    <a:pt x="370" y="348"/>
                  </a:cubicBezTo>
                  <a:cubicBezTo>
                    <a:pt x="363" y="348"/>
                    <a:pt x="354" y="348"/>
                    <a:pt x="347" y="347"/>
                  </a:cubicBezTo>
                  <a:cubicBezTo>
                    <a:pt x="339" y="346"/>
                    <a:pt x="331" y="344"/>
                    <a:pt x="324" y="344"/>
                  </a:cubicBezTo>
                  <a:cubicBezTo>
                    <a:pt x="323" y="344"/>
                    <a:pt x="323" y="345"/>
                    <a:pt x="324" y="346"/>
                  </a:cubicBezTo>
                  <a:cubicBezTo>
                    <a:pt x="332" y="348"/>
                    <a:pt x="340" y="348"/>
                    <a:pt x="349" y="349"/>
                  </a:cubicBezTo>
                  <a:cubicBezTo>
                    <a:pt x="355" y="351"/>
                    <a:pt x="362" y="351"/>
                    <a:pt x="368" y="350"/>
                  </a:cubicBezTo>
                  <a:cubicBezTo>
                    <a:pt x="376" y="349"/>
                    <a:pt x="382" y="347"/>
                    <a:pt x="389" y="346"/>
                  </a:cubicBezTo>
                  <a:cubicBezTo>
                    <a:pt x="390" y="346"/>
                    <a:pt x="391" y="345"/>
                    <a:pt x="392" y="345"/>
                  </a:cubicBezTo>
                  <a:cubicBezTo>
                    <a:pt x="390" y="346"/>
                    <a:pt x="388" y="347"/>
                    <a:pt x="386" y="347"/>
                  </a:cubicBezTo>
                  <a:cubicBezTo>
                    <a:pt x="379" y="349"/>
                    <a:pt x="371" y="350"/>
                    <a:pt x="365" y="353"/>
                  </a:cubicBezTo>
                  <a:cubicBezTo>
                    <a:pt x="364" y="353"/>
                    <a:pt x="364" y="353"/>
                    <a:pt x="365" y="353"/>
                  </a:cubicBezTo>
                  <a:cubicBezTo>
                    <a:pt x="368" y="354"/>
                    <a:pt x="372" y="352"/>
                    <a:pt x="375" y="352"/>
                  </a:cubicBezTo>
                  <a:cubicBezTo>
                    <a:pt x="381" y="350"/>
                    <a:pt x="386" y="349"/>
                    <a:pt x="392" y="347"/>
                  </a:cubicBezTo>
                  <a:cubicBezTo>
                    <a:pt x="393" y="347"/>
                    <a:pt x="406" y="343"/>
                    <a:pt x="406" y="341"/>
                  </a:cubicBezTo>
                  <a:cubicBezTo>
                    <a:pt x="406" y="341"/>
                    <a:pt x="406" y="341"/>
                    <a:pt x="406" y="341"/>
                  </a:cubicBezTo>
                  <a:cubicBezTo>
                    <a:pt x="406" y="342"/>
                    <a:pt x="406" y="343"/>
                    <a:pt x="406" y="344"/>
                  </a:cubicBezTo>
                  <a:cubicBezTo>
                    <a:pt x="405" y="344"/>
                    <a:pt x="403" y="345"/>
                    <a:pt x="401" y="346"/>
                  </a:cubicBezTo>
                  <a:cubicBezTo>
                    <a:pt x="400" y="347"/>
                    <a:pt x="398" y="348"/>
                    <a:pt x="397" y="350"/>
                  </a:cubicBezTo>
                  <a:cubicBezTo>
                    <a:pt x="396" y="350"/>
                    <a:pt x="397" y="350"/>
                    <a:pt x="397" y="350"/>
                  </a:cubicBezTo>
                  <a:cubicBezTo>
                    <a:pt x="395" y="350"/>
                    <a:pt x="393" y="351"/>
                    <a:pt x="392" y="352"/>
                  </a:cubicBezTo>
                  <a:cubicBezTo>
                    <a:pt x="387" y="353"/>
                    <a:pt x="382" y="356"/>
                    <a:pt x="378" y="359"/>
                  </a:cubicBezTo>
                  <a:cubicBezTo>
                    <a:pt x="368" y="365"/>
                    <a:pt x="358" y="370"/>
                    <a:pt x="347" y="372"/>
                  </a:cubicBezTo>
                  <a:cubicBezTo>
                    <a:pt x="346" y="372"/>
                    <a:pt x="346" y="373"/>
                    <a:pt x="347" y="373"/>
                  </a:cubicBezTo>
                  <a:cubicBezTo>
                    <a:pt x="352" y="373"/>
                    <a:pt x="357" y="372"/>
                    <a:pt x="362" y="370"/>
                  </a:cubicBezTo>
                  <a:cubicBezTo>
                    <a:pt x="367" y="368"/>
                    <a:pt x="373" y="365"/>
                    <a:pt x="377" y="362"/>
                  </a:cubicBezTo>
                  <a:cubicBezTo>
                    <a:pt x="383" y="358"/>
                    <a:pt x="389" y="355"/>
                    <a:pt x="396" y="353"/>
                  </a:cubicBezTo>
                  <a:cubicBezTo>
                    <a:pt x="399" y="352"/>
                    <a:pt x="404" y="352"/>
                    <a:pt x="407" y="350"/>
                  </a:cubicBezTo>
                  <a:cubicBezTo>
                    <a:pt x="407" y="350"/>
                    <a:pt x="407" y="351"/>
                    <a:pt x="407" y="352"/>
                  </a:cubicBezTo>
                  <a:cubicBezTo>
                    <a:pt x="406" y="352"/>
                    <a:pt x="404" y="352"/>
                    <a:pt x="403" y="353"/>
                  </a:cubicBezTo>
                  <a:cubicBezTo>
                    <a:pt x="403" y="353"/>
                    <a:pt x="403" y="353"/>
                    <a:pt x="403" y="353"/>
                  </a:cubicBezTo>
                  <a:cubicBezTo>
                    <a:pt x="404" y="353"/>
                    <a:pt x="406" y="353"/>
                    <a:pt x="407" y="352"/>
                  </a:cubicBezTo>
                  <a:cubicBezTo>
                    <a:pt x="407" y="352"/>
                    <a:pt x="407" y="352"/>
                    <a:pt x="408" y="352"/>
                  </a:cubicBezTo>
                  <a:cubicBezTo>
                    <a:pt x="408" y="353"/>
                    <a:pt x="408" y="353"/>
                    <a:pt x="408" y="354"/>
                  </a:cubicBezTo>
                  <a:cubicBezTo>
                    <a:pt x="408" y="354"/>
                    <a:pt x="408" y="354"/>
                    <a:pt x="408" y="354"/>
                  </a:cubicBezTo>
                  <a:cubicBezTo>
                    <a:pt x="405" y="354"/>
                    <a:pt x="402" y="356"/>
                    <a:pt x="400" y="357"/>
                  </a:cubicBezTo>
                  <a:cubicBezTo>
                    <a:pt x="399" y="358"/>
                    <a:pt x="400" y="358"/>
                    <a:pt x="400" y="358"/>
                  </a:cubicBezTo>
                  <a:cubicBezTo>
                    <a:pt x="403" y="357"/>
                    <a:pt x="406" y="357"/>
                    <a:pt x="408" y="355"/>
                  </a:cubicBezTo>
                  <a:cubicBezTo>
                    <a:pt x="408" y="355"/>
                    <a:pt x="408" y="355"/>
                    <a:pt x="408" y="355"/>
                  </a:cubicBezTo>
                  <a:cubicBezTo>
                    <a:pt x="409" y="360"/>
                    <a:pt x="411" y="365"/>
                    <a:pt x="412" y="370"/>
                  </a:cubicBezTo>
                  <a:cubicBezTo>
                    <a:pt x="403" y="375"/>
                    <a:pt x="397" y="386"/>
                    <a:pt x="391" y="394"/>
                  </a:cubicBezTo>
                  <a:cubicBezTo>
                    <a:pt x="391" y="394"/>
                    <a:pt x="391" y="395"/>
                    <a:pt x="391" y="395"/>
                  </a:cubicBezTo>
                  <a:cubicBezTo>
                    <a:pt x="395" y="391"/>
                    <a:pt x="398" y="386"/>
                    <a:pt x="402" y="382"/>
                  </a:cubicBezTo>
                  <a:cubicBezTo>
                    <a:pt x="405" y="379"/>
                    <a:pt x="409" y="375"/>
                    <a:pt x="413" y="371"/>
                  </a:cubicBezTo>
                  <a:cubicBezTo>
                    <a:pt x="414" y="375"/>
                    <a:pt x="415" y="378"/>
                    <a:pt x="416" y="381"/>
                  </a:cubicBezTo>
                  <a:cubicBezTo>
                    <a:pt x="412" y="382"/>
                    <a:pt x="406" y="387"/>
                    <a:pt x="403" y="389"/>
                  </a:cubicBezTo>
                  <a:cubicBezTo>
                    <a:pt x="398" y="393"/>
                    <a:pt x="392" y="399"/>
                    <a:pt x="389" y="405"/>
                  </a:cubicBezTo>
                  <a:cubicBezTo>
                    <a:pt x="389" y="406"/>
                    <a:pt x="390" y="407"/>
                    <a:pt x="390" y="406"/>
                  </a:cubicBezTo>
                  <a:cubicBezTo>
                    <a:pt x="394" y="400"/>
                    <a:pt x="398" y="396"/>
                    <a:pt x="404" y="391"/>
                  </a:cubicBezTo>
                  <a:cubicBezTo>
                    <a:pt x="406" y="389"/>
                    <a:pt x="410" y="386"/>
                    <a:pt x="413" y="385"/>
                  </a:cubicBezTo>
                  <a:cubicBezTo>
                    <a:pt x="414" y="384"/>
                    <a:pt x="416" y="384"/>
                    <a:pt x="417" y="383"/>
                  </a:cubicBezTo>
                  <a:cubicBezTo>
                    <a:pt x="417" y="384"/>
                    <a:pt x="417" y="385"/>
                    <a:pt x="418" y="386"/>
                  </a:cubicBezTo>
                  <a:cubicBezTo>
                    <a:pt x="413" y="387"/>
                    <a:pt x="407" y="395"/>
                    <a:pt x="404" y="398"/>
                  </a:cubicBezTo>
                  <a:cubicBezTo>
                    <a:pt x="402" y="401"/>
                    <a:pt x="399" y="404"/>
                    <a:pt x="396" y="407"/>
                  </a:cubicBezTo>
                  <a:cubicBezTo>
                    <a:pt x="393" y="412"/>
                    <a:pt x="389" y="417"/>
                    <a:pt x="387" y="422"/>
                  </a:cubicBezTo>
                  <a:cubicBezTo>
                    <a:pt x="387" y="423"/>
                    <a:pt x="388" y="423"/>
                    <a:pt x="388" y="422"/>
                  </a:cubicBezTo>
                  <a:cubicBezTo>
                    <a:pt x="392" y="419"/>
                    <a:pt x="393" y="414"/>
                    <a:pt x="396" y="410"/>
                  </a:cubicBezTo>
                  <a:cubicBezTo>
                    <a:pt x="399" y="406"/>
                    <a:pt x="401" y="403"/>
                    <a:pt x="404" y="400"/>
                  </a:cubicBezTo>
                  <a:cubicBezTo>
                    <a:pt x="407" y="397"/>
                    <a:pt x="410" y="394"/>
                    <a:pt x="412" y="392"/>
                  </a:cubicBezTo>
                  <a:cubicBezTo>
                    <a:pt x="414" y="390"/>
                    <a:pt x="416" y="388"/>
                    <a:pt x="418" y="387"/>
                  </a:cubicBezTo>
                  <a:cubicBezTo>
                    <a:pt x="419" y="389"/>
                    <a:pt x="419" y="390"/>
                    <a:pt x="420" y="392"/>
                  </a:cubicBezTo>
                  <a:cubicBezTo>
                    <a:pt x="415" y="394"/>
                    <a:pt x="413" y="399"/>
                    <a:pt x="409" y="402"/>
                  </a:cubicBezTo>
                  <a:cubicBezTo>
                    <a:pt x="407" y="404"/>
                    <a:pt x="402" y="409"/>
                    <a:pt x="404" y="412"/>
                  </a:cubicBezTo>
                  <a:cubicBezTo>
                    <a:pt x="404" y="413"/>
                    <a:pt x="404" y="413"/>
                    <a:pt x="404" y="412"/>
                  </a:cubicBezTo>
                  <a:cubicBezTo>
                    <a:pt x="407" y="408"/>
                    <a:pt x="408" y="404"/>
                    <a:pt x="412" y="400"/>
                  </a:cubicBezTo>
                  <a:cubicBezTo>
                    <a:pt x="415" y="398"/>
                    <a:pt x="418" y="395"/>
                    <a:pt x="420" y="393"/>
                  </a:cubicBezTo>
                  <a:cubicBezTo>
                    <a:pt x="421" y="394"/>
                    <a:pt x="422" y="396"/>
                    <a:pt x="423" y="397"/>
                  </a:cubicBezTo>
                  <a:cubicBezTo>
                    <a:pt x="421" y="399"/>
                    <a:pt x="419" y="403"/>
                    <a:pt x="418" y="405"/>
                  </a:cubicBezTo>
                  <a:cubicBezTo>
                    <a:pt x="418" y="406"/>
                    <a:pt x="419" y="406"/>
                    <a:pt x="419" y="406"/>
                  </a:cubicBezTo>
                  <a:cubicBezTo>
                    <a:pt x="421" y="404"/>
                    <a:pt x="422" y="401"/>
                    <a:pt x="424" y="398"/>
                  </a:cubicBezTo>
                  <a:cubicBezTo>
                    <a:pt x="424" y="399"/>
                    <a:pt x="424" y="400"/>
                    <a:pt x="425" y="400"/>
                  </a:cubicBezTo>
                  <a:cubicBezTo>
                    <a:pt x="426" y="402"/>
                    <a:pt x="428" y="404"/>
                    <a:pt x="429" y="405"/>
                  </a:cubicBezTo>
                  <a:cubicBezTo>
                    <a:pt x="428" y="407"/>
                    <a:pt x="427" y="409"/>
                    <a:pt x="426" y="410"/>
                  </a:cubicBezTo>
                  <a:cubicBezTo>
                    <a:pt x="424" y="414"/>
                    <a:pt x="421" y="417"/>
                    <a:pt x="419" y="421"/>
                  </a:cubicBezTo>
                  <a:cubicBezTo>
                    <a:pt x="413" y="430"/>
                    <a:pt x="407" y="439"/>
                    <a:pt x="399" y="447"/>
                  </a:cubicBezTo>
                  <a:cubicBezTo>
                    <a:pt x="384" y="462"/>
                    <a:pt x="366" y="470"/>
                    <a:pt x="347" y="478"/>
                  </a:cubicBezTo>
                  <a:cubicBezTo>
                    <a:pt x="347" y="478"/>
                    <a:pt x="347" y="478"/>
                    <a:pt x="347" y="478"/>
                  </a:cubicBezTo>
                  <a:cubicBezTo>
                    <a:pt x="342" y="480"/>
                    <a:pt x="337" y="482"/>
                    <a:pt x="331" y="483"/>
                  </a:cubicBezTo>
                  <a:cubicBezTo>
                    <a:pt x="330" y="483"/>
                    <a:pt x="329" y="484"/>
                    <a:pt x="328" y="484"/>
                  </a:cubicBezTo>
                  <a:cubicBezTo>
                    <a:pt x="313" y="486"/>
                    <a:pt x="298" y="483"/>
                    <a:pt x="285" y="475"/>
                  </a:cubicBezTo>
                  <a:cubicBezTo>
                    <a:pt x="281" y="472"/>
                    <a:pt x="275" y="468"/>
                    <a:pt x="272" y="464"/>
                  </a:cubicBezTo>
                  <a:cubicBezTo>
                    <a:pt x="270" y="461"/>
                    <a:pt x="268" y="456"/>
                    <a:pt x="264" y="454"/>
                  </a:cubicBezTo>
                  <a:cubicBezTo>
                    <a:pt x="254" y="449"/>
                    <a:pt x="253" y="437"/>
                    <a:pt x="250" y="427"/>
                  </a:cubicBezTo>
                  <a:cubicBezTo>
                    <a:pt x="249" y="426"/>
                    <a:pt x="248" y="426"/>
                    <a:pt x="248" y="427"/>
                  </a:cubicBezTo>
                  <a:cubicBezTo>
                    <a:pt x="248" y="432"/>
                    <a:pt x="249" y="438"/>
                    <a:pt x="250" y="444"/>
                  </a:cubicBezTo>
                  <a:cubicBezTo>
                    <a:pt x="250" y="443"/>
                    <a:pt x="249" y="443"/>
                    <a:pt x="249" y="442"/>
                  </a:cubicBezTo>
                  <a:cubicBezTo>
                    <a:pt x="247" y="439"/>
                    <a:pt x="245" y="436"/>
                    <a:pt x="244" y="432"/>
                  </a:cubicBezTo>
                  <a:cubicBezTo>
                    <a:pt x="242" y="425"/>
                    <a:pt x="240" y="417"/>
                    <a:pt x="239" y="410"/>
                  </a:cubicBezTo>
                  <a:cubicBezTo>
                    <a:pt x="237" y="395"/>
                    <a:pt x="240" y="381"/>
                    <a:pt x="246" y="367"/>
                  </a:cubicBezTo>
                  <a:close/>
                  <a:moveTo>
                    <a:pt x="407" y="347"/>
                  </a:moveTo>
                  <a:cubicBezTo>
                    <a:pt x="406" y="347"/>
                    <a:pt x="406" y="348"/>
                    <a:pt x="406" y="348"/>
                  </a:cubicBezTo>
                  <a:cubicBezTo>
                    <a:pt x="406" y="347"/>
                    <a:pt x="402" y="348"/>
                    <a:pt x="401" y="349"/>
                  </a:cubicBezTo>
                  <a:cubicBezTo>
                    <a:pt x="400" y="349"/>
                    <a:pt x="399" y="349"/>
                    <a:pt x="398" y="350"/>
                  </a:cubicBezTo>
                  <a:cubicBezTo>
                    <a:pt x="399" y="349"/>
                    <a:pt x="401" y="348"/>
                    <a:pt x="402" y="347"/>
                  </a:cubicBezTo>
                  <a:cubicBezTo>
                    <a:pt x="404" y="346"/>
                    <a:pt x="405" y="346"/>
                    <a:pt x="406" y="345"/>
                  </a:cubicBezTo>
                  <a:cubicBezTo>
                    <a:pt x="406" y="346"/>
                    <a:pt x="407" y="347"/>
                    <a:pt x="407" y="347"/>
                  </a:cubicBezTo>
                  <a:close/>
                  <a:moveTo>
                    <a:pt x="449" y="263"/>
                  </a:moveTo>
                  <a:cubicBezTo>
                    <a:pt x="449" y="261"/>
                    <a:pt x="449" y="258"/>
                    <a:pt x="450" y="256"/>
                  </a:cubicBezTo>
                  <a:cubicBezTo>
                    <a:pt x="450" y="256"/>
                    <a:pt x="450" y="256"/>
                    <a:pt x="450" y="256"/>
                  </a:cubicBezTo>
                  <a:cubicBezTo>
                    <a:pt x="451" y="257"/>
                    <a:pt x="452" y="259"/>
                    <a:pt x="452" y="261"/>
                  </a:cubicBezTo>
                  <a:cubicBezTo>
                    <a:pt x="452" y="261"/>
                    <a:pt x="451" y="262"/>
                    <a:pt x="451" y="263"/>
                  </a:cubicBezTo>
                  <a:cubicBezTo>
                    <a:pt x="450" y="266"/>
                    <a:pt x="451" y="268"/>
                    <a:pt x="451" y="271"/>
                  </a:cubicBezTo>
                  <a:cubicBezTo>
                    <a:pt x="451" y="273"/>
                    <a:pt x="451" y="276"/>
                    <a:pt x="452" y="278"/>
                  </a:cubicBezTo>
                  <a:cubicBezTo>
                    <a:pt x="451" y="278"/>
                    <a:pt x="451" y="278"/>
                    <a:pt x="451" y="279"/>
                  </a:cubicBezTo>
                  <a:cubicBezTo>
                    <a:pt x="451" y="278"/>
                    <a:pt x="451" y="278"/>
                    <a:pt x="451" y="278"/>
                  </a:cubicBezTo>
                  <a:cubicBezTo>
                    <a:pt x="449" y="273"/>
                    <a:pt x="449" y="268"/>
                    <a:pt x="449" y="263"/>
                  </a:cubicBezTo>
                  <a:close/>
                  <a:moveTo>
                    <a:pt x="448" y="255"/>
                  </a:moveTo>
                  <a:cubicBezTo>
                    <a:pt x="448" y="252"/>
                    <a:pt x="448" y="248"/>
                    <a:pt x="448" y="245"/>
                  </a:cubicBezTo>
                  <a:cubicBezTo>
                    <a:pt x="448" y="246"/>
                    <a:pt x="448" y="248"/>
                    <a:pt x="449" y="249"/>
                  </a:cubicBezTo>
                  <a:cubicBezTo>
                    <a:pt x="449" y="250"/>
                    <a:pt x="449" y="252"/>
                    <a:pt x="450" y="253"/>
                  </a:cubicBezTo>
                  <a:cubicBezTo>
                    <a:pt x="449" y="253"/>
                    <a:pt x="448" y="254"/>
                    <a:pt x="448" y="255"/>
                  </a:cubicBezTo>
                  <a:close/>
                  <a:moveTo>
                    <a:pt x="450" y="283"/>
                  </a:moveTo>
                  <a:cubicBezTo>
                    <a:pt x="456" y="280"/>
                    <a:pt x="463" y="279"/>
                    <a:pt x="469" y="277"/>
                  </a:cubicBezTo>
                  <a:cubicBezTo>
                    <a:pt x="477" y="274"/>
                    <a:pt x="485" y="272"/>
                    <a:pt x="493" y="271"/>
                  </a:cubicBezTo>
                  <a:cubicBezTo>
                    <a:pt x="501" y="270"/>
                    <a:pt x="509" y="271"/>
                    <a:pt x="517" y="274"/>
                  </a:cubicBezTo>
                  <a:cubicBezTo>
                    <a:pt x="526" y="276"/>
                    <a:pt x="535" y="277"/>
                    <a:pt x="542" y="281"/>
                  </a:cubicBezTo>
                  <a:cubicBezTo>
                    <a:pt x="549" y="284"/>
                    <a:pt x="556" y="289"/>
                    <a:pt x="562" y="293"/>
                  </a:cubicBezTo>
                  <a:cubicBezTo>
                    <a:pt x="570" y="298"/>
                    <a:pt x="577" y="303"/>
                    <a:pt x="582" y="312"/>
                  </a:cubicBezTo>
                  <a:cubicBezTo>
                    <a:pt x="586" y="318"/>
                    <a:pt x="589" y="323"/>
                    <a:pt x="594" y="328"/>
                  </a:cubicBezTo>
                  <a:cubicBezTo>
                    <a:pt x="594" y="329"/>
                    <a:pt x="594" y="329"/>
                    <a:pt x="594" y="329"/>
                  </a:cubicBezTo>
                  <a:cubicBezTo>
                    <a:pt x="594" y="329"/>
                    <a:pt x="594" y="329"/>
                    <a:pt x="595" y="330"/>
                  </a:cubicBezTo>
                  <a:cubicBezTo>
                    <a:pt x="595" y="330"/>
                    <a:pt x="596" y="330"/>
                    <a:pt x="596" y="330"/>
                  </a:cubicBezTo>
                  <a:cubicBezTo>
                    <a:pt x="596" y="336"/>
                    <a:pt x="597" y="343"/>
                    <a:pt x="598" y="349"/>
                  </a:cubicBezTo>
                  <a:cubicBezTo>
                    <a:pt x="599" y="353"/>
                    <a:pt x="600" y="358"/>
                    <a:pt x="602" y="363"/>
                  </a:cubicBezTo>
                  <a:cubicBezTo>
                    <a:pt x="600" y="362"/>
                    <a:pt x="598" y="361"/>
                    <a:pt x="596" y="360"/>
                  </a:cubicBezTo>
                  <a:cubicBezTo>
                    <a:pt x="593" y="359"/>
                    <a:pt x="590" y="358"/>
                    <a:pt x="587" y="358"/>
                  </a:cubicBezTo>
                  <a:cubicBezTo>
                    <a:pt x="586" y="357"/>
                    <a:pt x="585" y="356"/>
                    <a:pt x="584" y="356"/>
                  </a:cubicBezTo>
                  <a:cubicBezTo>
                    <a:pt x="582" y="355"/>
                    <a:pt x="579" y="354"/>
                    <a:pt x="577" y="354"/>
                  </a:cubicBezTo>
                  <a:cubicBezTo>
                    <a:pt x="577" y="354"/>
                    <a:pt x="576" y="354"/>
                    <a:pt x="577" y="354"/>
                  </a:cubicBezTo>
                  <a:cubicBezTo>
                    <a:pt x="578" y="355"/>
                    <a:pt x="580" y="356"/>
                    <a:pt x="582" y="356"/>
                  </a:cubicBezTo>
                  <a:cubicBezTo>
                    <a:pt x="582" y="356"/>
                    <a:pt x="584" y="357"/>
                    <a:pt x="586" y="357"/>
                  </a:cubicBezTo>
                  <a:cubicBezTo>
                    <a:pt x="582" y="356"/>
                    <a:pt x="579" y="356"/>
                    <a:pt x="575" y="356"/>
                  </a:cubicBezTo>
                  <a:cubicBezTo>
                    <a:pt x="568" y="357"/>
                    <a:pt x="560" y="361"/>
                    <a:pt x="553" y="366"/>
                  </a:cubicBezTo>
                  <a:cubicBezTo>
                    <a:pt x="544" y="369"/>
                    <a:pt x="536" y="371"/>
                    <a:pt x="526" y="374"/>
                  </a:cubicBezTo>
                  <a:cubicBezTo>
                    <a:pt x="521" y="375"/>
                    <a:pt x="516" y="376"/>
                    <a:pt x="510" y="378"/>
                  </a:cubicBezTo>
                  <a:cubicBezTo>
                    <a:pt x="508" y="379"/>
                    <a:pt x="505" y="380"/>
                    <a:pt x="502" y="381"/>
                  </a:cubicBezTo>
                  <a:cubicBezTo>
                    <a:pt x="501" y="381"/>
                    <a:pt x="501" y="382"/>
                    <a:pt x="500" y="382"/>
                  </a:cubicBezTo>
                  <a:cubicBezTo>
                    <a:pt x="500" y="382"/>
                    <a:pt x="500" y="382"/>
                    <a:pt x="500" y="382"/>
                  </a:cubicBezTo>
                  <a:cubicBezTo>
                    <a:pt x="500" y="383"/>
                    <a:pt x="500" y="383"/>
                    <a:pt x="500" y="383"/>
                  </a:cubicBezTo>
                  <a:cubicBezTo>
                    <a:pt x="504" y="385"/>
                    <a:pt x="510" y="380"/>
                    <a:pt x="513" y="379"/>
                  </a:cubicBezTo>
                  <a:cubicBezTo>
                    <a:pt x="518" y="378"/>
                    <a:pt x="523" y="377"/>
                    <a:pt x="529" y="375"/>
                  </a:cubicBezTo>
                  <a:cubicBezTo>
                    <a:pt x="534" y="374"/>
                    <a:pt x="540" y="372"/>
                    <a:pt x="546" y="370"/>
                  </a:cubicBezTo>
                  <a:cubicBezTo>
                    <a:pt x="547" y="370"/>
                    <a:pt x="548" y="370"/>
                    <a:pt x="550" y="369"/>
                  </a:cubicBezTo>
                  <a:cubicBezTo>
                    <a:pt x="549" y="370"/>
                    <a:pt x="548" y="371"/>
                    <a:pt x="547" y="372"/>
                  </a:cubicBezTo>
                  <a:cubicBezTo>
                    <a:pt x="543" y="374"/>
                    <a:pt x="539" y="377"/>
                    <a:pt x="535" y="379"/>
                  </a:cubicBezTo>
                  <a:cubicBezTo>
                    <a:pt x="531" y="381"/>
                    <a:pt x="526" y="382"/>
                    <a:pt x="521" y="384"/>
                  </a:cubicBezTo>
                  <a:cubicBezTo>
                    <a:pt x="517" y="386"/>
                    <a:pt x="513" y="388"/>
                    <a:pt x="508" y="389"/>
                  </a:cubicBezTo>
                  <a:cubicBezTo>
                    <a:pt x="507" y="390"/>
                    <a:pt x="505" y="391"/>
                    <a:pt x="503" y="392"/>
                  </a:cubicBezTo>
                  <a:cubicBezTo>
                    <a:pt x="502" y="392"/>
                    <a:pt x="499" y="394"/>
                    <a:pt x="498" y="394"/>
                  </a:cubicBezTo>
                  <a:cubicBezTo>
                    <a:pt x="498" y="394"/>
                    <a:pt x="498" y="394"/>
                    <a:pt x="498" y="394"/>
                  </a:cubicBezTo>
                  <a:cubicBezTo>
                    <a:pt x="497" y="394"/>
                    <a:pt x="496" y="395"/>
                    <a:pt x="497" y="396"/>
                  </a:cubicBezTo>
                  <a:cubicBezTo>
                    <a:pt x="497" y="396"/>
                    <a:pt x="497" y="396"/>
                    <a:pt x="497" y="396"/>
                  </a:cubicBezTo>
                  <a:cubicBezTo>
                    <a:pt x="497" y="396"/>
                    <a:pt x="498" y="396"/>
                    <a:pt x="499" y="396"/>
                  </a:cubicBezTo>
                  <a:cubicBezTo>
                    <a:pt x="507" y="392"/>
                    <a:pt x="516" y="388"/>
                    <a:pt x="525" y="384"/>
                  </a:cubicBezTo>
                  <a:cubicBezTo>
                    <a:pt x="532" y="381"/>
                    <a:pt x="540" y="378"/>
                    <a:pt x="546" y="374"/>
                  </a:cubicBezTo>
                  <a:cubicBezTo>
                    <a:pt x="546" y="374"/>
                    <a:pt x="546" y="374"/>
                    <a:pt x="546" y="374"/>
                  </a:cubicBezTo>
                  <a:cubicBezTo>
                    <a:pt x="544" y="376"/>
                    <a:pt x="543" y="379"/>
                    <a:pt x="542" y="381"/>
                  </a:cubicBezTo>
                  <a:cubicBezTo>
                    <a:pt x="542" y="381"/>
                    <a:pt x="542" y="381"/>
                    <a:pt x="542" y="382"/>
                  </a:cubicBezTo>
                  <a:cubicBezTo>
                    <a:pt x="535" y="386"/>
                    <a:pt x="529" y="392"/>
                    <a:pt x="523" y="397"/>
                  </a:cubicBezTo>
                  <a:cubicBezTo>
                    <a:pt x="519" y="401"/>
                    <a:pt x="515" y="406"/>
                    <a:pt x="510" y="408"/>
                  </a:cubicBezTo>
                  <a:cubicBezTo>
                    <a:pt x="507" y="409"/>
                    <a:pt x="505" y="409"/>
                    <a:pt x="504" y="411"/>
                  </a:cubicBezTo>
                  <a:cubicBezTo>
                    <a:pt x="504" y="412"/>
                    <a:pt x="504" y="413"/>
                    <a:pt x="505" y="412"/>
                  </a:cubicBezTo>
                  <a:cubicBezTo>
                    <a:pt x="512" y="408"/>
                    <a:pt x="518" y="403"/>
                    <a:pt x="524" y="398"/>
                  </a:cubicBezTo>
                  <a:cubicBezTo>
                    <a:pt x="528" y="395"/>
                    <a:pt x="532" y="393"/>
                    <a:pt x="535" y="390"/>
                  </a:cubicBezTo>
                  <a:cubicBezTo>
                    <a:pt x="536" y="389"/>
                    <a:pt x="539" y="387"/>
                    <a:pt x="541" y="385"/>
                  </a:cubicBezTo>
                  <a:cubicBezTo>
                    <a:pt x="540" y="387"/>
                    <a:pt x="540" y="389"/>
                    <a:pt x="539" y="391"/>
                  </a:cubicBezTo>
                  <a:cubicBezTo>
                    <a:pt x="539" y="391"/>
                    <a:pt x="539" y="391"/>
                    <a:pt x="539" y="391"/>
                  </a:cubicBezTo>
                  <a:cubicBezTo>
                    <a:pt x="536" y="392"/>
                    <a:pt x="534" y="394"/>
                    <a:pt x="532" y="397"/>
                  </a:cubicBezTo>
                  <a:cubicBezTo>
                    <a:pt x="529" y="400"/>
                    <a:pt x="526" y="403"/>
                    <a:pt x="524" y="407"/>
                  </a:cubicBezTo>
                  <a:cubicBezTo>
                    <a:pt x="522" y="409"/>
                    <a:pt x="521" y="413"/>
                    <a:pt x="519" y="415"/>
                  </a:cubicBezTo>
                  <a:cubicBezTo>
                    <a:pt x="517" y="417"/>
                    <a:pt x="515" y="418"/>
                    <a:pt x="512" y="420"/>
                  </a:cubicBezTo>
                  <a:cubicBezTo>
                    <a:pt x="510" y="422"/>
                    <a:pt x="507" y="424"/>
                    <a:pt x="507" y="428"/>
                  </a:cubicBezTo>
                  <a:cubicBezTo>
                    <a:pt x="507" y="428"/>
                    <a:pt x="508" y="428"/>
                    <a:pt x="508" y="428"/>
                  </a:cubicBezTo>
                  <a:cubicBezTo>
                    <a:pt x="510" y="422"/>
                    <a:pt x="515" y="421"/>
                    <a:pt x="518" y="417"/>
                  </a:cubicBezTo>
                  <a:cubicBezTo>
                    <a:pt x="521" y="414"/>
                    <a:pt x="523" y="411"/>
                    <a:pt x="525" y="408"/>
                  </a:cubicBezTo>
                  <a:cubicBezTo>
                    <a:pt x="529" y="402"/>
                    <a:pt x="534" y="397"/>
                    <a:pt x="539" y="392"/>
                  </a:cubicBezTo>
                  <a:cubicBezTo>
                    <a:pt x="538" y="395"/>
                    <a:pt x="537" y="397"/>
                    <a:pt x="536" y="400"/>
                  </a:cubicBezTo>
                  <a:cubicBezTo>
                    <a:pt x="536" y="401"/>
                    <a:pt x="535" y="403"/>
                    <a:pt x="535" y="404"/>
                  </a:cubicBezTo>
                  <a:cubicBezTo>
                    <a:pt x="535" y="404"/>
                    <a:pt x="535" y="404"/>
                    <a:pt x="535" y="404"/>
                  </a:cubicBezTo>
                  <a:cubicBezTo>
                    <a:pt x="533" y="406"/>
                    <a:pt x="530" y="408"/>
                    <a:pt x="529" y="411"/>
                  </a:cubicBezTo>
                  <a:cubicBezTo>
                    <a:pt x="529" y="411"/>
                    <a:pt x="530" y="411"/>
                    <a:pt x="530" y="411"/>
                  </a:cubicBezTo>
                  <a:cubicBezTo>
                    <a:pt x="532" y="409"/>
                    <a:pt x="533" y="407"/>
                    <a:pt x="535" y="405"/>
                  </a:cubicBezTo>
                  <a:cubicBezTo>
                    <a:pt x="533" y="415"/>
                    <a:pt x="535" y="424"/>
                    <a:pt x="539" y="435"/>
                  </a:cubicBezTo>
                  <a:cubicBezTo>
                    <a:pt x="541" y="440"/>
                    <a:pt x="542" y="445"/>
                    <a:pt x="544" y="450"/>
                  </a:cubicBezTo>
                  <a:cubicBezTo>
                    <a:pt x="538" y="455"/>
                    <a:pt x="528" y="454"/>
                    <a:pt x="521" y="453"/>
                  </a:cubicBezTo>
                  <a:cubicBezTo>
                    <a:pt x="512" y="452"/>
                    <a:pt x="503" y="450"/>
                    <a:pt x="494" y="448"/>
                  </a:cubicBezTo>
                  <a:cubicBezTo>
                    <a:pt x="486" y="445"/>
                    <a:pt x="478" y="440"/>
                    <a:pt x="470" y="436"/>
                  </a:cubicBezTo>
                  <a:cubicBezTo>
                    <a:pt x="463" y="433"/>
                    <a:pt x="456" y="429"/>
                    <a:pt x="451" y="422"/>
                  </a:cubicBezTo>
                  <a:cubicBezTo>
                    <a:pt x="445" y="416"/>
                    <a:pt x="439" y="411"/>
                    <a:pt x="434" y="405"/>
                  </a:cubicBezTo>
                  <a:cubicBezTo>
                    <a:pt x="433" y="405"/>
                    <a:pt x="433" y="405"/>
                    <a:pt x="433" y="404"/>
                  </a:cubicBezTo>
                  <a:cubicBezTo>
                    <a:pt x="433" y="404"/>
                    <a:pt x="433" y="404"/>
                    <a:pt x="432" y="403"/>
                  </a:cubicBezTo>
                  <a:cubicBezTo>
                    <a:pt x="427" y="398"/>
                    <a:pt x="424" y="392"/>
                    <a:pt x="421" y="384"/>
                  </a:cubicBezTo>
                  <a:cubicBezTo>
                    <a:pt x="419" y="377"/>
                    <a:pt x="417" y="369"/>
                    <a:pt x="414" y="362"/>
                  </a:cubicBezTo>
                  <a:cubicBezTo>
                    <a:pt x="412" y="355"/>
                    <a:pt x="410" y="347"/>
                    <a:pt x="410" y="340"/>
                  </a:cubicBezTo>
                  <a:cubicBezTo>
                    <a:pt x="410" y="332"/>
                    <a:pt x="411" y="325"/>
                    <a:pt x="415" y="318"/>
                  </a:cubicBezTo>
                  <a:cubicBezTo>
                    <a:pt x="419" y="311"/>
                    <a:pt x="425" y="305"/>
                    <a:pt x="430" y="299"/>
                  </a:cubicBezTo>
                  <a:cubicBezTo>
                    <a:pt x="436" y="293"/>
                    <a:pt x="442" y="287"/>
                    <a:pt x="450" y="283"/>
                  </a:cubicBezTo>
                  <a:close/>
                  <a:moveTo>
                    <a:pt x="455" y="277"/>
                  </a:moveTo>
                  <a:cubicBezTo>
                    <a:pt x="455" y="276"/>
                    <a:pt x="456" y="275"/>
                    <a:pt x="456" y="274"/>
                  </a:cubicBezTo>
                  <a:cubicBezTo>
                    <a:pt x="456" y="275"/>
                    <a:pt x="456" y="276"/>
                    <a:pt x="456" y="276"/>
                  </a:cubicBezTo>
                  <a:cubicBezTo>
                    <a:pt x="456" y="277"/>
                    <a:pt x="455" y="277"/>
                    <a:pt x="455" y="277"/>
                  </a:cubicBezTo>
                  <a:close/>
                  <a:moveTo>
                    <a:pt x="528" y="466"/>
                  </a:moveTo>
                  <a:cubicBezTo>
                    <a:pt x="532" y="466"/>
                    <a:pt x="536" y="464"/>
                    <a:pt x="539" y="462"/>
                  </a:cubicBezTo>
                  <a:cubicBezTo>
                    <a:pt x="542" y="460"/>
                    <a:pt x="544" y="459"/>
                    <a:pt x="547" y="457"/>
                  </a:cubicBezTo>
                  <a:cubicBezTo>
                    <a:pt x="547" y="457"/>
                    <a:pt x="547" y="457"/>
                    <a:pt x="547" y="457"/>
                  </a:cubicBezTo>
                  <a:cubicBezTo>
                    <a:pt x="544" y="460"/>
                    <a:pt x="542" y="463"/>
                    <a:pt x="540" y="465"/>
                  </a:cubicBezTo>
                  <a:cubicBezTo>
                    <a:pt x="537" y="469"/>
                    <a:pt x="533" y="469"/>
                    <a:pt x="529" y="472"/>
                  </a:cubicBezTo>
                  <a:cubicBezTo>
                    <a:pt x="529" y="472"/>
                    <a:pt x="529" y="473"/>
                    <a:pt x="529" y="473"/>
                  </a:cubicBezTo>
                  <a:cubicBezTo>
                    <a:pt x="533" y="474"/>
                    <a:pt x="537" y="470"/>
                    <a:pt x="539" y="468"/>
                  </a:cubicBezTo>
                  <a:cubicBezTo>
                    <a:pt x="542" y="465"/>
                    <a:pt x="545" y="462"/>
                    <a:pt x="548" y="458"/>
                  </a:cubicBezTo>
                  <a:cubicBezTo>
                    <a:pt x="550" y="463"/>
                    <a:pt x="552" y="467"/>
                    <a:pt x="555" y="471"/>
                  </a:cubicBezTo>
                  <a:cubicBezTo>
                    <a:pt x="558" y="476"/>
                    <a:pt x="562" y="480"/>
                    <a:pt x="566" y="485"/>
                  </a:cubicBezTo>
                  <a:cubicBezTo>
                    <a:pt x="560" y="486"/>
                    <a:pt x="555" y="490"/>
                    <a:pt x="549" y="491"/>
                  </a:cubicBezTo>
                  <a:cubicBezTo>
                    <a:pt x="542" y="492"/>
                    <a:pt x="535" y="491"/>
                    <a:pt x="528" y="489"/>
                  </a:cubicBezTo>
                  <a:cubicBezTo>
                    <a:pt x="514" y="484"/>
                    <a:pt x="500" y="479"/>
                    <a:pt x="488" y="471"/>
                  </a:cubicBezTo>
                  <a:cubicBezTo>
                    <a:pt x="481" y="467"/>
                    <a:pt x="475" y="463"/>
                    <a:pt x="470" y="458"/>
                  </a:cubicBezTo>
                  <a:cubicBezTo>
                    <a:pt x="470" y="457"/>
                    <a:pt x="469" y="456"/>
                    <a:pt x="469" y="456"/>
                  </a:cubicBezTo>
                  <a:cubicBezTo>
                    <a:pt x="463" y="451"/>
                    <a:pt x="459" y="445"/>
                    <a:pt x="454" y="438"/>
                  </a:cubicBezTo>
                  <a:cubicBezTo>
                    <a:pt x="451" y="433"/>
                    <a:pt x="446" y="427"/>
                    <a:pt x="443" y="421"/>
                  </a:cubicBezTo>
                  <a:cubicBezTo>
                    <a:pt x="443" y="420"/>
                    <a:pt x="443" y="419"/>
                    <a:pt x="442" y="418"/>
                  </a:cubicBezTo>
                  <a:cubicBezTo>
                    <a:pt x="447" y="423"/>
                    <a:pt x="451" y="429"/>
                    <a:pt x="457" y="433"/>
                  </a:cubicBezTo>
                  <a:cubicBezTo>
                    <a:pt x="463" y="437"/>
                    <a:pt x="471" y="440"/>
                    <a:pt x="477" y="443"/>
                  </a:cubicBezTo>
                  <a:cubicBezTo>
                    <a:pt x="480" y="445"/>
                    <a:pt x="483" y="446"/>
                    <a:pt x="485" y="447"/>
                  </a:cubicBezTo>
                  <a:cubicBezTo>
                    <a:pt x="485" y="447"/>
                    <a:pt x="485" y="447"/>
                    <a:pt x="485" y="447"/>
                  </a:cubicBezTo>
                  <a:cubicBezTo>
                    <a:pt x="504" y="463"/>
                    <a:pt x="522" y="480"/>
                    <a:pt x="546" y="486"/>
                  </a:cubicBezTo>
                  <a:cubicBezTo>
                    <a:pt x="547" y="486"/>
                    <a:pt x="548" y="485"/>
                    <a:pt x="547" y="485"/>
                  </a:cubicBezTo>
                  <a:cubicBezTo>
                    <a:pt x="536" y="478"/>
                    <a:pt x="523" y="474"/>
                    <a:pt x="513" y="466"/>
                  </a:cubicBezTo>
                  <a:cubicBezTo>
                    <a:pt x="507" y="462"/>
                    <a:pt x="502" y="456"/>
                    <a:pt x="496" y="451"/>
                  </a:cubicBezTo>
                  <a:cubicBezTo>
                    <a:pt x="502" y="453"/>
                    <a:pt x="508" y="454"/>
                    <a:pt x="514" y="456"/>
                  </a:cubicBezTo>
                  <a:cubicBezTo>
                    <a:pt x="513" y="456"/>
                    <a:pt x="512" y="456"/>
                    <a:pt x="511" y="456"/>
                  </a:cubicBezTo>
                  <a:cubicBezTo>
                    <a:pt x="509" y="456"/>
                    <a:pt x="508" y="457"/>
                    <a:pt x="507" y="457"/>
                  </a:cubicBezTo>
                  <a:cubicBezTo>
                    <a:pt x="507" y="458"/>
                    <a:pt x="507" y="459"/>
                    <a:pt x="507" y="459"/>
                  </a:cubicBezTo>
                  <a:cubicBezTo>
                    <a:pt x="510" y="460"/>
                    <a:pt x="513" y="458"/>
                    <a:pt x="515" y="457"/>
                  </a:cubicBezTo>
                  <a:cubicBezTo>
                    <a:pt x="517" y="457"/>
                    <a:pt x="518" y="457"/>
                    <a:pt x="520" y="456"/>
                  </a:cubicBezTo>
                  <a:cubicBezTo>
                    <a:pt x="525" y="457"/>
                    <a:pt x="532" y="458"/>
                    <a:pt x="538" y="457"/>
                  </a:cubicBezTo>
                  <a:cubicBezTo>
                    <a:pt x="534" y="458"/>
                    <a:pt x="531" y="460"/>
                    <a:pt x="527" y="460"/>
                  </a:cubicBezTo>
                  <a:cubicBezTo>
                    <a:pt x="523" y="460"/>
                    <a:pt x="519" y="460"/>
                    <a:pt x="515" y="462"/>
                  </a:cubicBezTo>
                  <a:cubicBezTo>
                    <a:pt x="514" y="462"/>
                    <a:pt x="514" y="464"/>
                    <a:pt x="516" y="464"/>
                  </a:cubicBezTo>
                  <a:cubicBezTo>
                    <a:pt x="522" y="463"/>
                    <a:pt x="528" y="461"/>
                    <a:pt x="535" y="459"/>
                  </a:cubicBezTo>
                  <a:cubicBezTo>
                    <a:pt x="538" y="459"/>
                    <a:pt x="542" y="457"/>
                    <a:pt x="545" y="454"/>
                  </a:cubicBezTo>
                  <a:cubicBezTo>
                    <a:pt x="545" y="454"/>
                    <a:pt x="545" y="453"/>
                    <a:pt x="545" y="453"/>
                  </a:cubicBezTo>
                  <a:cubicBezTo>
                    <a:pt x="546" y="454"/>
                    <a:pt x="546" y="455"/>
                    <a:pt x="547" y="456"/>
                  </a:cubicBezTo>
                  <a:cubicBezTo>
                    <a:pt x="544" y="457"/>
                    <a:pt x="541" y="459"/>
                    <a:pt x="538" y="460"/>
                  </a:cubicBezTo>
                  <a:cubicBezTo>
                    <a:pt x="534" y="462"/>
                    <a:pt x="531" y="463"/>
                    <a:pt x="528" y="465"/>
                  </a:cubicBezTo>
                  <a:cubicBezTo>
                    <a:pt x="528" y="466"/>
                    <a:pt x="528" y="467"/>
                    <a:pt x="528" y="466"/>
                  </a:cubicBezTo>
                  <a:close/>
                  <a:moveTo>
                    <a:pt x="527" y="554"/>
                  </a:moveTo>
                  <a:cubicBezTo>
                    <a:pt x="521" y="565"/>
                    <a:pt x="511" y="574"/>
                    <a:pt x="508" y="586"/>
                  </a:cubicBezTo>
                  <a:cubicBezTo>
                    <a:pt x="508" y="587"/>
                    <a:pt x="508" y="587"/>
                    <a:pt x="509" y="587"/>
                  </a:cubicBezTo>
                  <a:cubicBezTo>
                    <a:pt x="508" y="587"/>
                    <a:pt x="508" y="587"/>
                    <a:pt x="508" y="587"/>
                  </a:cubicBezTo>
                  <a:cubicBezTo>
                    <a:pt x="503" y="592"/>
                    <a:pt x="500" y="599"/>
                    <a:pt x="496" y="605"/>
                  </a:cubicBezTo>
                  <a:cubicBezTo>
                    <a:pt x="494" y="608"/>
                    <a:pt x="490" y="612"/>
                    <a:pt x="487" y="615"/>
                  </a:cubicBezTo>
                  <a:cubicBezTo>
                    <a:pt x="487" y="615"/>
                    <a:pt x="487" y="615"/>
                    <a:pt x="487" y="614"/>
                  </a:cubicBezTo>
                  <a:cubicBezTo>
                    <a:pt x="488" y="614"/>
                    <a:pt x="488" y="614"/>
                    <a:pt x="489" y="613"/>
                  </a:cubicBezTo>
                  <a:cubicBezTo>
                    <a:pt x="490" y="607"/>
                    <a:pt x="492" y="600"/>
                    <a:pt x="495" y="595"/>
                  </a:cubicBezTo>
                  <a:cubicBezTo>
                    <a:pt x="498" y="588"/>
                    <a:pt x="503" y="584"/>
                    <a:pt x="507" y="578"/>
                  </a:cubicBezTo>
                  <a:cubicBezTo>
                    <a:pt x="515" y="569"/>
                    <a:pt x="521" y="558"/>
                    <a:pt x="526" y="547"/>
                  </a:cubicBezTo>
                  <a:cubicBezTo>
                    <a:pt x="532" y="536"/>
                    <a:pt x="537" y="524"/>
                    <a:pt x="544" y="513"/>
                  </a:cubicBezTo>
                  <a:cubicBezTo>
                    <a:pt x="548" y="507"/>
                    <a:pt x="554" y="500"/>
                    <a:pt x="554" y="493"/>
                  </a:cubicBezTo>
                  <a:cubicBezTo>
                    <a:pt x="558" y="491"/>
                    <a:pt x="562" y="489"/>
                    <a:pt x="567" y="487"/>
                  </a:cubicBezTo>
                  <a:cubicBezTo>
                    <a:pt x="567" y="487"/>
                    <a:pt x="567" y="487"/>
                    <a:pt x="567" y="487"/>
                  </a:cubicBezTo>
                  <a:cubicBezTo>
                    <a:pt x="571" y="490"/>
                    <a:pt x="575" y="494"/>
                    <a:pt x="579" y="497"/>
                  </a:cubicBezTo>
                  <a:cubicBezTo>
                    <a:pt x="580" y="497"/>
                    <a:pt x="581" y="498"/>
                    <a:pt x="582" y="499"/>
                  </a:cubicBezTo>
                  <a:cubicBezTo>
                    <a:pt x="582" y="499"/>
                    <a:pt x="582" y="499"/>
                    <a:pt x="582" y="499"/>
                  </a:cubicBezTo>
                  <a:cubicBezTo>
                    <a:pt x="575" y="507"/>
                    <a:pt x="568" y="514"/>
                    <a:pt x="562" y="522"/>
                  </a:cubicBezTo>
                  <a:cubicBezTo>
                    <a:pt x="558" y="527"/>
                    <a:pt x="553" y="532"/>
                    <a:pt x="552" y="538"/>
                  </a:cubicBezTo>
                  <a:cubicBezTo>
                    <a:pt x="546" y="544"/>
                    <a:pt x="540" y="551"/>
                    <a:pt x="534" y="558"/>
                  </a:cubicBezTo>
                  <a:cubicBezTo>
                    <a:pt x="530" y="563"/>
                    <a:pt x="526" y="567"/>
                    <a:pt x="523" y="573"/>
                  </a:cubicBezTo>
                  <a:cubicBezTo>
                    <a:pt x="521" y="578"/>
                    <a:pt x="520" y="581"/>
                    <a:pt x="515" y="583"/>
                  </a:cubicBezTo>
                  <a:cubicBezTo>
                    <a:pt x="513" y="584"/>
                    <a:pt x="511" y="585"/>
                    <a:pt x="509" y="587"/>
                  </a:cubicBezTo>
                  <a:cubicBezTo>
                    <a:pt x="513" y="581"/>
                    <a:pt x="515" y="575"/>
                    <a:pt x="519" y="570"/>
                  </a:cubicBezTo>
                  <a:cubicBezTo>
                    <a:pt x="522" y="565"/>
                    <a:pt x="525" y="560"/>
                    <a:pt x="528" y="555"/>
                  </a:cubicBezTo>
                  <a:cubicBezTo>
                    <a:pt x="528" y="554"/>
                    <a:pt x="528" y="554"/>
                    <a:pt x="527" y="554"/>
                  </a:cubicBezTo>
                  <a:close/>
                  <a:moveTo>
                    <a:pt x="486" y="620"/>
                  </a:moveTo>
                  <a:cubicBezTo>
                    <a:pt x="486" y="620"/>
                    <a:pt x="486" y="620"/>
                    <a:pt x="486" y="620"/>
                  </a:cubicBezTo>
                  <a:cubicBezTo>
                    <a:pt x="481" y="620"/>
                    <a:pt x="477" y="618"/>
                    <a:pt x="472" y="617"/>
                  </a:cubicBezTo>
                  <a:cubicBezTo>
                    <a:pt x="469" y="616"/>
                    <a:pt x="460" y="615"/>
                    <a:pt x="461" y="611"/>
                  </a:cubicBezTo>
                  <a:cubicBezTo>
                    <a:pt x="464" y="600"/>
                    <a:pt x="470" y="589"/>
                    <a:pt x="475" y="578"/>
                  </a:cubicBezTo>
                  <a:cubicBezTo>
                    <a:pt x="482" y="563"/>
                    <a:pt x="488" y="547"/>
                    <a:pt x="493" y="532"/>
                  </a:cubicBezTo>
                  <a:cubicBezTo>
                    <a:pt x="499" y="517"/>
                    <a:pt x="505" y="501"/>
                    <a:pt x="509" y="486"/>
                  </a:cubicBezTo>
                  <a:cubicBezTo>
                    <a:pt x="516" y="489"/>
                    <a:pt x="523" y="491"/>
                    <a:pt x="531" y="493"/>
                  </a:cubicBezTo>
                  <a:cubicBezTo>
                    <a:pt x="530" y="493"/>
                    <a:pt x="530" y="494"/>
                    <a:pt x="530" y="494"/>
                  </a:cubicBezTo>
                  <a:cubicBezTo>
                    <a:pt x="531" y="498"/>
                    <a:pt x="525" y="505"/>
                    <a:pt x="522" y="508"/>
                  </a:cubicBezTo>
                  <a:cubicBezTo>
                    <a:pt x="518" y="513"/>
                    <a:pt x="516" y="520"/>
                    <a:pt x="514" y="526"/>
                  </a:cubicBezTo>
                  <a:cubicBezTo>
                    <a:pt x="511" y="534"/>
                    <a:pt x="508" y="542"/>
                    <a:pt x="505" y="550"/>
                  </a:cubicBezTo>
                  <a:cubicBezTo>
                    <a:pt x="502" y="556"/>
                    <a:pt x="498" y="563"/>
                    <a:pt x="496" y="569"/>
                  </a:cubicBezTo>
                  <a:cubicBezTo>
                    <a:pt x="491" y="580"/>
                    <a:pt x="487" y="591"/>
                    <a:pt x="484" y="602"/>
                  </a:cubicBezTo>
                  <a:cubicBezTo>
                    <a:pt x="482" y="609"/>
                    <a:pt x="481" y="615"/>
                    <a:pt x="486" y="620"/>
                  </a:cubicBezTo>
                  <a:close/>
                  <a:moveTo>
                    <a:pt x="466" y="585"/>
                  </a:moveTo>
                  <a:cubicBezTo>
                    <a:pt x="466" y="579"/>
                    <a:pt x="466" y="573"/>
                    <a:pt x="465" y="568"/>
                  </a:cubicBezTo>
                  <a:cubicBezTo>
                    <a:pt x="464" y="560"/>
                    <a:pt x="462" y="553"/>
                    <a:pt x="462" y="546"/>
                  </a:cubicBezTo>
                  <a:cubicBezTo>
                    <a:pt x="461" y="539"/>
                    <a:pt x="462" y="533"/>
                    <a:pt x="462" y="526"/>
                  </a:cubicBezTo>
                  <a:cubicBezTo>
                    <a:pt x="462" y="513"/>
                    <a:pt x="462" y="499"/>
                    <a:pt x="466" y="486"/>
                  </a:cubicBezTo>
                  <a:cubicBezTo>
                    <a:pt x="468" y="479"/>
                    <a:pt x="471" y="471"/>
                    <a:pt x="471" y="463"/>
                  </a:cubicBezTo>
                  <a:cubicBezTo>
                    <a:pt x="477" y="469"/>
                    <a:pt x="484" y="473"/>
                    <a:pt x="491" y="477"/>
                  </a:cubicBezTo>
                  <a:cubicBezTo>
                    <a:pt x="496" y="480"/>
                    <a:pt x="500" y="482"/>
                    <a:pt x="505" y="484"/>
                  </a:cubicBezTo>
                  <a:cubicBezTo>
                    <a:pt x="503" y="494"/>
                    <a:pt x="499" y="503"/>
                    <a:pt x="496" y="513"/>
                  </a:cubicBezTo>
                  <a:cubicBezTo>
                    <a:pt x="493" y="522"/>
                    <a:pt x="490" y="531"/>
                    <a:pt x="486" y="540"/>
                  </a:cubicBezTo>
                  <a:cubicBezTo>
                    <a:pt x="480" y="557"/>
                    <a:pt x="473" y="573"/>
                    <a:pt x="466" y="590"/>
                  </a:cubicBezTo>
                  <a:cubicBezTo>
                    <a:pt x="466" y="588"/>
                    <a:pt x="466" y="586"/>
                    <a:pt x="466" y="585"/>
                  </a:cubicBezTo>
                  <a:close/>
                  <a:moveTo>
                    <a:pt x="492" y="588"/>
                  </a:moveTo>
                  <a:cubicBezTo>
                    <a:pt x="497" y="576"/>
                    <a:pt x="502" y="564"/>
                    <a:pt x="508" y="552"/>
                  </a:cubicBezTo>
                  <a:cubicBezTo>
                    <a:pt x="511" y="546"/>
                    <a:pt x="513" y="539"/>
                    <a:pt x="515" y="533"/>
                  </a:cubicBezTo>
                  <a:cubicBezTo>
                    <a:pt x="518" y="526"/>
                    <a:pt x="520" y="518"/>
                    <a:pt x="524" y="511"/>
                  </a:cubicBezTo>
                  <a:cubicBezTo>
                    <a:pt x="527" y="507"/>
                    <a:pt x="535" y="499"/>
                    <a:pt x="532" y="493"/>
                  </a:cubicBezTo>
                  <a:cubicBezTo>
                    <a:pt x="533" y="493"/>
                    <a:pt x="533" y="494"/>
                    <a:pt x="534" y="494"/>
                  </a:cubicBezTo>
                  <a:cubicBezTo>
                    <a:pt x="539" y="495"/>
                    <a:pt x="546" y="495"/>
                    <a:pt x="551" y="494"/>
                  </a:cubicBezTo>
                  <a:cubicBezTo>
                    <a:pt x="548" y="503"/>
                    <a:pt x="541" y="510"/>
                    <a:pt x="537" y="519"/>
                  </a:cubicBezTo>
                  <a:cubicBezTo>
                    <a:pt x="531" y="530"/>
                    <a:pt x="525" y="541"/>
                    <a:pt x="519" y="553"/>
                  </a:cubicBezTo>
                  <a:cubicBezTo>
                    <a:pt x="516" y="559"/>
                    <a:pt x="513" y="565"/>
                    <a:pt x="509" y="570"/>
                  </a:cubicBezTo>
                  <a:cubicBezTo>
                    <a:pt x="506" y="575"/>
                    <a:pt x="501" y="579"/>
                    <a:pt x="498" y="583"/>
                  </a:cubicBezTo>
                  <a:cubicBezTo>
                    <a:pt x="492" y="590"/>
                    <a:pt x="489" y="597"/>
                    <a:pt x="487" y="605"/>
                  </a:cubicBezTo>
                  <a:cubicBezTo>
                    <a:pt x="488" y="599"/>
                    <a:pt x="491" y="592"/>
                    <a:pt x="492" y="588"/>
                  </a:cubicBezTo>
                  <a:close/>
                  <a:moveTo>
                    <a:pt x="244" y="441"/>
                  </a:moveTo>
                  <a:cubicBezTo>
                    <a:pt x="246" y="444"/>
                    <a:pt x="249" y="447"/>
                    <a:pt x="252" y="449"/>
                  </a:cubicBezTo>
                  <a:cubicBezTo>
                    <a:pt x="253" y="451"/>
                    <a:pt x="255" y="453"/>
                    <a:pt x="257" y="455"/>
                  </a:cubicBezTo>
                  <a:cubicBezTo>
                    <a:pt x="257" y="455"/>
                    <a:pt x="258" y="456"/>
                    <a:pt x="259" y="456"/>
                  </a:cubicBezTo>
                  <a:cubicBezTo>
                    <a:pt x="260" y="458"/>
                    <a:pt x="263" y="462"/>
                    <a:pt x="263" y="462"/>
                  </a:cubicBezTo>
                  <a:cubicBezTo>
                    <a:pt x="264" y="463"/>
                    <a:pt x="264" y="463"/>
                    <a:pt x="264" y="463"/>
                  </a:cubicBezTo>
                  <a:cubicBezTo>
                    <a:pt x="262" y="468"/>
                    <a:pt x="259" y="473"/>
                    <a:pt x="258" y="479"/>
                  </a:cubicBezTo>
                  <a:cubicBezTo>
                    <a:pt x="256" y="474"/>
                    <a:pt x="253" y="470"/>
                    <a:pt x="248" y="473"/>
                  </a:cubicBezTo>
                  <a:cubicBezTo>
                    <a:pt x="245" y="475"/>
                    <a:pt x="242" y="478"/>
                    <a:pt x="239" y="481"/>
                  </a:cubicBezTo>
                  <a:cubicBezTo>
                    <a:pt x="239" y="480"/>
                    <a:pt x="239" y="479"/>
                    <a:pt x="239" y="478"/>
                  </a:cubicBezTo>
                  <a:cubicBezTo>
                    <a:pt x="239" y="472"/>
                    <a:pt x="238" y="466"/>
                    <a:pt x="240" y="460"/>
                  </a:cubicBezTo>
                  <a:cubicBezTo>
                    <a:pt x="241" y="454"/>
                    <a:pt x="242" y="449"/>
                    <a:pt x="243" y="444"/>
                  </a:cubicBezTo>
                  <a:cubicBezTo>
                    <a:pt x="244" y="443"/>
                    <a:pt x="244" y="442"/>
                    <a:pt x="244" y="441"/>
                  </a:cubicBezTo>
                  <a:close/>
                  <a:moveTo>
                    <a:pt x="262" y="474"/>
                  </a:moveTo>
                  <a:cubicBezTo>
                    <a:pt x="263" y="471"/>
                    <a:pt x="265" y="468"/>
                    <a:pt x="266" y="466"/>
                  </a:cubicBezTo>
                  <a:cubicBezTo>
                    <a:pt x="267" y="468"/>
                    <a:pt x="269" y="470"/>
                    <a:pt x="270" y="472"/>
                  </a:cubicBezTo>
                  <a:cubicBezTo>
                    <a:pt x="277" y="483"/>
                    <a:pt x="282" y="494"/>
                    <a:pt x="287" y="506"/>
                  </a:cubicBezTo>
                  <a:cubicBezTo>
                    <a:pt x="292" y="519"/>
                    <a:pt x="297" y="532"/>
                    <a:pt x="301" y="545"/>
                  </a:cubicBezTo>
                  <a:cubicBezTo>
                    <a:pt x="297" y="539"/>
                    <a:pt x="294" y="533"/>
                    <a:pt x="290" y="527"/>
                  </a:cubicBezTo>
                  <a:cubicBezTo>
                    <a:pt x="282" y="515"/>
                    <a:pt x="272" y="505"/>
                    <a:pt x="265" y="493"/>
                  </a:cubicBezTo>
                  <a:cubicBezTo>
                    <a:pt x="263" y="490"/>
                    <a:pt x="262" y="488"/>
                    <a:pt x="262" y="485"/>
                  </a:cubicBezTo>
                  <a:cubicBezTo>
                    <a:pt x="261" y="482"/>
                    <a:pt x="261" y="477"/>
                    <a:pt x="262" y="474"/>
                  </a:cubicBezTo>
                  <a:close/>
                  <a:moveTo>
                    <a:pt x="319" y="530"/>
                  </a:moveTo>
                  <a:cubicBezTo>
                    <a:pt x="316" y="522"/>
                    <a:pt x="312" y="515"/>
                    <a:pt x="310" y="507"/>
                  </a:cubicBezTo>
                  <a:cubicBezTo>
                    <a:pt x="309" y="501"/>
                    <a:pt x="308" y="493"/>
                    <a:pt x="305" y="487"/>
                  </a:cubicBezTo>
                  <a:cubicBezTo>
                    <a:pt x="315" y="490"/>
                    <a:pt x="325" y="490"/>
                    <a:pt x="336" y="487"/>
                  </a:cubicBezTo>
                  <a:cubicBezTo>
                    <a:pt x="336" y="486"/>
                    <a:pt x="336" y="486"/>
                    <a:pt x="337" y="486"/>
                  </a:cubicBezTo>
                  <a:cubicBezTo>
                    <a:pt x="340" y="505"/>
                    <a:pt x="335" y="524"/>
                    <a:pt x="337" y="543"/>
                  </a:cubicBezTo>
                  <a:cubicBezTo>
                    <a:pt x="337" y="552"/>
                    <a:pt x="338" y="562"/>
                    <a:pt x="340" y="571"/>
                  </a:cubicBezTo>
                  <a:cubicBezTo>
                    <a:pt x="340" y="571"/>
                    <a:pt x="340" y="571"/>
                    <a:pt x="340" y="571"/>
                  </a:cubicBezTo>
                  <a:cubicBezTo>
                    <a:pt x="340" y="571"/>
                    <a:pt x="340" y="570"/>
                    <a:pt x="339" y="570"/>
                  </a:cubicBezTo>
                  <a:cubicBezTo>
                    <a:pt x="329" y="558"/>
                    <a:pt x="325" y="544"/>
                    <a:pt x="319" y="530"/>
                  </a:cubicBezTo>
                  <a:close/>
                  <a:moveTo>
                    <a:pt x="370" y="572"/>
                  </a:moveTo>
                  <a:cubicBezTo>
                    <a:pt x="370" y="571"/>
                    <a:pt x="370" y="571"/>
                    <a:pt x="370" y="571"/>
                  </a:cubicBezTo>
                  <a:cubicBezTo>
                    <a:pt x="374" y="565"/>
                    <a:pt x="375" y="556"/>
                    <a:pt x="376" y="549"/>
                  </a:cubicBezTo>
                  <a:cubicBezTo>
                    <a:pt x="377" y="539"/>
                    <a:pt x="378" y="530"/>
                    <a:pt x="378" y="520"/>
                  </a:cubicBezTo>
                  <a:cubicBezTo>
                    <a:pt x="378" y="510"/>
                    <a:pt x="377" y="501"/>
                    <a:pt x="379" y="491"/>
                  </a:cubicBezTo>
                  <a:cubicBezTo>
                    <a:pt x="381" y="484"/>
                    <a:pt x="381" y="477"/>
                    <a:pt x="382" y="470"/>
                  </a:cubicBezTo>
                  <a:cubicBezTo>
                    <a:pt x="382" y="470"/>
                    <a:pt x="382" y="470"/>
                    <a:pt x="382" y="469"/>
                  </a:cubicBezTo>
                  <a:cubicBezTo>
                    <a:pt x="382" y="469"/>
                    <a:pt x="383" y="468"/>
                    <a:pt x="383" y="467"/>
                  </a:cubicBezTo>
                  <a:cubicBezTo>
                    <a:pt x="383" y="466"/>
                    <a:pt x="384" y="465"/>
                    <a:pt x="384" y="464"/>
                  </a:cubicBezTo>
                  <a:cubicBezTo>
                    <a:pt x="387" y="462"/>
                    <a:pt x="391" y="459"/>
                    <a:pt x="394" y="456"/>
                  </a:cubicBezTo>
                  <a:cubicBezTo>
                    <a:pt x="403" y="449"/>
                    <a:pt x="410" y="441"/>
                    <a:pt x="417" y="431"/>
                  </a:cubicBezTo>
                  <a:cubicBezTo>
                    <a:pt x="420" y="426"/>
                    <a:pt x="423" y="421"/>
                    <a:pt x="426" y="416"/>
                  </a:cubicBezTo>
                  <a:cubicBezTo>
                    <a:pt x="428" y="413"/>
                    <a:pt x="429" y="409"/>
                    <a:pt x="431" y="407"/>
                  </a:cubicBezTo>
                  <a:cubicBezTo>
                    <a:pt x="432" y="408"/>
                    <a:pt x="432" y="408"/>
                    <a:pt x="433" y="409"/>
                  </a:cubicBezTo>
                  <a:cubicBezTo>
                    <a:pt x="433" y="409"/>
                    <a:pt x="433" y="409"/>
                    <a:pt x="433" y="410"/>
                  </a:cubicBezTo>
                  <a:cubicBezTo>
                    <a:pt x="438" y="415"/>
                    <a:pt x="439" y="423"/>
                    <a:pt x="443" y="429"/>
                  </a:cubicBezTo>
                  <a:cubicBezTo>
                    <a:pt x="444" y="430"/>
                    <a:pt x="445" y="432"/>
                    <a:pt x="446" y="433"/>
                  </a:cubicBezTo>
                  <a:cubicBezTo>
                    <a:pt x="443" y="440"/>
                    <a:pt x="440" y="448"/>
                    <a:pt x="439" y="455"/>
                  </a:cubicBezTo>
                  <a:cubicBezTo>
                    <a:pt x="438" y="464"/>
                    <a:pt x="440" y="472"/>
                    <a:pt x="438" y="481"/>
                  </a:cubicBezTo>
                  <a:cubicBezTo>
                    <a:pt x="436" y="489"/>
                    <a:pt x="434" y="498"/>
                    <a:pt x="434" y="507"/>
                  </a:cubicBezTo>
                  <a:cubicBezTo>
                    <a:pt x="434" y="516"/>
                    <a:pt x="435" y="525"/>
                    <a:pt x="436" y="534"/>
                  </a:cubicBezTo>
                  <a:cubicBezTo>
                    <a:pt x="437" y="543"/>
                    <a:pt x="437" y="552"/>
                    <a:pt x="437" y="562"/>
                  </a:cubicBezTo>
                  <a:cubicBezTo>
                    <a:pt x="437" y="570"/>
                    <a:pt x="438" y="579"/>
                    <a:pt x="438" y="587"/>
                  </a:cubicBezTo>
                  <a:cubicBezTo>
                    <a:pt x="439" y="593"/>
                    <a:pt x="440" y="599"/>
                    <a:pt x="443" y="604"/>
                  </a:cubicBezTo>
                  <a:cubicBezTo>
                    <a:pt x="442" y="604"/>
                    <a:pt x="442" y="604"/>
                    <a:pt x="442" y="604"/>
                  </a:cubicBezTo>
                  <a:cubicBezTo>
                    <a:pt x="442" y="604"/>
                    <a:pt x="441" y="604"/>
                    <a:pt x="441" y="604"/>
                  </a:cubicBezTo>
                  <a:cubicBezTo>
                    <a:pt x="441" y="604"/>
                    <a:pt x="441" y="604"/>
                    <a:pt x="441" y="604"/>
                  </a:cubicBezTo>
                  <a:cubicBezTo>
                    <a:pt x="442" y="604"/>
                    <a:pt x="441" y="604"/>
                    <a:pt x="442" y="605"/>
                  </a:cubicBezTo>
                  <a:cubicBezTo>
                    <a:pt x="442" y="605"/>
                    <a:pt x="442" y="606"/>
                    <a:pt x="442" y="606"/>
                  </a:cubicBezTo>
                  <a:cubicBezTo>
                    <a:pt x="442" y="606"/>
                    <a:pt x="442" y="607"/>
                    <a:pt x="442" y="607"/>
                  </a:cubicBezTo>
                  <a:cubicBezTo>
                    <a:pt x="442" y="608"/>
                    <a:pt x="442" y="608"/>
                    <a:pt x="442" y="608"/>
                  </a:cubicBezTo>
                  <a:cubicBezTo>
                    <a:pt x="441" y="607"/>
                    <a:pt x="441" y="607"/>
                    <a:pt x="440" y="608"/>
                  </a:cubicBezTo>
                  <a:cubicBezTo>
                    <a:pt x="439" y="609"/>
                    <a:pt x="439" y="613"/>
                    <a:pt x="440" y="615"/>
                  </a:cubicBezTo>
                  <a:cubicBezTo>
                    <a:pt x="441" y="617"/>
                    <a:pt x="442" y="618"/>
                    <a:pt x="444" y="619"/>
                  </a:cubicBezTo>
                  <a:cubicBezTo>
                    <a:pt x="443" y="622"/>
                    <a:pt x="444" y="625"/>
                    <a:pt x="444" y="628"/>
                  </a:cubicBezTo>
                  <a:cubicBezTo>
                    <a:pt x="445" y="634"/>
                    <a:pt x="445" y="640"/>
                    <a:pt x="444" y="646"/>
                  </a:cubicBezTo>
                  <a:cubicBezTo>
                    <a:pt x="443" y="658"/>
                    <a:pt x="439" y="670"/>
                    <a:pt x="435" y="682"/>
                  </a:cubicBezTo>
                  <a:cubicBezTo>
                    <a:pt x="433" y="688"/>
                    <a:pt x="431" y="694"/>
                    <a:pt x="428" y="700"/>
                  </a:cubicBezTo>
                  <a:cubicBezTo>
                    <a:pt x="428" y="694"/>
                    <a:pt x="422" y="688"/>
                    <a:pt x="419" y="684"/>
                  </a:cubicBezTo>
                  <a:cubicBezTo>
                    <a:pt x="412" y="672"/>
                    <a:pt x="406" y="659"/>
                    <a:pt x="400" y="647"/>
                  </a:cubicBezTo>
                  <a:cubicBezTo>
                    <a:pt x="394" y="633"/>
                    <a:pt x="390" y="620"/>
                    <a:pt x="382" y="607"/>
                  </a:cubicBezTo>
                  <a:cubicBezTo>
                    <a:pt x="381" y="604"/>
                    <a:pt x="378" y="602"/>
                    <a:pt x="377" y="598"/>
                  </a:cubicBezTo>
                  <a:cubicBezTo>
                    <a:pt x="376" y="596"/>
                    <a:pt x="376" y="593"/>
                    <a:pt x="375" y="590"/>
                  </a:cubicBezTo>
                  <a:cubicBezTo>
                    <a:pt x="374" y="586"/>
                    <a:pt x="373" y="583"/>
                    <a:pt x="369" y="581"/>
                  </a:cubicBezTo>
                  <a:cubicBezTo>
                    <a:pt x="370" y="578"/>
                    <a:pt x="370" y="575"/>
                    <a:pt x="370" y="572"/>
                  </a:cubicBezTo>
                  <a:close/>
                  <a:moveTo>
                    <a:pt x="444" y="615"/>
                  </a:moveTo>
                  <a:cubicBezTo>
                    <a:pt x="444" y="615"/>
                    <a:pt x="444" y="614"/>
                    <a:pt x="443" y="614"/>
                  </a:cubicBezTo>
                  <a:cubicBezTo>
                    <a:pt x="443" y="613"/>
                    <a:pt x="443" y="612"/>
                    <a:pt x="443" y="611"/>
                  </a:cubicBezTo>
                  <a:cubicBezTo>
                    <a:pt x="443" y="611"/>
                    <a:pt x="444" y="611"/>
                    <a:pt x="444" y="611"/>
                  </a:cubicBezTo>
                  <a:cubicBezTo>
                    <a:pt x="445" y="612"/>
                    <a:pt x="445" y="613"/>
                    <a:pt x="446" y="614"/>
                  </a:cubicBezTo>
                  <a:cubicBezTo>
                    <a:pt x="446" y="614"/>
                    <a:pt x="446" y="614"/>
                    <a:pt x="446" y="614"/>
                  </a:cubicBezTo>
                  <a:cubicBezTo>
                    <a:pt x="445" y="614"/>
                    <a:pt x="445" y="614"/>
                    <a:pt x="445" y="615"/>
                  </a:cubicBezTo>
                  <a:cubicBezTo>
                    <a:pt x="445" y="615"/>
                    <a:pt x="444" y="615"/>
                    <a:pt x="444" y="615"/>
                  </a:cubicBezTo>
                  <a:close/>
                  <a:moveTo>
                    <a:pt x="443" y="595"/>
                  </a:moveTo>
                  <a:cubicBezTo>
                    <a:pt x="442" y="589"/>
                    <a:pt x="442" y="583"/>
                    <a:pt x="441" y="577"/>
                  </a:cubicBezTo>
                  <a:cubicBezTo>
                    <a:pt x="439" y="560"/>
                    <a:pt x="441" y="543"/>
                    <a:pt x="439" y="526"/>
                  </a:cubicBezTo>
                  <a:cubicBezTo>
                    <a:pt x="438" y="517"/>
                    <a:pt x="437" y="508"/>
                    <a:pt x="438" y="500"/>
                  </a:cubicBezTo>
                  <a:cubicBezTo>
                    <a:pt x="439" y="492"/>
                    <a:pt x="442" y="484"/>
                    <a:pt x="443" y="476"/>
                  </a:cubicBezTo>
                  <a:cubicBezTo>
                    <a:pt x="443" y="468"/>
                    <a:pt x="441" y="461"/>
                    <a:pt x="443" y="454"/>
                  </a:cubicBezTo>
                  <a:cubicBezTo>
                    <a:pt x="444" y="448"/>
                    <a:pt x="446" y="442"/>
                    <a:pt x="448" y="436"/>
                  </a:cubicBezTo>
                  <a:cubicBezTo>
                    <a:pt x="451" y="440"/>
                    <a:pt x="454" y="444"/>
                    <a:pt x="457" y="448"/>
                  </a:cubicBezTo>
                  <a:cubicBezTo>
                    <a:pt x="460" y="453"/>
                    <a:pt x="463" y="457"/>
                    <a:pt x="467" y="460"/>
                  </a:cubicBezTo>
                  <a:cubicBezTo>
                    <a:pt x="468" y="471"/>
                    <a:pt x="463" y="482"/>
                    <a:pt x="461" y="492"/>
                  </a:cubicBezTo>
                  <a:cubicBezTo>
                    <a:pt x="459" y="503"/>
                    <a:pt x="459" y="515"/>
                    <a:pt x="459" y="526"/>
                  </a:cubicBezTo>
                  <a:cubicBezTo>
                    <a:pt x="458" y="539"/>
                    <a:pt x="459" y="551"/>
                    <a:pt x="461" y="564"/>
                  </a:cubicBezTo>
                  <a:cubicBezTo>
                    <a:pt x="463" y="571"/>
                    <a:pt x="463" y="578"/>
                    <a:pt x="463" y="585"/>
                  </a:cubicBezTo>
                  <a:cubicBezTo>
                    <a:pt x="463" y="586"/>
                    <a:pt x="463" y="593"/>
                    <a:pt x="463" y="596"/>
                  </a:cubicBezTo>
                  <a:cubicBezTo>
                    <a:pt x="461" y="599"/>
                    <a:pt x="459" y="603"/>
                    <a:pt x="458" y="607"/>
                  </a:cubicBezTo>
                  <a:cubicBezTo>
                    <a:pt x="456" y="607"/>
                    <a:pt x="455" y="608"/>
                    <a:pt x="454" y="608"/>
                  </a:cubicBezTo>
                  <a:cubicBezTo>
                    <a:pt x="452" y="608"/>
                    <a:pt x="451" y="607"/>
                    <a:pt x="449" y="607"/>
                  </a:cubicBezTo>
                  <a:cubicBezTo>
                    <a:pt x="449" y="606"/>
                    <a:pt x="448" y="606"/>
                    <a:pt x="448" y="606"/>
                  </a:cubicBezTo>
                  <a:cubicBezTo>
                    <a:pt x="445" y="603"/>
                    <a:pt x="444" y="599"/>
                    <a:pt x="443" y="595"/>
                  </a:cubicBezTo>
                  <a:close/>
                  <a:moveTo>
                    <a:pt x="908" y="527"/>
                  </a:moveTo>
                  <a:cubicBezTo>
                    <a:pt x="916" y="520"/>
                    <a:pt x="922" y="512"/>
                    <a:pt x="928" y="505"/>
                  </a:cubicBezTo>
                  <a:cubicBezTo>
                    <a:pt x="940" y="490"/>
                    <a:pt x="950" y="475"/>
                    <a:pt x="959" y="459"/>
                  </a:cubicBezTo>
                  <a:cubicBezTo>
                    <a:pt x="967" y="443"/>
                    <a:pt x="976" y="427"/>
                    <a:pt x="981" y="410"/>
                  </a:cubicBezTo>
                  <a:cubicBezTo>
                    <a:pt x="985" y="398"/>
                    <a:pt x="986" y="385"/>
                    <a:pt x="988" y="372"/>
                  </a:cubicBezTo>
                  <a:cubicBezTo>
                    <a:pt x="988" y="388"/>
                    <a:pt x="985" y="403"/>
                    <a:pt x="980" y="418"/>
                  </a:cubicBezTo>
                  <a:cubicBezTo>
                    <a:pt x="974" y="435"/>
                    <a:pt x="971" y="452"/>
                    <a:pt x="962" y="467"/>
                  </a:cubicBezTo>
                  <a:cubicBezTo>
                    <a:pt x="957" y="475"/>
                    <a:pt x="952" y="482"/>
                    <a:pt x="947" y="490"/>
                  </a:cubicBezTo>
                  <a:cubicBezTo>
                    <a:pt x="943" y="497"/>
                    <a:pt x="939" y="504"/>
                    <a:pt x="934" y="510"/>
                  </a:cubicBezTo>
                  <a:cubicBezTo>
                    <a:pt x="927" y="521"/>
                    <a:pt x="917" y="531"/>
                    <a:pt x="909" y="541"/>
                  </a:cubicBezTo>
                  <a:cubicBezTo>
                    <a:pt x="907" y="542"/>
                    <a:pt x="906" y="544"/>
                    <a:pt x="905" y="546"/>
                  </a:cubicBezTo>
                  <a:cubicBezTo>
                    <a:pt x="904" y="547"/>
                    <a:pt x="904" y="548"/>
                    <a:pt x="903" y="549"/>
                  </a:cubicBezTo>
                  <a:cubicBezTo>
                    <a:pt x="902" y="549"/>
                    <a:pt x="902" y="549"/>
                    <a:pt x="902" y="549"/>
                  </a:cubicBezTo>
                  <a:cubicBezTo>
                    <a:pt x="901" y="549"/>
                    <a:pt x="901" y="550"/>
                    <a:pt x="901" y="550"/>
                  </a:cubicBezTo>
                  <a:cubicBezTo>
                    <a:pt x="898" y="550"/>
                    <a:pt x="896" y="550"/>
                    <a:pt x="893" y="551"/>
                  </a:cubicBezTo>
                  <a:cubicBezTo>
                    <a:pt x="892" y="551"/>
                    <a:pt x="890" y="551"/>
                    <a:pt x="888" y="551"/>
                  </a:cubicBezTo>
                  <a:cubicBezTo>
                    <a:pt x="889" y="550"/>
                    <a:pt x="889" y="548"/>
                    <a:pt x="890" y="546"/>
                  </a:cubicBezTo>
                  <a:cubicBezTo>
                    <a:pt x="893" y="538"/>
                    <a:pt x="902" y="533"/>
                    <a:pt x="908" y="527"/>
                  </a:cubicBezTo>
                  <a:close/>
                  <a:moveTo>
                    <a:pt x="988" y="406"/>
                  </a:moveTo>
                  <a:cubicBezTo>
                    <a:pt x="988" y="406"/>
                    <a:pt x="988" y="406"/>
                    <a:pt x="988" y="406"/>
                  </a:cubicBezTo>
                  <a:cubicBezTo>
                    <a:pt x="988" y="406"/>
                    <a:pt x="988" y="406"/>
                    <a:pt x="989" y="406"/>
                  </a:cubicBezTo>
                  <a:cubicBezTo>
                    <a:pt x="988" y="407"/>
                    <a:pt x="987" y="408"/>
                    <a:pt x="987" y="409"/>
                  </a:cubicBezTo>
                  <a:cubicBezTo>
                    <a:pt x="987" y="408"/>
                    <a:pt x="987" y="407"/>
                    <a:pt x="987" y="407"/>
                  </a:cubicBezTo>
                  <a:cubicBezTo>
                    <a:pt x="988" y="406"/>
                    <a:pt x="988" y="406"/>
                    <a:pt x="988" y="406"/>
                  </a:cubicBezTo>
                  <a:close/>
                  <a:moveTo>
                    <a:pt x="949" y="508"/>
                  </a:moveTo>
                  <a:cubicBezTo>
                    <a:pt x="952" y="506"/>
                    <a:pt x="954" y="504"/>
                    <a:pt x="956" y="502"/>
                  </a:cubicBezTo>
                  <a:cubicBezTo>
                    <a:pt x="954" y="505"/>
                    <a:pt x="952" y="506"/>
                    <a:pt x="949" y="508"/>
                  </a:cubicBezTo>
                  <a:close/>
                  <a:moveTo>
                    <a:pt x="986" y="292"/>
                  </a:moveTo>
                  <a:cubicBezTo>
                    <a:pt x="990" y="292"/>
                    <a:pt x="993" y="291"/>
                    <a:pt x="997" y="291"/>
                  </a:cubicBezTo>
                  <a:cubicBezTo>
                    <a:pt x="1007" y="292"/>
                    <a:pt x="1018" y="293"/>
                    <a:pt x="1026" y="299"/>
                  </a:cubicBezTo>
                  <a:cubicBezTo>
                    <a:pt x="1041" y="309"/>
                    <a:pt x="1048" y="326"/>
                    <a:pt x="1046" y="344"/>
                  </a:cubicBezTo>
                  <a:cubicBezTo>
                    <a:pt x="1044" y="355"/>
                    <a:pt x="1040" y="365"/>
                    <a:pt x="1033" y="373"/>
                  </a:cubicBezTo>
                  <a:cubicBezTo>
                    <a:pt x="1027" y="379"/>
                    <a:pt x="1020" y="384"/>
                    <a:pt x="1013" y="390"/>
                  </a:cubicBezTo>
                  <a:cubicBezTo>
                    <a:pt x="1012" y="390"/>
                    <a:pt x="1012" y="391"/>
                    <a:pt x="1012" y="391"/>
                  </a:cubicBezTo>
                  <a:cubicBezTo>
                    <a:pt x="1016" y="387"/>
                    <a:pt x="1019" y="383"/>
                    <a:pt x="1023" y="379"/>
                  </a:cubicBezTo>
                  <a:cubicBezTo>
                    <a:pt x="1023" y="378"/>
                    <a:pt x="1023" y="377"/>
                    <a:pt x="1022" y="378"/>
                  </a:cubicBezTo>
                  <a:cubicBezTo>
                    <a:pt x="1016" y="382"/>
                    <a:pt x="1013" y="387"/>
                    <a:pt x="1008" y="392"/>
                  </a:cubicBezTo>
                  <a:cubicBezTo>
                    <a:pt x="1004" y="397"/>
                    <a:pt x="998" y="401"/>
                    <a:pt x="994" y="407"/>
                  </a:cubicBezTo>
                  <a:cubicBezTo>
                    <a:pt x="990" y="411"/>
                    <a:pt x="985" y="418"/>
                    <a:pt x="983" y="424"/>
                  </a:cubicBezTo>
                  <a:cubicBezTo>
                    <a:pt x="985" y="416"/>
                    <a:pt x="989" y="410"/>
                    <a:pt x="994" y="403"/>
                  </a:cubicBezTo>
                  <a:cubicBezTo>
                    <a:pt x="998" y="397"/>
                    <a:pt x="1002" y="393"/>
                    <a:pt x="1007" y="388"/>
                  </a:cubicBezTo>
                  <a:cubicBezTo>
                    <a:pt x="1010" y="385"/>
                    <a:pt x="1014" y="382"/>
                    <a:pt x="1016" y="377"/>
                  </a:cubicBezTo>
                  <a:cubicBezTo>
                    <a:pt x="1016" y="377"/>
                    <a:pt x="1016" y="377"/>
                    <a:pt x="1015" y="377"/>
                  </a:cubicBezTo>
                  <a:cubicBezTo>
                    <a:pt x="1007" y="385"/>
                    <a:pt x="999" y="391"/>
                    <a:pt x="992" y="400"/>
                  </a:cubicBezTo>
                  <a:cubicBezTo>
                    <a:pt x="994" y="396"/>
                    <a:pt x="996" y="393"/>
                    <a:pt x="999" y="389"/>
                  </a:cubicBezTo>
                  <a:cubicBezTo>
                    <a:pt x="1003" y="386"/>
                    <a:pt x="1006" y="382"/>
                    <a:pt x="1010" y="378"/>
                  </a:cubicBezTo>
                  <a:cubicBezTo>
                    <a:pt x="1011" y="378"/>
                    <a:pt x="1010" y="377"/>
                    <a:pt x="1009" y="377"/>
                  </a:cubicBezTo>
                  <a:cubicBezTo>
                    <a:pt x="1005" y="381"/>
                    <a:pt x="1000" y="385"/>
                    <a:pt x="995" y="390"/>
                  </a:cubicBezTo>
                  <a:cubicBezTo>
                    <a:pt x="999" y="385"/>
                    <a:pt x="1002" y="381"/>
                    <a:pt x="1005" y="376"/>
                  </a:cubicBezTo>
                  <a:cubicBezTo>
                    <a:pt x="1009" y="372"/>
                    <a:pt x="1013" y="368"/>
                    <a:pt x="1017" y="364"/>
                  </a:cubicBezTo>
                  <a:cubicBezTo>
                    <a:pt x="1022" y="359"/>
                    <a:pt x="1030" y="350"/>
                    <a:pt x="1027" y="342"/>
                  </a:cubicBezTo>
                  <a:cubicBezTo>
                    <a:pt x="1027" y="342"/>
                    <a:pt x="1027" y="342"/>
                    <a:pt x="1027" y="342"/>
                  </a:cubicBezTo>
                  <a:cubicBezTo>
                    <a:pt x="1020" y="363"/>
                    <a:pt x="998" y="373"/>
                    <a:pt x="990" y="393"/>
                  </a:cubicBezTo>
                  <a:cubicBezTo>
                    <a:pt x="991" y="388"/>
                    <a:pt x="992" y="383"/>
                    <a:pt x="992" y="378"/>
                  </a:cubicBezTo>
                  <a:cubicBezTo>
                    <a:pt x="993" y="373"/>
                    <a:pt x="997" y="368"/>
                    <a:pt x="1000" y="365"/>
                  </a:cubicBezTo>
                  <a:cubicBezTo>
                    <a:pt x="1005" y="359"/>
                    <a:pt x="1012" y="354"/>
                    <a:pt x="1017" y="348"/>
                  </a:cubicBezTo>
                  <a:cubicBezTo>
                    <a:pt x="1017" y="348"/>
                    <a:pt x="1017" y="347"/>
                    <a:pt x="1017" y="347"/>
                  </a:cubicBezTo>
                  <a:cubicBezTo>
                    <a:pt x="1009" y="353"/>
                    <a:pt x="1003" y="360"/>
                    <a:pt x="997" y="367"/>
                  </a:cubicBezTo>
                  <a:cubicBezTo>
                    <a:pt x="996" y="369"/>
                    <a:pt x="994" y="371"/>
                    <a:pt x="992" y="374"/>
                  </a:cubicBezTo>
                  <a:cubicBezTo>
                    <a:pt x="992" y="372"/>
                    <a:pt x="992" y="371"/>
                    <a:pt x="992" y="369"/>
                  </a:cubicBezTo>
                  <a:cubicBezTo>
                    <a:pt x="994" y="366"/>
                    <a:pt x="995" y="363"/>
                    <a:pt x="996" y="359"/>
                  </a:cubicBezTo>
                  <a:cubicBezTo>
                    <a:pt x="998" y="356"/>
                    <a:pt x="1000" y="353"/>
                    <a:pt x="1002" y="349"/>
                  </a:cubicBezTo>
                  <a:cubicBezTo>
                    <a:pt x="1009" y="341"/>
                    <a:pt x="1017" y="334"/>
                    <a:pt x="1027" y="330"/>
                  </a:cubicBezTo>
                  <a:cubicBezTo>
                    <a:pt x="1027" y="330"/>
                    <a:pt x="1027" y="330"/>
                    <a:pt x="1026" y="330"/>
                  </a:cubicBezTo>
                  <a:cubicBezTo>
                    <a:pt x="1020" y="331"/>
                    <a:pt x="1015" y="335"/>
                    <a:pt x="1011" y="339"/>
                  </a:cubicBezTo>
                  <a:cubicBezTo>
                    <a:pt x="1007" y="342"/>
                    <a:pt x="1003" y="346"/>
                    <a:pt x="1000" y="350"/>
                  </a:cubicBezTo>
                  <a:cubicBezTo>
                    <a:pt x="999" y="352"/>
                    <a:pt x="995" y="357"/>
                    <a:pt x="992" y="362"/>
                  </a:cubicBezTo>
                  <a:cubicBezTo>
                    <a:pt x="992" y="361"/>
                    <a:pt x="992" y="360"/>
                    <a:pt x="992" y="359"/>
                  </a:cubicBezTo>
                  <a:cubicBezTo>
                    <a:pt x="992" y="359"/>
                    <a:pt x="992" y="359"/>
                    <a:pt x="992" y="359"/>
                  </a:cubicBezTo>
                  <a:cubicBezTo>
                    <a:pt x="993" y="356"/>
                    <a:pt x="993" y="354"/>
                    <a:pt x="994" y="351"/>
                  </a:cubicBezTo>
                  <a:cubicBezTo>
                    <a:pt x="996" y="349"/>
                    <a:pt x="997" y="346"/>
                    <a:pt x="998" y="344"/>
                  </a:cubicBezTo>
                  <a:cubicBezTo>
                    <a:pt x="999" y="343"/>
                    <a:pt x="997" y="342"/>
                    <a:pt x="997" y="343"/>
                  </a:cubicBezTo>
                  <a:cubicBezTo>
                    <a:pt x="995" y="346"/>
                    <a:pt x="993" y="349"/>
                    <a:pt x="992" y="352"/>
                  </a:cubicBezTo>
                  <a:cubicBezTo>
                    <a:pt x="992" y="352"/>
                    <a:pt x="992" y="353"/>
                    <a:pt x="991" y="353"/>
                  </a:cubicBezTo>
                  <a:cubicBezTo>
                    <a:pt x="991" y="352"/>
                    <a:pt x="991" y="351"/>
                    <a:pt x="991" y="350"/>
                  </a:cubicBezTo>
                  <a:cubicBezTo>
                    <a:pt x="991" y="346"/>
                    <a:pt x="990" y="342"/>
                    <a:pt x="990" y="338"/>
                  </a:cubicBezTo>
                  <a:cubicBezTo>
                    <a:pt x="990" y="336"/>
                    <a:pt x="991" y="333"/>
                    <a:pt x="992" y="331"/>
                  </a:cubicBezTo>
                  <a:cubicBezTo>
                    <a:pt x="993" y="328"/>
                    <a:pt x="995" y="326"/>
                    <a:pt x="996" y="324"/>
                  </a:cubicBezTo>
                  <a:cubicBezTo>
                    <a:pt x="997" y="323"/>
                    <a:pt x="996" y="322"/>
                    <a:pt x="995" y="323"/>
                  </a:cubicBezTo>
                  <a:cubicBezTo>
                    <a:pt x="993" y="326"/>
                    <a:pt x="990" y="330"/>
                    <a:pt x="989" y="334"/>
                  </a:cubicBezTo>
                  <a:cubicBezTo>
                    <a:pt x="987" y="325"/>
                    <a:pt x="985" y="316"/>
                    <a:pt x="982" y="308"/>
                  </a:cubicBezTo>
                  <a:cubicBezTo>
                    <a:pt x="980" y="303"/>
                    <a:pt x="979" y="298"/>
                    <a:pt x="977" y="294"/>
                  </a:cubicBezTo>
                  <a:cubicBezTo>
                    <a:pt x="979" y="293"/>
                    <a:pt x="984" y="292"/>
                    <a:pt x="986" y="292"/>
                  </a:cubicBezTo>
                  <a:close/>
                  <a:moveTo>
                    <a:pt x="992" y="256"/>
                  </a:moveTo>
                  <a:cubicBezTo>
                    <a:pt x="992" y="256"/>
                    <a:pt x="992" y="256"/>
                    <a:pt x="992" y="256"/>
                  </a:cubicBezTo>
                  <a:cubicBezTo>
                    <a:pt x="995" y="257"/>
                    <a:pt x="998" y="256"/>
                    <a:pt x="1000" y="255"/>
                  </a:cubicBezTo>
                  <a:cubicBezTo>
                    <a:pt x="1003" y="263"/>
                    <a:pt x="996" y="271"/>
                    <a:pt x="992" y="276"/>
                  </a:cubicBezTo>
                  <a:cubicBezTo>
                    <a:pt x="987" y="281"/>
                    <a:pt x="980" y="285"/>
                    <a:pt x="975" y="290"/>
                  </a:cubicBezTo>
                  <a:cubicBezTo>
                    <a:pt x="973" y="285"/>
                    <a:pt x="971" y="280"/>
                    <a:pt x="968" y="276"/>
                  </a:cubicBezTo>
                  <a:cubicBezTo>
                    <a:pt x="972" y="275"/>
                    <a:pt x="977" y="271"/>
                    <a:pt x="980" y="269"/>
                  </a:cubicBezTo>
                  <a:cubicBezTo>
                    <a:pt x="985" y="266"/>
                    <a:pt x="989" y="261"/>
                    <a:pt x="992" y="256"/>
                  </a:cubicBezTo>
                  <a:close/>
                  <a:moveTo>
                    <a:pt x="880" y="242"/>
                  </a:moveTo>
                  <a:cubicBezTo>
                    <a:pt x="885" y="240"/>
                    <a:pt x="891" y="239"/>
                    <a:pt x="896" y="239"/>
                  </a:cubicBezTo>
                  <a:cubicBezTo>
                    <a:pt x="908" y="237"/>
                    <a:pt x="920" y="234"/>
                    <a:pt x="932" y="231"/>
                  </a:cubicBezTo>
                  <a:cubicBezTo>
                    <a:pt x="939" y="230"/>
                    <a:pt x="946" y="229"/>
                    <a:pt x="953" y="228"/>
                  </a:cubicBezTo>
                  <a:cubicBezTo>
                    <a:pt x="957" y="228"/>
                    <a:pt x="965" y="226"/>
                    <a:pt x="969" y="229"/>
                  </a:cubicBezTo>
                  <a:cubicBezTo>
                    <a:pt x="973" y="231"/>
                    <a:pt x="975" y="235"/>
                    <a:pt x="980" y="236"/>
                  </a:cubicBezTo>
                  <a:cubicBezTo>
                    <a:pt x="988" y="237"/>
                    <a:pt x="992" y="241"/>
                    <a:pt x="991" y="249"/>
                  </a:cubicBezTo>
                  <a:cubicBezTo>
                    <a:pt x="991" y="250"/>
                    <a:pt x="991" y="250"/>
                    <a:pt x="991" y="250"/>
                  </a:cubicBezTo>
                  <a:cubicBezTo>
                    <a:pt x="988" y="257"/>
                    <a:pt x="984" y="263"/>
                    <a:pt x="977" y="267"/>
                  </a:cubicBezTo>
                  <a:cubicBezTo>
                    <a:pt x="974" y="269"/>
                    <a:pt x="969" y="270"/>
                    <a:pt x="966" y="273"/>
                  </a:cubicBezTo>
                  <a:cubicBezTo>
                    <a:pt x="965" y="271"/>
                    <a:pt x="964" y="270"/>
                    <a:pt x="963" y="268"/>
                  </a:cubicBezTo>
                  <a:cubicBezTo>
                    <a:pt x="954" y="257"/>
                    <a:pt x="943" y="250"/>
                    <a:pt x="929" y="249"/>
                  </a:cubicBezTo>
                  <a:cubicBezTo>
                    <a:pt x="915" y="248"/>
                    <a:pt x="902" y="250"/>
                    <a:pt x="891" y="258"/>
                  </a:cubicBezTo>
                  <a:cubicBezTo>
                    <a:pt x="888" y="260"/>
                    <a:pt x="885" y="263"/>
                    <a:pt x="882" y="264"/>
                  </a:cubicBezTo>
                  <a:cubicBezTo>
                    <a:pt x="879" y="266"/>
                    <a:pt x="877" y="267"/>
                    <a:pt x="874" y="268"/>
                  </a:cubicBezTo>
                  <a:cubicBezTo>
                    <a:pt x="871" y="269"/>
                    <a:pt x="869" y="271"/>
                    <a:pt x="867" y="273"/>
                  </a:cubicBezTo>
                  <a:cubicBezTo>
                    <a:pt x="867" y="272"/>
                    <a:pt x="867" y="272"/>
                    <a:pt x="866" y="272"/>
                  </a:cubicBezTo>
                  <a:cubicBezTo>
                    <a:pt x="866" y="272"/>
                    <a:pt x="865" y="272"/>
                    <a:pt x="864" y="272"/>
                  </a:cubicBezTo>
                  <a:cubicBezTo>
                    <a:pt x="864" y="272"/>
                    <a:pt x="863" y="272"/>
                    <a:pt x="863" y="272"/>
                  </a:cubicBezTo>
                  <a:cubicBezTo>
                    <a:pt x="861" y="272"/>
                    <a:pt x="860" y="273"/>
                    <a:pt x="859" y="274"/>
                  </a:cubicBezTo>
                  <a:cubicBezTo>
                    <a:pt x="859" y="274"/>
                    <a:pt x="859" y="275"/>
                    <a:pt x="860" y="275"/>
                  </a:cubicBezTo>
                  <a:cubicBezTo>
                    <a:pt x="861" y="275"/>
                    <a:pt x="862" y="274"/>
                    <a:pt x="863" y="274"/>
                  </a:cubicBezTo>
                  <a:cubicBezTo>
                    <a:pt x="863" y="274"/>
                    <a:pt x="864" y="274"/>
                    <a:pt x="865" y="273"/>
                  </a:cubicBezTo>
                  <a:cubicBezTo>
                    <a:pt x="865" y="273"/>
                    <a:pt x="866" y="273"/>
                    <a:pt x="866" y="273"/>
                  </a:cubicBezTo>
                  <a:cubicBezTo>
                    <a:pt x="864" y="275"/>
                    <a:pt x="861" y="278"/>
                    <a:pt x="859" y="281"/>
                  </a:cubicBezTo>
                  <a:cubicBezTo>
                    <a:pt x="856" y="284"/>
                    <a:pt x="853" y="288"/>
                    <a:pt x="849" y="291"/>
                  </a:cubicBezTo>
                  <a:cubicBezTo>
                    <a:pt x="847" y="294"/>
                    <a:pt x="845" y="297"/>
                    <a:pt x="842" y="300"/>
                  </a:cubicBezTo>
                  <a:cubicBezTo>
                    <a:pt x="840" y="302"/>
                    <a:pt x="836" y="304"/>
                    <a:pt x="836" y="307"/>
                  </a:cubicBezTo>
                  <a:cubicBezTo>
                    <a:pt x="835" y="307"/>
                    <a:pt x="835" y="307"/>
                    <a:pt x="835" y="307"/>
                  </a:cubicBezTo>
                  <a:cubicBezTo>
                    <a:pt x="833" y="304"/>
                    <a:pt x="830" y="302"/>
                    <a:pt x="827" y="299"/>
                  </a:cubicBezTo>
                  <a:cubicBezTo>
                    <a:pt x="830" y="298"/>
                    <a:pt x="833" y="296"/>
                    <a:pt x="836" y="295"/>
                  </a:cubicBezTo>
                  <a:cubicBezTo>
                    <a:pt x="839" y="294"/>
                    <a:pt x="843" y="294"/>
                    <a:pt x="846" y="292"/>
                  </a:cubicBezTo>
                  <a:cubicBezTo>
                    <a:pt x="846" y="292"/>
                    <a:pt x="846" y="292"/>
                    <a:pt x="846" y="292"/>
                  </a:cubicBezTo>
                  <a:cubicBezTo>
                    <a:pt x="843" y="291"/>
                    <a:pt x="839" y="292"/>
                    <a:pt x="836" y="293"/>
                  </a:cubicBezTo>
                  <a:cubicBezTo>
                    <a:pt x="832" y="294"/>
                    <a:pt x="828" y="295"/>
                    <a:pt x="825" y="297"/>
                  </a:cubicBezTo>
                  <a:cubicBezTo>
                    <a:pt x="825" y="297"/>
                    <a:pt x="825" y="297"/>
                    <a:pt x="824" y="298"/>
                  </a:cubicBezTo>
                  <a:cubicBezTo>
                    <a:pt x="824" y="297"/>
                    <a:pt x="823" y="297"/>
                    <a:pt x="823" y="296"/>
                  </a:cubicBezTo>
                  <a:cubicBezTo>
                    <a:pt x="824" y="295"/>
                    <a:pt x="826" y="294"/>
                    <a:pt x="827" y="294"/>
                  </a:cubicBezTo>
                  <a:cubicBezTo>
                    <a:pt x="829" y="293"/>
                    <a:pt x="832" y="292"/>
                    <a:pt x="834" y="291"/>
                  </a:cubicBezTo>
                  <a:cubicBezTo>
                    <a:pt x="839" y="290"/>
                    <a:pt x="843" y="286"/>
                    <a:pt x="848" y="285"/>
                  </a:cubicBezTo>
                  <a:cubicBezTo>
                    <a:pt x="849" y="285"/>
                    <a:pt x="849" y="285"/>
                    <a:pt x="848" y="285"/>
                  </a:cubicBezTo>
                  <a:cubicBezTo>
                    <a:pt x="843" y="283"/>
                    <a:pt x="837" y="287"/>
                    <a:pt x="832" y="290"/>
                  </a:cubicBezTo>
                  <a:cubicBezTo>
                    <a:pt x="830" y="291"/>
                    <a:pt x="823" y="292"/>
                    <a:pt x="820" y="294"/>
                  </a:cubicBezTo>
                  <a:cubicBezTo>
                    <a:pt x="819" y="294"/>
                    <a:pt x="818" y="293"/>
                    <a:pt x="818" y="293"/>
                  </a:cubicBezTo>
                  <a:cubicBezTo>
                    <a:pt x="820" y="292"/>
                    <a:pt x="823" y="290"/>
                    <a:pt x="825" y="289"/>
                  </a:cubicBezTo>
                  <a:cubicBezTo>
                    <a:pt x="832" y="286"/>
                    <a:pt x="838" y="284"/>
                    <a:pt x="845" y="282"/>
                  </a:cubicBezTo>
                  <a:cubicBezTo>
                    <a:pt x="847" y="281"/>
                    <a:pt x="846" y="278"/>
                    <a:pt x="845" y="279"/>
                  </a:cubicBezTo>
                  <a:cubicBezTo>
                    <a:pt x="837" y="282"/>
                    <a:pt x="830" y="285"/>
                    <a:pt x="822" y="287"/>
                  </a:cubicBezTo>
                  <a:cubicBezTo>
                    <a:pt x="820" y="288"/>
                    <a:pt x="816" y="289"/>
                    <a:pt x="815" y="291"/>
                  </a:cubicBezTo>
                  <a:cubicBezTo>
                    <a:pt x="814" y="291"/>
                    <a:pt x="814" y="290"/>
                    <a:pt x="813" y="290"/>
                  </a:cubicBezTo>
                  <a:cubicBezTo>
                    <a:pt x="813" y="290"/>
                    <a:pt x="813" y="290"/>
                    <a:pt x="813" y="290"/>
                  </a:cubicBezTo>
                  <a:cubicBezTo>
                    <a:pt x="813" y="289"/>
                    <a:pt x="813" y="289"/>
                    <a:pt x="813" y="289"/>
                  </a:cubicBezTo>
                  <a:cubicBezTo>
                    <a:pt x="815" y="287"/>
                    <a:pt x="817" y="285"/>
                    <a:pt x="819" y="284"/>
                  </a:cubicBezTo>
                  <a:cubicBezTo>
                    <a:pt x="822" y="282"/>
                    <a:pt x="825" y="281"/>
                    <a:pt x="828" y="279"/>
                  </a:cubicBezTo>
                  <a:cubicBezTo>
                    <a:pt x="836" y="276"/>
                    <a:pt x="843" y="273"/>
                    <a:pt x="850" y="270"/>
                  </a:cubicBezTo>
                  <a:cubicBezTo>
                    <a:pt x="864" y="265"/>
                    <a:pt x="877" y="262"/>
                    <a:pt x="891" y="257"/>
                  </a:cubicBezTo>
                  <a:cubicBezTo>
                    <a:pt x="891" y="257"/>
                    <a:pt x="891" y="256"/>
                    <a:pt x="891" y="256"/>
                  </a:cubicBezTo>
                  <a:cubicBezTo>
                    <a:pt x="876" y="258"/>
                    <a:pt x="862" y="264"/>
                    <a:pt x="848" y="269"/>
                  </a:cubicBezTo>
                  <a:cubicBezTo>
                    <a:pt x="842" y="271"/>
                    <a:pt x="835" y="274"/>
                    <a:pt x="829" y="276"/>
                  </a:cubicBezTo>
                  <a:cubicBezTo>
                    <a:pt x="834" y="273"/>
                    <a:pt x="838" y="270"/>
                    <a:pt x="843" y="267"/>
                  </a:cubicBezTo>
                  <a:cubicBezTo>
                    <a:pt x="846" y="266"/>
                    <a:pt x="849" y="264"/>
                    <a:pt x="853" y="263"/>
                  </a:cubicBezTo>
                  <a:cubicBezTo>
                    <a:pt x="858" y="261"/>
                    <a:pt x="863" y="260"/>
                    <a:pt x="869" y="257"/>
                  </a:cubicBezTo>
                  <a:cubicBezTo>
                    <a:pt x="878" y="253"/>
                    <a:pt x="888" y="248"/>
                    <a:pt x="899" y="247"/>
                  </a:cubicBezTo>
                  <a:cubicBezTo>
                    <a:pt x="899" y="246"/>
                    <a:pt x="899" y="245"/>
                    <a:pt x="898" y="245"/>
                  </a:cubicBezTo>
                  <a:cubicBezTo>
                    <a:pt x="888" y="246"/>
                    <a:pt x="879" y="251"/>
                    <a:pt x="869" y="255"/>
                  </a:cubicBezTo>
                  <a:cubicBezTo>
                    <a:pt x="863" y="257"/>
                    <a:pt x="856" y="259"/>
                    <a:pt x="850" y="262"/>
                  </a:cubicBezTo>
                  <a:cubicBezTo>
                    <a:pt x="850" y="262"/>
                    <a:pt x="849" y="262"/>
                    <a:pt x="849" y="262"/>
                  </a:cubicBezTo>
                  <a:cubicBezTo>
                    <a:pt x="855" y="257"/>
                    <a:pt x="861" y="252"/>
                    <a:pt x="866" y="246"/>
                  </a:cubicBezTo>
                  <a:cubicBezTo>
                    <a:pt x="871" y="246"/>
                    <a:pt x="875" y="244"/>
                    <a:pt x="880" y="242"/>
                  </a:cubicBezTo>
                  <a:close/>
                  <a:moveTo>
                    <a:pt x="743" y="122"/>
                  </a:moveTo>
                  <a:cubicBezTo>
                    <a:pt x="745" y="119"/>
                    <a:pt x="747" y="116"/>
                    <a:pt x="750" y="113"/>
                  </a:cubicBezTo>
                  <a:cubicBezTo>
                    <a:pt x="760" y="102"/>
                    <a:pt x="773" y="91"/>
                    <a:pt x="788" y="86"/>
                  </a:cubicBezTo>
                  <a:cubicBezTo>
                    <a:pt x="793" y="84"/>
                    <a:pt x="797" y="82"/>
                    <a:pt x="802" y="83"/>
                  </a:cubicBezTo>
                  <a:cubicBezTo>
                    <a:pt x="806" y="83"/>
                    <a:pt x="809" y="85"/>
                    <a:pt x="812" y="85"/>
                  </a:cubicBezTo>
                  <a:cubicBezTo>
                    <a:pt x="816" y="86"/>
                    <a:pt x="819" y="85"/>
                    <a:pt x="822" y="83"/>
                  </a:cubicBezTo>
                  <a:cubicBezTo>
                    <a:pt x="828" y="78"/>
                    <a:pt x="835" y="71"/>
                    <a:pt x="843" y="74"/>
                  </a:cubicBezTo>
                  <a:cubicBezTo>
                    <a:pt x="850" y="77"/>
                    <a:pt x="858" y="79"/>
                    <a:pt x="864" y="83"/>
                  </a:cubicBezTo>
                  <a:cubicBezTo>
                    <a:pt x="879" y="92"/>
                    <a:pt x="886" y="110"/>
                    <a:pt x="891" y="126"/>
                  </a:cubicBezTo>
                  <a:cubicBezTo>
                    <a:pt x="895" y="141"/>
                    <a:pt x="898" y="156"/>
                    <a:pt x="897" y="171"/>
                  </a:cubicBezTo>
                  <a:cubicBezTo>
                    <a:pt x="895" y="188"/>
                    <a:pt x="890" y="204"/>
                    <a:pt x="881" y="218"/>
                  </a:cubicBezTo>
                  <a:cubicBezTo>
                    <a:pt x="876" y="227"/>
                    <a:pt x="870" y="235"/>
                    <a:pt x="864" y="243"/>
                  </a:cubicBezTo>
                  <a:cubicBezTo>
                    <a:pt x="863" y="244"/>
                    <a:pt x="862" y="245"/>
                    <a:pt x="860" y="246"/>
                  </a:cubicBezTo>
                  <a:cubicBezTo>
                    <a:pt x="854" y="251"/>
                    <a:pt x="848" y="256"/>
                    <a:pt x="842" y="260"/>
                  </a:cubicBezTo>
                  <a:cubicBezTo>
                    <a:pt x="835" y="265"/>
                    <a:pt x="828" y="269"/>
                    <a:pt x="821" y="274"/>
                  </a:cubicBezTo>
                  <a:cubicBezTo>
                    <a:pt x="816" y="278"/>
                    <a:pt x="811" y="282"/>
                    <a:pt x="805" y="286"/>
                  </a:cubicBezTo>
                  <a:cubicBezTo>
                    <a:pt x="803" y="285"/>
                    <a:pt x="801" y="284"/>
                    <a:pt x="798" y="283"/>
                  </a:cubicBezTo>
                  <a:cubicBezTo>
                    <a:pt x="801" y="282"/>
                    <a:pt x="803" y="280"/>
                    <a:pt x="805" y="278"/>
                  </a:cubicBezTo>
                  <a:cubicBezTo>
                    <a:pt x="811" y="274"/>
                    <a:pt x="817" y="270"/>
                    <a:pt x="823" y="265"/>
                  </a:cubicBezTo>
                  <a:cubicBezTo>
                    <a:pt x="836" y="255"/>
                    <a:pt x="848" y="243"/>
                    <a:pt x="859" y="230"/>
                  </a:cubicBezTo>
                  <a:cubicBezTo>
                    <a:pt x="868" y="218"/>
                    <a:pt x="878" y="205"/>
                    <a:pt x="884" y="191"/>
                  </a:cubicBezTo>
                  <a:cubicBezTo>
                    <a:pt x="888" y="182"/>
                    <a:pt x="893" y="171"/>
                    <a:pt x="890" y="161"/>
                  </a:cubicBezTo>
                  <a:cubicBezTo>
                    <a:pt x="890" y="161"/>
                    <a:pt x="889" y="161"/>
                    <a:pt x="889" y="162"/>
                  </a:cubicBezTo>
                  <a:cubicBezTo>
                    <a:pt x="890" y="172"/>
                    <a:pt x="885" y="183"/>
                    <a:pt x="880" y="193"/>
                  </a:cubicBezTo>
                  <a:cubicBezTo>
                    <a:pt x="873" y="206"/>
                    <a:pt x="864" y="220"/>
                    <a:pt x="854" y="231"/>
                  </a:cubicBezTo>
                  <a:cubicBezTo>
                    <a:pt x="844" y="242"/>
                    <a:pt x="833" y="252"/>
                    <a:pt x="822" y="261"/>
                  </a:cubicBezTo>
                  <a:cubicBezTo>
                    <a:pt x="816" y="265"/>
                    <a:pt x="810" y="270"/>
                    <a:pt x="804" y="274"/>
                  </a:cubicBezTo>
                  <a:cubicBezTo>
                    <a:pt x="801" y="277"/>
                    <a:pt x="798" y="280"/>
                    <a:pt x="793" y="282"/>
                  </a:cubicBezTo>
                  <a:cubicBezTo>
                    <a:pt x="789" y="280"/>
                    <a:pt x="784" y="279"/>
                    <a:pt x="779" y="278"/>
                  </a:cubicBezTo>
                  <a:cubicBezTo>
                    <a:pt x="773" y="276"/>
                    <a:pt x="767" y="275"/>
                    <a:pt x="761" y="274"/>
                  </a:cubicBezTo>
                  <a:cubicBezTo>
                    <a:pt x="763" y="273"/>
                    <a:pt x="765" y="272"/>
                    <a:pt x="766" y="271"/>
                  </a:cubicBezTo>
                  <a:cubicBezTo>
                    <a:pt x="772" y="267"/>
                    <a:pt x="777" y="262"/>
                    <a:pt x="781" y="257"/>
                  </a:cubicBezTo>
                  <a:cubicBezTo>
                    <a:pt x="786" y="252"/>
                    <a:pt x="790" y="247"/>
                    <a:pt x="794" y="241"/>
                  </a:cubicBezTo>
                  <a:cubicBezTo>
                    <a:pt x="797" y="236"/>
                    <a:pt x="801" y="231"/>
                    <a:pt x="804" y="226"/>
                  </a:cubicBezTo>
                  <a:cubicBezTo>
                    <a:pt x="807" y="221"/>
                    <a:pt x="810" y="215"/>
                    <a:pt x="814" y="210"/>
                  </a:cubicBezTo>
                  <a:cubicBezTo>
                    <a:pt x="814" y="209"/>
                    <a:pt x="813" y="208"/>
                    <a:pt x="812" y="209"/>
                  </a:cubicBezTo>
                  <a:cubicBezTo>
                    <a:pt x="809" y="213"/>
                    <a:pt x="805" y="218"/>
                    <a:pt x="802" y="222"/>
                  </a:cubicBezTo>
                  <a:cubicBezTo>
                    <a:pt x="800" y="227"/>
                    <a:pt x="798" y="232"/>
                    <a:pt x="795" y="237"/>
                  </a:cubicBezTo>
                  <a:cubicBezTo>
                    <a:pt x="791" y="243"/>
                    <a:pt x="786" y="248"/>
                    <a:pt x="782" y="253"/>
                  </a:cubicBezTo>
                  <a:cubicBezTo>
                    <a:pt x="776" y="259"/>
                    <a:pt x="767" y="270"/>
                    <a:pt x="758" y="272"/>
                  </a:cubicBezTo>
                  <a:cubicBezTo>
                    <a:pt x="760" y="270"/>
                    <a:pt x="761" y="268"/>
                    <a:pt x="762" y="267"/>
                  </a:cubicBezTo>
                  <a:cubicBezTo>
                    <a:pt x="767" y="261"/>
                    <a:pt x="771" y="255"/>
                    <a:pt x="774" y="249"/>
                  </a:cubicBezTo>
                  <a:cubicBezTo>
                    <a:pt x="777" y="245"/>
                    <a:pt x="779" y="242"/>
                    <a:pt x="782" y="238"/>
                  </a:cubicBezTo>
                  <a:cubicBezTo>
                    <a:pt x="785" y="235"/>
                    <a:pt x="787" y="231"/>
                    <a:pt x="789" y="227"/>
                  </a:cubicBezTo>
                  <a:cubicBezTo>
                    <a:pt x="790" y="224"/>
                    <a:pt x="793" y="221"/>
                    <a:pt x="794" y="217"/>
                  </a:cubicBezTo>
                  <a:cubicBezTo>
                    <a:pt x="797" y="213"/>
                    <a:pt x="798" y="209"/>
                    <a:pt x="801" y="205"/>
                  </a:cubicBezTo>
                  <a:cubicBezTo>
                    <a:pt x="802" y="205"/>
                    <a:pt x="801" y="204"/>
                    <a:pt x="800" y="204"/>
                  </a:cubicBezTo>
                  <a:cubicBezTo>
                    <a:pt x="798" y="207"/>
                    <a:pt x="796" y="209"/>
                    <a:pt x="795" y="212"/>
                  </a:cubicBezTo>
                  <a:cubicBezTo>
                    <a:pt x="793" y="216"/>
                    <a:pt x="792" y="220"/>
                    <a:pt x="790" y="223"/>
                  </a:cubicBezTo>
                  <a:cubicBezTo>
                    <a:pt x="787" y="227"/>
                    <a:pt x="785" y="230"/>
                    <a:pt x="783" y="233"/>
                  </a:cubicBezTo>
                  <a:cubicBezTo>
                    <a:pt x="781" y="236"/>
                    <a:pt x="779" y="239"/>
                    <a:pt x="778" y="242"/>
                  </a:cubicBezTo>
                  <a:cubicBezTo>
                    <a:pt x="773" y="248"/>
                    <a:pt x="768" y="254"/>
                    <a:pt x="763" y="260"/>
                  </a:cubicBezTo>
                  <a:cubicBezTo>
                    <a:pt x="760" y="264"/>
                    <a:pt x="758" y="267"/>
                    <a:pt x="754" y="270"/>
                  </a:cubicBezTo>
                  <a:cubicBezTo>
                    <a:pt x="753" y="270"/>
                    <a:pt x="753" y="270"/>
                    <a:pt x="753" y="270"/>
                  </a:cubicBezTo>
                  <a:cubicBezTo>
                    <a:pt x="756" y="266"/>
                    <a:pt x="758" y="261"/>
                    <a:pt x="761" y="256"/>
                  </a:cubicBezTo>
                  <a:cubicBezTo>
                    <a:pt x="761" y="256"/>
                    <a:pt x="760" y="256"/>
                    <a:pt x="760" y="256"/>
                  </a:cubicBezTo>
                  <a:cubicBezTo>
                    <a:pt x="758" y="258"/>
                    <a:pt x="757" y="260"/>
                    <a:pt x="756" y="262"/>
                  </a:cubicBezTo>
                  <a:cubicBezTo>
                    <a:pt x="756" y="260"/>
                    <a:pt x="757" y="259"/>
                    <a:pt x="757" y="258"/>
                  </a:cubicBezTo>
                  <a:cubicBezTo>
                    <a:pt x="758" y="257"/>
                    <a:pt x="758" y="255"/>
                    <a:pt x="759" y="253"/>
                  </a:cubicBezTo>
                  <a:cubicBezTo>
                    <a:pt x="759" y="253"/>
                    <a:pt x="760" y="253"/>
                    <a:pt x="760" y="253"/>
                  </a:cubicBezTo>
                  <a:cubicBezTo>
                    <a:pt x="765" y="242"/>
                    <a:pt x="771" y="232"/>
                    <a:pt x="777" y="223"/>
                  </a:cubicBezTo>
                  <a:cubicBezTo>
                    <a:pt x="782" y="217"/>
                    <a:pt x="786" y="210"/>
                    <a:pt x="789" y="203"/>
                  </a:cubicBezTo>
                  <a:cubicBezTo>
                    <a:pt x="791" y="199"/>
                    <a:pt x="793" y="195"/>
                    <a:pt x="795" y="192"/>
                  </a:cubicBezTo>
                  <a:cubicBezTo>
                    <a:pt x="797" y="188"/>
                    <a:pt x="798" y="185"/>
                    <a:pt x="800" y="182"/>
                  </a:cubicBezTo>
                  <a:cubicBezTo>
                    <a:pt x="800" y="180"/>
                    <a:pt x="798" y="179"/>
                    <a:pt x="798" y="181"/>
                  </a:cubicBezTo>
                  <a:cubicBezTo>
                    <a:pt x="794" y="188"/>
                    <a:pt x="791" y="196"/>
                    <a:pt x="786" y="204"/>
                  </a:cubicBezTo>
                  <a:cubicBezTo>
                    <a:pt x="782" y="211"/>
                    <a:pt x="777" y="218"/>
                    <a:pt x="773" y="225"/>
                  </a:cubicBezTo>
                  <a:cubicBezTo>
                    <a:pt x="770" y="229"/>
                    <a:pt x="767" y="234"/>
                    <a:pt x="764" y="238"/>
                  </a:cubicBezTo>
                  <a:cubicBezTo>
                    <a:pt x="766" y="234"/>
                    <a:pt x="767" y="230"/>
                    <a:pt x="768" y="226"/>
                  </a:cubicBezTo>
                  <a:cubicBezTo>
                    <a:pt x="769" y="222"/>
                    <a:pt x="771" y="219"/>
                    <a:pt x="773" y="215"/>
                  </a:cubicBezTo>
                  <a:cubicBezTo>
                    <a:pt x="775" y="211"/>
                    <a:pt x="776" y="206"/>
                    <a:pt x="779" y="201"/>
                  </a:cubicBezTo>
                  <a:cubicBezTo>
                    <a:pt x="779" y="201"/>
                    <a:pt x="779" y="200"/>
                    <a:pt x="779" y="201"/>
                  </a:cubicBezTo>
                  <a:cubicBezTo>
                    <a:pt x="775" y="205"/>
                    <a:pt x="774" y="211"/>
                    <a:pt x="771" y="216"/>
                  </a:cubicBezTo>
                  <a:cubicBezTo>
                    <a:pt x="770" y="218"/>
                    <a:pt x="769" y="220"/>
                    <a:pt x="769" y="221"/>
                  </a:cubicBezTo>
                  <a:cubicBezTo>
                    <a:pt x="769" y="220"/>
                    <a:pt x="769" y="219"/>
                    <a:pt x="769" y="219"/>
                  </a:cubicBezTo>
                  <a:cubicBezTo>
                    <a:pt x="769" y="217"/>
                    <a:pt x="769" y="215"/>
                    <a:pt x="770" y="213"/>
                  </a:cubicBezTo>
                  <a:cubicBezTo>
                    <a:pt x="772" y="209"/>
                    <a:pt x="773" y="204"/>
                    <a:pt x="775" y="200"/>
                  </a:cubicBezTo>
                  <a:cubicBezTo>
                    <a:pt x="777" y="194"/>
                    <a:pt x="779" y="187"/>
                    <a:pt x="782" y="182"/>
                  </a:cubicBezTo>
                  <a:cubicBezTo>
                    <a:pt x="785" y="177"/>
                    <a:pt x="788" y="173"/>
                    <a:pt x="790" y="167"/>
                  </a:cubicBezTo>
                  <a:cubicBezTo>
                    <a:pt x="791" y="162"/>
                    <a:pt x="793" y="157"/>
                    <a:pt x="796" y="151"/>
                  </a:cubicBezTo>
                  <a:cubicBezTo>
                    <a:pt x="796" y="151"/>
                    <a:pt x="795" y="151"/>
                    <a:pt x="795" y="151"/>
                  </a:cubicBezTo>
                  <a:cubicBezTo>
                    <a:pt x="792" y="156"/>
                    <a:pt x="791" y="161"/>
                    <a:pt x="788" y="166"/>
                  </a:cubicBezTo>
                  <a:cubicBezTo>
                    <a:pt x="786" y="169"/>
                    <a:pt x="785" y="172"/>
                    <a:pt x="783" y="175"/>
                  </a:cubicBezTo>
                  <a:cubicBezTo>
                    <a:pt x="782" y="178"/>
                    <a:pt x="782" y="181"/>
                    <a:pt x="780" y="183"/>
                  </a:cubicBezTo>
                  <a:cubicBezTo>
                    <a:pt x="777" y="188"/>
                    <a:pt x="775" y="194"/>
                    <a:pt x="772" y="199"/>
                  </a:cubicBezTo>
                  <a:cubicBezTo>
                    <a:pt x="772" y="201"/>
                    <a:pt x="771" y="204"/>
                    <a:pt x="770" y="206"/>
                  </a:cubicBezTo>
                  <a:cubicBezTo>
                    <a:pt x="770" y="203"/>
                    <a:pt x="769" y="200"/>
                    <a:pt x="769" y="198"/>
                  </a:cubicBezTo>
                  <a:cubicBezTo>
                    <a:pt x="770" y="192"/>
                    <a:pt x="774" y="186"/>
                    <a:pt x="775" y="181"/>
                  </a:cubicBezTo>
                  <a:cubicBezTo>
                    <a:pt x="777" y="172"/>
                    <a:pt x="780" y="165"/>
                    <a:pt x="785" y="157"/>
                  </a:cubicBezTo>
                  <a:cubicBezTo>
                    <a:pt x="785" y="157"/>
                    <a:pt x="784" y="156"/>
                    <a:pt x="784" y="157"/>
                  </a:cubicBezTo>
                  <a:cubicBezTo>
                    <a:pt x="777" y="162"/>
                    <a:pt x="774" y="172"/>
                    <a:pt x="773" y="180"/>
                  </a:cubicBezTo>
                  <a:cubicBezTo>
                    <a:pt x="772" y="184"/>
                    <a:pt x="772" y="187"/>
                    <a:pt x="770" y="191"/>
                  </a:cubicBezTo>
                  <a:cubicBezTo>
                    <a:pt x="769" y="192"/>
                    <a:pt x="769" y="192"/>
                    <a:pt x="769" y="193"/>
                  </a:cubicBezTo>
                  <a:cubicBezTo>
                    <a:pt x="768" y="191"/>
                    <a:pt x="768" y="188"/>
                    <a:pt x="768" y="186"/>
                  </a:cubicBezTo>
                  <a:cubicBezTo>
                    <a:pt x="768" y="186"/>
                    <a:pt x="768" y="185"/>
                    <a:pt x="768" y="185"/>
                  </a:cubicBezTo>
                  <a:cubicBezTo>
                    <a:pt x="769" y="183"/>
                    <a:pt x="769" y="180"/>
                    <a:pt x="770" y="178"/>
                  </a:cubicBezTo>
                  <a:cubicBezTo>
                    <a:pt x="772" y="172"/>
                    <a:pt x="774" y="166"/>
                    <a:pt x="776" y="160"/>
                  </a:cubicBezTo>
                  <a:cubicBezTo>
                    <a:pt x="777" y="159"/>
                    <a:pt x="775" y="158"/>
                    <a:pt x="775" y="159"/>
                  </a:cubicBezTo>
                  <a:cubicBezTo>
                    <a:pt x="772" y="166"/>
                    <a:pt x="770" y="173"/>
                    <a:pt x="767" y="180"/>
                  </a:cubicBezTo>
                  <a:cubicBezTo>
                    <a:pt x="767" y="180"/>
                    <a:pt x="767" y="180"/>
                    <a:pt x="766" y="181"/>
                  </a:cubicBezTo>
                  <a:cubicBezTo>
                    <a:pt x="766" y="178"/>
                    <a:pt x="765" y="176"/>
                    <a:pt x="764" y="173"/>
                  </a:cubicBezTo>
                  <a:cubicBezTo>
                    <a:pt x="764" y="173"/>
                    <a:pt x="764" y="173"/>
                    <a:pt x="764" y="173"/>
                  </a:cubicBezTo>
                  <a:cubicBezTo>
                    <a:pt x="764" y="171"/>
                    <a:pt x="764" y="170"/>
                    <a:pt x="764" y="169"/>
                  </a:cubicBezTo>
                  <a:cubicBezTo>
                    <a:pt x="765" y="166"/>
                    <a:pt x="765" y="163"/>
                    <a:pt x="765" y="160"/>
                  </a:cubicBezTo>
                  <a:cubicBezTo>
                    <a:pt x="766" y="153"/>
                    <a:pt x="767" y="148"/>
                    <a:pt x="769" y="142"/>
                  </a:cubicBezTo>
                  <a:cubicBezTo>
                    <a:pt x="770" y="141"/>
                    <a:pt x="769" y="141"/>
                    <a:pt x="768" y="141"/>
                  </a:cubicBezTo>
                  <a:cubicBezTo>
                    <a:pt x="764" y="148"/>
                    <a:pt x="765" y="154"/>
                    <a:pt x="763" y="161"/>
                  </a:cubicBezTo>
                  <a:cubicBezTo>
                    <a:pt x="763" y="162"/>
                    <a:pt x="762" y="164"/>
                    <a:pt x="762" y="165"/>
                  </a:cubicBezTo>
                  <a:cubicBezTo>
                    <a:pt x="759" y="158"/>
                    <a:pt x="756" y="149"/>
                    <a:pt x="749" y="145"/>
                  </a:cubicBezTo>
                  <a:cubicBezTo>
                    <a:pt x="747" y="143"/>
                    <a:pt x="746" y="143"/>
                    <a:pt x="743" y="143"/>
                  </a:cubicBezTo>
                  <a:cubicBezTo>
                    <a:pt x="741" y="142"/>
                    <a:pt x="742" y="137"/>
                    <a:pt x="741" y="136"/>
                  </a:cubicBezTo>
                  <a:cubicBezTo>
                    <a:pt x="739" y="133"/>
                    <a:pt x="738" y="132"/>
                    <a:pt x="736" y="132"/>
                  </a:cubicBezTo>
                  <a:cubicBezTo>
                    <a:pt x="736" y="128"/>
                    <a:pt x="740" y="124"/>
                    <a:pt x="743" y="122"/>
                  </a:cubicBezTo>
                  <a:close/>
                  <a:moveTo>
                    <a:pt x="684" y="129"/>
                  </a:moveTo>
                  <a:cubicBezTo>
                    <a:pt x="692" y="127"/>
                    <a:pt x="700" y="126"/>
                    <a:pt x="708" y="126"/>
                  </a:cubicBezTo>
                  <a:cubicBezTo>
                    <a:pt x="712" y="126"/>
                    <a:pt x="716" y="126"/>
                    <a:pt x="719" y="126"/>
                  </a:cubicBezTo>
                  <a:cubicBezTo>
                    <a:pt x="722" y="127"/>
                    <a:pt x="725" y="128"/>
                    <a:pt x="726" y="130"/>
                  </a:cubicBezTo>
                  <a:cubicBezTo>
                    <a:pt x="726" y="131"/>
                    <a:pt x="727" y="132"/>
                    <a:pt x="727" y="132"/>
                  </a:cubicBezTo>
                  <a:cubicBezTo>
                    <a:pt x="730" y="135"/>
                    <a:pt x="737" y="133"/>
                    <a:pt x="738" y="139"/>
                  </a:cubicBezTo>
                  <a:cubicBezTo>
                    <a:pt x="738" y="142"/>
                    <a:pt x="739" y="146"/>
                    <a:pt x="743" y="146"/>
                  </a:cubicBezTo>
                  <a:cubicBezTo>
                    <a:pt x="750" y="146"/>
                    <a:pt x="753" y="155"/>
                    <a:pt x="756" y="160"/>
                  </a:cubicBezTo>
                  <a:cubicBezTo>
                    <a:pt x="761" y="172"/>
                    <a:pt x="765" y="186"/>
                    <a:pt x="766" y="199"/>
                  </a:cubicBezTo>
                  <a:cubicBezTo>
                    <a:pt x="767" y="216"/>
                    <a:pt x="763" y="230"/>
                    <a:pt x="758" y="245"/>
                  </a:cubicBezTo>
                  <a:cubicBezTo>
                    <a:pt x="755" y="254"/>
                    <a:pt x="752" y="266"/>
                    <a:pt x="745" y="273"/>
                  </a:cubicBezTo>
                  <a:cubicBezTo>
                    <a:pt x="745" y="273"/>
                    <a:pt x="745" y="273"/>
                    <a:pt x="745" y="273"/>
                  </a:cubicBezTo>
                  <a:cubicBezTo>
                    <a:pt x="742" y="275"/>
                    <a:pt x="740" y="278"/>
                    <a:pt x="737" y="280"/>
                  </a:cubicBezTo>
                  <a:cubicBezTo>
                    <a:pt x="734" y="282"/>
                    <a:pt x="732" y="284"/>
                    <a:pt x="730" y="286"/>
                  </a:cubicBezTo>
                  <a:cubicBezTo>
                    <a:pt x="726" y="291"/>
                    <a:pt x="722" y="296"/>
                    <a:pt x="718" y="300"/>
                  </a:cubicBezTo>
                  <a:cubicBezTo>
                    <a:pt x="709" y="309"/>
                    <a:pt x="699" y="316"/>
                    <a:pt x="689" y="324"/>
                  </a:cubicBezTo>
                  <a:cubicBezTo>
                    <a:pt x="684" y="329"/>
                    <a:pt x="679" y="334"/>
                    <a:pt x="673" y="338"/>
                  </a:cubicBezTo>
                  <a:cubicBezTo>
                    <a:pt x="668" y="342"/>
                    <a:pt x="663" y="345"/>
                    <a:pt x="657" y="349"/>
                  </a:cubicBezTo>
                  <a:cubicBezTo>
                    <a:pt x="649" y="355"/>
                    <a:pt x="642" y="363"/>
                    <a:pt x="635" y="372"/>
                  </a:cubicBezTo>
                  <a:cubicBezTo>
                    <a:pt x="635" y="372"/>
                    <a:pt x="635" y="372"/>
                    <a:pt x="635" y="372"/>
                  </a:cubicBezTo>
                  <a:cubicBezTo>
                    <a:pt x="635" y="372"/>
                    <a:pt x="634" y="371"/>
                    <a:pt x="633" y="371"/>
                  </a:cubicBezTo>
                  <a:cubicBezTo>
                    <a:pt x="630" y="368"/>
                    <a:pt x="627" y="365"/>
                    <a:pt x="623" y="365"/>
                  </a:cubicBezTo>
                  <a:cubicBezTo>
                    <a:pt x="628" y="357"/>
                    <a:pt x="634" y="350"/>
                    <a:pt x="642" y="345"/>
                  </a:cubicBezTo>
                  <a:cubicBezTo>
                    <a:pt x="646" y="342"/>
                    <a:pt x="650" y="339"/>
                    <a:pt x="655" y="337"/>
                  </a:cubicBezTo>
                  <a:cubicBezTo>
                    <a:pt x="659" y="335"/>
                    <a:pt x="664" y="334"/>
                    <a:pt x="668" y="332"/>
                  </a:cubicBezTo>
                  <a:cubicBezTo>
                    <a:pt x="674" y="327"/>
                    <a:pt x="679" y="319"/>
                    <a:pt x="684" y="313"/>
                  </a:cubicBezTo>
                  <a:cubicBezTo>
                    <a:pt x="689" y="305"/>
                    <a:pt x="695" y="296"/>
                    <a:pt x="704" y="291"/>
                  </a:cubicBezTo>
                  <a:cubicBezTo>
                    <a:pt x="711" y="288"/>
                    <a:pt x="719" y="286"/>
                    <a:pt x="726" y="283"/>
                  </a:cubicBezTo>
                  <a:cubicBezTo>
                    <a:pt x="732" y="280"/>
                    <a:pt x="737" y="274"/>
                    <a:pt x="741" y="268"/>
                  </a:cubicBezTo>
                  <a:cubicBezTo>
                    <a:pt x="745" y="263"/>
                    <a:pt x="748" y="258"/>
                    <a:pt x="750" y="252"/>
                  </a:cubicBezTo>
                  <a:cubicBezTo>
                    <a:pt x="751" y="248"/>
                    <a:pt x="754" y="243"/>
                    <a:pt x="752" y="240"/>
                  </a:cubicBezTo>
                  <a:cubicBezTo>
                    <a:pt x="752" y="239"/>
                    <a:pt x="751" y="240"/>
                    <a:pt x="751" y="241"/>
                  </a:cubicBezTo>
                  <a:cubicBezTo>
                    <a:pt x="752" y="245"/>
                    <a:pt x="747" y="253"/>
                    <a:pt x="746" y="256"/>
                  </a:cubicBezTo>
                  <a:cubicBezTo>
                    <a:pt x="741" y="263"/>
                    <a:pt x="737" y="270"/>
                    <a:pt x="731" y="275"/>
                  </a:cubicBezTo>
                  <a:cubicBezTo>
                    <a:pt x="725" y="281"/>
                    <a:pt x="717" y="282"/>
                    <a:pt x="710" y="285"/>
                  </a:cubicBezTo>
                  <a:cubicBezTo>
                    <a:pt x="703" y="287"/>
                    <a:pt x="697" y="291"/>
                    <a:pt x="692" y="296"/>
                  </a:cubicBezTo>
                  <a:cubicBezTo>
                    <a:pt x="686" y="303"/>
                    <a:pt x="681" y="310"/>
                    <a:pt x="675" y="317"/>
                  </a:cubicBezTo>
                  <a:cubicBezTo>
                    <a:pt x="673" y="321"/>
                    <a:pt x="670" y="326"/>
                    <a:pt x="666" y="328"/>
                  </a:cubicBezTo>
                  <a:cubicBezTo>
                    <a:pt x="664" y="329"/>
                    <a:pt x="662" y="330"/>
                    <a:pt x="661" y="331"/>
                  </a:cubicBezTo>
                  <a:cubicBezTo>
                    <a:pt x="666" y="325"/>
                    <a:pt x="669" y="319"/>
                    <a:pt x="674" y="314"/>
                  </a:cubicBezTo>
                  <a:cubicBezTo>
                    <a:pt x="679" y="310"/>
                    <a:pt x="682" y="304"/>
                    <a:pt x="687" y="300"/>
                  </a:cubicBezTo>
                  <a:cubicBezTo>
                    <a:pt x="690" y="296"/>
                    <a:pt x="694" y="291"/>
                    <a:pt x="698" y="287"/>
                  </a:cubicBezTo>
                  <a:cubicBezTo>
                    <a:pt x="698" y="287"/>
                    <a:pt x="697" y="286"/>
                    <a:pt x="697" y="287"/>
                  </a:cubicBezTo>
                  <a:cubicBezTo>
                    <a:pt x="692" y="291"/>
                    <a:pt x="689" y="296"/>
                    <a:pt x="685" y="301"/>
                  </a:cubicBezTo>
                  <a:cubicBezTo>
                    <a:pt x="681" y="305"/>
                    <a:pt x="677" y="309"/>
                    <a:pt x="673" y="313"/>
                  </a:cubicBezTo>
                  <a:cubicBezTo>
                    <a:pt x="666" y="319"/>
                    <a:pt x="662" y="328"/>
                    <a:pt x="654" y="333"/>
                  </a:cubicBezTo>
                  <a:cubicBezTo>
                    <a:pt x="654" y="333"/>
                    <a:pt x="654" y="333"/>
                    <a:pt x="654" y="333"/>
                  </a:cubicBezTo>
                  <a:cubicBezTo>
                    <a:pt x="656" y="331"/>
                    <a:pt x="657" y="329"/>
                    <a:pt x="659" y="327"/>
                  </a:cubicBezTo>
                  <a:cubicBezTo>
                    <a:pt x="663" y="322"/>
                    <a:pt x="667" y="317"/>
                    <a:pt x="671" y="312"/>
                  </a:cubicBezTo>
                  <a:cubicBezTo>
                    <a:pt x="671" y="312"/>
                    <a:pt x="670" y="311"/>
                    <a:pt x="670" y="312"/>
                  </a:cubicBezTo>
                  <a:cubicBezTo>
                    <a:pt x="667" y="317"/>
                    <a:pt x="662" y="321"/>
                    <a:pt x="658" y="326"/>
                  </a:cubicBezTo>
                  <a:cubicBezTo>
                    <a:pt x="655" y="329"/>
                    <a:pt x="653" y="333"/>
                    <a:pt x="649" y="335"/>
                  </a:cubicBezTo>
                  <a:cubicBezTo>
                    <a:pt x="648" y="336"/>
                    <a:pt x="648" y="336"/>
                    <a:pt x="648" y="336"/>
                  </a:cubicBezTo>
                  <a:cubicBezTo>
                    <a:pt x="646" y="337"/>
                    <a:pt x="643" y="339"/>
                    <a:pt x="641" y="340"/>
                  </a:cubicBezTo>
                  <a:cubicBezTo>
                    <a:pt x="642" y="339"/>
                    <a:pt x="644" y="337"/>
                    <a:pt x="645" y="335"/>
                  </a:cubicBezTo>
                  <a:cubicBezTo>
                    <a:pt x="645" y="335"/>
                    <a:pt x="645" y="335"/>
                    <a:pt x="645" y="335"/>
                  </a:cubicBezTo>
                  <a:cubicBezTo>
                    <a:pt x="641" y="339"/>
                    <a:pt x="637" y="342"/>
                    <a:pt x="633" y="346"/>
                  </a:cubicBezTo>
                  <a:cubicBezTo>
                    <a:pt x="630" y="349"/>
                    <a:pt x="626" y="352"/>
                    <a:pt x="623" y="356"/>
                  </a:cubicBezTo>
                  <a:cubicBezTo>
                    <a:pt x="623" y="356"/>
                    <a:pt x="623" y="355"/>
                    <a:pt x="623" y="354"/>
                  </a:cubicBezTo>
                  <a:cubicBezTo>
                    <a:pt x="624" y="354"/>
                    <a:pt x="624" y="353"/>
                    <a:pt x="625" y="352"/>
                  </a:cubicBezTo>
                  <a:cubicBezTo>
                    <a:pt x="627" y="350"/>
                    <a:pt x="629" y="347"/>
                    <a:pt x="631" y="345"/>
                  </a:cubicBezTo>
                  <a:cubicBezTo>
                    <a:pt x="632" y="343"/>
                    <a:pt x="633" y="341"/>
                    <a:pt x="634" y="339"/>
                  </a:cubicBezTo>
                  <a:cubicBezTo>
                    <a:pt x="635" y="339"/>
                    <a:pt x="635" y="339"/>
                    <a:pt x="635" y="338"/>
                  </a:cubicBezTo>
                  <a:cubicBezTo>
                    <a:pt x="636" y="337"/>
                    <a:pt x="636" y="336"/>
                    <a:pt x="637" y="335"/>
                  </a:cubicBezTo>
                  <a:cubicBezTo>
                    <a:pt x="641" y="330"/>
                    <a:pt x="644" y="325"/>
                    <a:pt x="648" y="320"/>
                  </a:cubicBezTo>
                  <a:cubicBezTo>
                    <a:pt x="648" y="320"/>
                    <a:pt x="648" y="320"/>
                    <a:pt x="647" y="320"/>
                  </a:cubicBezTo>
                  <a:cubicBezTo>
                    <a:pt x="644" y="323"/>
                    <a:pt x="642" y="326"/>
                    <a:pt x="640" y="330"/>
                  </a:cubicBezTo>
                  <a:cubicBezTo>
                    <a:pt x="643" y="324"/>
                    <a:pt x="646" y="319"/>
                    <a:pt x="649" y="313"/>
                  </a:cubicBezTo>
                  <a:cubicBezTo>
                    <a:pt x="654" y="306"/>
                    <a:pt x="659" y="299"/>
                    <a:pt x="664" y="291"/>
                  </a:cubicBezTo>
                  <a:cubicBezTo>
                    <a:pt x="664" y="291"/>
                    <a:pt x="663" y="290"/>
                    <a:pt x="663" y="290"/>
                  </a:cubicBezTo>
                  <a:cubicBezTo>
                    <a:pt x="657" y="298"/>
                    <a:pt x="652" y="306"/>
                    <a:pt x="647" y="314"/>
                  </a:cubicBezTo>
                  <a:cubicBezTo>
                    <a:pt x="642" y="322"/>
                    <a:pt x="637" y="329"/>
                    <a:pt x="634" y="337"/>
                  </a:cubicBezTo>
                  <a:cubicBezTo>
                    <a:pt x="632" y="340"/>
                    <a:pt x="630" y="342"/>
                    <a:pt x="628" y="345"/>
                  </a:cubicBezTo>
                  <a:cubicBezTo>
                    <a:pt x="627" y="346"/>
                    <a:pt x="626" y="348"/>
                    <a:pt x="624" y="349"/>
                  </a:cubicBezTo>
                  <a:cubicBezTo>
                    <a:pt x="629" y="340"/>
                    <a:pt x="633" y="331"/>
                    <a:pt x="638" y="322"/>
                  </a:cubicBezTo>
                  <a:cubicBezTo>
                    <a:pt x="641" y="317"/>
                    <a:pt x="643" y="312"/>
                    <a:pt x="646" y="308"/>
                  </a:cubicBezTo>
                  <a:cubicBezTo>
                    <a:pt x="648" y="303"/>
                    <a:pt x="651" y="299"/>
                    <a:pt x="653" y="295"/>
                  </a:cubicBezTo>
                  <a:cubicBezTo>
                    <a:pt x="653" y="294"/>
                    <a:pt x="653" y="294"/>
                    <a:pt x="653" y="294"/>
                  </a:cubicBezTo>
                  <a:cubicBezTo>
                    <a:pt x="645" y="303"/>
                    <a:pt x="642" y="315"/>
                    <a:pt x="635" y="325"/>
                  </a:cubicBezTo>
                  <a:cubicBezTo>
                    <a:pt x="631" y="331"/>
                    <a:pt x="626" y="337"/>
                    <a:pt x="624" y="345"/>
                  </a:cubicBezTo>
                  <a:cubicBezTo>
                    <a:pt x="625" y="341"/>
                    <a:pt x="626" y="337"/>
                    <a:pt x="627" y="334"/>
                  </a:cubicBezTo>
                  <a:cubicBezTo>
                    <a:pt x="632" y="323"/>
                    <a:pt x="638" y="314"/>
                    <a:pt x="642" y="303"/>
                  </a:cubicBezTo>
                  <a:cubicBezTo>
                    <a:pt x="643" y="302"/>
                    <a:pt x="641" y="302"/>
                    <a:pt x="640" y="303"/>
                  </a:cubicBezTo>
                  <a:cubicBezTo>
                    <a:pt x="636" y="314"/>
                    <a:pt x="628" y="324"/>
                    <a:pt x="624" y="335"/>
                  </a:cubicBezTo>
                  <a:cubicBezTo>
                    <a:pt x="622" y="340"/>
                    <a:pt x="621" y="346"/>
                    <a:pt x="620" y="351"/>
                  </a:cubicBezTo>
                  <a:cubicBezTo>
                    <a:pt x="620" y="351"/>
                    <a:pt x="619" y="350"/>
                    <a:pt x="619" y="350"/>
                  </a:cubicBezTo>
                  <a:cubicBezTo>
                    <a:pt x="619" y="350"/>
                    <a:pt x="619" y="349"/>
                    <a:pt x="619" y="349"/>
                  </a:cubicBezTo>
                  <a:cubicBezTo>
                    <a:pt x="620" y="347"/>
                    <a:pt x="620" y="344"/>
                    <a:pt x="620" y="341"/>
                  </a:cubicBezTo>
                  <a:cubicBezTo>
                    <a:pt x="621" y="335"/>
                    <a:pt x="624" y="329"/>
                    <a:pt x="626" y="324"/>
                  </a:cubicBezTo>
                  <a:cubicBezTo>
                    <a:pt x="631" y="313"/>
                    <a:pt x="637" y="302"/>
                    <a:pt x="640" y="290"/>
                  </a:cubicBezTo>
                  <a:cubicBezTo>
                    <a:pt x="640" y="290"/>
                    <a:pt x="640" y="290"/>
                    <a:pt x="640" y="290"/>
                  </a:cubicBezTo>
                  <a:cubicBezTo>
                    <a:pt x="634" y="303"/>
                    <a:pt x="628" y="315"/>
                    <a:pt x="622" y="328"/>
                  </a:cubicBezTo>
                  <a:cubicBezTo>
                    <a:pt x="622" y="329"/>
                    <a:pt x="622" y="330"/>
                    <a:pt x="621" y="330"/>
                  </a:cubicBezTo>
                  <a:cubicBezTo>
                    <a:pt x="622" y="324"/>
                    <a:pt x="625" y="319"/>
                    <a:pt x="627" y="313"/>
                  </a:cubicBezTo>
                  <a:cubicBezTo>
                    <a:pt x="629" y="310"/>
                    <a:pt x="629" y="307"/>
                    <a:pt x="630" y="304"/>
                  </a:cubicBezTo>
                  <a:cubicBezTo>
                    <a:pt x="632" y="300"/>
                    <a:pt x="634" y="296"/>
                    <a:pt x="635" y="292"/>
                  </a:cubicBezTo>
                  <a:cubicBezTo>
                    <a:pt x="636" y="291"/>
                    <a:pt x="635" y="291"/>
                    <a:pt x="635" y="291"/>
                  </a:cubicBezTo>
                  <a:cubicBezTo>
                    <a:pt x="632" y="296"/>
                    <a:pt x="631" y="301"/>
                    <a:pt x="629" y="306"/>
                  </a:cubicBezTo>
                  <a:cubicBezTo>
                    <a:pt x="627" y="309"/>
                    <a:pt x="625" y="312"/>
                    <a:pt x="624" y="315"/>
                  </a:cubicBezTo>
                  <a:cubicBezTo>
                    <a:pt x="623" y="318"/>
                    <a:pt x="622" y="320"/>
                    <a:pt x="621" y="323"/>
                  </a:cubicBezTo>
                  <a:cubicBezTo>
                    <a:pt x="621" y="321"/>
                    <a:pt x="621" y="319"/>
                    <a:pt x="621" y="317"/>
                  </a:cubicBezTo>
                  <a:cubicBezTo>
                    <a:pt x="623" y="313"/>
                    <a:pt x="624" y="309"/>
                    <a:pt x="625" y="305"/>
                  </a:cubicBezTo>
                  <a:cubicBezTo>
                    <a:pt x="625" y="305"/>
                    <a:pt x="625" y="305"/>
                    <a:pt x="624" y="305"/>
                  </a:cubicBezTo>
                  <a:cubicBezTo>
                    <a:pt x="623" y="307"/>
                    <a:pt x="622" y="310"/>
                    <a:pt x="621" y="313"/>
                  </a:cubicBezTo>
                  <a:cubicBezTo>
                    <a:pt x="622" y="308"/>
                    <a:pt x="622" y="303"/>
                    <a:pt x="623" y="298"/>
                  </a:cubicBezTo>
                  <a:cubicBezTo>
                    <a:pt x="623" y="298"/>
                    <a:pt x="623" y="298"/>
                    <a:pt x="623" y="298"/>
                  </a:cubicBezTo>
                  <a:cubicBezTo>
                    <a:pt x="623" y="298"/>
                    <a:pt x="623" y="298"/>
                    <a:pt x="623" y="298"/>
                  </a:cubicBezTo>
                  <a:cubicBezTo>
                    <a:pt x="624" y="297"/>
                    <a:pt x="624" y="295"/>
                    <a:pt x="625" y="293"/>
                  </a:cubicBezTo>
                  <a:cubicBezTo>
                    <a:pt x="626" y="291"/>
                    <a:pt x="627" y="289"/>
                    <a:pt x="628" y="287"/>
                  </a:cubicBezTo>
                  <a:cubicBezTo>
                    <a:pt x="630" y="283"/>
                    <a:pt x="631" y="280"/>
                    <a:pt x="631" y="277"/>
                  </a:cubicBezTo>
                  <a:cubicBezTo>
                    <a:pt x="631" y="276"/>
                    <a:pt x="631" y="276"/>
                    <a:pt x="630" y="277"/>
                  </a:cubicBezTo>
                  <a:cubicBezTo>
                    <a:pt x="629" y="281"/>
                    <a:pt x="627" y="285"/>
                    <a:pt x="625" y="289"/>
                  </a:cubicBezTo>
                  <a:cubicBezTo>
                    <a:pt x="624" y="291"/>
                    <a:pt x="623" y="292"/>
                    <a:pt x="623" y="294"/>
                  </a:cubicBezTo>
                  <a:cubicBezTo>
                    <a:pt x="623" y="292"/>
                    <a:pt x="623" y="289"/>
                    <a:pt x="623" y="286"/>
                  </a:cubicBezTo>
                  <a:cubicBezTo>
                    <a:pt x="624" y="286"/>
                    <a:pt x="624" y="286"/>
                    <a:pt x="624" y="286"/>
                  </a:cubicBezTo>
                  <a:cubicBezTo>
                    <a:pt x="625" y="282"/>
                    <a:pt x="627" y="279"/>
                    <a:pt x="628" y="276"/>
                  </a:cubicBezTo>
                  <a:cubicBezTo>
                    <a:pt x="628" y="275"/>
                    <a:pt x="628" y="275"/>
                    <a:pt x="627" y="275"/>
                  </a:cubicBezTo>
                  <a:cubicBezTo>
                    <a:pt x="626" y="277"/>
                    <a:pt x="625" y="280"/>
                    <a:pt x="624" y="282"/>
                  </a:cubicBezTo>
                  <a:cubicBezTo>
                    <a:pt x="624" y="280"/>
                    <a:pt x="624" y="278"/>
                    <a:pt x="624" y="276"/>
                  </a:cubicBezTo>
                  <a:cubicBezTo>
                    <a:pt x="624" y="267"/>
                    <a:pt x="624" y="257"/>
                    <a:pt x="622" y="247"/>
                  </a:cubicBezTo>
                  <a:cubicBezTo>
                    <a:pt x="624" y="245"/>
                    <a:pt x="622" y="243"/>
                    <a:pt x="623" y="241"/>
                  </a:cubicBezTo>
                  <a:cubicBezTo>
                    <a:pt x="623" y="239"/>
                    <a:pt x="623" y="238"/>
                    <a:pt x="623" y="237"/>
                  </a:cubicBezTo>
                  <a:cubicBezTo>
                    <a:pt x="623" y="235"/>
                    <a:pt x="623" y="234"/>
                    <a:pt x="623" y="233"/>
                  </a:cubicBezTo>
                  <a:cubicBezTo>
                    <a:pt x="623" y="232"/>
                    <a:pt x="622" y="232"/>
                    <a:pt x="622" y="233"/>
                  </a:cubicBezTo>
                  <a:cubicBezTo>
                    <a:pt x="622" y="234"/>
                    <a:pt x="621" y="236"/>
                    <a:pt x="621" y="237"/>
                  </a:cubicBezTo>
                  <a:cubicBezTo>
                    <a:pt x="621" y="238"/>
                    <a:pt x="622" y="239"/>
                    <a:pt x="622" y="241"/>
                  </a:cubicBezTo>
                  <a:cubicBezTo>
                    <a:pt x="622" y="242"/>
                    <a:pt x="622" y="243"/>
                    <a:pt x="621" y="244"/>
                  </a:cubicBezTo>
                  <a:cubicBezTo>
                    <a:pt x="620" y="239"/>
                    <a:pt x="619" y="234"/>
                    <a:pt x="617" y="229"/>
                  </a:cubicBezTo>
                  <a:cubicBezTo>
                    <a:pt x="613" y="218"/>
                    <a:pt x="607" y="206"/>
                    <a:pt x="601" y="196"/>
                  </a:cubicBezTo>
                  <a:cubicBezTo>
                    <a:pt x="601" y="193"/>
                    <a:pt x="605" y="190"/>
                    <a:pt x="606" y="187"/>
                  </a:cubicBezTo>
                  <a:cubicBezTo>
                    <a:pt x="609" y="184"/>
                    <a:pt x="611" y="180"/>
                    <a:pt x="614" y="177"/>
                  </a:cubicBezTo>
                  <a:cubicBezTo>
                    <a:pt x="619" y="170"/>
                    <a:pt x="624" y="163"/>
                    <a:pt x="631" y="157"/>
                  </a:cubicBezTo>
                  <a:cubicBezTo>
                    <a:pt x="636" y="152"/>
                    <a:pt x="641" y="147"/>
                    <a:pt x="648" y="144"/>
                  </a:cubicBezTo>
                  <a:cubicBezTo>
                    <a:pt x="653" y="141"/>
                    <a:pt x="657" y="139"/>
                    <a:pt x="662" y="136"/>
                  </a:cubicBezTo>
                  <a:cubicBezTo>
                    <a:pt x="668" y="130"/>
                    <a:pt x="676" y="130"/>
                    <a:pt x="684" y="129"/>
                  </a:cubicBezTo>
                  <a:close/>
                  <a:moveTo>
                    <a:pt x="538" y="132"/>
                  </a:moveTo>
                  <a:cubicBezTo>
                    <a:pt x="540" y="130"/>
                    <a:pt x="541" y="129"/>
                    <a:pt x="542" y="128"/>
                  </a:cubicBezTo>
                  <a:cubicBezTo>
                    <a:pt x="547" y="123"/>
                    <a:pt x="552" y="119"/>
                    <a:pt x="558" y="116"/>
                  </a:cubicBezTo>
                  <a:cubicBezTo>
                    <a:pt x="570" y="111"/>
                    <a:pt x="582" y="109"/>
                    <a:pt x="595" y="110"/>
                  </a:cubicBezTo>
                  <a:cubicBezTo>
                    <a:pt x="596" y="110"/>
                    <a:pt x="597" y="110"/>
                    <a:pt x="598" y="110"/>
                  </a:cubicBezTo>
                  <a:cubicBezTo>
                    <a:pt x="598" y="110"/>
                    <a:pt x="598" y="110"/>
                    <a:pt x="598" y="110"/>
                  </a:cubicBezTo>
                  <a:cubicBezTo>
                    <a:pt x="585" y="110"/>
                    <a:pt x="570" y="113"/>
                    <a:pt x="560" y="121"/>
                  </a:cubicBezTo>
                  <a:cubicBezTo>
                    <a:pt x="559" y="122"/>
                    <a:pt x="560" y="123"/>
                    <a:pt x="561" y="122"/>
                  </a:cubicBezTo>
                  <a:cubicBezTo>
                    <a:pt x="574" y="118"/>
                    <a:pt x="586" y="112"/>
                    <a:pt x="601" y="113"/>
                  </a:cubicBezTo>
                  <a:cubicBezTo>
                    <a:pt x="608" y="113"/>
                    <a:pt x="615" y="115"/>
                    <a:pt x="622" y="117"/>
                  </a:cubicBezTo>
                  <a:cubicBezTo>
                    <a:pt x="628" y="119"/>
                    <a:pt x="633" y="124"/>
                    <a:pt x="639" y="124"/>
                  </a:cubicBezTo>
                  <a:cubicBezTo>
                    <a:pt x="639" y="124"/>
                    <a:pt x="639" y="124"/>
                    <a:pt x="639" y="124"/>
                  </a:cubicBezTo>
                  <a:cubicBezTo>
                    <a:pt x="635" y="122"/>
                    <a:pt x="632" y="119"/>
                    <a:pt x="628" y="117"/>
                  </a:cubicBezTo>
                  <a:cubicBezTo>
                    <a:pt x="625" y="115"/>
                    <a:pt x="621" y="114"/>
                    <a:pt x="618" y="113"/>
                  </a:cubicBezTo>
                  <a:cubicBezTo>
                    <a:pt x="613" y="112"/>
                    <a:pt x="609" y="111"/>
                    <a:pt x="604" y="110"/>
                  </a:cubicBezTo>
                  <a:cubicBezTo>
                    <a:pt x="614" y="111"/>
                    <a:pt x="623" y="113"/>
                    <a:pt x="633" y="116"/>
                  </a:cubicBezTo>
                  <a:cubicBezTo>
                    <a:pt x="640" y="119"/>
                    <a:pt x="647" y="122"/>
                    <a:pt x="653" y="125"/>
                  </a:cubicBezTo>
                  <a:cubicBezTo>
                    <a:pt x="656" y="127"/>
                    <a:pt x="659" y="129"/>
                    <a:pt x="662" y="130"/>
                  </a:cubicBezTo>
                  <a:cubicBezTo>
                    <a:pt x="661" y="131"/>
                    <a:pt x="659" y="132"/>
                    <a:pt x="658" y="134"/>
                  </a:cubicBezTo>
                  <a:cubicBezTo>
                    <a:pt x="653" y="138"/>
                    <a:pt x="646" y="140"/>
                    <a:pt x="640" y="144"/>
                  </a:cubicBezTo>
                  <a:cubicBezTo>
                    <a:pt x="635" y="148"/>
                    <a:pt x="630" y="152"/>
                    <a:pt x="625" y="157"/>
                  </a:cubicBezTo>
                  <a:cubicBezTo>
                    <a:pt x="622" y="160"/>
                    <a:pt x="619" y="164"/>
                    <a:pt x="616" y="168"/>
                  </a:cubicBezTo>
                  <a:cubicBezTo>
                    <a:pt x="616" y="166"/>
                    <a:pt x="616" y="164"/>
                    <a:pt x="616" y="163"/>
                  </a:cubicBezTo>
                  <a:cubicBezTo>
                    <a:pt x="616" y="160"/>
                    <a:pt x="616" y="156"/>
                    <a:pt x="617" y="153"/>
                  </a:cubicBezTo>
                  <a:cubicBezTo>
                    <a:pt x="617" y="153"/>
                    <a:pt x="616" y="152"/>
                    <a:pt x="616" y="153"/>
                  </a:cubicBezTo>
                  <a:cubicBezTo>
                    <a:pt x="615" y="156"/>
                    <a:pt x="614" y="159"/>
                    <a:pt x="613" y="163"/>
                  </a:cubicBezTo>
                  <a:cubicBezTo>
                    <a:pt x="613" y="165"/>
                    <a:pt x="613" y="168"/>
                    <a:pt x="614" y="170"/>
                  </a:cubicBezTo>
                  <a:cubicBezTo>
                    <a:pt x="612" y="172"/>
                    <a:pt x="611" y="174"/>
                    <a:pt x="609" y="177"/>
                  </a:cubicBezTo>
                  <a:cubicBezTo>
                    <a:pt x="609" y="178"/>
                    <a:pt x="608" y="178"/>
                    <a:pt x="607" y="179"/>
                  </a:cubicBezTo>
                  <a:cubicBezTo>
                    <a:pt x="607" y="178"/>
                    <a:pt x="607" y="176"/>
                    <a:pt x="607" y="175"/>
                  </a:cubicBezTo>
                  <a:cubicBezTo>
                    <a:pt x="607" y="171"/>
                    <a:pt x="606" y="167"/>
                    <a:pt x="607" y="163"/>
                  </a:cubicBezTo>
                  <a:cubicBezTo>
                    <a:pt x="607" y="162"/>
                    <a:pt x="606" y="162"/>
                    <a:pt x="605" y="163"/>
                  </a:cubicBezTo>
                  <a:cubicBezTo>
                    <a:pt x="605" y="166"/>
                    <a:pt x="604" y="170"/>
                    <a:pt x="604" y="173"/>
                  </a:cubicBezTo>
                  <a:cubicBezTo>
                    <a:pt x="604" y="175"/>
                    <a:pt x="605" y="177"/>
                    <a:pt x="604" y="179"/>
                  </a:cubicBezTo>
                  <a:cubicBezTo>
                    <a:pt x="604" y="181"/>
                    <a:pt x="604" y="182"/>
                    <a:pt x="604" y="184"/>
                  </a:cubicBezTo>
                  <a:cubicBezTo>
                    <a:pt x="604" y="184"/>
                    <a:pt x="604" y="184"/>
                    <a:pt x="604" y="184"/>
                  </a:cubicBezTo>
                  <a:cubicBezTo>
                    <a:pt x="603" y="185"/>
                    <a:pt x="603" y="186"/>
                    <a:pt x="602" y="186"/>
                  </a:cubicBezTo>
                  <a:cubicBezTo>
                    <a:pt x="602" y="182"/>
                    <a:pt x="601" y="178"/>
                    <a:pt x="600" y="174"/>
                  </a:cubicBezTo>
                  <a:cubicBezTo>
                    <a:pt x="600" y="170"/>
                    <a:pt x="600" y="166"/>
                    <a:pt x="600" y="162"/>
                  </a:cubicBezTo>
                  <a:cubicBezTo>
                    <a:pt x="600" y="157"/>
                    <a:pt x="599" y="153"/>
                    <a:pt x="600" y="148"/>
                  </a:cubicBezTo>
                  <a:cubicBezTo>
                    <a:pt x="600" y="144"/>
                    <a:pt x="601" y="140"/>
                    <a:pt x="602" y="136"/>
                  </a:cubicBezTo>
                  <a:cubicBezTo>
                    <a:pt x="602" y="135"/>
                    <a:pt x="601" y="135"/>
                    <a:pt x="601" y="135"/>
                  </a:cubicBezTo>
                  <a:cubicBezTo>
                    <a:pt x="599" y="139"/>
                    <a:pt x="598" y="143"/>
                    <a:pt x="598" y="148"/>
                  </a:cubicBezTo>
                  <a:cubicBezTo>
                    <a:pt x="599" y="153"/>
                    <a:pt x="598" y="158"/>
                    <a:pt x="598" y="164"/>
                  </a:cubicBezTo>
                  <a:cubicBezTo>
                    <a:pt x="599" y="170"/>
                    <a:pt x="598" y="176"/>
                    <a:pt x="599" y="182"/>
                  </a:cubicBezTo>
                  <a:cubicBezTo>
                    <a:pt x="599" y="180"/>
                    <a:pt x="598" y="179"/>
                    <a:pt x="598" y="177"/>
                  </a:cubicBezTo>
                  <a:cubicBezTo>
                    <a:pt x="597" y="171"/>
                    <a:pt x="596" y="165"/>
                    <a:pt x="595" y="159"/>
                  </a:cubicBezTo>
                  <a:cubicBezTo>
                    <a:pt x="595" y="154"/>
                    <a:pt x="595" y="149"/>
                    <a:pt x="595" y="143"/>
                  </a:cubicBezTo>
                  <a:cubicBezTo>
                    <a:pt x="595" y="138"/>
                    <a:pt x="594" y="133"/>
                    <a:pt x="596" y="128"/>
                  </a:cubicBezTo>
                  <a:cubicBezTo>
                    <a:pt x="596" y="127"/>
                    <a:pt x="595" y="127"/>
                    <a:pt x="594" y="128"/>
                  </a:cubicBezTo>
                  <a:cubicBezTo>
                    <a:pt x="593" y="132"/>
                    <a:pt x="593" y="137"/>
                    <a:pt x="593" y="142"/>
                  </a:cubicBezTo>
                  <a:cubicBezTo>
                    <a:pt x="594" y="148"/>
                    <a:pt x="593" y="154"/>
                    <a:pt x="593" y="161"/>
                  </a:cubicBezTo>
                  <a:cubicBezTo>
                    <a:pt x="594" y="167"/>
                    <a:pt x="595" y="173"/>
                    <a:pt x="596" y="180"/>
                  </a:cubicBezTo>
                  <a:cubicBezTo>
                    <a:pt x="597" y="182"/>
                    <a:pt x="597" y="184"/>
                    <a:pt x="597" y="187"/>
                  </a:cubicBezTo>
                  <a:cubicBezTo>
                    <a:pt x="597" y="185"/>
                    <a:pt x="596" y="183"/>
                    <a:pt x="596" y="182"/>
                  </a:cubicBezTo>
                  <a:cubicBezTo>
                    <a:pt x="595" y="181"/>
                    <a:pt x="595" y="181"/>
                    <a:pt x="595" y="182"/>
                  </a:cubicBezTo>
                  <a:cubicBezTo>
                    <a:pt x="595" y="184"/>
                    <a:pt x="595" y="186"/>
                    <a:pt x="595" y="187"/>
                  </a:cubicBezTo>
                  <a:cubicBezTo>
                    <a:pt x="595" y="187"/>
                    <a:pt x="594" y="186"/>
                    <a:pt x="594" y="186"/>
                  </a:cubicBezTo>
                  <a:cubicBezTo>
                    <a:pt x="594" y="186"/>
                    <a:pt x="594" y="185"/>
                    <a:pt x="593" y="185"/>
                  </a:cubicBezTo>
                  <a:cubicBezTo>
                    <a:pt x="592" y="183"/>
                    <a:pt x="590" y="180"/>
                    <a:pt x="589" y="177"/>
                  </a:cubicBezTo>
                  <a:cubicBezTo>
                    <a:pt x="586" y="168"/>
                    <a:pt x="583" y="160"/>
                    <a:pt x="580" y="152"/>
                  </a:cubicBezTo>
                  <a:cubicBezTo>
                    <a:pt x="578" y="144"/>
                    <a:pt x="576" y="137"/>
                    <a:pt x="578" y="129"/>
                  </a:cubicBezTo>
                  <a:cubicBezTo>
                    <a:pt x="578" y="129"/>
                    <a:pt x="577" y="129"/>
                    <a:pt x="577" y="129"/>
                  </a:cubicBezTo>
                  <a:cubicBezTo>
                    <a:pt x="572" y="134"/>
                    <a:pt x="575" y="144"/>
                    <a:pt x="577" y="150"/>
                  </a:cubicBezTo>
                  <a:cubicBezTo>
                    <a:pt x="579" y="155"/>
                    <a:pt x="581" y="160"/>
                    <a:pt x="583" y="165"/>
                  </a:cubicBezTo>
                  <a:cubicBezTo>
                    <a:pt x="584" y="167"/>
                    <a:pt x="585" y="170"/>
                    <a:pt x="586" y="172"/>
                  </a:cubicBezTo>
                  <a:cubicBezTo>
                    <a:pt x="585" y="172"/>
                    <a:pt x="585" y="171"/>
                    <a:pt x="585" y="171"/>
                  </a:cubicBezTo>
                  <a:cubicBezTo>
                    <a:pt x="582" y="168"/>
                    <a:pt x="580" y="165"/>
                    <a:pt x="578" y="162"/>
                  </a:cubicBezTo>
                  <a:cubicBezTo>
                    <a:pt x="578" y="162"/>
                    <a:pt x="578" y="162"/>
                    <a:pt x="578" y="162"/>
                  </a:cubicBezTo>
                  <a:cubicBezTo>
                    <a:pt x="577" y="161"/>
                    <a:pt x="577" y="160"/>
                    <a:pt x="577" y="159"/>
                  </a:cubicBezTo>
                  <a:cubicBezTo>
                    <a:pt x="576" y="158"/>
                    <a:pt x="576" y="157"/>
                    <a:pt x="576" y="156"/>
                  </a:cubicBezTo>
                  <a:cubicBezTo>
                    <a:pt x="575" y="155"/>
                    <a:pt x="575" y="154"/>
                    <a:pt x="574" y="152"/>
                  </a:cubicBezTo>
                  <a:cubicBezTo>
                    <a:pt x="573" y="152"/>
                    <a:pt x="573" y="152"/>
                    <a:pt x="573" y="153"/>
                  </a:cubicBezTo>
                  <a:cubicBezTo>
                    <a:pt x="573" y="155"/>
                    <a:pt x="574" y="157"/>
                    <a:pt x="574" y="158"/>
                  </a:cubicBezTo>
                  <a:cubicBezTo>
                    <a:pt x="574" y="158"/>
                    <a:pt x="573" y="157"/>
                    <a:pt x="572" y="156"/>
                  </a:cubicBezTo>
                  <a:cubicBezTo>
                    <a:pt x="563" y="147"/>
                    <a:pt x="554" y="139"/>
                    <a:pt x="541" y="135"/>
                  </a:cubicBezTo>
                  <a:cubicBezTo>
                    <a:pt x="540" y="134"/>
                    <a:pt x="538" y="134"/>
                    <a:pt x="537" y="133"/>
                  </a:cubicBezTo>
                  <a:cubicBezTo>
                    <a:pt x="537" y="133"/>
                    <a:pt x="538" y="132"/>
                    <a:pt x="538" y="132"/>
                  </a:cubicBezTo>
                  <a:close/>
                  <a:moveTo>
                    <a:pt x="525" y="135"/>
                  </a:moveTo>
                  <a:cubicBezTo>
                    <a:pt x="531" y="136"/>
                    <a:pt x="538" y="137"/>
                    <a:pt x="544" y="139"/>
                  </a:cubicBezTo>
                  <a:cubicBezTo>
                    <a:pt x="556" y="144"/>
                    <a:pt x="566" y="154"/>
                    <a:pt x="574" y="163"/>
                  </a:cubicBezTo>
                  <a:cubicBezTo>
                    <a:pt x="579" y="168"/>
                    <a:pt x="583" y="173"/>
                    <a:pt x="586" y="179"/>
                  </a:cubicBezTo>
                  <a:cubicBezTo>
                    <a:pt x="589" y="183"/>
                    <a:pt x="591" y="187"/>
                    <a:pt x="594" y="190"/>
                  </a:cubicBezTo>
                  <a:cubicBezTo>
                    <a:pt x="601" y="206"/>
                    <a:pt x="611" y="220"/>
                    <a:pt x="616" y="238"/>
                  </a:cubicBezTo>
                  <a:cubicBezTo>
                    <a:pt x="621" y="254"/>
                    <a:pt x="621" y="270"/>
                    <a:pt x="620" y="287"/>
                  </a:cubicBezTo>
                  <a:cubicBezTo>
                    <a:pt x="619" y="304"/>
                    <a:pt x="617" y="321"/>
                    <a:pt x="616" y="339"/>
                  </a:cubicBezTo>
                  <a:cubicBezTo>
                    <a:pt x="616" y="345"/>
                    <a:pt x="616" y="351"/>
                    <a:pt x="616" y="357"/>
                  </a:cubicBezTo>
                  <a:cubicBezTo>
                    <a:pt x="616" y="359"/>
                    <a:pt x="616" y="363"/>
                    <a:pt x="617" y="365"/>
                  </a:cubicBezTo>
                  <a:cubicBezTo>
                    <a:pt x="615" y="366"/>
                    <a:pt x="613" y="367"/>
                    <a:pt x="611" y="368"/>
                  </a:cubicBezTo>
                  <a:cubicBezTo>
                    <a:pt x="611" y="368"/>
                    <a:pt x="611" y="368"/>
                    <a:pt x="610" y="367"/>
                  </a:cubicBezTo>
                  <a:cubicBezTo>
                    <a:pt x="607" y="365"/>
                    <a:pt x="605" y="362"/>
                    <a:pt x="603" y="358"/>
                  </a:cubicBezTo>
                  <a:cubicBezTo>
                    <a:pt x="601" y="351"/>
                    <a:pt x="600" y="344"/>
                    <a:pt x="600" y="338"/>
                  </a:cubicBezTo>
                  <a:cubicBezTo>
                    <a:pt x="599" y="324"/>
                    <a:pt x="601" y="311"/>
                    <a:pt x="605" y="297"/>
                  </a:cubicBezTo>
                  <a:cubicBezTo>
                    <a:pt x="608" y="284"/>
                    <a:pt x="610" y="270"/>
                    <a:pt x="609" y="256"/>
                  </a:cubicBezTo>
                  <a:cubicBezTo>
                    <a:pt x="609" y="250"/>
                    <a:pt x="609" y="243"/>
                    <a:pt x="607" y="237"/>
                  </a:cubicBezTo>
                  <a:cubicBezTo>
                    <a:pt x="605" y="232"/>
                    <a:pt x="603" y="227"/>
                    <a:pt x="601" y="222"/>
                  </a:cubicBezTo>
                  <a:cubicBezTo>
                    <a:pt x="600" y="221"/>
                    <a:pt x="599" y="222"/>
                    <a:pt x="599" y="223"/>
                  </a:cubicBezTo>
                  <a:cubicBezTo>
                    <a:pt x="601" y="230"/>
                    <a:pt x="604" y="236"/>
                    <a:pt x="605" y="243"/>
                  </a:cubicBezTo>
                  <a:cubicBezTo>
                    <a:pt x="606" y="251"/>
                    <a:pt x="606" y="258"/>
                    <a:pt x="606" y="266"/>
                  </a:cubicBezTo>
                  <a:cubicBezTo>
                    <a:pt x="605" y="274"/>
                    <a:pt x="605" y="281"/>
                    <a:pt x="603" y="289"/>
                  </a:cubicBezTo>
                  <a:cubicBezTo>
                    <a:pt x="602" y="296"/>
                    <a:pt x="599" y="303"/>
                    <a:pt x="598" y="309"/>
                  </a:cubicBezTo>
                  <a:cubicBezTo>
                    <a:pt x="597" y="315"/>
                    <a:pt x="597" y="321"/>
                    <a:pt x="596" y="327"/>
                  </a:cubicBezTo>
                  <a:cubicBezTo>
                    <a:pt x="596" y="326"/>
                    <a:pt x="596" y="326"/>
                    <a:pt x="596" y="326"/>
                  </a:cubicBezTo>
                  <a:cubicBezTo>
                    <a:pt x="596" y="326"/>
                    <a:pt x="597" y="325"/>
                    <a:pt x="596" y="325"/>
                  </a:cubicBezTo>
                  <a:cubicBezTo>
                    <a:pt x="595" y="323"/>
                    <a:pt x="595" y="320"/>
                    <a:pt x="595" y="318"/>
                  </a:cubicBezTo>
                  <a:cubicBezTo>
                    <a:pt x="595" y="318"/>
                    <a:pt x="595" y="318"/>
                    <a:pt x="595" y="318"/>
                  </a:cubicBezTo>
                  <a:cubicBezTo>
                    <a:pt x="595" y="317"/>
                    <a:pt x="595" y="317"/>
                    <a:pt x="596" y="316"/>
                  </a:cubicBezTo>
                  <a:cubicBezTo>
                    <a:pt x="596" y="316"/>
                    <a:pt x="596" y="315"/>
                    <a:pt x="596" y="315"/>
                  </a:cubicBezTo>
                  <a:cubicBezTo>
                    <a:pt x="596" y="314"/>
                    <a:pt x="595" y="313"/>
                    <a:pt x="595" y="312"/>
                  </a:cubicBezTo>
                  <a:cubicBezTo>
                    <a:pt x="595" y="312"/>
                    <a:pt x="594" y="312"/>
                    <a:pt x="594" y="313"/>
                  </a:cubicBezTo>
                  <a:cubicBezTo>
                    <a:pt x="594" y="313"/>
                    <a:pt x="594" y="314"/>
                    <a:pt x="594" y="315"/>
                  </a:cubicBezTo>
                  <a:cubicBezTo>
                    <a:pt x="594" y="316"/>
                    <a:pt x="594" y="316"/>
                    <a:pt x="594" y="316"/>
                  </a:cubicBezTo>
                  <a:cubicBezTo>
                    <a:pt x="594" y="317"/>
                    <a:pt x="594" y="317"/>
                    <a:pt x="594" y="317"/>
                  </a:cubicBezTo>
                  <a:cubicBezTo>
                    <a:pt x="594" y="317"/>
                    <a:pt x="594" y="316"/>
                    <a:pt x="593" y="316"/>
                  </a:cubicBezTo>
                  <a:cubicBezTo>
                    <a:pt x="593" y="316"/>
                    <a:pt x="593" y="316"/>
                    <a:pt x="593" y="316"/>
                  </a:cubicBezTo>
                  <a:cubicBezTo>
                    <a:pt x="593" y="314"/>
                    <a:pt x="593" y="313"/>
                    <a:pt x="592" y="312"/>
                  </a:cubicBezTo>
                  <a:cubicBezTo>
                    <a:pt x="592" y="312"/>
                    <a:pt x="592" y="312"/>
                    <a:pt x="592" y="311"/>
                  </a:cubicBezTo>
                  <a:cubicBezTo>
                    <a:pt x="592" y="311"/>
                    <a:pt x="592" y="311"/>
                    <a:pt x="591" y="310"/>
                  </a:cubicBezTo>
                  <a:cubicBezTo>
                    <a:pt x="591" y="310"/>
                    <a:pt x="591" y="310"/>
                    <a:pt x="591" y="310"/>
                  </a:cubicBezTo>
                  <a:cubicBezTo>
                    <a:pt x="591" y="311"/>
                    <a:pt x="591" y="311"/>
                    <a:pt x="591" y="311"/>
                  </a:cubicBezTo>
                  <a:cubicBezTo>
                    <a:pt x="590" y="311"/>
                    <a:pt x="590" y="312"/>
                    <a:pt x="590" y="312"/>
                  </a:cubicBezTo>
                  <a:cubicBezTo>
                    <a:pt x="590" y="313"/>
                    <a:pt x="590" y="315"/>
                    <a:pt x="591" y="316"/>
                  </a:cubicBezTo>
                  <a:cubicBezTo>
                    <a:pt x="587" y="306"/>
                    <a:pt x="584" y="295"/>
                    <a:pt x="582" y="285"/>
                  </a:cubicBezTo>
                  <a:cubicBezTo>
                    <a:pt x="582" y="284"/>
                    <a:pt x="581" y="284"/>
                    <a:pt x="581" y="285"/>
                  </a:cubicBezTo>
                  <a:cubicBezTo>
                    <a:pt x="581" y="291"/>
                    <a:pt x="583" y="297"/>
                    <a:pt x="585" y="303"/>
                  </a:cubicBezTo>
                  <a:cubicBezTo>
                    <a:pt x="586" y="306"/>
                    <a:pt x="587" y="310"/>
                    <a:pt x="588" y="313"/>
                  </a:cubicBezTo>
                  <a:cubicBezTo>
                    <a:pt x="589" y="315"/>
                    <a:pt x="589" y="316"/>
                    <a:pt x="590" y="318"/>
                  </a:cubicBezTo>
                  <a:cubicBezTo>
                    <a:pt x="591" y="319"/>
                    <a:pt x="592" y="318"/>
                    <a:pt x="591" y="318"/>
                  </a:cubicBezTo>
                  <a:cubicBezTo>
                    <a:pt x="592" y="318"/>
                    <a:pt x="592" y="319"/>
                    <a:pt x="592" y="319"/>
                  </a:cubicBezTo>
                  <a:cubicBezTo>
                    <a:pt x="592" y="319"/>
                    <a:pt x="592" y="319"/>
                    <a:pt x="592" y="319"/>
                  </a:cubicBezTo>
                  <a:cubicBezTo>
                    <a:pt x="592" y="320"/>
                    <a:pt x="592" y="321"/>
                    <a:pt x="593" y="322"/>
                  </a:cubicBezTo>
                  <a:cubicBezTo>
                    <a:pt x="588" y="315"/>
                    <a:pt x="584" y="306"/>
                    <a:pt x="578" y="300"/>
                  </a:cubicBezTo>
                  <a:cubicBezTo>
                    <a:pt x="571" y="293"/>
                    <a:pt x="561" y="288"/>
                    <a:pt x="553" y="282"/>
                  </a:cubicBezTo>
                  <a:cubicBezTo>
                    <a:pt x="552" y="282"/>
                    <a:pt x="551" y="281"/>
                    <a:pt x="550" y="281"/>
                  </a:cubicBezTo>
                  <a:cubicBezTo>
                    <a:pt x="550" y="281"/>
                    <a:pt x="550" y="281"/>
                    <a:pt x="550" y="281"/>
                  </a:cubicBezTo>
                  <a:cubicBezTo>
                    <a:pt x="546" y="278"/>
                    <a:pt x="543" y="276"/>
                    <a:pt x="539" y="274"/>
                  </a:cubicBezTo>
                  <a:cubicBezTo>
                    <a:pt x="539" y="274"/>
                    <a:pt x="539" y="274"/>
                    <a:pt x="539" y="274"/>
                  </a:cubicBezTo>
                  <a:cubicBezTo>
                    <a:pt x="540" y="275"/>
                    <a:pt x="542" y="276"/>
                    <a:pt x="543" y="278"/>
                  </a:cubicBezTo>
                  <a:cubicBezTo>
                    <a:pt x="540" y="276"/>
                    <a:pt x="537" y="275"/>
                    <a:pt x="535" y="274"/>
                  </a:cubicBezTo>
                  <a:cubicBezTo>
                    <a:pt x="536" y="275"/>
                    <a:pt x="536" y="275"/>
                    <a:pt x="537" y="275"/>
                  </a:cubicBezTo>
                  <a:cubicBezTo>
                    <a:pt x="538" y="275"/>
                    <a:pt x="538" y="275"/>
                    <a:pt x="538" y="275"/>
                  </a:cubicBezTo>
                  <a:cubicBezTo>
                    <a:pt x="533" y="270"/>
                    <a:pt x="525" y="267"/>
                    <a:pt x="519" y="264"/>
                  </a:cubicBezTo>
                  <a:cubicBezTo>
                    <a:pt x="515" y="262"/>
                    <a:pt x="512" y="260"/>
                    <a:pt x="508" y="259"/>
                  </a:cubicBezTo>
                  <a:cubicBezTo>
                    <a:pt x="504" y="258"/>
                    <a:pt x="500" y="256"/>
                    <a:pt x="496" y="256"/>
                  </a:cubicBezTo>
                  <a:cubicBezTo>
                    <a:pt x="495" y="255"/>
                    <a:pt x="493" y="255"/>
                    <a:pt x="491" y="256"/>
                  </a:cubicBezTo>
                  <a:cubicBezTo>
                    <a:pt x="491" y="256"/>
                    <a:pt x="491" y="257"/>
                    <a:pt x="492" y="257"/>
                  </a:cubicBezTo>
                  <a:cubicBezTo>
                    <a:pt x="494" y="256"/>
                    <a:pt x="499" y="258"/>
                    <a:pt x="501" y="258"/>
                  </a:cubicBezTo>
                  <a:cubicBezTo>
                    <a:pt x="504" y="259"/>
                    <a:pt x="507" y="260"/>
                    <a:pt x="510" y="261"/>
                  </a:cubicBezTo>
                  <a:cubicBezTo>
                    <a:pt x="516" y="263"/>
                    <a:pt x="520" y="266"/>
                    <a:pt x="525" y="269"/>
                  </a:cubicBezTo>
                  <a:cubicBezTo>
                    <a:pt x="528" y="271"/>
                    <a:pt x="531" y="273"/>
                    <a:pt x="534" y="274"/>
                  </a:cubicBezTo>
                  <a:cubicBezTo>
                    <a:pt x="531" y="273"/>
                    <a:pt x="527" y="272"/>
                    <a:pt x="524" y="271"/>
                  </a:cubicBezTo>
                  <a:cubicBezTo>
                    <a:pt x="514" y="269"/>
                    <a:pt x="504" y="266"/>
                    <a:pt x="494" y="267"/>
                  </a:cubicBezTo>
                  <a:cubicBezTo>
                    <a:pt x="487" y="267"/>
                    <a:pt x="479" y="270"/>
                    <a:pt x="472" y="272"/>
                  </a:cubicBezTo>
                  <a:cubicBezTo>
                    <a:pt x="468" y="273"/>
                    <a:pt x="464" y="274"/>
                    <a:pt x="459" y="276"/>
                  </a:cubicBezTo>
                  <a:cubicBezTo>
                    <a:pt x="458" y="271"/>
                    <a:pt x="458" y="266"/>
                    <a:pt x="456" y="261"/>
                  </a:cubicBezTo>
                  <a:cubicBezTo>
                    <a:pt x="454" y="256"/>
                    <a:pt x="452" y="251"/>
                    <a:pt x="452" y="245"/>
                  </a:cubicBezTo>
                  <a:cubicBezTo>
                    <a:pt x="452" y="240"/>
                    <a:pt x="452" y="235"/>
                    <a:pt x="453" y="230"/>
                  </a:cubicBezTo>
                  <a:cubicBezTo>
                    <a:pt x="453" y="225"/>
                    <a:pt x="453" y="219"/>
                    <a:pt x="455" y="214"/>
                  </a:cubicBezTo>
                  <a:cubicBezTo>
                    <a:pt x="456" y="209"/>
                    <a:pt x="459" y="204"/>
                    <a:pt x="461" y="199"/>
                  </a:cubicBezTo>
                  <a:cubicBezTo>
                    <a:pt x="463" y="194"/>
                    <a:pt x="464" y="188"/>
                    <a:pt x="465" y="183"/>
                  </a:cubicBezTo>
                  <a:cubicBezTo>
                    <a:pt x="466" y="178"/>
                    <a:pt x="467" y="172"/>
                    <a:pt x="471" y="167"/>
                  </a:cubicBezTo>
                  <a:cubicBezTo>
                    <a:pt x="474" y="163"/>
                    <a:pt x="478" y="158"/>
                    <a:pt x="482" y="154"/>
                  </a:cubicBezTo>
                  <a:cubicBezTo>
                    <a:pt x="486" y="150"/>
                    <a:pt x="490" y="146"/>
                    <a:pt x="494" y="143"/>
                  </a:cubicBezTo>
                  <a:cubicBezTo>
                    <a:pt x="498" y="139"/>
                    <a:pt x="502" y="135"/>
                    <a:pt x="508" y="134"/>
                  </a:cubicBezTo>
                  <a:cubicBezTo>
                    <a:pt x="513" y="133"/>
                    <a:pt x="519" y="134"/>
                    <a:pt x="525" y="135"/>
                  </a:cubicBezTo>
                  <a:close/>
                  <a:moveTo>
                    <a:pt x="373" y="210"/>
                  </a:moveTo>
                  <a:cubicBezTo>
                    <a:pt x="375" y="203"/>
                    <a:pt x="375" y="197"/>
                    <a:pt x="376" y="190"/>
                  </a:cubicBezTo>
                  <a:cubicBezTo>
                    <a:pt x="378" y="176"/>
                    <a:pt x="381" y="162"/>
                    <a:pt x="384" y="148"/>
                  </a:cubicBezTo>
                  <a:cubicBezTo>
                    <a:pt x="385" y="140"/>
                    <a:pt x="387" y="133"/>
                    <a:pt x="391" y="126"/>
                  </a:cubicBezTo>
                  <a:cubicBezTo>
                    <a:pt x="394" y="120"/>
                    <a:pt x="400" y="115"/>
                    <a:pt x="404" y="109"/>
                  </a:cubicBezTo>
                  <a:cubicBezTo>
                    <a:pt x="412" y="98"/>
                    <a:pt x="419" y="86"/>
                    <a:pt x="429" y="77"/>
                  </a:cubicBezTo>
                  <a:cubicBezTo>
                    <a:pt x="435" y="72"/>
                    <a:pt x="440" y="74"/>
                    <a:pt x="445" y="78"/>
                  </a:cubicBezTo>
                  <a:cubicBezTo>
                    <a:pt x="448" y="80"/>
                    <a:pt x="448" y="84"/>
                    <a:pt x="452" y="82"/>
                  </a:cubicBezTo>
                  <a:cubicBezTo>
                    <a:pt x="455" y="80"/>
                    <a:pt x="455" y="76"/>
                    <a:pt x="459" y="80"/>
                  </a:cubicBezTo>
                  <a:cubicBezTo>
                    <a:pt x="460" y="81"/>
                    <a:pt x="461" y="82"/>
                    <a:pt x="463" y="83"/>
                  </a:cubicBezTo>
                  <a:cubicBezTo>
                    <a:pt x="466" y="85"/>
                    <a:pt x="469" y="83"/>
                    <a:pt x="472" y="82"/>
                  </a:cubicBezTo>
                  <a:cubicBezTo>
                    <a:pt x="477" y="77"/>
                    <a:pt x="483" y="74"/>
                    <a:pt x="490" y="78"/>
                  </a:cubicBezTo>
                  <a:cubicBezTo>
                    <a:pt x="496" y="81"/>
                    <a:pt x="501" y="88"/>
                    <a:pt x="504" y="94"/>
                  </a:cubicBezTo>
                  <a:cubicBezTo>
                    <a:pt x="512" y="105"/>
                    <a:pt x="517" y="117"/>
                    <a:pt x="522" y="130"/>
                  </a:cubicBezTo>
                  <a:cubicBezTo>
                    <a:pt x="516" y="129"/>
                    <a:pt x="510" y="129"/>
                    <a:pt x="505" y="131"/>
                  </a:cubicBezTo>
                  <a:cubicBezTo>
                    <a:pt x="496" y="134"/>
                    <a:pt x="487" y="143"/>
                    <a:pt x="481" y="150"/>
                  </a:cubicBezTo>
                  <a:cubicBezTo>
                    <a:pt x="472" y="159"/>
                    <a:pt x="464" y="168"/>
                    <a:pt x="462" y="180"/>
                  </a:cubicBezTo>
                  <a:cubicBezTo>
                    <a:pt x="460" y="187"/>
                    <a:pt x="459" y="194"/>
                    <a:pt x="456" y="201"/>
                  </a:cubicBezTo>
                  <a:cubicBezTo>
                    <a:pt x="456" y="202"/>
                    <a:pt x="455" y="202"/>
                    <a:pt x="455" y="203"/>
                  </a:cubicBezTo>
                  <a:cubicBezTo>
                    <a:pt x="456" y="198"/>
                    <a:pt x="457" y="194"/>
                    <a:pt x="458" y="189"/>
                  </a:cubicBezTo>
                  <a:cubicBezTo>
                    <a:pt x="459" y="183"/>
                    <a:pt x="460" y="178"/>
                    <a:pt x="462" y="172"/>
                  </a:cubicBezTo>
                  <a:cubicBezTo>
                    <a:pt x="462" y="172"/>
                    <a:pt x="461" y="171"/>
                    <a:pt x="461" y="172"/>
                  </a:cubicBezTo>
                  <a:cubicBezTo>
                    <a:pt x="458" y="177"/>
                    <a:pt x="456" y="182"/>
                    <a:pt x="456" y="187"/>
                  </a:cubicBezTo>
                  <a:cubicBezTo>
                    <a:pt x="455" y="195"/>
                    <a:pt x="452" y="202"/>
                    <a:pt x="450" y="209"/>
                  </a:cubicBezTo>
                  <a:cubicBezTo>
                    <a:pt x="447" y="220"/>
                    <a:pt x="447" y="231"/>
                    <a:pt x="447" y="242"/>
                  </a:cubicBezTo>
                  <a:cubicBezTo>
                    <a:pt x="447" y="246"/>
                    <a:pt x="447" y="249"/>
                    <a:pt x="446" y="253"/>
                  </a:cubicBezTo>
                  <a:cubicBezTo>
                    <a:pt x="445" y="258"/>
                    <a:pt x="446" y="263"/>
                    <a:pt x="445" y="267"/>
                  </a:cubicBezTo>
                  <a:cubicBezTo>
                    <a:pt x="445" y="270"/>
                    <a:pt x="443" y="278"/>
                    <a:pt x="446" y="280"/>
                  </a:cubicBezTo>
                  <a:cubicBezTo>
                    <a:pt x="447" y="280"/>
                    <a:pt x="448" y="280"/>
                    <a:pt x="447" y="279"/>
                  </a:cubicBezTo>
                  <a:cubicBezTo>
                    <a:pt x="447" y="278"/>
                    <a:pt x="447" y="275"/>
                    <a:pt x="447" y="273"/>
                  </a:cubicBezTo>
                  <a:cubicBezTo>
                    <a:pt x="447" y="276"/>
                    <a:pt x="448" y="278"/>
                    <a:pt x="448" y="279"/>
                  </a:cubicBezTo>
                  <a:cubicBezTo>
                    <a:pt x="448" y="279"/>
                    <a:pt x="448" y="279"/>
                    <a:pt x="449" y="279"/>
                  </a:cubicBezTo>
                  <a:cubicBezTo>
                    <a:pt x="447" y="280"/>
                    <a:pt x="445" y="281"/>
                    <a:pt x="443" y="283"/>
                  </a:cubicBezTo>
                  <a:cubicBezTo>
                    <a:pt x="443" y="283"/>
                    <a:pt x="443" y="282"/>
                    <a:pt x="443" y="282"/>
                  </a:cubicBezTo>
                  <a:cubicBezTo>
                    <a:pt x="442" y="277"/>
                    <a:pt x="443" y="271"/>
                    <a:pt x="443" y="266"/>
                  </a:cubicBezTo>
                  <a:cubicBezTo>
                    <a:pt x="443" y="258"/>
                    <a:pt x="443" y="250"/>
                    <a:pt x="444" y="242"/>
                  </a:cubicBezTo>
                  <a:cubicBezTo>
                    <a:pt x="445" y="224"/>
                    <a:pt x="447" y="206"/>
                    <a:pt x="453" y="189"/>
                  </a:cubicBezTo>
                  <a:cubicBezTo>
                    <a:pt x="453" y="189"/>
                    <a:pt x="452" y="189"/>
                    <a:pt x="452" y="189"/>
                  </a:cubicBezTo>
                  <a:cubicBezTo>
                    <a:pt x="446" y="206"/>
                    <a:pt x="441" y="224"/>
                    <a:pt x="440" y="241"/>
                  </a:cubicBezTo>
                  <a:cubicBezTo>
                    <a:pt x="440" y="251"/>
                    <a:pt x="440" y="260"/>
                    <a:pt x="440" y="269"/>
                  </a:cubicBezTo>
                  <a:cubicBezTo>
                    <a:pt x="440" y="273"/>
                    <a:pt x="439" y="280"/>
                    <a:pt x="440" y="284"/>
                  </a:cubicBezTo>
                  <a:cubicBezTo>
                    <a:pt x="440" y="284"/>
                    <a:pt x="441" y="284"/>
                    <a:pt x="441" y="284"/>
                  </a:cubicBezTo>
                  <a:cubicBezTo>
                    <a:pt x="439" y="286"/>
                    <a:pt x="437" y="287"/>
                    <a:pt x="435" y="289"/>
                  </a:cubicBezTo>
                  <a:cubicBezTo>
                    <a:pt x="436" y="287"/>
                    <a:pt x="436" y="285"/>
                    <a:pt x="436" y="283"/>
                  </a:cubicBezTo>
                  <a:cubicBezTo>
                    <a:pt x="436" y="281"/>
                    <a:pt x="436" y="278"/>
                    <a:pt x="436" y="276"/>
                  </a:cubicBezTo>
                  <a:cubicBezTo>
                    <a:pt x="436" y="275"/>
                    <a:pt x="435" y="275"/>
                    <a:pt x="435" y="275"/>
                  </a:cubicBezTo>
                  <a:cubicBezTo>
                    <a:pt x="433" y="280"/>
                    <a:pt x="434" y="285"/>
                    <a:pt x="433" y="289"/>
                  </a:cubicBezTo>
                  <a:cubicBezTo>
                    <a:pt x="433" y="290"/>
                    <a:pt x="433" y="290"/>
                    <a:pt x="433" y="290"/>
                  </a:cubicBezTo>
                  <a:cubicBezTo>
                    <a:pt x="433" y="291"/>
                    <a:pt x="432" y="291"/>
                    <a:pt x="432" y="292"/>
                  </a:cubicBezTo>
                  <a:cubicBezTo>
                    <a:pt x="432" y="284"/>
                    <a:pt x="430" y="276"/>
                    <a:pt x="430" y="268"/>
                  </a:cubicBezTo>
                  <a:cubicBezTo>
                    <a:pt x="430" y="264"/>
                    <a:pt x="431" y="259"/>
                    <a:pt x="431" y="255"/>
                  </a:cubicBezTo>
                  <a:cubicBezTo>
                    <a:pt x="431" y="252"/>
                    <a:pt x="430" y="248"/>
                    <a:pt x="430" y="245"/>
                  </a:cubicBezTo>
                  <a:cubicBezTo>
                    <a:pt x="430" y="244"/>
                    <a:pt x="429" y="243"/>
                    <a:pt x="429" y="244"/>
                  </a:cubicBezTo>
                  <a:cubicBezTo>
                    <a:pt x="428" y="252"/>
                    <a:pt x="428" y="260"/>
                    <a:pt x="427" y="268"/>
                  </a:cubicBezTo>
                  <a:cubicBezTo>
                    <a:pt x="427" y="276"/>
                    <a:pt x="429" y="284"/>
                    <a:pt x="429" y="292"/>
                  </a:cubicBezTo>
                  <a:cubicBezTo>
                    <a:pt x="429" y="293"/>
                    <a:pt x="430" y="293"/>
                    <a:pt x="430" y="293"/>
                  </a:cubicBezTo>
                  <a:cubicBezTo>
                    <a:pt x="428" y="295"/>
                    <a:pt x="427" y="297"/>
                    <a:pt x="425" y="299"/>
                  </a:cubicBezTo>
                  <a:cubicBezTo>
                    <a:pt x="425" y="298"/>
                    <a:pt x="425" y="297"/>
                    <a:pt x="426" y="296"/>
                  </a:cubicBezTo>
                  <a:cubicBezTo>
                    <a:pt x="426" y="294"/>
                    <a:pt x="426" y="292"/>
                    <a:pt x="426" y="290"/>
                  </a:cubicBezTo>
                  <a:cubicBezTo>
                    <a:pt x="426" y="290"/>
                    <a:pt x="426" y="289"/>
                    <a:pt x="426" y="290"/>
                  </a:cubicBezTo>
                  <a:cubicBezTo>
                    <a:pt x="425" y="291"/>
                    <a:pt x="424" y="293"/>
                    <a:pt x="424" y="295"/>
                  </a:cubicBezTo>
                  <a:cubicBezTo>
                    <a:pt x="423" y="293"/>
                    <a:pt x="422" y="291"/>
                    <a:pt x="422" y="289"/>
                  </a:cubicBezTo>
                  <a:cubicBezTo>
                    <a:pt x="422" y="289"/>
                    <a:pt x="422" y="289"/>
                    <a:pt x="423" y="289"/>
                  </a:cubicBezTo>
                  <a:cubicBezTo>
                    <a:pt x="423" y="289"/>
                    <a:pt x="423" y="288"/>
                    <a:pt x="423" y="288"/>
                  </a:cubicBezTo>
                  <a:cubicBezTo>
                    <a:pt x="423" y="288"/>
                    <a:pt x="423" y="288"/>
                    <a:pt x="423" y="288"/>
                  </a:cubicBezTo>
                  <a:cubicBezTo>
                    <a:pt x="423" y="288"/>
                    <a:pt x="423" y="288"/>
                    <a:pt x="423" y="288"/>
                  </a:cubicBezTo>
                  <a:cubicBezTo>
                    <a:pt x="423" y="288"/>
                    <a:pt x="423" y="288"/>
                    <a:pt x="423" y="288"/>
                  </a:cubicBezTo>
                  <a:cubicBezTo>
                    <a:pt x="423" y="288"/>
                    <a:pt x="423" y="287"/>
                    <a:pt x="423" y="287"/>
                  </a:cubicBezTo>
                  <a:cubicBezTo>
                    <a:pt x="424" y="286"/>
                    <a:pt x="424" y="285"/>
                    <a:pt x="424" y="284"/>
                  </a:cubicBezTo>
                  <a:cubicBezTo>
                    <a:pt x="423" y="282"/>
                    <a:pt x="423" y="280"/>
                    <a:pt x="423" y="278"/>
                  </a:cubicBezTo>
                  <a:cubicBezTo>
                    <a:pt x="422" y="277"/>
                    <a:pt x="422" y="277"/>
                    <a:pt x="422" y="278"/>
                  </a:cubicBezTo>
                  <a:cubicBezTo>
                    <a:pt x="421" y="279"/>
                    <a:pt x="421" y="281"/>
                    <a:pt x="421" y="283"/>
                  </a:cubicBezTo>
                  <a:cubicBezTo>
                    <a:pt x="421" y="285"/>
                    <a:pt x="421" y="286"/>
                    <a:pt x="421" y="288"/>
                  </a:cubicBezTo>
                  <a:cubicBezTo>
                    <a:pt x="421" y="287"/>
                    <a:pt x="420" y="285"/>
                    <a:pt x="420" y="284"/>
                  </a:cubicBezTo>
                  <a:cubicBezTo>
                    <a:pt x="418" y="279"/>
                    <a:pt x="417" y="275"/>
                    <a:pt x="416" y="271"/>
                  </a:cubicBezTo>
                  <a:cubicBezTo>
                    <a:pt x="414" y="262"/>
                    <a:pt x="413" y="254"/>
                    <a:pt x="413" y="245"/>
                  </a:cubicBezTo>
                  <a:cubicBezTo>
                    <a:pt x="413" y="244"/>
                    <a:pt x="412" y="244"/>
                    <a:pt x="412" y="245"/>
                  </a:cubicBezTo>
                  <a:cubicBezTo>
                    <a:pt x="411" y="254"/>
                    <a:pt x="413" y="263"/>
                    <a:pt x="414" y="271"/>
                  </a:cubicBezTo>
                  <a:cubicBezTo>
                    <a:pt x="415" y="278"/>
                    <a:pt x="417" y="285"/>
                    <a:pt x="419" y="292"/>
                  </a:cubicBezTo>
                  <a:cubicBezTo>
                    <a:pt x="417" y="287"/>
                    <a:pt x="414" y="282"/>
                    <a:pt x="410" y="277"/>
                  </a:cubicBezTo>
                  <a:cubicBezTo>
                    <a:pt x="410" y="277"/>
                    <a:pt x="410" y="276"/>
                    <a:pt x="410" y="276"/>
                  </a:cubicBezTo>
                  <a:cubicBezTo>
                    <a:pt x="410" y="276"/>
                    <a:pt x="410" y="275"/>
                    <a:pt x="410" y="274"/>
                  </a:cubicBezTo>
                  <a:cubicBezTo>
                    <a:pt x="410" y="274"/>
                    <a:pt x="410" y="273"/>
                    <a:pt x="409" y="273"/>
                  </a:cubicBezTo>
                  <a:cubicBezTo>
                    <a:pt x="409" y="273"/>
                    <a:pt x="409" y="273"/>
                    <a:pt x="409" y="273"/>
                  </a:cubicBezTo>
                  <a:cubicBezTo>
                    <a:pt x="408" y="273"/>
                    <a:pt x="408" y="274"/>
                    <a:pt x="408" y="274"/>
                  </a:cubicBezTo>
                  <a:cubicBezTo>
                    <a:pt x="407" y="272"/>
                    <a:pt x="406" y="270"/>
                    <a:pt x="405" y="268"/>
                  </a:cubicBezTo>
                  <a:cubicBezTo>
                    <a:pt x="401" y="262"/>
                    <a:pt x="397" y="255"/>
                    <a:pt x="393" y="249"/>
                  </a:cubicBezTo>
                  <a:cubicBezTo>
                    <a:pt x="389" y="244"/>
                    <a:pt x="384" y="239"/>
                    <a:pt x="379" y="234"/>
                  </a:cubicBezTo>
                  <a:cubicBezTo>
                    <a:pt x="377" y="232"/>
                    <a:pt x="375" y="229"/>
                    <a:pt x="373" y="227"/>
                  </a:cubicBezTo>
                  <a:cubicBezTo>
                    <a:pt x="372" y="221"/>
                    <a:pt x="373" y="215"/>
                    <a:pt x="373" y="210"/>
                  </a:cubicBezTo>
                  <a:close/>
                  <a:moveTo>
                    <a:pt x="343" y="137"/>
                  </a:moveTo>
                  <a:cubicBezTo>
                    <a:pt x="349" y="146"/>
                    <a:pt x="355" y="156"/>
                    <a:pt x="359" y="166"/>
                  </a:cubicBezTo>
                  <a:cubicBezTo>
                    <a:pt x="363" y="175"/>
                    <a:pt x="368" y="185"/>
                    <a:pt x="369" y="196"/>
                  </a:cubicBezTo>
                  <a:cubicBezTo>
                    <a:pt x="370" y="199"/>
                    <a:pt x="370" y="203"/>
                    <a:pt x="370" y="207"/>
                  </a:cubicBezTo>
                  <a:cubicBezTo>
                    <a:pt x="370" y="210"/>
                    <a:pt x="369" y="213"/>
                    <a:pt x="369" y="216"/>
                  </a:cubicBezTo>
                  <a:cubicBezTo>
                    <a:pt x="369" y="218"/>
                    <a:pt x="369" y="221"/>
                    <a:pt x="370" y="223"/>
                  </a:cubicBezTo>
                  <a:cubicBezTo>
                    <a:pt x="368" y="221"/>
                    <a:pt x="365" y="219"/>
                    <a:pt x="363" y="216"/>
                  </a:cubicBezTo>
                  <a:cubicBezTo>
                    <a:pt x="363" y="216"/>
                    <a:pt x="363" y="216"/>
                    <a:pt x="363" y="216"/>
                  </a:cubicBezTo>
                  <a:cubicBezTo>
                    <a:pt x="363" y="216"/>
                    <a:pt x="363" y="216"/>
                    <a:pt x="363" y="215"/>
                  </a:cubicBezTo>
                  <a:cubicBezTo>
                    <a:pt x="364" y="200"/>
                    <a:pt x="357" y="185"/>
                    <a:pt x="352" y="170"/>
                  </a:cubicBezTo>
                  <a:cubicBezTo>
                    <a:pt x="348" y="157"/>
                    <a:pt x="346" y="144"/>
                    <a:pt x="340" y="132"/>
                  </a:cubicBezTo>
                  <a:cubicBezTo>
                    <a:pt x="341" y="134"/>
                    <a:pt x="342" y="136"/>
                    <a:pt x="343" y="137"/>
                  </a:cubicBezTo>
                  <a:close/>
                  <a:moveTo>
                    <a:pt x="321" y="108"/>
                  </a:moveTo>
                  <a:cubicBezTo>
                    <a:pt x="322" y="110"/>
                    <a:pt x="325" y="112"/>
                    <a:pt x="326" y="114"/>
                  </a:cubicBezTo>
                  <a:cubicBezTo>
                    <a:pt x="326" y="115"/>
                    <a:pt x="326" y="116"/>
                    <a:pt x="326" y="116"/>
                  </a:cubicBezTo>
                  <a:cubicBezTo>
                    <a:pt x="328" y="118"/>
                    <a:pt x="329" y="119"/>
                    <a:pt x="330" y="121"/>
                  </a:cubicBezTo>
                  <a:cubicBezTo>
                    <a:pt x="330" y="121"/>
                    <a:pt x="330" y="121"/>
                    <a:pt x="330" y="121"/>
                  </a:cubicBezTo>
                  <a:cubicBezTo>
                    <a:pt x="331" y="124"/>
                    <a:pt x="331" y="127"/>
                    <a:pt x="334" y="129"/>
                  </a:cubicBezTo>
                  <a:cubicBezTo>
                    <a:pt x="334" y="130"/>
                    <a:pt x="335" y="130"/>
                    <a:pt x="336" y="129"/>
                  </a:cubicBezTo>
                  <a:cubicBezTo>
                    <a:pt x="343" y="143"/>
                    <a:pt x="344" y="158"/>
                    <a:pt x="349" y="172"/>
                  </a:cubicBezTo>
                  <a:cubicBezTo>
                    <a:pt x="354" y="186"/>
                    <a:pt x="360" y="200"/>
                    <a:pt x="361" y="215"/>
                  </a:cubicBezTo>
                  <a:cubicBezTo>
                    <a:pt x="356" y="211"/>
                    <a:pt x="351" y="208"/>
                    <a:pt x="345" y="205"/>
                  </a:cubicBezTo>
                  <a:cubicBezTo>
                    <a:pt x="339" y="201"/>
                    <a:pt x="333" y="198"/>
                    <a:pt x="327" y="195"/>
                  </a:cubicBezTo>
                  <a:cubicBezTo>
                    <a:pt x="328" y="184"/>
                    <a:pt x="322" y="174"/>
                    <a:pt x="317" y="164"/>
                  </a:cubicBezTo>
                  <a:cubicBezTo>
                    <a:pt x="314" y="157"/>
                    <a:pt x="311" y="150"/>
                    <a:pt x="310" y="143"/>
                  </a:cubicBezTo>
                  <a:cubicBezTo>
                    <a:pt x="308" y="135"/>
                    <a:pt x="308" y="129"/>
                    <a:pt x="309" y="121"/>
                  </a:cubicBezTo>
                  <a:cubicBezTo>
                    <a:pt x="309" y="121"/>
                    <a:pt x="308" y="121"/>
                    <a:pt x="308" y="121"/>
                  </a:cubicBezTo>
                  <a:cubicBezTo>
                    <a:pt x="305" y="126"/>
                    <a:pt x="306" y="132"/>
                    <a:pt x="307" y="137"/>
                  </a:cubicBezTo>
                  <a:cubicBezTo>
                    <a:pt x="308" y="145"/>
                    <a:pt x="310" y="152"/>
                    <a:pt x="313" y="159"/>
                  </a:cubicBezTo>
                  <a:cubicBezTo>
                    <a:pt x="318" y="171"/>
                    <a:pt x="324" y="182"/>
                    <a:pt x="325" y="194"/>
                  </a:cubicBezTo>
                  <a:cubicBezTo>
                    <a:pt x="319" y="191"/>
                    <a:pt x="312" y="188"/>
                    <a:pt x="305" y="187"/>
                  </a:cubicBezTo>
                  <a:cubicBezTo>
                    <a:pt x="304" y="187"/>
                    <a:pt x="304" y="186"/>
                    <a:pt x="303" y="186"/>
                  </a:cubicBezTo>
                  <a:cubicBezTo>
                    <a:pt x="303" y="186"/>
                    <a:pt x="303" y="185"/>
                    <a:pt x="303" y="185"/>
                  </a:cubicBezTo>
                  <a:cubicBezTo>
                    <a:pt x="300" y="180"/>
                    <a:pt x="301" y="175"/>
                    <a:pt x="300" y="170"/>
                  </a:cubicBezTo>
                  <a:cubicBezTo>
                    <a:pt x="300" y="164"/>
                    <a:pt x="300" y="158"/>
                    <a:pt x="300" y="153"/>
                  </a:cubicBezTo>
                  <a:cubicBezTo>
                    <a:pt x="300" y="142"/>
                    <a:pt x="302" y="133"/>
                    <a:pt x="306" y="123"/>
                  </a:cubicBezTo>
                  <a:cubicBezTo>
                    <a:pt x="308" y="118"/>
                    <a:pt x="309" y="113"/>
                    <a:pt x="312" y="108"/>
                  </a:cubicBezTo>
                  <a:cubicBezTo>
                    <a:pt x="312" y="108"/>
                    <a:pt x="312" y="108"/>
                    <a:pt x="312" y="107"/>
                  </a:cubicBezTo>
                  <a:cubicBezTo>
                    <a:pt x="312" y="107"/>
                    <a:pt x="312" y="107"/>
                    <a:pt x="312" y="107"/>
                  </a:cubicBezTo>
                  <a:cubicBezTo>
                    <a:pt x="313" y="106"/>
                    <a:pt x="314" y="105"/>
                    <a:pt x="314" y="104"/>
                  </a:cubicBezTo>
                  <a:cubicBezTo>
                    <a:pt x="315" y="103"/>
                    <a:pt x="320" y="107"/>
                    <a:pt x="321" y="108"/>
                  </a:cubicBezTo>
                  <a:close/>
                  <a:moveTo>
                    <a:pt x="297" y="173"/>
                  </a:moveTo>
                  <a:cubicBezTo>
                    <a:pt x="297" y="177"/>
                    <a:pt x="297" y="181"/>
                    <a:pt x="299" y="185"/>
                  </a:cubicBezTo>
                  <a:cubicBezTo>
                    <a:pt x="297" y="185"/>
                    <a:pt x="295" y="184"/>
                    <a:pt x="293" y="184"/>
                  </a:cubicBezTo>
                  <a:cubicBezTo>
                    <a:pt x="293" y="184"/>
                    <a:pt x="293" y="183"/>
                    <a:pt x="293" y="183"/>
                  </a:cubicBezTo>
                  <a:cubicBezTo>
                    <a:pt x="293" y="183"/>
                    <a:pt x="293" y="182"/>
                    <a:pt x="293" y="182"/>
                  </a:cubicBezTo>
                  <a:cubicBezTo>
                    <a:pt x="288" y="170"/>
                    <a:pt x="292" y="155"/>
                    <a:pt x="295" y="142"/>
                  </a:cubicBezTo>
                  <a:cubicBezTo>
                    <a:pt x="297" y="136"/>
                    <a:pt x="298" y="129"/>
                    <a:pt x="300" y="122"/>
                  </a:cubicBezTo>
                  <a:cubicBezTo>
                    <a:pt x="302" y="118"/>
                    <a:pt x="303" y="114"/>
                    <a:pt x="307" y="112"/>
                  </a:cubicBezTo>
                  <a:cubicBezTo>
                    <a:pt x="306" y="114"/>
                    <a:pt x="305" y="116"/>
                    <a:pt x="305" y="117"/>
                  </a:cubicBezTo>
                  <a:cubicBezTo>
                    <a:pt x="303" y="123"/>
                    <a:pt x="300" y="129"/>
                    <a:pt x="299" y="136"/>
                  </a:cubicBezTo>
                  <a:cubicBezTo>
                    <a:pt x="298" y="141"/>
                    <a:pt x="297" y="147"/>
                    <a:pt x="297" y="152"/>
                  </a:cubicBezTo>
                  <a:cubicBezTo>
                    <a:pt x="297" y="159"/>
                    <a:pt x="297" y="166"/>
                    <a:pt x="297" y="173"/>
                  </a:cubicBezTo>
                  <a:close/>
                  <a:moveTo>
                    <a:pt x="239" y="8"/>
                  </a:moveTo>
                  <a:cubicBezTo>
                    <a:pt x="238" y="6"/>
                    <a:pt x="245" y="10"/>
                    <a:pt x="246" y="10"/>
                  </a:cubicBezTo>
                  <a:cubicBezTo>
                    <a:pt x="249" y="12"/>
                    <a:pt x="252" y="14"/>
                    <a:pt x="256" y="16"/>
                  </a:cubicBezTo>
                  <a:cubicBezTo>
                    <a:pt x="264" y="22"/>
                    <a:pt x="272" y="30"/>
                    <a:pt x="279" y="38"/>
                  </a:cubicBezTo>
                  <a:cubicBezTo>
                    <a:pt x="288" y="49"/>
                    <a:pt x="296" y="60"/>
                    <a:pt x="302" y="73"/>
                  </a:cubicBezTo>
                  <a:cubicBezTo>
                    <a:pt x="305" y="80"/>
                    <a:pt x="309" y="86"/>
                    <a:pt x="311" y="93"/>
                  </a:cubicBezTo>
                  <a:cubicBezTo>
                    <a:pt x="312" y="96"/>
                    <a:pt x="313" y="99"/>
                    <a:pt x="315" y="102"/>
                  </a:cubicBezTo>
                  <a:cubicBezTo>
                    <a:pt x="312" y="102"/>
                    <a:pt x="310" y="104"/>
                    <a:pt x="309" y="107"/>
                  </a:cubicBezTo>
                  <a:cubicBezTo>
                    <a:pt x="306" y="108"/>
                    <a:pt x="304" y="110"/>
                    <a:pt x="302" y="112"/>
                  </a:cubicBezTo>
                  <a:cubicBezTo>
                    <a:pt x="302" y="108"/>
                    <a:pt x="300" y="104"/>
                    <a:pt x="299" y="101"/>
                  </a:cubicBezTo>
                  <a:cubicBezTo>
                    <a:pt x="298" y="99"/>
                    <a:pt x="297" y="97"/>
                    <a:pt x="297" y="96"/>
                  </a:cubicBezTo>
                  <a:cubicBezTo>
                    <a:pt x="297" y="96"/>
                    <a:pt x="297" y="96"/>
                    <a:pt x="297" y="95"/>
                  </a:cubicBezTo>
                  <a:cubicBezTo>
                    <a:pt x="298" y="93"/>
                    <a:pt x="297" y="90"/>
                    <a:pt x="297" y="88"/>
                  </a:cubicBezTo>
                  <a:cubicBezTo>
                    <a:pt x="297" y="85"/>
                    <a:pt x="297" y="82"/>
                    <a:pt x="298" y="79"/>
                  </a:cubicBezTo>
                  <a:cubicBezTo>
                    <a:pt x="298" y="79"/>
                    <a:pt x="297" y="79"/>
                    <a:pt x="297" y="79"/>
                  </a:cubicBezTo>
                  <a:cubicBezTo>
                    <a:pt x="296" y="82"/>
                    <a:pt x="296" y="85"/>
                    <a:pt x="296" y="88"/>
                  </a:cubicBezTo>
                  <a:cubicBezTo>
                    <a:pt x="296" y="89"/>
                    <a:pt x="295" y="91"/>
                    <a:pt x="295" y="93"/>
                  </a:cubicBezTo>
                  <a:cubicBezTo>
                    <a:pt x="294" y="91"/>
                    <a:pt x="293" y="89"/>
                    <a:pt x="292" y="87"/>
                  </a:cubicBezTo>
                  <a:cubicBezTo>
                    <a:pt x="293" y="86"/>
                    <a:pt x="293" y="83"/>
                    <a:pt x="293" y="82"/>
                  </a:cubicBezTo>
                  <a:cubicBezTo>
                    <a:pt x="293" y="80"/>
                    <a:pt x="293" y="77"/>
                    <a:pt x="293" y="75"/>
                  </a:cubicBezTo>
                  <a:cubicBezTo>
                    <a:pt x="293" y="74"/>
                    <a:pt x="292" y="74"/>
                    <a:pt x="292" y="75"/>
                  </a:cubicBezTo>
                  <a:cubicBezTo>
                    <a:pt x="291" y="77"/>
                    <a:pt x="291" y="80"/>
                    <a:pt x="291" y="82"/>
                  </a:cubicBezTo>
                  <a:cubicBezTo>
                    <a:pt x="291" y="83"/>
                    <a:pt x="291" y="84"/>
                    <a:pt x="291" y="84"/>
                  </a:cubicBezTo>
                  <a:cubicBezTo>
                    <a:pt x="290" y="83"/>
                    <a:pt x="289" y="82"/>
                    <a:pt x="289" y="81"/>
                  </a:cubicBezTo>
                  <a:cubicBezTo>
                    <a:pt x="289" y="80"/>
                    <a:pt x="288" y="78"/>
                    <a:pt x="288" y="77"/>
                  </a:cubicBezTo>
                  <a:cubicBezTo>
                    <a:pt x="288" y="75"/>
                    <a:pt x="288" y="74"/>
                    <a:pt x="288" y="72"/>
                  </a:cubicBezTo>
                  <a:cubicBezTo>
                    <a:pt x="288" y="71"/>
                    <a:pt x="287" y="71"/>
                    <a:pt x="287" y="72"/>
                  </a:cubicBezTo>
                  <a:cubicBezTo>
                    <a:pt x="287" y="74"/>
                    <a:pt x="287" y="76"/>
                    <a:pt x="287" y="78"/>
                  </a:cubicBezTo>
                  <a:cubicBezTo>
                    <a:pt x="287" y="78"/>
                    <a:pt x="287" y="78"/>
                    <a:pt x="287" y="78"/>
                  </a:cubicBezTo>
                  <a:cubicBezTo>
                    <a:pt x="287" y="78"/>
                    <a:pt x="286" y="77"/>
                    <a:pt x="286" y="76"/>
                  </a:cubicBezTo>
                  <a:cubicBezTo>
                    <a:pt x="285" y="76"/>
                    <a:pt x="284" y="75"/>
                    <a:pt x="284" y="73"/>
                  </a:cubicBezTo>
                  <a:cubicBezTo>
                    <a:pt x="284" y="71"/>
                    <a:pt x="284" y="69"/>
                    <a:pt x="284" y="67"/>
                  </a:cubicBezTo>
                  <a:cubicBezTo>
                    <a:pt x="284" y="64"/>
                    <a:pt x="284" y="62"/>
                    <a:pt x="284" y="59"/>
                  </a:cubicBezTo>
                  <a:cubicBezTo>
                    <a:pt x="284" y="58"/>
                    <a:pt x="284" y="58"/>
                    <a:pt x="284" y="59"/>
                  </a:cubicBezTo>
                  <a:cubicBezTo>
                    <a:pt x="283" y="61"/>
                    <a:pt x="283" y="64"/>
                    <a:pt x="283" y="67"/>
                  </a:cubicBezTo>
                  <a:cubicBezTo>
                    <a:pt x="283" y="68"/>
                    <a:pt x="282" y="70"/>
                    <a:pt x="282" y="71"/>
                  </a:cubicBezTo>
                  <a:cubicBezTo>
                    <a:pt x="281" y="69"/>
                    <a:pt x="279" y="67"/>
                    <a:pt x="277" y="65"/>
                  </a:cubicBezTo>
                  <a:cubicBezTo>
                    <a:pt x="278" y="63"/>
                    <a:pt x="278" y="62"/>
                    <a:pt x="278" y="60"/>
                  </a:cubicBezTo>
                  <a:cubicBezTo>
                    <a:pt x="278" y="58"/>
                    <a:pt x="278" y="56"/>
                    <a:pt x="278" y="55"/>
                  </a:cubicBezTo>
                  <a:cubicBezTo>
                    <a:pt x="278" y="54"/>
                    <a:pt x="277" y="53"/>
                    <a:pt x="277" y="54"/>
                  </a:cubicBezTo>
                  <a:cubicBezTo>
                    <a:pt x="277" y="57"/>
                    <a:pt x="276" y="61"/>
                    <a:pt x="276" y="64"/>
                  </a:cubicBezTo>
                  <a:cubicBezTo>
                    <a:pt x="275" y="63"/>
                    <a:pt x="274" y="61"/>
                    <a:pt x="273" y="60"/>
                  </a:cubicBezTo>
                  <a:cubicBezTo>
                    <a:pt x="273" y="59"/>
                    <a:pt x="273" y="58"/>
                    <a:pt x="273" y="56"/>
                  </a:cubicBezTo>
                  <a:cubicBezTo>
                    <a:pt x="273" y="55"/>
                    <a:pt x="273" y="53"/>
                    <a:pt x="273" y="51"/>
                  </a:cubicBezTo>
                  <a:cubicBezTo>
                    <a:pt x="273" y="50"/>
                    <a:pt x="272" y="50"/>
                    <a:pt x="272" y="51"/>
                  </a:cubicBezTo>
                  <a:cubicBezTo>
                    <a:pt x="272" y="53"/>
                    <a:pt x="272" y="55"/>
                    <a:pt x="272" y="56"/>
                  </a:cubicBezTo>
                  <a:cubicBezTo>
                    <a:pt x="272" y="57"/>
                    <a:pt x="271" y="58"/>
                    <a:pt x="271" y="59"/>
                  </a:cubicBezTo>
                  <a:cubicBezTo>
                    <a:pt x="270" y="58"/>
                    <a:pt x="269" y="57"/>
                    <a:pt x="268" y="56"/>
                  </a:cubicBezTo>
                  <a:cubicBezTo>
                    <a:pt x="268" y="56"/>
                    <a:pt x="268" y="56"/>
                    <a:pt x="268" y="56"/>
                  </a:cubicBezTo>
                  <a:cubicBezTo>
                    <a:pt x="270" y="55"/>
                    <a:pt x="270" y="52"/>
                    <a:pt x="270" y="50"/>
                  </a:cubicBezTo>
                  <a:cubicBezTo>
                    <a:pt x="271" y="48"/>
                    <a:pt x="271" y="46"/>
                    <a:pt x="271" y="44"/>
                  </a:cubicBezTo>
                  <a:cubicBezTo>
                    <a:pt x="271" y="43"/>
                    <a:pt x="270" y="43"/>
                    <a:pt x="270" y="44"/>
                  </a:cubicBezTo>
                  <a:cubicBezTo>
                    <a:pt x="269" y="46"/>
                    <a:pt x="269" y="48"/>
                    <a:pt x="269" y="50"/>
                  </a:cubicBezTo>
                  <a:cubicBezTo>
                    <a:pt x="268" y="52"/>
                    <a:pt x="267" y="54"/>
                    <a:pt x="267" y="56"/>
                  </a:cubicBezTo>
                  <a:cubicBezTo>
                    <a:pt x="267" y="56"/>
                    <a:pt x="267" y="56"/>
                    <a:pt x="267" y="56"/>
                  </a:cubicBezTo>
                  <a:cubicBezTo>
                    <a:pt x="266" y="55"/>
                    <a:pt x="264" y="54"/>
                    <a:pt x="262" y="54"/>
                  </a:cubicBezTo>
                  <a:cubicBezTo>
                    <a:pt x="263" y="52"/>
                    <a:pt x="264" y="49"/>
                    <a:pt x="264" y="47"/>
                  </a:cubicBezTo>
                  <a:cubicBezTo>
                    <a:pt x="265" y="45"/>
                    <a:pt x="265" y="43"/>
                    <a:pt x="265" y="40"/>
                  </a:cubicBezTo>
                  <a:cubicBezTo>
                    <a:pt x="265" y="40"/>
                    <a:pt x="263" y="40"/>
                    <a:pt x="263" y="40"/>
                  </a:cubicBezTo>
                  <a:cubicBezTo>
                    <a:pt x="264" y="43"/>
                    <a:pt x="263" y="45"/>
                    <a:pt x="262" y="47"/>
                  </a:cubicBezTo>
                  <a:cubicBezTo>
                    <a:pt x="262" y="49"/>
                    <a:pt x="261" y="51"/>
                    <a:pt x="261" y="53"/>
                  </a:cubicBezTo>
                  <a:cubicBezTo>
                    <a:pt x="261" y="53"/>
                    <a:pt x="261" y="54"/>
                    <a:pt x="261" y="54"/>
                  </a:cubicBezTo>
                  <a:cubicBezTo>
                    <a:pt x="260" y="54"/>
                    <a:pt x="259" y="54"/>
                    <a:pt x="257" y="54"/>
                  </a:cubicBezTo>
                  <a:cubicBezTo>
                    <a:pt x="257" y="54"/>
                    <a:pt x="257" y="53"/>
                    <a:pt x="257" y="53"/>
                  </a:cubicBezTo>
                  <a:cubicBezTo>
                    <a:pt x="257" y="53"/>
                    <a:pt x="257" y="53"/>
                    <a:pt x="257" y="53"/>
                  </a:cubicBezTo>
                  <a:cubicBezTo>
                    <a:pt x="257" y="51"/>
                    <a:pt x="258" y="49"/>
                    <a:pt x="258" y="48"/>
                  </a:cubicBezTo>
                  <a:cubicBezTo>
                    <a:pt x="258" y="47"/>
                    <a:pt x="258" y="47"/>
                    <a:pt x="257" y="47"/>
                  </a:cubicBezTo>
                  <a:cubicBezTo>
                    <a:pt x="257" y="49"/>
                    <a:pt x="256" y="50"/>
                    <a:pt x="256" y="51"/>
                  </a:cubicBezTo>
                  <a:cubicBezTo>
                    <a:pt x="255" y="49"/>
                    <a:pt x="255" y="48"/>
                    <a:pt x="254" y="46"/>
                  </a:cubicBezTo>
                  <a:cubicBezTo>
                    <a:pt x="254" y="46"/>
                    <a:pt x="254" y="46"/>
                    <a:pt x="254" y="46"/>
                  </a:cubicBezTo>
                  <a:cubicBezTo>
                    <a:pt x="255" y="44"/>
                    <a:pt x="255" y="40"/>
                    <a:pt x="256" y="38"/>
                  </a:cubicBezTo>
                  <a:cubicBezTo>
                    <a:pt x="256" y="35"/>
                    <a:pt x="256" y="32"/>
                    <a:pt x="256" y="28"/>
                  </a:cubicBezTo>
                  <a:cubicBezTo>
                    <a:pt x="256" y="28"/>
                    <a:pt x="255" y="28"/>
                    <a:pt x="255" y="28"/>
                  </a:cubicBezTo>
                  <a:cubicBezTo>
                    <a:pt x="255" y="32"/>
                    <a:pt x="254" y="35"/>
                    <a:pt x="254" y="38"/>
                  </a:cubicBezTo>
                  <a:cubicBezTo>
                    <a:pt x="253" y="40"/>
                    <a:pt x="253" y="42"/>
                    <a:pt x="253" y="43"/>
                  </a:cubicBezTo>
                  <a:cubicBezTo>
                    <a:pt x="248" y="32"/>
                    <a:pt x="243" y="20"/>
                    <a:pt x="238" y="9"/>
                  </a:cubicBezTo>
                  <a:cubicBezTo>
                    <a:pt x="238" y="9"/>
                    <a:pt x="239" y="8"/>
                    <a:pt x="239" y="8"/>
                  </a:cubicBezTo>
                  <a:close/>
                  <a:moveTo>
                    <a:pt x="235" y="9"/>
                  </a:moveTo>
                  <a:cubicBezTo>
                    <a:pt x="236" y="9"/>
                    <a:pt x="236" y="9"/>
                    <a:pt x="237" y="9"/>
                  </a:cubicBezTo>
                  <a:cubicBezTo>
                    <a:pt x="237" y="17"/>
                    <a:pt x="242" y="24"/>
                    <a:pt x="245" y="31"/>
                  </a:cubicBezTo>
                  <a:cubicBezTo>
                    <a:pt x="248" y="40"/>
                    <a:pt x="251" y="48"/>
                    <a:pt x="255" y="56"/>
                  </a:cubicBezTo>
                  <a:cubicBezTo>
                    <a:pt x="255" y="57"/>
                    <a:pt x="255" y="57"/>
                    <a:pt x="255" y="58"/>
                  </a:cubicBezTo>
                  <a:cubicBezTo>
                    <a:pt x="255" y="58"/>
                    <a:pt x="255" y="58"/>
                    <a:pt x="256" y="58"/>
                  </a:cubicBezTo>
                  <a:cubicBezTo>
                    <a:pt x="256" y="58"/>
                    <a:pt x="256" y="58"/>
                    <a:pt x="256" y="58"/>
                  </a:cubicBezTo>
                  <a:cubicBezTo>
                    <a:pt x="256" y="58"/>
                    <a:pt x="257" y="58"/>
                    <a:pt x="258" y="58"/>
                  </a:cubicBezTo>
                  <a:cubicBezTo>
                    <a:pt x="262" y="55"/>
                    <a:pt x="267" y="60"/>
                    <a:pt x="270" y="63"/>
                  </a:cubicBezTo>
                  <a:cubicBezTo>
                    <a:pt x="276" y="68"/>
                    <a:pt x="280" y="75"/>
                    <a:pt x="284" y="81"/>
                  </a:cubicBezTo>
                  <a:cubicBezTo>
                    <a:pt x="291" y="91"/>
                    <a:pt x="300" y="105"/>
                    <a:pt x="298" y="117"/>
                  </a:cubicBezTo>
                  <a:cubicBezTo>
                    <a:pt x="298" y="117"/>
                    <a:pt x="298" y="118"/>
                    <a:pt x="298" y="118"/>
                  </a:cubicBezTo>
                  <a:cubicBezTo>
                    <a:pt x="298" y="120"/>
                    <a:pt x="297" y="122"/>
                    <a:pt x="296" y="123"/>
                  </a:cubicBezTo>
                  <a:cubicBezTo>
                    <a:pt x="294" y="131"/>
                    <a:pt x="293" y="138"/>
                    <a:pt x="291" y="146"/>
                  </a:cubicBezTo>
                  <a:cubicBezTo>
                    <a:pt x="289" y="154"/>
                    <a:pt x="286" y="164"/>
                    <a:pt x="287" y="174"/>
                  </a:cubicBezTo>
                  <a:cubicBezTo>
                    <a:pt x="284" y="170"/>
                    <a:pt x="281" y="166"/>
                    <a:pt x="278" y="162"/>
                  </a:cubicBezTo>
                  <a:cubicBezTo>
                    <a:pt x="270" y="150"/>
                    <a:pt x="262" y="137"/>
                    <a:pt x="255" y="124"/>
                  </a:cubicBezTo>
                  <a:cubicBezTo>
                    <a:pt x="251" y="117"/>
                    <a:pt x="248" y="110"/>
                    <a:pt x="245" y="102"/>
                  </a:cubicBezTo>
                  <a:cubicBezTo>
                    <a:pt x="245" y="102"/>
                    <a:pt x="245" y="102"/>
                    <a:pt x="245" y="102"/>
                  </a:cubicBezTo>
                  <a:cubicBezTo>
                    <a:pt x="245" y="100"/>
                    <a:pt x="245" y="97"/>
                    <a:pt x="244" y="95"/>
                  </a:cubicBezTo>
                  <a:cubicBezTo>
                    <a:pt x="244" y="93"/>
                    <a:pt x="244" y="91"/>
                    <a:pt x="244" y="89"/>
                  </a:cubicBezTo>
                  <a:cubicBezTo>
                    <a:pt x="244" y="87"/>
                    <a:pt x="242" y="87"/>
                    <a:pt x="242" y="89"/>
                  </a:cubicBezTo>
                  <a:cubicBezTo>
                    <a:pt x="242" y="91"/>
                    <a:pt x="242" y="93"/>
                    <a:pt x="242" y="95"/>
                  </a:cubicBezTo>
                  <a:cubicBezTo>
                    <a:pt x="241" y="92"/>
                    <a:pt x="241" y="88"/>
                    <a:pt x="240" y="85"/>
                  </a:cubicBezTo>
                  <a:cubicBezTo>
                    <a:pt x="239" y="72"/>
                    <a:pt x="239" y="60"/>
                    <a:pt x="236" y="47"/>
                  </a:cubicBezTo>
                  <a:cubicBezTo>
                    <a:pt x="235" y="47"/>
                    <a:pt x="235" y="46"/>
                    <a:pt x="234" y="46"/>
                  </a:cubicBezTo>
                  <a:cubicBezTo>
                    <a:pt x="232" y="46"/>
                    <a:pt x="233" y="34"/>
                    <a:pt x="232" y="32"/>
                  </a:cubicBezTo>
                  <a:cubicBezTo>
                    <a:pt x="231" y="26"/>
                    <a:pt x="229" y="21"/>
                    <a:pt x="229" y="16"/>
                  </a:cubicBezTo>
                  <a:cubicBezTo>
                    <a:pt x="229" y="15"/>
                    <a:pt x="229" y="15"/>
                    <a:pt x="228" y="15"/>
                  </a:cubicBezTo>
                  <a:cubicBezTo>
                    <a:pt x="230" y="11"/>
                    <a:pt x="232" y="5"/>
                    <a:pt x="235" y="9"/>
                  </a:cubicBezTo>
                  <a:close/>
                  <a:moveTo>
                    <a:pt x="269" y="165"/>
                  </a:moveTo>
                  <a:cubicBezTo>
                    <a:pt x="262" y="157"/>
                    <a:pt x="255" y="149"/>
                    <a:pt x="250" y="140"/>
                  </a:cubicBezTo>
                  <a:cubicBezTo>
                    <a:pt x="240" y="123"/>
                    <a:pt x="233" y="106"/>
                    <a:pt x="228" y="87"/>
                  </a:cubicBezTo>
                  <a:cubicBezTo>
                    <a:pt x="223" y="68"/>
                    <a:pt x="220" y="49"/>
                    <a:pt x="224" y="29"/>
                  </a:cubicBezTo>
                  <a:cubicBezTo>
                    <a:pt x="225" y="27"/>
                    <a:pt x="225" y="25"/>
                    <a:pt x="226" y="23"/>
                  </a:cubicBezTo>
                  <a:cubicBezTo>
                    <a:pt x="226" y="28"/>
                    <a:pt x="229" y="32"/>
                    <a:pt x="229" y="37"/>
                  </a:cubicBezTo>
                  <a:cubicBezTo>
                    <a:pt x="229" y="41"/>
                    <a:pt x="227" y="48"/>
                    <a:pt x="232" y="50"/>
                  </a:cubicBezTo>
                  <a:cubicBezTo>
                    <a:pt x="235" y="61"/>
                    <a:pt x="234" y="74"/>
                    <a:pt x="236" y="86"/>
                  </a:cubicBezTo>
                  <a:cubicBezTo>
                    <a:pt x="238" y="98"/>
                    <a:pt x="243" y="110"/>
                    <a:pt x="249" y="121"/>
                  </a:cubicBezTo>
                  <a:cubicBezTo>
                    <a:pt x="255" y="134"/>
                    <a:pt x="263" y="146"/>
                    <a:pt x="271" y="158"/>
                  </a:cubicBezTo>
                  <a:cubicBezTo>
                    <a:pt x="274" y="163"/>
                    <a:pt x="277" y="168"/>
                    <a:pt x="281" y="172"/>
                  </a:cubicBezTo>
                  <a:cubicBezTo>
                    <a:pt x="282" y="174"/>
                    <a:pt x="285" y="176"/>
                    <a:pt x="288" y="178"/>
                  </a:cubicBezTo>
                  <a:cubicBezTo>
                    <a:pt x="288" y="179"/>
                    <a:pt x="288" y="181"/>
                    <a:pt x="289" y="182"/>
                  </a:cubicBezTo>
                  <a:cubicBezTo>
                    <a:pt x="281" y="178"/>
                    <a:pt x="275" y="171"/>
                    <a:pt x="269" y="165"/>
                  </a:cubicBezTo>
                  <a:close/>
                  <a:moveTo>
                    <a:pt x="275" y="184"/>
                  </a:moveTo>
                  <a:cubicBezTo>
                    <a:pt x="279" y="184"/>
                    <a:pt x="284" y="185"/>
                    <a:pt x="289" y="186"/>
                  </a:cubicBezTo>
                  <a:cubicBezTo>
                    <a:pt x="289" y="187"/>
                    <a:pt x="290" y="187"/>
                    <a:pt x="290" y="187"/>
                  </a:cubicBezTo>
                  <a:cubicBezTo>
                    <a:pt x="291" y="187"/>
                    <a:pt x="291" y="187"/>
                    <a:pt x="292" y="187"/>
                  </a:cubicBezTo>
                  <a:cubicBezTo>
                    <a:pt x="294" y="188"/>
                    <a:pt x="296" y="188"/>
                    <a:pt x="298" y="188"/>
                  </a:cubicBezTo>
                  <a:cubicBezTo>
                    <a:pt x="306" y="190"/>
                    <a:pt x="314" y="192"/>
                    <a:pt x="321" y="196"/>
                  </a:cubicBezTo>
                  <a:cubicBezTo>
                    <a:pt x="337" y="205"/>
                    <a:pt x="354" y="211"/>
                    <a:pt x="366" y="224"/>
                  </a:cubicBezTo>
                  <a:cubicBezTo>
                    <a:pt x="372" y="231"/>
                    <a:pt x="378" y="237"/>
                    <a:pt x="384" y="244"/>
                  </a:cubicBezTo>
                  <a:cubicBezTo>
                    <a:pt x="390" y="250"/>
                    <a:pt x="394" y="257"/>
                    <a:pt x="398" y="264"/>
                  </a:cubicBezTo>
                  <a:cubicBezTo>
                    <a:pt x="406" y="276"/>
                    <a:pt x="416" y="289"/>
                    <a:pt x="422" y="303"/>
                  </a:cubicBezTo>
                  <a:cubicBezTo>
                    <a:pt x="421" y="303"/>
                    <a:pt x="421" y="304"/>
                    <a:pt x="421" y="304"/>
                  </a:cubicBezTo>
                  <a:cubicBezTo>
                    <a:pt x="420" y="305"/>
                    <a:pt x="419" y="307"/>
                    <a:pt x="418" y="308"/>
                  </a:cubicBezTo>
                  <a:cubicBezTo>
                    <a:pt x="418" y="307"/>
                    <a:pt x="418" y="307"/>
                    <a:pt x="418" y="307"/>
                  </a:cubicBezTo>
                  <a:cubicBezTo>
                    <a:pt x="406" y="285"/>
                    <a:pt x="397" y="261"/>
                    <a:pt x="378" y="244"/>
                  </a:cubicBezTo>
                  <a:cubicBezTo>
                    <a:pt x="369" y="235"/>
                    <a:pt x="359" y="228"/>
                    <a:pt x="349" y="220"/>
                  </a:cubicBezTo>
                  <a:cubicBezTo>
                    <a:pt x="339" y="212"/>
                    <a:pt x="330" y="203"/>
                    <a:pt x="319" y="197"/>
                  </a:cubicBezTo>
                  <a:cubicBezTo>
                    <a:pt x="308" y="192"/>
                    <a:pt x="295" y="189"/>
                    <a:pt x="283" y="187"/>
                  </a:cubicBezTo>
                  <a:cubicBezTo>
                    <a:pt x="272" y="186"/>
                    <a:pt x="261" y="184"/>
                    <a:pt x="250" y="186"/>
                  </a:cubicBezTo>
                  <a:cubicBezTo>
                    <a:pt x="239" y="187"/>
                    <a:pt x="229" y="191"/>
                    <a:pt x="219" y="198"/>
                  </a:cubicBezTo>
                  <a:cubicBezTo>
                    <a:pt x="209" y="205"/>
                    <a:pt x="206" y="214"/>
                    <a:pt x="201" y="225"/>
                  </a:cubicBezTo>
                  <a:cubicBezTo>
                    <a:pt x="200" y="226"/>
                    <a:pt x="202" y="227"/>
                    <a:pt x="202" y="226"/>
                  </a:cubicBezTo>
                  <a:cubicBezTo>
                    <a:pt x="206" y="221"/>
                    <a:pt x="208" y="216"/>
                    <a:pt x="211" y="211"/>
                  </a:cubicBezTo>
                  <a:cubicBezTo>
                    <a:pt x="215" y="206"/>
                    <a:pt x="220" y="202"/>
                    <a:pt x="226" y="198"/>
                  </a:cubicBezTo>
                  <a:cubicBezTo>
                    <a:pt x="236" y="192"/>
                    <a:pt x="246" y="189"/>
                    <a:pt x="258" y="189"/>
                  </a:cubicBezTo>
                  <a:cubicBezTo>
                    <a:pt x="270" y="189"/>
                    <a:pt x="282" y="190"/>
                    <a:pt x="294" y="193"/>
                  </a:cubicBezTo>
                  <a:cubicBezTo>
                    <a:pt x="305" y="195"/>
                    <a:pt x="316" y="198"/>
                    <a:pt x="325" y="205"/>
                  </a:cubicBezTo>
                  <a:cubicBezTo>
                    <a:pt x="334" y="212"/>
                    <a:pt x="343" y="219"/>
                    <a:pt x="352" y="226"/>
                  </a:cubicBezTo>
                  <a:cubicBezTo>
                    <a:pt x="361" y="233"/>
                    <a:pt x="371" y="240"/>
                    <a:pt x="379" y="249"/>
                  </a:cubicBezTo>
                  <a:cubicBezTo>
                    <a:pt x="388" y="258"/>
                    <a:pt x="394" y="269"/>
                    <a:pt x="401" y="281"/>
                  </a:cubicBezTo>
                  <a:cubicBezTo>
                    <a:pt x="403" y="285"/>
                    <a:pt x="405" y="289"/>
                    <a:pt x="407" y="293"/>
                  </a:cubicBezTo>
                  <a:cubicBezTo>
                    <a:pt x="400" y="284"/>
                    <a:pt x="391" y="275"/>
                    <a:pt x="383" y="266"/>
                  </a:cubicBezTo>
                  <a:cubicBezTo>
                    <a:pt x="376" y="260"/>
                    <a:pt x="370" y="253"/>
                    <a:pt x="362" y="247"/>
                  </a:cubicBezTo>
                  <a:cubicBezTo>
                    <a:pt x="357" y="242"/>
                    <a:pt x="351" y="238"/>
                    <a:pt x="344" y="236"/>
                  </a:cubicBezTo>
                  <a:cubicBezTo>
                    <a:pt x="343" y="236"/>
                    <a:pt x="343" y="237"/>
                    <a:pt x="344" y="237"/>
                  </a:cubicBezTo>
                  <a:cubicBezTo>
                    <a:pt x="360" y="243"/>
                    <a:pt x="372" y="258"/>
                    <a:pt x="384" y="270"/>
                  </a:cubicBezTo>
                  <a:cubicBezTo>
                    <a:pt x="395" y="281"/>
                    <a:pt x="406" y="293"/>
                    <a:pt x="413" y="306"/>
                  </a:cubicBezTo>
                  <a:cubicBezTo>
                    <a:pt x="413" y="306"/>
                    <a:pt x="413" y="306"/>
                    <a:pt x="413" y="306"/>
                  </a:cubicBezTo>
                  <a:cubicBezTo>
                    <a:pt x="412" y="305"/>
                    <a:pt x="411" y="304"/>
                    <a:pt x="409" y="303"/>
                  </a:cubicBezTo>
                  <a:cubicBezTo>
                    <a:pt x="405" y="298"/>
                    <a:pt x="402" y="294"/>
                    <a:pt x="398" y="289"/>
                  </a:cubicBezTo>
                  <a:cubicBezTo>
                    <a:pt x="389" y="280"/>
                    <a:pt x="378" y="273"/>
                    <a:pt x="368" y="265"/>
                  </a:cubicBezTo>
                  <a:cubicBezTo>
                    <a:pt x="368" y="264"/>
                    <a:pt x="367" y="265"/>
                    <a:pt x="368" y="265"/>
                  </a:cubicBezTo>
                  <a:cubicBezTo>
                    <a:pt x="377" y="274"/>
                    <a:pt x="388" y="281"/>
                    <a:pt x="396" y="291"/>
                  </a:cubicBezTo>
                  <a:cubicBezTo>
                    <a:pt x="400" y="295"/>
                    <a:pt x="404" y="300"/>
                    <a:pt x="408" y="304"/>
                  </a:cubicBezTo>
                  <a:cubicBezTo>
                    <a:pt x="408" y="305"/>
                    <a:pt x="408" y="305"/>
                    <a:pt x="409" y="306"/>
                  </a:cubicBezTo>
                  <a:cubicBezTo>
                    <a:pt x="404" y="302"/>
                    <a:pt x="398" y="299"/>
                    <a:pt x="393" y="295"/>
                  </a:cubicBezTo>
                  <a:cubicBezTo>
                    <a:pt x="388" y="290"/>
                    <a:pt x="383" y="285"/>
                    <a:pt x="376" y="282"/>
                  </a:cubicBezTo>
                  <a:cubicBezTo>
                    <a:pt x="376" y="282"/>
                    <a:pt x="376" y="282"/>
                    <a:pt x="376" y="283"/>
                  </a:cubicBezTo>
                  <a:cubicBezTo>
                    <a:pt x="388" y="292"/>
                    <a:pt x="401" y="301"/>
                    <a:pt x="412" y="311"/>
                  </a:cubicBezTo>
                  <a:cubicBezTo>
                    <a:pt x="412" y="311"/>
                    <a:pt x="412" y="311"/>
                    <a:pt x="412" y="311"/>
                  </a:cubicBezTo>
                  <a:cubicBezTo>
                    <a:pt x="399" y="301"/>
                    <a:pt x="384" y="291"/>
                    <a:pt x="368" y="285"/>
                  </a:cubicBezTo>
                  <a:cubicBezTo>
                    <a:pt x="359" y="282"/>
                    <a:pt x="349" y="280"/>
                    <a:pt x="341" y="276"/>
                  </a:cubicBezTo>
                  <a:cubicBezTo>
                    <a:pt x="334" y="272"/>
                    <a:pt x="327" y="268"/>
                    <a:pt x="319" y="266"/>
                  </a:cubicBezTo>
                  <a:cubicBezTo>
                    <a:pt x="319" y="266"/>
                    <a:pt x="319" y="266"/>
                    <a:pt x="319" y="266"/>
                  </a:cubicBezTo>
                  <a:cubicBezTo>
                    <a:pt x="321" y="269"/>
                    <a:pt x="324" y="270"/>
                    <a:pt x="328" y="271"/>
                  </a:cubicBezTo>
                  <a:cubicBezTo>
                    <a:pt x="332" y="273"/>
                    <a:pt x="337" y="276"/>
                    <a:pt x="341" y="278"/>
                  </a:cubicBezTo>
                  <a:cubicBezTo>
                    <a:pt x="349" y="281"/>
                    <a:pt x="357" y="284"/>
                    <a:pt x="364" y="286"/>
                  </a:cubicBezTo>
                  <a:cubicBezTo>
                    <a:pt x="373" y="290"/>
                    <a:pt x="383" y="293"/>
                    <a:pt x="391" y="299"/>
                  </a:cubicBezTo>
                  <a:cubicBezTo>
                    <a:pt x="397" y="304"/>
                    <a:pt x="403" y="308"/>
                    <a:pt x="409" y="313"/>
                  </a:cubicBezTo>
                  <a:cubicBezTo>
                    <a:pt x="409" y="313"/>
                    <a:pt x="408" y="313"/>
                    <a:pt x="408" y="312"/>
                  </a:cubicBezTo>
                  <a:cubicBezTo>
                    <a:pt x="407" y="312"/>
                    <a:pt x="407" y="311"/>
                    <a:pt x="406" y="311"/>
                  </a:cubicBezTo>
                  <a:cubicBezTo>
                    <a:pt x="405" y="310"/>
                    <a:pt x="404" y="310"/>
                    <a:pt x="404" y="309"/>
                  </a:cubicBezTo>
                  <a:cubicBezTo>
                    <a:pt x="403" y="308"/>
                    <a:pt x="402" y="307"/>
                    <a:pt x="400" y="307"/>
                  </a:cubicBezTo>
                  <a:cubicBezTo>
                    <a:pt x="396" y="304"/>
                    <a:pt x="392" y="301"/>
                    <a:pt x="388" y="299"/>
                  </a:cubicBezTo>
                  <a:cubicBezTo>
                    <a:pt x="379" y="294"/>
                    <a:pt x="369" y="292"/>
                    <a:pt x="360" y="288"/>
                  </a:cubicBezTo>
                  <a:cubicBezTo>
                    <a:pt x="350" y="284"/>
                    <a:pt x="340" y="281"/>
                    <a:pt x="331" y="277"/>
                  </a:cubicBezTo>
                  <a:cubicBezTo>
                    <a:pt x="321" y="273"/>
                    <a:pt x="311" y="271"/>
                    <a:pt x="302" y="265"/>
                  </a:cubicBezTo>
                  <a:cubicBezTo>
                    <a:pt x="302" y="265"/>
                    <a:pt x="301" y="266"/>
                    <a:pt x="302" y="266"/>
                  </a:cubicBezTo>
                  <a:cubicBezTo>
                    <a:pt x="308" y="273"/>
                    <a:pt x="318" y="274"/>
                    <a:pt x="327" y="277"/>
                  </a:cubicBezTo>
                  <a:cubicBezTo>
                    <a:pt x="337" y="281"/>
                    <a:pt x="347" y="285"/>
                    <a:pt x="358" y="289"/>
                  </a:cubicBezTo>
                  <a:cubicBezTo>
                    <a:pt x="368" y="294"/>
                    <a:pt x="379" y="295"/>
                    <a:pt x="389" y="301"/>
                  </a:cubicBezTo>
                  <a:cubicBezTo>
                    <a:pt x="391" y="302"/>
                    <a:pt x="394" y="303"/>
                    <a:pt x="396" y="305"/>
                  </a:cubicBezTo>
                  <a:cubicBezTo>
                    <a:pt x="391" y="303"/>
                    <a:pt x="385" y="301"/>
                    <a:pt x="380" y="299"/>
                  </a:cubicBezTo>
                  <a:cubicBezTo>
                    <a:pt x="372" y="296"/>
                    <a:pt x="365" y="293"/>
                    <a:pt x="358" y="291"/>
                  </a:cubicBezTo>
                  <a:cubicBezTo>
                    <a:pt x="351" y="289"/>
                    <a:pt x="344" y="287"/>
                    <a:pt x="338" y="285"/>
                  </a:cubicBezTo>
                  <a:cubicBezTo>
                    <a:pt x="323" y="281"/>
                    <a:pt x="310" y="276"/>
                    <a:pt x="295" y="273"/>
                  </a:cubicBezTo>
                  <a:cubicBezTo>
                    <a:pt x="282" y="270"/>
                    <a:pt x="268" y="268"/>
                    <a:pt x="254" y="266"/>
                  </a:cubicBezTo>
                  <a:cubicBezTo>
                    <a:pt x="253" y="266"/>
                    <a:pt x="252" y="267"/>
                    <a:pt x="253" y="268"/>
                  </a:cubicBezTo>
                  <a:cubicBezTo>
                    <a:pt x="258" y="270"/>
                    <a:pt x="264" y="270"/>
                    <a:pt x="269" y="271"/>
                  </a:cubicBezTo>
                  <a:cubicBezTo>
                    <a:pt x="277" y="271"/>
                    <a:pt x="285" y="273"/>
                    <a:pt x="293" y="274"/>
                  </a:cubicBezTo>
                  <a:cubicBezTo>
                    <a:pt x="307" y="278"/>
                    <a:pt x="321" y="281"/>
                    <a:pt x="335" y="285"/>
                  </a:cubicBezTo>
                  <a:cubicBezTo>
                    <a:pt x="351" y="290"/>
                    <a:pt x="366" y="296"/>
                    <a:pt x="381" y="301"/>
                  </a:cubicBezTo>
                  <a:cubicBezTo>
                    <a:pt x="388" y="304"/>
                    <a:pt x="395" y="307"/>
                    <a:pt x="402" y="311"/>
                  </a:cubicBezTo>
                  <a:cubicBezTo>
                    <a:pt x="402" y="311"/>
                    <a:pt x="403" y="311"/>
                    <a:pt x="403" y="312"/>
                  </a:cubicBezTo>
                  <a:cubicBezTo>
                    <a:pt x="398" y="309"/>
                    <a:pt x="392" y="308"/>
                    <a:pt x="388" y="307"/>
                  </a:cubicBezTo>
                  <a:cubicBezTo>
                    <a:pt x="383" y="305"/>
                    <a:pt x="379" y="302"/>
                    <a:pt x="374" y="301"/>
                  </a:cubicBezTo>
                  <a:cubicBezTo>
                    <a:pt x="370" y="300"/>
                    <a:pt x="365" y="299"/>
                    <a:pt x="361" y="298"/>
                  </a:cubicBezTo>
                  <a:cubicBezTo>
                    <a:pt x="361" y="298"/>
                    <a:pt x="360" y="299"/>
                    <a:pt x="361" y="299"/>
                  </a:cubicBezTo>
                  <a:cubicBezTo>
                    <a:pt x="365" y="301"/>
                    <a:pt x="369" y="302"/>
                    <a:pt x="374" y="303"/>
                  </a:cubicBezTo>
                  <a:cubicBezTo>
                    <a:pt x="375" y="303"/>
                    <a:pt x="377" y="304"/>
                    <a:pt x="378" y="304"/>
                  </a:cubicBezTo>
                  <a:cubicBezTo>
                    <a:pt x="377" y="304"/>
                    <a:pt x="376" y="304"/>
                    <a:pt x="375" y="304"/>
                  </a:cubicBezTo>
                  <a:cubicBezTo>
                    <a:pt x="374" y="304"/>
                    <a:pt x="374" y="304"/>
                    <a:pt x="374" y="304"/>
                  </a:cubicBezTo>
                  <a:cubicBezTo>
                    <a:pt x="378" y="306"/>
                    <a:pt x="383" y="306"/>
                    <a:pt x="386" y="309"/>
                  </a:cubicBezTo>
                  <a:cubicBezTo>
                    <a:pt x="386" y="309"/>
                    <a:pt x="386" y="309"/>
                    <a:pt x="386" y="309"/>
                  </a:cubicBezTo>
                  <a:cubicBezTo>
                    <a:pt x="385" y="308"/>
                    <a:pt x="384" y="307"/>
                    <a:pt x="384" y="307"/>
                  </a:cubicBezTo>
                  <a:cubicBezTo>
                    <a:pt x="384" y="307"/>
                    <a:pt x="385" y="307"/>
                    <a:pt x="386" y="307"/>
                  </a:cubicBezTo>
                  <a:cubicBezTo>
                    <a:pt x="390" y="309"/>
                    <a:pt x="394" y="310"/>
                    <a:pt x="398" y="312"/>
                  </a:cubicBezTo>
                  <a:cubicBezTo>
                    <a:pt x="400" y="313"/>
                    <a:pt x="401" y="313"/>
                    <a:pt x="403" y="314"/>
                  </a:cubicBezTo>
                  <a:cubicBezTo>
                    <a:pt x="392" y="310"/>
                    <a:pt x="374" y="308"/>
                    <a:pt x="371" y="308"/>
                  </a:cubicBezTo>
                  <a:cubicBezTo>
                    <a:pt x="361" y="306"/>
                    <a:pt x="351" y="305"/>
                    <a:pt x="340" y="305"/>
                  </a:cubicBezTo>
                  <a:cubicBezTo>
                    <a:pt x="328" y="306"/>
                    <a:pt x="314" y="307"/>
                    <a:pt x="302" y="312"/>
                  </a:cubicBezTo>
                  <a:cubicBezTo>
                    <a:pt x="298" y="313"/>
                    <a:pt x="293" y="316"/>
                    <a:pt x="289" y="318"/>
                  </a:cubicBezTo>
                  <a:cubicBezTo>
                    <a:pt x="282" y="322"/>
                    <a:pt x="275" y="326"/>
                    <a:pt x="269" y="331"/>
                  </a:cubicBezTo>
                  <a:cubicBezTo>
                    <a:pt x="265" y="334"/>
                    <a:pt x="262" y="338"/>
                    <a:pt x="259" y="341"/>
                  </a:cubicBezTo>
                  <a:cubicBezTo>
                    <a:pt x="258" y="341"/>
                    <a:pt x="258" y="341"/>
                    <a:pt x="258" y="341"/>
                  </a:cubicBezTo>
                  <a:cubicBezTo>
                    <a:pt x="252" y="344"/>
                    <a:pt x="242" y="339"/>
                    <a:pt x="237" y="337"/>
                  </a:cubicBezTo>
                  <a:cubicBezTo>
                    <a:pt x="229" y="333"/>
                    <a:pt x="221" y="329"/>
                    <a:pt x="215" y="323"/>
                  </a:cubicBezTo>
                  <a:cubicBezTo>
                    <a:pt x="205" y="313"/>
                    <a:pt x="194" y="302"/>
                    <a:pt x="188" y="289"/>
                  </a:cubicBezTo>
                  <a:cubicBezTo>
                    <a:pt x="185" y="283"/>
                    <a:pt x="181" y="273"/>
                    <a:pt x="183" y="266"/>
                  </a:cubicBezTo>
                  <a:cubicBezTo>
                    <a:pt x="185" y="263"/>
                    <a:pt x="187" y="260"/>
                    <a:pt x="189" y="257"/>
                  </a:cubicBezTo>
                  <a:cubicBezTo>
                    <a:pt x="189" y="256"/>
                    <a:pt x="190" y="255"/>
                    <a:pt x="190" y="254"/>
                  </a:cubicBezTo>
                  <a:cubicBezTo>
                    <a:pt x="196" y="251"/>
                    <a:pt x="199" y="241"/>
                    <a:pt x="199" y="234"/>
                  </a:cubicBezTo>
                  <a:cubicBezTo>
                    <a:pt x="200" y="228"/>
                    <a:pt x="197" y="220"/>
                    <a:pt x="198" y="213"/>
                  </a:cubicBezTo>
                  <a:cubicBezTo>
                    <a:pt x="198" y="213"/>
                    <a:pt x="198" y="212"/>
                    <a:pt x="199" y="212"/>
                  </a:cubicBezTo>
                  <a:cubicBezTo>
                    <a:pt x="205" y="199"/>
                    <a:pt x="219" y="191"/>
                    <a:pt x="232" y="187"/>
                  </a:cubicBezTo>
                  <a:cubicBezTo>
                    <a:pt x="246" y="182"/>
                    <a:pt x="260" y="182"/>
                    <a:pt x="275" y="184"/>
                  </a:cubicBezTo>
                  <a:close/>
                  <a:moveTo>
                    <a:pt x="155" y="52"/>
                  </a:moveTo>
                  <a:cubicBezTo>
                    <a:pt x="155" y="52"/>
                    <a:pt x="155" y="52"/>
                    <a:pt x="155" y="52"/>
                  </a:cubicBezTo>
                  <a:cubicBezTo>
                    <a:pt x="155" y="52"/>
                    <a:pt x="155" y="52"/>
                    <a:pt x="156" y="53"/>
                  </a:cubicBezTo>
                  <a:cubicBezTo>
                    <a:pt x="157" y="53"/>
                    <a:pt x="157" y="53"/>
                    <a:pt x="158" y="52"/>
                  </a:cubicBezTo>
                  <a:cubicBezTo>
                    <a:pt x="165" y="43"/>
                    <a:pt x="176" y="58"/>
                    <a:pt x="181" y="63"/>
                  </a:cubicBezTo>
                  <a:cubicBezTo>
                    <a:pt x="182" y="64"/>
                    <a:pt x="184" y="66"/>
                    <a:pt x="186" y="67"/>
                  </a:cubicBezTo>
                  <a:cubicBezTo>
                    <a:pt x="188" y="70"/>
                    <a:pt x="190" y="74"/>
                    <a:pt x="192" y="78"/>
                  </a:cubicBezTo>
                  <a:cubicBezTo>
                    <a:pt x="193" y="79"/>
                    <a:pt x="194" y="80"/>
                    <a:pt x="195" y="80"/>
                  </a:cubicBezTo>
                  <a:cubicBezTo>
                    <a:pt x="195" y="80"/>
                    <a:pt x="194" y="81"/>
                    <a:pt x="194" y="81"/>
                  </a:cubicBezTo>
                  <a:cubicBezTo>
                    <a:pt x="194" y="84"/>
                    <a:pt x="196" y="88"/>
                    <a:pt x="196" y="91"/>
                  </a:cubicBezTo>
                  <a:cubicBezTo>
                    <a:pt x="197" y="95"/>
                    <a:pt x="197" y="99"/>
                    <a:pt x="200" y="101"/>
                  </a:cubicBezTo>
                  <a:cubicBezTo>
                    <a:pt x="200" y="101"/>
                    <a:pt x="200" y="101"/>
                    <a:pt x="200" y="101"/>
                  </a:cubicBezTo>
                  <a:cubicBezTo>
                    <a:pt x="201" y="98"/>
                    <a:pt x="199" y="94"/>
                    <a:pt x="199" y="91"/>
                  </a:cubicBezTo>
                  <a:cubicBezTo>
                    <a:pt x="198" y="88"/>
                    <a:pt x="198" y="85"/>
                    <a:pt x="197" y="83"/>
                  </a:cubicBezTo>
                  <a:cubicBezTo>
                    <a:pt x="201" y="87"/>
                    <a:pt x="205" y="91"/>
                    <a:pt x="208" y="96"/>
                  </a:cubicBezTo>
                  <a:cubicBezTo>
                    <a:pt x="212" y="103"/>
                    <a:pt x="215" y="110"/>
                    <a:pt x="220" y="117"/>
                  </a:cubicBezTo>
                  <a:cubicBezTo>
                    <a:pt x="225" y="123"/>
                    <a:pt x="230" y="130"/>
                    <a:pt x="233" y="139"/>
                  </a:cubicBezTo>
                  <a:cubicBezTo>
                    <a:pt x="235" y="146"/>
                    <a:pt x="237" y="153"/>
                    <a:pt x="238" y="161"/>
                  </a:cubicBezTo>
                  <a:cubicBezTo>
                    <a:pt x="239" y="165"/>
                    <a:pt x="239" y="168"/>
                    <a:pt x="240" y="172"/>
                  </a:cubicBezTo>
                  <a:cubicBezTo>
                    <a:pt x="240" y="175"/>
                    <a:pt x="240" y="178"/>
                    <a:pt x="241" y="180"/>
                  </a:cubicBezTo>
                  <a:cubicBezTo>
                    <a:pt x="238" y="181"/>
                    <a:pt x="235" y="182"/>
                    <a:pt x="232" y="183"/>
                  </a:cubicBezTo>
                  <a:cubicBezTo>
                    <a:pt x="233" y="179"/>
                    <a:pt x="234" y="174"/>
                    <a:pt x="235" y="170"/>
                  </a:cubicBezTo>
                  <a:cubicBezTo>
                    <a:pt x="236" y="168"/>
                    <a:pt x="238" y="163"/>
                    <a:pt x="237" y="161"/>
                  </a:cubicBezTo>
                  <a:cubicBezTo>
                    <a:pt x="236" y="160"/>
                    <a:pt x="234" y="166"/>
                    <a:pt x="234" y="166"/>
                  </a:cubicBezTo>
                  <a:cubicBezTo>
                    <a:pt x="232" y="172"/>
                    <a:pt x="231" y="177"/>
                    <a:pt x="229" y="183"/>
                  </a:cubicBezTo>
                  <a:cubicBezTo>
                    <a:pt x="229" y="183"/>
                    <a:pt x="229" y="183"/>
                    <a:pt x="229" y="184"/>
                  </a:cubicBezTo>
                  <a:cubicBezTo>
                    <a:pt x="228" y="184"/>
                    <a:pt x="227" y="185"/>
                    <a:pt x="225" y="185"/>
                  </a:cubicBezTo>
                  <a:cubicBezTo>
                    <a:pt x="225" y="185"/>
                    <a:pt x="225" y="185"/>
                    <a:pt x="225" y="185"/>
                  </a:cubicBezTo>
                  <a:cubicBezTo>
                    <a:pt x="226" y="184"/>
                    <a:pt x="227" y="183"/>
                    <a:pt x="227" y="181"/>
                  </a:cubicBezTo>
                  <a:cubicBezTo>
                    <a:pt x="232" y="170"/>
                    <a:pt x="234" y="159"/>
                    <a:pt x="234" y="147"/>
                  </a:cubicBezTo>
                  <a:cubicBezTo>
                    <a:pt x="234" y="147"/>
                    <a:pt x="233" y="146"/>
                    <a:pt x="233" y="147"/>
                  </a:cubicBezTo>
                  <a:cubicBezTo>
                    <a:pt x="232" y="155"/>
                    <a:pt x="232" y="164"/>
                    <a:pt x="229" y="171"/>
                  </a:cubicBezTo>
                  <a:cubicBezTo>
                    <a:pt x="227" y="174"/>
                    <a:pt x="225" y="178"/>
                    <a:pt x="224" y="182"/>
                  </a:cubicBezTo>
                  <a:cubicBezTo>
                    <a:pt x="224" y="183"/>
                    <a:pt x="223" y="183"/>
                    <a:pt x="223" y="184"/>
                  </a:cubicBezTo>
                  <a:cubicBezTo>
                    <a:pt x="222" y="185"/>
                    <a:pt x="223" y="186"/>
                    <a:pt x="224" y="186"/>
                  </a:cubicBezTo>
                  <a:cubicBezTo>
                    <a:pt x="223" y="187"/>
                    <a:pt x="221" y="187"/>
                    <a:pt x="220" y="188"/>
                  </a:cubicBezTo>
                  <a:cubicBezTo>
                    <a:pt x="224" y="182"/>
                    <a:pt x="226" y="175"/>
                    <a:pt x="228" y="168"/>
                  </a:cubicBezTo>
                  <a:cubicBezTo>
                    <a:pt x="229" y="159"/>
                    <a:pt x="233" y="149"/>
                    <a:pt x="232" y="140"/>
                  </a:cubicBezTo>
                  <a:cubicBezTo>
                    <a:pt x="232" y="139"/>
                    <a:pt x="231" y="139"/>
                    <a:pt x="231" y="139"/>
                  </a:cubicBezTo>
                  <a:cubicBezTo>
                    <a:pt x="230" y="145"/>
                    <a:pt x="229" y="150"/>
                    <a:pt x="228" y="155"/>
                  </a:cubicBezTo>
                  <a:cubicBezTo>
                    <a:pt x="227" y="159"/>
                    <a:pt x="226" y="163"/>
                    <a:pt x="225" y="167"/>
                  </a:cubicBezTo>
                  <a:cubicBezTo>
                    <a:pt x="224" y="173"/>
                    <a:pt x="222" y="179"/>
                    <a:pt x="219" y="184"/>
                  </a:cubicBezTo>
                  <a:cubicBezTo>
                    <a:pt x="220" y="181"/>
                    <a:pt x="220" y="178"/>
                    <a:pt x="221" y="175"/>
                  </a:cubicBezTo>
                  <a:cubicBezTo>
                    <a:pt x="222" y="169"/>
                    <a:pt x="224" y="164"/>
                    <a:pt x="226" y="159"/>
                  </a:cubicBezTo>
                  <a:cubicBezTo>
                    <a:pt x="227" y="151"/>
                    <a:pt x="232" y="140"/>
                    <a:pt x="228" y="133"/>
                  </a:cubicBezTo>
                  <a:cubicBezTo>
                    <a:pt x="228" y="133"/>
                    <a:pt x="228" y="133"/>
                    <a:pt x="228" y="133"/>
                  </a:cubicBezTo>
                  <a:cubicBezTo>
                    <a:pt x="227" y="138"/>
                    <a:pt x="227" y="142"/>
                    <a:pt x="226" y="147"/>
                  </a:cubicBezTo>
                  <a:cubicBezTo>
                    <a:pt x="226" y="152"/>
                    <a:pt x="224" y="157"/>
                    <a:pt x="222" y="162"/>
                  </a:cubicBezTo>
                  <a:cubicBezTo>
                    <a:pt x="221" y="166"/>
                    <a:pt x="219" y="171"/>
                    <a:pt x="218" y="176"/>
                  </a:cubicBezTo>
                  <a:cubicBezTo>
                    <a:pt x="217" y="180"/>
                    <a:pt x="217" y="185"/>
                    <a:pt x="216" y="190"/>
                  </a:cubicBezTo>
                  <a:cubicBezTo>
                    <a:pt x="216" y="190"/>
                    <a:pt x="216" y="190"/>
                    <a:pt x="216" y="190"/>
                  </a:cubicBezTo>
                  <a:cubicBezTo>
                    <a:pt x="216" y="190"/>
                    <a:pt x="216" y="190"/>
                    <a:pt x="215" y="190"/>
                  </a:cubicBezTo>
                  <a:cubicBezTo>
                    <a:pt x="216" y="185"/>
                    <a:pt x="217" y="180"/>
                    <a:pt x="217" y="175"/>
                  </a:cubicBezTo>
                  <a:cubicBezTo>
                    <a:pt x="219" y="171"/>
                    <a:pt x="218" y="166"/>
                    <a:pt x="220" y="161"/>
                  </a:cubicBezTo>
                  <a:cubicBezTo>
                    <a:pt x="221" y="156"/>
                    <a:pt x="223" y="151"/>
                    <a:pt x="225" y="146"/>
                  </a:cubicBezTo>
                  <a:cubicBezTo>
                    <a:pt x="225" y="144"/>
                    <a:pt x="224" y="144"/>
                    <a:pt x="223" y="145"/>
                  </a:cubicBezTo>
                  <a:cubicBezTo>
                    <a:pt x="222" y="150"/>
                    <a:pt x="220" y="154"/>
                    <a:pt x="218" y="158"/>
                  </a:cubicBezTo>
                  <a:cubicBezTo>
                    <a:pt x="218" y="158"/>
                    <a:pt x="218" y="158"/>
                    <a:pt x="218" y="158"/>
                  </a:cubicBezTo>
                  <a:cubicBezTo>
                    <a:pt x="220" y="153"/>
                    <a:pt x="222" y="148"/>
                    <a:pt x="222" y="143"/>
                  </a:cubicBezTo>
                  <a:cubicBezTo>
                    <a:pt x="222" y="138"/>
                    <a:pt x="222" y="133"/>
                    <a:pt x="223" y="128"/>
                  </a:cubicBezTo>
                  <a:cubicBezTo>
                    <a:pt x="223" y="127"/>
                    <a:pt x="223" y="127"/>
                    <a:pt x="223" y="127"/>
                  </a:cubicBezTo>
                  <a:cubicBezTo>
                    <a:pt x="220" y="130"/>
                    <a:pt x="220" y="135"/>
                    <a:pt x="220" y="139"/>
                  </a:cubicBezTo>
                  <a:cubicBezTo>
                    <a:pt x="220" y="146"/>
                    <a:pt x="218" y="152"/>
                    <a:pt x="217" y="159"/>
                  </a:cubicBezTo>
                  <a:cubicBezTo>
                    <a:pt x="216" y="159"/>
                    <a:pt x="216" y="159"/>
                    <a:pt x="216" y="159"/>
                  </a:cubicBezTo>
                  <a:cubicBezTo>
                    <a:pt x="216" y="160"/>
                    <a:pt x="216" y="160"/>
                    <a:pt x="216" y="160"/>
                  </a:cubicBezTo>
                  <a:cubicBezTo>
                    <a:pt x="216" y="159"/>
                    <a:pt x="216" y="157"/>
                    <a:pt x="215" y="156"/>
                  </a:cubicBezTo>
                  <a:cubicBezTo>
                    <a:pt x="216" y="156"/>
                    <a:pt x="216" y="156"/>
                    <a:pt x="216" y="156"/>
                  </a:cubicBezTo>
                  <a:cubicBezTo>
                    <a:pt x="216" y="147"/>
                    <a:pt x="215" y="139"/>
                    <a:pt x="218" y="131"/>
                  </a:cubicBezTo>
                  <a:cubicBezTo>
                    <a:pt x="218" y="130"/>
                    <a:pt x="217" y="130"/>
                    <a:pt x="217" y="130"/>
                  </a:cubicBezTo>
                  <a:cubicBezTo>
                    <a:pt x="216" y="135"/>
                    <a:pt x="214" y="139"/>
                    <a:pt x="214" y="144"/>
                  </a:cubicBezTo>
                  <a:cubicBezTo>
                    <a:pt x="213" y="145"/>
                    <a:pt x="213" y="147"/>
                    <a:pt x="213" y="148"/>
                  </a:cubicBezTo>
                  <a:cubicBezTo>
                    <a:pt x="212" y="145"/>
                    <a:pt x="210" y="142"/>
                    <a:pt x="209" y="138"/>
                  </a:cubicBezTo>
                  <a:cubicBezTo>
                    <a:pt x="207" y="135"/>
                    <a:pt x="205" y="129"/>
                    <a:pt x="202" y="127"/>
                  </a:cubicBezTo>
                  <a:cubicBezTo>
                    <a:pt x="198" y="126"/>
                    <a:pt x="195" y="125"/>
                    <a:pt x="195" y="120"/>
                  </a:cubicBezTo>
                  <a:cubicBezTo>
                    <a:pt x="195" y="118"/>
                    <a:pt x="195" y="115"/>
                    <a:pt x="195" y="113"/>
                  </a:cubicBezTo>
                  <a:cubicBezTo>
                    <a:pt x="194" y="109"/>
                    <a:pt x="193" y="104"/>
                    <a:pt x="191" y="100"/>
                  </a:cubicBezTo>
                  <a:cubicBezTo>
                    <a:pt x="192" y="98"/>
                    <a:pt x="192" y="97"/>
                    <a:pt x="192" y="95"/>
                  </a:cubicBezTo>
                  <a:cubicBezTo>
                    <a:pt x="192" y="92"/>
                    <a:pt x="192" y="89"/>
                    <a:pt x="192" y="86"/>
                  </a:cubicBezTo>
                  <a:cubicBezTo>
                    <a:pt x="192" y="81"/>
                    <a:pt x="190" y="76"/>
                    <a:pt x="187" y="72"/>
                  </a:cubicBezTo>
                  <a:cubicBezTo>
                    <a:pt x="187" y="71"/>
                    <a:pt x="185" y="72"/>
                    <a:pt x="186" y="73"/>
                  </a:cubicBezTo>
                  <a:cubicBezTo>
                    <a:pt x="188" y="78"/>
                    <a:pt x="189" y="83"/>
                    <a:pt x="190" y="88"/>
                  </a:cubicBezTo>
                  <a:cubicBezTo>
                    <a:pt x="191" y="91"/>
                    <a:pt x="191" y="93"/>
                    <a:pt x="190" y="96"/>
                  </a:cubicBezTo>
                  <a:cubicBezTo>
                    <a:pt x="190" y="97"/>
                    <a:pt x="190" y="97"/>
                    <a:pt x="190" y="97"/>
                  </a:cubicBezTo>
                  <a:cubicBezTo>
                    <a:pt x="189" y="93"/>
                    <a:pt x="187" y="90"/>
                    <a:pt x="185" y="87"/>
                  </a:cubicBezTo>
                  <a:cubicBezTo>
                    <a:pt x="184" y="87"/>
                    <a:pt x="184" y="86"/>
                    <a:pt x="183" y="85"/>
                  </a:cubicBezTo>
                  <a:cubicBezTo>
                    <a:pt x="183" y="85"/>
                    <a:pt x="183" y="84"/>
                    <a:pt x="183" y="84"/>
                  </a:cubicBezTo>
                  <a:cubicBezTo>
                    <a:pt x="182" y="83"/>
                    <a:pt x="181" y="82"/>
                    <a:pt x="180" y="81"/>
                  </a:cubicBezTo>
                  <a:cubicBezTo>
                    <a:pt x="178" y="79"/>
                    <a:pt x="175" y="77"/>
                    <a:pt x="174" y="73"/>
                  </a:cubicBezTo>
                  <a:cubicBezTo>
                    <a:pt x="173" y="70"/>
                    <a:pt x="172" y="67"/>
                    <a:pt x="169" y="64"/>
                  </a:cubicBezTo>
                  <a:cubicBezTo>
                    <a:pt x="166" y="61"/>
                    <a:pt x="162" y="63"/>
                    <a:pt x="160" y="66"/>
                  </a:cubicBezTo>
                  <a:cubicBezTo>
                    <a:pt x="157" y="73"/>
                    <a:pt x="158" y="80"/>
                    <a:pt x="157" y="87"/>
                  </a:cubicBezTo>
                  <a:cubicBezTo>
                    <a:pt x="157" y="90"/>
                    <a:pt x="157" y="93"/>
                    <a:pt x="156" y="96"/>
                  </a:cubicBezTo>
                  <a:cubicBezTo>
                    <a:pt x="156" y="91"/>
                    <a:pt x="155" y="85"/>
                    <a:pt x="154" y="80"/>
                  </a:cubicBezTo>
                  <a:cubicBezTo>
                    <a:pt x="154" y="73"/>
                    <a:pt x="153" y="67"/>
                    <a:pt x="153" y="60"/>
                  </a:cubicBezTo>
                  <a:cubicBezTo>
                    <a:pt x="153" y="58"/>
                    <a:pt x="152" y="55"/>
                    <a:pt x="152" y="53"/>
                  </a:cubicBezTo>
                  <a:cubicBezTo>
                    <a:pt x="152" y="50"/>
                    <a:pt x="154" y="51"/>
                    <a:pt x="155" y="52"/>
                  </a:cubicBezTo>
                  <a:close/>
                  <a:moveTo>
                    <a:pt x="82" y="200"/>
                  </a:moveTo>
                  <a:cubicBezTo>
                    <a:pt x="80" y="194"/>
                    <a:pt x="79" y="189"/>
                    <a:pt x="75" y="185"/>
                  </a:cubicBezTo>
                  <a:cubicBezTo>
                    <a:pt x="77" y="179"/>
                    <a:pt x="75" y="171"/>
                    <a:pt x="75" y="165"/>
                  </a:cubicBezTo>
                  <a:cubicBezTo>
                    <a:pt x="75" y="157"/>
                    <a:pt x="75" y="149"/>
                    <a:pt x="77" y="141"/>
                  </a:cubicBezTo>
                  <a:cubicBezTo>
                    <a:pt x="80" y="126"/>
                    <a:pt x="87" y="113"/>
                    <a:pt x="93" y="99"/>
                  </a:cubicBezTo>
                  <a:cubicBezTo>
                    <a:pt x="97" y="91"/>
                    <a:pt x="100" y="83"/>
                    <a:pt x="104" y="77"/>
                  </a:cubicBezTo>
                  <a:cubicBezTo>
                    <a:pt x="108" y="70"/>
                    <a:pt x="114" y="64"/>
                    <a:pt x="118" y="58"/>
                  </a:cubicBezTo>
                  <a:cubicBezTo>
                    <a:pt x="123" y="52"/>
                    <a:pt x="128" y="45"/>
                    <a:pt x="137" y="45"/>
                  </a:cubicBezTo>
                  <a:cubicBezTo>
                    <a:pt x="142" y="45"/>
                    <a:pt x="148" y="45"/>
                    <a:pt x="151" y="48"/>
                  </a:cubicBezTo>
                  <a:cubicBezTo>
                    <a:pt x="151" y="48"/>
                    <a:pt x="150" y="49"/>
                    <a:pt x="150" y="50"/>
                  </a:cubicBezTo>
                  <a:cubicBezTo>
                    <a:pt x="148" y="56"/>
                    <a:pt x="149" y="64"/>
                    <a:pt x="150" y="70"/>
                  </a:cubicBezTo>
                  <a:cubicBezTo>
                    <a:pt x="151" y="84"/>
                    <a:pt x="153" y="97"/>
                    <a:pt x="156" y="111"/>
                  </a:cubicBezTo>
                  <a:cubicBezTo>
                    <a:pt x="156" y="111"/>
                    <a:pt x="156" y="112"/>
                    <a:pt x="155" y="113"/>
                  </a:cubicBezTo>
                  <a:cubicBezTo>
                    <a:pt x="152" y="121"/>
                    <a:pt x="156" y="132"/>
                    <a:pt x="157" y="140"/>
                  </a:cubicBezTo>
                  <a:cubicBezTo>
                    <a:pt x="158" y="153"/>
                    <a:pt x="160" y="167"/>
                    <a:pt x="163" y="180"/>
                  </a:cubicBezTo>
                  <a:cubicBezTo>
                    <a:pt x="163" y="182"/>
                    <a:pt x="164" y="185"/>
                    <a:pt x="165" y="187"/>
                  </a:cubicBezTo>
                  <a:cubicBezTo>
                    <a:pt x="163" y="184"/>
                    <a:pt x="162" y="180"/>
                    <a:pt x="159" y="177"/>
                  </a:cubicBezTo>
                  <a:cubicBezTo>
                    <a:pt x="155" y="173"/>
                    <a:pt x="150" y="171"/>
                    <a:pt x="146" y="169"/>
                  </a:cubicBezTo>
                  <a:cubicBezTo>
                    <a:pt x="145" y="169"/>
                    <a:pt x="144" y="169"/>
                    <a:pt x="143" y="168"/>
                  </a:cubicBezTo>
                  <a:cubicBezTo>
                    <a:pt x="144" y="162"/>
                    <a:pt x="141" y="156"/>
                    <a:pt x="141" y="150"/>
                  </a:cubicBezTo>
                  <a:cubicBezTo>
                    <a:pt x="140" y="142"/>
                    <a:pt x="139" y="135"/>
                    <a:pt x="139" y="128"/>
                  </a:cubicBezTo>
                  <a:cubicBezTo>
                    <a:pt x="140" y="127"/>
                    <a:pt x="138" y="127"/>
                    <a:pt x="138" y="128"/>
                  </a:cubicBezTo>
                  <a:cubicBezTo>
                    <a:pt x="137" y="135"/>
                    <a:pt x="138" y="143"/>
                    <a:pt x="139" y="150"/>
                  </a:cubicBezTo>
                  <a:cubicBezTo>
                    <a:pt x="139" y="156"/>
                    <a:pt x="139" y="163"/>
                    <a:pt x="141" y="168"/>
                  </a:cubicBezTo>
                  <a:cubicBezTo>
                    <a:pt x="140" y="168"/>
                    <a:pt x="138" y="168"/>
                    <a:pt x="137" y="169"/>
                  </a:cubicBezTo>
                  <a:cubicBezTo>
                    <a:pt x="137" y="169"/>
                    <a:pt x="137" y="169"/>
                    <a:pt x="136" y="169"/>
                  </a:cubicBezTo>
                  <a:cubicBezTo>
                    <a:pt x="134" y="171"/>
                    <a:pt x="133" y="174"/>
                    <a:pt x="132" y="177"/>
                  </a:cubicBezTo>
                  <a:cubicBezTo>
                    <a:pt x="132" y="176"/>
                    <a:pt x="131" y="174"/>
                    <a:pt x="131" y="173"/>
                  </a:cubicBezTo>
                  <a:cubicBezTo>
                    <a:pt x="130" y="170"/>
                    <a:pt x="130" y="166"/>
                    <a:pt x="130" y="163"/>
                  </a:cubicBezTo>
                  <a:cubicBezTo>
                    <a:pt x="130" y="156"/>
                    <a:pt x="129" y="149"/>
                    <a:pt x="129" y="142"/>
                  </a:cubicBezTo>
                  <a:cubicBezTo>
                    <a:pt x="128" y="137"/>
                    <a:pt x="128" y="132"/>
                    <a:pt x="128" y="127"/>
                  </a:cubicBezTo>
                  <a:cubicBezTo>
                    <a:pt x="128" y="124"/>
                    <a:pt x="128" y="120"/>
                    <a:pt x="128" y="117"/>
                  </a:cubicBezTo>
                  <a:cubicBezTo>
                    <a:pt x="127" y="113"/>
                    <a:pt x="127" y="108"/>
                    <a:pt x="126" y="104"/>
                  </a:cubicBezTo>
                  <a:cubicBezTo>
                    <a:pt x="126" y="100"/>
                    <a:pt x="126" y="96"/>
                    <a:pt x="126" y="93"/>
                  </a:cubicBezTo>
                  <a:cubicBezTo>
                    <a:pt x="126" y="92"/>
                    <a:pt x="126" y="92"/>
                    <a:pt x="126" y="93"/>
                  </a:cubicBezTo>
                  <a:cubicBezTo>
                    <a:pt x="123" y="101"/>
                    <a:pt x="128" y="109"/>
                    <a:pt x="126" y="117"/>
                  </a:cubicBezTo>
                  <a:cubicBezTo>
                    <a:pt x="124" y="122"/>
                    <a:pt x="126" y="127"/>
                    <a:pt x="126" y="131"/>
                  </a:cubicBezTo>
                  <a:cubicBezTo>
                    <a:pt x="126" y="136"/>
                    <a:pt x="126" y="141"/>
                    <a:pt x="127" y="146"/>
                  </a:cubicBezTo>
                  <a:cubicBezTo>
                    <a:pt x="127" y="153"/>
                    <a:pt x="127" y="161"/>
                    <a:pt x="128" y="169"/>
                  </a:cubicBezTo>
                  <a:cubicBezTo>
                    <a:pt x="128" y="172"/>
                    <a:pt x="128" y="178"/>
                    <a:pt x="132" y="180"/>
                  </a:cubicBezTo>
                  <a:cubicBezTo>
                    <a:pt x="130" y="187"/>
                    <a:pt x="131" y="194"/>
                    <a:pt x="132" y="200"/>
                  </a:cubicBezTo>
                  <a:cubicBezTo>
                    <a:pt x="132" y="202"/>
                    <a:pt x="133" y="204"/>
                    <a:pt x="133" y="206"/>
                  </a:cubicBezTo>
                  <a:cubicBezTo>
                    <a:pt x="127" y="204"/>
                    <a:pt x="119" y="207"/>
                    <a:pt x="114" y="210"/>
                  </a:cubicBezTo>
                  <a:cubicBezTo>
                    <a:pt x="107" y="213"/>
                    <a:pt x="101" y="216"/>
                    <a:pt x="95" y="219"/>
                  </a:cubicBezTo>
                  <a:cubicBezTo>
                    <a:pt x="91" y="220"/>
                    <a:pt x="88" y="220"/>
                    <a:pt x="85" y="220"/>
                  </a:cubicBezTo>
                  <a:cubicBezTo>
                    <a:pt x="84" y="213"/>
                    <a:pt x="84" y="206"/>
                    <a:pt x="82" y="200"/>
                  </a:cubicBezTo>
                  <a:close/>
                  <a:moveTo>
                    <a:pt x="85" y="234"/>
                  </a:moveTo>
                  <a:cubicBezTo>
                    <a:pt x="85" y="231"/>
                    <a:pt x="85" y="227"/>
                    <a:pt x="85" y="224"/>
                  </a:cubicBezTo>
                  <a:cubicBezTo>
                    <a:pt x="92" y="225"/>
                    <a:pt x="99" y="221"/>
                    <a:pt x="106" y="218"/>
                  </a:cubicBezTo>
                  <a:cubicBezTo>
                    <a:pt x="114" y="214"/>
                    <a:pt x="125" y="206"/>
                    <a:pt x="134" y="210"/>
                  </a:cubicBezTo>
                  <a:cubicBezTo>
                    <a:pt x="134" y="211"/>
                    <a:pt x="135" y="212"/>
                    <a:pt x="135" y="213"/>
                  </a:cubicBezTo>
                  <a:cubicBezTo>
                    <a:pt x="130" y="211"/>
                    <a:pt x="121" y="217"/>
                    <a:pt x="118" y="220"/>
                  </a:cubicBezTo>
                  <a:cubicBezTo>
                    <a:pt x="113" y="224"/>
                    <a:pt x="108" y="230"/>
                    <a:pt x="103" y="235"/>
                  </a:cubicBezTo>
                  <a:cubicBezTo>
                    <a:pt x="99" y="238"/>
                    <a:pt x="96" y="241"/>
                    <a:pt x="91" y="242"/>
                  </a:cubicBezTo>
                  <a:cubicBezTo>
                    <a:pt x="89" y="243"/>
                    <a:pt x="88" y="243"/>
                    <a:pt x="87" y="244"/>
                  </a:cubicBezTo>
                  <a:cubicBezTo>
                    <a:pt x="86" y="241"/>
                    <a:pt x="86" y="237"/>
                    <a:pt x="85" y="234"/>
                  </a:cubicBezTo>
                  <a:close/>
                  <a:moveTo>
                    <a:pt x="106" y="312"/>
                  </a:moveTo>
                  <a:cubicBezTo>
                    <a:pt x="106" y="311"/>
                    <a:pt x="105" y="311"/>
                    <a:pt x="105" y="310"/>
                  </a:cubicBezTo>
                  <a:cubicBezTo>
                    <a:pt x="105" y="310"/>
                    <a:pt x="106" y="310"/>
                    <a:pt x="106" y="310"/>
                  </a:cubicBezTo>
                  <a:cubicBezTo>
                    <a:pt x="107" y="311"/>
                    <a:pt x="108" y="311"/>
                    <a:pt x="108" y="311"/>
                  </a:cubicBezTo>
                  <a:cubicBezTo>
                    <a:pt x="108" y="311"/>
                    <a:pt x="108" y="311"/>
                    <a:pt x="107" y="311"/>
                  </a:cubicBezTo>
                  <a:cubicBezTo>
                    <a:pt x="107" y="311"/>
                    <a:pt x="106" y="311"/>
                    <a:pt x="106" y="312"/>
                  </a:cubicBezTo>
                  <a:close/>
                  <a:moveTo>
                    <a:pt x="117" y="337"/>
                  </a:moveTo>
                  <a:cubicBezTo>
                    <a:pt x="114" y="329"/>
                    <a:pt x="111" y="322"/>
                    <a:pt x="107" y="315"/>
                  </a:cubicBezTo>
                  <a:cubicBezTo>
                    <a:pt x="107" y="315"/>
                    <a:pt x="107" y="315"/>
                    <a:pt x="107" y="315"/>
                  </a:cubicBezTo>
                  <a:cubicBezTo>
                    <a:pt x="111" y="315"/>
                    <a:pt x="114" y="317"/>
                    <a:pt x="118" y="318"/>
                  </a:cubicBezTo>
                  <a:cubicBezTo>
                    <a:pt x="121" y="319"/>
                    <a:pt x="124" y="320"/>
                    <a:pt x="128" y="321"/>
                  </a:cubicBezTo>
                  <a:cubicBezTo>
                    <a:pt x="136" y="324"/>
                    <a:pt x="144" y="328"/>
                    <a:pt x="152" y="333"/>
                  </a:cubicBezTo>
                  <a:cubicBezTo>
                    <a:pt x="160" y="337"/>
                    <a:pt x="168" y="343"/>
                    <a:pt x="175" y="349"/>
                  </a:cubicBezTo>
                  <a:cubicBezTo>
                    <a:pt x="181" y="355"/>
                    <a:pt x="187" y="362"/>
                    <a:pt x="194" y="367"/>
                  </a:cubicBezTo>
                  <a:cubicBezTo>
                    <a:pt x="194" y="367"/>
                    <a:pt x="195" y="367"/>
                    <a:pt x="195" y="367"/>
                  </a:cubicBezTo>
                  <a:cubicBezTo>
                    <a:pt x="189" y="359"/>
                    <a:pt x="182" y="353"/>
                    <a:pt x="174" y="347"/>
                  </a:cubicBezTo>
                  <a:cubicBezTo>
                    <a:pt x="172" y="344"/>
                    <a:pt x="169" y="342"/>
                    <a:pt x="167" y="340"/>
                  </a:cubicBezTo>
                  <a:cubicBezTo>
                    <a:pt x="171" y="343"/>
                    <a:pt x="176" y="347"/>
                    <a:pt x="181" y="350"/>
                  </a:cubicBezTo>
                  <a:cubicBezTo>
                    <a:pt x="181" y="350"/>
                    <a:pt x="181" y="349"/>
                    <a:pt x="181" y="349"/>
                  </a:cubicBezTo>
                  <a:cubicBezTo>
                    <a:pt x="176" y="343"/>
                    <a:pt x="169" y="339"/>
                    <a:pt x="162" y="335"/>
                  </a:cubicBezTo>
                  <a:cubicBezTo>
                    <a:pt x="155" y="331"/>
                    <a:pt x="148" y="326"/>
                    <a:pt x="140" y="322"/>
                  </a:cubicBezTo>
                  <a:cubicBezTo>
                    <a:pt x="132" y="318"/>
                    <a:pt x="123" y="317"/>
                    <a:pt x="115" y="312"/>
                  </a:cubicBezTo>
                  <a:cubicBezTo>
                    <a:pt x="113" y="311"/>
                    <a:pt x="106" y="306"/>
                    <a:pt x="104" y="307"/>
                  </a:cubicBezTo>
                  <a:cubicBezTo>
                    <a:pt x="103" y="305"/>
                    <a:pt x="102" y="303"/>
                    <a:pt x="101" y="301"/>
                  </a:cubicBezTo>
                  <a:cubicBezTo>
                    <a:pt x="107" y="303"/>
                    <a:pt x="114" y="306"/>
                    <a:pt x="120" y="309"/>
                  </a:cubicBezTo>
                  <a:cubicBezTo>
                    <a:pt x="128" y="312"/>
                    <a:pt x="136" y="315"/>
                    <a:pt x="144" y="320"/>
                  </a:cubicBezTo>
                  <a:cubicBezTo>
                    <a:pt x="146" y="321"/>
                    <a:pt x="147" y="318"/>
                    <a:pt x="146" y="317"/>
                  </a:cubicBezTo>
                  <a:cubicBezTo>
                    <a:pt x="138" y="313"/>
                    <a:pt x="131" y="310"/>
                    <a:pt x="123" y="307"/>
                  </a:cubicBezTo>
                  <a:cubicBezTo>
                    <a:pt x="115" y="304"/>
                    <a:pt x="107" y="300"/>
                    <a:pt x="99" y="297"/>
                  </a:cubicBezTo>
                  <a:cubicBezTo>
                    <a:pt x="96" y="290"/>
                    <a:pt x="93" y="283"/>
                    <a:pt x="92" y="276"/>
                  </a:cubicBezTo>
                  <a:cubicBezTo>
                    <a:pt x="90" y="266"/>
                    <a:pt x="88" y="257"/>
                    <a:pt x="87" y="247"/>
                  </a:cubicBezTo>
                  <a:cubicBezTo>
                    <a:pt x="91" y="246"/>
                    <a:pt x="98" y="244"/>
                    <a:pt x="101" y="241"/>
                  </a:cubicBezTo>
                  <a:cubicBezTo>
                    <a:pt x="106" y="237"/>
                    <a:pt x="111" y="231"/>
                    <a:pt x="115" y="226"/>
                  </a:cubicBezTo>
                  <a:cubicBezTo>
                    <a:pt x="118" y="223"/>
                    <a:pt x="122" y="219"/>
                    <a:pt x="126" y="217"/>
                  </a:cubicBezTo>
                  <a:cubicBezTo>
                    <a:pt x="130" y="215"/>
                    <a:pt x="133" y="216"/>
                    <a:pt x="136" y="217"/>
                  </a:cubicBezTo>
                  <a:cubicBezTo>
                    <a:pt x="138" y="222"/>
                    <a:pt x="139" y="227"/>
                    <a:pt x="141" y="232"/>
                  </a:cubicBezTo>
                  <a:cubicBezTo>
                    <a:pt x="147" y="245"/>
                    <a:pt x="152" y="258"/>
                    <a:pt x="157" y="272"/>
                  </a:cubicBezTo>
                  <a:cubicBezTo>
                    <a:pt x="162" y="283"/>
                    <a:pt x="169" y="294"/>
                    <a:pt x="172" y="306"/>
                  </a:cubicBezTo>
                  <a:cubicBezTo>
                    <a:pt x="172" y="306"/>
                    <a:pt x="172" y="306"/>
                    <a:pt x="173" y="306"/>
                  </a:cubicBezTo>
                  <a:cubicBezTo>
                    <a:pt x="175" y="316"/>
                    <a:pt x="178" y="326"/>
                    <a:pt x="184" y="335"/>
                  </a:cubicBezTo>
                  <a:cubicBezTo>
                    <a:pt x="185" y="337"/>
                    <a:pt x="188" y="344"/>
                    <a:pt x="191" y="346"/>
                  </a:cubicBezTo>
                  <a:cubicBezTo>
                    <a:pt x="191" y="346"/>
                    <a:pt x="191" y="346"/>
                    <a:pt x="191" y="346"/>
                  </a:cubicBezTo>
                  <a:cubicBezTo>
                    <a:pt x="193" y="352"/>
                    <a:pt x="195" y="357"/>
                    <a:pt x="198" y="362"/>
                  </a:cubicBezTo>
                  <a:cubicBezTo>
                    <a:pt x="203" y="367"/>
                    <a:pt x="204" y="373"/>
                    <a:pt x="205" y="380"/>
                  </a:cubicBezTo>
                  <a:cubicBezTo>
                    <a:pt x="205" y="380"/>
                    <a:pt x="205" y="380"/>
                    <a:pt x="205" y="380"/>
                  </a:cubicBezTo>
                  <a:cubicBezTo>
                    <a:pt x="205" y="380"/>
                    <a:pt x="205" y="379"/>
                    <a:pt x="204" y="379"/>
                  </a:cubicBezTo>
                  <a:cubicBezTo>
                    <a:pt x="204" y="379"/>
                    <a:pt x="204" y="379"/>
                    <a:pt x="204" y="379"/>
                  </a:cubicBezTo>
                  <a:cubicBezTo>
                    <a:pt x="205" y="381"/>
                    <a:pt x="205" y="380"/>
                    <a:pt x="203" y="379"/>
                  </a:cubicBezTo>
                  <a:cubicBezTo>
                    <a:pt x="203" y="378"/>
                    <a:pt x="202" y="377"/>
                    <a:pt x="201" y="377"/>
                  </a:cubicBezTo>
                  <a:cubicBezTo>
                    <a:pt x="200" y="375"/>
                    <a:pt x="198" y="373"/>
                    <a:pt x="197" y="371"/>
                  </a:cubicBezTo>
                  <a:cubicBezTo>
                    <a:pt x="194" y="368"/>
                    <a:pt x="191" y="367"/>
                    <a:pt x="187" y="366"/>
                  </a:cubicBezTo>
                  <a:cubicBezTo>
                    <a:pt x="187" y="365"/>
                    <a:pt x="187" y="366"/>
                    <a:pt x="187" y="366"/>
                  </a:cubicBezTo>
                  <a:cubicBezTo>
                    <a:pt x="191" y="368"/>
                    <a:pt x="194" y="371"/>
                    <a:pt x="197" y="374"/>
                  </a:cubicBezTo>
                  <a:cubicBezTo>
                    <a:pt x="200" y="377"/>
                    <a:pt x="202" y="380"/>
                    <a:pt x="205" y="382"/>
                  </a:cubicBezTo>
                  <a:cubicBezTo>
                    <a:pt x="205" y="382"/>
                    <a:pt x="205" y="382"/>
                    <a:pt x="205" y="381"/>
                  </a:cubicBezTo>
                  <a:cubicBezTo>
                    <a:pt x="206" y="385"/>
                    <a:pt x="207" y="388"/>
                    <a:pt x="207" y="392"/>
                  </a:cubicBezTo>
                  <a:cubicBezTo>
                    <a:pt x="195" y="375"/>
                    <a:pt x="179" y="363"/>
                    <a:pt x="162" y="352"/>
                  </a:cubicBezTo>
                  <a:cubicBezTo>
                    <a:pt x="154" y="348"/>
                    <a:pt x="145" y="343"/>
                    <a:pt x="136" y="340"/>
                  </a:cubicBezTo>
                  <a:cubicBezTo>
                    <a:pt x="132" y="339"/>
                    <a:pt x="128" y="337"/>
                    <a:pt x="123" y="337"/>
                  </a:cubicBezTo>
                  <a:cubicBezTo>
                    <a:pt x="121" y="337"/>
                    <a:pt x="119" y="336"/>
                    <a:pt x="117" y="337"/>
                  </a:cubicBezTo>
                  <a:close/>
                  <a:moveTo>
                    <a:pt x="124" y="341"/>
                  </a:moveTo>
                  <a:cubicBezTo>
                    <a:pt x="129" y="342"/>
                    <a:pt x="133" y="343"/>
                    <a:pt x="137" y="344"/>
                  </a:cubicBezTo>
                  <a:cubicBezTo>
                    <a:pt x="146" y="348"/>
                    <a:pt x="154" y="352"/>
                    <a:pt x="161" y="356"/>
                  </a:cubicBezTo>
                  <a:cubicBezTo>
                    <a:pt x="170" y="361"/>
                    <a:pt x="179" y="366"/>
                    <a:pt x="186" y="373"/>
                  </a:cubicBezTo>
                  <a:cubicBezTo>
                    <a:pt x="194" y="380"/>
                    <a:pt x="200" y="388"/>
                    <a:pt x="207" y="395"/>
                  </a:cubicBezTo>
                  <a:cubicBezTo>
                    <a:pt x="207" y="397"/>
                    <a:pt x="208" y="399"/>
                    <a:pt x="208" y="400"/>
                  </a:cubicBezTo>
                  <a:cubicBezTo>
                    <a:pt x="209" y="405"/>
                    <a:pt x="210" y="410"/>
                    <a:pt x="210" y="416"/>
                  </a:cubicBezTo>
                  <a:cubicBezTo>
                    <a:pt x="208" y="416"/>
                    <a:pt x="207" y="418"/>
                    <a:pt x="206" y="421"/>
                  </a:cubicBezTo>
                  <a:cubicBezTo>
                    <a:pt x="201" y="434"/>
                    <a:pt x="207" y="451"/>
                    <a:pt x="211" y="463"/>
                  </a:cubicBezTo>
                  <a:cubicBezTo>
                    <a:pt x="213" y="469"/>
                    <a:pt x="215" y="474"/>
                    <a:pt x="217" y="480"/>
                  </a:cubicBezTo>
                  <a:cubicBezTo>
                    <a:pt x="218" y="485"/>
                    <a:pt x="219" y="489"/>
                    <a:pt x="221" y="493"/>
                  </a:cubicBezTo>
                  <a:cubicBezTo>
                    <a:pt x="225" y="502"/>
                    <a:pt x="232" y="510"/>
                    <a:pt x="236" y="519"/>
                  </a:cubicBezTo>
                  <a:cubicBezTo>
                    <a:pt x="241" y="528"/>
                    <a:pt x="243" y="538"/>
                    <a:pt x="248" y="547"/>
                  </a:cubicBezTo>
                  <a:cubicBezTo>
                    <a:pt x="249" y="549"/>
                    <a:pt x="251" y="551"/>
                    <a:pt x="252" y="553"/>
                  </a:cubicBezTo>
                  <a:cubicBezTo>
                    <a:pt x="251" y="552"/>
                    <a:pt x="251" y="552"/>
                    <a:pt x="250" y="551"/>
                  </a:cubicBezTo>
                  <a:cubicBezTo>
                    <a:pt x="244" y="545"/>
                    <a:pt x="239" y="541"/>
                    <a:pt x="233" y="535"/>
                  </a:cubicBezTo>
                  <a:cubicBezTo>
                    <a:pt x="223" y="525"/>
                    <a:pt x="213" y="515"/>
                    <a:pt x="206" y="502"/>
                  </a:cubicBezTo>
                  <a:cubicBezTo>
                    <a:pt x="200" y="489"/>
                    <a:pt x="196" y="476"/>
                    <a:pt x="192" y="462"/>
                  </a:cubicBezTo>
                  <a:cubicBezTo>
                    <a:pt x="189" y="450"/>
                    <a:pt x="186" y="438"/>
                    <a:pt x="178" y="429"/>
                  </a:cubicBezTo>
                  <a:cubicBezTo>
                    <a:pt x="178" y="428"/>
                    <a:pt x="178" y="428"/>
                    <a:pt x="178" y="428"/>
                  </a:cubicBezTo>
                  <a:cubicBezTo>
                    <a:pt x="177" y="425"/>
                    <a:pt x="177" y="421"/>
                    <a:pt x="176" y="417"/>
                  </a:cubicBezTo>
                  <a:cubicBezTo>
                    <a:pt x="174" y="413"/>
                    <a:pt x="172" y="409"/>
                    <a:pt x="170" y="405"/>
                  </a:cubicBezTo>
                  <a:cubicBezTo>
                    <a:pt x="164" y="397"/>
                    <a:pt x="157" y="389"/>
                    <a:pt x="151" y="381"/>
                  </a:cubicBezTo>
                  <a:cubicBezTo>
                    <a:pt x="148" y="377"/>
                    <a:pt x="145" y="372"/>
                    <a:pt x="142" y="368"/>
                  </a:cubicBezTo>
                  <a:cubicBezTo>
                    <a:pt x="139" y="363"/>
                    <a:pt x="137" y="359"/>
                    <a:pt x="134" y="355"/>
                  </a:cubicBezTo>
                  <a:cubicBezTo>
                    <a:pt x="129" y="350"/>
                    <a:pt x="124" y="346"/>
                    <a:pt x="119" y="341"/>
                  </a:cubicBezTo>
                  <a:cubicBezTo>
                    <a:pt x="121" y="341"/>
                    <a:pt x="123" y="341"/>
                    <a:pt x="124" y="341"/>
                  </a:cubicBezTo>
                  <a:close/>
                  <a:moveTo>
                    <a:pt x="103" y="382"/>
                  </a:moveTo>
                  <a:cubicBezTo>
                    <a:pt x="103" y="382"/>
                    <a:pt x="104" y="383"/>
                    <a:pt x="105" y="383"/>
                  </a:cubicBezTo>
                  <a:cubicBezTo>
                    <a:pt x="105" y="383"/>
                    <a:pt x="106" y="384"/>
                    <a:pt x="107" y="384"/>
                  </a:cubicBezTo>
                  <a:cubicBezTo>
                    <a:pt x="108" y="385"/>
                    <a:pt x="109" y="385"/>
                    <a:pt x="110" y="385"/>
                  </a:cubicBezTo>
                  <a:cubicBezTo>
                    <a:pt x="112" y="386"/>
                    <a:pt x="116" y="386"/>
                    <a:pt x="117" y="384"/>
                  </a:cubicBezTo>
                  <a:cubicBezTo>
                    <a:pt x="118" y="377"/>
                    <a:pt x="110" y="372"/>
                    <a:pt x="109" y="366"/>
                  </a:cubicBezTo>
                  <a:cubicBezTo>
                    <a:pt x="115" y="372"/>
                    <a:pt x="118" y="380"/>
                    <a:pt x="125" y="384"/>
                  </a:cubicBezTo>
                  <a:cubicBezTo>
                    <a:pt x="127" y="385"/>
                    <a:pt x="128" y="384"/>
                    <a:pt x="128" y="382"/>
                  </a:cubicBezTo>
                  <a:cubicBezTo>
                    <a:pt x="127" y="379"/>
                    <a:pt x="126" y="377"/>
                    <a:pt x="130" y="377"/>
                  </a:cubicBezTo>
                  <a:cubicBezTo>
                    <a:pt x="130" y="377"/>
                    <a:pt x="132" y="377"/>
                    <a:pt x="132" y="376"/>
                  </a:cubicBezTo>
                  <a:cubicBezTo>
                    <a:pt x="134" y="373"/>
                    <a:pt x="133" y="370"/>
                    <a:pt x="132" y="367"/>
                  </a:cubicBezTo>
                  <a:cubicBezTo>
                    <a:pt x="130" y="363"/>
                    <a:pt x="128" y="357"/>
                    <a:pt x="125" y="353"/>
                  </a:cubicBezTo>
                  <a:cubicBezTo>
                    <a:pt x="125" y="352"/>
                    <a:pt x="123" y="350"/>
                    <a:pt x="121" y="348"/>
                  </a:cubicBezTo>
                  <a:cubicBezTo>
                    <a:pt x="125" y="351"/>
                    <a:pt x="128" y="354"/>
                    <a:pt x="131" y="358"/>
                  </a:cubicBezTo>
                  <a:cubicBezTo>
                    <a:pt x="138" y="366"/>
                    <a:pt x="143" y="376"/>
                    <a:pt x="149" y="385"/>
                  </a:cubicBezTo>
                  <a:cubicBezTo>
                    <a:pt x="155" y="393"/>
                    <a:pt x="162" y="400"/>
                    <a:pt x="168" y="408"/>
                  </a:cubicBezTo>
                  <a:cubicBezTo>
                    <a:pt x="171" y="413"/>
                    <a:pt x="172" y="417"/>
                    <a:pt x="174" y="422"/>
                  </a:cubicBezTo>
                  <a:cubicBezTo>
                    <a:pt x="174" y="425"/>
                    <a:pt x="175" y="427"/>
                    <a:pt x="176" y="429"/>
                  </a:cubicBezTo>
                  <a:cubicBezTo>
                    <a:pt x="176" y="429"/>
                    <a:pt x="176" y="429"/>
                    <a:pt x="176" y="429"/>
                  </a:cubicBezTo>
                  <a:cubicBezTo>
                    <a:pt x="172" y="435"/>
                    <a:pt x="176" y="442"/>
                    <a:pt x="176" y="448"/>
                  </a:cubicBezTo>
                  <a:cubicBezTo>
                    <a:pt x="175" y="448"/>
                    <a:pt x="174" y="447"/>
                    <a:pt x="173" y="446"/>
                  </a:cubicBezTo>
                  <a:cubicBezTo>
                    <a:pt x="172" y="446"/>
                    <a:pt x="171" y="446"/>
                    <a:pt x="171" y="447"/>
                  </a:cubicBezTo>
                  <a:cubicBezTo>
                    <a:pt x="170" y="449"/>
                    <a:pt x="170" y="451"/>
                    <a:pt x="170" y="452"/>
                  </a:cubicBezTo>
                  <a:cubicBezTo>
                    <a:pt x="169" y="455"/>
                    <a:pt x="168" y="456"/>
                    <a:pt x="165" y="455"/>
                  </a:cubicBezTo>
                  <a:cubicBezTo>
                    <a:pt x="163" y="453"/>
                    <a:pt x="160" y="451"/>
                    <a:pt x="157" y="451"/>
                  </a:cubicBezTo>
                  <a:cubicBezTo>
                    <a:pt x="157" y="451"/>
                    <a:pt x="157" y="451"/>
                    <a:pt x="156" y="451"/>
                  </a:cubicBezTo>
                  <a:cubicBezTo>
                    <a:pt x="158" y="445"/>
                    <a:pt x="156" y="438"/>
                    <a:pt x="154" y="433"/>
                  </a:cubicBezTo>
                  <a:cubicBezTo>
                    <a:pt x="152" y="427"/>
                    <a:pt x="148" y="420"/>
                    <a:pt x="144" y="415"/>
                  </a:cubicBezTo>
                  <a:cubicBezTo>
                    <a:pt x="139" y="408"/>
                    <a:pt x="131" y="403"/>
                    <a:pt x="123" y="400"/>
                  </a:cubicBezTo>
                  <a:cubicBezTo>
                    <a:pt x="119" y="399"/>
                    <a:pt x="116" y="398"/>
                    <a:pt x="113" y="396"/>
                  </a:cubicBezTo>
                  <a:cubicBezTo>
                    <a:pt x="111" y="394"/>
                    <a:pt x="110" y="392"/>
                    <a:pt x="109" y="391"/>
                  </a:cubicBezTo>
                  <a:cubicBezTo>
                    <a:pt x="107" y="388"/>
                    <a:pt x="104" y="386"/>
                    <a:pt x="101" y="384"/>
                  </a:cubicBezTo>
                  <a:cubicBezTo>
                    <a:pt x="101" y="384"/>
                    <a:pt x="101" y="384"/>
                    <a:pt x="101" y="384"/>
                  </a:cubicBezTo>
                  <a:cubicBezTo>
                    <a:pt x="100" y="382"/>
                    <a:pt x="101" y="381"/>
                    <a:pt x="103" y="382"/>
                  </a:cubicBezTo>
                  <a:close/>
                  <a:moveTo>
                    <a:pt x="153" y="452"/>
                  </a:moveTo>
                  <a:cubicBezTo>
                    <a:pt x="152" y="453"/>
                    <a:pt x="152" y="453"/>
                    <a:pt x="151" y="454"/>
                  </a:cubicBezTo>
                  <a:cubicBezTo>
                    <a:pt x="150" y="449"/>
                    <a:pt x="148" y="445"/>
                    <a:pt x="146" y="441"/>
                  </a:cubicBezTo>
                  <a:cubicBezTo>
                    <a:pt x="144" y="436"/>
                    <a:pt x="142" y="432"/>
                    <a:pt x="140" y="428"/>
                  </a:cubicBezTo>
                  <a:cubicBezTo>
                    <a:pt x="138" y="424"/>
                    <a:pt x="136" y="419"/>
                    <a:pt x="134" y="415"/>
                  </a:cubicBezTo>
                  <a:cubicBezTo>
                    <a:pt x="134" y="413"/>
                    <a:pt x="133" y="411"/>
                    <a:pt x="132" y="409"/>
                  </a:cubicBezTo>
                  <a:cubicBezTo>
                    <a:pt x="135" y="411"/>
                    <a:pt x="138" y="413"/>
                    <a:pt x="140" y="416"/>
                  </a:cubicBezTo>
                  <a:cubicBezTo>
                    <a:pt x="148" y="425"/>
                    <a:pt x="156" y="439"/>
                    <a:pt x="153" y="452"/>
                  </a:cubicBezTo>
                  <a:close/>
                  <a:moveTo>
                    <a:pt x="101" y="389"/>
                  </a:moveTo>
                  <a:cubicBezTo>
                    <a:pt x="101" y="389"/>
                    <a:pt x="101" y="389"/>
                    <a:pt x="101" y="389"/>
                  </a:cubicBezTo>
                  <a:cubicBezTo>
                    <a:pt x="106" y="393"/>
                    <a:pt x="110" y="400"/>
                    <a:pt x="116" y="402"/>
                  </a:cubicBezTo>
                  <a:cubicBezTo>
                    <a:pt x="118" y="409"/>
                    <a:pt x="119" y="414"/>
                    <a:pt x="116" y="421"/>
                  </a:cubicBezTo>
                  <a:cubicBezTo>
                    <a:pt x="115" y="424"/>
                    <a:pt x="114" y="427"/>
                    <a:pt x="112" y="429"/>
                  </a:cubicBezTo>
                  <a:cubicBezTo>
                    <a:pt x="112" y="430"/>
                    <a:pt x="111" y="430"/>
                    <a:pt x="111" y="430"/>
                  </a:cubicBezTo>
                  <a:cubicBezTo>
                    <a:pt x="110" y="425"/>
                    <a:pt x="103" y="419"/>
                    <a:pt x="101" y="414"/>
                  </a:cubicBezTo>
                  <a:cubicBezTo>
                    <a:pt x="94" y="405"/>
                    <a:pt x="96" y="393"/>
                    <a:pt x="92" y="383"/>
                  </a:cubicBezTo>
                  <a:cubicBezTo>
                    <a:pt x="95" y="385"/>
                    <a:pt x="98" y="387"/>
                    <a:pt x="101" y="389"/>
                  </a:cubicBezTo>
                  <a:close/>
                  <a:moveTo>
                    <a:pt x="108" y="433"/>
                  </a:moveTo>
                  <a:cubicBezTo>
                    <a:pt x="108" y="433"/>
                    <a:pt x="108" y="433"/>
                    <a:pt x="108" y="434"/>
                  </a:cubicBezTo>
                  <a:cubicBezTo>
                    <a:pt x="107" y="433"/>
                    <a:pt x="107" y="433"/>
                    <a:pt x="107" y="433"/>
                  </a:cubicBezTo>
                  <a:cubicBezTo>
                    <a:pt x="102" y="428"/>
                    <a:pt x="96" y="426"/>
                    <a:pt x="92" y="421"/>
                  </a:cubicBezTo>
                  <a:cubicBezTo>
                    <a:pt x="82" y="411"/>
                    <a:pt x="73" y="401"/>
                    <a:pt x="67" y="388"/>
                  </a:cubicBezTo>
                  <a:cubicBezTo>
                    <a:pt x="63" y="379"/>
                    <a:pt x="58" y="370"/>
                    <a:pt x="53" y="362"/>
                  </a:cubicBezTo>
                  <a:cubicBezTo>
                    <a:pt x="54" y="362"/>
                    <a:pt x="54" y="362"/>
                    <a:pt x="55" y="363"/>
                  </a:cubicBezTo>
                  <a:cubicBezTo>
                    <a:pt x="59" y="364"/>
                    <a:pt x="63" y="365"/>
                    <a:pt x="66" y="367"/>
                  </a:cubicBezTo>
                  <a:cubicBezTo>
                    <a:pt x="69" y="368"/>
                    <a:pt x="72" y="370"/>
                    <a:pt x="75" y="372"/>
                  </a:cubicBezTo>
                  <a:cubicBezTo>
                    <a:pt x="80" y="375"/>
                    <a:pt x="84" y="377"/>
                    <a:pt x="88" y="380"/>
                  </a:cubicBezTo>
                  <a:cubicBezTo>
                    <a:pt x="87" y="381"/>
                    <a:pt x="87" y="381"/>
                    <a:pt x="88" y="382"/>
                  </a:cubicBezTo>
                  <a:cubicBezTo>
                    <a:pt x="92" y="391"/>
                    <a:pt x="90" y="402"/>
                    <a:pt x="95" y="411"/>
                  </a:cubicBezTo>
                  <a:cubicBezTo>
                    <a:pt x="97" y="415"/>
                    <a:pt x="100" y="418"/>
                    <a:pt x="102" y="421"/>
                  </a:cubicBezTo>
                  <a:cubicBezTo>
                    <a:pt x="103" y="422"/>
                    <a:pt x="104" y="424"/>
                    <a:pt x="105" y="425"/>
                  </a:cubicBezTo>
                  <a:cubicBezTo>
                    <a:pt x="105" y="425"/>
                    <a:pt x="105" y="425"/>
                    <a:pt x="105" y="425"/>
                  </a:cubicBezTo>
                  <a:cubicBezTo>
                    <a:pt x="105" y="426"/>
                    <a:pt x="106" y="427"/>
                    <a:pt x="106" y="428"/>
                  </a:cubicBezTo>
                  <a:cubicBezTo>
                    <a:pt x="106" y="429"/>
                    <a:pt x="106" y="430"/>
                    <a:pt x="107" y="431"/>
                  </a:cubicBezTo>
                  <a:cubicBezTo>
                    <a:pt x="107" y="431"/>
                    <a:pt x="107" y="431"/>
                    <a:pt x="107" y="431"/>
                  </a:cubicBezTo>
                  <a:cubicBezTo>
                    <a:pt x="108" y="430"/>
                    <a:pt x="108" y="429"/>
                    <a:pt x="107" y="428"/>
                  </a:cubicBezTo>
                  <a:cubicBezTo>
                    <a:pt x="108" y="430"/>
                    <a:pt x="109" y="432"/>
                    <a:pt x="108" y="433"/>
                  </a:cubicBezTo>
                  <a:close/>
                  <a:moveTo>
                    <a:pt x="132" y="482"/>
                  </a:moveTo>
                  <a:cubicBezTo>
                    <a:pt x="131" y="477"/>
                    <a:pt x="129" y="472"/>
                    <a:pt x="127" y="468"/>
                  </a:cubicBezTo>
                  <a:cubicBezTo>
                    <a:pt x="125" y="462"/>
                    <a:pt x="123" y="456"/>
                    <a:pt x="120" y="450"/>
                  </a:cubicBezTo>
                  <a:cubicBezTo>
                    <a:pt x="117" y="446"/>
                    <a:pt x="114" y="440"/>
                    <a:pt x="110" y="436"/>
                  </a:cubicBezTo>
                  <a:cubicBezTo>
                    <a:pt x="115" y="434"/>
                    <a:pt x="118" y="425"/>
                    <a:pt x="120" y="421"/>
                  </a:cubicBezTo>
                  <a:cubicBezTo>
                    <a:pt x="122" y="414"/>
                    <a:pt x="121" y="408"/>
                    <a:pt x="118" y="403"/>
                  </a:cubicBezTo>
                  <a:cubicBezTo>
                    <a:pt x="122" y="404"/>
                    <a:pt x="125" y="405"/>
                    <a:pt x="128" y="407"/>
                  </a:cubicBezTo>
                  <a:cubicBezTo>
                    <a:pt x="128" y="407"/>
                    <a:pt x="128" y="407"/>
                    <a:pt x="128" y="407"/>
                  </a:cubicBezTo>
                  <a:cubicBezTo>
                    <a:pt x="128" y="410"/>
                    <a:pt x="130" y="414"/>
                    <a:pt x="131" y="416"/>
                  </a:cubicBezTo>
                  <a:cubicBezTo>
                    <a:pt x="133" y="421"/>
                    <a:pt x="136" y="426"/>
                    <a:pt x="138" y="430"/>
                  </a:cubicBezTo>
                  <a:cubicBezTo>
                    <a:pt x="140" y="436"/>
                    <a:pt x="143" y="441"/>
                    <a:pt x="145" y="446"/>
                  </a:cubicBezTo>
                  <a:cubicBezTo>
                    <a:pt x="147" y="450"/>
                    <a:pt x="148" y="454"/>
                    <a:pt x="150" y="459"/>
                  </a:cubicBezTo>
                  <a:cubicBezTo>
                    <a:pt x="150" y="459"/>
                    <a:pt x="150" y="459"/>
                    <a:pt x="150" y="459"/>
                  </a:cubicBezTo>
                  <a:cubicBezTo>
                    <a:pt x="150" y="459"/>
                    <a:pt x="150" y="459"/>
                    <a:pt x="150" y="460"/>
                  </a:cubicBezTo>
                  <a:cubicBezTo>
                    <a:pt x="150" y="463"/>
                    <a:pt x="151" y="466"/>
                    <a:pt x="152" y="470"/>
                  </a:cubicBezTo>
                  <a:cubicBezTo>
                    <a:pt x="152" y="470"/>
                    <a:pt x="152" y="470"/>
                    <a:pt x="152" y="470"/>
                  </a:cubicBezTo>
                  <a:cubicBezTo>
                    <a:pt x="147" y="472"/>
                    <a:pt x="142" y="474"/>
                    <a:pt x="138" y="477"/>
                  </a:cubicBezTo>
                  <a:cubicBezTo>
                    <a:pt x="136" y="479"/>
                    <a:pt x="134" y="480"/>
                    <a:pt x="132" y="482"/>
                  </a:cubicBezTo>
                  <a:close/>
                  <a:moveTo>
                    <a:pt x="263" y="609"/>
                  </a:moveTo>
                  <a:cubicBezTo>
                    <a:pt x="258" y="606"/>
                    <a:pt x="255" y="602"/>
                    <a:pt x="250" y="599"/>
                  </a:cubicBezTo>
                  <a:cubicBezTo>
                    <a:pt x="246" y="597"/>
                    <a:pt x="242" y="597"/>
                    <a:pt x="238" y="596"/>
                  </a:cubicBezTo>
                  <a:cubicBezTo>
                    <a:pt x="228" y="593"/>
                    <a:pt x="219" y="587"/>
                    <a:pt x="210" y="581"/>
                  </a:cubicBezTo>
                  <a:cubicBezTo>
                    <a:pt x="200" y="575"/>
                    <a:pt x="190" y="569"/>
                    <a:pt x="181" y="561"/>
                  </a:cubicBezTo>
                  <a:cubicBezTo>
                    <a:pt x="173" y="554"/>
                    <a:pt x="165" y="547"/>
                    <a:pt x="157" y="539"/>
                  </a:cubicBezTo>
                  <a:cubicBezTo>
                    <a:pt x="154" y="535"/>
                    <a:pt x="149" y="533"/>
                    <a:pt x="146" y="529"/>
                  </a:cubicBezTo>
                  <a:cubicBezTo>
                    <a:pt x="143" y="526"/>
                    <a:pt x="141" y="521"/>
                    <a:pt x="140" y="516"/>
                  </a:cubicBezTo>
                  <a:cubicBezTo>
                    <a:pt x="139" y="508"/>
                    <a:pt x="139" y="500"/>
                    <a:pt x="136" y="493"/>
                  </a:cubicBezTo>
                  <a:cubicBezTo>
                    <a:pt x="132" y="486"/>
                    <a:pt x="137" y="482"/>
                    <a:pt x="143" y="479"/>
                  </a:cubicBezTo>
                  <a:cubicBezTo>
                    <a:pt x="146" y="477"/>
                    <a:pt x="150" y="475"/>
                    <a:pt x="154" y="473"/>
                  </a:cubicBezTo>
                  <a:cubicBezTo>
                    <a:pt x="154" y="475"/>
                    <a:pt x="155" y="476"/>
                    <a:pt x="155" y="477"/>
                  </a:cubicBezTo>
                  <a:cubicBezTo>
                    <a:pt x="159" y="484"/>
                    <a:pt x="162" y="492"/>
                    <a:pt x="165" y="499"/>
                  </a:cubicBezTo>
                  <a:cubicBezTo>
                    <a:pt x="170" y="509"/>
                    <a:pt x="176" y="519"/>
                    <a:pt x="183" y="527"/>
                  </a:cubicBezTo>
                  <a:cubicBezTo>
                    <a:pt x="190" y="536"/>
                    <a:pt x="199" y="543"/>
                    <a:pt x="208" y="551"/>
                  </a:cubicBezTo>
                  <a:cubicBezTo>
                    <a:pt x="216" y="560"/>
                    <a:pt x="225" y="568"/>
                    <a:pt x="233" y="577"/>
                  </a:cubicBezTo>
                  <a:cubicBezTo>
                    <a:pt x="238" y="584"/>
                    <a:pt x="244" y="592"/>
                    <a:pt x="253" y="594"/>
                  </a:cubicBezTo>
                  <a:cubicBezTo>
                    <a:pt x="255" y="594"/>
                    <a:pt x="256" y="591"/>
                    <a:pt x="254" y="590"/>
                  </a:cubicBezTo>
                  <a:cubicBezTo>
                    <a:pt x="244" y="587"/>
                    <a:pt x="238" y="577"/>
                    <a:pt x="231" y="570"/>
                  </a:cubicBezTo>
                  <a:cubicBezTo>
                    <a:pt x="224" y="562"/>
                    <a:pt x="216" y="553"/>
                    <a:pt x="207" y="546"/>
                  </a:cubicBezTo>
                  <a:cubicBezTo>
                    <a:pt x="199" y="538"/>
                    <a:pt x="191" y="531"/>
                    <a:pt x="184" y="523"/>
                  </a:cubicBezTo>
                  <a:cubicBezTo>
                    <a:pt x="184" y="522"/>
                    <a:pt x="183" y="521"/>
                    <a:pt x="183" y="520"/>
                  </a:cubicBezTo>
                  <a:cubicBezTo>
                    <a:pt x="185" y="523"/>
                    <a:pt x="187" y="524"/>
                    <a:pt x="189" y="527"/>
                  </a:cubicBezTo>
                  <a:cubicBezTo>
                    <a:pt x="193" y="530"/>
                    <a:pt x="197" y="534"/>
                    <a:pt x="201" y="536"/>
                  </a:cubicBezTo>
                  <a:cubicBezTo>
                    <a:pt x="202" y="537"/>
                    <a:pt x="202" y="536"/>
                    <a:pt x="202" y="536"/>
                  </a:cubicBezTo>
                  <a:cubicBezTo>
                    <a:pt x="194" y="530"/>
                    <a:pt x="188" y="522"/>
                    <a:pt x="181" y="515"/>
                  </a:cubicBezTo>
                  <a:cubicBezTo>
                    <a:pt x="180" y="515"/>
                    <a:pt x="180" y="515"/>
                    <a:pt x="180" y="516"/>
                  </a:cubicBezTo>
                  <a:cubicBezTo>
                    <a:pt x="180" y="517"/>
                    <a:pt x="181" y="518"/>
                    <a:pt x="181" y="518"/>
                  </a:cubicBezTo>
                  <a:cubicBezTo>
                    <a:pt x="176" y="512"/>
                    <a:pt x="172" y="505"/>
                    <a:pt x="169" y="497"/>
                  </a:cubicBezTo>
                  <a:cubicBezTo>
                    <a:pt x="165" y="490"/>
                    <a:pt x="162" y="483"/>
                    <a:pt x="159" y="476"/>
                  </a:cubicBezTo>
                  <a:cubicBezTo>
                    <a:pt x="157" y="471"/>
                    <a:pt x="152" y="463"/>
                    <a:pt x="154" y="457"/>
                  </a:cubicBezTo>
                  <a:cubicBezTo>
                    <a:pt x="155" y="452"/>
                    <a:pt x="160" y="456"/>
                    <a:pt x="163" y="458"/>
                  </a:cubicBezTo>
                  <a:cubicBezTo>
                    <a:pt x="165" y="459"/>
                    <a:pt x="167" y="459"/>
                    <a:pt x="170" y="459"/>
                  </a:cubicBezTo>
                  <a:cubicBezTo>
                    <a:pt x="173" y="459"/>
                    <a:pt x="173" y="454"/>
                    <a:pt x="174" y="451"/>
                  </a:cubicBezTo>
                  <a:cubicBezTo>
                    <a:pt x="174" y="451"/>
                    <a:pt x="175" y="452"/>
                    <a:pt x="176" y="452"/>
                  </a:cubicBezTo>
                  <a:cubicBezTo>
                    <a:pt x="177" y="453"/>
                    <a:pt x="179" y="453"/>
                    <a:pt x="179" y="451"/>
                  </a:cubicBezTo>
                  <a:cubicBezTo>
                    <a:pt x="181" y="446"/>
                    <a:pt x="176" y="439"/>
                    <a:pt x="177" y="433"/>
                  </a:cubicBezTo>
                  <a:cubicBezTo>
                    <a:pt x="185" y="445"/>
                    <a:pt x="187" y="459"/>
                    <a:pt x="191" y="471"/>
                  </a:cubicBezTo>
                  <a:cubicBezTo>
                    <a:pt x="194" y="484"/>
                    <a:pt x="198" y="496"/>
                    <a:pt x="204" y="507"/>
                  </a:cubicBezTo>
                  <a:cubicBezTo>
                    <a:pt x="212" y="520"/>
                    <a:pt x="222" y="529"/>
                    <a:pt x="232" y="539"/>
                  </a:cubicBezTo>
                  <a:cubicBezTo>
                    <a:pt x="238" y="544"/>
                    <a:pt x="244" y="549"/>
                    <a:pt x="249" y="554"/>
                  </a:cubicBezTo>
                  <a:cubicBezTo>
                    <a:pt x="254" y="560"/>
                    <a:pt x="259" y="566"/>
                    <a:pt x="265" y="571"/>
                  </a:cubicBezTo>
                  <a:cubicBezTo>
                    <a:pt x="265" y="571"/>
                    <a:pt x="266" y="571"/>
                    <a:pt x="266" y="571"/>
                  </a:cubicBezTo>
                  <a:cubicBezTo>
                    <a:pt x="266" y="572"/>
                    <a:pt x="267" y="572"/>
                    <a:pt x="267" y="573"/>
                  </a:cubicBezTo>
                  <a:cubicBezTo>
                    <a:pt x="268" y="574"/>
                    <a:pt x="269" y="573"/>
                    <a:pt x="269" y="572"/>
                  </a:cubicBezTo>
                  <a:cubicBezTo>
                    <a:pt x="267" y="568"/>
                    <a:pt x="264" y="564"/>
                    <a:pt x="262" y="561"/>
                  </a:cubicBezTo>
                  <a:cubicBezTo>
                    <a:pt x="262" y="560"/>
                    <a:pt x="262" y="560"/>
                    <a:pt x="262" y="560"/>
                  </a:cubicBezTo>
                  <a:cubicBezTo>
                    <a:pt x="258" y="547"/>
                    <a:pt x="250" y="537"/>
                    <a:pt x="244" y="525"/>
                  </a:cubicBezTo>
                  <a:cubicBezTo>
                    <a:pt x="244" y="525"/>
                    <a:pt x="243" y="525"/>
                    <a:pt x="243" y="526"/>
                  </a:cubicBezTo>
                  <a:cubicBezTo>
                    <a:pt x="246" y="532"/>
                    <a:pt x="248" y="538"/>
                    <a:pt x="252" y="543"/>
                  </a:cubicBezTo>
                  <a:cubicBezTo>
                    <a:pt x="255" y="548"/>
                    <a:pt x="257" y="553"/>
                    <a:pt x="260" y="558"/>
                  </a:cubicBezTo>
                  <a:cubicBezTo>
                    <a:pt x="257" y="555"/>
                    <a:pt x="255" y="552"/>
                    <a:pt x="252" y="548"/>
                  </a:cubicBezTo>
                  <a:cubicBezTo>
                    <a:pt x="247" y="541"/>
                    <a:pt x="245" y="533"/>
                    <a:pt x="242" y="525"/>
                  </a:cubicBezTo>
                  <a:cubicBezTo>
                    <a:pt x="240" y="519"/>
                    <a:pt x="237" y="513"/>
                    <a:pt x="233" y="508"/>
                  </a:cubicBezTo>
                  <a:cubicBezTo>
                    <a:pt x="234" y="509"/>
                    <a:pt x="235" y="510"/>
                    <a:pt x="236" y="511"/>
                  </a:cubicBezTo>
                  <a:cubicBezTo>
                    <a:pt x="236" y="511"/>
                    <a:pt x="237" y="511"/>
                    <a:pt x="236" y="510"/>
                  </a:cubicBezTo>
                  <a:cubicBezTo>
                    <a:pt x="235" y="509"/>
                    <a:pt x="235" y="506"/>
                    <a:pt x="234" y="504"/>
                  </a:cubicBezTo>
                  <a:cubicBezTo>
                    <a:pt x="233" y="503"/>
                    <a:pt x="233" y="501"/>
                    <a:pt x="231" y="501"/>
                  </a:cubicBezTo>
                  <a:cubicBezTo>
                    <a:pt x="231" y="501"/>
                    <a:pt x="231" y="502"/>
                    <a:pt x="231" y="502"/>
                  </a:cubicBezTo>
                  <a:cubicBezTo>
                    <a:pt x="230" y="503"/>
                    <a:pt x="232" y="505"/>
                    <a:pt x="232" y="507"/>
                  </a:cubicBezTo>
                  <a:cubicBezTo>
                    <a:pt x="233" y="507"/>
                    <a:pt x="233" y="507"/>
                    <a:pt x="233" y="508"/>
                  </a:cubicBezTo>
                  <a:cubicBezTo>
                    <a:pt x="232" y="506"/>
                    <a:pt x="231" y="504"/>
                    <a:pt x="230" y="502"/>
                  </a:cubicBezTo>
                  <a:cubicBezTo>
                    <a:pt x="228" y="499"/>
                    <a:pt x="225" y="495"/>
                    <a:pt x="224" y="491"/>
                  </a:cubicBezTo>
                  <a:cubicBezTo>
                    <a:pt x="222" y="487"/>
                    <a:pt x="221" y="482"/>
                    <a:pt x="220" y="477"/>
                  </a:cubicBezTo>
                  <a:cubicBezTo>
                    <a:pt x="216" y="463"/>
                    <a:pt x="208" y="449"/>
                    <a:pt x="208" y="433"/>
                  </a:cubicBezTo>
                  <a:cubicBezTo>
                    <a:pt x="208" y="427"/>
                    <a:pt x="208" y="418"/>
                    <a:pt x="216" y="418"/>
                  </a:cubicBezTo>
                  <a:cubicBezTo>
                    <a:pt x="220" y="418"/>
                    <a:pt x="222" y="418"/>
                    <a:pt x="226" y="416"/>
                  </a:cubicBezTo>
                  <a:cubicBezTo>
                    <a:pt x="231" y="415"/>
                    <a:pt x="234" y="418"/>
                    <a:pt x="237" y="420"/>
                  </a:cubicBezTo>
                  <a:cubicBezTo>
                    <a:pt x="237" y="420"/>
                    <a:pt x="237" y="420"/>
                    <a:pt x="237" y="420"/>
                  </a:cubicBezTo>
                  <a:cubicBezTo>
                    <a:pt x="238" y="426"/>
                    <a:pt x="240" y="431"/>
                    <a:pt x="242" y="437"/>
                  </a:cubicBezTo>
                  <a:cubicBezTo>
                    <a:pt x="240" y="438"/>
                    <a:pt x="240" y="442"/>
                    <a:pt x="240" y="444"/>
                  </a:cubicBezTo>
                  <a:cubicBezTo>
                    <a:pt x="239" y="450"/>
                    <a:pt x="237" y="455"/>
                    <a:pt x="236" y="461"/>
                  </a:cubicBezTo>
                  <a:cubicBezTo>
                    <a:pt x="235" y="466"/>
                    <a:pt x="235" y="471"/>
                    <a:pt x="236" y="477"/>
                  </a:cubicBezTo>
                  <a:cubicBezTo>
                    <a:pt x="236" y="480"/>
                    <a:pt x="236" y="484"/>
                    <a:pt x="236" y="487"/>
                  </a:cubicBezTo>
                  <a:cubicBezTo>
                    <a:pt x="235" y="490"/>
                    <a:pt x="235" y="493"/>
                    <a:pt x="235" y="495"/>
                  </a:cubicBezTo>
                  <a:cubicBezTo>
                    <a:pt x="238" y="509"/>
                    <a:pt x="250" y="516"/>
                    <a:pt x="258" y="526"/>
                  </a:cubicBezTo>
                  <a:cubicBezTo>
                    <a:pt x="268" y="538"/>
                    <a:pt x="277" y="551"/>
                    <a:pt x="284" y="564"/>
                  </a:cubicBezTo>
                  <a:cubicBezTo>
                    <a:pt x="287" y="570"/>
                    <a:pt x="290" y="576"/>
                    <a:pt x="295" y="580"/>
                  </a:cubicBezTo>
                  <a:cubicBezTo>
                    <a:pt x="296" y="581"/>
                    <a:pt x="296" y="582"/>
                    <a:pt x="297" y="583"/>
                  </a:cubicBezTo>
                  <a:cubicBezTo>
                    <a:pt x="297" y="583"/>
                    <a:pt x="296" y="584"/>
                    <a:pt x="296" y="585"/>
                  </a:cubicBezTo>
                  <a:cubicBezTo>
                    <a:pt x="298" y="593"/>
                    <a:pt x="297" y="603"/>
                    <a:pt x="290" y="609"/>
                  </a:cubicBezTo>
                  <a:cubicBezTo>
                    <a:pt x="287" y="612"/>
                    <a:pt x="284" y="614"/>
                    <a:pt x="281" y="616"/>
                  </a:cubicBezTo>
                  <a:cubicBezTo>
                    <a:pt x="279" y="618"/>
                    <a:pt x="277" y="619"/>
                    <a:pt x="275" y="621"/>
                  </a:cubicBezTo>
                  <a:cubicBezTo>
                    <a:pt x="272" y="616"/>
                    <a:pt x="268" y="613"/>
                    <a:pt x="263" y="609"/>
                  </a:cubicBezTo>
                  <a:close/>
                  <a:moveTo>
                    <a:pt x="300" y="586"/>
                  </a:moveTo>
                  <a:cubicBezTo>
                    <a:pt x="300" y="586"/>
                    <a:pt x="300" y="587"/>
                    <a:pt x="301" y="587"/>
                  </a:cubicBezTo>
                  <a:cubicBezTo>
                    <a:pt x="303" y="592"/>
                    <a:pt x="304" y="598"/>
                    <a:pt x="301" y="604"/>
                  </a:cubicBezTo>
                  <a:cubicBezTo>
                    <a:pt x="299" y="610"/>
                    <a:pt x="295" y="614"/>
                    <a:pt x="290" y="618"/>
                  </a:cubicBezTo>
                  <a:cubicBezTo>
                    <a:pt x="289" y="619"/>
                    <a:pt x="290" y="620"/>
                    <a:pt x="290" y="619"/>
                  </a:cubicBezTo>
                  <a:cubicBezTo>
                    <a:pt x="300" y="617"/>
                    <a:pt x="306" y="602"/>
                    <a:pt x="305" y="591"/>
                  </a:cubicBezTo>
                  <a:cubicBezTo>
                    <a:pt x="306" y="593"/>
                    <a:pt x="308" y="595"/>
                    <a:pt x="309" y="598"/>
                  </a:cubicBezTo>
                  <a:cubicBezTo>
                    <a:pt x="311" y="600"/>
                    <a:pt x="313" y="602"/>
                    <a:pt x="315" y="605"/>
                  </a:cubicBezTo>
                  <a:cubicBezTo>
                    <a:pt x="314" y="614"/>
                    <a:pt x="307" y="621"/>
                    <a:pt x="299" y="623"/>
                  </a:cubicBezTo>
                  <a:cubicBezTo>
                    <a:pt x="293" y="624"/>
                    <a:pt x="284" y="624"/>
                    <a:pt x="279" y="622"/>
                  </a:cubicBezTo>
                  <a:cubicBezTo>
                    <a:pt x="282" y="620"/>
                    <a:pt x="285" y="619"/>
                    <a:pt x="288" y="616"/>
                  </a:cubicBezTo>
                  <a:cubicBezTo>
                    <a:pt x="291" y="614"/>
                    <a:pt x="295" y="610"/>
                    <a:pt x="297" y="606"/>
                  </a:cubicBezTo>
                  <a:cubicBezTo>
                    <a:pt x="300" y="600"/>
                    <a:pt x="301" y="593"/>
                    <a:pt x="300" y="586"/>
                  </a:cubicBezTo>
                  <a:close/>
                  <a:moveTo>
                    <a:pt x="390" y="734"/>
                  </a:moveTo>
                  <a:cubicBezTo>
                    <a:pt x="390" y="743"/>
                    <a:pt x="391" y="756"/>
                    <a:pt x="383" y="761"/>
                  </a:cubicBezTo>
                  <a:cubicBezTo>
                    <a:pt x="380" y="764"/>
                    <a:pt x="375" y="765"/>
                    <a:pt x="371" y="767"/>
                  </a:cubicBezTo>
                  <a:cubicBezTo>
                    <a:pt x="368" y="768"/>
                    <a:pt x="359" y="774"/>
                    <a:pt x="357" y="769"/>
                  </a:cubicBezTo>
                  <a:cubicBezTo>
                    <a:pt x="355" y="765"/>
                    <a:pt x="357" y="761"/>
                    <a:pt x="357" y="757"/>
                  </a:cubicBezTo>
                  <a:cubicBezTo>
                    <a:pt x="357" y="753"/>
                    <a:pt x="356" y="750"/>
                    <a:pt x="355" y="746"/>
                  </a:cubicBezTo>
                  <a:cubicBezTo>
                    <a:pt x="352" y="739"/>
                    <a:pt x="347" y="732"/>
                    <a:pt x="343" y="725"/>
                  </a:cubicBezTo>
                  <a:cubicBezTo>
                    <a:pt x="338" y="716"/>
                    <a:pt x="334" y="706"/>
                    <a:pt x="328" y="698"/>
                  </a:cubicBezTo>
                  <a:cubicBezTo>
                    <a:pt x="321" y="689"/>
                    <a:pt x="314" y="681"/>
                    <a:pt x="307" y="672"/>
                  </a:cubicBezTo>
                  <a:cubicBezTo>
                    <a:pt x="301" y="663"/>
                    <a:pt x="296" y="653"/>
                    <a:pt x="288" y="644"/>
                  </a:cubicBezTo>
                  <a:cubicBezTo>
                    <a:pt x="284" y="639"/>
                    <a:pt x="277" y="635"/>
                    <a:pt x="277" y="628"/>
                  </a:cubicBezTo>
                  <a:cubicBezTo>
                    <a:pt x="277" y="628"/>
                    <a:pt x="278" y="627"/>
                    <a:pt x="278" y="627"/>
                  </a:cubicBezTo>
                  <a:cubicBezTo>
                    <a:pt x="277" y="626"/>
                    <a:pt x="277" y="625"/>
                    <a:pt x="277" y="624"/>
                  </a:cubicBezTo>
                  <a:cubicBezTo>
                    <a:pt x="280" y="626"/>
                    <a:pt x="284" y="626"/>
                    <a:pt x="288" y="626"/>
                  </a:cubicBezTo>
                  <a:cubicBezTo>
                    <a:pt x="293" y="626"/>
                    <a:pt x="298" y="626"/>
                    <a:pt x="302" y="625"/>
                  </a:cubicBezTo>
                  <a:cubicBezTo>
                    <a:pt x="308" y="622"/>
                    <a:pt x="317" y="615"/>
                    <a:pt x="317" y="608"/>
                  </a:cubicBezTo>
                  <a:cubicBezTo>
                    <a:pt x="318" y="610"/>
                    <a:pt x="320" y="612"/>
                    <a:pt x="321" y="612"/>
                  </a:cubicBezTo>
                  <a:cubicBezTo>
                    <a:pt x="320" y="614"/>
                    <a:pt x="319" y="617"/>
                    <a:pt x="318" y="619"/>
                  </a:cubicBezTo>
                  <a:cubicBezTo>
                    <a:pt x="318" y="619"/>
                    <a:pt x="317" y="618"/>
                    <a:pt x="317" y="618"/>
                  </a:cubicBezTo>
                  <a:cubicBezTo>
                    <a:pt x="317" y="618"/>
                    <a:pt x="316" y="618"/>
                    <a:pt x="316" y="619"/>
                  </a:cubicBezTo>
                  <a:cubicBezTo>
                    <a:pt x="316" y="619"/>
                    <a:pt x="317" y="620"/>
                    <a:pt x="317" y="621"/>
                  </a:cubicBezTo>
                  <a:cubicBezTo>
                    <a:pt x="315" y="625"/>
                    <a:pt x="312" y="628"/>
                    <a:pt x="308" y="629"/>
                  </a:cubicBezTo>
                  <a:cubicBezTo>
                    <a:pt x="303" y="631"/>
                    <a:pt x="298" y="629"/>
                    <a:pt x="292" y="630"/>
                  </a:cubicBezTo>
                  <a:cubicBezTo>
                    <a:pt x="292" y="630"/>
                    <a:pt x="292" y="630"/>
                    <a:pt x="292" y="630"/>
                  </a:cubicBezTo>
                  <a:cubicBezTo>
                    <a:pt x="297" y="633"/>
                    <a:pt x="306" y="633"/>
                    <a:pt x="311" y="630"/>
                  </a:cubicBezTo>
                  <a:cubicBezTo>
                    <a:pt x="314" y="628"/>
                    <a:pt x="316" y="625"/>
                    <a:pt x="318" y="622"/>
                  </a:cubicBezTo>
                  <a:cubicBezTo>
                    <a:pt x="319" y="624"/>
                    <a:pt x="320" y="625"/>
                    <a:pt x="321" y="625"/>
                  </a:cubicBezTo>
                  <a:cubicBezTo>
                    <a:pt x="322" y="626"/>
                    <a:pt x="323" y="625"/>
                    <a:pt x="323" y="625"/>
                  </a:cubicBezTo>
                  <a:cubicBezTo>
                    <a:pt x="322" y="623"/>
                    <a:pt x="321" y="622"/>
                    <a:pt x="320" y="621"/>
                  </a:cubicBezTo>
                  <a:cubicBezTo>
                    <a:pt x="320" y="621"/>
                    <a:pt x="320" y="620"/>
                    <a:pt x="319" y="620"/>
                  </a:cubicBezTo>
                  <a:cubicBezTo>
                    <a:pt x="320" y="618"/>
                    <a:pt x="321" y="615"/>
                    <a:pt x="322" y="613"/>
                  </a:cubicBezTo>
                  <a:cubicBezTo>
                    <a:pt x="322" y="613"/>
                    <a:pt x="322" y="613"/>
                    <a:pt x="322" y="613"/>
                  </a:cubicBezTo>
                  <a:cubicBezTo>
                    <a:pt x="325" y="626"/>
                    <a:pt x="337" y="638"/>
                    <a:pt x="344" y="649"/>
                  </a:cubicBezTo>
                  <a:cubicBezTo>
                    <a:pt x="347" y="653"/>
                    <a:pt x="350" y="657"/>
                    <a:pt x="352" y="660"/>
                  </a:cubicBezTo>
                  <a:cubicBezTo>
                    <a:pt x="353" y="662"/>
                    <a:pt x="354" y="663"/>
                    <a:pt x="354" y="664"/>
                  </a:cubicBezTo>
                  <a:cubicBezTo>
                    <a:pt x="357" y="669"/>
                    <a:pt x="358" y="675"/>
                    <a:pt x="360" y="680"/>
                  </a:cubicBezTo>
                  <a:cubicBezTo>
                    <a:pt x="362" y="685"/>
                    <a:pt x="365" y="688"/>
                    <a:pt x="367" y="693"/>
                  </a:cubicBezTo>
                  <a:cubicBezTo>
                    <a:pt x="370" y="697"/>
                    <a:pt x="372" y="702"/>
                    <a:pt x="375" y="707"/>
                  </a:cubicBezTo>
                  <a:cubicBezTo>
                    <a:pt x="377" y="710"/>
                    <a:pt x="380" y="714"/>
                    <a:pt x="383" y="718"/>
                  </a:cubicBezTo>
                  <a:cubicBezTo>
                    <a:pt x="385" y="722"/>
                    <a:pt x="386" y="726"/>
                    <a:pt x="388" y="731"/>
                  </a:cubicBezTo>
                  <a:cubicBezTo>
                    <a:pt x="389" y="732"/>
                    <a:pt x="389" y="733"/>
                    <a:pt x="390" y="734"/>
                  </a:cubicBezTo>
                  <a:close/>
                  <a:moveTo>
                    <a:pt x="421" y="721"/>
                  </a:moveTo>
                  <a:cubicBezTo>
                    <a:pt x="421" y="721"/>
                    <a:pt x="421" y="721"/>
                    <a:pt x="421" y="721"/>
                  </a:cubicBezTo>
                  <a:cubicBezTo>
                    <a:pt x="416" y="728"/>
                    <a:pt x="406" y="731"/>
                    <a:pt x="398" y="727"/>
                  </a:cubicBezTo>
                  <a:cubicBezTo>
                    <a:pt x="392" y="723"/>
                    <a:pt x="388" y="718"/>
                    <a:pt x="385" y="712"/>
                  </a:cubicBezTo>
                  <a:cubicBezTo>
                    <a:pt x="380" y="702"/>
                    <a:pt x="376" y="693"/>
                    <a:pt x="371" y="683"/>
                  </a:cubicBezTo>
                  <a:cubicBezTo>
                    <a:pt x="371" y="685"/>
                    <a:pt x="372" y="686"/>
                    <a:pt x="373" y="686"/>
                  </a:cubicBezTo>
                  <a:cubicBezTo>
                    <a:pt x="374" y="686"/>
                    <a:pt x="374" y="686"/>
                    <a:pt x="374" y="686"/>
                  </a:cubicBezTo>
                  <a:cubicBezTo>
                    <a:pt x="373" y="682"/>
                    <a:pt x="372" y="678"/>
                    <a:pt x="369" y="676"/>
                  </a:cubicBezTo>
                  <a:cubicBezTo>
                    <a:pt x="368" y="675"/>
                    <a:pt x="368" y="676"/>
                    <a:pt x="368" y="676"/>
                  </a:cubicBezTo>
                  <a:cubicBezTo>
                    <a:pt x="368" y="677"/>
                    <a:pt x="368" y="679"/>
                    <a:pt x="369" y="680"/>
                  </a:cubicBezTo>
                  <a:cubicBezTo>
                    <a:pt x="368" y="679"/>
                    <a:pt x="367" y="678"/>
                    <a:pt x="367" y="676"/>
                  </a:cubicBezTo>
                  <a:cubicBezTo>
                    <a:pt x="360" y="665"/>
                    <a:pt x="353" y="653"/>
                    <a:pt x="344" y="642"/>
                  </a:cubicBezTo>
                  <a:cubicBezTo>
                    <a:pt x="337" y="632"/>
                    <a:pt x="330" y="621"/>
                    <a:pt x="323" y="610"/>
                  </a:cubicBezTo>
                  <a:cubicBezTo>
                    <a:pt x="323" y="609"/>
                    <a:pt x="323" y="609"/>
                    <a:pt x="322" y="610"/>
                  </a:cubicBezTo>
                  <a:cubicBezTo>
                    <a:pt x="320" y="608"/>
                    <a:pt x="317" y="603"/>
                    <a:pt x="316" y="601"/>
                  </a:cubicBezTo>
                  <a:cubicBezTo>
                    <a:pt x="314" y="598"/>
                    <a:pt x="312" y="594"/>
                    <a:pt x="309" y="591"/>
                  </a:cubicBezTo>
                  <a:cubicBezTo>
                    <a:pt x="306" y="587"/>
                    <a:pt x="302" y="583"/>
                    <a:pt x="298" y="579"/>
                  </a:cubicBezTo>
                  <a:cubicBezTo>
                    <a:pt x="294" y="575"/>
                    <a:pt x="291" y="570"/>
                    <a:pt x="288" y="564"/>
                  </a:cubicBezTo>
                  <a:cubicBezTo>
                    <a:pt x="282" y="554"/>
                    <a:pt x="275" y="544"/>
                    <a:pt x="268" y="534"/>
                  </a:cubicBezTo>
                  <a:cubicBezTo>
                    <a:pt x="265" y="529"/>
                    <a:pt x="262" y="525"/>
                    <a:pt x="258" y="520"/>
                  </a:cubicBezTo>
                  <a:cubicBezTo>
                    <a:pt x="254" y="516"/>
                    <a:pt x="249" y="513"/>
                    <a:pt x="246" y="508"/>
                  </a:cubicBezTo>
                  <a:cubicBezTo>
                    <a:pt x="242" y="503"/>
                    <a:pt x="237" y="496"/>
                    <a:pt x="239" y="490"/>
                  </a:cubicBezTo>
                  <a:cubicBezTo>
                    <a:pt x="241" y="485"/>
                    <a:pt x="244" y="479"/>
                    <a:pt x="249" y="477"/>
                  </a:cubicBezTo>
                  <a:cubicBezTo>
                    <a:pt x="254" y="474"/>
                    <a:pt x="256" y="485"/>
                    <a:pt x="258" y="488"/>
                  </a:cubicBezTo>
                  <a:cubicBezTo>
                    <a:pt x="260" y="493"/>
                    <a:pt x="264" y="499"/>
                    <a:pt x="267" y="503"/>
                  </a:cubicBezTo>
                  <a:cubicBezTo>
                    <a:pt x="275" y="514"/>
                    <a:pt x="283" y="523"/>
                    <a:pt x="290" y="534"/>
                  </a:cubicBezTo>
                  <a:cubicBezTo>
                    <a:pt x="294" y="539"/>
                    <a:pt x="298" y="544"/>
                    <a:pt x="300" y="549"/>
                  </a:cubicBezTo>
                  <a:cubicBezTo>
                    <a:pt x="303" y="554"/>
                    <a:pt x="304" y="560"/>
                    <a:pt x="307" y="564"/>
                  </a:cubicBezTo>
                  <a:cubicBezTo>
                    <a:pt x="307" y="565"/>
                    <a:pt x="308" y="565"/>
                    <a:pt x="308" y="564"/>
                  </a:cubicBezTo>
                  <a:cubicBezTo>
                    <a:pt x="310" y="570"/>
                    <a:pt x="313" y="575"/>
                    <a:pt x="316" y="580"/>
                  </a:cubicBezTo>
                  <a:cubicBezTo>
                    <a:pt x="313" y="583"/>
                    <a:pt x="318" y="586"/>
                    <a:pt x="319" y="589"/>
                  </a:cubicBezTo>
                  <a:cubicBezTo>
                    <a:pt x="322" y="596"/>
                    <a:pt x="324" y="603"/>
                    <a:pt x="331" y="607"/>
                  </a:cubicBezTo>
                  <a:cubicBezTo>
                    <a:pt x="332" y="608"/>
                    <a:pt x="333" y="606"/>
                    <a:pt x="332" y="605"/>
                  </a:cubicBezTo>
                  <a:cubicBezTo>
                    <a:pt x="327" y="600"/>
                    <a:pt x="325" y="595"/>
                    <a:pt x="322" y="589"/>
                  </a:cubicBezTo>
                  <a:cubicBezTo>
                    <a:pt x="322" y="588"/>
                    <a:pt x="321" y="586"/>
                    <a:pt x="320" y="585"/>
                  </a:cubicBezTo>
                  <a:cubicBezTo>
                    <a:pt x="320" y="585"/>
                    <a:pt x="318" y="582"/>
                    <a:pt x="318" y="582"/>
                  </a:cubicBezTo>
                  <a:cubicBezTo>
                    <a:pt x="322" y="582"/>
                    <a:pt x="325" y="578"/>
                    <a:pt x="328" y="576"/>
                  </a:cubicBezTo>
                  <a:cubicBezTo>
                    <a:pt x="333" y="571"/>
                    <a:pt x="338" y="577"/>
                    <a:pt x="341" y="580"/>
                  </a:cubicBezTo>
                  <a:cubicBezTo>
                    <a:pt x="342" y="580"/>
                    <a:pt x="342" y="580"/>
                    <a:pt x="343" y="580"/>
                  </a:cubicBezTo>
                  <a:cubicBezTo>
                    <a:pt x="343" y="583"/>
                    <a:pt x="344" y="585"/>
                    <a:pt x="345" y="587"/>
                  </a:cubicBezTo>
                  <a:cubicBezTo>
                    <a:pt x="346" y="592"/>
                    <a:pt x="346" y="598"/>
                    <a:pt x="346" y="603"/>
                  </a:cubicBezTo>
                  <a:cubicBezTo>
                    <a:pt x="346" y="603"/>
                    <a:pt x="346" y="603"/>
                    <a:pt x="346" y="604"/>
                  </a:cubicBezTo>
                  <a:cubicBezTo>
                    <a:pt x="344" y="606"/>
                    <a:pt x="343" y="608"/>
                    <a:pt x="343" y="611"/>
                  </a:cubicBezTo>
                  <a:cubicBezTo>
                    <a:pt x="343" y="611"/>
                    <a:pt x="343" y="611"/>
                    <a:pt x="343" y="611"/>
                  </a:cubicBezTo>
                  <a:cubicBezTo>
                    <a:pt x="346" y="607"/>
                    <a:pt x="350" y="604"/>
                    <a:pt x="353" y="601"/>
                  </a:cubicBezTo>
                  <a:cubicBezTo>
                    <a:pt x="355" y="600"/>
                    <a:pt x="357" y="598"/>
                    <a:pt x="359" y="596"/>
                  </a:cubicBezTo>
                  <a:cubicBezTo>
                    <a:pt x="358" y="597"/>
                    <a:pt x="357" y="599"/>
                    <a:pt x="356" y="600"/>
                  </a:cubicBezTo>
                  <a:cubicBezTo>
                    <a:pt x="354" y="602"/>
                    <a:pt x="351" y="604"/>
                    <a:pt x="350" y="606"/>
                  </a:cubicBezTo>
                  <a:cubicBezTo>
                    <a:pt x="350" y="607"/>
                    <a:pt x="351" y="607"/>
                    <a:pt x="351" y="607"/>
                  </a:cubicBezTo>
                  <a:cubicBezTo>
                    <a:pt x="355" y="606"/>
                    <a:pt x="358" y="602"/>
                    <a:pt x="360" y="599"/>
                  </a:cubicBezTo>
                  <a:cubicBezTo>
                    <a:pt x="362" y="597"/>
                    <a:pt x="363" y="594"/>
                    <a:pt x="363" y="592"/>
                  </a:cubicBezTo>
                  <a:cubicBezTo>
                    <a:pt x="363" y="592"/>
                    <a:pt x="363" y="591"/>
                    <a:pt x="363" y="591"/>
                  </a:cubicBezTo>
                  <a:cubicBezTo>
                    <a:pt x="365" y="589"/>
                    <a:pt x="367" y="587"/>
                    <a:pt x="368" y="585"/>
                  </a:cubicBezTo>
                  <a:cubicBezTo>
                    <a:pt x="375" y="593"/>
                    <a:pt x="370" y="602"/>
                    <a:pt x="361" y="606"/>
                  </a:cubicBezTo>
                  <a:cubicBezTo>
                    <a:pt x="360" y="607"/>
                    <a:pt x="359" y="607"/>
                    <a:pt x="358" y="608"/>
                  </a:cubicBezTo>
                  <a:cubicBezTo>
                    <a:pt x="360" y="607"/>
                    <a:pt x="361" y="605"/>
                    <a:pt x="363" y="604"/>
                  </a:cubicBezTo>
                  <a:cubicBezTo>
                    <a:pt x="363" y="603"/>
                    <a:pt x="362" y="602"/>
                    <a:pt x="362" y="603"/>
                  </a:cubicBezTo>
                  <a:cubicBezTo>
                    <a:pt x="359" y="605"/>
                    <a:pt x="355" y="606"/>
                    <a:pt x="353" y="609"/>
                  </a:cubicBezTo>
                  <a:cubicBezTo>
                    <a:pt x="353" y="610"/>
                    <a:pt x="353" y="610"/>
                    <a:pt x="354" y="610"/>
                  </a:cubicBezTo>
                  <a:cubicBezTo>
                    <a:pt x="349" y="612"/>
                    <a:pt x="345" y="613"/>
                    <a:pt x="340" y="610"/>
                  </a:cubicBezTo>
                  <a:cubicBezTo>
                    <a:pt x="339" y="609"/>
                    <a:pt x="337" y="611"/>
                    <a:pt x="338" y="613"/>
                  </a:cubicBezTo>
                  <a:cubicBezTo>
                    <a:pt x="346" y="620"/>
                    <a:pt x="360" y="612"/>
                    <a:pt x="367" y="607"/>
                  </a:cubicBezTo>
                  <a:cubicBezTo>
                    <a:pt x="370" y="605"/>
                    <a:pt x="372" y="603"/>
                    <a:pt x="373" y="600"/>
                  </a:cubicBezTo>
                  <a:cubicBezTo>
                    <a:pt x="376" y="604"/>
                    <a:pt x="379" y="608"/>
                    <a:pt x="381" y="612"/>
                  </a:cubicBezTo>
                  <a:cubicBezTo>
                    <a:pt x="387" y="624"/>
                    <a:pt x="391" y="635"/>
                    <a:pt x="396" y="647"/>
                  </a:cubicBezTo>
                  <a:cubicBezTo>
                    <a:pt x="401" y="658"/>
                    <a:pt x="406" y="670"/>
                    <a:pt x="413" y="681"/>
                  </a:cubicBezTo>
                  <a:cubicBezTo>
                    <a:pt x="415" y="684"/>
                    <a:pt x="417" y="687"/>
                    <a:pt x="420" y="691"/>
                  </a:cubicBezTo>
                  <a:cubicBezTo>
                    <a:pt x="420" y="691"/>
                    <a:pt x="420" y="691"/>
                    <a:pt x="420" y="691"/>
                  </a:cubicBezTo>
                  <a:cubicBezTo>
                    <a:pt x="420" y="693"/>
                    <a:pt x="421" y="695"/>
                    <a:pt x="422" y="697"/>
                  </a:cubicBezTo>
                  <a:cubicBezTo>
                    <a:pt x="423" y="698"/>
                    <a:pt x="424" y="701"/>
                    <a:pt x="423" y="703"/>
                  </a:cubicBezTo>
                  <a:cubicBezTo>
                    <a:pt x="423" y="703"/>
                    <a:pt x="423" y="703"/>
                    <a:pt x="424" y="703"/>
                  </a:cubicBezTo>
                  <a:cubicBezTo>
                    <a:pt x="425" y="703"/>
                    <a:pt x="426" y="701"/>
                    <a:pt x="425" y="699"/>
                  </a:cubicBezTo>
                  <a:cubicBezTo>
                    <a:pt x="426" y="700"/>
                    <a:pt x="426" y="701"/>
                    <a:pt x="426" y="702"/>
                  </a:cubicBezTo>
                  <a:cubicBezTo>
                    <a:pt x="426" y="703"/>
                    <a:pt x="426" y="704"/>
                    <a:pt x="427" y="704"/>
                  </a:cubicBezTo>
                  <a:cubicBezTo>
                    <a:pt x="426" y="706"/>
                    <a:pt x="425" y="707"/>
                    <a:pt x="425" y="709"/>
                  </a:cubicBezTo>
                  <a:cubicBezTo>
                    <a:pt x="423" y="713"/>
                    <a:pt x="422" y="717"/>
                    <a:pt x="421" y="721"/>
                  </a:cubicBezTo>
                  <a:close/>
                  <a:moveTo>
                    <a:pt x="468" y="722"/>
                  </a:moveTo>
                  <a:cubicBezTo>
                    <a:pt x="467" y="726"/>
                    <a:pt x="465" y="730"/>
                    <a:pt x="464" y="734"/>
                  </a:cubicBezTo>
                  <a:cubicBezTo>
                    <a:pt x="459" y="741"/>
                    <a:pt x="449" y="744"/>
                    <a:pt x="441" y="742"/>
                  </a:cubicBezTo>
                  <a:cubicBezTo>
                    <a:pt x="435" y="742"/>
                    <a:pt x="429" y="739"/>
                    <a:pt x="426" y="734"/>
                  </a:cubicBezTo>
                  <a:cubicBezTo>
                    <a:pt x="423" y="728"/>
                    <a:pt x="425" y="720"/>
                    <a:pt x="427" y="713"/>
                  </a:cubicBezTo>
                  <a:cubicBezTo>
                    <a:pt x="430" y="706"/>
                    <a:pt x="434" y="699"/>
                    <a:pt x="436" y="691"/>
                  </a:cubicBezTo>
                  <a:cubicBezTo>
                    <a:pt x="439" y="683"/>
                    <a:pt x="442" y="674"/>
                    <a:pt x="444" y="666"/>
                  </a:cubicBezTo>
                  <a:cubicBezTo>
                    <a:pt x="446" y="657"/>
                    <a:pt x="449" y="649"/>
                    <a:pt x="449" y="640"/>
                  </a:cubicBezTo>
                  <a:cubicBezTo>
                    <a:pt x="449" y="634"/>
                    <a:pt x="448" y="627"/>
                    <a:pt x="447" y="621"/>
                  </a:cubicBezTo>
                  <a:cubicBezTo>
                    <a:pt x="448" y="621"/>
                    <a:pt x="448" y="621"/>
                    <a:pt x="448" y="621"/>
                  </a:cubicBezTo>
                  <a:cubicBezTo>
                    <a:pt x="455" y="622"/>
                    <a:pt x="459" y="627"/>
                    <a:pt x="465" y="631"/>
                  </a:cubicBezTo>
                  <a:cubicBezTo>
                    <a:pt x="470" y="633"/>
                    <a:pt x="475" y="635"/>
                    <a:pt x="480" y="637"/>
                  </a:cubicBezTo>
                  <a:cubicBezTo>
                    <a:pt x="485" y="639"/>
                    <a:pt x="490" y="641"/>
                    <a:pt x="496" y="642"/>
                  </a:cubicBezTo>
                  <a:cubicBezTo>
                    <a:pt x="493" y="644"/>
                    <a:pt x="491" y="648"/>
                    <a:pt x="490" y="650"/>
                  </a:cubicBezTo>
                  <a:cubicBezTo>
                    <a:pt x="486" y="657"/>
                    <a:pt x="484" y="664"/>
                    <a:pt x="482" y="672"/>
                  </a:cubicBezTo>
                  <a:cubicBezTo>
                    <a:pt x="479" y="684"/>
                    <a:pt x="476" y="695"/>
                    <a:pt x="472" y="707"/>
                  </a:cubicBezTo>
                  <a:cubicBezTo>
                    <a:pt x="470" y="712"/>
                    <a:pt x="469" y="716"/>
                    <a:pt x="468" y="722"/>
                  </a:cubicBezTo>
                  <a:close/>
                  <a:moveTo>
                    <a:pt x="641" y="696"/>
                  </a:moveTo>
                  <a:cubicBezTo>
                    <a:pt x="632" y="703"/>
                    <a:pt x="622" y="708"/>
                    <a:pt x="613" y="714"/>
                  </a:cubicBezTo>
                  <a:cubicBezTo>
                    <a:pt x="594" y="725"/>
                    <a:pt x="577" y="737"/>
                    <a:pt x="559" y="748"/>
                  </a:cubicBezTo>
                  <a:cubicBezTo>
                    <a:pt x="541" y="760"/>
                    <a:pt x="523" y="773"/>
                    <a:pt x="505" y="785"/>
                  </a:cubicBezTo>
                  <a:cubicBezTo>
                    <a:pt x="490" y="795"/>
                    <a:pt x="474" y="803"/>
                    <a:pt x="458" y="811"/>
                  </a:cubicBezTo>
                  <a:cubicBezTo>
                    <a:pt x="459" y="789"/>
                    <a:pt x="468" y="767"/>
                    <a:pt x="466" y="745"/>
                  </a:cubicBezTo>
                  <a:cubicBezTo>
                    <a:pt x="467" y="744"/>
                    <a:pt x="469" y="742"/>
                    <a:pt x="470" y="740"/>
                  </a:cubicBezTo>
                  <a:cubicBezTo>
                    <a:pt x="474" y="733"/>
                    <a:pt x="475" y="722"/>
                    <a:pt x="473" y="714"/>
                  </a:cubicBezTo>
                  <a:cubicBezTo>
                    <a:pt x="476" y="703"/>
                    <a:pt x="481" y="691"/>
                    <a:pt x="484" y="680"/>
                  </a:cubicBezTo>
                  <a:cubicBezTo>
                    <a:pt x="486" y="673"/>
                    <a:pt x="487" y="666"/>
                    <a:pt x="489" y="659"/>
                  </a:cubicBezTo>
                  <a:cubicBezTo>
                    <a:pt x="491" y="655"/>
                    <a:pt x="492" y="651"/>
                    <a:pt x="495" y="648"/>
                  </a:cubicBezTo>
                  <a:cubicBezTo>
                    <a:pt x="497" y="645"/>
                    <a:pt x="498" y="644"/>
                    <a:pt x="501" y="643"/>
                  </a:cubicBezTo>
                  <a:cubicBezTo>
                    <a:pt x="504" y="643"/>
                    <a:pt x="508" y="642"/>
                    <a:pt x="511" y="640"/>
                  </a:cubicBezTo>
                  <a:cubicBezTo>
                    <a:pt x="516" y="638"/>
                    <a:pt x="521" y="631"/>
                    <a:pt x="519" y="625"/>
                  </a:cubicBezTo>
                  <a:cubicBezTo>
                    <a:pt x="520" y="625"/>
                    <a:pt x="521" y="625"/>
                    <a:pt x="522" y="625"/>
                  </a:cubicBezTo>
                  <a:cubicBezTo>
                    <a:pt x="527" y="624"/>
                    <a:pt x="529" y="615"/>
                    <a:pt x="530" y="611"/>
                  </a:cubicBezTo>
                  <a:cubicBezTo>
                    <a:pt x="534" y="600"/>
                    <a:pt x="541" y="593"/>
                    <a:pt x="550" y="586"/>
                  </a:cubicBezTo>
                  <a:cubicBezTo>
                    <a:pt x="558" y="578"/>
                    <a:pt x="566" y="569"/>
                    <a:pt x="574" y="560"/>
                  </a:cubicBezTo>
                  <a:cubicBezTo>
                    <a:pt x="581" y="552"/>
                    <a:pt x="590" y="545"/>
                    <a:pt x="598" y="537"/>
                  </a:cubicBezTo>
                  <a:cubicBezTo>
                    <a:pt x="605" y="530"/>
                    <a:pt x="612" y="523"/>
                    <a:pt x="618" y="515"/>
                  </a:cubicBezTo>
                  <a:cubicBezTo>
                    <a:pt x="619" y="514"/>
                    <a:pt x="623" y="508"/>
                    <a:pt x="625" y="505"/>
                  </a:cubicBezTo>
                  <a:cubicBezTo>
                    <a:pt x="628" y="504"/>
                    <a:pt x="630" y="504"/>
                    <a:pt x="633" y="503"/>
                  </a:cubicBezTo>
                  <a:cubicBezTo>
                    <a:pt x="640" y="501"/>
                    <a:pt x="646" y="498"/>
                    <a:pt x="653" y="496"/>
                  </a:cubicBezTo>
                  <a:cubicBezTo>
                    <a:pt x="665" y="491"/>
                    <a:pt x="678" y="486"/>
                    <a:pt x="690" y="480"/>
                  </a:cubicBezTo>
                  <a:cubicBezTo>
                    <a:pt x="696" y="477"/>
                    <a:pt x="703" y="473"/>
                    <a:pt x="708" y="467"/>
                  </a:cubicBezTo>
                  <a:cubicBezTo>
                    <a:pt x="708" y="472"/>
                    <a:pt x="709" y="476"/>
                    <a:pt x="710" y="480"/>
                  </a:cubicBezTo>
                  <a:cubicBezTo>
                    <a:pt x="712" y="487"/>
                    <a:pt x="713" y="493"/>
                    <a:pt x="715" y="500"/>
                  </a:cubicBezTo>
                  <a:cubicBezTo>
                    <a:pt x="718" y="512"/>
                    <a:pt x="722" y="524"/>
                    <a:pt x="727" y="536"/>
                  </a:cubicBezTo>
                  <a:cubicBezTo>
                    <a:pt x="729" y="540"/>
                    <a:pt x="731" y="544"/>
                    <a:pt x="734" y="548"/>
                  </a:cubicBezTo>
                  <a:cubicBezTo>
                    <a:pt x="727" y="552"/>
                    <a:pt x="723" y="566"/>
                    <a:pt x="721" y="572"/>
                  </a:cubicBezTo>
                  <a:cubicBezTo>
                    <a:pt x="715" y="588"/>
                    <a:pt x="708" y="604"/>
                    <a:pt x="704" y="621"/>
                  </a:cubicBezTo>
                  <a:cubicBezTo>
                    <a:pt x="702" y="628"/>
                    <a:pt x="701" y="635"/>
                    <a:pt x="699" y="641"/>
                  </a:cubicBezTo>
                  <a:cubicBezTo>
                    <a:pt x="699" y="641"/>
                    <a:pt x="698" y="641"/>
                    <a:pt x="698" y="641"/>
                  </a:cubicBezTo>
                  <a:cubicBezTo>
                    <a:pt x="686" y="644"/>
                    <a:pt x="678" y="657"/>
                    <a:pt x="678" y="669"/>
                  </a:cubicBezTo>
                  <a:cubicBezTo>
                    <a:pt x="678" y="669"/>
                    <a:pt x="677" y="669"/>
                    <a:pt x="677" y="669"/>
                  </a:cubicBezTo>
                  <a:cubicBezTo>
                    <a:pt x="672" y="671"/>
                    <a:pt x="666" y="675"/>
                    <a:pt x="662" y="680"/>
                  </a:cubicBezTo>
                  <a:cubicBezTo>
                    <a:pt x="654" y="684"/>
                    <a:pt x="648" y="691"/>
                    <a:pt x="641" y="696"/>
                  </a:cubicBezTo>
                  <a:close/>
                  <a:moveTo>
                    <a:pt x="695" y="680"/>
                  </a:moveTo>
                  <a:cubicBezTo>
                    <a:pt x="690" y="676"/>
                    <a:pt x="687" y="671"/>
                    <a:pt x="688" y="664"/>
                  </a:cubicBezTo>
                  <a:cubicBezTo>
                    <a:pt x="688" y="657"/>
                    <a:pt x="692" y="652"/>
                    <a:pt x="697" y="648"/>
                  </a:cubicBezTo>
                  <a:cubicBezTo>
                    <a:pt x="695" y="652"/>
                    <a:pt x="694" y="657"/>
                    <a:pt x="693" y="662"/>
                  </a:cubicBezTo>
                  <a:cubicBezTo>
                    <a:pt x="692" y="668"/>
                    <a:pt x="692" y="674"/>
                    <a:pt x="695" y="680"/>
                  </a:cubicBezTo>
                  <a:close/>
                  <a:moveTo>
                    <a:pt x="698" y="685"/>
                  </a:moveTo>
                  <a:cubicBezTo>
                    <a:pt x="698" y="685"/>
                    <a:pt x="698" y="685"/>
                    <a:pt x="698" y="685"/>
                  </a:cubicBezTo>
                  <a:cubicBezTo>
                    <a:pt x="698" y="685"/>
                    <a:pt x="698" y="685"/>
                    <a:pt x="698" y="685"/>
                  </a:cubicBezTo>
                  <a:cubicBezTo>
                    <a:pt x="698" y="686"/>
                    <a:pt x="698" y="686"/>
                    <a:pt x="697" y="687"/>
                  </a:cubicBezTo>
                  <a:cubicBezTo>
                    <a:pt x="697" y="687"/>
                    <a:pt x="697" y="687"/>
                    <a:pt x="697" y="687"/>
                  </a:cubicBezTo>
                  <a:cubicBezTo>
                    <a:pt x="686" y="688"/>
                    <a:pt x="681" y="677"/>
                    <a:pt x="681" y="668"/>
                  </a:cubicBezTo>
                  <a:cubicBezTo>
                    <a:pt x="681" y="663"/>
                    <a:pt x="683" y="658"/>
                    <a:pt x="685" y="654"/>
                  </a:cubicBezTo>
                  <a:cubicBezTo>
                    <a:pt x="687" y="652"/>
                    <a:pt x="689" y="649"/>
                    <a:pt x="691" y="648"/>
                  </a:cubicBezTo>
                  <a:cubicBezTo>
                    <a:pt x="693" y="646"/>
                    <a:pt x="696" y="644"/>
                    <a:pt x="698" y="643"/>
                  </a:cubicBezTo>
                  <a:cubicBezTo>
                    <a:pt x="698" y="643"/>
                    <a:pt x="698" y="644"/>
                    <a:pt x="698" y="644"/>
                  </a:cubicBezTo>
                  <a:cubicBezTo>
                    <a:pt x="698" y="644"/>
                    <a:pt x="698" y="644"/>
                    <a:pt x="697" y="644"/>
                  </a:cubicBezTo>
                  <a:cubicBezTo>
                    <a:pt x="682" y="651"/>
                    <a:pt x="679" y="679"/>
                    <a:pt x="698" y="685"/>
                  </a:cubicBezTo>
                  <a:close/>
                  <a:moveTo>
                    <a:pt x="692" y="713"/>
                  </a:moveTo>
                  <a:cubicBezTo>
                    <a:pt x="685" y="716"/>
                    <a:pt x="675" y="721"/>
                    <a:pt x="668" y="716"/>
                  </a:cubicBezTo>
                  <a:cubicBezTo>
                    <a:pt x="650" y="704"/>
                    <a:pt x="661" y="679"/>
                    <a:pt x="678" y="673"/>
                  </a:cubicBezTo>
                  <a:cubicBezTo>
                    <a:pt x="679" y="683"/>
                    <a:pt x="686" y="692"/>
                    <a:pt x="697" y="690"/>
                  </a:cubicBezTo>
                  <a:cubicBezTo>
                    <a:pt x="697" y="695"/>
                    <a:pt x="699" y="701"/>
                    <a:pt x="701" y="704"/>
                  </a:cubicBezTo>
                  <a:cubicBezTo>
                    <a:pt x="703" y="706"/>
                    <a:pt x="704" y="708"/>
                    <a:pt x="706" y="709"/>
                  </a:cubicBezTo>
                  <a:cubicBezTo>
                    <a:pt x="701" y="709"/>
                    <a:pt x="695" y="712"/>
                    <a:pt x="692" y="713"/>
                  </a:cubicBezTo>
                  <a:close/>
                  <a:moveTo>
                    <a:pt x="704" y="702"/>
                  </a:moveTo>
                  <a:cubicBezTo>
                    <a:pt x="704" y="702"/>
                    <a:pt x="704" y="702"/>
                    <a:pt x="704" y="701"/>
                  </a:cubicBezTo>
                  <a:cubicBezTo>
                    <a:pt x="702" y="698"/>
                    <a:pt x="701" y="695"/>
                    <a:pt x="701" y="691"/>
                  </a:cubicBezTo>
                  <a:cubicBezTo>
                    <a:pt x="701" y="690"/>
                    <a:pt x="701" y="689"/>
                    <a:pt x="701" y="687"/>
                  </a:cubicBezTo>
                  <a:cubicBezTo>
                    <a:pt x="702" y="688"/>
                    <a:pt x="702" y="688"/>
                    <a:pt x="703" y="689"/>
                  </a:cubicBezTo>
                  <a:cubicBezTo>
                    <a:pt x="702" y="693"/>
                    <a:pt x="702" y="699"/>
                    <a:pt x="704" y="702"/>
                  </a:cubicBezTo>
                  <a:close/>
                  <a:moveTo>
                    <a:pt x="706" y="685"/>
                  </a:moveTo>
                  <a:cubicBezTo>
                    <a:pt x="700" y="687"/>
                    <a:pt x="696" y="674"/>
                    <a:pt x="696" y="669"/>
                  </a:cubicBezTo>
                  <a:cubicBezTo>
                    <a:pt x="696" y="664"/>
                    <a:pt x="697" y="659"/>
                    <a:pt x="698" y="654"/>
                  </a:cubicBezTo>
                  <a:cubicBezTo>
                    <a:pt x="702" y="642"/>
                    <a:pt x="705" y="629"/>
                    <a:pt x="708" y="616"/>
                  </a:cubicBezTo>
                  <a:cubicBezTo>
                    <a:pt x="712" y="602"/>
                    <a:pt x="718" y="588"/>
                    <a:pt x="723" y="574"/>
                  </a:cubicBezTo>
                  <a:cubicBezTo>
                    <a:pt x="725" y="569"/>
                    <a:pt x="727" y="564"/>
                    <a:pt x="729" y="559"/>
                  </a:cubicBezTo>
                  <a:cubicBezTo>
                    <a:pt x="731" y="556"/>
                    <a:pt x="733" y="553"/>
                    <a:pt x="735" y="551"/>
                  </a:cubicBezTo>
                  <a:cubicBezTo>
                    <a:pt x="736" y="551"/>
                    <a:pt x="736" y="552"/>
                    <a:pt x="737" y="553"/>
                  </a:cubicBezTo>
                  <a:cubicBezTo>
                    <a:pt x="731" y="556"/>
                    <a:pt x="731" y="564"/>
                    <a:pt x="728" y="569"/>
                  </a:cubicBezTo>
                  <a:cubicBezTo>
                    <a:pt x="726" y="574"/>
                    <a:pt x="724" y="580"/>
                    <a:pt x="724" y="586"/>
                  </a:cubicBezTo>
                  <a:cubicBezTo>
                    <a:pt x="724" y="586"/>
                    <a:pt x="724" y="587"/>
                    <a:pt x="724" y="586"/>
                  </a:cubicBezTo>
                  <a:cubicBezTo>
                    <a:pt x="726" y="581"/>
                    <a:pt x="728" y="576"/>
                    <a:pt x="729" y="570"/>
                  </a:cubicBezTo>
                  <a:cubicBezTo>
                    <a:pt x="730" y="566"/>
                    <a:pt x="732" y="563"/>
                    <a:pt x="734" y="559"/>
                  </a:cubicBezTo>
                  <a:cubicBezTo>
                    <a:pt x="735" y="558"/>
                    <a:pt x="736" y="555"/>
                    <a:pt x="737" y="554"/>
                  </a:cubicBezTo>
                  <a:cubicBezTo>
                    <a:pt x="741" y="559"/>
                    <a:pt x="745" y="565"/>
                    <a:pt x="750" y="570"/>
                  </a:cubicBezTo>
                  <a:cubicBezTo>
                    <a:pt x="748" y="571"/>
                    <a:pt x="746" y="578"/>
                    <a:pt x="746" y="579"/>
                  </a:cubicBezTo>
                  <a:cubicBezTo>
                    <a:pt x="743" y="585"/>
                    <a:pt x="740" y="591"/>
                    <a:pt x="736" y="598"/>
                  </a:cubicBezTo>
                  <a:cubicBezTo>
                    <a:pt x="733" y="605"/>
                    <a:pt x="729" y="612"/>
                    <a:pt x="726" y="619"/>
                  </a:cubicBezTo>
                  <a:cubicBezTo>
                    <a:pt x="722" y="627"/>
                    <a:pt x="717" y="634"/>
                    <a:pt x="712" y="642"/>
                  </a:cubicBezTo>
                  <a:cubicBezTo>
                    <a:pt x="711" y="642"/>
                    <a:pt x="712" y="643"/>
                    <a:pt x="712" y="643"/>
                  </a:cubicBezTo>
                  <a:cubicBezTo>
                    <a:pt x="708" y="648"/>
                    <a:pt x="707" y="654"/>
                    <a:pt x="708" y="660"/>
                  </a:cubicBezTo>
                  <a:cubicBezTo>
                    <a:pt x="709" y="663"/>
                    <a:pt x="711" y="666"/>
                    <a:pt x="714" y="668"/>
                  </a:cubicBezTo>
                  <a:cubicBezTo>
                    <a:pt x="716" y="670"/>
                    <a:pt x="720" y="671"/>
                    <a:pt x="722" y="671"/>
                  </a:cubicBezTo>
                  <a:cubicBezTo>
                    <a:pt x="723" y="671"/>
                    <a:pt x="723" y="671"/>
                    <a:pt x="723" y="670"/>
                  </a:cubicBezTo>
                  <a:cubicBezTo>
                    <a:pt x="720" y="673"/>
                    <a:pt x="717" y="677"/>
                    <a:pt x="714" y="680"/>
                  </a:cubicBezTo>
                  <a:cubicBezTo>
                    <a:pt x="713" y="681"/>
                    <a:pt x="712" y="682"/>
                    <a:pt x="711" y="683"/>
                  </a:cubicBezTo>
                  <a:cubicBezTo>
                    <a:pt x="711" y="683"/>
                    <a:pt x="711" y="683"/>
                    <a:pt x="710" y="683"/>
                  </a:cubicBezTo>
                  <a:cubicBezTo>
                    <a:pt x="705" y="682"/>
                    <a:pt x="702" y="673"/>
                    <a:pt x="702" y="668"/>
                  </a:cubicBezTo>
                  <a:cubicBezTo>
                    <a:pt x="702" y="667"/>
                    <a:pt x="701" y="667"/>
                    <a:pt x="701" y="668"/>
                  </a:cubicBezTo>
                  <a:cubicBezTo>
                    <a:pt x="700" y="674"/>
                    <a:pt x="701" y="681"/>
                    <a:pt x="706" y="685"/>
                  </a:cubicBezTo>
                  <a:close/>
                  <a:moveTo>
                    <a:pt x="789" y="596"/>
                  </a:moveTo>
                  <a:cubicBezTo>
                    <a:pt x="778" y="622"/>
                    <a:pt x="756" y="644"/>
                    <a:pt x="733" y="660"/>
                  </a:cubicBezTo>
                  <a:cubicBezTo>
                    <a:pt x="734" y="658"/>
                    <a:pt x="734" y="655"/>
                    <a:pt x="736" y="653"/>
                  </a:cubicBezTo>
                  <a:cubicBezTo>
                    <a:pt x="738" y="649"/>
                    <a:pt x="741" y="646"/>
                    <a:pt x="744" y="643"/>
                  </a:cubicBezTo>
                  <a:cubicBezTo>
                    <a:pt x="749" y="637"/>
                    <a:pt x="753" y="631"/>
                    <a:pt x="758" y="625"/>
                  </a:cubicBezTo>
                  <a:cubicBezTo>
                    <a:pt x="762" y="618"/>
                    <a:pt x="767" y="610"/>
                    <a:pt x="772" y="604"/>
                  </a:cubicBezTo>
                  <a:cubicBezTo>
                    <a:pt x="775" y="600"/>
                    <a:pt x="779" y="596"/>
                    <a:pt x="779" y="591"/>
                  </a:cubicBezTo>
                  <a:cubicBezTo>
                    <a:pt x="782" y="593"/>
                    <a:pt x="786" y="595"/>
                    <a:pt x="789" y="596"/>
                  </a:cubicBezTo>
                  <a:cubicBezTo>
                    <a:pt x="789" y="596"/>
                    <a:pt x="789" y="596"/>
                    <a:pt x="789" y="596"/>
                  </a:cubicBezTo>
                  <a:close/>
                  <a:moveTo>
                    <a:pt x="792" y="597"/>
                  </a:moveTo>
                  <a:cubicBezTo>
                    <a:pt x="794" y="598"/>
                    <a:pt x="795" y="598"/>
                    <a:pt x="797" y="599"/>
                  </a:cubicBezTo>
                  <a:cubicBezTo>
                    <a:pt x="794" y="610"/>
                    <a:pt x="784" y="618"/>
                    <a:pt x="776" y="625"/>
                  </a:cubicBezTo>
                  <a:cubicBezTo>
                    <a:pt x="775" y="626"/>
                    <a:pt x="775" y="626"/>
                    <a:pt x="774" y="627"/>
                  </a:cubicBezTo>
                  <a:cubicBezTo>
                    <a:pt x="781" y="618"/>
                    <a:pt x="788" y="608"/>
                    <a:pt x="792" y="597"/>
                  </a:cubicBezTo>
                  <a:close/>
                  <a:moveTo>
                    <a:pt x="777" y="590"/>
                  </a:moveTo>
                  <a:cubicBezTo>
                    <a:pt x="776" y="596"/>
                    <a:pt x="769" y="603"/>
                    <a:pt x="765" y="608"/>
                  </a:cubicBezTo>
                  <a:cubicBezTo>
                    <a:pt x="761" y="615"/>
                    <a:pt x="756" y="621"/>
                    <a:pt x="751" y="628"/>
                  </a:cubicBezTo>
                  <a:cubicBezTo>
                    <a:pt x="746" y="634"/>
                    <a:pt x="741" y="640"/>
                    <a:pt x="736" y="647"/>
                  </a:cubicBezTo>
                  <a:cubicBezTo>
                    <a:pt x="732" y="652"/>
                    <a:pt x="730" y="658"/>
                    <a:pt x="727" y="664"/>
                  </a:cubicBezTo>
                  <a:cubicBezTo>
                    <a:pt x="727" y="664"/>
                    <a:pt x="727" y="664"/>
                    <a:pt x="727" y="664"/>
                  </a:cubicBezTo>
                  <a:cubicBezTo>
                    <a:pt x="726" y="665"/>
                    <a:pt x="724" y="667"/>
                    <a:pt x="722" y="667"/>
                  </a:cubicBezTo>
                  <a:cubicBezTo>
                    <a:pt x="720" y="666"/>
                    <a:pt x="717" y="666"/>
                    <a:pt x="715" y="665"/>
                  </a:cubicBezTo>
                  <a:cubicBezTo>
                    <a:pt x="713" y="663"/>
                    <a:pt x="712" y="660"/>
                    <a:pt x="712" y="657"/>
                  </a:cubicBezTo>
                  <a:cubicBezTo>
                    <a:pt x="711" y="653"/>
                    <a:pt x="713" y="648"/>
                    <a:pt x="714" y="644"/>
                  </a:cubicBezTo>
                  <a:cubicBezTo>
                    <a:pt x="724" y="634"/>
                    <a:pt x="732" y="623"/>
                    <a:pt x="740" y="611"/>
                  </a:cubicBezTo>
                  <a:cubicBezTo>
                    <a:pt x="744" y="605"/>
                    <a:pt x="748" y="599"/>
                    <a:pt x="752" y="593"/>
                  </a:cubicBezTo>
                  <a:cubicBezTo>
                    <a:pt x="756" y="589"/>
                    <a:pt x="760" y="585"/>
                    <a:pt x="762" y="580"/>
                  </a:cubicBezTo>
                  <a:cubicBezTo>
                    <a:pt x="765" y="582"/>
                    <a:pt x="768" y="584"/>
                    <a:pt x="772" y="586"/>
                  </a:cubicBezTo>
                  <a:cubicBezTo>
                    <a:pt x="773" y="587"/>
                    <a:pt x="775" y="588"/>
                    <a:pt x="777" y="589"/>
                  </a:cubicBezTo>
                  <a:cubicBezTo>
                    <a:pt x="777" y="589"/>
                    <a:pt x="777" y="589"/>
                    <a:pt x="777" y="590"/>
                  </a:cubicBezTo>
                  <a:close/>
                  <a:moveTo>
                    <a:pt x="749" y="591"/>
                  </a:moveTo>
                  <a:cubicBezTo>
                    <a:pt x="745" y="597"/>
                    <a:pt x="741" y="603"/>
                    <a:pt x="737" y="610"/>
                  </a:cubicBezTo>
                  <a:cubicBezTo>
                    <a:pt x="734" y="614"/>
                    <a:pt x="731" y="619"/>
                    <a:pt x="728" y="623"/>
                  </a:cubicBezTo>
                  <a:cubicBezTo>
                    <a:pt x="728" y="622"/>
                    <a:pt x="729" y="621"/>
                    <a:pt x="729" y="621"/>
                  </a:cubicBezTo>
                  <a:cubicBezTo>
                    <a:pt x="732" y="614"/>
                    <a:pt x="735" y="606"/>
                    <a:pt x="739" y="600"/>
                  </a:cubicBezTo>
                  <a:cubicBezTo>
                    <a:pt x="742" y="593"/>
                    <a:pt x="746" y="587"/>
                    <a:pt x="749" y="580"/>
                  </a:cubicBezTo>
                  <a:cubicBezTo>
                    <a:pt x="750" y="579"/>
                    <a:pt x="752" y="574"/>
                    <a:pt x="752" y="571"/>
                  </a:cubicBezTo>
                  <a:cubicBezTo>
                    <a:pt x="754" y="574"/>
                    <a:pt x="757" y="576"/>
                    <a:pt x="760" y="578"/>
                  </a:cubicBezTo>
                  <a:cubicBezTo>
                    <a:pt x="756" y="582"/>
                    <a:pt x="753" y="587"/>
                    <a:pt x="749" y="591"/>
                  </a:cubicBezTo>
                  <a:close/>
                  <a:moveTo>
                    <a:pt x="744" y="695"/>
                  </a:moveTo>
                  <a:cubicBezTo>
                    <a:pt x="743" y="697"/>
                    <a:pt x="741" y="699"/>
                    <a:pt x="740" y="701"/>
                  </a:cubicBezTo>
                  <a:cubicBezTo>
                    <a:pt x="735" y="706"/>
                    <a:pt x="729" y="709"/>
                    <a:pt x="722" y="708"/>
                  </a:cubicBezTo>
                  <a:cubicBezTo>
                    <a:pt x="717" y="708"/>
                    <a:pt x="713" y="707"/>
                    <a:pt x="709" y="704"/>
                  </a:cubicBezTo>
                  <a:cubicBezTo>
                    <a:pt x="714" y="706"/>
                    <a:pt x="720" y="705"/>
                    <a:pt x="724" y="704"/>
                  </a:cubicBezTo>
                  <a:cubicBezTo>
                    <a:pt x="731" y="701"/>
                    <a:pt x="738" y="697"/>
                    <a:pt x="744" y="693"/>
                  </a:cubicBezTo>
                  <a:cubicBezTo>
                    <a:pt x="744" y="694"/>
                    <a:pt x="744" y="694"/>
                    <a:pt x="744" y="695"/>
                  </a:cubicBezTo>
                  <a:close/>
                  <a:moveTo>
                    <a:pt x="821" y="625"/>
                  </a:moveTo>
                  <a:cubicBezTo>
                    <a:pt x="821" y="625"/>
                    <a:pt x="821" y="625"/>
                    <a:pt x="820" y="625"/>
                  </a:cubicBezTo>
                  <a:cubicBezTo>
                    <a:pt x="811" y="635"/>
                    <a:pt x="800" y="644"/>
                    <a:pt x="789" y="653"/>
                  </a:cubicBezTo>
                  <a:cubicBezTo>
                    <a:pt x="779" y="662"/>
                    <a:pt x="768" y="671"/>
                    <a:pt x="757" y="679"/>
                  </a:cubicBezTo>
                  <a:cubicBezTo>
                    <a:pt x="748" y="686"/>
                    <a:pt x="738" y="694"/>
                    <a:pt x="727" y="699"/>
                  </a:cubicBezTo>
                  <a:cubicBezTo>
                    <a:pt x="722" y="701"/>
                    <a:pt x="718" y="702"/>
                    <a:pt x="713" y="702"/>
                  </a:cubicBezTo>
                  <a:cubicBezTo>
                    <a:pt x="709" y="701"/>
                    <a:pt x="706" y="699"/>
                    <a:pt x="708" y="694"/>
                  </a:cubicBezTo>
                  <a:cubicBezTo>
                    <a:pt x="710" y="688"/>
                    <a:pt x="716" y="683"/>
                    <a:pt x="720" y="678"/>
                  </a:cubicBezTo>
                  <a:cubicBezTo>
                    <a:pt x="725" y="673"/>
                    <a:pt x="730" y="669"/>
                    <a:pt x="735" y="664"/>
                  </a:cubicBezTo>
                  <a:cubicBezTo>
                    <a:pt x="745" y="656"/>
                    <a:pt x="755" y="648"/>
                    <a:pt x="765" y="640"/>
                  </a:cubicBezTo>
                  <a:cubicBezTo>
                    <a:pt x="772" y="633"/>
                    <a:pt x="780" y="627"/>
                    <a:pt x="787" y="620"/>
                  </a:cubicBezTo>
                  <a:cubicBezTo>
                    <a:pt x="792" y="614"/>
                    <a:pt x="798" y="608"/>
                    <a:pt x="800" y="599"/>
                  </a:cubicBezTo>
                  <a:cubicBezTo>
                    <a:pt x="801" y="599"/>
                    <a:pt x="802" y="599"/>
                    <a:pt x="803" y="599"/>
                  </a:cubicBezTo>
                  <a:cubicBezTo>
                    <a:pt x="807" y="600"/>
                    <a:pt x="812" y="599"/>
                    <a:pt x="817" y="599"/>
                  </a:cubicBezTo>
                  <a:cubicBezTo>
                    <a:pt x="820" y="599"/>
                    <a:pt x="822" y="599"/>
                    <a:pt x="824" y="598"/>
                  </a:cubicBezTo>
                  <a:cubicBezTo>
                    <a:pt x="822" y="607"/>
                    <a:pt x="821" y="615"/>
                    <a:pt x="821" y="625"/>
                  </a:cubicBezTo>
                  <a:close/>
                  <a:moveTo>
                    <a:pt x="824" y="594"/>
                  </a:moveTo>
                  <a:cubicBezTo>
                    <a:pt x="820" y="597"/>
                    <a:pt x="814" y="595"/>
                    <a:pt x="810" y="596"/>
                  </a:cubicBezTo>
                  <a:cubicBezTo>
                    <a:pt x="806" y="596"/>
                    <a:pt x="802" y="596"/>
                    <a:pt x="797" y="595"/>
                  </a:cubicBezTo>
                  <a:cubicBezTo>
                    <a:pt x="787" y="592"/>
                    <a:pt x="776" y="586"/>
                    <a:pt x="767" y="580"/>
                  </a:cubicBezTo>
                  <a:cubicBezTo>
                    <a:pt x="750" y="569"/>
                    <a:pt x="737" y="550"/>
                    <a:pt x="730" y="532"/>
                  </a:cubicBezTo>
                  <a:cubicBezTo>
                    <a:pt x="727" y="527"/>
                    <a:pt x="725" y="522"/>
                    <a:pt x="724" y="516"/>
                  </a:cubicBezTo>
                  <a:cubicBezTo>
                    <a:pt x="724" y="516"/>
                    <a:pt x="724" y="516"/>
                    <a:pt x="724" y="516"/>
                  </a:cubicBezTo>
                  <a:cubicBezTo>
                    <a:pt x="717" y="496"/>
                    <a:pt x="713" y="474"/>
                    <a:pt x="718" y="453"/>
                  </a:cubicBezTo>
                  <a:cubicBezTo>
                    <a:pt x="720" y="442"/>
                    <a:pt x="724" y="430"/>
                    <a:pt x="732" y="422"/>
                  </a:cubicBezTo>
                  <a:cubicBezTo>
                    <a:pt x="736" y="419"/>
                    <a:pt x="740" y="418"/>
                    <a:pt x="744" y="415"/>
                  </a:cubicBezTo>
                  <a:cubicBezTo>
                    <a:pt x="745" y="414"/>
                    <a:pt x="746" y="414"/>
                    <a:pt x="747" y="413"/>
                  </a:cubicBezTo>
                  <a:cubicBezTo>
                    <a:pt x="750" y="412"/>
                    <a:pt x="753" y="412"/>
                    <a:pt x="755" y="411"/>
                  </a:cubicBezTo>
                  <a:cubicBezTo>
                    <a:pt x="769" y="409"/>
                    <a:pt x="782" y="405"/>
                    <a:pt x="795" y="399"/>
                  </a:cubicBezTo>
                  <a:cubicBezTo>
                    <a:pt x="796" y="399"/>
                    <a:pt x="796" y="399"/>
                    <a:pt x="797" y="398"/>
                  </a:cubicBezTo>
                  <a:cubicBezTo>
                    <a:pt x="803" y="397"/>
                    <a:pt x="808" y="394"/>
                    <a:pt x="815" y="395"/>
                  </a:cubicBezTo>
                  <a:cubicBezTo>
                    <a:pt x="816" y="396"/>
                    <a:pt x="817" y="396"/>
                    <a:pt x="817" y="396"/>
                  </a:cubicBezTo>
                  <a:cubicBezTo>
                    <a:pt x="822" y="397"/>
                    <a:pt x="827" y="398"/>
                    <a:pt x="831" y="399"/>
                  </a:cubicBezTo>
                  <a:cubicBezTo>
                    <a:pt x="840" y="402"/>
                    <a:pt x="848" y="406"/>
                    <a:pt x="854" y="412"/>
                  </a:cubicBezTo>
                  <a:cubicBezTo>
                    <a:pt x="866" y="423"/>
                    <a:pt x="879" y="437"/>
                    <a:pt x="884" y="452"/>
                  </a:cubicBezTo>
                  <a:cubicBezTo>
                    <a:pt x="889" y="470"/>
                    <a:pt x="892" y="490"/>
                    <a:pt x="890" y="509"/>
                  </a:cubicBezTo>
                  <a:cubicBezTo>
                    <a:pt x="890" y="517"/>
                    <a:pt x="888" y="525"/>
                    <a:pt x="887" y="534"/>
                  </a:cubicBezTo>
                  <a:cubicBezTo>
                    <a:pt x="887" y="540"/>
                    <a:pt x="887" y="547"/>
                    <a:pt x="885" y="553"/>
                  </a:cubicBezTo>
                  <a:cubicBezTo>
                    <a:pt x="879" y="543"/>
                    <a:pt x="866" y="539"/>
                    <a:pt x="857" y="548"/>
                  </a:cubicBezTo>
                  <a:cubicBezTo>
                    <a:pt x="846" y="558"/>
                    <a:pt x="834" y="567"/>
                    <a:pt x="829" y="582"/>
                  </a:cubicBezTo>
                  <a:cubicBezTo>
                    <a:pt x="827" y="586"/>
                    <a:pt x="826" y="590"/>
                    <a:pt x="825" y="594"/>
                  </a:cubicBezTo>
                  <a:cubicBezTo>
                    <a:pt x="825" y="594"/>
                    <a:pt x="824" y="594"/>
                    <a:pt x="824" y="594"/>
                  </a:cubicBezTo>
                  <a:close/>
                  <a:moveTo>
                    <a:pt x="935" y="598"/>
                  </a:moveTo>
                  <a:cubicBezTo>
                    <a:pt x="940" y="605"/>
                    <a:pt x="945" y="611"/>
                    <a:pt x="949" y="618"/>
                  </a:cubicBezTo>
                  <a:cubicBezTo>
                    <a:pt x="957" y="632"/>
                    <a:pt x="964" y="647"/>
                    <a:pt x="970" y="661"/>
                  </a:cubicBezTo>
                  <a:cubicBezTo>
                    <a:pt x="973" y="668"/>
                    <a:pt x="976" y="676"/>
                    <a:pt x="976" y="684"/>
                  </a:cubicBezTo>
                  <a:cubicBezTo>
                    <a:pt x="976" y="692"/>
                    <a:pt x="974" y="700"/>
                    <a:pt x="970" y="707"/>
                  </a:cubicBezTo>
                  <a:cubicBezTo>
                    <a:pt x="965" y="715"/>
                    <a:pt x="960" y="721"/>
                    <a:pt x="950" y="724"/>
                  </a:cubicBezTo>
                  <a:cubicBezTo>
                    <a:pt x="943" y="727"/>
                    <a:pt x="936" y="729"/>
                    <a:pt x="929" y="730"/>
                  </a:cubicBezTo>
                  <a:cubicBezTo>
                    <a:pt x="920" y="731"/>
                    <a:pt x="911" y="731"/>
                    <a:pt x="903" y="732"/>
                  </a:cubicBezTo>
                  <a:cubicBezTo>
                    <a:pt x="896" y="732"/>
                    <a:pt x="889" y="732"/>
                    <a:pt x="883" y="732"/>
                  </a:cubicBezTo>
                  <a:cubicBezTo>
                    <a:pt x="866" y="729"/>
                    <a:pt x="855" y="717"/>
                    <a:pt x="848" y="702"/>
                  </a:cubicBezTo>
                  <a:cubicBezTo>
                    <a:pt x="841" y="687"/>
                    <a:pt x="833" y="673"/>
                    <a:pt x="829" y="657"/>
                  </a:cubicBezTo>
                  <a:cubicBezTo>
                    <a:pt x="826" y="642"/>
                    <a:pt x="824" y="626"/>
                    <a:pt x="826" y="610"/>
                  </a:cubicBezTo>
                  <a:cubicBezTo>
                    <a:pt x="827" y="595"/>
                    <a:pt x="832" y="577"/>
                    <a:pt x="844" y="565"/>
                  </a:cubicBezTo>
                  <a:cubicBezTo>
                    <a:pt x="849" y="560"/>
                    <a:pt x="854" y="554"/>
                    <a:pt x="860" y="549"/>
                  </a:cubicBezTo>
                  <a:cubicBezTo>
                    <a:pt x="864" y="547"/>
                    <a:pt x="868" y="546"/>
                    <a:pt x="871" y="547"/>
                  </a:cubicBezTo>
                  <a:cubicBezTo>
                    <a:pt x="868" y="549"/>
                    <a:pt x="864" y="551"/>
                    <a:pt x="862" y="555"/>
                  </a:cubicBezTo>
                  <a:cubicBezTo>
                    <a:pt x="856" y="565"/>
                    <a:pt x="855" y="577"/>
                    <a:pt x="848" y="587"/>
                  </a:cubicBezTo>
                  <a:cubicBezTo>
                    <a:pt x="842" y="597"/>
                    <a:pt x="839" y="609"/>
                    <a:pt x="838" y="621"/>
                  </a:cubicBezTo>
                  <a:cubicBezTo>
                    <a:pt x="836" y="632"/>
                    <a:pt x="836" y="644"/>
                    <a:pt x="839" y="655"/>
                  </a:cubicBezTo>
                  <a:cubicBezTo>
                    <a:pt x="840" y="656"/>
                    <a:pt x="841" y="656"/>
                    <a:pt x="841" y="655"/>
                  </a:cubicBezTo>
                  <a:cubicBezTo>
                    <a:pt x="839" y="636"/>
                    <a:pt x="840" y="613"/>
                    <a:pt x="848" y="595"/>
                  </a:cubicBezTo>
                  <a:cubicBezTo>
                    <a:pt x="850" y="590"/>
                    <a:pt x="854" y="586"/>
                    <a:pt x="856" y="580"/>
                  </a:cubicBezTo>
                  <a:cubicBezTo>
                    <a:pt x="858" y="576"/>
                    <a:pt x="859" y="572"/>
                    <a:pt x="861" y="567"/>
                  </a:cubicBezTo>
                  <a:cubicBezTo>
                    <a:pt x="862" y="562"/>
                    <a:pt x="864" y="557"/>
                    <a:pt x="868" y="553"/>
                  </a:cubicBezTo>
                  <a:cubicBezTo>
                    <a:pt x="871" y="551"/>
                    <a:pt x="873" y="549"/>
                    <a:pt x="876" y="550"/>
                  </a:cubicBezTo>
                  <a:cubicBezTo>
                    <a:pt x="877" y="550"/>
                    <a:pt x="877" y="550"/>
                    <a:pt x="877" y="550"/>
                  </a:cubicBezTo>
                  <a:cubicBezTo>
                    <a:pt x="879" y="552"/>
                    <a:pt x="881" y="554"/>
                    <a:pt x="882" y="556"/>
                  </a:cubicBezTo>
                  <a:cubicBezTo>
                    <a:pt x="882" y="556"/>
                    <a:pt x="882" y="557"/>
                    <a:pt x="882" y="557"/>
                  </a:cubicBezTo>
                  <a:cubicBezTo>
                    <a:pt x="880" y="556"/>
                    <a:pt x="877" y="557"/>
                    <a:pt x="875" y="557"/>
                  </a:cubicBezTo>
                  <a:cubicBezTo>
                    <a:pt x="871" y="558"/>
                    <a:pt x="868" y="560"/>
                    <a:pt x="866" y="564"/>
                  </a:cubicBezTo>
                  <a:cubicBezTo>
                    <a:pt x="866" y="564"/>
                    <a:pt x="866" y="565"/>
                    <a:pt x="866" y="564"/>
                  </a:cubicBezTo>
                  <a:cubicBezTo>
                    <a:pt x="869" y="562"/>
                    <a:pt x="872" y="559"/>
                    <a:pt x="875" y="558"/>
                  </a:cubicBezTo>
                  <a:cubicBezTo>
                    <a:pt x="878" y="558"/>
                    <a:pt x="881" y="559"/>
                    <a:pt x="884" y="559"/>
                  </a:cubicBezTo>
                  <a:cubicBezTo>
                    <a:pt x="883" y="560"/>
                    <a:pt x="883" y="561"/>
                    <a:pt x="882" y="562"/>
                  </a:cubicBezTo>
                  <a:cubicBezTo>
                    <a:pt x="880" y="560"/>
                    <a:pt x="877" y="562"/>
                    <a:pt x="875" y="564"/>
                  </a:cubicBezTo>
                  <a:cubicBezTo>
                    <a:pt x="875" y="564"/>
                    <a:pt x="875" y="564"/>
                    <a:pt x="874" y="564"/>
                  </a:cubicBezTo>
                  <a:cubicBezTo>
                    <a:pt x="872" y="565"/>
                    <a:pt x="870" y="568"/>
                    <a:pt x="868" y="571"/>
                  </a:cubicBezTo>
                  <a:cubicBezTo>
                    <a:pt x="866" y="574"/>
                    <a:pt x="864" y="578"/>
                    <a:pt x="862" y="582"/>
                  </a:cubicBezTo>
                  <a:cubicBezTo>
                    <a:pt x="858" y="589"/>
                    <a:pt x="855" y="596"/>
                    <a:pt x="853" y="604"/>
                  </a:cubicBezTo>
                  <a:cubicBezTo>
                    <a:pt x="851" y="611"/>
                    <a:pt x="851" y="618"/>
                    <a:pt x="851" y="626"/>
                  </a:cubicBezTo>
                  <a:cubicBezTo>
                    <a:pt x="850" y="631"/>
                    <a:pt x="849" y="637"/>
                    <a:pt x="852" y="642"/>
                  </a:cubicBezTo>
                  <a:cubicBezTo>
                    <a:pt x="852" y="643"/>
                    <a:pt x="853" y="642"/>
                    <a:pt x="853" y="642"/>
                  </a:cubicBezTo>
                  <a:cubicBezTo>
                    <a:pt x="850" y="629"/>
                    <a:pt x="852" y="614"/>
                    <a:pt x="856" y="601"/>
                  </a:cubicBezTo>
                  <a:cubicBezTo>
                    <a:pt x="858" y="595"/>
                    <a:pt x="861" y="589"/>
                    <a:pt x="864" y="583"/>
                  </a:cubicBezTo>
                  <a:cubicBezTo>
                    <a:pt x="861" y="592"/>
                    <a:pt x="859" y="602"/>
                    <a:pt x="859" y="610"/>
                  </a:cubicBezTo>
                  <a:cubicBezTo>
                    <a:pt x="858" y="614"/>
                    <a:pt x="859" y="618"/>
                    <a:pt x="859" y="622"/>
                  </a:cubicBezTo>
                  <a:cubicBezTo>
                    <a:pt x="859" y="625"/>
                    <a:pt x="858" y="628"/>
                    <a:pt x="859" y="631"/>
                  </a:cubicBezTo>
                  <a:cubicBezTo>
                    <a:pt x="860" y="638"/>
                    <a:pt x="861" y="646"/>
                    <a:pt x="865" y="652"/>
                  </a:cubicBezTo>
                  <a:cubicBezTo>
                    <a:pt x="865" y="652"/>
                    <a:pt x="865" y="652"/>
                    <a:pt x="865" y="651"/>
                  </a:cubicBezTo>
                  <a:cubicBezTo>
                    <a:pt x="863" y="645"/>
                    <a:pt x="861" y="638"/>
                    <a:pt x="860" y="631"/>
                  </a:cubicBezTo>
                  <a:cubicBezTo>
                    <a:pt x="860" y="627"/>
                    <a:pt x="859" y="624"/>
                    <a:pt x="859" y="620"/>
                  </a:cubicBezTo>
                  <a:cubicBezTo>
                    <a:pt x="860" y="617"/>
                    <a:pt x="861" y="614"/>
                    <a:pt x="861" y="611"/>
                  </a:cubicBezTo>
                  <a:cubicBezTo>
                    <a:pt x="861" y="604"/>
                    <a:pt x="862" y="597"/>
                    <a:pt x="864" y="591"/>
                  </a:cubicBezTo>
                  <a:cubicBezTo>
                    <a:pt x="866" y="584"/>
                    <a:pt x="869" y="579"/>
                    <a:pt x="873" y="573"/>
                  </a:cubicBezTo>
                  <a:cubicBezTo>
                    <a:pt x="873" y="574"/>
                    <a:pt x="873" y="575"/>
                    <a:pt x="873" y="576"/>
                  </a:cubicBezTo>
                  <a:cubicBezTo>
                    <a:pt x="871" y="582"/>
                    <a:pt x="869" y="588"/>
                    <a:pt x="867" y="595"/>
                  </a:cubicBezTo>
                  <a:cubicBezTo>
                    <a:pt x="867" y="599"/>
                    <a:pt x="867" y="603"/>
                    <a:pt x="866" y="607"/>
                  </a:cubicBezTo>
                  <a:cubicBezTo>
                    <a:pt x="866" y="611"/>
                    <a:pt x="865" y="614"/>
                    <a:pt x="865" y="618"/>
                  </a:cubicBezTo>
                  <a:cubicBezTo>
                    <a:pt x="866" y="627"/>
                    <a:pt x="866" y="636"/>
                    <a:pt x="868" y="644"/>
                  </a:cubicBezTo>
                  <a:cubicBezTo>
                    <a:pt x="869" y="652"/>
                    <a:pt x="871" y="660"/>
                    <a:pt x="872" y="668"/>
                  </a:cubicBezTo>
                  <a:cubicBezTo>
                    <a:pt x="872" y="668"/>
                    <a:pt x="873" y="668"/>
                    <a:pt x="873" y="668"/>
                  </a:cubicBezTo>
                  <a:cubicBezTo>
                    <a:pt x="873" y="659"/>
                    <a:pt x="870" y="651"/>
                    <a:pt x="869" y="642"/>
                  </a:cubicBezTo>
                  <a:cubicBezTo>
                    <a:pt x="868" y="634"/>
                    <a:pt x="867" y="626"/>
                    <a:pt x="867" y="618"/>
                  </a:cubicBezTo>
                  <a:cubicBezTo>
                    <a:pt x="867" y="613"/>
                    <a:pt x="867" y="608"/>
                    <a:pt x="868" y="603"/>
                  </a:cubicBezTo>
                  <a:cubicBezTo>
                    <a:pt x="869" y="600"/>
                    <a:pt x="868" y="595"/>
                    <a:pt x="869" y="592"/>
                  </a:cubicBezTo>
                  <a:cubicBezTo>
                    <a:pt x="870" y="588"/>
                    <a:pt x="873" y="584"/>
                    <a:pt x="874" y="579"/>
                  </a:cubicBezTo>
                  <a:cubicBezTo>
                    <a:pt x="875" y="580"/>
                    <a:pt x="875" y="580"/>
                    <a:pt x="875" y="581"/>
                  </a:cubicBezTo>
                  <a:cubicBezTo>
                    <a:pt x="875" y="581"/>
                    <a:pt x="875" y="581"/>
                    <a:pt x="875" y="581"/>
                  </a:cubicBezTo>
                  <a:cubicBezTo>
                    <a:pt x="874" y="584"/>
                    <a:pt x="873" y="589"/>
                    <a:pt x="872" y="592"/>
                  </a:cubicBezTo>
                  <a:cubicBezTo>
                    <a:pt x="871" y="596"/>
                    <a:pt x="871" y="601"/>
                    <a:pt x="870" y="606"/>
                  </a:cubicBezTo>
                  <a:cubicBezTo>
                    <a:pt x="870" y="607"/>
                    <a:pt x="872" y="607"/>
                    <a:pt x="872" y="606"/>
                  </a:cubicBezTo>
                  <a:cubicBezTo>
                    <a:pt x="873" y="601"/>
                    <a:pt x="874" y="596"/>
                    <a:pt x="875" y="591"/>
                  </a:cubicBezTo>
                  <a:cubicBezTo>
                    <a:pt x="875" y="588"/>
                    <a:pt x="877" y="585"/>
                    <a:pt x="878" y="583"/>
                  </a:cubicBezTo>
                  <a:cubicBezTo>
                    <a:pt x="879" y="584"/>
                    <a:pt x="881" y="585"/>
                    <a:pt x="883" y="586"/>
                  </a:cubicBezTo>
                  <a:cubicBezTo>
                    <a:pt x="882" y="587"/>
                    <a:pt x="882" y="588"/>
                    <a:pt x="882" y="589"/>
                  </a:cubicBezTo>
                  <a:cubicBezTo>
                    <a:pt x="882" y="591"/>
                    <a:pt x="882" y="593"/>
                    <a:pt x="883" y="594"/>
                  </a:cubicBezTo>
                  <a:cubicBezTo>
                    <a:pt x="883" y="595"/>
                    <a:pt x="884" y="594"/>
                    <a:pt x="884" y="594"/>
                  </a:cubicBezTo>
                  <a:cubicBezTo>
                    <a:pt x="884" y="592"/>
                    <a:pt x="884" y="590"/>
                    <a:pt x="884" y="589"/>
                  </a:cubicBezTo>
                  <a:cubicBezTo>
                    <a:pt x="884" y="588"/>
                    <a:pt x="884" y="587"/>
                    <a:pt x="884" y="586"/>
                  </a:cubicBezTo>
                  <a:cubicBezTo>
                    <a:pt x="886" y="587"/>
                    <a:pt x="889" y="587"/>
                    <a:pt x="891" y="586"/>
                  </a:cubicBezTo>
                  <a:cubicBezTo>
                    <a:pt x="891" y="591"/>
                    <a:pt x="895" y="598"/>
                    <a:pt x="898" y="602"/>
                  </a:cubicBezTo>
                  <a:cubicBezTo>
                    <a:pt x="904" y="609"/>
                    <a:pt x="908" y="617"/>
                    <a:pt x="916" y="624"/>
                  </a:cubicBezTo>
                  <a:cubicBezTo>
                    <a:pt x="916" y="624"/>
                    <a:pt x="917" y="623"/>
                    <a:pt x="916" y="623"/>
                  </a:cubicBezTo>
                  <a:cubicBezTo>
                    <a:pt x="910" y="617"/>
                    <a:pt x="906" y="609"/>
                    <a:pt x="901" y="601"/>
                  </a:cubicBezTo>
                  <a:cubicBezTo>
                    <a:pt x="900" y="599"/>
                    <a:pt x="899" y="597"/>
                    <a:pt x="898" y="595"/>
                  </a:cubicBezTo>
                  <a:cubicBezTo>
                    <a:pt x="900" y="598"/>
                    <a:pt x="902" y="601"/>
                    <a:pt x="904" y="603"/>
                  </a:cubicBezTo>
                  <a:cubicBezTo>
                    <a:pt x="908" y="608"/>
                    <a:pt x="913" y="612"/>
                    <a:pt x="918" y="616"/>
                  </a:cubicBezTo>
                  <a:cubicBezTo>
                    <a:pt x="923" y="620"/>
                    <a:pt x="927" y="623"/>
                    <a:pt x="931" y="628"/>
                  </a:cubicBezTo>
                  <a:cubicBezTo>
                    <a:pt x="931" y="629"/>
                    <a:pt x="932" y="629"/>
                    <a:pt x="932" y="628"/>
                  </a:cubicBezTo>
                  <a:cubicBezTo>
                    <a:pt x="931" y="624"/>
                    <a:pt x="928" y="622"/>
                    <a:pt x="925" y="619"/>
                  </a:cubicBezTo>
                  <a:cubicBezTo>
                    <a:pt x="920" y="615"/>
                    <a:pt x="915" y="612"/>
                    <a:pt x="911" y="607"/>
                  </a:cubicBezTo>
                  <a:cubicBezTo>
                    <a:pt x="904" y="600"/>
                    <a:pt x="899" y="593"/>
                    <a:pt x="896" y="584"/>
                  </a:cubicBezTo>
                  <a:cubicBezTo>
                    <a:pt x="897" y="584"/>
                    <a:pt x="897" y="584"/>
                    <a:pt x="898" y="584"/>
                  </a:cubicBezTo>
                  <a:cubicBezTo>
                    <a:pt x="898" y="586"/>
                    <a:pt x="900" y="588"/>
                    <a:pt x="901" y="590"/>
                  </a:cubicBezTo>
                  <a:cubicBezTo>
                    <a:pt x="903" y="593"/>
                    <a:pt x="906" y="596"/>
                    <a:pt x="908" y="599"/>
                  </a:cubicBezTo>
                  <a:cubicBezTo>
                    <a:pt x="911" y="602"/>
                    <a:pt x="914" y="604"/>
                    <a:pt x="918" y="607"/>
                  </a:cubicBezTo>
                  <a:cubicBezTo>
                    <a:pt x="923" y="612"/>
                    <a:pt x="927" y="617"/>
                    <a:pt x="932" y="622"/>
                  </a:cubicBezTo>
                  <a:cubicBezTo>
                    <a:pt x="932" y="622"/>
                    <a:pt x="933" y="622"/>
                    <a:pt x="933" y="621"/>
                  </a:cubicBezTo>
                  <a:cubicBezTo>
                    <a:pt x="929" y="612"/>
                    <a:pt x="919" y="607"/>
                    <a:pt x="912" y="599"/>
                  </a:cubicBezTo>
                  <a:cubicBezTo>
                    <a:pt x="908" y="594"/>
                    <a:pt x="904" y="590"/>
                    <a:pt x="901" y="584"/>
                  </a:cubicBezTo>
                  <a:cubicBezTo>
                    <a:pt x="902" y="584"/>
                    <a:pt x="904" y="585"/>
                    <a:pt x="905" y="585"/>
                  </a:cubicBezTo>
                  <a:cubicBezTo>
                    <a:pt x="905" y="585"/>
                    <a:pt x="905" y="585"/>
                    <a:pt x="905" y="585"/>
                  </a:cubicBezTo>
                  <a:cubicBezTo>
                    <a:pt x="904" y="591"/>
                    <a:pt x="911" y="595"/>
                    <a:pt x="914" y="598"/>
                  </a:cubicBezTo>
                  <a:cubicBezTo>
                    <a:pt x="921" y="605"/>
                    <a:pt x="928" y="612"/>
                    <a:pt x="936" y="617"/>
                  </a:cubicBezTo>
                  <a:cubicBezTo>
                    <a:pt x="937" y="617"/>
                    <a:pt x="937" y="617"/>
                    <a:pt x="937" y="616"/>
                  </a:cubicBezTo>
                  <a:cubicBezTo>
                    <a:pt x="931" y="610"/>
                    <a:pt x="923" y="606"/>
                    <a:pt x="918" y="599"/>
                  </a:cubicBezTo>
                  <a:cubicBezTo>
                    <a:pt x="914" y="595"/>
                    <a:pt x="908" y="591"/>
                    <a:pt x="907" y="585"/>
                  </a:cubicBezTo>
                  <a:cubicBezTo>
                    <a:pt x="909" y="586"/>
                    <a:pt x="911" y="586"/>
                    <a:pt x="913" y="587"/>
                  </a:cubicBezTo>
                  <a:cubicBezTo>
                    <a:pt x="912" y="587"/>
                    <a:pt x="912" y="588"/>
                    <a:pt x="913" y="588"/>
                  </a:cubicBezTo>
                  <a:cubicBezTo>
                    <a:pt x="915" y="593"/>
                    <a:pt x="920" y="597"/>
                    <a:pt x="924" y="601"/>
                  </a:cubicBezTo>
                  <a:cubicBezTo>
                    <a:pt x="928" y="605"/>
                    <a:pt x="932" y="609"/>
                    <a:pt x="936" y="613"/>
                  </a:cubicBezTo>
                  <a:cubicBezTo>
                    <a:pt x="936" y="613"/>
                    <a:pt x="937" y="613"/>
                    <a:pt x="937" y="612"/>
                  </a:cubicBezTo>
                  <a:cubicBezTo>
                    <a:pt x="937" y="610"/>
                    <a:pt x="935" y="608"/>
                    <a:pt x="933" y="607"/>
                  </a:cubicBezTo>
                  <a:cubicBezTo>
                    <a:pt x="930" y="604"/>
                    <a:pt x="927" y="601"/>
                    <a:pt x="924" y="598"/>
                  </a:cubicBezTo>
                  <a:cubicBezTo>
                    <a:pt x="921" y="595"/>
                    <a:pt x="918" y="592"/>
                    <a:pt x="916" y="589"/>
                  </a:cubicBezTo>
                  <a:cubicBezTo>
                    <a:pt x="916" y="588"/>
                    <a:pt x="915" y="588"/>
                    <a:pt x="915" y="587"/>
                  </a:cubicBezTo>
                  <a:cubicBezTo>
                    <a:pt x="918" y="588"/>
                    <a:pt x="922" y="588"/>
                    <a:pt x="925" y="588"/>
                  </a:cubicBezTo>
                  <a:cubicBezTo>
                    <a:pt x="929" y="591"/>
                    <a:pt x="932" y="595"/>
                    <a:pt x="935" y="598"/>
                  </a:cubicBezTo>
                  <a:close/>
                  <a:moveTo>
                    <a:pt x="1145" y="566"/>
                  </a:moveTo>
                  <a:cubicBezTo>
                    <a:pt x="1133" y="572"/>
                    <a:pt x="1119" y="575"/>
                    <a:pt x="1106" y="580"/>
                  </a:cubicBezTo>
                  <a:cubicBezTo>
                    <a:pt x="1098" y="583"/>
                    <a:pt x="1090" y="584"/>
                    <a:pt x="1082" y="585"/>
                  </a:cubicBezTo>
                  <a:cubicBezTo>
                    <a:pt x="1075" y="585"/>
                    <a:pt x="1068" y="586"/>
                    <a:pt x="1061" y="587"/>
                  </a:cubicBezTo>
                  <a:cubicBezTo>
                    <a:pt x="1046" y="590"/>
                    <a:pt x="1030" y="592"/>
                    <a:pt x="1015" y="595"/>
                  </a:cubicBezTo>
                  <a:cubicBezTo>
                    <a:pt x="1007" y="596"/>
                    <a:pt x="999" y="597"/>
                    <a:pt x="991" y="596"/>
                  </a:cubicBezTo>
                  <a:cubicBezTo>
                    <a:pt x="983" y="596"/>
                    <a:pt x="976" y="596"/>
                    <a:pt x="968" y="593"/>
                  </a:cubicBezTo>
                  <a:cubicBezTo>
                    <a:pt x="963" y="591"/>
                    <a:pt x="958" y="589"/>
                    <a:pt x="953" y="588"/>
                  </a:cubicBezTo>
                  <a:cubicBezTo>
                    <a:pt x="950" y="587"/>
                    <a:pt x="946" y="585"/>
                    <a:pt x="943" y="586"/>
                  </a:cubicBezTo>
                  <a:cubicBezTo>
                    <a:pt x="943" y="586"/>
                    <a:pt x="943" y="586"/>
                    <a:pt x="943" y="586"/>
                  </a:cubicBezTo>
                  <a:cubicBezTo>
                    <a:pt x="939" y="584"/>
                    <a:pt x="934" y="585"/>
                    <a:pt x="931" y="585"/>
                  </a:cubicBezTo>
                  <a:cubicBezTo>
                    <a:pt x="929" y="585"/>
                    <a:pt x="927" y="585"/>
                    <a:pt x="924" y="584"/>
                  </a:cubicBezTo>
                  <a:cubicBezTo>
                    <a:pt x="923" y="584"/>
                    <a:pt x="921" y="583"/>
                    <a:pt x="919" y="584"/>
                  </a:cubicBezTo>
                  <a:cubicBezTo>
                    <a:pt x="919" y="584"/>
                    <a:pt x="919" y="584"/>
                    <a:pt x="919" y="584"/>
                  </a:cubicBezTo>
                  <a:cubicBezTo>
                    <a:pt x="916" y="583"/>
                    <a:pt x="914" y="583"/>
                    <a:pt x="911" y="582"/>
                  </a:cubicBezTo>
                  <a:cubicBezTo>
                    <a:pt x="907" y="581"/>
                    <a:pt x="889" y="576"/>
                    <a:pt x="887" y="584"/>
                  </a:cubicBezTo>
                  <a:cubicBezTo>
                    <a:pt x="885" y="583"/>
                    <a:pt x="882" y="582"/>
                    <a:pt x="880" y="580"/>
                  </a:cubicBezTo>
                  <a:cubicBezTo>
                    <a:pt x="880" y="579"/>
                    <a:pt x="879" y="579"/>
                    <a:pt x="879" y="579"/>
                  </a:cubicBezTo>
                  <a:cubicBezTo>
                    <a:pt x="880" y="578"/>
                    <a:pt x="880" y="578"/>
                    <a:pt x="880" y="577"/>
                  </a:cubicBezTo>
                  <a:cubicBezTo>
                    <a:pt x="880" y="574"/>
                    <a:pt x="882" y="571"/>
                    <a:pt x="883" y="569"/>
                  </a:cubicBezTo>
                  <a:cubicBezTo>
                    <a:pt x="883" y="569"/>
                    <a:pt x="884" y="569"/>
                    <a:pt x="884" y="568"/>
                  </a:cubicBezTo>
                  <a:cubicBezTo>
                    <a:pt x="885" y="565"/>
                    <a:pt x="886" y="561"/>
                    <a:pt x="888" y="558"/>
                  </a:cubicBezTo>
                  <a:cubicBezTo>
                    <a:pt x="889" y="558"/>
                    <a:pt x="890" y="558"/>
                    <a:pt x="891" y="558"/>
                  </a:cubicBezTo>
                  <a:cubicBezTo>
                    <a:pt x="891" y="559"/>
                    <a:pt x="890" y="560"/>
                    <a:pt x="889" y="561"/>
                  </a:cubicBezTo>
                  <a:cubicBezTo>
                    <a:pt x="888" y="563"/>
                    <a:pt x="886" y="567"/>
                    <a:pt x="888" y="569"/>
                  </a:cubicBezTo>
                  <a:cubicBezTo>
                    <a:pt x="888" y="569"/>
                    <a:pt x="889" y="569"/>
                    <a:pt x="889" y="569"/>
                  </a:cubicBezTo>
                  <a:cubicBezTo>
                    <a:pt x="891" y="567"/>
                    <a:pt x="891" y="563"/>
                    <a:pt x="893" y="561"/>
                  </a:cubicBezTo>
                  <a:cubicBezTo>
                    <a:pt x="893" y="560"/>
                    <a:pt x="894" y="559"/>
                    <a:pt x="895" y="557"/>
                  </a:cubicBezTo>
                  <a:cubicBezTo>
                    <a:pt x="897" y="557"/>
                    <a:pt x="899" y="557"/>
                    <a:pt x="901" y="557"/>
                  </a:cubicBezTo>
                  <a:cubicBezTo>
                    <a:pt x="899" y="558"/>
                    <a:pt x="897" y="560"/>
                    <a:pt x="896" y="562"/>
                  </a:cubicBezTo>
                  <a:cubicBezTo>
                    <a:pt x="895" y="564"/>
                    <a:pt x="892" y="567"/>
                    <a:pt x="894" y="569"/>
                  </a:cubicBezTo>
                  <a:cubicBezTo>
                    <a:pt x="894" y="570"/>
                    <a:pt x="895" y="570"/>
                    <a:pt x="895" y="569"/>
                  </a:cubicBezTo>
                  <a:cubicBezTo>
                    <a:pt x="897" y="568"/>
                    <a:pt x="897" y="565"/>
                    <a:pt x="899" y="563"/>
                  </a:cubicBezTo>
                  <a:cubicBezTo>
                    <a:pt x="900" y="561"/>
                    <a:pt x="902" y="558"/>
                    <a:pt x="905" y="557"/>
                  </a:cubicBezTo>
                  <a:cubicBezTo>
                    <a:pt x="905" y="557"/>
                    <a:pt x="906" y="557"/>
                    <a:pt x="907" y="557"/>
                  </a:cubicBezTo>
                  <a:cubicBezTo>
                    <a:pt x="907" y="557"/>
                    <a:pt x="906" y="558"/>
                    <a:pt x="906" y="559"/>
                  </a:cubicBezTo>
                  <a:cubicBezTo>
                    <a:pt x="905" y="560"/>
                    <a:pt x="901" y="564"/>
                    <a:pt x="903" y="566"/>
                  </a:cubicBezTo>
                  <a:cubicBezTo>
                    <a:pt x="903" y="566"/>
                    <a:pt x="904" y="567"/>
                    <a:pt x="904" y="566"/>
                  </a:cubicBezTo>
                  <a:cubicBezTo>
                    <a:pt x="905" y="566"/>
                    <a:pt x="905" y="565"/>
                    <a:pt x="906" y="564"/>
                  </a:cubicBezTo>
                  <a:cubicBezTo>
                    <a:pt x="907" y="562"/>
                    <a:pt x="907" y="561"/>
                    <a:pt x="908" y="560"/>
                  </a:cubicBezTo>
                  <a:cubicBezTo>
                    <a:pt x="909" y="559"/>
                    <a:pt x="910" y="558"/>
                    <a:pt x="911" y="557"/>
                  </a:cubicBezTo>
                  <a:cubicBezTo>
                    <a:pt x="912" y="557"/>
                    <a:pt x="913" y="557"/>
                    <a:pt x="913" y="557"/>
                  </a:cubicBezTo>
                  <a:cubicBezTo>
                    <a:pt x="910" y="560"/>
                    <a:pt x="908" y="564"/>
                    <a:pt x="910" y="566"/>
                  </a:cubicBezTo>
                  <a:cubicBezTo>
                    <a:pt x="911" y="567"/>
                    <a:pt x="911" y="566"/>
                    <a:pt x="911" y="566"/>
                  </a:cubicBezTo>
                  <a:cubicBezTo>
                    <a:pt x="913" y="564"/>
                    <a:pt x="913" y="562"/>
                    <a:pt x="915" y="560"/>
                  </a:cubicBezTo>
                  <a:cubicBezTo>
                    <a:pt x="916" y="559"/>
                    <a:pt x="917" y="558"/>
                    <a:pt x="918" y="557"/>
                  </a:cubicBezTo>
                  <a:cubicBezTo>
                    <a:pt x="918" y="557"/>
                    <a:pt x="919" y="557"/>
                    <a:pt x="920" y="557"/>
                  </a:cubicBezTo>
                  <a:cubicBezTo>
                    <a:pt x="920" y="557"/>
                    <a:pt x="921" y="557"/>
                    <a:pt x="921" y="557"/>
                  </a:cubicBezTo>
                  <a:cubicBezTo>
                    <a:pt x="920" y="557"/>
                    <a:pt x="920" y="558"/>
                    <a:pt x="919" y="558"/>
                  </a:cubicBezTo>
                  <a:cubicBezTo>
                    <a:pt x="918" y="560"/>
                    <a:pt x="916" y="564"/>
                    <a:pt x="917" y="566"/>
                  </a:cubicBezTo>
                  <a:cubicBezTo>
                    <a:pt x="918" y="567"/>
                    <a:pt x="918" y="567"/>
                    <a:pt x="918" y="566"/>
                  </a:cubicBezTo>
                  <a:cubicBezTo>
                    <a:pt x="920" y="564"/>
                    <a:pt x="920" y="562"/>
                    <a:pt x="921" y="560"/>
                  </a:cubicBezTo>
                  <a:cubicBezTo>
                    <a:pt x="922" y="559"/>
                    <a:pt x="923" y="557"/>
                    <a:pt x="924" y="557"/>
                  </a:cubicBezTo>
                  <a:cubicBezTo>
                    <a:pt x="925" y="557"/>
                    <a:pt x="927" y="557"/>
                    <a:pt x="928" y="557"/>
                  </a:cubicBezTo>
                  <a:cubicBezTo>
                    <a:pt x="926" y="559"/>
                    <a:pt x="924" y="561"/>
                    <a:pt x="924" y="564"/>
                  </a:cubicBezTo>
                  <a:cubicBezTo>
                    <a:pt x="924" y="564"/>
                    <a:pt x="924" y="565"/>
                    <a:pt x="924" y="564"/>
                  </a:cubicBezTo>
                  <a:cubicBezTo>
                    <a:pt x="926" y="563"/>
                    <a:pt x="927" y="561"/>
                    <a:pt x="929" y="559"/>
                  </a:cubicBezTo>
                  <a:cubicBezTo>
                    <a:pt x="930" y="558"/>
                    <a:pt x="930" y="557"/>
                    <a:pt x="931" y="557"/>
                  </a:cubicBezTo>
                  <a:cubicBezTo>
                    <a:pt x="932" y="557"/>
                    <a:pt x="933" y="557"/>
                    <a:pt x="933" y="557"/>
                  </a:cubicBezTo>
                  <a:cubicBezTo>
                    <a:pt x="931" y="559"/>
                    <a:pt x="929" y="562"/>
                    <a:pt x="930" y="565"/>
                  </a:cubicBezTo>
                  <a:cubicBezTo>
                    <a:pt x="930" y="565"/>
                    <a:pt x="930" y="566"/>
                    <a:pt x="930" y="565"/>
                  </a:cubicBezTo>
                  <a:cubicBezTo>
                    <a:pt x="931" y="563"/>
                    <a:pt x="932" y="561"/>
                    <a:pt x="934" y="559"/>
                  </a:cubicBezTo>
                  <a:cubicBezTo>
                    <a:pt x="934" y="559"/>
                    <a:pt x="935" y="558"/>
                    <a:pt x="936" y="557"/>
                  </a:cubicBezTo>
                  <a:cubicBezTo>
                    <a:pt x="936" y="557"/>
                    <a:pt x="936" y="557"/>
                    <a:pt x="936" y="557"/>
                  </a:cubicBezTo>
                  <a:cubicBezTo>
                    <a:pt x="936" y="557"/>
                    <a:pt x="936" y="557"/>
                    <a:pt x="937" y="557"/>
                  </a:cubicBezTo>
                  <a:cubicBezTo>
                    <a:pt x="936" y="557"/>
                    <a:pt x="936" y="558"/>
                    <a:pt x="936" y="558"/>
                  </a:cubicBezTo>
                  <a:cubicBezTo>
                    <a:pt x="936" y="559"/>
                    <a:pt x="937" y="559"/>
                    <a:pt x="937" y="559"/>
                  </a:cubicBezTo>
                  <a:cubicBezTo>
                    <a:pt x="937" y="560"/>
                    <a:pt x="939" y="561"/>
                    <a:pt x="940" y="560"/>
                  </a:cubicBezTo>
                  <a:cubicBezTo>
                    <a:pt x="940" y="560"/>
                    <a:pt x="941" y="559"/>
                    <a:pt x="941" y="559"/>
                  </a:cubicBezTo>
                  <a:cubicBezTo>
                    <a:pt x="941" y="558"/>
                    <a:pt x="942" y="558"/>
                    <a:pt x="942" y="558"/>
                  </a:cubicBezTo>
                  <a:cubicBezTo>
                    <a:pt x="942" y="558"/>
                    <a:pt x="942" y="558"/>
                    <a:pt x="943" y="558"/>
                  </a:cubicBezTo>
                  <a:cubicBezTo>
                    <a:pt x="943" y="557"/>
                    <a:pt x="943" y="557"/>
                    <a:pt x="943" y="557"/>
                  </a:cubicBezTo>
                  <a:cubicBezTo>
                    <a:pt x="943" y="557"/>
                    <a:pt x="943" y="556"/>
                    <a:pt x="943" y="556"/>
                  </a:cubicBezTo>
                  <a:cubicBezTo>
                    <a:pt x="945" y="555"/>
                    <a:pt x="946" y="553"/>
                    <a:pt x="947" y="551"/>
                  </a:cubicBezTo>
                  <a:cubicBezTo>
                    <a:pt x="948" y="550"/>
                    <a:pt x="949" y="549"/>
                    <a:pt x="950" y="548"/>
                  </a:cubicBezTo>
                  <a:cubicBezTo>
                    <a:pt x="955" y="546"/>
                    <a:pt x="959" y="546"/>
                    <a:pt x="965" y="546"/>
                  </a:cubicBezTo>
                  <a:cubicBezTo>
                    <a:pt x="974" y="548"/>
                    <a:pt x="983" y="549"/>
                    <a:pt x="993" y="549"/>
                  </a:cubicBezTo>
                  <a:cubicBezTo>
                    <a:pt x="1013" y="550"/>
                    <a:pt x="1033" y="549"/>
                    <a:pt x="1053" y="547"/>
                  </a:cubicBezTo>
                  <a:cubicBezTo>
                    <a:pt x="1068" y="546"/>
                    <a:pt x="1083" y="544"/>
                    <a:pt x="1099" y="546"/>
                  </a:cubicBezTo>
                  <a:cubicBezTo>
                    <a:pt x="1107" y="547"/>
                    <a:pt x="1114" y="551"/>
                    <a:pt x="1122" y="553"/>
                  </a:cubicBezTo>
                  <a:cubicBezTo>
                    <a:pt x="1129" y="555"/>
                    <a:pt x="1135" y="556"/>
                    <a:pt x="1142" y="555"/>
                  </a:cubicBezTo>
                  <a:cubicBezTo>
                    <a:pt x="1144" y="555"/>
                    <a:pt x="1158" y="553"/>
                    <a:pt x="1158" y="556"/>
                  </a:cubicBezTo>
                  <a:cubicBezTo>
                    <a:pt x="1157" y="561"/>
                    <a:pt x="1149" y="564"/>
                    <a:pt x="1145" y="566"/>
                  </a:cubicBezTo>
                  <a:close/>
                  <a:moveTo>
                    <a:pt x="1156" y="551"/>
                  </a:moveTo>
                  <a:cubicBezTo>
                    <a:pt x="1154" y="551"/>
                    <a:pt x="1151" y="551"/>
                    <a:pt x="1150" y="551"/>
                  </a:cubicBezTo>
                  <a:cubicBezTo>
                    <a:pt x="1143" y="553"/>
                    <a:pt x="1136" y="553"/>
                    <a:pt x="1129" y="552"/>
                  </a:cubicBezTo>
                  <a:cubicBezTo>
                    <a:pt x="1126" y="551"/>
                    <a:pt x="1122" y="550"/>
                    <a:pt x="1119" y="549"/>
                  </a:cubicBezTo>
                  <a:cubicBezTo>
                    <a:pt x="1123" y="548"/>
                    <a:pt x="1128" y="547"/>
                    <a:pt x="1132" y="546"/>
                  </a:cubicBezTo>
                  <a:cubicBezTo>
                    <a:pt x="1137" y="546"/>
                    <a:pt x="1142" y="547"/>
                    <a:pt x="1147" y="547"/>
                  </a:cubicBezTo>
                  <a:cubicBezTo>
                    <a:pt x="1147" y="547"/>
                    <a:pt x="1147" y="546"/>
                    <a:pt x="1147" y="546"/>
                  </a:cubicBezTo>
                  <a:cubicBezTo>
                    <a:pt x="1144" y="542"/>
                    <a:pt x="1136" y="545"/>
                    <a:pt x="1132" y="545"/>
                  </a:cubicBezTo>
                  <a:cubicBezTo>
                    <a:pt x="1126" y="545"/>
                    <a:pt x="1120" y="545"/>
                    <a:pt x="1114" y="547"/>
                  </a:cubicBezTo>
                  <a:cubicBezTo>
                    <a:pt x="1113" y="546"/>
                    <a:pt x="1112" y="546"/>
                    <a:pt x="1111" y="546"/>
                  </a:cubicBezTo>
                  <a:cubicBezTo>
                    <a:pt x="1113" y="545"/>
                    <a:pt x="1114" y="544"/>
                    <a:pt x="1116" y="544"/>
                  </a:cubicBezTo>
                  <a:cubicBezTo>
                    <a:pt x="1119" y="544"/>
                    <a:pt x="1122" y="542"/>
                    <a:pt x="1125" y="543"/>
                  </a:cubicBezTo>
                  <a:cubicBezTo>
                    <a:pt x="1125" y="543"/>
                    <a:pt x="1125" y="542"/>
                    <a:pt x="1125" y="542"/>
                  </a:cubicBezTo>
                  <a:cubicBezTo>
                    <a:pt x="1121" y="542"/>
                    <a:pt x="1117" y="542"/>
                    <a:pt x="1113" y="543"/>
                  </a:cubicBezTo>
                  <a:cubicBezTo>
                    <a:pt x="1112" y="543"/>
                    <a:pt x="1109" y="543"/>
                    <a:pt x="1108" y="544"/>
                  </a:cubicBezTo>
                  <a:cubicBezTo>
                    <a:pt x="1105" y="544"/>
                    <a:pt x="1102" y="543"/>
                    <a:pt x="1100" y="543"/>
                  </a:cubicBezTo>
                  <a:cubicBezTo>
                    <a:pt x="1101" y="543"/>
                    <a:pt x="1101" y="542"/>
                    <a:pt x="1102" y="542"/>
                  </a:cubicBezTo>
                  <a:cubicBezTo>
                    <a:pt x="1104" y="541"/>
                    <a:pt x="1106" y="540"/>
                    <a:pt x="1107" y="539"/>
                  </a:cubicBezTo>
                  <a:cubicBezTo>
                    <a:pt x="1107" y="539"/>
                    <a:pt x="1107" y="538"/>
                    <a:pt x="1107" y="538"/>
                  </a:cubicBezTo>
                  <a:cubicBezTo>
                    <a:pt x="1105" y="538"/>
                    <a:pt x="1103" y="539"/>
                    <a:pt x="1101" y="540"/>
                  </a:cubicBezTo>
                  <a:cubicBezTo>
                    <a:pt x="1100" y="540"/>
                    <a:pt x="1098" y="540"/>
                    <a:pt x="1098" y="541"/>
                  </a:cubicBezTo>
                  <a:cubicBezTo>
                    <a:pt x="1097" y="541"/>
                    <a:pt x="1097" y="540"/>
                    <a:pt x="1097" y="540"/>
                  </a:cubicBezTo>
                  <a:cubicBezTo>
                    <a:pt x="1102" y="538"/>
                    <a:pt x="1107" y="534"/>
                    <a:pt x="1109" y="533"/>
                  </a:cubicBezTo>
                  <a:cubicBezTo>
                    <a:pt x="1110" y="532"/>
                    <a:pt x="1109" y="531"/>
                    <a:pt x="1108" y="532"/>
                  </a:cubicBezTo>
                  <a:cubicBezTo>
                    <a:pt x="1105" y="534"/>
                    <a:pt x="1102" y="535"/>
                    <a:pt x="1098" y="537"/>
                  </a:cubicBezTo>
                  <a:cubicBezTo>
                    <a:pt x="1097" y="538"/>
                    <a:pt x="1095" y="539"/>
                    <a:pt x="1093" y="540"/>
                  </a:cubicBezTo>
                  <a:cubicBezTo>
                    <a:pt x="1092" y="540"/>
                    <a:pt x="1092" y="540"/>
                    <a:pt x="1091" y="540"/>
                  </a:cubicBezTo>
                  <a:cubicBezTo>
                    <a:pt x="1093" y="539"/>
                    <a:pt x="1094" y="538"/>
                    <a:pt x="1095" y="537"/>
                  </a:cubicBezTo>
                  <a:cubicBezTo>
                    <a:pt x="1099" y="533"/>
                    <a:pt x="1104" y="530"/>
                    <a:pt x="1108" y="526"/>
                  </a:cubicBezTo>
                  <a:cubicBezTo>
                    <a:pt x="1112" y="523"/>
                    <a:pt x="1119" y="521"/>
                    <a:pt x="1121" y="515"/>
                  </a:cubicBezTo>
                  <a:cubicBezTo>
                    <a:pt x="1122" y="515"/>
                    <a:pt x="1121" y="514"/>
                    <a:pt x="1121" y="515"/>
                  </a:cubicBezTo>
                  <a:cubicBezTo>
                    <a:pt x="1116" y="518"/>
                    <a:pt x="1111" y="523"/>
                    <a:pt x="1105" y="527"/>
                  </a:cubicBezTo>
                  <a:cubicBezTo>
                    <a:pt x="1105" y="527"/>
                    <a:pt x="1104" y="527"/>
                    <a:pt x="1104" y="527"/>
                  </a:cubicBezTo>
                  <a:cubicBezTo>
                    <a:pt x="1105" y="526"/>
                    <a:pt x="1107" y="524"/>
                    <a:pt x="1108" y="523"/>
                  </a:cubicBezTo>
                  <a:cubicBezTo>
                    <a:pt x="1113" y="518"/>
                    <a:pt x="1117" y="512"/>
                    <a:pt x="1121" y="506"/>
                  </a:cubicBezTo>
                  <a:cubicBezTo>
                    <a:pt x="1126" y="506"/>
                    <a:pt x="1134" y="509"/>
                    <a:pt x="1136" y="513"/>
                  </a:cubicBezTo>
                  <a:cubicBezTo>
                    <a:pt x="1138" y="514"/>
                    <a:pt x="1139" y="517"/>
                    <a:pt x="1141" y="518"/>
                  </a:cubicBezTo>
                  <a:cubicBezTo>
                    <a:pt x="1143" y="519"/>
                    <a:pt x="1145" y="520"/>
                    <a:pt x="1147" y="521"/>
                  </a:cubicBezTo>
                  <a:cubicBezTo>
                    <a:pt x="1150" y="524"/>
                    <a:pt x="1150" y="527"/>
                    <a:pt x="1152" y="530"/>
                  </a:cubicBezTo>
                  <a:cubicBezTo>
                    <a:pt x="1152" y="531"/>
                    <a:pt x="1153" y="532"/>
                    <a:pt x="1155" y="534"/>
                  </a:cubicBezTo>
                  <a:cubicBezTo>
                    <a:pt x="1159" y="539"/>
                    <a:pt x="1158" y="545"/>
                    <a:pt x="1156" y="551"/>
                  </a:cubicBezTo>
                  <a:close/>
                </a:path>
              </a:pathLst>
            </a:custGeom>
            <a:solidFill>
              <a:srgbClr val="574F1F">
                <a:alpha val="12157"/>
              </a:srgbClr>
            </a:solidFill>
            <a:ln w="9525">
              <a:noFill/>
              <a:round/>
              <a:headEnd/>
              <a:tailEnd/>
            </a:ln>
          </p:spPr>
          <p:txBody>
            <a:bodyPr/>
            <a:lstStyle/>
            <a:p>
              <a:endParaRPr lang="zh-CN" altLang="en-US"/>
            </a:p>
          </p:txBody>
        </p:sp>
        <p:pic>
          <p:nvPicPr>
            <p:cNvPr id="16407" name="组合 1337"/>
            <p:cNvPicPr>
              <a:picLocks noChangeArrowheads="1"/>
            </p:cNvPicPr>
            <p:nvPr/>
          </p:nvPicPr>
          <p:blipFill>
            <a:blip r:embed="rId3"/>
            <a:srcRect/>
            <a:stretch>
              <a:fillRect/>
            </a:stretch>
          </p:blipFill>
          <p:spPr bwMode="auto">
            <a:xfrm>
              <a:off x="2286" y="3577805"/>
              <a:ext cx="4864118" cy="3407868"/>
            </a:xfrm>
            <a:prstGeom prst="rect">
              <a:avLst/>
            </a:prstGeom>
            <a:noFill/>
            <a:ln w="9525">
              <a:noFill/>
              <a:miter lim="800000"/>
              <a:headEnd/>
              <a:tailEnd/>
            </a:ln>
          </p:spPr>
        </p:pic>
        <p:pic>
          <p:nvPicPr>
            <p:cNvPr id="16408" name="组合 521"/>
            <p:cNvPicPr>
              <a:picLocks noChangeArrowheads="1"/>
            </p:cNvPicPr>
            <p:nvPr/>
          </p:nvPicPr>
          <p:blipFill>
            <a:blip r:embed="rId4"/>
            <a:srcRect/>
            <a:stretch>
              <a:fillRect/>
            </a:stretch>
          </p:blipFill>
          <p:spPr bwMode="auto">
            <a:xfrm>
              <a:off x="758114" y="267478"/>
              <a:ext cx="4413060" cy="3566374"/>
            </a:xfrm>
            <a:prstGeom prst="rect">
              <a:avLst/>
            </a:prstGeom>
            <a:noFill/>
            <a:ln w="9525">
              <a:noFill/>
              <a:miter lim="800000"/>
              <a:headEnd/>
              <a:tailEnd/>
            </a:ln>
          </p:spPr>
        </p:pic>
      </p:grpSp>
      <p:grpSp>
        <p:nvGrpSpPr>
          <p:cNvPr id="3" name="组合 4"/>
          <p:cNvGrpSpPr>
            <a:grpSpLocks/>
          </p:cNvGrpSpPr>
          <p:nvPr/>
        </p:nvGrpSpPr>
        <p:grpSpPr bwMode="auto">
          <a:xfrm>
            <a:off x="-2971576" y="-757238"/>
            <a:ext cx="15184214" cy="7616925"/>
            <a:chOff x="-282353" y="0"/>
            <a:chExt cx="15184294" cy="7617408"/>
          </a:xfrm>
        </p:grpSpPr>
        <p:grpSp>
          <p:nvGrpSpPr>
            <p:cNvPr id="16394" name="组合 1"/>
            <p:cNvGrpSpPr>
              <a:grpSpLocks/>
            </p:cNvGrpSpPr>
            <p:nvPr/>
          </p:nvGrpSpPr>
          <p:grpSpPr bwMode="auto">
            <a:xfrm>
              <a:off x="3124877" y="0"/>
              <a:ext cx="11777064" cy="7617408"/>
              <a:chOff x="0" y="0"/>
              <a:chExt cx="11777064" cy="7617408"/>
            </a:xfrm>
          </p:grpSpPr>
          <p:pic>
            <p:nvPicPr>
              <p:cNvPr id="16397" name="图片 1347"/>
              <p:cNvPicPr>
                <a:picLocks noChangeAspect="1" noChangeArrowheads="1"/>
              </p:cNvPicPr>
              <p:nvPr/>
            </p:nvPicPr>
            <p:blipFill>
              <a:blip r:embed="rId5"/>
              <a:srcRect/>
              <a:stretch>
                <a:fillRect/>
              </a:stretch>
            </p:blipFill>
            <p:spPr bwMode="auto">
              <a:xfrm rot="6424781">
                <a:off x="-587126" y="587126"/>
                <a:ext cx="4053491" cy="2879239"/>
              </a:xfrm>
              <a:prstGeom prst="rect">
                <a:avLst/>
              </a:prstGeom>
              <a:noFill/>
              <a:ln w="9525">
                <a:noFill/>
                <a:miter lim="800000"/>
                <a:headEnd/>
                <a:tailEnd/>
              </a:ln>
            </p:spPr>
          </p:pic>
          <p:grpSp>
            <p:nvGrpSpPr>
              <p:cNvPr id="16398" name="组合 1340"/>
              <p:cNvGrpSpPr>
                <a:grpSpLocks/>
              </p:cNvGrpSpPr>
              <p:nvPr/>
            </p:nvGrpSpPr>
            <p:grpSpPr bwMode="auto">
              <a:xfrm>
                <a:off x="2025000" y="1095446"/>
                <a:ext cx="5891245" cy="5818557"/>
                <a:chOff x="-750" y="-543"/>
                <a:chExt cx="5891245" cy="5818557"/>
              </a:xfrm>
            </p:grpSpPr>
            <p:sp>
              <p:nvSpPr>
                <p:cNvPr id="16404" name="椭圆 1338"/>
                <p:cNvSpPr>
                  <a:spLocks noChangeArrowheads="1"/>
                </p:cNvSpPr>
                <p:nvPr/>
              </p:nvSpPr>
              <p:spPr bwMode="auto">
                <a:xfrm>
                  <a:off x="308815" y="118527"/>
                  <a:ext cx="5581680" cy="5580418"/>
                </a:xfrm>
                <a:prstGeom prst="ellipse">
                  <a:avLst/>
                </a:prstGeom>
                <a:solidFill>
                  <a:schemeClr val="bg1"/>
                </a:solidFill>
                <a:ln w="9525">
                  <a:no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sp>
              <p:nvSpPr>
                <p:cNvPr id="16405" name="椭圆 1339"/>
                <p:cNvSpPr>
                  <a:spLocks noChangeArrowheads="1"/>
                </p:cNvSpPr>
                <p:nvPr/>
              </p:nvSpPr>
              <p:spPr bwMode="auto">
                <a:xfrm>
                  <a:off x="-750" y="-543"/>
                  <a:ext cx="5819806" cy="5818557"/>
                </a:xfrm>
                <a:prstGeom prst="ellipse">
                  <a:avLst/>
                </a:prstGeom>
                <a:noFill/>
                <a:ln w="19050">
                  <a:solidFill>
                    <a:schemeClr val="bg1"/>
                  </a:solidFill>
                  <a:round/>
                  <a:headEnd/>
                  <a:tailEnd/>
                </a:ln>
              </p:spPr>
              <p:txBody>
                <a:bodyPr anchor="ctr"/>
                <a:lstStyle/>
                <a:p>
                  <a:pPr algn="ctr" eaLnBrk="1" hangingPunct="1">
                    <a:buFont typeface="Arial" pitchFamily="34" charset="0"/>
                    <a:buNone/>
                  </a:pPr>
                  <a:endParaRPr lang="zh-CN" altLang="en-US" dirty="0">
                    <a:solidFill>
                      <a:srgbClr val="FDFBE9"/>
                    </a:solidFill>
                  </a:endParaRPr>
                </a:p>
              </p:txBody>
            </p:sp>
          </p:grpSp>
          <p:grpSp>
            <p:nvGrpSpPr>
              <p:cNvPr id="16399" name="组合 522"/>
              <p:cNvGrpSpPr>
                <a:grpSpLocks noChangeAspect="1"/>
              </p:cNvGrpSpPr>
              <p:nvPr/>
            </p:nvGrpSpPr>
            <p:grpSpPr bwMode="auto">
              <a:xfrm>
                <a:off x="7554671" y="2380646"/>
                <a:ext cx="4222393" cy="5236762"/>
                <a:chOff x="1195402" y="858896"/>
                <a:chExt cx="4222393" cy="5236762"/>
              </a:xfrm>
            </p:grpSpPr>
            <p:pic>
              <p:nvPicPr>
                <p:cNvPr id="16400" name="图片 10"/>
                <p:cNvPicPr>
                  <a:picLocks noChangeAspect="1" noChangeArrowheads="1"/>
                </p:cNvPicPr>
                <p:nvPr/>
              </p:nvPicPr>
              <p:blipFill>
                <a:blip r:embed="rId5"/>
                <a:srcRect l="10652"/>
                <a:stretch>
                  <a:fillRect/>
                </a:stretch>
              </p:blipFill>
              <p:spPr bwMode="auto">
                <a:xfrm flipH="1">
                  <a:off x="1678037" y="858896"/>
                  <a:ext cx="3715247" cy="2953581"/>
                </a:xfrm>
                <a:prstGeom prst="rect">
                  <a:avLst/>
                </a:prstGeom>
                <a:noFill/>
                <a:ln w="9525">
                  <a:noFill/>
                  <a:miter lim="800000"/>
                  <a:headEnd/>
                  <a:tailEnd/>
                </a:ln>
              </p:spPr>
            </p:pic>
            <p:pic>
              <p:nvPicPr>
                <p:cNvPr id="16401" name="图片 11"/>
                <p:cNvPicPr>
                  <a:picLocks noChangeAspect="1" noChangeArrowheads="1"/>
                </p:cNvPicPr>
                <p:nvPr/>
              </p:nvPicPr>
              <p:blipFill>
                <a:blip r:embed="rId6"/>
                <a:srcRect/>
                <a:stretch>
                  <a:fillRect/>
                </a:stretch>
              </p:blipFill>
              <p:spPr bwMode="auto">
                <a:xfrm flipH="1">
                  <a:off x="2118163" y="2521244"/>
                  <a:ext cx="2094019" cy="2978622"/>
                </a:xfrm>
                <a:prstGeom prst="rect">
                  <a:avLst/>
                </a:prstGeom>
                <a:noFill/>
                <a:ln w="9525">
                  <a:noFill/>
                  <a:miter lim="800000"/>
                  <a:headEnd/>
                  <a:tailEnd/>
                </a:ln>
              </p:spPr>
            </p:pic>
            <p:pic>
              <p:nvPicPr>
                <p:cNvPr id="16402" name="图片 8"/>
                <p:cNvPicPr>
                  <a:picLocks noChangeAspect="1" noChangeArrowheads="1"/>
                </p:cNvPicPr>
                <p:nvPr/>
              </p:nvPicPr>
              <p:blipFill>
                <a:blip r:embed="rId7"/>
                <a:srcRect r="20937" b="-464"/>
                <a:stretch>
                  <a:fillRect/>
                </a:stretch>
              </p:blipFill>
              <p:spPr bwMode="auto">
                <a:xfrm>
                  <a:off x="2733489" y="3344789"/>
                  <a:ext cx="2684306" cy="2738053"/>
                </a:xfrm>
                <a:prstGeom prst="rect">
                  <a:avLst/>
                </a:prstGeom>
                <a:noFill/>
                <a:ln w="9525">
                  <a:noFill/>
                  <a:miter lim="800000"/>
                  <a:headEnd/>
                  <a:tailEnd/>
                </a:ln>
              </p:spPr>
            </p:pic>
            <p:pic>
              <p:nvPicPr>
                <p:cNvPr id="16403" name="图片 12"/>
                <p:cNvPicPr>
                  <a:picLocks noChangeAspect="1" noChangeArrowheads="1"/>
                </p:cNvPicPr>
                <p:nvPr/>
              </p:nvPicPr>
              <p:blipFill>
                <a:blip r:embed="rId5"/>
                <a:srcRect b="12869"/>
                <a:stretch>
                  <a:fillRect/>
                </a:stretch>
              </p:blipFill>
              <p:spPr bwMode="auto">
                <a:xfrm>
                  <a:off x="1195402" y="4087875"/>
                  <a:ext cx="3244106" cy="2007783"/>
                </a:xfrm>
                <a:prstGeom prst="rect">
                  <a:avLst/>
                </a:prstGeom>
                <a:noFill/>
                <a:ln w="9525">
                  <a:noFill/>
                  <a:miter lim="800000"/>
                  <a:headEnd/>
                  <a:tailEnd/>
                </a:ln>
              </p:spPr>
            </p:pic>
          </p:grpSp>
        </p:grpSp>
        <p:pic>
          <p:nvPicPr>
            <p:cNvPr id="16395" name="图片 1140"/>
            <p:cNvPicPr>
              <a:picLocks noChangeAspect="1" noChangeArrowheads="1"/>
            </p:cNvPicPr>
            <p:nvPr/>
          </p:nvPicPr>
          <p:blipFill>
            <a:blip r:embed="rId8"/>
            <a:srcRect/>
            <a:stretch>
              <a:fillRect/>
            </a:stretch>
          </p:blipFill>
          <p:spPr bwMode="auto">
            <a:xfrm>
              <a:off x="-282353" y="2113891"/>
              <a:ext cx="6138255" cy="4681043"/>
            </a:xfrm>
            <a:prstGeom prst="rect">
              <a:avLst/>
            </a:prstGeom>
            <a:noFill/>
            <a:ln w="9525">
              <a:noFill/>
              <a:miter lim="800000"/>
              <a:headEnd/>
              <a:tailEnd/>
            </a:ln>
          </p:spPr>
        </p:pic>
        <p:pic>
          <p:nvPicPr>
            <p:cNvPr id="16396" name="图片 1141"/>
            <p:cNvPicPr>
              <a:picLocks noChangeAspect="1" noChangeArrowheads="1"/>
            </p:cNvPicPr>
            <p:nvPr/>
          </p:nvPicPr>
          <p:blipFill>
            <a:blip r:embed="rId9"/>
            <a:srcRect/>
            <a:stretch>
              <a:fillRect/>
            </a:stretch>
          </p:blipFill>
          <p:spPr bwMode="auto">
            <a:xfrm>
              <a:off x="2646567" y="501238"/>
              <a:ext cx="2267908" cy="2770808"/>
            </a:xfrm>
            <a:prstGeom prst="rect">
              <a:avLst/>
            </a:prstGeom>
            <a:noFill/>
            <a:ln w="9525">
              <a:noFill/>
              <a:miter lim="800000"/>
              <a:headEnd/>
              <a:tailEnd/>
            </a:ln>
          </p:spPr>
        </p:pic>
      </p:grpSp>
      <p:pic>
        <p:nvPicPr>
          <p:cNvPr id="4115" name="组合 1366"/>
          <p:cNvPicPr>
            <a:picLocks noChangeArrowheads="1"/>
          </p:cNvPicPr>
          <p:nvPr/>
        </p:nvPicPr>
        <p:blipFill>
          <a:blip r:embed="rId10"/>
          <a:srcRect/>
          <a:stretch>
            <a:fillRect/>
          </a:stretch>
        </p:blipFill>
        <p:spPr bwMode="auto">
          <a:xfrm>
            <a:off x="3419475" y="1809750"/>
            <a:ext cx="4408488" cy="3073400"/>
          </a:xfrm>
          <a:prstGeom prst="rect">
            <a:avLst/>
          </a:prstGeom>
          <a:noFill/>
          <a:ln w="9525">
            <a:noFill/>
            <a:miter lim="800000"/>
            <a:headEnd/>
            <a:tailEnd/>
          </a:ln>
        </p:spPr>
      </p:pic>
      <p:sp>
        <p:nvSpPr>
          <p:cNvPr id="16393" name="文本框 1342"/>
          <p:cNvSpPr txBox="1">
            <a:spLocks noChangeArrowheads="1"/>
          </p:cNvSpPr>
          <p:nvPr/>
        </p:nvSpPr>
        <p:spPr bwMode="auto">
          <a:xfrm>
            <a:off x="2691009" y="2514600"/>
            <a:ext cx="5847979" cy="2862322"/>
          </a:xfrm>
          <a:prstGeom prst="rect">
            <a:avLst/>
          </a:prstGeom>
          <a:noFill/>
          <a:ln w="9525">
            <a:noFill/>
            <a:miter lim="800000"/>
            <a:headEnd/>
            <a:tailEnd/>
          </a:ln>
        </p:spPr>
        <p:txBody>
          <a:bodyPr wrap="square">
            <a:spAutoFit/>
          </a:bodyPr>
          <a:lstStyle/>
          <a:p>
            <a:pPr algn="ctr" eaLnBrk="1" hangingPunct="1">
              <a:buFont typeface="Arial" pitchFamily="34" charset="0"/>
              <a:buNone/>
            </a:pPr>
            <a:r>
              <a:rPr lang="en-SG" altLang="zh-CN" sz="6000" dirty="0" err="1" smtClean="0">
                <a:solidFill>
                  <a:srgbClr val="FF0000"/>
                </a:solidFill>
                <a:latin typeface="#9Slide03 Arima Madurai Black" panose="00000A00000000000000" pitchFamily="2" charset="0"/>
                <a:ea typeface="+mj-ea"/>
                <a:cs typeface="#9Slide03 Arima Madurai Black" panose="00000A00000000000000" pitchFamily="2" charset="0"/>
              </a:rPr>
              <a:t>Tiết</a:t>
            </a:r>
            <a:r>
              <a:rPr lang="en-SG" altLang="zh-CN" sz="6000" dirty="0" smtClean="0">
                <a:solidFill>
                  <a:srgbClr val="FF0000"/>
                </a:solidFill>
                <a:latin typeface="#9Slide03 Arima Madurai Black" panose="00000A00000000000000" pitchFamily="2" charset="0"/>
                <a:ea typeface="+mj-ea"/>
                <a:cs typeface="#9Slide03 Arima Madurai Black" panose="00000A00000000000000" pitchFamily="2" charset="0"/>
              </a:rPr>
              <a:t> 3</a:t>
            </a:r>
          </a:p>
          <a:p>
            <a:pPr algn="ctr" eaLnBrk="1" hangingPunct="1">
              <a:buFont typeface="Arial" pitchFamily="34" charset="0"/>
              <a:buNone/>
            </a:pPr>
            <a:r>
              <a:rPr lang="en-SG" altLang="zh-CN" sz="6000" dirty="0" err="1" smtClean="0">
                <a:solidFill>
                  <a:srgbClr val="FF0000"/>
                </a:solidFill>
                <a:latin typeface="#9Slide03 Arima Madurai Black" panose="00000A00000000000000" pitchFamily="2" charset="0"/>
                <a:ea typeface="+mj-ea"/>
                <a:cs typeface="#9Slide03 Arima Madurai Black" panose="00000A00000000000000" pitchFamily="2" charset="0"/>
              </a:rPr>
              <a:t>Các</a:t>
            </a:r>
            <a:r>
              <a:rPr lang="en-SG" altLang="zh-CN" sz="6000" dirty="0" smtClean="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ph</a:t>
            </a:r>
            <a:r>
              <a:rPr lang="vi-VN" altLang="zh-CN" sz="6000" dirty="0">
                <a:solidFill>
                  <a:srgbClr val="FF0000"/>
                </a:solidFill>
                <a:latin typeface="#9Slide03 Arima Madurai Black" panose="00000A00000000000000" pitchFamily="2" charset="0"/>
                <a:ea typeface="+mj-ea"/>
                <a:cs typeface="#9Slide03 Arima Madurai Black" panose="00000A00000000000000" pitchFamily="2" charset="0"/>
              </a:rPr>
              <a:t>ư</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ơng</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châm</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hội</a:t>
            </a:r>
            <a:r>
              <a:rPr lang="en-SG" altLang="zh-CN" sz="6000" dirty="0">
                <a:solidFill>
                  <a:srgbClr val="FF0000"/>
                </a:solidFill>
                <a:latin typeface="#9Slide03 Arima Madurai Black" panose="00000A00000000000000" pitchFamily="2" charset="0"/>
                <a:ea typeface="+mj-ea"/>
                <a:cs typeface="#9Slide03 Arima Madurai Black" panose="00000A00000000000000" pitchFamily="2" charset="0"/>
              </a:rPr>
              <a:t> </a:t>
            </a:r>
            <a:r>
              <a:rPr lang="en-SG" altLang="zh-CN" sz="6000" dirty="0" err="1">
                <a:solidFill>
                  <a:srgbClr val="FF0000"/>
                </a:solidFill>
                <a:latin typeface="#9Slide03 Arima Madurai Black" panose="00000A00000000000000" pitchFamily="2" charset="0"/>
                <a:ea typeface="+mj-ea"/>
                <a:cs typeface="#9Slide03 Arima Madurai Black" panose="00000A00000000000000" pitchFamily="2" charset="0"/>
              </a:rPr>
              <a:t>thoại</a:t>
            </a:r>
            <a:endParaRPr lang="zh-CN" altLang="en-US" sz="6000" dirty="0">
              <a:solidFill>
                <a:srgbClr val="FF0000"/>
              </a:solidFill>
              <a:latin typeface="#9Slide03 Arima Madurai Black" panose="00000A00000000000000" pitchFamily="2" charset="0"/>
              <a:ea typeface="+mj-ea"/>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37" fill="hold" nodeType="withEffect">
                                  <p:stCondLst>
                                    <p:cond delay="600"/>
                                  </p:stCondLst>
                                  <p:childTnLst>
                                    <p:set>
                                      <p:cBhvr>
                                        <p:cTn id="9" dur="1" fill="hold">
                                          <p:stCondLst>
                                            <p:cond delay="0"/>
                                          </p:stCondLst>
                                        </p:cTn>
                                        <p:tgtEl>
                                          <p:spTgt spid="4115"/>
                                        </p:tgtEl>
                                        <p:attrNameLst>
                                          <p:attrName>style.visibility</p:attrName>
                                        </p:attrNameLst>
                                      </p:cBhvr>
                                      <p:to>
                                        <p:strVal val="visible"/>
                                      </p:to>
                                    </p:set>
                                    <p:animEffect transition="in" filter="barn(outVertical)">
                                      <p:cBhvr>
                                        <p:cTn id="10" dur="500"/>
                                        <p:tgtEl>
                                          <p:spTgt spid="4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pPr>
            <a:r>
              <a:rPr lang="en-US" altLang="en-US" sz="4000" b="1" dirty="0" err="1">
                <a:solidFill>
                  <a:schemeClr val="bg1"/>
                </a:solidFill>
                <a:latin typeface="Times New Roman" panose="02020603050405020304" pitchFamily="18" charset="0"/>
                <a:cs typeface="Times New Roman" panose="02020603050405020304" pitchFamily="18" charset="0"/>
              </a:rPr>
              <a:t>Câu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Bồ</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loài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chim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hai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cánh</a:t>
            </a:r>
            <a:r>
              <a:rPr lang="en-US" altLang="en-US" sz="4000" b="1" dirty="0">
                <a:latin typeface="Times New Roman" panose="02020603050405020304" pitchFamily="18" charset="0"/>
                <a:cs typeface="Times New Roman" panose="02020603050405020304" pitchFamily="18" charset="0"/>
              </a:rPr>
              <a: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đã</a:t>
            </a:r>
            <a:r>
              <a:rPr lang="en-US" altLang="en-US" sz="4000" b="1" dirty="0">
                <a:solidFill>
                  <a:schemeClr val="bg1"/>
                </a:solidFill>
                <a:latin typeface="Times New Roman" panose="02020603050405020304" pitchFamily="18" charset="0"/>
                <a:cs typeface="Times New Roman" panose="02020603050405020304" pitchFamily="18" charset="0"/>
              </a:rPr>
              <a:t> vi </a:t>
            </a:r>
            <a:r>
              <a:rPr lang="en-US" altLang="en-US" sz="4000" b="1" dirty="0" err="1">
                <a:solidFill>
                  <a:schemeClr val="bg1"/>
                </a:solidFill>
                <a:latin typeface="Times New Roman" panose="02020603050405020304" pitchFamily="18" charset="0"/>
                <a:cs typeface="Times New Roman" panose="02020603050405020304" pitchFamily="18" charset="0"/>
              </a:rPr>
              <a:t>phạm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phương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châm</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nào</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vì</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sao</a:t>
            </a:r>
            <a:r>
              <a:rPr lang="en-US" altLang="en-US" sz="4000" b="1" dirty="0">
                <a:solidFill>
                  <a:schemeClr val="bg1"/>
                </a:solidFill>
                <a:latin typeface="Times New Roman" panose="02020603050405020304" pitchFamily="18" charset="0"/>
                <a:cs typeface="Times New Roman" panose="02020603050405020304" pitchFamily="18" charset="0"/>
              </a:rPr>
              <a:t>?</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70091" y="4011590"/>
            <a:ext cx="7451819"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a:t>
            </a:r>
            <a:r>
              <a:rPr lang="en-US" sz="3200" dirty="0" err="1">
                <a:solidFill>
                  <a:schemeClr val="bg1"/>
                </a:solidFill>
                <a:latin typeface="Times New Roman" panose="02020603050405020304" pitchFamily="18" charset="0"/>
                <a:cs typeface="Times New Roman" panose="02020603050405020304" pitchFamily="18" charset="0"/>
              </a:rPr>
              <a:t>hừa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cụm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hai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Vi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phạm</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PC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về</a:t>
            </a:r>
            <a:r>
              <a:rPr lang="en-US" sz="32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lượng</a:t>
            </a:r>
            <a:r>
              <a:rPr lang="en-US" sz="3200" dirty="0">
                <a:solidFill>
                  <a:schemeClr val="bg1"/>
                </a:solidFill>
                <a:latin typeface="Times New Roman" panose="02020603050405020304" pitchFamily="18" charset="0"/>
                <a:cs typeface="Times New Roman" panose="02020603050405020304" pitchFamily="18" charset="0"/>
              </a:rPr>
              <a:t> </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l="-45000" r="-45000"/>
          </a:stretch>
        </a:blipFill>
        <a:effectLst/>
      </p:bgPr>
    </p:bg>
    <p:spTree>
      <p:nvGrpSpPr>
        <p:cNvPr id="1" name=""/>
        <p:cNvGrpSpPr/>
        <p:nvPr/>
      </p:nvGrpSpPr>
      <p:grpSpPr>
        <a:xfrm>
          <a:off x="0" y="0"/>
          <a:ext cx="0" cy="0"/>
          <a:chOff x="0" y="0"/>
          <a:chExt cx="0" cy="0"/>
        </a:xfrm>
      </p:grpSpPr>
      <p:sp>
        <p:nvSpPr>
          <p:cNvPr id="7" name="Rectangle 6"/>
          <p:cNvSpPr/>
          <p:nvPr/>
        </p:nvSpPr>
        <p:spPr>
          <a:xfrm>
            <a:off x="1285875" y="1283639"/>
            <a:ext cx="9620250" cy="18669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latin typeface="+mj-lt"/>
                <a:cs typeface="#9Slide03 Arima Madurai Black" panose="00000A00000000000000" pitchFamily="2" charset="0"/>
              </a:rPr>
              <a:t>Phương châm về lượng là gì?</a:t>
            </a:r>
            <a:endParaRPr kumimoji="0" lang="vi-VN" sz="4000" b="1" i="0" u="none" strike="noStrike" kern="1200" cap="none" spc="0" normalizeH="0" baseline="0" noProof="0" dirty="0">
              <a:ln>
                <a:noFill/>
              </a:ln>
              <a:solidFill>
                <a:schemeClr val="bg1"/>
              </a:solidFill>
              <a:effectLst/>
              <a:uLnTx/>
              <a:uFillTx/>
              <a:latin typeface="+mj-lt"/>
              <a:ea typeface="Tahoma" panose="020B0604030504040204" pitchFamily="34" charset="0"/>
              <a:cs typeface="#9Slide03 Arima Madurai Black" panose="00000A00000000000000" pitchFamily="2" charset="0"/>
            </a:endParaRPr>
          </a:p>
        </p:txBody>
      </p:sp>
      <p:sp>
        <p:nvSpPr>
          <p:cNvPr id="10" name="Rectangle 9"/>
          <p:cNvSpPr/>
          <p:nvPr/>
        </p:nvSpPr>
        <p:spPr>
          <a:xfrm>
            <a:off x="2064775" y="4011590"/>
            <a:ext cx="7757136" cy="124530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3200" dirty="0" err="1">
                <a:latin typeface="Times New Roman" panose="02020603050405020304" pitchFamily="18" charset="0"/>
                <a:cs typeface="Times New Roman" panose="02020603050405020304" pitchFamily="18" charset="0"/>
              </a:rPr>
              <a:t>Khi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cho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nội</a:t>
            </a:r>
            <a:r>
              <a:rPr lang="en-SG" sz="3200" dirty="0">
                <a:latin typeface="Times New Roman" panose="02020603050405020304" pitchFamily="18" charset="0"/>
                <a:cs typeface="Times New Roman" panose="02020603050405020304" pitchFamily="18" charset="0"/>
              </a:rPr>
              <a:t> dung </a:t>
            </a:r>
            <a:r>
              <a:rPr lang="en-SG" sz="3200" dirty="0" err="1">
                <a:latin typeface="Times New Roman" panose="02020603050405020304" pitchFamily="18" charset="0"/>
                <a:cs typeface="Times New Roman" panose="02020603050405020304" pitchFamily="18" charset="0"/>
              </a:rPr>
              <a:t>phải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đáp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ứng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yêu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cầu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cuộc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giao</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tiếp</a:t>
            </a:r>
            <a:endParaRPr kumimoji="0" lang="vi-VN" sz="4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6125" y="4847323"/>
            <a:ext cx="1285875" cy="1285875"/>
          </a:xfrm>
          <a:prstGeom prst="rect">
            <a:avLst/>
          </a:prstGeom>
        </p:spPr>
      </p:pic>
      <p:sp>
        <p:nvSpPr>
          <p:cNvPr id="5" name="TextBox 4"/>
          <p:cNvSpPr txBox="1"/>
          <p:nvPr/>
        </p:nvSpPr>
        <p:spPr>
          <a:xfrm>
            <a:off x="337626" y="240099"/>
            <a:ext cx="3081293" cy="646331"/>
          </a:xfrm>
          <a:prstGeom prst="rect">
            <a:avLst/>
          </a:prstGeom>
          <a:noFill/>
        </p:spPr>
        <p:txBody>
          <a:bodyPr wrap="none" rtlCol="0">
            <a:sp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TIGER TEAM</a:t>
            </a:r>
          </a:p>
        </p:txBody>
      </p:sp>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874917" y="343031"/>
            <a:ext cx="4164012" cy="707886"/>
          </a:xfrm>
          <a:prstGeom prst="rect">
            <a:avLst/>
          </a:prstGeom>
          <a:noFill/>
        </p:spPr>
        <p:txBody>
          <a:bodyPr wrap="square" rtlCol="0">
            <a:spAutoFit/>
          </a:bodyPr>
          <a:lstStyle/>
          <a:p>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Hướng</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dẫn</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tự</a:t>
            </a:r>
            <a:r>
              <a:rPr lang="en-US" altLang="zh-CN" sz="4000" b="1" dirty="0">
                <a:solidFill>
                  <a:srgbClr val="FF0000"/>
                </a:solidFill>
                <a:latin typeface="Times New Roman" pitchFamily="18" charset="0"/>
                <a:ea typeface="叶根友圆趣卡通08" panose="02010601030101010101" pitchFamily="2" charset="-122"/>
                <a:cs typeface="Times New Roman" pitchFamily="18" charset="0"/>
              </a:rPr>
              <a:t> </a:t>
            </a:r>
            <a:r>
              <a:rPr lang="en-US" altLang="zh-CN" sz="4000" b="1" dirty="0" err="1">
                <a:solidFill>
                  <a:srgbClr val="FF0000"/>
                </a:solidFill>
                <a:latin typeface="Times New Roman" pitchFamily="18" charset="0"/>
                <a:ea typeface="叶根友圆趣卡通08" panose="02010601030101010101" pitchFamily="2" charset="-122"/>
                <a:cs typeface="Times New Roman" pitchFamily="18" charset="0"/>
              </a:rPr>
              <a:t>học</a:t>
            </a:r>
            <a:endParaRPr lang="zh-CN" altLang="en-US" sz="4000" b="1" dirty="0">
              <a:solidFill>
                <a:srgbClr val="FF0000"/>
              </a:solidFill>
              <a:latin typeface="Times New Roman" pitchFamily="18" charset="0"/>
              <a:ea typeface="叶根友圆趣卡通08" panose="02010601030101010101" pitchFamily="2" charset="-122"/>
              <a:cs typeface="Times New Roman" pitchFamily="18" charset="0"/>
            </a:endParaRPr>
          </a:p>
        </p:txBody>
      </p:sp>
      <p:grpSp>
        <p:nvGrpSpPr>
          <p:cNvPr id="14" name="组合 13"/>
          <p:cNvGrpSpPr/>
          <p:nvPr/>
        </p:nvGrpSpPr>
        <p:grpSpPr>
          <a:xfrm rot="788951">
            <a:off x="2486121" y="111797"/>
            <a:ext cx="1115950" cy="1154535"/>
            <a:chOff x="2542787" y="1726277"/>
            <a:chExt cx="1115950" cy="1154535"/>
          </a:xfrm>
        </p:grpSpPr>
        <p:pic>
          <p:nvPicPr>
            <p:cNvPr id="16"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17"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grpSp>
        <p:nvGrpSpPr>
          <p:cNvPr id="40" name="组合 39"/>
          <p:cNvGrpSpPr/>
          <p:nvPr/>
        </p:nvGrpSpPr>
        <p:grpSpPr>
          <a:xfrm>
            <a:off x="920692" y="2718402"/>
            <a:ext cx="10109901" cy="2264312"/>
            <a:chOff x="1036807" y="2718402"/>
            <a:chExt cx="10109901" cy="2264312"/>
          </a:xfrm>
        </p:grpSpPr>
        <p:grpSp>
          <p:nvGrpSpPr>
            <p:cNvPr id="39" name="组合 38"/>
            <p:cNvGrpSpPr/>
            <p:nvPr/>
          </p:nvGrpSpPr>
          <p:grpSpPr>
            <a:xfrm>
              <a:off x="1036807" y="2718402"/>
              <a:ext cx="10109901" cy="2264312"/>
              <a:chOff x="1036807" y="2718402"/>
              <a:chExt cx="10109901" cy="2264312"/>
            </a:xfrm>
          </p:grpSpPr>
          <p:cxnSp>
            <p:nvCxnSpPr>
              <p:cNvPr id="23" name="直接连接符 22"/>
              <p:cNvCxnSpPr>
                <a:endCxn id="21" idx="1"/>
              </p:cNvCxnSpPr>
              <p:nvPr/>
            </p:nvCxnSpPr>
            <p:spPr>
              <a:xfrm>
                <a:off x="2194719" y="3682804"/>
                <a:ext cx="1709417" cy="6499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07" y="2886079"/>
                <a:ext cx="1255781" cy="1255093"/>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0039" y="3491217"/>
                <a:ext cx="1296669" cy="1299910"/>
              </a:xfrm>
              <a:prstGeom prst="rect">
                <a:avLst/>
              </a:prstGeom>
            </p:spPr>
          </p:pic>
          <p:pic>
            <p:nvPicPr>
              <p:cNvPr id="19" name="图片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3953" y="2718402"/>
                <a:ext cx="1362939" cy="1357405"/>
              </a:xfrm>
              <a:prstGeom prst="rect">
                <a:avLst/>
              </a:prstGeom>
            </p:spPr>
          </p:pic>
          <p:pic>
            <p:nvPicPr>
              <p:cNvPr id="21" name="图片 20"/>
              <p:cNvPicPr>
                <a:picLocks noChangeAspect="1"/>
              </p:cNvPicPr>
              <p:nvPr/>
            </p:nvPicPr>
            <p:blipFill>
              <a:blip r:embed="rId8" cstate="print">
                <a:duotone>
                  <a:prstClr val="black"/>
                  <a:srgbClr val="96C580">
                    <a:tint val="45000"/>
                    <a:satMod val="400000"/>
                  </a:srgbClr>
                </a:duotone>
                <a:extLst>
                  <a:ext uri="{BEBA8EAE-BF5A-486C-A8C5-ECC9F3942E4B}">
                    <a14:imgProps xmlns:a14="http://schemas.microsoft.com/office/drawing/2010/main">
                      <a14:imgLayer r:embed="rId9">
                        <a14:imgEffect>
                          <a14:artisticPencilGrayscale/>
                        </a14:imgEffect>
                      </a14:imgLayer>
                    </a14:imgProps>
                  </a:ext>
                  <a:ext uri="{28A0092B-C50C-407E-A947-70E740481C1C}">
                    <a14:useLocalDpi xmlns:a14="http://schemas.microsoft.com/office/drawing/2010/main" val="0"/>
                  </a:ext>
                </a:extLst>
              </a:blip>
              <a:stretch>
                <a:fillRect/>
              </a:stretch>
            </p:blipFill>
            <p:spPr>
              <a:xfrm>
                <a:off x="3904136" y="3682804"/>
                <a:ext cx="1296669" cy="1299910"/>
              </a:xfrm>
              <a:prstGeom prst="rect">
                <a:avLst/>
              </a:prstGeom>
            </p:spPr>
          </p:pic>
          <p:cxnSp>
            <p:nvCxnSpPr>
              <p:cNvPr id="24" name="直接连接符 23"/>
              <p:cNvCxnSpPr/>
              <p:nvPr/>
            </p:nvCxnSpPr>
            <p:spPr>
              <a:xfrm flipV="1">
                <a:off x="5154358" y="3575270"/>
                <a:ext cx="1736042" cy="88754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28" name="直接连接符 27"/>
            <p:cNvCxnSpPr>
              <a:stCxn id="19" idx="3"/>
            </p:cNvCxnSpPr>
            <p:nvPr/>
          </p:nvCxnSpPr>
          <p:spPr>
            <a:xfrm>
              <a:off x="8206892" y="3397105"/>
              <a:ext cx="1689595" cy="70215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2" name="文本框 41"/>
          <p:cNvSpPr txBox="1"/>
          <p:nvPr/>
        </p:nvSpPr>
        <p:spPr>
          <a:xfrm>
            <a:off x="477454" y="4569966"/>
            <a:ext cx="1897038" cy="1477328"/>
          </a:xfrm>
          <a:prstGeom prst="rect">
            <a:avLst/>
          </a:prstGeom>
          <a:noFill/>
          <a:ln>
            <a:noFill/>
          </a:ln>
        </p:spPr>
        <p:txBody>
          <a:bodyPr wrap="square" rtlCol="0">
            <a:spAutoFit/>
          </a:bodyPr>
          <a:lstStyle/>
          <a:p>
            <a:pPr algn="ctr"/>
            <a:r>
              <a:rPr lang="en-US" sz="3000" dirty="0">
                <a:solidFill>
                  <a:prstClr val="black"/>
                </a:solidFill>
                <a:latin typeface="#9Slide03 Arima Madurai Black" panose="00000A00000000000000" pitchFamily="2" charset="0"/>
                <a:cs typeface="#9Slide03 Arima Madurai Black" panose="00000A00000000000000" pitchFamily="2" charset="0"/>
              </a:rPr>
              <a:t>H</a:t>
            </a:r>
            <a:r>
              <a:rPr lang="vi-VN" sz="3000" dirty="0">
                <a:solidFill>
                  <a:prstClr val="black"/>
                </a:solidFill>
                <a:latin typeface="#9Slide03 Arima Madurai Black" panose="00000A00000000000000" pitchFamily="2" charset="0"/>
                <a:cs typeface="#9Slide03 Arima Madurai Black" panose="00000A00000000000000" pitchFamily="2" charset="0"/>
              </a:rPr>
              <a:t>ọc thuộc ghi nhớ.</a:t>
            </a:r>
            <a:endParaRPr lang="zh-CN" altLang="en-US" sz="3000" dirty="0">
              <a:solidFill>
                <a:srgbClr val="4472C4">
                  <a:lumMod val="60000"/>
                  <a:lumOff val="40000"/>
                </a:srgbClr>
              </a:solidFill>
              <a:latin typeface="#9Slide03 Arima Madurai Black" panose="00000A00000000000000" pitchFamily="2" charset="0"/>
              <a:cs typeface="#9Slide03 Arima Madurai Black" panose="00000A00000000000000" pitchFamily="2" charset="0"/>
            </a:endParaRPr>
          </a:p>
        </p:txBody>
      </p:sp>
      <p:sp>
        <p:nvSpPr>
          <p:cNvPr id="43" name="文本框 42"/>
          <p:cNvSpPr txBox="1"/>
          <p:nvPr/>
        </p:nvSpPr>
        <p:spPr>
          <a:xfrm>
            <a:off x="2903996" y="2771239"/>
            <a:ext cx="3052927" cy="553998"/>
          </a:xfrm>
          <a:prstGeom prst="rect">
            <a:avLst/>
          </a:prstGeom>
          <a:noFill/>
          <a:ln>
            <a:noFill/>
          </a:ln>
        </p:spPr>
        <p:txBody>
          <a:bodyPr wrap="square" rtlCol="0">
            <a:spAutoFit/>
          </a:bodyPr>
          <a:lstStyle/>
          <a:p>
            <a:pPr algn="ctr"/>
            <a:r>
              <a:rPr lang="en-US" sz="3000" dirty="0" err="1">
                <a:solidFill>
                  <a:srgbClr val="000000"/>
                </a:solidFill>
                <a:latin typeface="#9Slide03 Arima Madurai Black" panose="00000A00000000000000" pitchFamily="2" charset="0"/>
                <a:cs typeface="#9Slide03 Arima Madurai Black" panose="00000A00000000000000" pitchFamily="2" charset="0"/>
              </a:rPr>
              <a:t>Làm</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bài</a:t>
            </a:r>
            <a:r>
              <a:rPr lang="en-US" sz="3000" dirty="0">
                <a:solidFill>
                  <a:srgbClr val="000000"/>
                </a:solidFill>
                <a:latin typeface="#9Slide03 Arima Madurai Black" panose="00000A00000000000000" pitchFamily="2" charset="0"/>
                <a:cs typeface="#9Slide03 Arima Madurai Black" panose="00000A00000000000000" pitchFamily="2" charset="0"/>
              </a:rPr>
              <a:t> </a:t>
            </a:r>
            <a:r>
              <a:rPr lang="en-US" sz="3000" dirty="0" err="1">
                <a:solidFill>
                  <a:srgbClr val="000000"/>
                </a:solidFill>
                <a:latin typeface="#9Slide03 Arima Madurai Black" panose="00000A00000000000000" pitchFamily="2" charset="0"/>
                <a:cs typeface="#9Slide03 Arima Madurai Black" panose="00000A00000000000000" pitchFamily="2" charset="0"/>
              </a:rPr>
              <a:t>tập</a:t>
            </a:r>
            <a:r>
              <a:rPr lang="en-US" sz="3000" dirty="0">
                <a:solidFill>
                  <a:srgbClr val="000000"/>
                </a:solidFill>
                <a:latin typeface="#9Slide03 Arima Madurai Black" panose="00000A00000000000000" pitchFamily="2" charset="0"/>
                <a:cs typeface="#9Slide03 Arima Madurai Black" panose="00000A00000000000000" pitchFamily="2" charset="0"/>
              </a:rPr>
              <a:t>  SGK</a:t>
            </a:r>
            <a:endParaRPr lang="zh-CN" altLang="en-US" sz="3000" dirty="0">
              <a:solidFill>
                <a:srgbClr val="8EB87B"/>
              </a:solidFill>
              <a:latin typeface="#9Slide03 Arima Madurai Black" panose="00000A00000000000000" pitchFamily="2" charset="0"/>
              <a:cs typeface="#9Slide03 Arima Madurai Black" panose="00000A00000000000000" pitchFamily="2" charset="0"/>
            </a:endParaRPr>
          </a:p>
        </p:txBody>
      </p:sp>
      <p:sp>
        <p:nvSpPr>
          <p:cNvPr id="45" name="文本框 44"/>
          <p:cNvSpPr txBox="1"/>
          <p:nvPr/>
        </p:nvSpPr>
        <p:spPr>
          <a:xfrm>
            <a:off x="8246079" y="1652002"/>
            <a:ext cx="3945921" cy="1477328"/>
          </a:xfrm>
          <a:prstGeom prst="rect">
            <a:avLst/>
          </a:prstGeom>
          <a:noFill/>
          <a:ln>
            <a:noFill/>
          </a:ln>
        </p:spPr>
        <p:txBody>
          <a:bodyPr wrap="square" rtlCol="0">
            <a:spAutoFit/>
          </a:bodyPr>
          <a:lstStyle/>
          <a:p>
            <a:pPr algn="ctr">
              <a:spcBef>
                <a:spcPct val="50000"/>
              </a:spcBef>
              <a:defRPr/>
            </a:pPr>
            <a:r>
              <a:rPr lang="en-US" sz="3000" dirty="0" err="1" smtClean="0">
                <a:latin typeface="#9Slide03 Arima Madurai Black" panose="00000A00000000000000" pitchFamily="2" charset="0"/>
                <a:cs typeface="#9Slide03 Arima Madurai Black" panose="00000A00000000000000" pitchFamily="2" charset="0"/>
              </a:rPr>
              <a:t>Đọc</a:t>
            </a:r>
            <a:r>
              <a:rPr lang="en-US" sz="3000" dirty="0" smtClean="0">
                <a:latin typeface="#9Slide03 Arima Madurai Black" panose="00000A00000000000000" pitchFamily="2" charset="0"/>
                <a:cs typeface="#9Slide03 Arima Madurai Black" panose="00000A00000000000000" pitchFamily="2" charset="0"/>
              </a:rPr>
              <a:t> </a:t>
            </a:r>
            <a:r>
              <a:rPr lang="en-US" sz="3000" dirty="0" err="1" smtClean="0">
                <a:latin typeface="#9Slide03 Arima Madurai Black" panose="00000A00000000000000" pitchFamily="2" charset="0"/>
                <a:cs typeface="#9Slide03 Arima Madurai Black" panose="00000A00000000000000" pitchFamily="2" charset="0"/>
              </a:rPr>
              <a:t>trước</a:t>
            </a:r>
            <a:r>
              <a:rPr lang="en-US" sz="3000" dirty="0" smtClean="0">
                <a:latin typeface="#9Slide03 Arima Madurai Black" panose="00000A00000000000000" pitchFamily="2" charset="0"/>
                <a:cs typeface="#9Slide03 Arima Madurai Black" panose="00000A00000000000000" pitchFamily="2" charset="0"/>
              </a:rPr>
              <a:t> </a:t>
            </a:r>
            <a:r>
              <a:rPr lang="en-US" sz="3000" dirty="0" err="1" smtClean="0">
                <a:latin typeface="#9Slide03 Arima Madurai Black" panose="00000A00000000000000" pitchFamily="2" charset="0"/>
                <a:cs typeface="#9Slide03 Arima Madurai Black" panose="00000A00000000000000" pitchFamily="2" charset="0"/>
              </a:rPr>
              <a:t>bài</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Sử</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dụng</a:t>
            </a:r>
            <a:r>
              <a:rPr lang="en-US" sz="3000" dirty="0">
                <a:latin typeface="#9Slide03 Arima Madurai Black" panose="00000A00000000000000" pitchFamily="2" charset="0"/>
                <a:cs typeface="#9Slide03 Arima Madurai Black" panose="00000A00000000000000" pitchFamily="2" charset="0"/>
              </a:rPr>
              <a:t> 1 </a:t>
            </a:r>
            <a:r>
              <a:rPr lang="en-US" sz="3000" dirty="0" err="1">
                <a:latin typeface="#9Slide03 Arima Madurai Black" panose="00000A00000000000000" pitchFamily="2" charset="0"/>
                <a:cs typeface="#9Slide03 Arima Madurai Black" panose="00000A00000000000000" pitchFamily="2" charset="0"/>
              </a:rPr>
              <a:t>số</a:t>
            </a:r>
            <a:r>
              <a:rPr lang="en-US" sz="3000" dirty="0">
                <a:latin typeface="#9Slide03 Arima Madurai Black" panose="00000A00000000000000" pitchFamily="2" charset="0"/>
                <a:cs typeface="#9Slide03 Arima Madurai Black" panose="00000A00000000000000" pitchFamily="2" charset="0"/>
              </a:rPr>
              <a:t>  BPNT </a:t>
            </a:r>
            <a:r>
              <a:rPr lang="en-US" sz="3000" dirty="0" err="1">
                <a:latin typeface="#9Slide03 Arima Madurai Black" panose="00000A00000000000000" pitchFamily="2" charset="0"/>
                <a:cs typeface="#9Slide03 Arima Madurai Black" panose="00000A00000000000000" pitchFamily="2" charset="0"/>
              </a:rPr>
              <a:t>trong</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văn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bản</a:t>
            </a:r>
            <a:r>
              <a:rPr lang="en-US" sz="3000" dirty="0">
                <a:latin typeface="#9Slide03 Arima Madurai Black" panose="00000A00000000000000" pitchFamily="2" charset="0"/>
                <a:cs typeface="#9Slide03 Arima Madurai Black" panose="00000A00000000000000" pitchFamily="2" charset="0"/>
              </a:rPr>
              <a:t> </a:t>
            </a:r>
            <a:r>
              <a:rPr lang="en-US" sz="3000" dirty="0" err="1">
                <a:latin typeface="#9Slide03 Arima Madurai Black" panose="00000A00000000000000" pitchFamily="2" charset="0"/>
                <a:cs typeface="#9Slide03 Arima Madurai Black" panose="00000A00000000000000" pitchFamily="2" charset="0"/>
              </a:rPr>
              <a:t>thuyết</a:t>
            </a:r>
            <a:r>
              <a:rPr lang="en-US" sz="3000" dirty="0">
                <a:latin typeface="#9Slide03 Arima Madurai Black" panose="00000A00000000000000" pitchFamily="2" charset="0"/>
                <a:cs typeface="#9Slide03 Arima Madurai Black" panose="00000A00000000000000" pitchFamily="2" charset="0"/>
              </a:rPr>
              <a:t> minh”</a:t>
            </a:r>
          </a:p>
        </p:txBody>
      </p:sp>
      <p:grpSp>
        <p:nvGrpSpPr>
          <p:cNvPr id="22" name="组合 13"/>
          <p:cNvGrpSpPr/>
          <p:nvPr/>
        </p:nvGrpSpPr>
        <p:grpSpPr>
          <a:xfrm rot="20746626" flipH="1">
            <a:off x="8145734" y="132085"/>
            <a:ext cx="1219247" cy="1154535"/>
            <a:chOff x="2542787" y="1726277"/>
            <a:chExt cx="1115950" cy="1154535"/>
          </a:xfrm>
        </p:grpSpPr>
        <p:pic>
          <p:nvPicPr>
            <p:cNvPr id="25" name="图片 15"/>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2669109" y="1726277"/>
              <a:ext cx="989628" cy="989628"/>
            </a:xfrm>
            <a:prstGeom prst="rect">
              <a:avLst/>
            </a:prstGeom>
          </p:spPr>
        </p:pic>
        <p:pic>
          <p:nvPicPr>
            <p:cNvPr id="26" name="图片 16"/>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rot="20068727">
              <a:off x="2542787" y="1891184"/>
              <a:ext cx="989628" cy="989628"/>
            </a:xfrm>
            <a:prstGeom prst="rect">
              <a:avLst/>
            </a:prstGeom>
          </p:spPr>
        </p:pic>
      </p:grpSp>
    </p:spTree>
    <p:extLst>
      <p:ext uri="{BB962C8B-B14F-4D97-AF65-F5344CB8AC3E}">
        <p14:creationId xmlns:p14="http://schemas.microsoft.com/office/powerpoint/2010/main" val="27007075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05BCF6-72D3-4E22-9BAF-AA245D9EAE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 t="14050" r="3835" b="11828"/>
          <a:stretch/>
        </p:blipFill>
        <p:spPr>
          <a:xfrm>
            <a:off x="1533832" y="51648"/>
            <a:ext cx="8662219" cy="6754704"/>
          </a:xfrm>
          <a:prstGeom prst="rect">
            <a:avLst/>
          </a:prstGeom>
        </p:spPr>
      </p:pic>
    </p:spTree>
    <p:extLst>
      <p:ext uri="{BB962C8B-B14F-4D97-AF65-F5344CB8AC3E}">
        <p14:creationId xmlns:p14="http://schemas.microsoft.com/office/powerpoint/2010/main" val="4056189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图片 1"/>
          <p:cNvPicPr>
            <a:picLocks noChangeAspect="1" noChangeArrowheads="1"/>
          </p:cNvPicPr>
          <p:nvPr/>
        </p:nvPicPr>
        <p:blipFill>
          <a:blip r:embed="rId3"/>
          <a:srcRect r="46722" b="35516"/>
          <a:stretch>
            <a:fillRect/>
          </a:stretch>
        </p:blipFill>
        <p:spPr bwMode="auto">
          <a:xfrm rot="-2949285">
            <a:off x="2710656" y="2694782"/>
            <a:ext cx="3286125" cy="2824162"/>
          </a:xfrm>
          <a:prstGeom prst="rect">
            <a:avLst/>
          </a:prstGeom>
          <a:noFill/>
          <a:ln w="9525">
            <a:noFill/>
            <a:miter lim="800000"/>
            <a:headEnd/>
            <a:tailEnd/>
          </a:ln>
        </p:spPr>
      </p:pic>
      <p:pic>
        <p:nvPicPr>
          <p:cNvPr id="18435" name="图片 2"/>
          <p:cNvPicPr>
            <a:picLocks noChangeAspect="1" noChangeArrowheads="1"/>
          </p:cNvPicPr>
          <p:nvPr/>
        </p:nvPicPr>
        <p:blipFill>
          <a:blip r:embed="rId3"/>
          <a:srcRect l="-2" r="-568"/>
          <a:stretch>
            <a:fillRect/>
          </a:stretch>
        </p:blipFill>
        <p:spPr bwMode="auto">
          <a:xfrm rot="2831111" flipH="1">
            <a:off x="2805906" y="570707"/>
            <a:ext cx="6202363" cy="4381500"/>
          </a:xfrm>
          <a:prstGeom prst="rect">
            <a:avLst/>
          </a:prstGeom>
          <a:noFill/>
          <a:ln w="9525">
            <a:noFill/>
            <a:miter lim="800000"/>
            <a:headEnd/>
            <a:tailEnd/>
          </a:ln>
        </p:spPr>
      </p:pic>
      <p:grpSp>
        <p:nvGrpSpPr>
          <p:cNvPr id="18436" name="组合 3"/>
          <p:cNvGrpSpPr>
            <a:grpSpLocks/>
          </p:cNvGrpSpPr>
          <p:nvPr/>
        </p:nvGrpSpPr>
        <p:grpSpPr bwMode="auto">
          <a:xfrm>
            <a:off x="3740150" y="1044575"/>
            <a:ext cx="4711700" cy="4711700"/>
            <a:chOff x="0" y="0"/>
            <a:chExt cx="3096472" cy="3096470"/>
          </a:xfrm>
        </p:grpSpPr>
        <p:sp>
          <p:nvSpPr>
            <p:cNvPr id="18445" name="椭圆 4"/>
            <p:cNvSpPr>
              <a:spLocks noChangeArrowheads="1"/>
            </p:cNvSpPr>
            <p:nvPr/>
          </p:nvSpPr>
          <p:spPr bwMode="auto">
            <a:xfrm>
              <a:off x="133541" y="133540"/>
              <a:ext cx="2829391" cy="2829389"/>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anchor="ctr"/>
            <a:lstStyle/>
            <a:p>
              <a:pPr algn="ctr" eaLnBrk="1" hangingPunct="1">
                <a:buFont typeface="Arial" pitchFamily="34" charset="0"/>
                <a:buNone/>
              </a:pPr>
              <a:endParaRPr lang="zh-CN" altLang="en-US">
                <a:solidFill>
                  <a:srgbClr val="FDFBE9"/>
                </a:solidFill>
              </a:endParaRPr>
            </a:p>
          </p:txBody>
        </p:sp>
        <p:sp>
          <p:nvSpPr>
            <p:cNvPr id="18446" name="椭圆 5"/>
            <p:cNvSpPr>
              <a:spLocks noChangeArrowheads="1"/>
            </p:cNvSpPr>
            <p:nvPr/>
          </p:nvSpPr>
          <p:spPr bwMode="auto">
            <a:xfrm>
              <a:off x="0" y="0"/>
              <a:ext cx="3096472" cy="3096470"/>
            </a:xfrm>
            <a:prstGeom prst="ellipse">
              <a:avLst/>
            </a:prstGeom>
            <a:noFill/>
            <a:ln w="12700">
              <a:solidFill>
                <a:schemeClr val="bg1"/>
              </a:solidFill>
              <a:round/>
              <a:headEnd/>
              <a:tailEnd/>
            </a:ln>
          </p:spPr>
          <p:txBody>
            <a:bodyPr anchor="ctr"/>
            <a:lstStyle/>
            <a:p>
              <a:pPr algn="ctr" eaLnBrk="1" hangingPunct="1">
                <a:buFont typeface="Arial" pitchFamily="34" charset="0"/>
                <a:buNone/>
              </a:pPr>
              <a:endParaRPr lang="zh-CN" altLang="en-US">
                <a:solidFill>
                  <a:srgbClr val="FDFBE9"/>
                </a:solidFill>
              </a:endParaRPr>
            </a:p>
          </p:txBody>
        </p:sp>
      </p:grpSp>
      <p:sp>
        <p:nvSpPr>
          <p:cNvPr id="18437" name="文本框 6"/>
          <p:cNvSpPr txBox="1">
            <a:spLocks noChangeArrowheads="1"/>
          </p:cNvSpPr>
          <p:nvPr/>
        </p:nvSpPr>
        <p:spPr bwMode="auto">
          <a:xfrm>
            <a:off x="4190561" y="2246262"/>
            <a:ext cx="3868590" cy="2308324"/>
          </a:xfrm>
          <a:prstGeom prst="rect">
            <a:avLst/>
          </a:prstGeom>
          <a:noFill/>
          <a:ln w="9525">
            <a:noFill/>
            <a:miter lim="800000"/>
            <a:headEnd/>
            <a:tailEnd/>
          </a:ln>
        </p:spPr>
        <p:txBody>
          <a:bodyPr wrap="square">
            <a:spAutoFit/>
          </a:bodyPr>
          <a:lstStyle/>
          <a:p>
            <a:pPr algn="ct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I.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Phương</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châm</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về</a:t>
            </a:r>
            <a:r>
              <a:rPr lang="en-US" altLang="zh-CN" sz="7200" b="1" dirty="0">
                <a:solidFill>
                  <a:srgbClr val="FF0000"/>
                </a:solidFill>
                <a:latin typeface="#9Slide05 SVNRingdena" pitchFamily="2" charset="0"/>
                <a:ea typeface="叶根友圆趣卡通体" panose="02010601030101010101" pitchFamily="2" charset="-122"/>
                <a:cs typeface="Times New Roman" pitchFamily="18" charset="0"/>
              </a:rPr>
              <a:t> </a:t>
            </a:r>
            <a:r>
              <a:rPr lang="en-US" altLang="zh-CN" sz="7200" b="1" dirty="0" err="1">
                <a:solidFill>
                  <a:srgbClr val="FF0000"/>
                </a:solidFill>
                <a:latin typeface="#9Slide05 SVNRingdena" pitchFamily="2" charset="0"/>
                <a:ea typeface="叶根友圆趣卡通体" panose="02010601030101010101" pitchFamily="2" charset="-122"/>
                <a:cs typeface="Times New Roman" pitchFamily="18" charset="0"/>
              </a:rPr>
              <a:t>lượng</a:t>
            </a:r>
            <a:endParaRPr lang="zh-CN" altLang="en-US" sz="7200" b="1" dirty="0">
              <a:solidFill>
                <a:srgbClr val="FF0000"/>
              </a:solidFill>
              <a:latin typeface="#9Slide05 SVNRingdena" pitchFamily="2" charset="0"/>
              <a:ea typeface="叶根友圆趣卡通体" panose="02010601030101010101" pitchFamily="2" charset="-122"/>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par>
                                <p:cTn id="8" presetID="6" presetClass="entr" presetSubtype="16" fill="hold" nodeType="withEffect">
                                  <p:stCondLst>
                                    <p:cond delay="0"/>
                                  </p:stCondLst>
                                  <p:childTnLst>
                                    <p:set>
                                      <p:cBhvr>
                                        <p:cTn id="9" dur="1" fill="hold">
                                          <p:stCondLst>
                                            <p:cond delay="0"/>
                                          </p:stCondLst>
                                        </p:cTn>
                                        <p:tgtEl>
                                          <p:spTgt spid="18435"/>
                                        </p:tgtEl>
                                        <p:attrNameLst>
                                          <p:attrName>style.visibility</p:attrName>
                                        </p:attrNameLst>
                                      </p:cBhvr>
                                      <p:to>
                                        <p:strVal val="visible"/>
                                      </p:to>
                                    </p:set>
                                    <p:animEffect transition="in" filter="circle(in)">
                                      <p:cBhvr>
                                        <p:cTn id="10" dur="2000"/>
                                        <p:tgtEl>
                                          <p:spTgt spid="18435"/>
                                        </p:tgtEl>
                                      </p:cBhvr>
                                    </p:animEffect>
                                  </p:childTnLst>
                                </p:cTn>
                              </p:par>
                              <p:par>
                                <p:cTn id="11" presetID="6" presetClass="entr" presetSubtype="16"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Effect transition="in" filter="circle(in)">
                                      <p:cBhvr>
                                        <p:cTn id="13" dur="2000"/>
                                        <p:tgtEl>
                                          <p:spTgt spid="1843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437"/>
                                        </p:tgtEl>
                                        <p:attrNameLst>
                                          <p:attrName>style.visibility</p:attrName>
                                        </p:attrNameLst>
                                      </p:cBhvr>
                                      <p:to>
                                        <p:strVal val="visible"/>
                                      </p:to>
                                    </p:set>
                                    <p:animEffect transition="in" filter="circle(in)">
                                      <p:cBhvr>
                                        <p:cTn id="16" dur="2000"/>
                                        <p:tgtEl>
                                          <p:spTgt spid="18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D9561C47-EA55-4CB6-9104-EE6D9930FC6C}"/>
              </a:ext>
            </a:extLst>
          </p:cNvPr>
          <p:cNvSpPr txBox="1">
            <a:spLocks noChangeArrowheads="1"/>
          </p:cNvSpPr>
          <p:nvPr/>
        </p:nvSpPr>
        <p:spPr bwMode="auto">
          <a:xfrm>
            <a:off x="1" y="1038881"/>
            <a:ext cx="8141109" cy="2062103"/>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US" altLang="en-US" sz="3200" b="1" dirty="0">
                <a:latin typeface="#9Slide03 Arima Madurai" panose="00000500000000000000" pitchFamily="2" charset="0"/>
                <a:cs typeface="#9Slide03 Arima Madurai" panose="00000500000000000000" pitchFamily="2" charset="0"/>
              </a:rPr>
              <a:t>An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có</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không</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 </a:t>
            </a:r>
            <a:r>
              <a:rPr lang="en-US" altLang="en-US" sz="3200" dirty="0">
                <a:latin typeface="#9Slide03 Arima Madurai" panose="00000500000000000000" pitchFamily="2" charset="0"/>
                <a:cs typeface="#9Slide03 Arima Madurai" panose="00000500000000000000" pitchFamily="2" charset="0"/>
              </a:rPr>
              <a:t>: - </a:t>
            </a:r>
            <a:r>
              <a:rPr lang="en-US" altLang="en-US" sz="3200" dirty="0" err="1">
                <a:latin typeface="#9Slide03 Arima Madurai" panose="00000500000000000000" pitchFamily="2" charset="0"/>
                <a:cs typeface="#9Slide03 Arima Madurai" panose="00000500000000000000" pitchFamily="2" charset="0"/>
              </a:rPr>
              <a:t>Biết</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thậm</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chí</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giỏi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nữa</a:t>
            </a:r>
            <a:r>
              <a:rPr lang="en-US" altLang="en-US" sz="3200" dirty="0">
                <a:latin typeface="#9Slide03 Arima Madurai" panose="00000500000000000000" pitchFamily="2" charset="0"/>
                <a:cs typeface="#9Slide03 Arima Madurai" panose="00000500000000000000" pitchFamily="2" charset="0"/>
              </a:rPr>
              <a:t>.</a:t>
            </a:r>
          </a:p>
          <a:p>
            <a:pPr eaLnBrk="1" hangingPunct="1"/>
            <a:r>
              <a:rPr lang="en-US" altLang="en-US" sz="3200" b="1" dirty="0">
                <a:latin typeface="#9Slide03 Arima Madurai" panose="00000500000000000000" pitchFamily="2" charset="0"/>
                <a:cs typeface="#9Slide03 Arima Madurai" panose="00000500000000000000" pitchFamily="2" charset="0"/>
              </a:rPr>
              <a:t>An</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Cậu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học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bơi</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vậy</a:t>
            </a:r>
            <a:r>
              <a:rPr lang="en-US" altLang="en-US" sz="3200" dirty="0">
                <a:latin typeface="#9Slide03 Arima Madurai" panose="00000500000000000000" pitchFamily="2" charset="0"/>
                <a:cs typeface="#9Slide03 Arima Madurai" panose="00000500000000000000" pitchFamily="2" charset="0"/>
              </a:rPr>
              <a:t> ?</a:t>
            </a:r>
          </a:p>
          <a:p>
            <a:pPr eaLnBrk="1" hangingPunct="1"/>
            <a:r>
              <a:rPr lang="en-US" altLang="en-US" sz="3200" dirty="0">
                <a:solidFill>
                  <a:srgbClr val="009900"/>
                </a:solidFill>
                <a:latin typeface="#9Slide03 Arima Madurai" panose="00000500000000000000" pitchFamily="2" charset="0"/>
                <a:cs typeface="#9Slide03 Arima Madurai" panose="00000500000000000000" pitchFamily="2" charset="0"/>
              </a:rPr>
              <a:t>Ba</a:t>
            </a:r>
            <a:r>
              <a:rPr lang="en-US" altLang="en-US" sz="3200" dirty="0">
                <a:latin typeface="#9Slide03 Arima Madurai" panose="00000500000000000000" pitchFamily="2" charset="0"/>
                <a:cs typeface="#9Slide03 Arima Madurai" panose="00000500000000000000" pitchFamily="2" charset="0"/>
              </a:rPr>
              <a:t> : - </a:t>
            </a:r>
            <a:r>
              <a:rPr lang="en-US" altLang="en-US" sz="3200" dirty="0" err="1">
                <a:latin typeface="#9Slide03 Arima Madurai" panose="00000500000000000000" pitchFamily="2" charset="0"/>
                <a:cs typeface="#9Slide03 Arima Madurai" panose="00000500000000000000" pitchFamily="2" charset="0"/>
              </a:rPr>
              <a:t>Dĩ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nhiên</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là</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dưới</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nước</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chứ</a:t>
            </a:r>
            <a:r>
              <a:rPr lang="en-US" altLang="en-US" sz="3200" dirty="0">
                <a:latin typeface="#9Slide03 Arima Madurai" panose="00000500000000000000" pitchFamily="2" charset="0"/>
                <a:cs typeface="#9Slide03 Arima Madurai" panose="00000500000000000000" pitchFamily="2" charset="0"/>
              </a:rPr>
              <a:t> </a:t>
            </a:r>
            <a:r>
              <a:rPr lang="en-US" altLang="en-US" sz="3200" dirty="0" err="1">
                <a:latin typeface="#9Slide03 Arima Madurai" panose="00000500000000000000" pitchFamily="2" charset="0"/>
                <a:cs typeface="#9Slide03 Arima Madurai" panose="00000500000000000000" pitchFamily="2" charset="0"/>
              </a:rPr>
              <a:t>còn</a:t>
            </a:r>
            <a:r>
              <a:rPr lang="en-US" altLang="en-US" sz="3200" dirty="0">
                <a:latin typeface="#9Slide03 Arima Madurai" panose="00000500000000000000" pitchFamily="2" charset="0"/>
                <a:cs typeface="#9Slide03 Arima Madurai" panose="00000500000000000000" pitchFamily="2" charset="0"/>
              </a:rPr>
              <a:t> ở </a:t>
            </a:r>
            <a:r>
              <a:rPr lang="en-US" altLang="en-US" sz="3200" dirty="0" err="1">
                <a:latin typeface="#9Slide03 Arima Madurai" panose="00000500000000000000" pitchFamily="2" charset="0"/>
                <a:cs typeface="#9Slide03 Arima Madurai" panose="00000500000000000000" pitchFamily="2" charset="0"/>
              </a:rPr>
              <a:t>đâu</a:t>
            </a:r>
            <a:r>
              <a:rPr lang="en-US" altLang="en-US" sz="3200" dirty="0">
                <a:latin typeface="#9Slide03 Arima Madurai" panose="00000500000000000000" pitchFamily="2" charset="0"/>
                <a:cs typeface="#9Slide03 Arima Madurai" panose="00000500000000000000" pitchFamily="2" charset="0"/>
              </a:rPr>
              <a:t>.</a:t>
            </a:r>
          </a:p>
        </p:txBody>
      </p:sp>
      <p:pic>
        <p:nvPicPr>
          <p:cNvPr id="3" name="Picture 2" descr="Khi nào cho con đi học bơi và những lưu ý an toàn bố mẹ cần biết">
            <a:extLst>
              <a:ext uri="{FF2B5EF4-FFF2-40B4-BE49-F238E27FC236}">
                <a16:creationId xmlns:a16="http://schemas.microsoft.com/office/drawing/2014/main" id="{1805865B-3568-4263-A1B4-8E67C0D30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767" y="1038881"/>
            <a:ext cx="3952567" cy="20621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A67DB8-D32E-453E-AB92-D08D93298C41}"/>
              </a:ext>
            </a:extLst>
          </p:cNvPr>
          <p:cNvSpPr txBox="1"/>
          <p:nvPr/>
        </p:nvSpPr>
        <p:spPr>
          <a:xfrm flipH="1">
            <a:off x="4260562" y="265472"/>
            <a:ext cx="3670875" cy="646331"/>
          </a:xfrm>
          <a:prstGeom prst="rect">
            <a:avLst/>
          </a:prstGeom>
          <a:noFill/>
        </p:spPr>
        <p:txBody>
          <a:bodyPr wrap="squar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1</a:t>
            </a:r>
            <a:r>
              <a:rPr lang="en-SG" sz="3600" dirty="0" smtClean="0">
                <a:solidFill>
                  <a:srgbClr val="FF0000"/>
                </a:solidFill>
                <a:latin typeface="#9Slide03 Arima Madurai Black" panose="00000A00000000000000" pitchFamily="2" charset="0"/>
                <a:cs typeface="#9Slide03 Arima Madurai Black" panose="00000A00000000000000" pitchFamily="2" charset="0"/>
              </a:rPr>
              <a:t>. </a:t>
            </a:r>
            <a:r>
              <a:rPr lang="en-SG" sz="3600" dirty="0" err="1" smtClean="0">
                <a:solidFill>
                  <a:srgbClr val="FF0000"/>
                </a:solidFill>
                <a:latin typeface="#9Slide03 Arima Madurai Black" panose="00000A00000000000000" pitchFamily="2" charset="0"/>
                <a:cs typeface="#9Slide03 Arima Madurai Black" panose="00000A00000000000000" pitchFamily="2" charset="0"/>
              </a:rPr>
              <a:t>Ví</a:t>
            </a:r>
            <a:r>
              <a:rPr lang="en-SG" sz="3600" dirty="0" smtClean="0">
                <a:solidFill>
                  <a:srgbClr val="FF0000"/>
                </a:solidFill>
                <a:latin typeface="#9Slide03 Arima Madurai Black" panose="00000A00000000000000" pitchFamily="2" charset="0"/>
                <a:cs typeface="#9Slide03 Arima Madurai Black" panose="00000A00000000000000" pitchFamily="2" charset="0"/>
              </a:rPr>
              <a:t> </a:t>
            </a:r>
            <a:r>
              <a:rPr lang="en-SG" sz="3600" dirty="0" err="1" smtClean="0">
                <a:solidFill>
                  <a:srgbClr val="FF0000"/>
                </a:solidFill>
                <a:latin typeface="#9Slide03 Arima Madurai Black" panose="00000A00000000000000" pitchFamily="2" charset="0"/>
                <a:cs typeface="#9Slide03 Arima Madurai Black" panose="00000A00000000000000" pitchFamily="2" charset="0"/>
              </a:rPr>
              <a:t>dụ</a:t>
            </a:r>
            <a:r>
              <a:rPr lang="en-SG" sz="3600" dirty="0" smtClean="0">
                <a:solidFill>
                  <a:srgbClr val="FF0000"/>
                </a:solidFill>
                <a:latin typeface="#9Slide03 Arima Madurai Black" panose="00000A00000000000000" pitchFamily="2" charset="0"/>
                <a:cs typeface="#9Slide03 Arima Madurai Black" panose="00000A00000000000000" pitchFamily="2" charset="0"/>
              </a:rPr>
              <a:t> 1: </a:t>
            </a:r>
            <a:r>
              <a:rPr lang="en-SG" sz="3600" dirty="0" err="1" smtClean="0">
                <a:solidFill>
                  <a:srgbClr val="FF0000"/>
                </a:solidFill>
                <a:latin typeface="#9Slide03 Arima Madurai Black" panose="00000A00000000000000" pitchFamily="2" charset="0"/>
                <a:cs typeface="#9Slide03 Arima Madurai Black" panose="00000A00000000000000" pitchFamily="2" charset="0"/>
              </a:rPr>
              <a:t>Sgk</a:t>
            </a:r>
            <a:r>
              <a:rPr lang="en-SG" sz="3600" dirty="0" smtClean="0">
                <a:solidFill>
                  <a:srgbClr val="FF0000"/>
                </a:solidFill>
                <a:latin typeface="#9Slide03 Arima Madurai Black" panose="00000A00000000000000" pitchFamily="2" charset="0"/>
                <a:cs typeface="#9Slide03 Arima Madurai Black" panose="00000A00000000000000" pitchFamily="2" charset="0"/>
              </a:rPr>
              <a:t> - 8</a:t>
            </a:r>
            <a:endParaRPr lang="en-SG" sz="3600" dirty="0">
              <a:solidFill>
                <a:srgbClr val="FF0000"/>
              </a:solidFill>
              <a:latin typeface="#9Slide03 Arima Madurai Black" panose="00000A00000000000000" pitchFamily="2" charset="0"/>
              <a:cs typeface="#9Slide03 Arima Madurai Black" panose="00000A00000000000000" pitchFamily="2" charset="0"/>
            </a:endParaRPr>
          </a:p>
        </p:txBody>
      </p:sp>
      <p:sp>
        <p:nvSpPr>
          <p:cNvPr id="5" name="Text Box 7">
            <a:extLst>
              <a:ext uri="{FF2B5EF4-FFF2-40B4-BE49-F238E27FC236}">
                <a16:creationId xmlns:a16="http://schemas.microsoft.com/office/drawing/2014/main" id="{B80D002B-2DEC-43CF-B32A-CC0D686C89DE}"/>
              </a:ext>
            </a:extLst>
          </p:cNvPr>
          <p:cNvSpPr txBox="1">
            <a:spLocks noChangeArrowheads="1"/>
          </p:cNvSpPr>
          <p:nvPr/>
        </p:nvSpPr>
        <p:spPr bwMode="auto">
          <a:xfrm>
            <a:off x="394853" y="3352753"/>
            <a:ext cx="11402292"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en-US" altLang="en-US" sz="3000" dirty="0">
                <a:latin typeface="#9Slide03 Arima Madurai" panose="00000500000000000000" pitchFamily="2" charset="0"/>
                <a:cs typeface="#9Slide03 Arima Madurai" panose="00000500000000000000" pitchFamily="2" charset="0"/>
              </a:rPr>
              <a:t>1. </a:t>
            </a:r>
            <a:r>
              <a:rPr lang="en-US" altLang="en-US" sz="3000" dirty="0" err="1">
                <a:latin typeface="#9Slide03 Arima Madurai" panose="00000500000000000000" pitchFamily="2" charset="0"/>
                <a:cs typeface="#9Slide03 Arima Madurai" panose="00000500000000000000" pitchFamily="2" charset="0"/>
              </a:rPr>
              <a:t>Khi</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a:t>
            </a:r>
            <a:r>
              <a:rPr lang="en-US" altLang="en-US" sz="3000" dirty="0" err="1">
                <a:solidFill>
                  <a:srgbClr val="FF0000"/>
                </a:solidFill>
                <a:latin typeface="#9Slide03 Arima Madurai" panose="00000500000000000000" pitchFamily="2" charset="0"/>
                <a:cs typeface="#9Slide03 Arima Madurai" panose="00000500000000000000" pitchFamily="2" charset="0"/>
              </a:rPr>
              <a:t>học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bơi</a:t>
            </a:r>
            <a:r>
              <a:rPr lang="en-US" altLang="en-US" sz="3000" dirty="0">
                <a:solidFill>
                  <a:srgbClr val="FF0000"/>
                </a:solidFill>
                <a:latin typeface="#9Slide03 Arima Madurai" panose="00000500000000000000" pitchFamily="2" charset="0"/>
                <a:cs typeface="#9Slide03 Arima Madurai" panose="00000500000000000000" pitchFamily="2" charset="0"/>
              </a:rPr>
              <a:t> ở </a:t>
            </a:r>
            <a:r>
              <a:rPr lang="en-US" altLang="en-US" sz="3000" dirty="0" err="1">
                <a:solidFill>
                  <a:srgbClr val="FF0000"/>
                </a:solidFill>
                <a:latin typeface="#9Slide03 Arima Madurai" panose="00000500000000000000" pitchFamily="2" charset="0"/>
                <a:cs typeface="#9Slide03 Arima Madurai" panose="00000500000000000000" pitchFamily="2" charset="0"/>
              </a:rPr>
              <a:t>đâu</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a:latin typeface="#9Slide03 Arima Madurai" panose="00000500000000000000" pitchFamily="2" charset="0"/>
                <a:cs typeface="#9Slide03 Arima Madurai" panose="00000500000000000000" pitchFamily="2" charset="0"/>
              </a:rPr>
              <a:t>ý </a:t>
            </a:r>
            <a:r>
              <a:rPr lang="en-US" altLang="en-US" sz="3000" dirty="0" err="1">
                <a:latin typeface="#9Slide03 Arima Madurai" panose="00000500000000000000" pitchFamily="2" charset="0"/>
                <a:cs typeface="#9Slide03 Arima Madurai" panose="00000500000000000000" pitchFamily="2" charset="0"/>
              </a:rPr>
              <a:t>muốn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hỏi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gì</a:t>
            </a:r>
            <a:r>
              <a:rPr lang="en-US" altLang="en-US" sz="3000" dirty="0">
                <a:latin typeface="#9Slide03 Arima Madurai" panose="00000500000000000000" pitchFamily="2" charset="0"/>
                <a:cs typeface="#9Slide03 Arima Madurai" panose="00000500000000000000" pitchFamily="2" charset="0"/>
              </a:rPr>
              <a:t> ? </a:t>
            </a:r>
          </a:p>
          <a:p>
            <a:pPr algn="just" eaLnBrk="1" hangingPunct="1"/>
            <a:r>
              <a:rPr lang="en-US" altLang="en-US" sz="3000" dirty="0">
                <a:latin typeface="Times New Roman" panose="02020603050405020304" pitchFamily="18" charset="0"/>
                <a:cs typeface="Times New Roman" panose="02020603050405020304" pitchFamily="18" charset="0"/>
              </a:rPr>
              <a:t>……………………………………………………………………………</a:t>
            </a:r>
          </a:p>
          <a:p>
            <a:pPr algn="just" eaLnBrk="1" hangingPunct="1"/>
            <a:r>
              <a:rPr lang="en-US" altLang="en-US" sz="3000" dirty="0">
                <a:latin typeface="#9Slide03 Arima Madurai" panose="00000500000000000000" pitchFamily="2" charset="0"/>
                <a:cs typeface="#9Slide03 Arima Madurai" panose="00000500000000000000" pitchFamily="2" charset="0"/>
              </a:rPr>
              <a:t>2. </a:t>
            </a:r>
            <a:r>
              <a:rPr lang="en-US" altLang="en-US" sz="3000" dirty="0" err="1">
                <a:latin typeface="#9Slide03 Arima Madurai" panose="00000500000000000000" pitchFamily="2" charset="0"/>
                <a:cs typeface="#9Slide03 Arima Madurai" panose="00000500000000000000" pitchFamily="2" charset="0"/>
              </a:rPr>
              <a:t>Câu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a:solidFill>
                  <a:srgbClr val="FF0000"/>
                </a:solidFill>
                <a:latin typeface="#9Slide03 Arima Madurai" panose="00000500000000000000" pitchFamily="2" charset="0"/>
                <a:cs typeface="#9Slide03 Arima Madurai" panose="00000500000000000000" pitchFamily="2" charset="0"/>
              </a:rPr>
              <a:t>“ở </a:t>
            </a:r>
            <a:r>
              <a:rPr lang="en-US" altLang="en-US" sz="3000" dirty="0" err="1">
                <a:solidFill>
                  <a:srgbClr val="FF0000"/>
                </a:solidFill>
                <a:latin typeface="#9Slide03 Arima Madurai" panose="00000500000000000000" pitchFamily="2" charset="0"/>
                <a:cs typeface="#9Slide03 Arima Madurai" panose="00000500000000000000" pitchFamily="2" charset="0"/>
              </a:rPr>
              <a:t>dưới</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solidFill>
                  <a:srgbClr val="FF0000"/>
                </a:solidFill>
                <a:latin typeface="#9Slide03 Arima Madurai" panose="00000500000000000000" pitchFamily="2" charset="0"/>
                <a:cs typeface="#9Slide03 Arima Madurai" panose="00000500000000000000" pitchFamily="2" charset="0"/>
              </a:rPr>
              <a:t>nước</a:t>
            </a:r>
            <a:r>
              <a:rPr lang="en-US" altLang="en-US" sz="3000" dirty="0">
                <a:solidFill>
                  <a:srgbClr val="FF0000"/>
                </a:solidFill>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của</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có</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đáp</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ứng</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điều</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mà</a:t>
            </a:r>
            <a:r>
              <a:rPr lang="en-US" altLang="en-US" sz="3000" dirty="0">
                <a:latin typeface="#9Slide03 Arima Madurai" panose="00000500000000000000" pitchFamily="2" charset="0"/>
                <a:cs typeface="#9Slide03 Arima Madurai" panose="00000500000000000000" pitchFamily="2" charset="0"/>
              </a:rPr>
              <a:t> An </a:t>
            </a:r>
            <a:r>
              <a:rPr lang="en-US" altLang="en-US" sz="3000" dirty="0" err="1">
                <a:latin typeface="#9Slide03 Arima Madurai" panose="00000500000000000000" pitchFamily="2" charset="0"/>
                <a:cs typeface="#9Slide03 Arima Madurai" panose="00000500000000000000" pitchFamily="2" charset="0"/>
              </a:rPr>
              <a:t>cần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biết</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không</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a:p>
            <a:pPr algn="just" eaLnBrk="1" hangingPunct="1"/>
            <a:r>
              <a:rPr lang="en-US" altLang="en-US" sz="3000" dirty="0">
                <a:latin typeface="#9Slide03 Arima Madurai" panose="00000500000000000000" pitchFamily="2" charset="0"/>
                <a:cs typeface="#9Slide03 Arima Madurai" panose="00000500000000000000" pitchFamily="2" charset="0"/>
              </a:rPr>
              <a:t> 3. Theo </a:t>
            </a:r>
            <a:r>
              <a:rPr lang="en-US" altLang="en-US" sz="3000" dirty="0" err="1">
                <a:latin typeface="#9Slide03 Arima Madurai" panose="00000500000000000000" pitchFamily="2" charset="0"/>
                <a:cs typeface="#9Slide03 Arima Madurai" panose="00000500000000000000" pitchFamily="2" charset="0"/>
              </a:rPr>
              <a:t>em</a:t>
            </a:r>
            <a:r>
              <a:rPr lang="en-US" altLang="en-US" sz="3000" dirty="0">
                <a:latin typeface="#9Slide03 Arima Madurai" panose="00000500000000000000" pitchFamily="2" charset="0"/>
                <a:cs typeface="#9Slide03 Arima Madurai" panose="00000500000000000000" pitchFamily="2" charset="0"/>
              </a:rPr>
              <a:t>, Ba </a:t>
            </a:r>
            <a:r>
              <a:rPr lang="en-US" altLang="en-US" sz="3000" dirty="0" err="1">
                <a:latin typeface="#9Slide03 Arima Madurai" panose="00000500000000000000" pitchFamily="2" charset="0"/>
                <a:cs typeface="#9Slide03 Arima Madurai" panose="00000500000000000000" pitchFamily="2" charset="0"/>
              </a:rPr>
              <a:t>nên</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trả</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lời</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thế</a:t>
            </a:r>
            <a:r>
              <a:rPr lang="en-US" altLang="en-US" sz="3000" dirty="0">
                <a:latin typeface="#9Slide03 Arima Madurai" panose="00000500000000000000" pitchFamily="2" charset="0"/>
                <a:cs typeface="#9Slide03 Arima Madurai" panose="00000500000000000000" pitchFamily="2" charset="0"/>
              </a:rPr>
              <a:t> </a:t>
            </a:r>
            <a:r>
              <a:rPr lang="en-US" altLang="en-US" sz="3000" dirty="0" err="1">
                <a:latin typeface="#9Slide03 Arima Madurai" panose="00000500000000000000" pitchFamily="2" charset="0"/>
                <a:cs typeface="#9Slide03 Arima Madurai" panose="00000500000000000000" pitchFamily="2" charset="0"/>
              </a:rPr>
              <a:t>nào</a:t>
            </a:r>
            <a:r>
              <a:rPr lang="en-US" altLang="en-US" sz="3000" dirty="0">
                <a:latin typeface="#9Slide03 Arima Madurai" panose="00000500000000000000" pitchFamily="2" charset="0"/>
                <a:cs typeface="#9Slide03 Arima Madurai" panose="00000500000000000000" pitchFamily="2" charset="0"/>
              </a:rPr>
              <a:t>?</a:t>
            </a:r>
          </a:p>
          <a:p>
            <a:pPr algn="just" eaLnBrk="1" hangingPunct="1"/>
            <a:r>
              <a:rPr lang="en-US" altLang="en-US" sz="3000" dirty="0">
                <a:latin typeface="Times New Roman" panose="02020603050405020304" pitchFamily="18" charset="0"/>
                <a:cs typeface="Times New Roman" panose="02020603050405020304" pitchFamily="18" charset="0"/>
              </a:rPr>
              <a:t>……………………………………………………………………………</a:t>
            </a:r>
            <a:endParaRPr lang="en-US" altLang="en-US" sz="30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639282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81F2E74-C740-47D9-B0D0-07AD7B1AD8C4}"/>
              </a:ext>
            </a:extLst>
          </p:cNvPr>
          <p:cNvSpPr/>
          <p:nvPr/>
        </p:nvSpPr>
        <p:spPr>
          <a:xfrm>
            <a:off x="604601"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Hỏi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Học</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bơi</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đâu</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6D369E3-E165-4BEC-A5F0-995DDA63A8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1055708" y="2757428"/>
            <a:ext cx="1486187" cy="1486187"/>
          </a:xfrm>
          <a:prstGeom prst="rect">
            <a:avLst/>
          </a:prstGeom>
        </p:spPr>
      </p:pic>
      <p:sp>
        <p:nvSpPr>
          <p:cNvPr id="4" name="Rectangle: Rounded Corners 3">
            <a:extLst>
              <a:ext uri="{FF2B5EF4-FFF2-40B4-BE49-F238E27FC236}">
                <a16:creationId xmlns:a16="http://schemas.microsoft.com/office/drawing/2014/main" id="{AB6E30F5-0594-4FFD-9002-A7E080E038C9}"/>
              </a:ext>
            </a:extLst>
          </p:cNvPr>
          <p:cNvSpPr/>
          <p:nvPr/>
        </p:nvSpPr>
        <p:spPr>
          <a:xfrm>
            <a:off x="604601" y="4169388"/>
            <a:ext cx="226935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Ý </a:t>
            </a:r>
            <a:r>
              <a:rPr lang="en-US" sz="3200" b="1" dirty="0" err="1">
                <a:solidFill>
                  <a:srgbClr val="0070C0"/>
                </a:solidFill>
                <a:latin typeface="Times New Roman" panose="02020603050405020304" pitchFamily="18" charset="0"/>
                <a:cs typeface="Times New Roman" panose="02020603050405020304" pitchFamily="18" charset="0"/>
              </a:rPr>
              <a:t>hỏi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địa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điểm</a:t>
            </a:r>
            <a:endParaRPr lang="en-SG" sz="3200" b="1" dirty="0">
              <a:solidFill>
                <a:srgbClr val="0070C0"/>
              </a:solidFill>
            </a:endParaRPr>
          </a:p>
        </p:txBody>
      </p:sp>
      <p:sp>
        <p:nvSpPr>
          <p:cNvPr id="5" name="Oval 4">
            <a:extLst>
              <a:ext uri="{FF2B5EF4-FFF2-40B4-BE49-F238E27FC236}">
                <a16:creationId xmlns:a16="http://schemas.microsoft.com/office/drawing/2014/main" id="{AF6BE1E6-D8C1-4802-A629-E07C5EF3A9CF}"/>
              </a:ext>
            </a:extLst>
          </p:cNvPr>
          <p:cNvSpPr/>
          <p:nvPr/>
        </p:nvSpPr>
        <p:spPr>
          <a:xfrm>
            <a:off x="4512923" y="183033"/>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Đáp</a:t>
            </a:r>
            <a:r>
              <a:rPr lang="en-SG" sz="3400" b="1" dirty="0">
                <a:latin typeface="Times New Roman" panose="02020603050405020304" pitchFamily="18" charset="0"/>
                <a:cs typeface="Times New Roman" panose="02020603050405020304" pitchFamily="18" charset="0"/>
              </a:rPr>
              <a:t> “Ở </a:t>
            </a:r>
            <a:r>
              <a:rPr lang="en-SG" sz="3400" b="1" dirty="0" err="1">
                <a:latin typeface="Times New Roman" panose="02020603050405020304" pitchFamily="18" charset="0"/>
                <a:cs typeface="Times New Roman" panose="02020603050405020304" pitchFamily="18" charset="0"/>
              </a:rPr>
              <a:t>dưới</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nước</a:t>
            </a:r>
            <a:r>
              <a:rPr lang="en-SG" sz="3400" b="1" dirty="0">
                <a:latin typeface="Times New Roman" panose="02020603050405020304" pitchFamily="18" charset="0"/>
                <a:cs typeface="Times New Roman" panose="02020603050405020304" pitchFamily="18" charset="0"/>
              </a:rPr>
              <a:t>”</a:t>
            </a:r>
            <a:endParaRPr lang="en-SG" sz="34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179A13B-EA86-4680-9893-22504F0A8F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4964030" y="2702877"/>
            <a:ext cx="1486187" cy="1486187"/>
          </a:xfrm>
          <a:prstGeom prst="rect">
            <a:avLst/>
          </a:prstGeom>
        </p:spPr>
      </p:pic>
      <p:sp>
        <p:nvSpPr>
          <p:cNvPr id="7" name="Rectangle: Rounded Corners 6">
            <a:extLst>
              <a:ext uri="{FF2B5EF4-FFF2-40B4-BE49-F238E27FC236}">
                <a16:creationId xmlns:a16="http://schemas.microsoft.com/office/drawing/2014/main" id="{D3FDBB75-01E0-4CF8-8145-CEC4784EB45A}"/>
              </a:ext>
            </a:extLst>
          </p:cNvPr>
          <p:cNvSpPr/>
          <p:nvPr/>
        </p:nvSpPr>
        <p:spPr>
          <a:xfrm>
            <a:off x="3844329" y="4179221"/>
            <a:ext cx="3588858"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70C0"/>
                </a:solidFill>
                <a:latin typeface="Times New Roman" panose="02020603050405020304" pitchFamily="18" charset="0"/>
                <a:cs typeface="Times New Roman" panose="02020603050405020304" pitchFamily="18" charset="0"/>
              </a:rPr>
              <a:t>Thông</a:t>
            </a:r>
            <a:r>
              <a:rPr lang="en-US" sz="3200" b="1" dirty="0">
                <a:solidFill>
                  <a:srgbClr val="0070C0"/>
                </a:solidFill>
                <a:latin typeface="Times New Roman" panose="02020603050405020304" pitchFamily="18" charset="0"/>
                <a:cs typeface="Times New Roman" panose="02020603050405020304" pitchFamily="18" charset="0"/>
              </a:rPr>
              <a:t> tin </a:t>
            </a:r>
            <a:r>
              <a:rPr lang="en-US" sz="3200" b="1" dirty="0" err="1">
                <a:solidFill>
                  <a:srgbClr val="0070C0"/>
                </a:solidFill>
                <a:latin typeface="Times New Roman" panose="02020603050405020304" pitchFamily="18" charset="0"/>
                <a:cs typeface="Times New Roman" panose="02020603050405020304" pitchFamily="18" charset="0"/>
              </a:rPr>
              <a:t>thừa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không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giải</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đáp</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đúng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thắc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mắc</a:t>
            </a:r>
            <a:endParaRPr lang="en-SG" sz="3200" b="1" dirty="0">
              <a:solidFill>
                <a:srgbClr val="0070C0"/>
              </a:solidFill>
            </a:endParaRPr>
          </a:p>
        </p:txBody>
      </p:sp>
      <p:sp>
        <p:nvSpPr>
          <p:cNvPr id="8" name="Oval 7">
            <a:extLst>
              <a:ext uri="{FF2B5EF4-FFF2-40B4-BE49-F238E27FC236}">
                <a16:creationId xmlns:a16="http://schemas.microsoft.com/office/drawing/2014/main" id="{99E64D48-4D00-49AA-99D3-D1A40283B1DF}"/>
              </a:ext>
            </a:extLst>
          </p:cNvPr>
          <p:cNvSpPr/>
          <p:nvPr/>
        </p:nvSpPr>
        <p:spPr>
          <a:xfrm>
            <a:off x="8784796" y="286744"/>
            <a:ext cx="2388402" cy="2401869"/>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SG" sz="3400" b="1" dirty="0" err="1">
                <a:latin typeface="Times New Roman" panose="02020603050405020304" pitchFamily="18" charset="0"/>
                <a:cs typeface="Times New Roman" panose="02020603050405020304" pitchFamily="18" charset="0"/>
              </a:rPr>
              <a:t>Gợi</a:t>
            </a:r>
            <a:r>
              <a:rPr lang="en-SG" sz="3400" b="1" dirty="0">
                <a:latin typeface="Times New Roman" panose="02020603050405020304" pitchFamily="18" charset="0"/>
                <a:cs typeface="Times New Roman" panose="02020603050405020304" pitchFamily="18" charset="0"/>
              </a:rPr>
              <a:t> ý </a:t>
            </a:r>
            <a:r>
              <a:rPr lang="en-SG" sz="3400" b="1" dirty="0" err="1">
                <a:latin typeface="Times New Roman" panose="02020603050405020304" pitchFamily="18" charset="0"/>
                <a:cs typeface="Times New Roman" panose="02020603050405020304" pitchFamily="18" charset="0"/>
              </a:rPr>
              <a:t>trả</a:t>
            </a:r>
            <a:r>
              <a:rPr lang="en-SG" sz="3400" b="1" dirty="0">
                <a:latin typeface="Times New Roman" panose="02020603050405020304" pitchFamily="18" charset="0"/>
                <a:cs typeface="Times New Roman" panose="02020603050405020304" pitchFamily="18" charset="0"/>
              </a:rPr>
              <a:t> </a:t>
            </a:r>
            <a:r>
              <a:rPr lang="en-SG" sz="3400" b="1" dirty="0" err="1">
                <a:latin typeface="Times New Roman" panose="02020603050405020304" pitchFamily="18" charset="0"/>
                <a:cs typeface="Times New Roman" panose="02020603050405020304" pitchFamily="18" charset="0"/>
              </a:rPr>
              <a:t>lời</a:t>
            </a:r>
            <a:endParaRPr lang="en-SG" sz="3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11E12E1-9768-42D6-A1C0-0C802C6DB8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064787">
            <a:off x="9235903" y="2757428"/>
            <a:ext cx="1486187" cy="1486187"/>
          </a:xfrm>
          <a:prstGeom prst="rect">
            <a:avLst/>
          </a:prstGeom>
        </p:spPr>
      </p:pic>
      <p:sp>
        <p:nvSpPr>
          <p:cNvPr id="10" name="Rectangle: Rounded Corners 9">
            <a:extLst>
              <a:ext uri="{FF2B5EF4-FFF2-40B4-BE49-F238E27FC236}">
                <a16:creationId xmlns:a16="http://schemas.microsoft.com/office/drawing/2014/main" id="{905898CC-F996-4FCD-8E11-0B8FCEC73A04}"/>
              </a:ext>
            </a:extLst>
          </p:cNvPr>
          <p:cNvSpPr/>
          <p:nvPr/>
        </p:nvSpPr>
        <p:spPr>
          <a:xfrm>
            <a:off x="8386915" y="4208718"/>
            <a:ext cx="3200483" cy="21724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a:t>
            </a:r>
            <a:r>
              <a:rPr lang="en-US" sz="3200" b="1" dirty="0" err="1">
                <a:solidFill>
                  <a:srgbClr val="0070C0"/>
                </a:solidFill>
                <a:latin typeface="Times New Roman" panose="02020603050405020304" pitchFamily="18" charset="0"/>
                <a:cs typeface="Times New Roman" panose="02020603050405020304" pitchFamily="18" charset="0"/>
              </a:rPr>
              <a:t>Tớ</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học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bơi</a:t>
            </a:r>
            <a:r>
              <a:rPr lang="en-US" sz="3200" b="1" dirty="0">
                <a:solidFill>
                  <a:srgbClr val="0070C0"/>
                </a:solidFill>
                <a:latin typeface="Times New Roman" panose="02020603050405020304" pitchFamily="18" charset="0"/>
                <a:cs typeface="Times New Roman" panose="02020603050405020304" pitchFamily="18" charset="0"/>
              </a:rPr>
              <a:t> ở </a:t>
            </a:r>
            <a:r>
              <a:rPr lang="en-US" sz="3200" b="1" dirty="0" err="1">
                <a:solidFill>
                  <a:srgbClr val="0070C0"/>
                </a:solidFill>
                <a:latin typeface="Times New Roman" panose="02020603050405020304" pitchFamily="18" charset="0"/>
                <a:cs typeface="Times New Roman" panose="02020603050405020304" pitchFamily="18" charset="0"/>
              </a:rPr>
              <a:t>câu</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lạc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phố</a:t>
            </a:r>
            <a:r>
              <a:rPr lang="en-US" sz="3200" b="1" dirty="0">
                <a:solidFill>
                  <a:srgbClr val="0070C0"/>
                </a:solidFill>
                <a:latin typeface="Times New Roman" panose="02020603050405020304" pitchFamily="18" charset="0"/>
                <a:cs typeface="Times New Roman" panose="02020603050405020304" pitchFamily="18" charset="0"/>
              </a:rPr>
              <a:t>.”</a:t>
            </a:r>
            <a:endParaRPr lang="en-SG" sz="3200" b="1" dirty="0">
              <a:solidFill>
                <a:srgbClr val="0070C0"/>
              </a:solidFill>
            </a:endParaRPr>
          </a:p>
        </p:txBody>
      </p:sp>
    </p:spTree>
    <p:extLst>
      <p:ext uri="{BB962C8B-B14F-4D97-AF65-F5344CB8AC3E}">
        <p14:creationId xmlns:p14="http://schemas.microsoft.com/office/powerpoint/2010/main" val="304118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truyện cười không cần học nữ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947" y="198613"/>
            <a:ext cx="3104467" cy="3202678"/>
          </a:xfrm>
          <a:prstGeom prst="rect">
            <a:avLst/>
          </a:prstGeom>
          <a:ln>
            <a:noFill/>
          </a:ln>
          <a:effectLst>
            <a:softEdge rad="112500"/>
          </a:effectLst>
        </p:spPr>
      </p:pic>
      <p:sp>
        <p:nvSpPr>
          <p:cNvPr id="2" name="TextBox 1"/>
          <p:cNvSpPr txBox="1"/>
          <p:nvPr/>
        </p:nvSpPr>
        <p:spPr>
          <a:xfrm>
            <a:off x="3768436" y="1092967"/>
            <a:ext cx="7693891" cy="1200329"/>
          </a:xfrm>
          <a:prstGeom prst="rect">
            <a:avLst/>
          </a:prstGeom>
          <a:noFill/>
        </p:spPr>
        <p:txBody>
          <a:bodyPr wrap="square" rtlCol="0">
            <a:spAutoFit/>
          </a:bodyPr>
          <a:lstStyle/>
          <a:p>
            <a:pPr algn="just"/>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Bác</a:t>
            </a:r>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có</a:t>
            </a:r>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thấy</a:t>
            </a:r>
            <a:r>
              <a:rPr lang="en-BZ" sz="3600" b="1" dirty="0">
                <a:latin typeface="#9Slide03 Arima Madurai Black" panose="00000A00000000000000" pitchFamily="2" charset="0"/>
                <a:cs typeface="#9Slide03 Arima Madurai Black" panose="00000A00000000000000" pitchFamily="2" charset="0"/>
              </a:rPr>
              <a:t> con </a:t>
            </a:r>
            <a:r>
              <a:rPr lang="en-BZ" sz="3600" b="1" dirty="0" err="1">
                <a:latin typeface="#9Slide03 Arima Madurai Black" panose="00000A00000000000000" pitchFamily="2" charset="0"/>
                <a:cs typeface="#9Slide03 Arima Madurai Black" panose="00000A00000000000000" pitchFamily="2" charset="0"/>
              </a:rPr>
              <a:t>lợn</a:t>
            </a:r>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cưới</a:t>
            </a:r>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của</a:t>
            </a:r>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tôi</a:t>
            </a:r>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chạy</a:t>
            </a:r>
            <a:r>
              <a:rPr lang="en-BZ" sz="3600" b="1" dirty="0">
                <a:latin typeface="#9Slide03 Arima Madurai Black" panose="00000A00000000000000" pitchFamily="2" charset="0"/>
                <a:cs typeface="#9Slide03 Arima Madurai Black" panose="00000A00000000000000" pitchFamily="2" charset="0"/>
              </a:rPr>
              <a:t> qua </a:t>
            </a:r>
            <a:r>
              <a:rPr lang="en-BZ" sz="3600" b="1" dirty="0" err="1">
                <a:latin typeface="#9Slide03 Arima Madurai Black" panose="00000A00000000000000" pitchFamily="2" charset="0"/>
                <a:cs typeface="#9Slide03 Arima Madurai Black" panose="00000A00000000000000" pitchFamily="2" charset="0"/>
              </a:rPr>
              <a:t>đây</a:t>
            </a:r>
            <a:r>
              <a:rPr lang="en-BZ" sz="3600" b="1" dirty="0">
                <a:latin typeface="#9Slide03 Arima Madurai Black" panose="00000A00000000000000" pitchFamily="2" charset="0"/>
                <a:cs typeface="#9Slide03 Arima Madurai Black" panose="00000A00000000000000" pitchFamily="2" charset="0"/>
              </a:rPr>
              <a:t> </a:t>
            </a:r>
            <a:r>
              <a:rPr lang="en-BZ" sz="3600" b="1" dirty="0" err="1">
                <a:latin typeface="#9Slide03 Arima Madurai Black" panose="00000A00000000000000" pitchFamily="2" charset="0"/>
                <a:cs typeface="#9Slide03 Arima Madurai Black" panose="00000A00000000000000" pitchFamily="2" charset="0"/>
              </a:rPr>
              <a:t>không</a:t>
            </a:r>
            <a:r>
              <a:rPr lang="en-BZ" sz="3600" b="1" dirty="0">
                <a:latin typeface="#9Slide03 Arima Madurai Black" panose="00000A00000000000000" pitchFamily="2" charset="0"/>
                <a:cs typeface="#9Slide03 Arima Madurai Black" panose="00000A00000000000000" pitchFamily="2" charset="0"/>
              </a:rPr>
              <a:t>?</a:t>
            </a:r>
          </a:p>
        </p:txBody>
      </p:sp>
      <p:pic>
        <p:nvPicPr>
          <p:cNvPr id="4" name="Content Placeholder 3">
            <a:extLst>
              <a:ext uri="{FF2B5EF4-FFF2-40B4-BE49-F238E27FC236}">
                <a16:creationId xmlns:a16="http://schemas.microsoft.com/office/drawing/2014/main" id="{D61E6254-9D9E-4CE7-9E66-6AB831A5AAB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148722" y="3239982"/>
            <a:ext cx="2691331" cy="3229597"/>
          </a:xfrm>
          <a:prstGeom prst="rect">
            <a:avLst/>
          </a:prstGeom>
          <a:ln>
            <a:noFill/>
          </a:ln>
          <a:effectLst>
            <a:softEdge rad="112500"/>
          </a:effectLst>
        </p:spPr>
      </p:pic>
      <p:sp>
        <p:nvSpPr>
          <p:cNvPr id="5" name="Rectangle 2">
            <a:extLst>
              <a:ext uri="{FF2B5EF4-FFF2-40B4-BE49-F238E27FC236}">
                <a16:creationId xmlns:a16="http://schemas.microsoft.com/office/drawing/2014/main" id="{92A61172-BF19-4833-A000-D659AE477605}"/>
              </a:ext>
            </a:extLst>
          </p:cNvPr>
          <p:cNvSpPr>
            <a:spLocks noGrp="1" noChangeArrowheads="1"/>
          </p:cNvSpPr>
          <p:nvPr>
            <p:ph type="title"/>
          </p:nvPr>
        </p:nvSpPr>
        <p:spPr>
          <a:xfrm>
            <a:off x="453755" y="3624943"/>
            <a:ext cx="8380931" cy="2185599"/>
          </a:xfrm>
        </p:spPr>
        <p:txBody>
          <a:bodyPr>
            <a:noAutofit/>
          </a:bodyPr>
          <a:lstStyle/>
          <a:p>
            <a:pPr algn="just"/>
            <a:r>
              <a:rPr lang="nl-NL" altLang="en-US" sz="3600" b="1" dirty="0">
                <a:latin typeface="#9Slide03 Arima Madurai Black" panose="00000A00000000000000" pitchFamily="2" charset="0"/>
                <a:cs typeface="#9Slide03 Arima Madurai Black" panose="00000A00000000000000" pitchFamily="2" charset="0"/>
              </a:rPr>
              <a:t>- Từ lúc tôi mặc cái áo mới này, tôi chẳng thấy con lợn nào chạy qua đây cả!</a:t>
            </a:r>
            <a:r>
              <a:rPr lang="en-US" altLang="en-US" sz="3600" dirty="0">
                <a:latin typeface="#9Slide03 Arima Madurai Black" panose="00000A00000000000000" pitchFamily="2" charset="0"/>
                <a:cs typeface="#9Slide03 Arima Madurai Black" panose="00000A00000000000000" pitchFamily="2" charset="0"/>
              </a:rPr>
              <a:t> </a:t>
            </a:r>
          </a:p>
        </p:txBody>
      </p:sp>
      <p:sp>
        <p:nvSpPr>
          <p:cNvPr id="6" name="TextBox 5">
            <a:extLst>
              <a:ext uri="{FF2B5EF4-FFF2-40B4-BE49-F238E27FC236}">
                <a16:creationId xmlns:a16="http://schemas.microsoft.com/office/drawing/2014/main" id="{B9A67DB8-D32E-453E-AB92-D08D93298C41}"/>
              </a:ext>
            </a:extLst>
          </p:cNvPr>
          <p:cNvSpPr txBox="1"/>
          <p:nvPr/>
        </p:nvSpPr>
        <p:spPr>
          <a:xfrm flipH="1">
            <a:off x="4260561" y="265472"/>
            <a:ext cx="4785467" cy="646331"/>
          </a:xfrm>
          <a:prstGeom prst="rect">
            <a:avLst/>
          </a:prstGeom>
          <a:noFill/>
        </p:spPr>
        <p:txBody>
          <a:bodyPr wrap="square" rtlCol="0">
            <a:spAutoFit/>
          </a:bodyPr>
          <a:lstStyle/>
          <a:p>
            <a:r>
              <a:rPr lang="en-SG" sz="3600" dirty="0">
                <a:solidFill>
                  <a:srgbClr val="FF0000"/>
                </a:solidFill>
                <a:latin typeface="#9Slide03 Arima Madurai Black" panose="00000A00000000000000" pitchFamily="2" charset="0"/>
                <a:cs typeface="#9Slide03 Arima Madurai Black" panose="00000A00000000000000" pitchFamily="2" charset="0"/>
              </a:rPr>
              <a:t>2</a:t>
            </a:r>
            <a:r>
              <a:rPr lang="en-SG" sz="3600" dirty="0" smtClean="0">
                <a:solidFill>
                  <a:srgbClr val="FF0000"/>
                </a:solidFill>
                <a:latin typeface="#9Slide03 Arima Madurai Black" panose="00000A00000000000000" pitchFamily="2" charset="0"/>
                <a:cs typeface="#9Slide03 Arima Madurai Black" panose="00000A00000000000000" pitchFamily="2" charset="0"/>
              </a:rPr>
              <a:t>. </a:t>
            </a:r>
            <a:r>
              <a:rPr lang="en-SG" sz="3600" dirty="0" err="1" smtClean="0">
                <a:solidFill>
                  <a:srgbClr val="FF0000"/>
                </a:solidFill>
                <a:latin typeface="#9Slide03 Arima Madurai Black" panose="00000A00000000000000" pitchFamily="2" charset="0"/>
                <a:cs typeface="#9Slide03 Arima Madurai Black" panose="00000A00000000000000" pitchFamily="2" charset="0"/>
              </a:rPr>
              <a:t>Ví</a:t>
            </a:r>
            <a:r>
              <a:rPr lang="en-SG" sz="3600" dirty="0" smtClean="0">
                <a:solidFill>
                  <a:srgbClr val="FF0000"/>
                </a:solidFill>
                <a:latin typeface="#9Slide03 Arima Madurai Black" panose="00000A00000000000000" pitchFamily="2" charset="0"/>
                <a:cs typeface="#9Slide03 Arima Madurai Black" panose="00000A00000000000000" pitchFamily="2" charset="0"/>
              </a:rPr>
              <a:t> </a:t>
            </a:r>
            <a:r>
              <a:rPr lang="en-SG" sz="3600" dirty="0" err="1" smtClean="0">
                <a:solidFill>
                  <a:srgbClr val="FF0000"/>
                </a:solidFill>
                <a:latin typeface="#9Slide03 Arima Madurai Black" panose="00000A00000000000000" pitchFamily="2" charset="0"/>
                <a:cs typeface="#9Slide03 Arima Madurai Black" panose="00000A00000000000000" pitchFamily="2" charset="0"/>
              </a:rPr>
              <a:t>dụ</a:t>
            </a:r>
            <a:r>
              <a:rPr lang="en-SG" sz="3600" dirty="0" smtClean="0">
                <a:solidFill>
                  <a:srgbClr val="FF0000"/>
                </a:solidFill>
                <a:latin typeface="#9Slide03 Arima Madurai Black" panose="00000A00000000000000" pitchFamily="2" charset="0"/>
                <a:cs typeface="#9Slide03 Arima Madurai Black" panose="00000A00000000000000" pitchFamily="2" charset="0"/>
              </a:rPr>
              <a:t> 2: </a:t>
            </a:r>
            <a:r>
              <a:rPr lang="en-SG" sz="3600" dirty="0" err="1" smtClean="0">
                <a:solidFill>
                  <a:srgbClr val="FF0000"/>
                </a:solidFill>
                <a:latin typeface="#9Slide03 Arima Madurai Black" panose="00000A00000000000000" pitchFamily="2" charset="0"/>
                <a:cs typeface="#9Slide03 Arima Madurai Black" panose="00000A00000000000000" pitchFamily="2" charset="0"/>
              </a:rPr>
              <a:t>Sgk</a:t>
            </a:r>
            <a:r>
              <a:rPr lang="en-SG" sz="3600" dirty="0" smtClean="0">
                <a:solidFill>
                  <a:srgbClr val="FF0000"/>
                </a:solidFill>
                <a:latin typeface="#9Slide03 Arima Madurai Black" panose="00000A00000000000000" pitchFamily="2" charset="0"/>
                <a:cs typeface="#9Slide03 Arima Madurai Black" panose="00000A00000000000000" pitchFamily="2" charset="0"/>
              </a:rPr>
              <a:t> - 8</a:t>
            </a:r>
            <a:endParaRPr lang="en-SG" sz="36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2130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randombar(horizontal)">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DD435D-9E4A-48D5-9C4C-A4D992805E1C}"/>
              </a:ext>
            </a:extLst>
          </p:cNvPr>
          <p:cNvGrpSpPr>
            <a:grpSpLocks/>
          </p:cNvGrpSpPr>
          <p:nvPr/>
        </p:nvGrpSpPr>
        <p:grpSpPr bwMode="auto">
          <a:xfrm>
            <a:off x="685800" y="768350"/>
            <a:ext cx="10644188" cy="5480050"/>
            <a:chOff x="1277567" y="-2164686"/>
            <a:chExt cx="10644046" cy="5480112"/>
          </a:xfrm>
        </p:grpSpPr>
        <p:sp>
          <p:nvSpPr>
            <p:cNvPr id="6" name="직사각형 23">
              <a:extLst>
                <a:ext uri="{FF2B5EF4-FFF2-40B4-BE49-F238E27FC236}">
                  <a16:creationId xmlns:a16="http://schemas.microsoft.com/office/drawing/2014/main" id="{EFC7E84B-C8AA-420E-BF86-090001BB6C2C}"/>
                </a:ext>
              </a:extLst>
            </p:cNvPr>
            <p:cNvSpPr/>
            <p:nvPr/>
          </p:nvSpPr>
          <p:spPr>
            <a:xfrm>
              <a:off x="1277567" y="3116987"/>
              <a:ext cx="10602772" cy="19843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7" name="직사각형 8">
              <a:extLst>
                <a:ext uri="{FF2B5EF4-FFF2-40B4-BE49-F238E27FC236}">
                  <a16:creationId xmlns:a16="http://schemas.microsoft.com/office/drawing/2014/main" id="{71BD0654-E522-4E5E-8829-FEE33A49A023}"/>
                </a:ext>
              </a:extLst>
            </p:cNvPr>
            <p:cNvSpPr/>
            <p:nvPr/>
          </p:nvSpPr>
          <p:spPr>
            <a:xfrm>
              <a:off x="1277567" y="-2164686"/>
              <a:ext cx="10644046" cy="19844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9" name="직사각형 24">
              <a:extLst>
                <a:ext uri="{FF2B5EF4-FFF2-40B4-BE49-F238E27FC236}">
                  <a16:creationId xmlns:a16="http://schemas.microsoft.com/office/drawing/2014/main" id="{CDC1AC51-79B4-492F-A765-93CEAB420207}"/>
                </a:ext>
              </a:extLst>
            </p:cNvPr>
            <p:cNvSpPr/>
            <p:nvPr/>
          </p:nvSpPr>
          <p:spPr>
            <a:xfrm>
              <a:off x="11745402" y="-2159923"/>
              <a:ext cx="176211" cy="547058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grpSp>
      <p:sp>
        <p:nvSpPr>
          <p:cNvPr id="14" name="직사각형 24">
            <a:extLst>
              <a:ext uri="{FF2B5EF4-FFF2-40B4-BE49-F238E27FC236}">
                <a16:creationId xmlns:a16="http://schemas.microsoft.com/office/drawing/2014/main" id="{023BF9CB-EA5D-4772-878D-E8A0D1F4AA66}"/>
              </a:ext>
            </a:extLst>
          </p:cNvPr>
          <p:cNvSpPr/>
          <p:nvPr/>
        </p:nvSpPr>
        <p:spPr>
          <a:xfrm>
            <a:off x="685800" y="768350"/>
            <a:ext cx="176213" cy="54689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defRPr/>
            </a:pPr>
            <a:endParaRPr lang="ko-KR" altLang="en-US" dirty="0"/>
          </a:p>
        </p:txBody>
      </p:sp>
      <p:sp>
        <p:nvSpPr>
          <p:cNvPr id="4" name="TextBox 3">
            <a:extLst>
              <a:ext uri="{FF2B5EF4-FFF2-40B4-BE49-F238E27FC236}">
                <a16:creationId xmlns:a16="http://schemas.microsoft.com/office/drawing/2014/main" id="{DE2E495E-A096-4B3F-87CA-5A5C099A945D}"/>
              </a:ext>
            </a:extLst>
          </p:cNvPr>
          <p:cNvSpPr txBox="1">
            <a:spLocks noChangeArrowheads="1"/>
          </p:cNvSpPr>
          <p:nvPr/>
        </p:nvSpPr>
        <p:spPr bwMode="auto">
          <a:xfrm>
            <a:off x="3899694" y="1457457"/>
            <a:ext cx="66929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ít</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hơn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latin typeface="Times New Roman" panose="02020603050405020304" pitchFamily="18" charset="0"/>
                <a:cs typeface="Times New Roman" panose="02020603050405020304" pitchFamily="18" charset="0"/>
              </a:rPr>
              <a:t>mà</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người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hỏi</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muốn</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biết</a:t>
            </a:r>
            <a:endParaRPr lang="en-SG" altLang="en-US" sz="3200" b="1" dirty="0">
              <a:latin typeface="Times New Roman" panose="02020603050405020304" pitchFamily="18" charset="0"/>
              <a:cs typeface="Times New Roman" panose="02020603050405020304" pitchFamily="18" charset="0"/>
            </a:endParaRPr>
          </a:p>
          <a:p>
            <a:pPr marL="457200" indent="-457200" algn="just">
              <a:lnSpc>
                <a:spcPct val="100000"/>
              </a:lnSpc>
              <a:spcBef>
                <a:spcPct val="0"/>
              </a:spcBef>
              <a:buFontTx/>
              <a:buChar char="-"/>
            </a:pPr>
            <a:r>
              <a:rPr lang="en-SG" altLang="en-US" sz="3200" b="1" dirty="0" err="1">
                <a:latin typeface="Times New Roman" panose="02020603050405020304" pitchFamily="18" charset="0"/>
                <a:cs typeface="Times New Roman" panose="02020603050405020304" pitchFamily="18" charset="0"/>
              </a:rPr>
              <a:t>Không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nói</a:t>
            </a:r>
            <a:r>
              <a:rPr lang="en-SG" altLang="en-US" sz="3200" b="1" dirty="0">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thừa</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những</a:t>
            </a:r>
            <a:r>
              <a:rPr lang="en-SG" altLang="en-US" sz="3200" b="1" dirty="0">
                <a:latin typeface="Times New Roman" panose="02020603050405020304" pitchFamily="18" charset="0"/>
                <a:cs typeface="Times New Roman" panose="02020603050405020304" pitchFamily="18" charset="0"/>
              </a:rPr>
              <a:t> </a:t>
            </a:r>
            <a:r>
              <a:rPr lang="en-SG" altLang="en-US" sz="3200" b="1" dirty="0" err="1">
                <a:latin typeface="Times New Roman" panose="02020603050405020304" pitchFamily="18" charset="0"/>
                <a:cs typeface="Times New Roman" panose="02020603050405020304" pitchFamily="18" charset="0"/>
              </a:rPr>
              <a:t>thông</a:t>
            </a:r>
            <a:r>
              <a:rPr lang="en-SG" altLang="en-US" sz="3200" b="1" dirty="0">
                <a:latin typeface="Times New Roman" panose="02020603050405020304" pitchFamily="18" charset="0"/>
                <a:cs typeface="Times New Roman" panose="02020603050405020304" pitchFamily="18" charset="0"/>
              </a:rPr>
              <a:t> tin </a:t>
            </a:r>
            <a:r>
              <a:rPr lang="en-SG" altLang="en-US" sz="3200" b="1" dirty="0" err="1">
                <a:solidFill>
                  <a:srgbClr val="FF0000"/>
                </a:solidFill>
                <a:latin typeface="Times New Roman" panose="02020603050405020304" pitchFamily="18" charset="0"/>
                <a:cs typeface="Times New Roman" panose="02020603050405020304" pitchFamily="18" charset="0"/>
              </a:rPr>
              <a:t>hiển</a:t>
            </a:r>
            <a:r>
              <a:rPr lang="en-SG" altLang="en-US" sz="3200" b="1" dirty="0">
                <a:solidFill>
                  <a:srgbClr val="FF0000"/>
                </a:solidFill>
                <a:latin typeface="Times New Roman" panose="02020603050405020304" pitchFamily="18" charset="0"/>
                <a:cs typeface="Times New Roman" panose="02020603050405020304" pitchFamily="18" charset="0"/>
              </a:rPr>
              <a:t> </a:t>
            </a:r>
            <a:r>
              <a:rPr lang="en-SG" altLang="en-US" sz="3200" b="1" dirty="0" err="1">
                <a:solidFill>
                  <a:srgbClr val="FF0000"/>
                </a:solidFill>
                <a:latin typeface="Times New Roman" panose="02020603050405020304" pitchFamily="18" charset="0"/>
                <a:cs typeface="Times New Roman" panose="02020603050405020304" pitchFamily="18" charset="0"/>
              </a:rPr>
              <a:t>nhiên</a:t>
            </a:r>
            <a:endParaRPr lang="en-SG" alt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09F2AE3B-18F7-487E-9189-FC52A5F1E6D6}"/>
              </a:ext>
            </a:extLst>
          </p:cNvPr>
          <p:cNvSpPr txBox="1">
            <a:spLocks noChangeArrowheads="1"/>
          </p:cNvSpPr>
          <p:nvPr/>
        </p:nvSpPr>
        <p:spPr bwMode="auto">
          <a:xfrm>
            <a:off x="1060204" y="4440587"/>
            <a:ext cx="741888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Phương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châm</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về</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lượng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nói</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vừa</a:t>
            </a:r>
            <a:endParaRPr lang="en-SG" altLang="en-US" sz="3200" i="1" dirty="0">
              <a:solidFill>
                <a:srgbClr val="0070C0"/>
              </a:solidFill>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SG" altLang="en-US" sz="3200" i="1" dirty="0" err="1">
                <a:solidFill>
                  <a:srgbClr val="0070C0"/>
                </a:solidFill>
                <a:latin typeface="Times New Roman" panose="02020603050405020304" pitchFamily="18" charset="0"/>
                <a:cs typeface="Times New Roman" panose="02020603050405020304" pitchFamily="18" charset="0"/>
              </a:rPr>
              <a:t>Nội</a:t>
            </a:r>
            <a:r>
              <a:rPr lang="en-SG" altLang="en-US" sz="3200" i="1" dirty="0">
                <a:solidFill>
                  <a:srgbClr val="0070C0"/>
                </a:solidFill>
                <a:latin typeface="Times New Roman" panose="02020603050405020304" pitchFamily="18" charset="0"/>
                <a:cs typeface="Times New Roman" panose="02020603050405020304" pitchFamily="18" charset="0"/>
              </a:rPr>
              <a:t> dung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thiếu</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không</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thừa</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nghe</a:t>
            </a:r>
            <a:r>
              <a:rPr lang="en-SG" altLang="en-US" sz="3200" i="1" dirty="0">
                <a:solidFill>
                  <a:srgbClr val="0070C0"/>
                </a:solidFill>
                <a:latin typeface="Times New Roman" panose="02020603050405020304" pitchFamily="18" charset="0"/>
                <a:cs typeface="Times New Roman" panose="02020603050405020304" pitchFamily="18" charset="0"/>
              </a:rPr>
              <a:t> </a:t>
            </a:r>
            <a:r>
              <a:rPr lang="en-SG" altLang="en-US" sz="3200" i="1" dirty="0" err="1">
                <a:solidFill>
                  <a:srgbClr val="0070C0"/>
                </a:solidFill>
                <a:latin typeface="Times New Roman" panose="02020603050405020304" pitchFamily="18" charset="0"/>
                <a:cs typeface="Times New Roman" panose="02020603050405020304" pitchFamily="18" charset="0"/>
              </a:rPr>
              <a:t>em</a:t>
            </a:r>
            <a:r>
              <a:rPr lang="en-SG" altLang="en-US" sz="3200" i="1" dirty="0">
                <a:solidFill>
                  <a:srgbClr val="0070C0"/>
                </a:solidFill>
                <a:latin typeface="Times New Roman" panose="02020603050405020304" pitchFamily="18" charset="0"/>
                <a:cs typeface="Times New Roman" panose="02020603050405020304" pitchFamily="18" charset="0"/>
              </a:rPr>
              <a:t>!</a:t>
            </a:r>
          </a:p>
        </p:txBody>
      </p:sp>
      <p:sp>
        <p:nvSpPr>
          <p:cNvPr id="22" name="Oval 21">
            <a:extLst>
              <a:ext uri="{FF2B5EF4-FFF2-40B4-BE49-F238E27FC236}">
                <a16:creationId xmlns:a16="http://schemas.microsoft.com/office/drawing/2014/main" id="{D62EBBA6-1562-4BAB-B1EF-DDBECD1A72AF}"/>
              </a:ext>
            </a:extLst>
          </p:cNvPr>
          <p:cNvSpPr/>
          <p:nvPr/>
        </p:nvSpPr>
        <p:spPr>
          <a:xfrm>
            <a:off x="-704850" y="-952500"/>
            <a:ext cx="4043363" cy="406082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SG" dirty="0"/>
          </a:p>
        </p:txBody>
      </p:sp>
      <p:sp>
        <p:nvSpPr>
          <p:cNvPr id="25" name="TextBox 24">
            <a:extLst>
              <a:ext uri="{FF2B5EF4-FFF2-40B4-BE49-F238E27FC236}">
                <a16:creationId xmlns:a16="http://schemas.microsoft.com/office/drawing/2014/main" id="{DEDA375A-D570-4C1C-841C-40F5E12CF867}"/>
              </a:ext>
            </a:extLst>
          </p:cNvPr>
          <p:cNvSpPr txBox="1">
            <a:spLocks noChangeArrowheads="1"/>
          </p:cNvSpPr>
          <p:nvPr/>
        </p:nvSpPr>
        <p:spPr bwMode="auto">
          <a:xfrm flipH="1">
            <a:off x="250825" y="330200"/>
            <a:ext cx="2590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SG" altLang="en-US" sz="4000" b="1" dirty="0" smtClean="0">
                <a:solidFill>
                  <a:srgbClr val="FF0000"/>
                </a:solidFill>
                <a:latin typeface="Times New Roman" panose="02020603050405020304" pitchFamily="18" charset="0"/>
                <a:cs typeface="Times New Roman" panose="02020603050405020304" pitchFamily="18" charset="0"/>
              </a:rPr>
              <a:t>3</a:t>
            </a:r>
            <a:r>
              <a:rPr lang="en-SG" altLang="en-US" sz="4000" b="1" dirty="0" smtClean="0">
                <a:solidFill>
                  <a:srgbClr val="FF0000"/>
                </a:solidFill>
                <a:latin typeface="Times New Roman" panose="02020603050405020304" pitchFamily="18" charset="0"/>
                <a:cs typeface="Times New Roman" panose="02020603050405020304" pitchFamily="18" charset="0"/>
              </a:rPr>
              <a:t>. </a:t>
            </a:r>
            <a:r>
              <a:rPr lang="en-SG" altLang="en-US" sz="4000" b="1" dirty="0" err="1" smtClean="0">
                <a:solidFill>
                  <a:srgbClr val="FF0000"/>
                </a:solidFill>
                <a:latin typeface="Times New Roman" panose="02020603050405020304" pitchFamily="18" charset="0"/>
                <a:cs typeface="Times New Roman" panose="02020603050405020304" pitchFamily="18" charset="0"/>
              </a:rPr>
              <a:t>Kết</a:t>
            </a:r>
            <a:r>
              <a:rPr lang="en-SG" altLang="en-US" sz="4000" b="1" dirty="0" smtClean="0">
                <a:solidFill>
                  <a:srgbClr val="FF0000"/>
                </a:solidFill>
                <a:latin typeface="Times New Roman" panose="02020603050405020304" pitchFamily="18" charset="0"/>
                <a:cs typeface="Times New Roman" panose="02020603050405020304" pitchFamily="18" charset="0"/>
              </a:rPr>
              <a:t> </a:t>
            </a:r>
            <a:r>
              <a:rPr lang="en-SG" altLang="en-US" sz="4000" b="1" dirty="0" err="1" smtClean="0">
                <a:solidFill>
                  <a:srgbClr val="FF0000"/>
                </a:solidFill>
                <a:latin typeface="Times New Roman" panose="02020603050405020304" pitchFamily="18" charset="0"/>
                <a:cs typeface="Times New Roman" panose="02020603050405020304" pitchFamily="18" charset="0"/>
              </a:rPr>
              <a:t>luận</a:t>
            </a:r>
            <a:r>
              <a:rPr lang="en-SG" altLang="en-US" sz="4000" b="1" dirty="0" smtClean="0">
                <a:solidFill>
                  <a:srgbClr val="FF0000"/>
                </a:solidFill>
                <a:latin typeface="Times New Roman" panose="02020603050405020304" pitchFamily="18" charset="0"/>
                <a:cs typeface="Times New Roman" panose="02020603050405020304" pitchFamily="18" charset="0"/>
              </a:rPr>
              <a:t>:</a:t>
            </a:r>
            <a:endParaRPr lang="en-SG"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8194" name="Picture 2" descr="one word: enough â grit &amp; glory">
            <a:extLst>
              <a:ext uri="{FF2B5EF4-FFF2-40B4-BE49-F238E27FC236}">
                <a16:creationId xmlns:a16="http://schemas.microsoft.com/office/drawing/2014/main" id="{78C10EF9-ABBA-4D56-975C-EAE6DCA7D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79293">
            <a:off x="7284770" y="3593484"/>
            <a:ext cx="3817152" cy="1735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826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circle(in)">
                                      <p:cBhvr>
                                        <p:cTn id="15" dur="2000"/>
                                        <p:tgtEl>
                                          <p:spTgt spid="2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circle(in)">
                                      <p:cBhvr>
                                        <p:cTn id="18" dur="2000"/>
                                        <p:tgtEl>
                                          <p:spTgt spid="2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23" grpId="0"/>
      <p:bldP spid="22"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Temp\400页超强PPT模板\花PNG\564ac5f350249.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0" b="3156"/>
          <a:stretch>
            <a:fillRect/>
          </a:stretch>
        </p:blipFill>
        <p:spPr bwMode="auto">
          <a:xfrm>
            <a:off x="431371" y="-1"/>
            <a:ext cx="6912768"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07681" y="1720839"/>
            <a:ext cx="2960147" cy="3416320"/>
          </a:xfrm>
          <a:prstGeom prst="rect">
            <a:avLst/>
          </a:prstGeom>
          <a:noFill/>
        </p:spPr>
        <p:txBody>
          <a:bodyPr wrap="square" rtlCol="0">
            <a:spAutoFit/>
          </a:bodyPr>
          <a:lstStyle/>
          <a:p>
            <a:pPr algn="ct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Bài</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tập</a:t>
            </a:r>
            <a:r>
              <a:rPr lang="en-SG" altLang="zh-CN" sz="7200" dirty="0">
                <a:latin typeface="#9Slide03 Arima Madurai Black" panose="00000A00000000000000" pitchFamily="2" charset="0"/>
                <a:ea typeface="TypeLand 康熙字典體試用版" pitchFamily="50" charset="-120"/>
                <a:cs typeface="#9Slide03 Arima Madurai Black" panose="00000A00000000000000" pitchFamily="2" charset="0"/>
              </a:rPr>
              <a:t> </a:t>
            </a:r>
            <a:r>
              <a:rPr lang="en-SG" altLang="zh-CN" sz="7200" dirty="0" err="1">
                <a:latin typeface="#9Slide03 Arima Madurai Black" panose="00000A00000000000000" pitchFamily="2" charset="0"/>
                <a:ea typeface="TypeLand 康熙字典體試用版" pitchFamily="50" charset="-120"/>
                <a:cs typeface="#9Slide03 Arima Madurai Black" panose="00000A00000000000000" pitchFamily="2" charset="0"/>
              </a:rPr>
              <a:t>nhanh</a:t>
            </a:r>
            <a:endParaRPr lang="zh-CN" altLang="en-US" sz="7200" dirty="0">
              <a:latin typeface="#9Slide03 Arima Madurai Black" panose="00000A00000000000000" pitchFamily="2" charset="0"/>
              <a:ea typeface="TypeLand 康熙字典體試用版" pitchFamily="50" charset="-120"/>
              <a:cs typeface="#9Slide03 Arima Madurai Black" panose="00000A00000000000000" pitchFamily="2" charset="0"/>
            </a:endParaRPr>
          </a:p>
        </p:txBody>
      </p:sp>
      <p:sp>
        <p:nvSpPr>
          <p:cNvPr id="11" name="Rectangle 5">
            <a:extLst>
              <a:ext uri="{FF2B5EF4-FFF2-40B4-BE49-F238E27FC236}">
                <a16:creationId xmlns:a16="http://schemas.microsoft.com/office/drawing/2014/main" id="{38951986-8BAB-48B6-A242-F2CFBF8F2F0C}"/>
              </a:ext>
            </a:extLst>
          </p:cNvPr>
          <p:cNvSpPr>
            <a:spLocks noChangeArrowheads="1"/>
          </p:cNvSpPr>
          <p:nvPr/>
        </p:nvSpPr>
        <p:spPr bwMode="auto">
          <a:xfrm>
            <a:off x="7502012" y="163286"/>
            <a:ext cx="3873911" cy="173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indent="0" algn="ctr" eaLnBrk="1" hangingPunct="1">
              <a:spcBef>
                <a:spcPct val="20000"/>
              </a:spcBef>
            </a:pP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Đọc</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và</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biết</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câu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chuyện</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sau</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đã</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vi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phạm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phương</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châm</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về</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l</a:t>
            </a:r>
            <a:r>
              <a:rPr lang="vi-VN" altLang="en-US" sz="7200" b="1" dirty="0">
                <a:solidFill>
                  <a:schemeClr val="accent2">
                    <a:lumMod val="75000"/>
                  </a:schemeClr>
                </a:solidFill>
                <a:latin typeface="#9Slide05 SVNStudent" panose="02040603050506020204" pitchFamily="18" charset="0"/>
                <a:cs typeface="Times New Roman" panose="02020603050405020304" pitchFamily="18" charset="0"/>
              </a:rPr>
              <a:t>ư</a:t>
            </a:r>
            <a:r>
              <a:rPr lang="en-US" altLang="en-US" sz="7200" b="1" dirty="0" err="1" smtClean="0">
                <a:solidFill>
                  <a:schemeClr val="accent2">
                    <a:lumMod val="75000"/>
                  </a:schemeClr>
                </a:solidFill>
                <a:latin typeface="#9Slide05 SVNStudent" panose="02040603050506020204" pitchFamily="18" charset="0"/>
                <a:cs typeface="Times New Roman" panose="02020603050405020304" pitchFamily="18" charset="0"/>
              </a:rPr>
              <a:t>ợng</a:t>
            </a:r>
            <a:r>
              <a:rPr lang="en-US" altLang="en-US" sz="7200" b="1" dirty="0" smtClean="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smtClean="0">
                <a:solidFill>
                  <a:schemeClr val="accent2">
                    <a:lumMod val="75000"/>
                  </a:schemeClr>
                </a:solidFill>
                <a:latin typeface="#9Slide05 SVNStudent" panose="02040603050506020204" pitchFamily="18" charset="0"/>
                <a:cs typeface="Times New Roman" panose="02020603050405020304" pitchFamily="18" charset="0"/>
              </a:rPr>
              <a:t>như</a:t>
            </a:r>
            <a:r>
              <a:rPr lang="en-US" altLang="en-US" sz="7200" b="1" dirty="0" smtClean="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thế</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 </a:t>
            </a:r>
            <a:r>
              <a:rPr lang="en-US" altLang="en-US" sz="7200" b="1" dirty="0" err="1">
                <a:solidFill>
                  <a:schemeClr val="accent2">
                    <a:lumMod val="75000"/>
                  </a:schemeClr>
                </a:solidFill>
                <a:latin typeface="#9Slide05 SVNStudent" panose="02040603050506020204" pitchFamily="18" charset="0"/>
                <a:cs typeface="Times New Roman" panose="02020603050405020304" pitchFamily="18" charset="0"/>
              </a:rPr>
              <a:t>nào</a:t>
            </a:r>
            <a:r>
              <a:rPr lang="en-US" altLang="en-US" sz="7200" b="1" dirty="0">
                <a:solidFill>
                  <a:schemeClr val="accent2">
                    <a:lumMod val="75000"/>
                  </a:schemeClr>
                </a:solidFill>
                <a:latin typeface="#9Slide05 SVNStudent" panose="02040603050506020204" pitchFamily="18" charset="0"/>
                <a:cs typeface="Times New Roman" panose="02020603050405020304" pitchFamily="18" charset="0"/>
              </a:rPr>
              <a:t>?</a:t>
            </a:r>
            <a:endParaRPr lang="en-US" altLang="en-US" sz="4800" b="1" dirty="0">
              <a:solidFill>
                <a:schemeClr val="accent2">
                  <a:lumMod val="75000"/>
                </a:schemeClr>
              </a:solidFill>
              <a:latin typeface="#9Slide05 SVNStudent" panose="0204060305050602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1232</TotalTime>
  <Words>1814</Words>
  <Application>Microsoft Office PowerPoint</Application>
  <PresentationFormat>Widescreen</PresentationFormat>
  <Paragraphs>211</Paragraphs>
  <Slides>33</Slides>
  <Notes>33</Notes>
  <HiddenSlides>0</HiddenSlides>
  <MMClips>1</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33</vt:i4>
      </vt:variant>
    </vt:vector>
  </HeadingPairs>
  <TitlesOfParts>
    <vt:vector size="51" baseType="lpstr">
      <vt:lpstr>Arial</vt:lpstr>
      <vt:lpstr>TypeLand 康熙字典體試用版</vt:lpstr>
      <vt:lpstr>#9Slide05 SVNStudent</vt:lpstr>
      <vt:lpstr>等线 Light</vt:lpstr>
      <vt:lpstr>#9Slide05 SVNRingdena</vt:lpstr>
      <vt:lpstr>#9Slide03 Arima Madurai</vt:lpstr>
      <vt:lpstr>叶根友圆趣卡通08</vt:lpstr>
      <vt:lpstr>#9Slide03 Arima Madurai Black</vt:lpstr>
      <vt:lpstr>#9Slide05 Heroe Inline Pro</vt:lpstr>
      <vt:lpstr>Calibri Light</vt:lpstr>
      <vt:lpstr>Times New Roman</vt:lpstr>
      <vt:lpstr>맑은 고딕</vt:lpstr>
      <vt:lpstr>叶根友圆趣卡通体</vt:lpstr>
      <vt:lpstr>Wingdings</vt:lpstr>
      <vt:lpstr>Tahoma</vt:lpstr>
      <vt:lpstr>Calibri</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 Từ lúc tôi mặc cái áo mới này, tôi chẳng thấy con lợn nào chạy qua đây cả!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 trí một chút với mức độ vi phạm phương châm về chất của các Cung hoàng đạo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ADMIN</cp:lastModifiedBy>
  <cp:revision>104</cp:revision>
  <dcterms:created xsi:type="dcterms:W3CDTF">2018-08-09T12:27:57Z</dcterms:created>
  <dcterms:modified xsi:type="dcterms:W3CDTF">2023-09-07T22:12:46Z</dcterms:modified>
</cp:coreProperties>
</file>