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0" r:id="rId2"/>
    <p:sldId id="291" r:id="rId3"/>
    <p:sldId id="258" r:id="rId4"/>
    <p:sldId id="281" r:id="rId5"/>
    <p:sldId id="284" r:id="rId6"/>
    <p:sldId id="292" r:id="rId7"/>
    <p:sldId id="304" r:id="rId8"/>
    <p:sldId id="305" r:id="rId9"/>
    <p:sldId id="306" r:id="rId10"/>
    <p:sldId id="307" r:id="rId11"/>
    <p:sldId id="295" r:id="rId12"/>
    <p:sldId id="288" r:id="rId13"/>
    <p:sldId id="300" r:id="rId14"/>
    <p:sldId id="301" r:id="rId15"/>
    <p:sldId id="302" r:id="rId16"/>
    <p:sldId id="303" r:id="rId17"/>
    <p:sldId id="289" r:id="rId1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1"/>
    <p:restoredTop sz="94853"/>
  </p:normalViewPr>
  <p:slideViewPr>
    <p:cSldViewPr snapToGrid="0" snapToObjects="1" showGuides="1">
      <p:cViewPr varScale="1">
        <p:scale>
          <a:sx n="57" d="100"/>
          <a:sy n="57" d="100"/>
        </p:scale>
        <p:origin x="66" y="66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10/04/2021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098" name="Picture 2" descr="Làm tiêu bản và quan sát tế bào thực vật cùng với thầy cô/ anh chị trong  phòng thí nghiệm - khoa học tự nhiên lớp 6 - Tech12h">
            <a:extLst>
              <a:ext uri="{FF2B5EF4-FFF2-40B4-BE49-F238E27FC236}">
                <a16:creationId xmlns:a16="http://schemas.microsoft.com/office/drawing/2014/main" id="{19577B61-EDC9-4DA6-AA1C-E02A90B4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1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khảo SGK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trang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17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thảo luận nhóm  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ế bào thực vật Hình ảnh - hình ảnh &amp;amp; hình ảnh đẹp - PxHere">
            <a:extLst>
              <a:ext uri="{FF2B5EF4-FFF2-40B4-BE49-F238E27FC236}">
                <a16:creationId xmlns:a16="http://schemas.microsoft.com/office/drawing/2014/main" id="{05E40A41-E564-43ED-A4F8-1FE4ADB3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" y="853699"/>
            <a:ext cx="4896166" cy="49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ại sao lá cây có màu xanh?">
            <a:extLst>
              <a:ext uri="{FF2B5EF4-FFF2-40B4-BE49-F238E27FC236}">
                <a16:creationId xmlns:a16="http://schemas.microsoft.com/office/drawing/2014/main" id="{D141BC4C-2263-4169-9FE1-E29C260F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80" y="1079164"/>
            <a:ext cx="5802402" cy="44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7A21D-E263-4995-9305-4ACA4A03621C}"/>
              </a:ext>
            </a:extLst>
          </p:cNvPr>
          <p:cNvSpPr txBox="1"/>
          <p:nvPr/>
        </p:nvSpPr>
        <p:spPr>
          <a:xfrm>
            <a:off x="2046514" y="5778836"/>
            <a:ext cx="709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36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uvelle page 4">
            <a:extLst>
              <a:ext uri="{FF2B5EF4-FFF2-40B4-BE49-F238E27FC236}">
                <a16:creationId xmlns:a16="http://schemas.microsoft.com/office/drawing/2014/main" id="{C864F759-4A8A-4BFF-A656-D69801AE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16120" b="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ài Morinda citrifolia L. (Cây Nhàu) | Cây Thuốc">
            <a:extLst>
              <a:ext uri="{FF2B5EF4-FFF2-40B4-BE49-F238E27FC236}">
                <a16:creationId xmlns:a16="http://schemas.microsoft.com/office/drawing/2014/main" id="{E1D54D11-39C7-4344-91F7-49D8675A3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r="2" b="14603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B7652-D33C-4F2D-9977-DA2C95B1BB6A}"/>
              </a:ext>
            </a:extLst>
          </p:cNvPr>
          <p:cNvSpPr txBox="1"/>
          <p:nvPr/>
        </p:nvSpPr>
        <p:spPr>
          <a:xfrm>
            <a:off x="986971" y="7286171"/>
            <a:ext cx="933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7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Động vật nguyên sinh trong hệ thống xử lý nước thải - Flash CT">
            <a:extLst>
              <a:ext uri="{FF2B5EF4-FFF2-40B4-BE49-F238E27FC236}">
                <a16:creationId xmlns:a16="http://schemas.microsoft.com/office/drawing/2014/main" id="{E38C7F13-7E52-4448-8F31-DD3DD2ED7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7464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ỂU VỀ DỊCH CÚM DO VIRUS CORONA | Diễn Đàn Y Tế | Tin Tức">
            <a:extLst>
              <a:ext uri="{FF2B5EF4-FFF2-40B4-BE49-F238E27FC236}">
                <a16:creationId xmlns:a16="http://schemas.microsoft.com/office/drawing/2014/main" id="{4277490C-4385-4B6E-BC07-48D8039A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26769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0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1862</Words>
  <Application>Microsoft Office PowerPoint</Application>
  <PresentationFormat>Widescreen</PresentationFormat>
  <Paragraphs>507</Paragraphs>
  <Slides>17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Grande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Nguyễn Minh Nhật Khánh</cp:lastModifiedBy>
  <cp:revision>268</cp:revision>
  <dcterms:created xsi:type="dcterms:W3CDTF">2021-04-13T15:15:30Z</dcterms:created>
  <dcterms:modified xsi:type="dcterms:W3CDTF">2021-10-04T00:43:16Z</dcterms:modified>
</cp:coreProperties>
</file>